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6" r:id="rId5"/>
    <p:sldId id="265" r:id="rId6"/>
    <p:sldId id="268" r:id="rId7"/>
    <p:sldId id="269" r:id="rId8"/>
    <p:sldId id="270" r:id="rId9"/>
    <p:sldId id="271" r:id="rId10"/>
    <p:sldId id="272" r:id="rId11"/>
    <p:sldId id="273" r:id="rId12"/>
    <p:sldId id="274" r:id="rId13"/>
    <p:sldId id="259"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07FC7-3AFC-4CB8-96A6-01A798DD381D}" v="10" dt="2025-09-09T11:18:02.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ene Johansson" userId="78d9f4a1-2b9d-42aa-907a-743a5dbdcf82" providerId="ADAL" clId="{5A207FC7-3AFC-4CB8-96A6-01A798DD381D}"/>
    <pc:docChg chg="undo custSel addSld delSld modSld">
      <pc:chgData name="Madelene Johansson" userId="78d9f4a1-2b9d-42aa-907a-743a5dbdcf82" providerId="ADAL" clId="{5A207FC7-3AFC-4CB8-96A6-01A798DD381D}" dt="2025-09-16T05:39:57.790" v="1257" actId="20577"/>
      <pc:docMkLst>
        <pc:docMk/>
      </pc:docMkLst>
      <pc:sldChg chg="modSp del mod">
        <pc:chgData name="Madelene Johansson" userId="78d9f4a1-2b9d-42aa-907a-743a5dbdcf82" providerId="ADAL" clId="{5A207FC7-3AFC-4CB8-96A6-01A798DD381D}" dt="2025-09-09T11:11:37.673" v="62" actId="47"/>
        <pc:sldMkLst>
          <pc:docMk/>
          <pc:sldMk cId="2630642710" sldId="261"/>
        </pc:sldMkLst>
      </pc:sldChg>
      <pc:sldChg chg="modSp mod">
        <pc:chgData name="Madelene Johansson" userId="78d9f4a1-2b9d-42aa-907a-743a5dbdcf82" providerId="ADAL" clId="{5A207FC7-3AFC-4CB8-96A6-01A798DD381D}" dt="2025-09-09T11:15:32.596" v="152" actId="20577"/>
        <pc:sldMkLst>
          <pc:docMk/>
          <pc:sldMk cId="2666424115" sldId="265"/>
        </pc:sldMkLst>
        <pc:spChg chg="mod">
          <ac:chgData name="Madelene Johansson" userId="78d9f4a1-2b9d-42aa-907a-743a5dbdcf82" providerId="ADAL" clId="{5A207FC7-3AFC-4CB8-96A6-01A798DD381D}" dt="2025-09-09T11:15:32.596" v="152" actId="20577"/>
          <ac:spMkLst>
            <pc:docMk/>
            <pc:sldMk cId="2666424115" sldId="265"/>
            <ac:spMk id="2" creationId="{3DDC9A25-453A-26D7-61CC-E9508B9E0EF1}"/>
          </ac:spMkLst>
        </pc:spChg>
      </pc:sldChg>
      <pc:sldChg chg="del">
        <pc:chgData name="Madelene Johansson" userId="78d9f4a1-2b9d-42aa-907a-743a5dbdcf82" providerId="ADAL" clId="{5A207FC7-3AFC-4CB8-96A6-01A798DD381D}" dt="2025-09-09T11:09:49.514" v="1" actId="47"/>
        <pc:sldMkLst>
          <pc:docMk/>
          <pc:sldMk cId="1709769660" sldId="267"/>
        </pc:sldMkLst>
      </pc:sldChg>
      <pc:sldChg chg="modSp new del mod">
        <pc:chgData name="Madelene Johansson" userId="78d9f4a1-2b9d-42aa-907a-743a5dbdcf82" providerId="ADAL" clId="{5A207FC7-3AFC-4CB8-96A6-01A798DD381D}" dt="2025-09-09T11:16:22.729" v="163" actId="47"/>
        <pc:sldMkLst>
          <pc:docMk/>
          <pc:sldMk cId="2404433497" sldId="267"/>
        </pc:sldMkLst>
      </pc:sldChg>
      <pc:sldChg chg="modSp new mod">
        <pc:chgData name="Madelene Johansson" userId="78d9f4a1-2b9d-42aa-907a-743a5dbdcf82" providerId="ADAL" clId="{5A207FC7-3AFC-4CB8-96A6-01A798DD381D}" dt="2025-09-09T11:12:57.833" v="73" actId="20577"/>
        <pc:sldMkLst>
          <pc:docMk/>
          <pc:sldMk cId="1413085523" sldId="268"/>
        </pc:sldMkLst>
        <pc:spChg chg="mod">
          <ac:chgData name="Madelene Johansson" userId="78d9f4a1-2b9d-42aa-907a-743a5dbdcf82" providerId="ADAL" clId="{5A207FC7-3AFC-4CB8-96A6-01A798DD381D}" dt="2025-09-09T11:12:57.833" v="73" actId="20577"/>
          <ac:spMkLst>
            <pc:docMk/>
            <pc:sldMk cId="1413085523" sldId="268"/>
            <ac:spMk id="2" creationId="{E57328CB-5B30-E2A4-E065-FBF48560A93E}"/>
          </ac:spMkLst>
        </pc:spChg>
        <pc:spChg chg="mod">
          <ac:chgData name="Madelene Johansson" userId="78d9f4a1-2b9d-42aa-907a-743a5dbdcf82" providerId="ADAL" clId="{5A207FC7-3AFC-4CB8-96A6-01A798DD381D}" dt="2025-09-09T11:11:34.667" v="61" actId="20577"/>
          <ac:spMkLst>
            <pc:docMk/>
            <pc:sldMk cId="1413085523" sldId="268"/>
            <ac:spMk id="3" creationId="{8600DD0F-A666-A396-10A7-66D319F72E92}"/>
          </ac:spMkLst>
        </pc:spChg>
      </pc:sldChg>
      <pc:sldChg chg="del">
        <pc:chgData name="Madelene Johansson" userId="78d9f4a1-2b9d-42aa-907a-743a5dbdcf82" providerId="ADAL" clId="{5A207FC7-3AFC-4CB8-96A6-01A798DD381D}" dt="2025-09-09T11:09:47.811" v="0" actId="47"/>
        <pc:sldMkLst>
          <pc:docMk/>
          <pc:sldMk cId="1801840934" sldId="268"/>
        </pc:sldMkLst>
      </pc:sldChg>
      <pc:sldChg chg="del">
        <pc:chgData name="Madelene Johansson" userId="78d9f4a1-2b9d-42aa-907a-743a5dbdcf82" providerId="ADAL" clId="{5A207FC7-3AFC-4CB8-96A6-01A798DD381D}" dt="2025-09-09T11:09:54.828" v="2" actId="47"/>
        <pc:sldMkLst>
          <pc:docMk/>
          <pc:sldMk cId="2326297307" sldId="269"/>
        </pc:sldMkLst>
      </pc:sldChg>
      <pc:sldChg chg="new del">
        <pc:chgData name="Madelene Johansson" userId="78d9f4a1-2b9d-42aa-907a-743a5dbdcf82" providerId="ADAL" clId="{5A207FC7-3AFC-4CB8-96A6-01A798DD381D}" dt="2025-09-09T11:12:23.265" v="67" actId="47"/>
        <pc:sldMkLst>
          <pc:docMk/>
          <pc:sldMk cId="3325613830" sldId="269"/>
        </pc:sldMkLst>
      </pc:sldChg>
      <pc:sldChg chg="modSp add mod">
        <pc:chgData name="Madelene Johansson" userId="78d9f4a1-2b9d-42aa-907a-743a5dbdcf82" providerId="ADAL" clId="{5A207FC7-3AFC-4CB8-96A6-01A798DD381D}" dt="2025-09-09T11:16:45.685" v="166" actId="14100"/>
        <pc:sldMkLst>
          <pc:docMk/>
          <pc:sldMk cId="3726259036" sldId="269"/>
        </pc:sldMkLst>
        <pc:spChg chg="mod">
          <ac:chgData name="Madelene Johansson" userId="78d9f4a1-2b9d-42aa-907a-743a5dbdcf82" providerId="ADAL" clId="{5A207FC7-3AFC-4CB8-96A6-01A798DD381D}" dt="2025-09-09T11:16:45.685" v="166" actId="14100"/>
          <ac:spMkLst>
            <pc:docMk/>
            <pc:sldMk cId="3726259036" sldId="269"/>
            <ac:spMk id="2" creationId="{8D553434-AE4D-F7E7-C830-1EBB5D0E2B00}"/>
          </ac:spMkLst>
        </pc:spChg>
        <pc:spChg chg="mod">
          <ac:chgData name="Madelene Johansson" userId="78d9f4a1-2b9d-42aa-907a-743a5dbdcf82" providerId="ADAL" clId="{5A207FC7-3AFC-4CB8-96A6-01A798DD381D}" dt="2025-09-09T11:16:06.964" v="161" actId="20577"/>
          <ac:spMkLst>
            <pc:docMk/>
            <pc:sldMk cId="3726259036" sldId="269"/>
            <ac:spMk id="3" creationId="{4D8999B5-74FD-6F7A-3352-FD6EFA7A744C}"/>
          </ac:spMkLst>
        </pc:spChg>
      </pc:sldChg>
      <pc:sldChg chg="del">
        <pc:chgData name="Madelene Johansson" userId="78d9f4a1-2b9d-42aa-907a-743a5dbdcf82" providerId="ADAL" clId="{5A207FC7-3AFC-4CB8-96A6-01A798DD381D}" dt="2025-09-09T11:09:56.843" v="3" actId="47"/>
        <pc:sldMkLst>
          <pc:docMk/>
          <pc:sldMk cId="1170335373" sldId="270"/>
        </pc:sldMkLst>
      </pc:sldChg>
      <pc:sldChg chg="modSp add mod">
        <pc:chgData name="Madelene Johansson" userId="78d9f4a1-2b9d-42aa-907a-743a5dbdcf82" providerId="ADAL" clId="{5A207FC7-3AFC-4CB8-96A6-01A798DD381D}" dt="2025-09-09T11:17:44.969" v="186" actId="20577"/>
        <pc:sldMkLst>
          <pc:docMk/>
          <pc:sldMk cId="2144449650" sldId="270"/>
        </pc:sldMkLst>
        <pc:spChg chg="mod">
          <ac:chgData name="Madelene Johansson" userId="78d9f4a1-2b9d-42aa-907a-743a5dbdcf82" providerId="ADAL" clId="{5A207FC7-3AFC-4CB8-96A6-01A798DD381D}" dt="2025-09-09T11:17:36.580" v="175" actId="403"/>
          <ac:spMkLst>
            <pc:docMk/>
            <pc:sldMk cId="2144449650" sldId="270"/>
            <ac:spMk id="2" creationId="{3CC50DE6-B024-BFE6-ABC4-09D892DB57A3}"/>
          </ac:spMkLst>
        </pc:spChg>
        <pc:spChg chg="mod">
          <ac:chgData name="Madelene Johansson" userId="78d9f4a1-2b9d-42aa-907a-743a5dbdcf82" providerId="ADAL" clId="{5A207FC7-3AFC-4CB8-96A6-01A798DD381D}" dt="2025-09-09T11:17:44.969" v="186" actId="20577"/>
          <ac:spMkLst>
            <pc:docMk/>
            <pc:sldMk cId="2144449650" sldId="270"/>
            <ac:spMk id="3" creationId="{34A28A9D-D894-F138-9BAC-AB46F26A5B4B}"/>
          </ac:spMkLst>
        </pc:spChg>
      </pc:sldChg>
      <pc:sldChg chg="modSp add mod">
        <pc:chgData name="Madelene Johansson" userId="78d9f4a1-2b9d-42aa-907a-743a5dbdcf82" providerId="ADAL" clId="{5A207FC7-3AFC-4CB8-96A6-01A798DD381D}" dt="2025-09-09T11:18:39.702" v="207" actId="403"/>
        <pc:sldMkLst>
          <pc:docMk/>
          <pc:sldMk cId="888836828" sldId="271"/>
        </pc:sldMkLst>
        <pc:spChg chg="mod">
          <ac:chgData name="Madelene Johansson" userId="78d9f4a1-2b9d-42aa-907a-743a5dbdcf82" providerId="ADAL" clId="{5A207FC7-3AFC-4CB8-96A6-01A798DD381D}" dt="2025-09-09T11:18:39.702" v="207" actId="403"/>
          <ac:spMkLst>
            <pc:docMk/>
            <pc:sldMk cId="888836828" sldId="271"/>
            <ac:spMk id="2" creationId="{B78CB04E-8EB9-1D23-AB57-BCEE6C7FF968}"/>
          </ac:spMkLst>
        </pc:spChg>
      </pc:sldChg>
      <pc:sldChg chg="addSp modSp new mod">
        <pc:chgData name="Madelene Johansson" userId="78d9f4a1-2b9d-42aa-907a-743a5dbdcf82" providerId="ADAL" clId="{5A207FC7-3AFC-4CB8-96A6-01A798DD381D}" dt="2025-09-16T05:39:57.790" v="1257" actId="20577"/>
        <pc:sldMkLst>
          <pc:docMk/>
          <pc:sldMk cId="1974181967" sldId="272"/>
        </pc:sldMkLst>
        <pc:spChg chg="mod">
          <ac:chgData name="Madelene Johansson" userId="78d9f4a1-2b9d-42aa-907a-743a5dbdcf82" providerId="ADAL" clId="{5A207FC7-3AFC-4CB8-96A6-01A798DD381D}" dt="2025-09-16T05:39:57.790" v="1257" actId="20577"/>
          <ac:spMkLst>
            <pc:docMk/>
            <pc:sldMk cId="1974181967" sldId="272"/>
            <ac:spMk id="2" creationId="{13AB1ADD-9523-B4AF-9BD0-AAAB4886B2AD}"/>
          </ac:spMkLst>
        </pc:spChg>
        <pc:spChg chg="mod">
          <ac:chgData name="Madelene Johansson" userId="78d9f4a1-2b9d-42aa-907a-743a5dbdcf82" providerId="ADAL" clId="{5A207FC7-3AFC-4CB8-96A6-01A798DD381D}" dt="2025-09-16T05:23:48.065" v="249" actId="20577"/>
          <ac:spMkLst>
            <pc:docMk/>
            <pc:sldMk cId="1974181967" sldId="272"/>
            <ac:spMk id="3" creationId="{22B50EAD-2E8D-AC2F-F338-7E832F3E8713}"/>
          </ac:spMkLst>
        </pc:spChg>
        <pc:picChg chg="add mod">
          <ac:chgData name="Madelene Johansson" userId="78d9f4a1-2b9d-42aa-907a-743a5dbdcf82" providerId="ADAL" clId="{5A207FC7-3AFC-4CB8-96A6-01A798DD381D}" dt="2025-09-16T05:38:19.863" v="1211" actId="1076"/>
          <ac:picMkLst>
            <pc:docMk/>
            <pc:sldMk cId="1974181967" sldId="272"/>
            <ac:picMk id="5" creationId="{7D62DED2-D530-8FF9-C6E5-C5E92BC5474D}"/>
          </ac:picMkLst>
        </pc:picChg>
      </pc:sldChg>
      <pc:sldChg chg="addSp modSp new mod">
        <pc:chgData name="Madelene Johansson" userId="78d9f4a1-2b9d-42aa-907a-743a5dbdcf82" providerId="ADAL" clId="{5A207FC7-3AFC-4CB8-96A6-01A798DD381D}" dt="2025-09-16T05:38:13.753" v="1210" actId="1076"/>
        <pc:sldMkLst>
          <pc:docMk/>
          <pc:sldMk cId="3734303721" sldId="273"/>
        </pc:sldMkLst>
        <pc:spChg chg="mod">
          <ac:chgData name="Madelene Johansson" userId="78d9f4a1-2b9d-42aa-907a-743a5dbdcf82" providerId="ADAL" clId="{5A207FC7-3AFC-4CB8-96A6-01A798DD381D}" dt="2025-09-16T05:36:49.897" v="1203" actId="948"/>
          <ac:spMkLst>
            <pc:docMk/>
            <pc:sldMk cId="3734303721" sldId="273"/>
            <ac:spMk id="2" creationId="{44A5C8ED-B1FD-13D7-2DB9-4A1871C57265}"/>
          </ac:spMkLst>
        </pc:spChg>
        <pc:picChg chg="add mod">
          <ac:chgData name="Madelene Johansson" userId="78d9f4a1-2b9d-42aa-907a-743a5dbdcf82" providerId="ADAL" clId="{5A207FC7-3AFC-4CB8-96A6-01A798DD381D}" dt="2025-09-16T05:38:13.753" v="1210" actId="1076"/>
          <ac:picMkLst>
            <pc:docMk/>
            <pc:sldMk cId="3734303721" sldId="273"/>
            <ac:picMk id="5" creationId="{E1F67285-6077-E036-EA89-808FDCC0A721}"/>
          </ac:picMkLst>
        </pc:picChg>
      </pc:sldChg>
      <pc:sldChg chg="addSp modSp new mod">
        <pc:chgData name="Madelene Johansson" userId="78d9f4a1-2b9d-42aa-907a-743a5dbdcf82" providerId="ADAL" clId="{5A207FC7-3AFC-4CB8-96A6-01A798DD381D}" dt="2025-09-16T05:38:47.750" v="1256" actId="20577"/>
        <pc:sldMkLst>
          <pc:docMk/>
          <pc:sldMk cId="2262814205" sldId="274"/>
        </pc:sldMkLst>
        <pc:spChg chg="mod">
          <ac:chgData name="Madelene Johansson" userId="78d9f4a1-2b9d-42aa-907a-743a5dbdcf82" providerId="ADAL" clId="{5A207FC7-3AFC-4CB8-96A6-01A798DD381D}" dt="2025-09-16T05:38:47.750" v="1256" actId="20577"/>
          <ac:spMkLst>
            <pc:docMk/>
            <pc:sldMk cId="2262814205" sldId="274"/>
            <ac:spMk id="2" creationId="{0E237C19-78A8-01CD-D231-8102E43398D8}"/>
          </ac:spMkLst>
        </pc:spChg>
        <pc:picChg chg="add mod">
          <ac:chgData name="Madelene Johansson" userId="78d9f4a1-2b9d-42aa-907a-743a5dbdcf82" providerId="ADAL" clId="{5A207FC7-3AFC-4CB8-96A6-01A798DD381D}" dt="2025-09-16T05:38:09.437" v="1209" actId="1076"/>
          <ac:picMkLst>
            <pc:docMk/>
            <pc:sldMk cId="2262814205" sldId="274"/>
            <ac:picMk id="5" creationId="{C1E30CDE-42F5-2109-8E9E-BB12142B5B4F}"/>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8.png"/><Relationship Id="rId4" Type="http://schemas.openxmlformats.org/officeDocument/2006/relationships/image" Target="../media/image3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8.png"/><Relationship Id="rId4" Type="http://schemas.openxmlformats.org/officeDocument/2006/relationships/image" Target="../media/image3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40.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4.png"/><Relationship Id="rId4" Type="http://schemas.openxmlformats.org/officeDocument/2006/relationships/image" Target="../media/image43.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DEB196-8194-6314-43F1-A22F618BE9EC}"/>
              </a:ext>
            </a:extLst>
          </p:cNvPr>
          <p:cNvSpPr>
            <a:spLocks noGrp="1" noRot="1" noMove="1" noResize="1" noEditPoints="1" noAdjustHandles="1" noChangeArrowheads="1" noChangeShapeType="1"/>
          </p:cNvSpPr>
          <p:nvPr userDrawn="1"/>
        </p:nvSpPr>
        <p:spPr>
          <a:xfrm>
            <a:off x="246529" y="246529"/>
            <a:ext cx="11698941" cy="6364942"/>
          </a:xfrm>
          <a:prstGeom prst="rect">
            <a:avLst/>
          </a:prstGeom>
          <a:solidFill>
            <a:srgbClr val="007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7B16A7F1-817A-46B1-710D-55899589412D}"/>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sp>
        <p:nvSpPr>
          <p:cNvPr id="9" name="Platshållare för text 11">
            <a:extLst>
              <a:ext uri="{FF2B5EF4-FFF2-40B4-BE49-F238E27FC236}">
                <a16:creationId xmlns:a16="http://schemas.microsoft.com/office/drawing/2014/main" id="{6DF00C91-8830-A392-0B2C-3468AEE01803}"/>
              </a:ext>
            </a:extLst>
          </p:cNvPr>
          <p:cNvSpPr>
            <a:spLocks noGrp="1"/>
          </p:cNvSpPr>
          <p:nvPr>
            <p:ph type="body" sz="quarter" idx="10" hasCustomPrompt="1"/>
          </p:nvPr>
        </p:nvSpPr>
        <p:spPr>
          <a:xfrm>
            <a:off x="933450" y="2495550"/>
            <a:ext cx="10296525" cy="1438275"/>
          </a:xfrm>
          <a:prstGeom prst="rect">
            <a:avLst/>
          </a:prstGeom>
        </p:spPr>
        <p:txBody>
          <a:bodyPr/>
          <a:lstStyle>
            <a:lvl1pPr marL="0" indent="0" algn="ctr">
              <a:lnSpc>
                <a:spcPts val="4200"/>
              </a:lnSpc>
              <a:spcBef>
                <a:spcPts val="0"/>
              </a:spcBef>
              <a:buNone/>
              <a:defRPr sz="4000" b="1">
                <a:solidFill>
                  <a:schemeClr val="bg1"/>
                </a:solidFill>
              </a:defRPr>
            </a:lvl1pPr>
          </a:lstStyle>
          <a:p>
            <a:pPr lvl="0"/>
            <a:r>
              <a:rPr lang="sv-SE" dirty="0"/>
              <a:t>Klicka här för titel</a:t>
            </a:r>
          </a:p>
        </p:txBody>
      </p:sp>
    </p:spTree>
    <p:extLst>
      <p:ext uri="{BB962C8B-B14F-4D97-AF65-F5344CB8AC3E}">
        <p14:creationId xmlns:p14="http://schemas.microsoft.com/office/powerpoint/2010/main" val="192221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B6D1557-7E27-6BA3-DC04-0401DBF53007}"/>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793307" y="5899189"/>
            <a:ext cx="874409" cy="479139"/>
          </a:xfrm>
          <a:prstGeom prst="rect">
            <a:avLst/>
          </a:prstGeom>
        </p:spPr>
      </p:pic>
    </p:spTree>
    <p:extLst>
      <p:ext uri="{BB962C8B-B14F-4D97-AF65-F5344CB8AC3E}">
        <p14:creationId xmlns:p14="http://schemas.microsoft.com/office/powerpoint/2010/main" val="211880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å rubrik och tidslinj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C4B09B4-CC7A-4E3B-DB09-10801BF94502}"/>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pic>
        <p:nvPicPr>
          <p:cNvPr id="4" name="Bildobjekt 3">
            <a:extLst>
              <a:ext uri="{FF2B5EF4-FFF2-40B4-BE49-F238E27FC236}">
                <a16:creationId xmlns:a16="http://schemas.microsoft.com/office/drawing/2014/main" id="{0FAF7CD6-23FA-5CC4-2E8C-7B4493867D69}"/>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10793307" y="5899189"/>
            <a:ext cx="874409" cy="479139"/>
          </a:xfrm>
          <a:prstGeom prst="rect">
            <a:avLst/>
          </a:prstGeom>
        </p:spPr>
      </p:pic>
      <p:sp>
        <p:nvSpPr>
          <p:cNvPr id="5" name="Platshållare för text 11">
            <a:extLst>
              <a:ext uri="{FF2B5EF4-FFF2-40B4-BE49-F238E27FC236}">
                <a16:creationId xmlns:a16="http://schemas.microsoft.com/office/drawing/2014/main" id="{00B6777D-B499-42EB-E4FF-CC49517E4B9B}"/>
              </a:ext>
            </a:extLst>
          </p:cNvPr>
          <p:cNvSpPr>
            <a:spLocks noGrp="1"/>
          </p:cNvSpPr>
          <p:nvPr>
            <p:ph type="body" sz="quarter" idx="10" hasCustomPrompt="1"/>
          </p:nvPr>
        </p:nvSpPr>
        <p:spPr>
          <a:xfrm>
            <a:off x="705969" y="740789"/>
            <a:ext cx="10781181" cy="960622"/>
          </a:xfrm>
          <a:prstGeom prst="rect">
            <a:avLst/>
          </a:prstGeom>
        </p:spPr>
        <p:txBody>
          <a:bodyPr anchor="t" anchorCtr="0"/>
          <a:lstStyle>
            <a:lvl1pPr marL="0" indent="0">
              <a:lnSpc>
                <a:spcPts val="3200"/>
              </a:lnSpc>
              <a:spcBef>
                <a:spcPts val="0"/>
              </a:spcBef>
              <a:buNone/>
              <a:defRPr sz="3000" b="1">
                <a:solidFill>
                  <a:schemeClr val="tx2"/>
                </a:solidFill>
              </a:defRPr>
            </a:lvl1pPr>
          </a:lstStyle>
          <a:p>
            <a:pPr lvl="0"/>
            <a:r>
              <a:rPr lang="sv-SE" dirty="0"/>
              <a:t>Klicka här för rubrik</a:t>
            </a:r>
          </a:p>
        </p:txBody>
      </p:sp>
      <p:grpSp>
        <p:nvGrpSpPr>
          <p:cNvPr id="18" name="Grupp 17">
            <a:extLst>
              <a:ext uri="{FF2B5EF4-FFF2-40B4-BE49-F238E27FC236}">
                <a16:creationId xmlns:a16="http://schemas.microsoft.com/office/drawing/2014/main" id="{653DFFF1-10D2-490A-C848-8B8968C4858D}"/>
              </a:ext>
            </a:extLst>
          </p:cNvPr>
          <p:cNvGrpSpPr>
            <a:grpSpLocks/>
          </p:cNvGrpSpPr>
          <p:nvPr userDrawn="1"/>
        </p:nvGrpSpPr>
        <p:grpSpPr>
          <a:xfrm>
            <a:off x="705969" y="1785003"/>
            <a:ext cx="10298333" cy="368971"/>
            <a:chOff x="705969" y="2310061"/>
            <a:chExt cx="10298333" cy="368971"/>
          </a:xfrm>
        </p:grpSpPr>
        <p:sp>
          <p:nvSpPr>
            <p:cNvPr id="11" name="Pil: femhörning 10">
              <a:extLst>
                <a:ext uri="{FF2B5EF4-FFF2-40B4-BE49-F238E27FC236}">
                  <a16:creationId xmlns:a16="http://schemas.microsoft.com/office/drawing/2014/main" id="{ECD8281D-1319-0BB7-1785-F487BEA15BB3}"/>
                </a:ext>
              </a:extLst>
            </p:cNvPr>
            <p:cNvSpPr>
              <a:spLocks/>
            </p:cNvSpPr>
            <p:nvPr userDrawn="1"/>
          </p:nvSpPr>
          <p:spPr>
            <a:xfrm>
              <a:off x="705969" y="2310063"/>
              <a:ext cx="1636178" cy="368969"/>
            </a:xfrm>
            <a:prstGeom prst="homePlat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sparr 12">
              <a:extLst>
                <a:ext uri="{FF2B5EF4-FFF2-40B4-BE49-F238E27FC236}">
                  <a16:creationId xmlns:a16="http://schemas.microsoft.com/office/drawing/2014/main" id="{90363E1D-EF13-972A-5CD5-5FE31A76E231}"/>
                </a:ext>
              </a:extLst>
            </p:cNvPr>
            <p:cNvSpPr>
              <a:spLocks/>
            </p:cNvSpPr>
            <p:nvPr userDrawn="1"/>
          </p:nvSpPr>
          <p:spPr>
            <a:xfrm>
              <a:off x="2438400" y="2310062"/>
              <a:ext cx="1636178" cy="368969"/>
            </a:xfrm>
            <a:prstGeom prst="chevron">
              <a:avLst/>
            </a:prstGeom>
            <a:solidFill>
              <a:srgbClr val="0076A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4" name="Pil: sparr 13">
              <a:extLst>
                <a:ext uri="{FF2B5EF4-FFF2-40B4-BE49-F238E27FC236}">
                  <a16:creationId xmlns:a16="http://schemas.microsoft.com/office/drawing/2014/main" id="{5135BC20-7C92-2B00-DF4C-79F4F68B70FF}"/>
                </a:ext>
              </a:extLst>
            </p:cNvPr>
            <p:cNvSpPr>
              <a:spLocks/>
            </p:cNvSpPr>
            <p:nvPr userDrawn="1"/>
          </p:nvSpPr>
          <p:spPr>
            <a:xfrm>
              <a:off x="4170831" y="2310062"/>
              <a:ext cx="1636178" cy="368969"/>
            </a:xfrm>
            <a:prstGeom prst="chevron">
              <a:avLst/>
            </a:prstGeom>
            <a:solidFill>
              <a:srgbClr val="0076A8">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5" name="Pil: sparr 14">
              <a:extLst>
                <a:ext uri="{FF2B5EF4-FFF2-40B4-BE49-F238E27FC236}">
                  <a16:creationId xmlns:a16="http://schemas.microsoft.com/office/drawing/2014/main" id="{F7295EF4-D0CA-0695-8B8B-DC1BCB4291B7}"/>
                </a:ext>
              </a:extLst>
            </p:cNvPr>
            <p:cNvSpPr>
              <a:spLocks/>
            </p:cNvSpPr>
            <p:nvPr userDrawn="1"/>
          </p:nvSpPr>
          <p:spPr>
            <a:xfrm>
              <a:off x="5903262" y="2310062"/>
              <a:ext cx="1636178" cy="368969"/>
            </a:xfrm>
            <a:prstGeom prst="chevron">
              <a:avLst/>
            </a:prstGeom>
            <a:solidFill>
              <a:srgbClr val="0076A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6" name="Pil: sparr 15">
              <a:extLst>
                <a:ext uri="{FF2B5EF4-FFF2-40B4-BE49-F238E27FC236}">
                  <a16:creationId xmlns:a16="http://schemas.microsoft.com/office/drawing/2014/main" id="{15E13815-3FE9-899B-B873-769869253CFF}"/>
                </a:ext>
              </a:extLst>
            </p:cNvPr>
            <p:cNvSpPr>
              <a:spLocks/>
            </p:cNvSpPr>
            <p:nvPr userDrawn="1"/>
          </p:nvSpPr>
          <p:spPr>
            <a:xfrm>
              <a:off x="7635693" y="2310062"/>
              <a:ext cx="1636178" cy="368969"/>
            </a:xfrm>
            <a:prstGeom prst="chevron">
              <a:avLst/>
            </a:prstGeom>
            <a:solidFill>
              <a:srgbClr val="0076A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7" name="Pil: sparr 16">
              <a:extLst>
                <a:ext uri="{FF2B5EF4-FFF2-40B4-BE49-F238E27FC236}">
                  <a16:creationId xmlns:a16="http://schemas.microsoft.com/office/drawing/2014/main" id="{EBAAAA69-E478-6896-49E5-DFB34FE7CCF0}"/>
                </a:ext>
              </a:extLst>
            </p:cNvPr>
            <p:cNvSpPr>
              <a:spLocks/>
            </p:cNvSpPr>
            <p:nvPr userDrawn="1"/>
          </p:nvSpPr>
          <p:spPr>
            <a:xfrm>
              <a:off x="9368124" y="2310061"/>
              <a:ext cx="1636178" cy="368969"/>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sp>
        <p:nvSpPr>
          <p:cNvPr id="20" name="Platshållare för text 19">
            <a:extLst>
              <a:ext uri="{FF2B5EF4-FFF2-40B4-BE49-F238E27FC236}">
                <a16:creationId xmlns:a16="http://schemas.microsoft.com/office/drawing/2014/main" id="{533F933B-DCA3-79CA-C660-13E3AD762B4B}"/>
              </a:ext>
            </a:extLst>
          </p:cNvPr>
          <p:cNvSpPr>
            <a:spLocks noGrp="1"/>
          </p:cNvSpPr>
          <p:nvPr>
            <p:ph type="body" sz="quarter" idx="11" hasCustomPrompt="1"/>
          </p:nvPr>
        </p:nvSpPr>
        <p:spPr>
          <a:xfrm>
            <a:off x="705969" y="2414999"/>
            <a:ext cx="1458912" cy="368300"/>
          </a:xfrm>
          <a:prstGeom prst="rect">
            <a:avLst/>
          </a:prstGeom>
        </p:spPr>
        <p:txBody>
          <a:bodyPr/>
          <a:lstStyle>
            <a:lvl1pPr marL="0" indent="0">
              <a:buNone/>
              <a:defRPr sz="2000" b="1">
                <a:solidFill>
                  <a:schemeClr val="tx1"/>
                </a:solidFill>
              </a:defRPr>
            </a:lvl1pPr>
          </a:lstStyle>
          <a:p>
            <a:pPr lvl="0"/>
            <a:r>
              <a:rPr lang="sv-SE" dirty="0"/>
              <a:t>År</a:t>
            </a:r>
          </a:p>
        </p:txBody>
      </p:sp>
      <p:sp>
        <p:nvSpPr>
          <p:cNvPr id="21" name="Platshållare för text 19">
            <a:extLst>
              <a:ext uri="{FF2B5EF4-FFF2-40B4-BE49-F238E27FC236}">
                <a16:creationId xmlns:a16="http://schemas.microsoft.com/office/drawing/2014/main" id="{779AA4B8-2899-25D2-7187-A178294D43CD}"/>
              </a:ext>
            </a:extLst>
          </p:cNvPr>
          <p:cNvSpPr>
            <a:spLocks noGrp="1"/>
          </p:cNvSpPr>
          <p:nvPr>
            <p:ph type="body" sz="quarter" idx="12" hasCustomPrompt="1"/>
          </p:nvPr>
        </p:nvSpPr>
        <p:spPr>
          <a:xfrm>
            <a:off x="2437931" y="2414999"/>
            <a:ext cx="1458912" cy="368300"/>
          </a:xfrm>
          <a:prstGeom prst="rect">
            <a:avLst/>
          </a:prstGeom>
        </p:spPr>
        <p:txBody>
          <a:bodyPr/>
          <a:lstStyle>
            <a:lvl1pPr marL="0" indent="0">
              <a:buNone/>
              <a:defRPr sz="2000" b="1">
                <a:solidFill>
                  <a:schemeClr val="tx1"/>
                </a:solidFill>
              </a:defRPr>
            </a:lvl1pPr>
          </a:lstStyle>
          <a:p>
            <a:pPr lvl="0"/>
            <a:r>
              <a:rPr lang="sv-SE" dirty="0"/>
              <a:t>År</a:t>
            </a:r>
          </a:p>
        </p:txBody>
      </p:sp>
      <p:sp>
        <p:nvSpPr>
          <p:cNvPr id="22" name="Platshållare för text 19">
            <a:extLst>
              <a:ext uri="{FF2B5EF4-FFF2-40B4-BE49-F238E27FC236}">
                <a16:creationId xmlns:a16="http://schemas.microsoft.com/office/drawing/2014/main" id="{B25BF402-6595-DCEF-5021-A78021EC584D}"/>
              </a:ext>
            </a:extLst>
          </p:cNvPr>
          <p:cNvSpPr>
            <a:spLocks noGrp="1"/>
          </p:cNvSpPr>
          <p:nvPr>
            <p:ph type="body" sz="quarter" idx="13" hasCustomPrompt="1"/>
          </p:nvPr>
        </p:nvSpPr>
        <p:spPr>
          <a:xfrm>
            <a:off x="4169893" y="2414999"/>
            <a:ext cx="1458912" cy="368300"/>
          </a:xfrm>
          <a:prstGeom prst="rect">
            <a:avLst/>
          </a:prstGeom>
        </p:spPr>
        <p:txBody>
          <a:bodyPr/>
          <a:lstStyle>
            <a:lvl1pPr marL="0" indent="0">
              <a:buNone/>
              <a:defRPr sz="2000" b="1">
                <a:solidFill>
                  <a:schemeClr val="tx1"/>
                </a:solidFill>
              </a:defRPr>
            </a:lvl1pPr>
          </a:lstStyle>
          <a:p>
            <a:pPr lvl="0"/>
            <a:r>
              <a:rPr lang="sv-SE" dirty="0"/>
              <a:t>År</a:t>
            </a:r>
          </a:p>
        </p:txBody>
      </p:sp>
      <p:sp>
        <p:nvSpPr>
          <p:cNvPr id="23" name="Platshållare för text 19">
            <a:extLst>
              <a:ext uri="{FF2B5EF4-FFF2-40B4-BE49-F238E27FC236}">
                <a16:creationId xmlns:a16="http://schemas.microsoft.com/office/drawing/2014/main" id="{45825528-D58C-58D7-603B-FA0B6C3B70A5}"/>
              </a:ext>
            </a:extLst>
          </p:cNvPr>
          <p:cNvSpPr>
            <a:spLocks noGrp="1"/>
          </p:cNvSpPr>
          <p:nvPr>
            <p:ph type="body" sz="quarter" idx="14" hasCustomPrompt="1"/>
          </p:nvPr>
        </p:nvSpPr>
        <p:spPr>
          <a:xfrm>
            <a:off x="5901855" y="2414999"/>
            <a:ext cx="1458912" cy="368300"/>
          </a:xfrm>
          <a:prstGeom prst="rect">
            <a:avLst/>
          </a:prstGeom>
        </p:spPr>
        <p:txBody>
          <a:bodyPr/>
          <a:lstStyle>
            <a:lvl1pPr marL="0" indent="0">
              <a:buNone/>
              <a:defRPr sz="2000" b="1">
                <a:solidFill>
                  <a:schemeClr val="tx1"/>
                </a:solidFill>
              </a:defRPr>
            </a:lvl1pPr>
          </a:lstStyle>
          <a:p>
            <a:pPr lvl="0"/>
            <a:r>
              <a:rPr lang="sv-SE" dirty="0"/>
              <a:t>År</a:t>
            </a:r>
          </a:p>
        </p:txBody>
      </p:sp>
      <p:sp>
        <p:nvSpPr>
          <p:cNvPr id="24" name="Platshållare för text 19">
            <a:extLst>
              <a:ext uri="{FF2B5EF4-FFF2-40B4-BE49-F238E27FC236}">
                <a16:creationId xmlns:a16="http://schemas.microsoft.com/office/drawing/2014/main" id="{78DAA6F9-CF53-6EF8-1BFF-C6D3B2B26585}"/>
              </a:ext>
            </a:extLst>
          </p:cNvPr>
          <p:cNvSpPr>
            <a:spLocks noGrp="1"/>
          </p:cNvSpPr>
          <p:nvPr>
            <p:ph type="body" sz="quarter" idx="15" hasCustomPrompt="1"/>
          </p:nvPr>
        </p:nvSpPr>
        <p:spPr>
          <a:xfrm>
            <a:off x="7633817" y="2414999"/>
            <a:ext cx="1458912" cy="368300"/>
          </a:xfrm>
          <a:prstGeom prst="rect">
            <a:avLst/>
          </a:prstGeom>
        </p:spPr>
        <p:txBody>
          <a:bodyPr/>
          <a:lstStyle>
            <a:lvl1pPr marL="0" indent="0">
              <a:buNone/>
              <a:defRPr sz="2000" b="1">
                <a:solidFill>
                  <a:schemeClr val="tx1"/>
                </a:solidFill>
              </a:defRPr>
            </a:lvl1pPr>
          </a:lstStyle>
          <a:p>
            <a:pPr lvl="0"/>
            <a:r>
              <a:rPr lang="sv-SE" dirty="0"/>
              <a:t>År</a:t>
            </a:r>
          </a:p>
        </p:txBody>
      </p:sp>
      <p:sp>
        <p:nvSpPr>
          <p:cNvPr id="25" name="Platshållare för text 19">
            <a:extLst>
              <a:ext uri="{FF2B5EF4-FFF2-40B4-BE49-F238E27FC236}">
                <a16:creationId xmlns:a16="http://schemas.microsoft.com/office/drawing/2014/main" id="{C6EC9E66-EA07-A55A-C81C-A7388749BA82}"/>
              </a:ext>
            </a:extLst>
          </p:cNvPr>
          <p:cNvSpPr>
            <a:spLocks noGrp="1"/>
          </p:cNvSpPr>
          <p:nvPr>
            <p:ph type="body" sz="quarter" idx="16" hasCustomPrompt="1"/>
          </p:nvPr>
        </p:nvSpPr>
        <p:spPr>
          <a:xfrm>
            <a:off x="9365779" y="2414999"/>
            <a:ext cx="1458912" cy="368300"/>
          </a:xfrm>
          <a:prstGeom prst="rect">
            <a:avLst/>
          </a:prstGeom>
        </p:spPr>
        <p:txBody>
          <a:bodyPr/>
          <a:lstStyle>
            <a:lvl1pPr marL="0" indent="0">
              <a:buNone/>
              <a:defRPr sz="2000" b="1">
                <a:solidFill>
                  <a:schemeClr val="tx1"/>
                </a:solidFill>
              </a:defRPr>
            </a:lvl1pPr>
          </a:lstStyle>
          <a:p>
            <a:pPr lvl="0"/>
            <a:r>
              <a:rPr lang="sv-SE" dirty="0"/>
              <a:t>År</a:t>
            </a:r>
          </a:p>
        </p:txBody>
      </p:sp>
      <p:sp>
        <p:nvSpPr>
          <p:cNvPr id="27" name="Platshållare för text 26">
            <a:extLst>
              <a:ext uri="{FF2B5EF4-FFF2-40B4-BE49-F238E27FC236}">
                <a16:creationId xmlns:a16="http://schemas.microsoft.com/office/drawing/2014/main" id="{7B5C1D0F-359B-AD30-69B0-62B13D5808A4}"/>
              </a:ext>
            </a:extLst>
          </p:cNvPr>
          <p:cNvSpPr>
            <a:spLocks noGrp="1"/>
          </p:cNvSpPr>
          <p:nvPr>
            <p:ph type="body" sz="quarter" idx="17" hasCustomPrompt="1"/>
          </p:nvPr>
        </p:nvSpPr>
        <p:spPr>
          <a:xfrm>
            <a:off x="705969" y="2927762"/>
            <a:ext cx="1458912" cy="2494469"/>
          </a:xfrm>
          <a:prstGeom prst="rect">
            <a:avLst/>
          </a:prstGeom>
        </p:spPr>
        <p:txBody>
          <a:bodyPr/>
          <a:lstStyle>
            <a:lvl1pPr marL="0" indent="0">
              <a:buNone/>
              <a:defRPr sz="2000"/>
            </a:lvl1pPr>
            <a:lvl5pPr>
              <a:defRPr/>
            </a:lvl5pPr>
          </a:lstStyle>
          <a:p>
            <a:pPr lvl="0"/>
            <a:r>
              <a:rPr lang="sv-SE" dirty="0"/>
              <a:t>Text</a:t>
            </a:r>
          </a:p>
        </p:txBody>
      </p:sp>
      <p:sp>
        <p:nvSpPr>
          <p:cNvPr id="28" name="Platshållare för text 26">
            <a:extLst>
              <a:ext uri="{FF2B5EF4-FFF2-40B4-BE49-F238E27FC236}">
                <a16:creationId xmlns:a16="http://schemas.microsoft.com/office/drawing/2014/main" id="{DFEC6B4F-BE2F-A6E0-1742-3EE6CAFB2247}"/>
              </a:ext>
            </a:extLst>
          </p:cNvPr>
          <p:cNvSpPr>
            <a:spLocks noGrp="1"/>
          </p:cNvSpPr>
          <p:nvPr>
            <p:ph type="body" sz="quarter" idx="18" hasCustomPrompt="1"/>
          </p:nvPr>
        </p:nvSpPr>
        <p:spPr>
          <a:xfrm>
            <a:off x="2437931" y="2935700"/>
            <a:ext cx="1458912" cy="2486531"/>
          </a:xfrm>
          <a:prstGeom prst="rect">
            <a:avLst/>
          </a:prstGeom>
        </p:spPr>
        <p:txBody>
          <a:bodyPr/>
          <a:lstStyle>
            <a:lvl1pPr marL="0" indent="0">
              <a:buNone/>
              <a:defRPr sz="2000"/>
            </a:lvl1pPr>
            <a:lvl5pPr>
              <a:defRPr/>
            </a:lvl5pPr>
          </a:lstStyle>
          <a:p>
            <a:pPr lvl="0"/>
            <a:r>
              <a:rPr lang="sv-SE" dirty="0"/>
              <a:t>Text</a:t>
            </a:r>
          </a:p>
        </p:txBody>
      </p:sp>
      <p:sp>
        <p:nvSpPr>
          <p:cNvPr id="29" name="Platshållare för text 26">
            <a:extLst>
              <a:ext uri="{FF2B5EF4-FFF2-40B4-BE49-F238E27FC236}">
                <a16:creationId xmlns:a16="http://schemas.microsoft.com/office/drawing/2014/main" id="{58D7C907-3BD2-0722-1870-A55640E3494F}"/>
              </a:ext>
            </a:extLst>
          </p:cNvPr>
          <p:cNvSpPr>
            <a:spLocks noGrp="1"/>
          </p:cNvSpPr>
          <p:nvPr>
            <p:ph type="body" sz="quarter" idx="19" hasCustomPrompt="1"/>
          </p:nvPr>
        </p:nvSpPr>
        <p:spPr>
          <a:xfrm>
            <a:off x="4169893" y="2935700"/>
            <a:ext cx="1458912" cy="2486531"/>
          </a:xfrm>
          <a:prstGeom prst="rect">
            <a:avLst/>
          </a:prstGeom>
        </p:spPr>
        <p:txBody>
          <a:bodyPr/>
          <a:lstStyle>
            <a:lvl1pPr marL="0" indent="0">
              <a:buNone/>
              <a:defRPr sz="2000"/>
            </a:lvl1pPr>
            <a:lvl5pPr>
              <a:defRPr/>
            </a:lvl5pPr>
          </a:lstStyle>
          <a:p>
            <a:pPr lvl="0"/>
            <a:r>
              <a:rPr lang="sv-SE" dirty="0"/>
              <a:t>Text</a:t>
            </a:r>
          </a:p>
        </p:txBody>
      </p:sp>
      <p:sp>
        <p:nvSpPr>
          <p:cNvPr id="30" name="Platshållare för text 26">
            <a:extLst>
              <a:ext uri="{FF2B5EF4-FFF2-40B4-BE49-F238E27FC236}">
                <a16:creationId xmlns:a16="http://schemas.microsoft.com/office/drawing/2014/main" id="{9BB9BA70-DB38-FF3D-09C9-D12C1450C274}"/>
              </a:ext>
            </a:extLst>
          </p:cNvPr>
          <p:cNvSpPr>
            <a:spLocks noGrp="1"/>
          </p:cNvSpPr>
          <p:nvPr>
            <p:ph type="body" sz="quarter" idx="20" hasCustomPrompt="1"/>
          </p:nvPr>
        </p:nvSpPr>
        <p:spPr>
          <a:xfrm>
            <a:off x="5901855" y="2935700"/>
            <a:ext cx="1458912" cy="2486531"/>
          </a:xfrm>
          <a:prstGeom prst="rect">
            <a:avLst/>
          </a:prstGeom>
        </p:spPr>
        <p:txBody>
          <a:bodyPr/>
          <a:lstStyle>
            <a:lvl1pPr marL="0" indent="0">
              <a:buNone/>
              <a:defRPr sz="2000"/>
            </a:lvl1pPr>
            <a:lvl5pPr>
              <a:defRPr/>
            </a:lvl5pPr>
          </a:lstStyle>
          <a:p>
            <a:pPr lvl="0"/>
            <a:r>
              <a:rPr lang="sv-SE" dirty="0"/>
              <a:t>Text</a:t>
            </a:r>
          </a:p>
        </p:txBody>
      </p:sp>
      <p:sp>
        <p:nvSpPr>
          <p:cNvPr id="31" name="Platshållare för text 26">
            <a:extLst>
              <a:ext uri="{FF2B5EF4-FFF2-40B4-BE49-F238E27FC236}">
                <a16:creationId xmlns:a16="http://schemas.microsoft.com/office/drawing/2014/main" id="{D7712171-4FB0-970C-CF77-DD6DBD8C3163}"/>
              </a:ext>
            </a:extLst>
          </p:cNvPr>
          <p:cNvSpPr>
            <a:spLocks noGrp="1"/>
          </p:cNvSpPr>
          <p:nvPr>
            <p:ph type="body" sz="quarter" idx="21" hasCustomPrompt="1"/>
          </p:nvPr>
        </p:nvSpPr>
        <p:spPr>
          <a:xfrm>
            <a:off x="7633817" y="2927762"/>
            <a:ext cx="1458912" cy="2494469"/>
          </a:xfrm>
          <a:prstGeom prst="rect">
            <a:avLst/>
          </a:prstGeom>
        </p:spPr>
        <p:txBody>
          <a:bodyPr/>
          <a:lstStyle>
            <a:lvl1pPr marL="0" indent="0">
              <a:buNone/>
              <a:defRPr sz="2000"/>
            </a:lvl1pPr>
            <a:lvl5pPr>
              <a:defRPr/>
            </a:lvl5pPr>
          </a:lstStyle>
          <a:p>
            <a:pPr lvl="0"/>
            <a:r>
              <a:rPr lang="sv-SE" dirty="0"/>
              <a:t>Text</a:t>
            </a:r>
          </a:p>
        </p:txBody>
      </p:sp>
      <p:sp>
        <p:nvSpPr>
          <p:cNvPr id="32" name="Platshållare för text 26">
            <a:extLst>
              <a:ext uri="{FF2B5EF4-FFF2-40B4-BE49-F238E27FC236}">
                <a16:creationId xmlns:a16="http://schemas.microsoft.com/office/drawing/2014/main" id="{952C0202-CE13-AF62-078A-431548E3C3B5}"/>
              </a:ext>
            </a:extLst>
          </p:cNvPr>
          <p:cNvSpPr>
            <a:spLocks noGrp="1"/>
          </p:cNvSpPr>
          <p:nvPr>
            <p:ph type="body" sz="quarter" idx="22" hasCustomPrompt="1"/>
          </p:nvPr>
        </p:nvSpPr>
        <p:spPr>
          <a:xfrm>
            <a:off x="9365779" y="2935700"/>
            <a:ext cx="1458912" cy="2494469"/>
          </a:xfrm>
          <a:prstGeom prst="rect">
            <a:avLst/>
          </a:prstGeom>
        </p:spPr>
        <p:txBody>
          <a:bodyPr/>
          <a:lstStyle>
            <a:lvl1pPr marL="0" indent="0">
              <a:buNone/>
              <a:defRPr sz="2000"/>
            </a:lvl1pPr>
            <a:lvl5pPr>
              <a:defRPr/>
            </a:lvl5pPr>
          </a:lstStyle>
          <a:p>
            <a:pPr lvl="0"/>
            <a:r>
              <a:rPr lang="sv-SE" dirty="0"/>
              <a:t>Text</a:t>
            </a:r>
          </a:p>
        </p:txBody>
      </p:sp>
    </p:spTree>
    <p:extLst>
      <p:ext uri="{BB962C8B-B14F-4D97-AF65-F5344CB8AC3E}">
        <p14:creationId xmlns:p14="http://schemas.microsoft.com/office/powerpoint/2010/main" val="322971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å rubrik och tidslinje i gråt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C4B09B4-CC7A-4E3B-DB09-10801BF94502}"/>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pic>
        <p:nvPicPr>
          <p:cNvPr id="4" name="Bildobjekt 3">
            <a:extLst>
              <a:ext uri="{FF2B5EF4-FFF2-40B4-BE49-F238E27FC236}">
                <a16:creationId xmlns:a16="http://schemas.microsoft.com/office/drawing/2014/main" id="{0FAF7CD6-23FA-5CC4-2E8C-7B4493867D69}"/>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10793307" y="5899189"/>
            <a:ext cx="874409" cy="479139"/>
          </a:xfrm>
          <a:prstGeom prst="rect">
            <a:avLst/>
          </a:prstGeom>
        </p:spPr>
      </p:pic>
      <p:sp>
        <p:nvSpPr>
          <p:cNvPr id="5" name="Platshållare för text 11">
            <a:extLst>
              <a:ext uri="{FF2B5EF4-FFF2-40B4-BE49-F238E27FC236}">
                <a16:creationId xmlns:a16="http://schemas.microsoft.com/office/drawing/2014/main" id="{00B6777D-B499-42EB-E4FF-CC49517E4B9B}"/>
              </a:ext>
            </a:extLst>
          </p:cNvPr>
          <p:cNvSpPr>
            <a:spLocks noGrp="1"/>
          </p:cNvSpPr>
          <p:nvPr>
            <p:ph type="body" sz="quarter" idx="10" hasCustomPrompt="1"/>
          </p:nvPr>
        </p:nvSpPr>
        <p:spPr>
          <a:xfrm>
            <a:off x="705969" y="740789"/>
            <a:ext cx="10781181" cy="960622"/>
          </a:xfrm>
          <a:prstGeom prst="rect">
            <a:avLst/>
          </a:prstGeom>
        </p:spPr>
        <p:txBody>
          <a:bodyPr anchor="t" anchorCtr="0"/>
          <a:lstStyle>
            <a:lvl1pPr marL="0" indent="0">
              <a:lnSpc>
                <a:spcPts val="3200"/>
              </a:lnSpc>
              <a:spcBef>
                <a:spcPts val="0"/>
              </a:spcBef>
              <a:buNone/>
              <a:defRPr sz="3000" b="1">
                <a:solidFill>
                  <a:schemeClr val="bg2"/>
                </a:solidFill>
              </a:defRPr>
            </a:lvl1pPr>
          </a:lstStyle>
          <a:p>
            <a:pPr lvl="0"/>
            <a:r>
              <a:rPr lang="sv-SE" dirty="0"/>
              <a:t>Klicka här för rubrik</a:t>
            </a:r>
          </a:p>
        </p:txBody>
      </p:sp>
      <p:sp>
        <p:nvSpPr>
          <p:cNvPr id="11" name="Pil: femhörning 10">
            <a:extLst>
              <a:ext uri="{FF2B5EF4-FFF2-40B4-BE49-F238E27FC236}">
                <a16:creationId xmlns:a16="http://schemas.microsoft.com/office/drawing/2014/main" id="{ECD8281D-1319-0BB7-1785-F487BEA15BB3}"/>
              </a:ext>
            </a:extLst>
          </p:cNvPr>
          <p:cNvSpPr>
            <a:spLocks/>
          </p:cNvSpPr>
          <p:nvPr userDrawn="1"/>
        </p:nvSpPr>
        <p:spPr>
          <a:xfrm>
            <a:off x="705969" y="1785005"/>
            <a:ext cx="1636178" cy="368969"/>
          </a:xfrm>
          <a:prstGeom prst="homePlat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sparr 12">
            <a:extLst>
              <a:ext uri="{FF2B5EF4-FFF2-40B4-BE49-F238E27FC236}">
                <a16:creationId xmlns:a16="http://schemas.microsoft.com/office/drawing/2014/main" id="{90363E1D-EF13-972A-5CD5-5FE31A76E231}"/>
              </a:ext>
            </a:extLst>
          </p:cNvPr>
          <p:cNvSpPr>
            <a:spLocks/>
          </p:cNvSpPr>
          <p:nvPr userDrawn="1"/>
        </p:nvSpPr>
        <p:spPr>
          <a:xfrm>
            <a:off x="2438400" y="1785004"/>
            <a:ext cx="1636178" cy="368969"/>
          </a:xfrm>
          <a:prstGeom prst="chevron">
            <a:avLst/>
          </a:prstGeom>
          <a:solidFill>
            <a:schemeClr val="bg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4" name="Pil: sparr 13">
            <a:extLst>
              <a:ext uri="{FF2B5EF4-FFF2-40B4-BE49-F238E27FC236}">
                <a16:creationId xmlns:a16="http://schemas.microsoft.com/office/drawing/2014/main" id="{5135BC20-7C92-2B00-DF4C-79F4F68B70FF}"/>
              </a:ext>
            </a:extLst>
          </p:cNvPr>
          <p:cNvSpPr>
            <a:spLocks/>
          </p:cNvSpPr>
          <p:nvPr userDrawn="1"/>
        </p:nvSpPr>
        <p:spPr>
          <a:xfrm>
            <a:off x="4170831" y="1785004"/>
            <a:ext cx="1636178" cy="368969"/>
          </a:xfrm>
          <a:prstGeom prst="chevron">
            <a:avLst/>
          </a:prstGeom>
          <a:solidFill>
            <a:schemeClr val="bg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5" name="Pil: sparr 14">
            <a:extLst>
              <a:ext uri="{FF2B5EF4-FFF2-40B4-BE49-F238E27FC236}">
                <a16:creationId xmlns:a16="http://schemas.microsoft.com/office/drawing/2014/main" id="{F7295EF4-D0CA-0695-8B8B-DC1BCB4291B7}"/>
              </a:ext>
            </a:extLst>
          </p:cNvPr>
          <p:cNvSpPr>
            <a:spLocks/>
          </p:cNvSpPr>
          <p:nvPr userDrawn="1"/>
        </p:nvSpPr>
        <p:spPr>
          <a:xfrm>
            <a:off x="5903262" y="1785004"/>
            <a:ext cx="1636178" cy="368969"/>
          </a:xfrm>
          <a:prstGeom prst="chevron">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6" name="Pil: sparr 15">
            <a:extLst>
              <a:ext uri="{FF2B5EF4-FFF2-40B4-BE49-F238E27FC236}">
                <a16:creationId xmlns:a16="http://schemas.microsoft.com/office/drawing/2014/main" id="{15E13815-3FE9-899B-B873-769869253CFF}"/>
              </a:ext>
            </a:extLst>
          </p:cNvPr>
          <p:cNvSpPr>
            <a:spLocks/>
          </p:cNvSpPr>
          <p:nvPr userDrawn="1"/>
        </p:nvSpPr>
        <p:spPr>
          <a:xfrm>
            <a:off x="7635693" y="1785004"/>
            <a:ext cx="1636178" cy="368969"/>
          </a:xfrm>
          <a:prstGeom prst="chevron">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7" name="Pil: sparr 16">
            <a:extLst>
              <a:ext uri="{FF2B5EF4-FFF2-40B4-BE49-F238E27FC236}">
                <a16:creationId xmlns:a16="http://schemas.microsoft.com/office/drawing/2014/main" id="{EBAAAA69-E478-6896-49E5-DFB34FE7CCF0}"/>
              </a:ext>
            </a:extLst>
          </p:cNvPr>
          <p:cNvSpPr>
            <a:spLocks/>
          </p:cNvSpPr>
          <p:nvPr userDrawn="1"/>
        </p:nvSpPr>
        <p:spPr>
          <a:xfrm>
            <a:off x="9368124" y="1785003"/>
            <a:ext cx="1636178" cy="368969"/>
          </a:xfrm>
          <a:prstGeom prst="chevron">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0" name="Platshållare för text 19">
            <a:extLst>
              <a:ext uri="{FF2B5EF4-FFF2-40B4-BE49-F238E27FC236}">
                <a16:creationId xmlns:a16="http://schemas.microsoft.com/office/drawing/2014/main" id="{533F933B-DCA3-79CA-C660-13E3AD762B4B}"/>
              </a:ext>
            </a:extLst>
          </p:cNvPr>
          <p:cNvSpPr>
            <a:spLocks noGrp="1"/>
          </p:cNvSpPr>
          <p:nvPr userDrawn="1">
            <p:ph type="body" sz="quarter" idx="11" hasCustomPrompt="1"/>
          </p:nvPr>
        </p:nvSpPr>
        <p:spPr>
          <a:xfrm>
            <a:off x="705969" y="2414999"/>
            <a:ext cx="1458912" cy="368300"/>
          </a:xfrm>
          <a:prstGeom prst="rect">
            <a:avLst/>
          </a:prstGeom>
        </p:spPr>
        <p:txBody>
          <a:bodyPr/>
          <a:lstStyle>
            <a:lvl1pPr marL="0" indent="0">
              <a:buNone/>
              <a:defRPr sz="2000" b="1">
                <a:solidFill>
                  <a:schemeClr val="tx1"/>
                </a:solidFill>
              </a:defRPr>
            </a:lvl1pPr>
          </a:lstStyle>
          <a:p>
            <a:pPr lvl="0"/>
            <a:r>
              <a:rPr lang="sv-SE" dirty="0"/>
              <a:t>År</a:t>
            </a:r>
          </a:p>
        </p:txBody>
      </p:sp>
      <p:sp>
        <p:nvSpPr>
          <p:cNvPr id="21" name="Platshållare för text 19">
            <a:extLst>
              <a:ext uri="{FF2B5EF4-FFF2-40B4-BE49-F238E27FC236}">
                <a16:creationId xmlns:a16="http://schemas.microsoft.com/office/drawing/2014/main" id="{779AA4B8-2899-25D2-7187-A178294D43CD}"/>
              </a:ext>
            </a:extLst>
          </p:cNvPr>
          <p:cNvSpPr>
            <a:spLocks noGrp="1"/>
          </p:cNvSpPr>
          <p:nvPr userDrawn="1">
            <p:ph type="body" sz="quarter" idx="12" hasCustomPrompt="1"/>
          </p:nvPr>
        </p:nvSpPr>
        <p:spPr>
          <a:xfrm>
            <a:off x="2437931" y="2414999"/>
            <a:ext cx="1458912" cy="368300"/>
          </a:xfrm>
          <a:prstGeom prst="rect">
            <a:avLst/>
          </a:prstGeom>
        </p:spPr>
        <p:txBody>
          <a:bodyPr/>
          <a:lstStyle>
            <a:lvl1pPr marL="0" indent="0">
              <a:buNone/>
              <a:defRPr sz="2000" b="1">
                <a:solidFill>
                  <a:schemeClr val="tx1"/>
                </a:solidFill>
              </a:defRPr>
            </a:lvl1pPr>
          </a:lstStyle>
          <a:p>
            <a:pPr lvl="0"/>
            <a:r>
              <a:rPr lang="sv-SE" dirty="0"/>
              <a:t>År</a:t>
            </a:r>
          </a:p>
        </p:txBody>
      </p:sp>
      <p:sp>
        <p:nvSpPr>
          <p:cNvPr id="22" name="Platshållare för text 19">
            <a:extLst>
              <a:ext uri="{FF2B5EF4-FFF2-40B4-BE49-F238E27FC236}">
                <a16:creationId xmlns:a16="http://schemas.microsoft.com/office/drawing/2014/main" id="{B25BF402-6595-DCEF-5021-A78021EC584D}"/>
              </a:ext>
            </a:extLst>
          </p:cNvPr>
          <p:cNvSpPr>
            <a:spLocks noGrp="1"/>
          </p:cNvSpPr>
          <p:nvPr userDrawn="1">
            <p:ph type="body" sz="quarter" idx="13" hasCustomPrompt="1"/>
          </p:nvPr>
        </p:nvSpPr>
        <p:spPr>
          <a:xfrm>
            <a:off x="4169893" y="2414999"/>
            <a:ext cx="1458912" cy="368300"/>
          </a:xfrm>
          <a:prstGeom prst="rect">
            <a:avLst/>
          </a:prstGeom>
        </p:spPr>
        <p:txBody>
          <a:bodyPr/>
          <a:lstStyle>
            <a:lvl1pPr marL="0" indent="0">
              <a:buNone/>
              <a:defRPr sz="2000" b="1">
                <a:solidFill>
                  <a:schemeClr val="tx1"/>
                </a:solidFill>
              </a:defRPr>
            </a:lvl1pPr>
          </a:lstStyle>
          <a:p>
            <a:pPr lvl="0"/>
            <a:r>
              <a:rPr lang="sv-SE" dirty="0"/>
              <a:t>År</a:t>
            </a:r>
          </a:p>
        </p:txBody>
      </p:sp>
      <p:sp>
        <p:nvSpPr>
          <p:cNvPr id="23" name="Platshållare för text 19">
            <a:extLst>
              <a:ext uri="{FF2B5EF4-FFF2-40B4-BE49-F238E27FC236}">
                <a16:creationId xmlns:a16="http://schemas.microsoft.com/office/drawing/2014/main" id="{45825528-D58C-58D7-603B-FA0B6C3B70A5}"/>
              </a:ext>
            </a:extLst>
          </p:cNvPr>
          <p:cNvSpPr>
            <a:spLocks noGrp="1"/>
          </p:cNvSpPr>
          <p:nvPr userDrawn="1">
            <p:ph type="body" sz="quarter" idx="14" hasCustomPrompt="1"/>
          </p:nvPr>
        </p:nvSpPr>
        <p:spPr>
          <a:xfrm>
            <a:off x="5901855" y="2414999"/>
            <a:ext cx="1458912" cy="368300"/>
          </a:xfrm>
          <a:prstGeom prst="rect">
            <a:avLst/>
          </a:prstGeom>
        </p:spPr>
        <p:txBody>
          <a:bodyPr/>
          <a:lstStyle>
            <a:lvl1pPr marL="0" indent="0">
              <a:buNone/>
              <a:defRPr sz="2000" b="1">
                <a:solidFill>
                  <a:schemeClr val="tx1"/>
                </a:solidFill>
              </a:defRPr>
            </a:lvl1pPr>
          </a:lstStyle>
          <a:p>
            <a:pPr lvl="0"/>
            <a:r>
              <a:rPr lang="sv-SE" dirty="0"/>
              <a:t>År</a:t>
            </a:r>
          </a:p>
        </p:txBody>
      </p:sp>
      <p:sp>
        <p:nvSpPr>
          <p:cNvPr id="24" name="Platshållare för text 19">
            <a:extLst>
              <a:ext uri="{FF2B5EF4-FFF2-40B4-BE49-F238E27FC236}">
                <a16:creationId xmlns:a16="http://schemas.microsoft.com/office/drawing/2014/main" id="{78DAA6F9-CF53-6EF8-1BFF-C6D3B2B26585}"/>
              </a:ext>
            </a:extLst>
          </p:cNvPr>
          <p:cNvSpPr>
            <a:spLocks noGrp="1"/>
          </p:cNvSpPr>
          <p:nvPr userDrawn="1">
            <p:ph type="body" sz="quarter" idx="15" hasCustomPrompt="1"/>
          </p:nvPr>
        </p:nvSpPr>
        <p:spPr>
          <a:xfrm>
            <a:off x="7633817" y="2414999"/>
            <a:ext cx="1458912" cy="368300"/>
          </a:xfrm>
          <a:prstGeom prst="rect">
            <a:avLst/>
          </a:prstGeom>
        </p:spPr>
        <p:txBody>
          <a:bodyPr/>
          <a:lstStyle>
            <a:lvl1pPr marL="0" indent="0">
              <a:buNone/>
              <a:defRPr sz="2000" b="1">
                <a:solidFill>
                  <a:schemeClr val="tx1"/>
                </a:solidFill>
              </a:defRPr>
            </a:lvl1pPr>
          </a:lstStyle>
          <a:p>
            <a:pPr lvl="0"/>
            <a:r>
              <a:rPr lang="sv-SE" dirty="0"/>
              <a:t>År</a:t>
            </a:r>
          </a:p>
        </p:txBody>
      </p:sp>
      <p:sp>
        <p:nvSpPr>
          <p:cNvPr id="25" name="Platshållare för text 19">
            <a:extLst>
              <a:ext uri="{FF2B5EF4-FFF2-40B4-BE49-F238E27FC236}">
                <a16:creationId xmlns:a16="http://schemas.microsoft.com/office/drawing/2014/main" id="{C6EC9E66-EA07-A55A-C81C-A7388749BA82}"/>
              </a:ext>
            </a:extLst>
          </p:cNvPr>
          <p:cNvSpPr>
            <a:spLocks noGrp="1"/>
          </p:cNvSpPr>
          <p:nvPr userDrawn="1">
            <p:ph type="body" sz="quarter" idx="16" hasCustomPrompt="1"/>
          </p:nvPr>
        </p:nvSpPr>
        <p:spPr>
          <a:xfrm>
            <a:off x="9365779" y="2414999"/>
            <a:ext cx="1458912" cy="368300"/>
          </a:xfrm>
          <a:prstGeom prst="rect">
            <a:avLst/>
          </a:prstGeom>
        </p:spPr>
        <p:txBody>
          <a:bodyPr/>
          <a:lstStyle>
            <a:lvl1pPr marL="0" indent="0">
              <a:buNone/>
              <a:defRPr sz="2000" b="1">
                <a:solidFill>
                  <a:schemeClr val="tx1"/>
                </a:solidFill>
              </a:defRPr>
            </a:lvl1pPr>
          </a:lstStyle>
          <a:p>
            <a:pPr lvl="0"/>
            <a:r>
              <a:rPr lang="sv-SE" dirty="0"/>
              <a:t>År</a:t>
            </a:r>
          </a:p>
        </p:txBody>
      </p:sp>
      <p:sp>
        <p:nvSpPr>
          <p:cNvPr id="27" name="Platshållare för text 26">
            <a:extLst>
              <a:ext uri="{FF2B5EF4-FFF2-40B4-BE49-F238E27FC236}">
                <a16:creationId xmlns:a16="http://schemas.microsoft.com/office/drawing/2014/main" id="{7B5C1D0F-359B-AD30-69B0-62B13D5808A4}"/>
              </a:ext>
            </a:extLst>
          </p:cNvPr>
          <p:cNvSpPr>
            <a:spLocks noGrp="1"/>
          </p:cNvSpPr>
          <p:nvPr userDrawn="1">
            <p:ph type="body" sz="quarter" idx="17" hasCustomPrompt="1"/>
          </p:nvPr>
        </p:nvSpPr>
        <p:spPr>
          <a:xfrm>
            <a:off x="705969" y="2927762"/>
            <a:ext cx="1458912" cy="2494469"/>
          </a:xfrm>
          <a:prstGeom prst="rect">
            <a:avLst/>
          </a:prstGeom>
        </p:spPr>
        <p:txBody>
          <a:bodyPr/>
          <a:lstStyle>
            <a:lvl1pPr marL="0" indent="0">
              <a:buNone/>
              <a:defRPr sz="2000"/>
            </a:lvl1pPr>
            <a:lvl5pPr>
              <a:defRPr/>
            </a:lvl5pPr>
          </a:lstStyle>
          <a:p>
            <a:pPr lvl="0"/>
            <a:r>
              <a:rPr lang="sv-SE" dirty="0"/>
              <a:t>Text</a:t>
            </a:r>
          </a:p>
        </p:txBody>
      </p:sp>
      <p:sp>
        <p:nvSpPr>
          <p:cNvPr id="28" name="Platshållare för text 26">
            <a:extLst>
              <a:ext uri="{FF2B5EF4-FFF2-40B4-BE49-F238E27FC236}">
                <a16:creationId xmlns:a16="http://schemas.microsoft.com/office/drawing/2014/main" id="{DFEC6B4F-BE2F-A6E0-1742-3EE6CAFB2247}"/>
              </a:ext>
            </a:extLst>
          </p:cNvPr>
          <p:cNvSpPr>
            <a:spLocks noGrp="1"/>
          </p:cNvSpPr>
          <p:nvPr userDrawn="1">
            <p:ph type="body" sz="quarter" idx="18" hasCustomPrompt="1"/>
          </p:nvPr>
        </p:nvSpPr>
        <p:spPr>
          <a:xfrm>
            <a:off x="2437931" y="2935700"/>
            <a:ext cx="1458912" cy="2486531"/>
          </a:xfrm>
          <a:prstGeom prst="rect">
            <a:avLst/>
          </a:prstGeom>
        </p:spPr>
        <p:txBody>
          <a:bodyPr/>
          <a:lstStyle>
            <a:lvl1pPr marL="0" indent="0">
              <a:buNone/>
              <a:defRPr sz="2000"/>
            </a:lvl1pPr>
            <a:lvl5pPr>
              <a:defRPr/>
            </a:lvl5pPr>
          </a:lstStyle>
          <a:p>
            <a:pPr lvl="0"/>
            <a:r>
              <a:rPr lang="sv-SE" dirty="0"/>
              <a:t>Text</a:t>
            </a:r>
          </a:p>
        </p:txBody>
      </p:sp>
      <p:sp>
        <p:nvSpPr>
          <p:cNvPr id="29" name="Platshållare för text 26">
            <a:extLst>
              <a:ext uri="{FF2B5EF4-FFF2-40B4-BE49-F238E27FC236}">
                <a16:creationId xmlns:a16="http://schemas.microsoft.com/office/drawing/2014/main" id="{58D7C907-3BD2-0722-1870-A55640E3494F}"/>
              </a:ext>
            </a:extLst>
          </p:cNvPr>
          <p:cNvSpPr>
            <a:spLocks noGrp="1"/>
          </p:cNvSpPr>
          <p:nvPr userDrawn="1">
            <p:ph type="body" sz="quarter" idx="19" hasCustomPrompt="1"/>
          </p:nvPr>
        </p:nvSpPr>
        <p:spPr>
          <a:xfrm>
            <a:off x="4169893" y="2935700"/>
            <a:ext cx="1458912" cy="2486531"/>
          </a:xfrm>
          <a:prstGeom prst="rect">
            <a:avLst/>
          </a:prstGeom>
        </p:spPr>
        <p:txBody>
          <a:bodyPr/>
          <a:lstStyle>
            <a:lvl1pPr marL="0" indent="0">
              <a:buNone/>
              <a:defRPr sz="2000"/>
            </a:lvl1pPr>
            <a:lvl5pPr>
              <a:defRPr/>
            </a:lvl5pPr>
          </a:lstStyle>
          <a:p>
            <a:pPr lvl="0"/>
            <a:r>
              <a:rPr lang="sv-SE" dirty="0"/>
              <a:t>Text</a:t>
            </a:r>
          </a:p>
        </p:txBody>
      </p:sp>
      <p:sp>
        <p:nvSpPr>
          <p:cNvPr id="30" name="Platshållare för text 26">
            <a:extLst>
              <a:ext uri="{FF2B5EF4-FFF2-40B4-BE49-F238E27FC236}">
                <a16:creationId xmlns:a16="http://schemas.microsoft.com/office/drawing/2014/main" id="{9BB9BA70-DB38-FF3D-09C9-D12C1450C274}"/>
              </a:ext>
            </a:extLst>
          </p:cNvPr>
          <p:cNvSpPr>
            <a:spLocks noGrp="1"/>
          </p:cNvSpPr>
          <p:nvPr userDrawn="1">
            <p:ph type="body" sz="quarter" idx="20" hasCustomPrompt="1"/>
          </p:nvPr>
        </p:nvSpPr>
        <p:spPr>
          <a:xfrm>
            <a:off x="5901855" y="2935700"/>
            <a:ext cx="1458912" cy="2486531"/>
          </a:xfrm>
          <a:prstGeom prst="rect">
            <a:avLst/>
          </a:prstGeom>
        </p:spPr>
        <p:txBody>
          <a:bodyPr/>
          <a:lstStyle>
            <a:lvl1pPr marL="0" indent="0">
              <a:buNone/>
              <a:defRPr sz="2000"/>
            </a:lvl1pPr>
            <a:lvl5pPr>
              <a:defRPr/>
            </a:lvl5pPr>
          </a:lstStyle>
          <a:p>
            <a:pPr lvl="0"/>
            <a:r>
              <a:rPr lang="sv-SE" dirty="0"/>
              <a:t>Text</a:t>
            </a:r>
          </a:p>
        </p:txBody>
      </p:sp>
      <p:sp>
        <p:nvSpPr>
          <p:cNvPr id="31" name="Platshållare för text 26">
            <a:extLst>
              <a:ext uri="{FF2B5EF4-FFF2-40B4-BE49-F238E27FC236}">
                <a16:creationId xmlns:a16="http://schemas.microsoft.com/office/drawing/2014/main" id="{D7712171-4FB0-970C-CF77-DD6DBD8C3163}"/>
              </a:ext>
            </a:extLst>
          </p:cNvPr>
          <p:cNvSpPr>
            <a:spLocks noGrp="1"/>
          </p:cNvSpPr>
          <p:nvPr userDrawn="1">
            <p:ph type="body" sz="quarter" idx="21" hasCustomPrompt="1"/>
          </p:nvPr>
        </p:nvSpPr>
        <p:spPr>
          <a:xfrm>
            <a:off x="7633817" y="2927762"/>
            <a:ext cx="1458912" cy="2494469"/>
          </a:xfrm>
          <a:prstGeom prst="rect">
            <a:avLst/>
          </a:prstGeom>
        </p:spPr>
        <p:txBody>
          <a:bodyPr/>
          <a:lstStyle>
            <a:lvl1pPr marL="0" indent="0">
              <a:buNone/>
              <a:defRPr sz="2000"/>
            </a:lvl1pPr>
            <a:lvl5pPr>
              <a:defRPr/>
            </a:lvl5pPr>
          </a:lstStyle>
          <a:p>
            <a:pPr lvl="0"/>
            <a:r>
              <a:rPr lang="sv-SE" dirty="0"/>
              <a:t>Text</a:t>
            </a:r>
          </a:p>
        </p:txBody>
      </p:sp>
      <p:sp>
        <p:nvSpPr>
          <p:cNvPr id="32" name="Platshållare för text 26">
            <a:extLst>
              <a:ext uri="{FF2B5EF4-FFF2-40B4-BE49-F238E27FC236}">
                <a16:creationId xmlns:a16="http://schemas.microsoft.com/office/drawing/2014/main" id="{952C0202-CE13-AF62-078A-431548E3C3B5}"/>
              </a:ext>
            </a:extLst>
          </p:cNvPr>
          <p:cNvSpPr>
            <a:spLocks noGrp="1"/>
          </p:cNvSpPr>
          <p:nvPr userDrawn="1">
            <p:ph type="body" sz="quarter" idx="22" hasCustomPrompt="1"/>
          </p:nvPr>
        </p:nvSpPr>
        <p:spPr>
          <a:xfrm>
            <a:off x="9365779" y="2935700"/>
            <a:ext cx="1458912" cy="2494469"/>
          </a:xfrm>
          <a:prstGeom prst="rect">
            <a:avLst/>
          </a:prstGeom>
        </p:spPr>
        <p:txBody>
          <a:bodyPr/>
          <a:lstStyle>
            <a:lvl1pPr marL="0" indent="0">
              <a:buNone/>
              <a:defRPr sz="2000"/>
            </a:lvl1pPr>
            <a:lvl5pPr>
              <a:defRPr/>
            </a:lvl5pPr>
          </a:lstStyle>
          <a:p>
            <a:pPr lvl="0"/>
            <a:r>
              <a:rPr lang="sv-SE" dirty="0"/>
              <a:t>Text</a:t>
            </a:r>
          </a:p>
        </p:txBody>
      </p:sp>
    </p:spTree>
    <p:extLst>
      <p:ext uri="{BB962C8B-B14F-4D97-AF65-F5344CB8AC3E}">
        <p14:creationId xmlns:p14="http://schemas.microsoft.com/office/powerpoint/2010/main" val="4221057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t yta blå rubrik och diagram till hög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D901E01-432A-A3B7-2587-D0221FF9238C}"/>
              </a:ext>
            </a:extLst>
          </p:cNvPr>
          <p:cNvSpPr>
            <a:spLocks noGrp="1" noRot="1" noMove="1" noResize="1" noEditPoints="1" noAdjustHandles="1" noChangeArrowheads="1" noChangeShapeType="1"/>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35B20844-878F-2E0B-9AFB-2F5123007F31}"/>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D7048D0-1EB6-88BE-83CE-741CF1A820DE}"/>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10" name="Rektangel 9">
            <a:extLst>
              <a:ext uri="{FF2B5EF4-FFF2-40B4-BE49-F238E27FC236}">
                <a16:creationId xmlns:a16="http://schemas.microsoft.com/office/drawing/2014/main" id="{CCA5C9D8-21A1-086E-D08C-DCBCB3592747}"/>
              </a:ext>
            </a:extLst>
          </p:cNvPr>
          <p:cNvSpPr>
            <a:spLocks noGrp="1" noRot="1" noMove="1" noResize="1" noEditPoints="1" noAdjustHandles="1" noChangeArrowheads="1" noChangeShapeType="1"/>
          </p:cNvSpPr>
          <p:nvPr userDrawn="1"/>
        </p:nvSpPr>
        <p:spPr>
          <a:xfrm rot="10800000">
            <a:off x="12202160" y="0"/>
            <a:ext cx="33528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1581D071-22BF-F447-63D5-1BDC6B1E8939}"/>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10793307" y="5899189"/>
            <a:ext cx="874409" cy="479139"/>
          </a:xfrm>
          <a:prstGeom prst="rect">
            <a:avLst/>
          </a:prstGeom>
        </p:spPr>
      </p:pic>
      <p:grpSp>
        <p:nvGrpSpPr>
          <p:cNvPr id="12" name="Grupp 11">
            <a:extLst>
              <a:ext uri="{FF2B5EF4-FFF2-40B4-BE49-F238E27FC236}">
                <a16:creationId xmlns:a16="http://schemas.microsoft.com/office/drawing/2014/main" id="{F700714B-657A-C100-2CB5-EFBA838005CF}"/>
              </a:ext>
            </a:extLst>
          </p:cNvPr>
          <p:cNvGrpSpPr>
            <a:grpSpLocks noGrp="1" noUngrp="1" noRot="1" noMove="1" noResize="1"/>
          </p:cNvGrpSpPr>
          <p:nvPr userDrawn="1"/>
        </p:nvGrpSpPr>
        <p:grpSpPr>
          <a:xfrm>
            <a:off x="1895171" y="6026999"/>
            <a:ext cx="2199709" cy="374484"/>
            <a:chOff x="1888435" y="5891642"/>
            <a:chExt cx="2199709" cy="374484"/>
          </a:xfrm>
        </p:grpSpPr>
        <p:pic>
          <p:nvPicPr>
            <p:cNvPr id="13" name="Bildobjekt 12">
              <a:extLst>
                <a:ext uri="{FF2B5EF4-FFF2-40B4-BE49-F238E27FC236}">
                  <a16:creationId xmlns:a16="http://schemas.microsoft.com/office/drawing/2014/main" id="{ACBA2858-F135-C3DE-3AB4-3148258DEE5A}"/>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763273" y="5898774"/>
              <a:ext cx="460117" cy="367352"/>
            </a:xfrm>
            <a:prstGeom prst="rect">
              <a:avLst/>
            </a:prstGeom>
          </p:spPr>
        </p:pic>
        <p:pic>
          <p:nvPicPr>
            <p:cNvPr id="14" name="Bildobjekt 13">
              <a:extLst>
                <a:ext uri="{FF2B5EF4-FFF2-40B4-BE49-F238E27FC236}">
                  <a16:creationId xmlns:a16="http://schemas.microsoft.com/office/drawing/2014/main" id="{66E9A3B6-D5BC-830E-89E2-EE1B9F45774B}"/>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190608" y="5891642"/>
              <a:ext cx="460117" cy="367352"/>
            </a:xfrm>
            <a:prstGeom prst="rect">
              <a:avLst/>
            </a:prstGeom>
          </p:spPr>
        </p:pic>
        <p:pic>
          <p:nvPicPr>
            <p:cNvPr id="15" name="Bildobjekt 14">
              <a:extLst>
                <a:ext uri="{FF2B5EF4-FFF2-40B4-BE49-F238E27FC236}">
                  <a16:creationId xmlns:a16="http://schemas.microsoft.com/office/drawing/2014/main" id="{0A28CF70-6131-2081-9530-57890C296E84}"/>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325854" y="5898773"/>
              <a:ext cx="460117" cy="367352"/>
            </a:xfrm>
            <a:prstGeom prst="rect">
              <a:avLst/>
            </a:prstGeom>
          </p:spPr>
        </p:pic>
        <p:pic>
          <p:nvPicPr>
            <p:cNvPr id="16" name="Bildobjekt 15">
              <a:extLst>
                <a:ext uri="{FF2B5EF4-FFF2-40B4-BE49-F238E27FC236}">
                  <a16:creationId xmlns:a16="http://schemas.microsoft.com/office/drawing/2014/main" id="{6ECCAC0C-6EEF-6D77-358E-20013AA5B567}"/>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628027" y="5898773"/>
              <a:ext cx="460117" cy="367352"/>
            </a:xfrm>
            <a:prstGeom prst="rect">
              <a:avLst/>
            </a:prstGeom>
          </p:spPr>
        </p:pic>
        <p:pic>
          <p:nvPicPr>
            <p:cNvPr id="17" name="Bildobjekt 16">
              <a:extLst>
                <a:ext uri="{FF2B5EF4-FFF2-40B4-BE49-F238E27FC236}">
                  <a16:creationId xmlns:a16="http://schemas.microsoft.com/office/drawing/2014/main" id="{8D2206DF-58AD-DAAE-29D7-40901DFD48D6}"/>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1888435" y="5898773"/>
              <a:ext cx="460117" cy="367352"/>
            </a:xfrm>
            <a:prstGeom prst="rect">
              <a:avLst/>
            </a:prstGeom>
          </p:spPr>
        </p:pic>
      </p:grpSp>
      <p:sp>
        <p:nvSpPr>
          <p:cNvPr id="18" name="Platshållare för text 14">
            <a:extLst>
              <a:ext uri="{FF2B5EF4-FFF2-40B4-BE49-F238E27FC236}">
                <a16:creationId xmlns:a16="http://schemas.microsoft.com/office/drawing/2014/main" id="{DB5F92B5-C46E-2A64-9005-8F41608D0A04}"/>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9" name="Platshållare för innehåll 5">
            <a:extLst>
              <a:ext uri="{FF2B5EF4-FFF2-40B4-BE49-F238E27FC236}">
                <a16:creationId xmlns:a16="http://schemas.microsoft.com/office/drawing/2014/main" id="{0C6D9806-846D-7149-63DD-89F99C78BAFA}"/>
              </a:ext>
            </a:extLst>
          </p:cNvPr>
          <p:cNvSpPr>
            <a:spLocks noGrp="1" noRot="1" noMove="1" noResize="1" noEditPoints="1" noAdjustHandles="1" noChangeArrowheads="1" noChangeShapeType="1"/>
          </p:cNvSpPr>
          <p:nvPr>
            <p:ph sz="quarter" idx="12" hasCustomPrompt="1"/>
          </p:nvPr>
        </p:nvSpPr>
        <p:spPr>
          <a:xfrm>
            <a:off x="5873750" y="1274618"/>
            <a:ext cx="6088063" cy="4184073"/>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välja vad du vill infoga</a:t>
            </a:r>
          </a:p>
        </p:txBody>
      </p:sp>
      <p:sp>
        <p:nvSpPr>
          <p:cNvPr id="20" name="Platshållare för text 11">
            <a:extLst>
              <a:ext uri="{FF2B5EF4-FFF2-40B4-BE49-F238E27FC236}">
                <a16:creationId xmlns:a16="http://schemas.microsoft.com/office/drawing/2014/main" id="{6E7B5BDA-5B52-6C82-5AAA-5B64811E705E}"/>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3259493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t yta grå rubrik och diagram till hög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3DDE9B2-146A-D57D-D9C4-BDD82E0038E2}"/>
              </a:ext>
            </a:extLst>
          </p:cNvPr>
          <p:cNvSpPr>
            <a:spLocks noGrp="1" noRot="1" noMove="1" noResize="1" noEditPoints="1" noAdjustHandles="1" noChangeArrowheads="1" noChangeShapeType="1"/>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8992AB9D-8CE3-3775-2FF7-BC5AFE306249}"/>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B298E170-8793-89C9-B3A1-927D9BDF0D2F}"/>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10" name="Rektangel 9">
            <a:extLst>
              <a:ext uri="{FF2B5EF4-FFF2-40B4-BE49-F238E27FC236}">
                <a16:creationId xmlns:a16="http://schemas.microsoft.com/office/drawing/2014/main" id="{E9EA0DC2-9983-C1EC-D403-990ADFA6A90E}"/>
              </a:ext>
            </a:extLst>
          </p:cNvPr>
          <p:cNvSpPr>
            <a:spLocks noGrp="1" noRot="1" noMove="1" noResize="1" noEditPoints="1" noAdjustHandles="1" noChangeArrowheads="1" noChangeShapeType="1"/>
          </p:cNvSpPr>
          <p:nvPr userDrawn="1"/>
        </p:nvSpPr>
        <p:spPr>
          <a:xfrm rot="10800000">
            <a:off x="12202160" y="0"/>
            <a:ext cx="33528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5A5CF466-38F8-F5CE-D8B6-5DD5559C5A41}"/>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10793307" y="5899189"/>
            <a:ext cx="874409" cy="479139"/>
          </a:xfrm>
          <a:prstGeom prst="rect">
            <a:avLst/>
          </a:prstGeom>
        </p:spPr>
      </p:pic>
      <p:grpSp>
        <p:nvGrpSpPr>
          <p:cNvPr id="12" name="Grupp 11">
            <a:extLst>
              <a:ext uri="{FF2B5EF4-FFF2-40B4-BE49-F238E27FC236}">
                <a16:creationId xmlns:a16="http://schemas.microsoft.com/office/drawing/2014/main" id="{5EABDC96-98E2-CA37-F11A-A4CC30CE17C9}"/>
              </a:ext>
            </a:extLst>
          </p:cNvPr>
          <p:cNvGrpSpPr>
            <a:grpSpLocks noGrp="1" noUngrp="1" noRot="1" noMove="1" noResize="1"/>
          </p:cNvGrpSpPr>
          <p:nvPr userDrawn="1"/>
        </p:nvGrpSpPr>
        <p:grpSpPr>
          <a:xfrm>
            <a:off x="1895171" y="6027927"/>
            <a:ext cx="2199710" cy="374484"/>
            <a:chOff x="1888435" y="5891642"/>
            <a:chExt cx="2199710" cy="374484"/>
          </a:xfrm>
        </p:grpSpPr>
        <p:pic>
          <p:nvPicPr>
            <p:cNvPr id="13" name="Bildobjekt 12">
              <a:extLst>
                <a:ext uri="{FF2B5EF4-FFF2-40B4-BE49-F238E27FC236}">
                  <a16:creationId xmlns:a16="http://schemas.microsoft.com/office/drawing/2014/main" id="{DE291F55-C469-BA22-B304-ECE4EF5047D4}"/>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763273" y="5898774"/>
              <a:ext cx="460118" cy="367352"/>
            </a:xfrm>
            <a:prstGeom prst="rect">
              <a:avLst/>
            </a:prstGeom>
          </p:spPr>
        </p:pic>
        <p:pic>
          <p:nvPicPr>
            <p:cNvPr id="14" name="Bildobjekt 13">
              <a:extLst>
                <a:ext uri="{FF2B5EF4-FFF2-40B4-BE49-F238E27FC236}">
                  <a16:creationId xmlns:a16="http://schemas.microsoft.com/office/drawing/2014/main" id="{34A184A9-D244-FD69-3AE2-5BC99777B008}"/>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190608" y="5891642"/>
              <a:ext cx="460118" cy="367352"/>
            </a:xfrm>
            <a:prstGeom prst="rect">
              <a:avLst/>
            </a:prstGeom>
          </p:spPr>
        </p:pic>
        <p:pic>
          <p:nvPicPr>
            <p:cNvPr id="15" name="Bildobjekt 14">
              <a:extLst>
                <a:ext uri="{FF2B5EF4-FFF2-40B4-BE49-F238E27FC236}">
                  <a16:creationId xmlns:a16="http://schemas.microsoft.com/office/drawing/2014/main" id="{2B0486FA-69F5-33EC-B5CF-37B6DFB21E80}"/>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325854" y="5898773"/>
              <a:ext cx="460118" cy="367352"/>
            </a:xfrm>
            <a:prstGeom prst="rect">
              <a:avLst/>
            </a:prstGeom>
          </p:spPr>
        </p:pic>
        <p:pic>
          <p:nvPicPr>
            <p:cNvPr id="16" name="Bildobjekt 15">
              <a:extLst>
                <a:ext uri="{FF2B5EF4-FFF2-40B4-BE49-F238E27FC236}">
                  <a16:creationId xmlns:a16="http://schemas.microsoft.com/office/drawing/2014/main" id="{F0D43B80-C14C-EE32-A023-64B88F9935F8}"/>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628027" y="5898773"/>
              <a:ext cx="460118" cy="367352"/>
            </a:xfrm>
            <a:prstGeom prst="rect">
              <a:avLst/>
            </a:prstGeom>
          </p:spPr>
        </p:pic>
        <p:pic>
          <p:nvPicPr>
            <p:cNvPr id="17" name="Bildobjekt 16">
              <a:extLst>
                <a:ext uri="{FF2B5EF4-FFF2-40B4-BE49-F238E27FC236}">
                  <a16:creationId xmlns:a16="http://schemas.microsoft.com/office/drawing/2014/main" id="{F3B434C6-C703-CF22-6B51-71565422DEF4}"/>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1888435" y="5898773"/>
              <a:ext cx="460118" cy="367352"/>
            </a:xfrm>
            <a:prstGeom prst="rect">
              <a:avLst/>
            </a:prstGeom>
          </p:spPr>
        </p:pic>
      </p:grpSp>
      <p:sp>
        <p:nvSpPr>
          <p:cNvPr id="18" name="Platshållare för text 14">
            <a:extLst>
              <a:ext uri="{FF2B5EF4-FFF2-40B4-BE49-F238E27FC236}">
                <a16:creationId xmlns:a16="http://schemas.microsoft.com/office/drawing/2014/main" id="{E778F335-AF33-EA6B-7637-82A2A2C7AA3E}"/>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9" name="Platshållare för innehåll 5">
            <a:extLst>
              <a:ext uri="{FF2B5EF4-FFF2-40B4-BE49-F238E27FC236}">
                <a16:creationId xmlns:a16="http://schemas.microsoft.com/office/drawing/2014/main" id="{54B414DE-2ACB-10E0-4030-8CCD4C6FF4B9}"/>
              </a:ext>
            </a:extLst>
          </p:cNvPr>
          <p:cNvSpPr>
            <a:spLocks noGrp="1" noRot="1" noMove="1" noResize="1" noEditPoints="1" noAdjustHandles="1" noChangeArrowheads="1" noChangeShapeType="1"/>
          </p:cNvSpPr>
          <p:nvPr>
            <p:ph sz="quarter" idx="12" hasCustomPrompt="1"/>
          </p:nvPr>
        </p:nvSpPr>
        <p:spPr>
          <a:xfrm>
            <a:off x="5873750" y="1274618"/>
            <a:ext cx="6088063" cy="4184073"/>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välja vad du vill infoga</a:t>
            </a:r>
          </a:p>
        </p:txBody>
      </p:sp>
      <p:sp>
        <p:nvSpPr>
          <p:cNvPr id="20" name="Platshållare för text 11">
            <a:extLst>
              <a:ext uri="{FF2B5EF4-FFF2-40B4-BE49-F238E27FC236}">
                <a16:creationId xmlns:a16="http://schemas.microsoft.com/office/drawing/2014/main" id="{E7CAC250-A696-9AB8-40EF-0544BB461423}"/>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2509745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t yta blå rubrik och egen bild till 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8ADFCC2-A15E-2B66-0F57-56F15A45A3AF}"/>
              </a:ext>
            </a:extLst>
          </p:cNvPr>
          <p:cNvSpPr>
            <a:spLocks noGrp="1" noRot="1" noMove="1" noResize="1" noEditPoints="1" noAdjustHandles="1" noChangeArrowheads="1" noChangeShapeType="1"/>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4382134-84C6-06D4-BD22-F14978B08233}"/>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21C59910-8BA1-BFE9-FA47-6E69FFA55556}"/>
              </a:ext>
            </a:extLst>
          </p:cNvPr>
          <p:cNvSpPr>
            <a:spLocks noGrp="1" noRot="1" noMove="1" noResize="1" noEditPoints="1" noAdjustHandles="1" noChangeArrowheads="1" noChangeShapeType="1"/>
          </p:cNvSpPr>
          <p:nvPr userDrawn="1"/>
        </p:nvSpPr>
        <p:spPr>
          <a:xfrm rot="10800000">
            <a:off x="12202160" y="0"/>
            <a:ext cx="33528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332DCE16-AFC7-419A-F0B4-ED4AADAFDFC2}"/>
              </a:ext>
            </a:extLst>
          </p:cNvPr>
          <p:cNvGrpSpPr>
            <a:grpSpLocks noGrp="1" noUngrp="1" noRot="1" noMove="1" noResize="1"/>
          </p:cNvGrpSpPr>
          <p:nvPr userDrawn="1"/>
        </p:nvGrpSpPr>
        <p:grpSpPr>
          <a:xfrm>
            <a:off x="1895171" y="6026999"/>
            <a:ext cx="2199709" cy="374484"/>
            <a:chOff x="1888435" y="5891642"/>
            <a:chExt cx="2199709" cy="374484"/>
          </a:xfrm>
        </p:grpSpPr>
        <p:pic>
          <p:nvPicPr>
            <p:cNvPr id="12" name="Bildobjekt 11">
              <a:extLst>
                <a:ext uri="{FF2B5EF4-FFF2-40B4-BE49-F238E27FC236}">
                  <a16:creationId xmlns:a16="http://schemas.microsoft.com/office/drawing/2014/main" id="{3B9AA5B5-B204-E2F0-DFE5-41A9D936CEAB}"/>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2763273" y="5898774"/>
              <a:ext cx="460117" cy="367352"/>
            </a:xfrm>
            <a:prstGeom prst="rect">
              <a:avLst/>
            </a:prstGeom>
          </p:spPr>
        </p:pic>
        <p:pic>
          <p:nvPicPr>
            <p:cNvPr id="13" name="Bildobjekt 12">
              <a:extLst>
                <a:ext uri="{FF2B5EF4-FFF2-40B4-BE49-F238E27FC236}">
                  <a16:creationId xmlns:a16="http://schemas.microsoft.com/office/drawing/2014/main" id="{CF79DBA8-36D2-F488-FCDC-816B7166499E}"/>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3190608" y="5891642"/>
              <a:ext cx="460117" cy="367352"/>
            </a:xfrm>
            <a:prstGeom prst="rect">
              <a:avLst/>
            </a:prstGeom>
          </p:spPr>
        </p:pic>
        <p:pic>
          <p:nvPicPr>
            <p:cNvPr id="14" name="Bildobjekt 13">
              <a:extLst>
                <a:ext uri="{FF2B5EF4-FFF2-40B4-BE49-F238E27FC236}">
                  <a16:creationId xmlns:a16="http://schemas.microsoft.com/office/drawing/2014/main" id="{6C2DD1CE-A27E-EF1A-AB9C-A94AC3485F49}"/>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2325854" y="5898773"/>
              <a:ext cx="460117" cy="367352"/>
            </a:xfrm>
            <a:prstGeom prst="rect">
              <a:avLst/>
            </a:prstGeom>
          </p:spPr>
        </p:pic>
        <p:pic>
          <p:nvPicPr>
            <p:cNvPr id="15" name="Bildobjekt 14">
              <a:extLst>
                <a:ext uri="{FF2B5EF4-FFF2-40B4-BE49-F238E27FC236}">
                  <a16:creationId xmlns:a16="http://schemas.microsoft.com/office/drawing/2014/main" id="{E4BEA8D9-D482-CE55-4022-8E47F11AFD8A}"/>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3628027" y="5898773"/>
              <a:ext cx="460117" cy="367352"/>
            </a:xfrm>
            <a:prstGeom prst="rect">
              <a:avLst/>
            </a:prstGeom>
          </p:spPr>
        </p:pic>
        <p:pic>
          <p:nvPicPr>
            <p:cNvPr id="16" name="Bildobjekt 15">
              <a:extLst>
                <a:ext uri="{FF2B5EF4-FFF2-40B4-BE49-F238E27FC236}">
                  <a16:creationId xmlns:a16="http://schemas.microsoft.com/office/drawing/2014/main" id="{AE25DF88-A013-BD60-5206-9A52697DD994}"/>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1888435" y="5898773"/>
              <a:ext cx="460117" cy="367352"/>
            </a:xfrm>
            <a:prstGeom prst="rect">
              <a:avLst/>
            </a:prstGeom>
          </p:spPr>
        </p:pic>
      </p:grpSp>
      <p:sp>
        <p:nvSpPr>
          <p:cNvPr id="17" name="Platshållare för text 14">
            <a:extLst>
              <a:ext uri="{FF2B5EF4-FFF2-40B4-BE49-F238E27FC236}">
                <a16:creationId xmlns:a16="http://schemas.microsoft.com/office/drawing/2014/main" id="{74DFE1C8-3E9F-29D6-BE39-709B53F9C3B3}"/>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8" name="Platshållare för bild 914">
            <a:extLst>
              <a:ext uri="{FF2B5EF4-FFF2-40B4-BE49-F238E27FC236}">
                <a16:creationId xmlns:a16="http://schemas.microsoft.com/office/drawing/2014/main" id="{F16E9CBC-6459-0BE0-B07C-0E4A8C553328}"/>
              </a:ext>
            </a:extLst>
          </p:cNvPr>
          <p:cNvSpPr>
            <a:spLocks noGrp="1" noRot="1" noMove="1" noResize="1" noEditPoints="1" noAdjustHandles="1" noChangeArrowheads="1" noChangeShapeType="1"/>
          </p:cNvSpPr>
          <p:nvPr>
            <p:ph type="pic" sz="quarter" idx="12" hasCustomPrompt="1"/>
          </p:nvPr>
        </p:nvSpPr>
        <p:spPr>
          <a:xfrm>
            <a:off x="6096000" y="249242"/>
            <a:ext cx="5856288" cy="6352726"/>
          </a:xfrm>
          <a:custGeom>
            <a:avLst/>
            <a:gdLst>
              <a:gd name="connsiteX0" fmla="*/ 4900664 w 5856288"/>
              <a:gd name="connsiteY0" fmla="*/ 6045057 h 6352726"/>
              <a:gd name="connsiteX1" fmla="*/ 4903523 w 5856288"/>
              <a:gd name="connsiteY1" fmla="*/ 6048622 h 6352726"/>
              <a:gd name="connsiteX2" fmla="*/ 4901636 w 5856288"/>
              <a:gd name="connsiteY2" fmla="*/ 6050800 h 6352726"/>
              <a:gd name="connsiteX3" fmla="*/ 4901628 w 5856288"/>
              <a:gd name="connsiteY3" fmla="*/ 6050800 h 6352726"/>
              <a:gd name="connsiteX4" fmla="*/ 4900140 w 5856288"/>
              <a:gd name="connsiteY4" fmla="*/ 6053227 h 6352726"/>
              <a:gd name="connsiteX5" fmla="*/ 4897630 w 5856288"/>
              <a:gd name="connsiteY5" fmla="*/ 6050218 h 6352726"/>
              <a:gd name="connsiteX6" fmla="*/ 4900664 w 5856288"/>
              <a:gd name="connsiteY6" fmla="*/ 6045057 h 6352726"/>
              <a:gd name="connsiteX7" fmla="*/ 4806025 w 5856288"/>
              <a:gd name="connsiteY7" fmla="*/ 6045057 h 6352726"/>
              <a:gd name="connsiteX8" fmla="*/ 4809058 w 5856288"/>
              <a:gd name="connsiteY8" fmla="*/ 6050218 h 6352726"/>
              <a:gd name="connsiteX9" fmla="*/ 4806548 w 5856288"/>
              <a:gd name="connsiteY9" fmla="*/ 6053227 h 6352726"/>
              <a:gd name="connsiteX10" fmla="*/ 4806540 w 5856288"/>
              <a:gd name="connsiteY10" fmla="*/ 6053227 h 6352726"/>
              <a:gd name="connsiteX11" fmla="*/ 4805052 w 5856288"/>
              <a:gd name="connsiteY11" fmla="*/ 6050800 h 6352726"/>
              <a:gd name="connsiteX12" fmla="*/ 4803165 w 5856288"/>
              <a:gd name="connsiteY12" fmla="*/ 6048622 h 6352726"/>
              <a:gd name="connsiteX13" fmla="*/ 4806025 w 5856288"/>
              <a:gd name="connsiteY13" fmla="*/ 6045057 h 6352726"/>
              <a:gd name="connsiteX14" fmla="*/ 4891633 w 5856288"/>
              <a:gd name="connsiteY14" fmla="*/ 6042191 h 6352726"/>
              <a:gd name="connsiteX15" fmla="*/ 4891637 w 5856288"/>
              <a:gd name="connsiteY15" fmla="*/ 6042197 h 6352726"/>
              <a:gd name="connsiteX16" fmla="*/ 4891629 w 5856288"/>
              <a:gd name="connsiteY16" fmla="*/ 6042197 h 6352726"/>
              <a:gd name="connsiteX17" fmla="*/ 4815030 w 5856288"/>
              <a:gd name="connsiteY17" fmla="*/ 6042190 h 6352726"/>
              <a:gd name="connsiteX18" fmla="*/ 4815035 w 5856288"/>
              <a:gd name="connsiteY18" fmla="*/ 6042197 h 6352726"/>
              <a:gd name="connsiteX19" fmla="*/ 4815026 w 5856288"/>
              <a:gd name="connsiteY19" fmla="*/ 6042197 h 6352726"/>
              <a:gd name="connsiteX20" fmla="*/ 4896574 w 5856288"/>
              <a:gd name="connsiteY20" fmla="*/ 6039604 h 6352726"/>
              <a:gd name="connsiteX21" fmla="*/ 4899134 w 5856288"/>
              <a:gd name="connsiteY21" fmla="*/ 6043070 h 6352726"/>
              <a:gd name="connsiteX22" fmla="*/ 4897115 w 5856288"/>
              <a:gd name="connsiteY22" fmla="*/ 6045655 h 6352726"/>
              <a:gd name="connsiteX23" fmla="*/ 4895693 w 5856288"/>
              <a:gd name="connsiteY23" fmla="*/ 6047833 h 6352726"/>
              <a:gd name="connsiteX24" fmla="*/ 4893341 w 5856288"/>
              <a:gd name="connsiteY24" fmla="*/ 6044649 h 6352726"/>
              <a:gd name="connsiteX25" fmla="*/ 4896574 w 5856288"/>
              <a:gd name="connsiteY25" fmla="*/ 6039604 h 6352726"/>
              <a:gd name="connsiteX26" fmla="*/ 4810097 w 5856288"/>
              <a:gd name="connsiteY26" fmla="*/ 6039604 h 6352726"/>
              <a:gd name="connsiteX27" fmla="*/ 4813331 w 5856288"/>
              <a:gd name="connsiteY27" fmla="*/ 6044649 h 6352726"/>
              <a:gd name="connsiteX28" fmla="*/ 4810979 w 5856288"/>
              <a:gd name="connsiteY28" fmla="*/ 6047833 h 6352726"/>
              <a:gd name="connsiteX29" fmla="*/ 4809557 w 5856288"/>
              <a:gd name="connsiteY29" fmla="*/ 6045655 h 6352726"/>
              <a:gd name="connsiteX30" fmla="*/ 4807537 w 5856288"/>
              <a:gd name="connsiteY30" fmla="*/ 6043070 h 6352726"/>
              <a:gd name="connsiteX31" fmla="*/ 4810097 w 5856288"/>
              <a:gd name="connsiteY31" fmla="*/ 6039604 h 6352726"/>
              <a:gd name="connsiteX32" fmla="*/ 4927362 w 5856288"/>
              <a:gd name="connsiteY32" fmla="*/ 6034285 h 6352726"/>
              <a:gd name="connsiteX33" fmla="*/ 4930844 w 5856288"/>
              <a:gd name="connsiteY33" fmla="*/ 6039704 h 6352726"/>
              <a:gd name="connsiteX34" fmla="*/ 4925774 w 5856288"/>
              <a:gd name="connsiteY34" fmla="*/ 6040094 h 6352726"/>
              <a:gd name="connsiteX35" fmla="*/ 4922765 w 5856288"/>
              <a:gd name="connsiteY35" fmla="*/ 6034609 h 6352726"/>
              <a:gd name="connsiteX36" fmla="*/ 4779319 w 5856288"/>
              <a:gd name="connsiteY36" fmla="*/ 6034285 h 6352726"/>
              <a:gd name="connsiteX37" fmla="*/ 4783915 w 5856288"/>
              <a:gd name="connsiteY37" fmla="*/ 6034609 h 6352726"/>
              <a:gd name="connsiteX38" fmla="*/ 4780906 w 5856288"/>
              <a:gd name="connsiteY38" fmla="*/ 6040094 h 6352726"/>
              <a:gd name="connsiteX39" fmla="*/ 4775836 w 5856288"/>
              <a:gd name="connsiteY39" fmla="*/ 6039704 h 6352726"/>
              <a:gd name="connsiteX40" fmla="*/ 4927362 w 5856288"/>
              <a:gd name="connsiteY40" fmla="*/ 6034284 h 6352726"/>
              <a:gd name="connsiteX41" fmla="*/ 4927370 w 5856288"/>
              <a:gd name="connsiteY41" fmla="*/ 6034284 h 6352726"/>
              <a:gd name="connsiteX42" fmla="*/ 4927362 w 5856288"/>
              <a:gd name="connsiteY42" fmla="*/ 6034285 h 6352726"/>
              <a:gd name="connsiteX43" fmla="*/ 4779310 w 5856288"/>
              <a:gd name="connsiteY43" fmla="*/ 6034284 h 6352726"/>
              <a:gd name="connsiteX44" fmla="*/ 4779319 w 5856288"/>
              <a:gd name="connsiteY44" fmla="*/ 6034284 h 6352726"/>
              <a:gd name="connsiteX45" fmla="*/ 4779319 w 5856288"/>
              <a:gd name="connsiteY45" fmla="*/ 6034285 h 6352726"/>
              <a:gd name="connsiteX46" fmla="*/ 4892767 w 5856288"/>
              <a:gd name="connsiteY46" fmla="*/ 6033520 h 6352726"/>
              <a:gd name="connsiteX47" fmla="*/ 4895211 w 5856288"/>
              <a:gd name="connsiteY47" fmla="*/ 6037426 h 6352726"/>
              <a:gd name="connsiteX48" fmla="*/ 4893117 w 5856288"/>
              <a:gd name="connsiteY48" fmla="*/ 6039945 h 6352726"/>
              <a:gd name="connsiteX49" fmla="*/ 4891633 w 5856288"/>
              <a:gd name="connsiteY49" fmla="*/ 6042191 h 6352726"/>
              <a:gd name="connsiteX50" fmla="*/ 4889534 w 5856288"/>
              <a:gd name="connsiteY50" fmla="*/ 6038773 h 6352726"/>
              <a:gd name="connsiteX51" fmla="*/ 4892767 w 5856288"/>
              <a:gd name="connsiteY51" fmla="*/ 6033520 h 6352726"/>
              <a:gd name="connsiteX52" fmla="*/ 4813896 w 5856288"/>
              <a:gd name="connsiteY52" fmla="*/ 6033520 h 6352726"/>
              <a:gd name="connsiteX53" fmla="*/ 4817129 w 5856288"/>
              <a:gd name="connsiteY53" fmla="*/ 6038773 h 6352726"/>
              <a:gd name="connsiteX54" fmla="*/ 4815030 w 5856288"/>
              <a:gd name="connsiteY54" fmla="*/ 6042190 h 6352726"/>
              <a:gd name="connsiteX55" fmla="*/ 4813547 w 5856288"/>
              <a:gd name="connsiteY55" fmla="*/ 6039945 h 6352726"/>
              <a:gd name="connsiteX56" fmla="*/ 4811452 w 5856288"/>
              <a:gd name="connsiteY56" fmla="*/ 6037426 h 6352726"/>
              <a:gd name="connsiteX57" fmla="*/ 4813896 w 5856288"/>
              <a:gd name="connsiteY57" fmla="*/ 6033520 h 6352726"/>
              <a:gd name="connsiteX58" fmla="*/ 4924145 w 5856288"/>
              <a:gd name="connsiteY58" fmla="*/ 6027610 h 6352726"/>
              <a:gd name="connsiteX59" fmla="*/ 4924153 w 5856288"/>
              <a:gd name="connsiteY59" fmla="*/ 6027610 h 6352726"/>
              <a:gd name="connsiteX60" fmla="*/ 4926464 w 5856288"/>
              <a:gd name="connsiteY60" fmla="*/ 6032323 h 6352726"/>
              <a:gd name="connsiteX61" fmla="*/ 4922083 w 5856288"/>
              <a:gd name="connsiteY61" fmla="*/ 6032614 h 6352726"/>
              <a:gd name="connsiteX62" fmla="*/ 4920404 w 5856288"/>
              <a:gd name="connsiteY62" fmla="*/ 6027685 h 6352726"/>
              <a:gd name="connsiteX63" fmla="*/ 4782510 w 5856288"/>
              <a:gd name="connsiteY63" fmla="*/ 6027610 h 6352726"/>
              <a:gd name="connsiteX64" fmla="*/ 4786251 w 5856288"/>
              <a:gd name="connsiteY64" fmla="*/ 6027685 h 6352726"/>
              <a:gd name="connsiteX65" fmla="*/ 4786259 w 5856288"/>
              <a:gd name="connsiteY65" fmla="*/ 6027685 h 6352726"/>
              <a:gd name="connsiteX66" fmla="*/ 4784580 w 5856288"/>
              <a:gd name="connsiteY66" fmla="*/ 6032614 h 6352726"/>
              <a:gd name="connsiteX67" fmla="*/ 4780200 w 5856288"/>
              <a:gd name="connsiteY67" fmla="*/ 6032323 h 6352726"/>
              <a:gd name="connsiteX68" fmla="*/ 4782510 w 5856288"/>
              <a:gd name="connsiteY68" fmla="*/ 6027610 h 6352726"/>
              <a:gd name="connsiteX69" fmla="*/ 4921643 w 5856288"/>
              <a:gd name="connsiteY69" fmla="*/ 6020437 h 6352726"/>
              <a:gd name="connsiteX70" fmla="*/ 4923280 w 5856288"/>
              <a:gd name="connsiteY70" fmla="*/ 6025507 h 6352726"/>
              <a:gd name="connsiteX71" fmla="*/ 4919914 w 5856288"/>
              <a:gd name="connsiteY71" fmla="*/ 6025441 h 6352726"/>
              <a:gd name="connsiteX72" fmla="*/ 4918850 w 5856288"/>
              <a:gd name="connsiteY72" fmla="*/ 6020611 h 6352726"/>
              <a:gd name="connsiteX73" fmla="*/ 4785029 w 5856288"/>
              <a:gd name="connsiteY73" fmla="*/ 6020437 h 6352726"/>
              <a:gd name="connsiteX74" fmla="*/ 4787822 w 5856288"/>
              <a:gd name="connsiteY74" fmla="*/ 6020611 h 6352726"/>
              <a:gd name="connsiteX75" fmla="*/ 4786758 w 5856288"/>
              <a:gd name="connsiteY75" fmla="*/ 6025441 h 6352726"/>
              <a:gd name="connsiteX76" fmla="*/ 4783391 w 5856288"/>
              <a:gd name="connsiteY76" fmla="*/ 6025507 h 6352726"/>
              <a:gd name="connsiteX77" fmla="*/ 4785029 w 5856288"/>
              <a:gd name="connsiteY77" fmla="*/ 6020437 h 6352726"/>
              <a:gd name="connsiteX78" fmla="*/ 4871265 w 5856288"/>
              <a:gd name="connsiteY78" fmla="*/ 5979218 h 6352726"/>
              <a:gd name="connsiteX79" fmla="*/ 4880408 w 5856288"/>
              <a:gd name="connsiteY79" fmla="*/ 5980116 h 6352726"/>
              <a:gd name="connsiteX80" fmla="*/ 4880740 w 5856288"/>
              <a:gd name="connsiteY80" fmla="*/ 5980432 h 6352726"/>
              <a:gd name="connsiteX81" fmla="*/ 4880965 w 5856288"/>
              <a:gd name="connsiteY81" fmla="*/ 5990813 h 6352726"/>
              <a:gd name="connsiteX82" fmla="*/ 4879485 w 5856288"/>
              <a:gd name="connsiteY82" fmla="*/ 5993057 h 6352726"/>
              <a:gd name="connsiteX83" fmla="*/ 4872112 w 5856288"/>
              <a:gd name="connsiteY83" fmla="*/ 5994953 h 6352726"/>
              <a:gd name="connsiteX84" fmla="*/ 4871713 w 5856288"/>
              <a:gd name="connsiteY84" fmla="*/ 5994662 h 6352726"/>
              <a:gd name="connsiteX85" fmla="*/ 4871265 w 5856288"/>
              <a:gd name="connsiteY85" fmla="*/ 5979218 h 6352726"/>
              <a:gd name="connsiteX86" fmla="*/ 4835407 w 5856288"/>
              <a:gd name="connsiteY86" fmla="*/ 5979210 h 6352726"/>
              <a:gd name="connsiteX87" fmla="*/ 4834958 w 5856288"/>
              <a:gd name="connsiteY87" fmla="*/ 5994653 h 6352726"/>
              <a:gd name="connsiteX88" fmla="*/ 4834559 w 5856288"/>
              <a:gd name="connsiteY88" fmla="*/ 5994944 h 6352726"/>
              <a:gd name="connsiteX89" fmla="*/ 4827187 w 5856288"/>
              <a:gd name="connsiteY89" fmla="*/ 5993049 h 6352726"/>
              <a:gd name="connsiteX90" fmla="*/ 4825707 w 5856288"/>
              <a:gd name="connsiteY90" fmla="*/ 5990805 h 6352726"/>
              <a:gd name="connsiteX91" fmla="*/ 4825932 w 5856288"/>
              <a:gd name="connsiteY91" fmla="*/ 5980423 h 6352726"/>
              <a:gd name="connsiteX92" fmla="*/ 4826264 w 5856288"/>
              <a:gd name="connsiteY92" fmla="*/ 5980108 h 6352726"/>
              <a:gd name="connsiteX93" fmla="*/ 4835407 w 5856288"/>
              <a:gd name="connsiteY93" fmla="*/ 5979210 h 6352726"/>
              <a:gd name="connsiteX94" fmla="*/ 4923538 w 5856288"/>
              <a:gd name="connsiteY94" fmla="*/ 5966360 h 6352726"/>
              <a:gd name="connsiteX95" fmla="*/ 4924785 w 5856288"/>
              <a:gd name="connsiteY95" fmla="*/ 5966667 h 6352726"/>
              <a:gd name="connsiteX96" fmla="*/ 4928841 w 5856288"/>
              <a:gd name="connsiteY96" fmla="*/ 5971796 h 6352726"/>
              <a:gd name="connsiteX97" fmla="*/ 4929340 w 5856288"/>
              <a:gd name="connsiteY97" fmla="*/ 5978503 h 6352726"/>
              <a:gd name="connsiteX98" fmla="*/ 4928583 w 5856288"/>
              <a:gd name="connsiteY98" fmla="*/ 5979542 h 6352726"/>
              <a:gd name="connsiteX99" fmla="*/ 4927245 w 5856288"/>
              <a:gd name="connsiteY99" fmla="*/ 5979243 h 6352726"/>
              <a:gd name="connsiteX100" fmla="*/ 4923048 w 5856288"/>
              <a:gd name="connsiteY100" fmla="*/ 5974971 h 6352726"/>
              <a:gd name="connsiteX101" fmla="*/ 4923056 w 5856288"/>
              <a:gd name="connsiteY101" fmla="*/ 5974963 h 6352726"/>
              <a:gd name="connsiteX102" fmla="*/ 4920180 w 5856288"/>
              <a:gd name="connsiteY102" fmla="*/ 5971979 h 6352726"/>
              <a:gd name="connsiteX103" fmla="*/ 4919989 w 5856288"/>
              <a:gd name="connsiteY103" fmla="*/ 5970574 h 6352726"/>
              <a:gd name="connsiteX104" fmla="*/ 4920504 w 5856288"/>
              <a:gd name="connsiteY104" fmla="*/ 5969676 h 6352726"/>
              <a:gd name="connsiteX105" fmla="*/ 4922981 w 5856288"/>
              <a:gd name="connsiteY105" fmla="*/ 5966825 h 6352726"/>
              <a:gd name="connsiteX106" fmla="*/ 4923538 w 5856288"/>
              <a:gd name="connsiteY106" fmla="*/ 5966360 h 6352726"/>
              <a:gd name="connsiteX107" fmla="*/ 4783125 w 5856288"/>
              <a:gd name="connsiteY107" fmla="*/ 5966351 h 6352726"/>
              <a:gd name="connsiteX108" fmla="*/ 4783682 w 5856288"/>
              <a:gd name="connsiteY108" fmla="*/ 5966817 h 6352726"/>
              <a:gd name="connsiteX109" fmla="*/ 4786159 w 5856288"/>
              <a:gd name="connsiteY109" fmla="*/ 5969668 h 6352726"/>
              <a:gd name="connsiteX110" fmla="*/ 4786675 w 5856288"/>
              <a:gd name="connsiteY110" fmla="*/ 5970566 h 6352726"/>
              <a:gd name="connsiteX111" fmla="*/ 4786483 w 5856288"/>
              <a:gd name="connsiteY111" fmla="*/ 5971970 h 6352726"/>
              <a:gd name="connsiteX112" fmla="*/ 4783607 w 5856288"/>
              <a:gd name="connsiteY112" fmla="*/ 5974954 h 6352726"/>
              <a:gd name="connsiteX113" fmla="*/ 4779410 w 5856288"/>
              <a:gd name="connsiteY113" fmla="*/ 5979227 h 6352726"/>
              <a:gd name="connsiteX114" fmla="*/ 4779418 w 5856288"/>
              <a:gd name="connsiteY114" fmla="*/ 5979235 h 6352726"/>
              <a:gd name="connsiteX115" fmla="*/ 4778080 w 5856288"/>
              <a:gd name="connsiteY115" fmla="*/ 5979534 h 6352726"/>
              <a:gd name="connsiteX116" fmla="*/ 4777324 w 5856288"/>
              <a:gd name="connsiteY116" fmla="*/ 5978495 h 6352726"/>
              <a:gd name="connsiteX117" fmla="*/ 4777822 w 5856288"/>
              <a:gd name="connsiteY117" fmla="*/ 5971787 h 6352726"/>
              <a:gd name="connsiteX118" fmla="*/ 4781879 w 5856288"/>
              <a:gd name="connsiteY118" fmla="*/ 5966659 h 6352726"/>
              <a:gd name="connsiteX119" fmla="*/ 4783125 w 5856288"/>
              <a:gd name="connsiteY119" fmla="*/ 5966351 h 6352726"/>
              <a:gd name="connsiteX120" fmla="*/ 4873850 w 5856288"/>
              <a:gd name="connsiteY120" fmla="*/ 5960724 h 6352726"/>
              <a:gd name="connsiteX121" fmla="*/ 4882419 w 5856288"/>
              <a:gd name="connsiteY121" fmla="*/ 5961597 h 6352726"/>
              <a:gd name="connsiteX122" fmla="*/ 4882710 w 5856288"/>
              <a:gd name="connsiteY122" fmla="*/ 5961921 h 6352726"/>
              <a:gd name="connsiteX123" fmla="*/ 4881696 w 5856288"/>
              <a:gd name="connsiteY123" fmla="*/ 5969044 h 6352726"/>
              <a:gd name="connsiteX124" fmla="*/ 4880948 w 5856288"/>
              <a:gd name="connsiteY124" fmla="*/ 5976342 h 6352726"/>
              <a:gd name="connsiteX125" fmla="*/ 4880956 w 5856288"/>
              <a:gd name="connsiteY125" fmla="*/ 5976342 h 6352726"/>
              <a:gd name="connsiteX126" fmla="*/ 4879892 w 5856288"/>
              <a:gd name="connsiteY126" fmla="*/ 5977348 h 6352726"/>
              <a:gd name="connsiteX127" fmla="*/ 4871464 w 5856288"/>
              <a:gd name="connsiteY127" fmla="*/ 5976484 h 6352726"/>
              <a:gd name="connsiteX128" fmla="*/ 4873850 w 5856288"/>
              <a:gd name="connsiteY128" fmla="*/ 5960724 h 6352726"/>
              <a:gd name="connsiteX129" fmla="*/ 4832814 w 5856288"/>
              <a:gd name="connsiteY129" fmla="*/ 5960724 h 6352726"/>
              <a:gd name="connsiteX130" fmla="*/ 4835199 w 5856288"/>
              <a:gd name="connsiteY130" fmla="*/ 5976484 h 6352726"/>
              <a:gd name="connsiteX131" fmla="*/ 4826771 w 5856288"/>
              <a:gd name="connsiteY131" fmla="*/ 5977348 h 6352726"/>
              <a:gd name="connsiteX132" fmla="*/ 4825707 w 5856288"/>
              <a:gd name="connsiteY132" fmla="*/ 5976342 h 6352726"/>
              <a:gd name="connsiteX133" fmla="*/ 4824959 w 5856288"/>
              <a:gd name="connsiteY133" fmla="*/ 5969044 h 6352726"/>
              <a:gd name="connsiteX134" fmla="*/ 4823945 w 5856288"/>
              <a:gd name="connsiteY134" fmla="*/ 5961921 h 6352726"/>
              <a:gd name="connsiteX135" fmla="*/ 4823953 w 5856288"/>
              <a:gd name="connsiteY135" fmla="*/ 5961921 h 6352726"/>
              <a:gd name="connsiteX136" fmla="*/ 4824244 w 5856288"/>
              <a:gd name="connsiteY136" fmla="*/ 5961597 h 6352726"/>
              <a:gd name="connsiteX137" fmla="*/ 4832814 w 5856288"/>
              <a:gd name="connsiteY137" fmla="*/ 5960724 h 6352726"/>
              <a:gd name="connsiteX138" fmla="*/ 4889692 w 5856288"/>
              <a:gd name="connsiteY138" fmla="*/ 5942097 h 6352726"/>
              <a:gd name="connsiteX139" fmla="*/ 4889950 w 5856288"/>
              <a:gd name="connsiteY139" fmla="*/ 5942413 h 6352726"/>
              <a:gd name="connsiteX140" fmla="*/ 4885295 w 5856288"/>
              <a:gd name="connsiteY140" fmla="*/ 5954407 h 6352726"/>
              <a:gd name="connsiteX141" fmla="*/ 4882062 w 5856288"/>
              <a:gd name="connsiteY141" fmla="*/ 5959178 h 6352726"/>
              <a:gd name="connsiteX142" fmla="*/ 4874747 w 5856288"/>
              <a:gd name="connsiteY142" fmla="*/ 5958173 h 6352726"/>
              <a:gd name="connsiteX143" fmla="*/ 4874756 w 5856288"/>
              <a:gd name="connsiteY143" fmla="*/ 5958173 h 6352726"/>
              <a:gd name="connsiteX144" fmla="*/ 4877839 w 5856288"/>
              <a:gd name="connsiteY144" fmla="*/ 5948647 h 6352726"/>
              <a:gd name="connsiteX145" fmla="*/ 4880067 w 5856288"/>
              <a:gd name="connsiteY145" fmla="*/ 5943477 h 6352726"/>
              <a:gd name="connsiteX146" fmla="*/ 4881995 w 5856288"/>
              <a:gd name="connsiteY146" fmla="*/ 5942430 h 6352726"/>
              <a:gd name="connsiteX147" fmla="*/ 4889692 w 5856288"/>
              <a:gd name="connsiteY147" fmla="*/ 5942097 h 6352726"/>
              <a:gd name="connsiteX148" fmla="*/ 4816963 w 5856288"/>
              <a:gd name="connsiteY148" fmla="*/ 5942097 h 6352726"/>
              <a:gd name="connsiteX149" fmla="*/ 4816971 w 5856288"/>
              <a:gd name="connsiteY149" fmla="*/ 5942097 h 6352726"/>
              <a:gd name="connsiteX150" fmla="*/ 4824668 w 5856288"/>
              <a:gd name="connsiteY150" fmla="*/ 5942430 h 6352726"/>
              <a:gd name="connsiteX151" fmla="*/ 4826597 w 5856288"/>
              <a:gd name="connsiteY151" fmla="*/ 5943477 h 6352726"/>
              <a:gd name="connsiteX152" fmla="*/ 4828824 w 5856288"/>
              <a:gd name="connsiteY152" fmla="*/ 5948647 h 6352726"/>
              <a:gd name="connsiteX153" fmla="*/ 4831908 w 5856288"/>
              <a:gd name="connsiteY153" fmla="*/ 5958173 h 6352726"/>
              <a:gd name="connsiteX154" fmla="*/ 4824593 w 5856288"/>
              <a:gd name="connsiteY154" fmla="*/ 5959178 h 6352726"/>
              <a:gd name="connsiteX155" fmla="*/ 4821360 w 5856288"/>
              <a:gd name="connsiteY155" fmla="*/ 5954407 h 6352726"/>
              <a:gd name="connsiteX156" fmla="*/ 4816705 w 5856288"/>
              <a:gd name="connsiteY156" fmla="*/ 5942413 h 6352726"/>
              <a:gd name="connsiteX157" fmla="*/ 4816963 w 5856288"/>
              <a:gd name="connsiteY157" fmla="*/ 5942097 h 6352726"/>
              <a:gd name="connsiteX158" fmla="*/ 4931310 w 5856288"/>
              <a:gd name="connsiteY158" fmla="*/ 5911643 h 6352726"/>
              <a:gd name="connsiteX159" fmla="*/ 4933546 w 5856288"/>
              <a:gd name="connsiteY159" fmla="*/ 5913879 h 6352726"/>
              <a:gd name="connsiteX160" fmla="*/ 4931310 w 5856288"/>
              <a:gd name="connsiteY160" fmla="*/ 5916115 h 6352726"/>
              <a:gd name="connsiteX161" fmla="*/ 4929074 w 5856288"/>
              <a:gd name="connsiteY161" fmla="*/ 5913879 h 6352726"/>
              <a:gd name="connsiteX162" fmla="*/ 4931310 w 5856288"/>
              <a:gd name="connsiteY162" fmla="*/ 5911643 h 6352726"/>
              <a:gd name="connsiteX163" fmla="*/ 4775362 w 5856288"/>
              <a:gd name="connsiteY163" fmla="*/ 5911643 h 6352726"/>
              <a:gd name="connsiteX164" fmla="*/ 4777598 w 5856288"/>
              <a:gd name="connsiteY164" fmla="*/ 5913879 h 6352726"/>
              <a:gd name="connsiteX165" fmla="*/ 4775362 w 5856288"/>
              <a:gd name="connsiteY165" fmla="*/ 5916115 h 6352726"/>
              <a:gd name="connsiteX166" fmla="*/ 4773126 w 5856288"/>
              <a:gd name="connsiteY166" fmla="*/ 5913879 h 6352726"/>
              <a:gd name="connsiteX167" fmla="*/ 4775362 w 5856288"/>
              <a:gd name="connsiteY167" fmla="*/ 5911643 h 6352726"/>
              <a:gd name="connsiteX168" fmla="*/ 4931310 w 5856288"/>
              <a:gd name="connsiteY168" fmla="*/ 5909715 h 6352726"/>
              <a:gd name="connsiteX169" fmla="*/ 4927146 w 5856288"/>
              <a:gd name="connsiteY169" fmla="*/ 5913879 h 6352726"/>
              <a:gd name="connsiteX170" fmla="*/ 4931310 w 5856288"/>
              <a:gd name="connsiteY170" fmla="*/ 5918044 h 6352726"/>
              <a:gd name="connsiteX171" fmla="*/ 4935475 w 5856288"/>
              <a:gd name="connsiteY171" fmla="*/ 5913879 h 6352726"/>
              <a:gd name="connsiteX172" fmla="*/ 4931310 w 5856288"/>
              <a:gd name="connsiteY172" fmla="*/ 5909715 h 6352726"/>
              <a:gd name="connsiteX173" fmla="*/ 4775362 w 5856288"/>
              <a:gd name="connsiteY173" fmla="*/ 5909715 h 6352726"/>
              <a:gd name="connsiteX174" fmla="*/ 4771198 w 5856288"/>
              <a:gd name="connsiteY174" fmla="*/ 5913879 h 6352726"/>
              <a:gd name="connsiteX175" fmla="*/ 4775362 w 5856288"/>
              <a:gd name="connsiteY175" fmla="*/ 5918044 h 6352726"/>
              <a:gd name="connsiteX176" fmla="*/ 4779527 w 5856288"/>
              <a:gd name="connsiteY176" fmla="*/ 5913879 h 6352726"/>
              <a:gd name="connsiteX177" fmla="*/ 4775362 w 5856288"/>
              <a:gd name="connsiteY177" fmla="*/ 5909715 h 6352726"/>
              <a:gd name="connsiteX178" fmla="*/ 4769045 w 5856288"/>
              <a:gd name="connsiteY178" fmla="*/ 5902558 h 6352726"/>
              <a:gd name="connsiteX179" fmla="*/ 4823089 w 5856288"/>
              <a:gd name="connsiteY179" fmla="*/ 5969069 h 6352726"/>
              <a:gd name="connsiteX180" fmla="*/ 4793989 w 5856288"/>
              <a:gd name="connsiteY180" fmla="*/ 6055471 h 6352726"/>
              <a:gd name="connsiteX181" fmla="*/ 4793997 w 5856288"/>
              <a:gd name="connsiteY181" fmla="*/ 6055455 h 6352726"/>
              <a:gd name="connsiteX182" fmla="*/ 4784904 w 5856288"/>
              <a:gd name="connsiteY182" fmla="*/ 6063550 h 6352726"/>
              <a:gd name="connsiteX183" fmla="*/ 4783641 w 5856288"/>
              <a:gd name="connsiteY183" fmla="*/ 6073442 h 6352726"/>
              <a:gd name="connsiteX184" fmla="*/ 4790282 w 5856288"/>
              <a:gd name="connsiteY184" fmla="*/ 6079135 h 6352726"/>
              <a:gd name="connsiteX185" fmla="*/ 4775146 w 5856288"/>
              <a:gd name="connsiteY185" fmla="*/ 6080706 h 6352726"/>
              <a:gd name="connsiteX186" fmla="*/ 4766992 w 5856288"/>
              <a:gd name="connsiteY186" fmla="*/ 6067025 h 6352726"/>
              <a:gd name="connsiteX187" fmla="*/ 4755164 w 5856288"/>
              <a:gd name="connsiteY187" fmla="*/ 6064839 h 6352726"/>
              <a:gd name="connsiteX188" fmla="*/ 4749687 w 5856288"/>
              <a:gd name="connsiteY188" fmla="*/ 6045580 h 6352726"/>
              <a:gd name="connsiteX189" fmla="*/ 4767923 w 5856288"/>
              <a:gd name="connsiteY189" fmla="*/ 6054233 h 6352726"/>
              <a:gd name="connsiteX190" fmla="*/ 4780707 w 5856288"/>
              <a:gd name="connsiteY190" fmla="*/ 6045190 h 6352726"/>
              <a:gd name="connsiteX191" fmla="*/ 4790681 w 5856288"/>
              <a:gd name="connsiteY191" fmla="*/ 6000289 h 6352726"/>
              <a:gd name="connsiteX192" fmla="*/ 4784655 w 5856288"/>
              <a:gd name="connsiteY192" fmla="*/ 5976500 h 6352726"/>
              <a:gd name="connsiteX193" fmla="*/ 4784771 w 5856288"/>
              <a:gd name="connsiteY193" fmla="*/ 5975935 h 6352726"/>
              <a:gd name="connsiteX194" fmla="*/ 4787040 w 5856288"/>
              <a:gd name="connsiteY194" fmla="*/ 5973633 h 6352726"/>
              <a:gd name="connsiteX195" fmla="*/ 4788229 w 5856288"/>
              <a:gd name="connsiteY195" fmla="*/ 5969718 h 6352726"/>
              <a:gd name="connsiteX196" fmla="*/ 4786982 w 5856288"/>
              <a:gd name="connsiteY196" fmla="*/ 5968188 h 6352726"/>
              <a:gd name="connsiteX197" fmla="*/ 4784181 w 5856288"/>
              <a:gd name="connsiteY197" fmla="*/ 5965171 h 6352726"/>
              <a:gd name="connsiteX198" fmla="*/ 4779925 w 5856288"/>
              <a:gd name="connsiteY198" fmla="*/ 5963783 h 6352726"/>
              <a:gd name="connsiteX199" fmla="*/ 4771214 w 5856288"/>
              <a:gd name="connsiteY199" fmla="*/ 5943028 h 6352726"/>
              <a:gd name="connsiteX200" fmla="*/ 4771713 w 5856288"/>
              <a:gd name="connsiteY200" fmla="*/ 5942555 h 6352726"/>
              <a:gd name="connsiteX201" fmla="*/ 4788212 w 5856288"/>
              <a:gd name="connsiteY201" fmla="*/ 5938823 h 6352726"/>
              <a:gd name="connsiteX202" fmla="*/ 4794114 w 5856288"/>
              <a:gd name="connsiteY202" fmla="*/ 5927078 h 6352726"/>
              <a:gd name="connsiteX203" fmla="*/ 4793199 w 5856288"/>
              <a:gd name="connsiteY203" fmla="*/ 5926887 h 6352726"/>
              <a:gd name="connsiteX204" fmla="*/ 4785220 w 5856288"/>
              <a:gd name="connsiteY204" fmla="*/ 5938141 h 6352726"/>
              <a:gd name="connsiteX205" fmla="*/ 4771838 w 5856288"/>
              <a:gd name="connsiteY205" fmla="*/ 5939720 h 6352726"/>
              <a:gd name="connsiteX206" fmla="*/ 4763626 w 5856288"/>
              <a:gd name="connsiteY206" fmla="*/ 5933802 h 6352726"/>
              <a:gd name="connsiteX207" fmla="*/ 4756045 w 5856288"/>
              <a:gd name="connsiteY207" fmla="*/ 5915873 h 6352726"/>
              <a:gd name="connsiteX208" fmla="*/ 4757167 w 5856288"/>
              <a:gd name="connsiteY208" fmla="*/ 5915117 h 6352726"/>
              <a:gd name="connsiteX209" fmla="*/ 4764033 w 5856288"/>
              <a:gd name="connsiteY209" fmla="*/ 5920079 h 6352726"/>
              <a:gd name="connsiteX210" fmla="*/ 4764673 w 5856288"/>
              <a:gd name="connsiteY210" fmla="*/ 5919098 h 6352726"/>
              <a:gd name="connsiteX211" fmla="*/ 4754799 w 5856288"/>
              <a:gd name="connsiteY211" fmla="*/ 5903830 h 6352726"/>
              <a:gd name="connsiteX212" fmla="*/ 4755364 w 5856288"/>
              <a:gd name="connsiteY212" fmla="*/ 5902982 h 6352726"/>
              <a:gd name="connsiteX213" fmla="*/ 4769045 w 5856288"/>
              <a:gd name="connsiteY213" fmla="*/ 5902558 h 6352726"/>
              <a:gd name="connsiteX214" fmla="*/ 4937610 w 5856288"/>
              <a:gd name="connsiteY214" fmla="*/ 5902525 h 6352726"/>
              <a:gd name="connsiteX215" fmla="*/ 4951291 w 5856288"/>
              <a:gd name="connsiteY215" fmla="*/ 5902948 h 6352726"/>
              <a:gd name="connsiteX216" fmla="*/ 4951857 w 5856288"/>
              <a:gd name="connsiteY216" fmla="*/ 5903796 h 6352726"/>
              <a:gd name="connsiteX217" fmla="*/ 4941982 w 5856288"/>
              <a:gd name="connsiteY217" fmla="*/ 5919065 h 6352726"/>
              <a:gd name="connsiteX218" fmla="*/ 4942622 w 5856288"/>
              <a:gd name="connsiteY218" fmla="*/ 5920046 h 6352726"/>
              <a:gd name="connsiteX219" fmla="*/ 4949488 w 5856288"/>
              <a:gd name="connsiteY219" fmla="*/ 5915084 h 6352726"/>
              <a:gd name="connsiteX220" fmla="*/ 4950610 w 5856288"/>
              <a:gd name="connsiteY220" fmla="*/ 5915840 h 6352726"/>
              <a:gd name="connsiteX221" fmla="*/ 4943029 w 5856288"/>
              <a:gd name="connsiteY221" fmla="*/ 5933769 h 6352726"/>
              <a:gd name="connsiteX222" fmla="*/ 4934817 w 5856288"/>
              <a:gd name="connsiteY222" fmla="*/ 5939687 h 6352726"/>
              <a:gd name="connsiteX223" fmla="*/ 4921435 w 5856288"/>
              <a:gd name="connsiteY223" fmla="*/ 5938108 h 6352726"/>
              <a:gd name="connsiteX224" fmla="*/ 4913456 w 5856288"/>
              <a:gd name="connsiteY224" fmla="*/ 5926853 h 6352726"/>
              <a:gd name="connsiteX225" fmla="*/ 4912541 w 5856288"/>
              <a:gd name="connsiteY225" fmla="*/ 5927045 h 6352726"/>
              <a:gd name="connsiteX226" fmla="*/ 4918443 w 5856288"/>
              <a:gd name="connsiteY226" fmla="*/ 5938789 h 6352726"/>
              <a:gd name="connsiteX227" fmla="*/ 4934942 w 5856288"/>
              <a:gd name="connsiteY227" fmla="*/ 5942521 h 6352726"/>
              <a:gd name="connsiteX228" fmla="*/ 4935441 w 5856288"/>
              <a:gd name="connsiteY228" fmla="*/ 5942995 h 6352726"/>
              <a:gd name="connsiteX229" fmla="*/ 4926730 w 5856288"/>
              <a:gd name="connsiteY229" fmla="*/ 5963750 h 6352726"/>
              <a:gd name="connsiteX230" fmla="*/ 4922474 w 5856288"/>
              <a:gd name="connsiteY230" fmla="*/ 5965138 h 6352726"/>
              <a:gd name="connsiteX231" fmla="*/ 4919673 w 5856288"/>
              <a:gd name="connsiteY231" fmla="*/ 5968155 h 6352726"/>
              <a:gd name="connsiteX232" fmla="*/ 4918426 w 5856288"/>
              <a:gd name="connsiteY232" fmla="*/ 5969685 h 6352726"/>
              <a:gd name="connsiteX233" fmla="*/ 4919615 w 5856288"/>
              <a:gd name="connsiteY233" fmla="*/ 5973599 h 6352726"/>
              <a:gd name="connsiteX234" fmla="*/ 4921884 w 5856288"/>
              <a:gd name="connsiteY234" fmla="*/ 5975902 h 6352726"/>
              <a:gd name="connsiteX235" fmla="*/ 4922000 w 5856288"/>
              <a:gd name="connsiteY235" fmla="*/ 5976467 h 6352726"/>
              <a:gd name="connsiteX236" fmla="*/ 4915974 w 5856288"/>
              <a:gd name="connsiteY236" fmla="*/ 6000256 h 6352726"/>
              <a:gd name="connsiteX237" fmla="*/ 4925948 w 5856288"/>
              <a:gd name="connsiteY237" fmla="*/ 6045156 h 6352726"/>
              <a:gd name="connsiteX238" fmla="*/ 4938732 w 5856288"/>
              <a:gd name="connsiteY238" fmla="*/ 6054200 h 6352726"/>
              <a:gd name="connsiteX239" fmla="*/ 4956968 w 5856288"/>
              <a:gd name="connsiteY239" fmla="*/ 6045547 h 6352726"/>
              <a:gd name="connsiteX240" fmla="*/ 4951491 w 5856288"/>
              <a:gd name="connsiteY240" fmla="*/ 6064806 h 6352726"/>
              <a:gd name="connsiteX241" fmla="*/ 4951499 w 5856288"/>
              <a:gd name="connsiteY241" fmla="*/ 6064822 h 6352726"/>
              <a:gd name="connsiteX242" fmla="*/ 4939671 w 5856288"/>
              <a:gd name="connsiteY242" fmla="*/ 6067008 h 6352726"/>
              <a:gd name="connsiteX243" fmla="*/ 4931517 w 5856288"/>
              <a:gd name="connsiteY243" fmla="*/ 6080690 h 6352726"/>
              <a:gd name="connsiteX244" fmla="*/ 4916382 w 5856288"/>
              <a:gd name="connsiteY244" fmla="*/ 6079119 h 6352726"/>
              <a:gd name="connsiteX245" fmla="*/ 4923023 w 5856288"/>
              <a:gd name="connsiteY245" fmla="*/ 6073425 h 6352726"/>
              <a:gd name="connsiteX246" fmla="*/ 4921759 w 5856288"/>
              <a:gd name="connsiteY246" fmla="*/ 6063534 h 6352726"/>
              <a:gd name="connsiteX247" fmla="*/ 4912666 w 5856288"/>
              <a:gd name="connsiteY247" fmla="*/ 6055438 h 6352726"/>
              <a:gd name="connsiteX248" fmla="*/ 4883566 w 5856288"/>
              <a:gd name="connsiteY248" fmla="*/ 5969036 h 6352726"/>
              <a:gd name="connsiteX249" fmla="*/ 4937610 w 5856288"/>
              <a:gd name="connsiteY249" fmla="*/ 5902525 h 6352726"/>
              <a:gd name="connsiteX250" fmla="*/ 5188371 w 5856288"/>
              <a:gd name="connsiteY250" fmla="*/ 5899674 h 6352726"/>
              <a:gd name="connsiteX251" fmla="*/ 5204097 w 5856288"/>
              <a:gd name="connsiteY251" fmla="*/ 5921875 h 6352726"/>
              <a:gd name="connsiteX252" fmla="*/ 5188371 w 5856288"/>
              <a:gd name="connsiteY252" fmla="*/ 5944076 h 6352726"/>
              <a:gd name="connsiteX253" fmla="*/ 5172645 w 5856288"/>
              <a:gd name="connsiteY253" fmla="*/ 5921875 h 6352726"/>
              <a:gd name="connsiteX254" fmla="*/ 5188371 w 5856288"/>
              <a:gd name="connsiteY254" fmla="*/ 5899674 h 6352726"/>
              <a:gd name="connsiteX255" fmla="*/ 5507830 w 5856288"/>
              <a:gd name="connsiteY255" fmla="*/ 5887131 h 6352726"/>
              <a:gd name="connsiteX256" fmla="*/ 5507830 w 5856288"/>
              <a:gd name="connsiteY256" fmla="*/ 5956618 h 6352726"/>
              <a:gd name="connsiteX257" fmla="*/ 5524853 w 5856288"/>
              <a:gd name="connsiteY257" fmla="*/ 5956618 h 6352726"/>
              <a:gd name="connsiteX258" fmla="*/ 5524254 w 5856288"/>
              <a:gd name="connsiteY258" fmla="*/ 5909133 h 6352726"/>
              <a:gd name="connsiteX259" fmla="*/ 5524454 w 5856288"/>
              <a:gd name="connsiteY259" fmla="*/ 5909133 h 6352726"/>
              <a:gd name="connsiteX260" fmla="*/ 5548741 w 5856288"/>
              <a:gd name="connsiteY260" fmla="*/ 5956618 h 6352726"/>
              <a:gd name="connsiteX261" fmla="*/ 5571740 w 5856288"/>
              <a:gd name="connsiteY261" fmla="*/ 5956618 h 6352726"/>
              <a:gd name="connsiteX262" fmla="*/ 5571740 w 5856288"/>
              <a:gd name="connsiteY262" fmla="*/ 5887131 h 6352726"/>
              <a:gd name="connsiteX263" fmla="*/ 5554817 w 5856288"/>
              <a:gd name="connsiteY263" fmla="*/ 5887131 h 6352726"/>
              <a:gd name="connsiteX264" fmla="*/ 5555116 w 5856288"/>
              <a:gd name="connsiteY264" fmla="*/ 5934317 h 6352726"/>
              <a:gd name="connsiteX265" fmla="*/ 5554917 w 5856288"/>
              <a:gd name="connsiteY265" fmla="*/ 5934317 h 6352726"/>
              <a:gd name="connsiteX266" fmla="*/ 5531419 w 5856288"/>
              <a:gd name="connsiteY266" fmla="*/ 5887131 h 6352726"/>
              <a:gd name="connsiteX267" fmla="*/ 5434661 w 5856288"/>
              <a:gd name="connsiteY267" fmla="*/ 5887131 h 6352726"/>
              <a:gd name="connsiteX268" fmla="*/ 5434661 w 5856288"/>
              <a:gd name="connsiteY268" fmla="*/ 5930236 h 6352726"/>
              <a:gd name="connsiteX269" fmla="*/ 5465124 w 5856288"/>
              <a:gd name="connsiteY269" fmla="*/ 5957815 h 6352726"/>
              <a:gd name="connsiteX270" fmla="*/ 5495587 w 5856288"/>
              <a:gd name="connsiteY270" fmla="*/ 5930236 h 6352726"/>
              <a:gd name="connsiteX271" fmla="*/ 5495587 w 5856288"/>
              <a:gd name="connsiteY271" fmla="*/ 5887131 h 6352726"/>
              <a:gd name="connsiteX272" fmla="*/ 5477068 w 5856288"/>
              <a:gd name="connsiteY272" fmla="*/ 5887131 h 6352726"/>
              <a:gd name="connsiteX273" fmla="*/ 5477068 w 5856288"/>
              <a:gd name="connsiteY273" fmla="*/ 5927153 h 6352726"/>
              <a:gd name="connsiteX274" fmla="*/ 5465124 w 5856288"/>
              <a:gd name="connsiteY274" fmla="*/ 5944076 h 6352726"/>
              <a:gd name="connsiteX275" fmla="*/ 5453180 w 5856288"/>
              <a:gd name="connsiteY275" fmla="*/ 5927153 h 6352726"/>
              <a:gd name="connsiteX276" fmla="*/ 5453180 w 5856288"/>
              <a:gd name="connsiteY276" fmla="*/ 5887131 h 6352726"/>
              <a:gd name="connsiteX277" fmla="*/ 5334602 w 5856288"/>
              <a:gd name="connsiteY277" fmla="*/ 5887131 h 6352726"/>
              <a:gd name="connsiteX278" fmla="*/ 5334602 w 5856288"/>
              <a:gd name="connsiteY278" fmla="*/ 5956618 h 6352726"/>
              <a:gd name="connsiteX279" fmla="*/ 5352722 w 5856288"/>
              <a:gd name="connsiteY279" fmla="*/ 5956618 h 6352726"/>
              <a:gd name="connsiteX280" fmla="*/ 5352323 w 5856288"/>
              <a:gd name="connsiteY280" fmla="*/ 5903264 h 6352726"/>
              <a:gd name="connsiteX281" fmla="*/ 5352522 w 5856288"/>
              <a:gd name="connsiteY281" fmla="*/ 5903264 h 6352726"/>
              <a:gd name="connsiteX282" fmla="*/ 5369445 w 5856288"/>
              <a:gd name="connsiteY282" fmla="*/ 5956618 h 6352726"/>
              <a:gd name="connsiteX283" fmla="*/ 5386468 w 5856288"/>
              <a:gd name="connsiteY283" fmla="*/ 5956618 h 6352726"/>
              <a:gd name="connsiteX284" fmla="*/ 5404189 w 5856288"/>
              <a:gd name="connsiteY284" fmla="*/ 5903264 h 6352726"/>
              <a:gd name="connsiteX285" fmla="*/ 5404389 w 5856288"/>
              <a:gd name="connsiteY285" fmla="*/ 5903264 h 6352726"/>
              <a:gd name="connsiteX286" fmla="*/ 5404089 w 5856288"/>
              <a:gd name="connsiteY286" fmla="*/ 5956618 h 6352726"/>
              <a:gd name="connsiteX287" fmla="*/ 5422209 w 5856288"/>
              <a:gd name="connsiteY287" fmla="*/ 5956618 h 6352726"/>
              <a:gd name="connsiteX288" fmla="*/ 5422209 w 5856288"/>
              <a:gd name="connsiteY288" fmla="*/ 5887131 h 6352726"/>
              <a:gd name="connsiteX289" fmla="*/ 5394140 w 5856288"/>
              <a:gd name="connsiteY289" fmla="*/ 5887131 h 6352726"/>
              <a:gd name="connsiteX290" fmla="*/ 5378713 w 5856288"/>
              <a:gd name="connsiteY290" fmla="*/ 5933320 h 6352726"/>
              <a:gd name="connsiteX291" fmla="*/ 5378514 w 5856288"/>
              <a:gd name="connsiteY291" fmla="*/ 5933320 h 6352726"/>
              <a:gd name="connsiteX292" fmla="*/ 5363777 w 5856288"/>
              <a:gd name="connsiteY292" fmla="*/ 5887131 h 6352726"/>
              <a:gd name="connsiteX293" fmla="*/ 5334610 w 5856288"/>
              <a:gd name="connsiteY293" fmla="*/ 5887131 h 6352726"/>
              <a:gd name="connsiteX294" fmla="*/ 5233064 w 5856288"/>
              <a:gd name="connsiteY294" fmla="*/ 5887131 h 6352726"/>
              <a:gd name="connsiteX295" fmla="*/ 5233064 w 5856288"/>
              <a:gd name="connsiteY295" fmla="*/ 5956618 h 6352726"/>
              <a:gd name="connsiteX296" fmla="*/ 5251184 w 5856288"/>
              <a:gd name="connsiteY296" fmla="*/ 5956618 h 6352726"/>
              <a:gd name="connsiteX297" fmla="*/ 5250785 w 5856288"/>
              <a:gd name="connsiteY297" fmla="*/ 5903264 h 6352726"/>
              <a:gd name="connsiteX298" fmla="*/ 5250984 w 5856288"/>
              <a:gd name="connsiteY298" fmla="*/ 5903264 h 6352726"/>
              <a:gd name="connsiteX299" fmla="*/ 5267907 w 5856288"/>
              <a:gd name="connsiteY299" fmla="*/ 5956618 h 6352726"/>
              <a:gd name="connsiteX300" fmla="*/ 5284930 w 5856288"/>
              <a:gd name="connsiteY300" fmla="*/ 5956618 h 6352726"/>
              <a:gd name="connsiteX301" fmla="*/ 5302651 w 5856288"/>
              <a:gd name="connsiteY301" fmla="*/ 5903264 h 6352726"/>
              <a:gd name="connsiteX302" fmla="*/ 5302851 w 5856288"/>
              <a:gd name="connsiteY302" fmla="*/ 5903264 h 6352726"/>
              <a:gd name="connsiteX303" fmla="*/ 5302551 w 5856288"/>
              <a:gd name="connsiteY303" fmla="*/ 5956618 h 6352726"/>
              <a:gd name="connsiteX304" fmla="*/ 5320671 w 5856288"/>
              <a:gd name="connsiteY304" fmla="*/ 5956618 h 6352726"/>
              <a:gd name="connsiteX305" fmla="*/ 5320671 w 5856288"/>
              <a:gd name="connsiteY305" fmla="*/ 5887131 h 6352726"/>
              <a:gd name="connsiteX306" fmla="*/ 5292602 w 5856288"/>
              <a:gd name="connsiteY306" fmla="*/ 5887131 h 6352726"/>
              <a:gd name="connsiteX307" fmla="*/ 5277175 w 5856288"/>
              <a:gd name="connsiteY307" fmla="*/ 5933320 h 6352726"/>
              <a:gd name="connsiteX308" fmla="*/ 5276976 w 5856288"/>
              <a:gd name="connsiteY308" fmla="*/ 5933320 h 6352726"/>
              <a:gd name="connsiteX309" fmla="*/ 5262239 w 5856288"/>
              <a:gd name="connsiteY309" fmla="*/ 5887131 h 6352726"/>
              <a:gd name="connsiteX310" fmla="*/ 5233072 w 5856288"/>
              <a:gd name="connsiteY310" fmla="*/ 5887131 h 6352726"/>
              <a:gd name="connsiteX311" fmla="*/ 5088222 w 5856288"/>
              <a:gd name="connsiteY311" fmla="*/ 5887131 h 6352726"/>
              <a:gd name="connsiteX312" fmla="*/ 5088222 w 5856288"/>
              <a:gd name="connsiteY312" fmla="*/ 5956610 h 6352726"/>
              <a:gd name="connsiteX313" fmla="*/ 5106741 w 5856288"/>
              <a:gd name="connsiteY313" fmla="*/ 5956610 h 6352726"/>
              <a:gd name="connsiteX314" fmla="*/ 5106741 w 5856288"/>
              <a:gd name="connsiteY314" fmla="*/ 5925050 h 6352726"/>
              <a:gd name="connsiteX315" fmla="*/ 5106940 w 5856288"/>
              <a:gd name="connsiteY315" fmla="*/ 5925050 h 6352726"/>
              <a:gd name="connsiteX316" fmla="*/ 5128543 w 5856288"/>
              <a:gd name="connsiteY316" fmla="*/ 5956610 h 6352726"/>
              <a:gd name="connsiteX317" fmla="*/ 5152132 w 5856288"/>
              <a:gd name="connsiteY317" fmla="*/ 5956610 h 6352726"/>
              <a:gd name="connsiteX318" fmla="*/ 5124462 w 5856288"/>
              <a:gd name="connsiteY318" fmla="*/ 5919481 h 6352726"/>
              <a:gd name="connsiteX319" fmla="*/ 5150146 w 5856288"/>
              <a:gd name="connsiteY319" fmla="*/ 5887131 h 6352726"/>
              <a:gd name="connsiteX320" fmla="*/ 5127845 w 5856288"/>
              <a:gd name="connsiteY320" fmla="*/ 5887131 h 6352726"/>
              <a:gd name="connsiteX321" fmla="*/ 5106940 w 5856288"/>
              <a:gd name="connsiteY321" fmla="*/ 5915500 h 6352726"/>
              <a:gd name="connsiteX322" fmla="*/ 5106741 w 5856288"/>
              <a:gd name="connsiteY322" fmla="*/ 5915500 h 6352726"/>
              <a:gd name="connsiteX323" fmla="*/ 5106741 w 5856288"/>
              <a:gd name="connsiteY323" fmla="*/ 5887131 h 6352726"/>
              <a:gd name="connsiteX324" fmla="*/ 5188371 w 5856288"/>
              <a:gd name="connsiteY324" fmla="*/ 5885943 h 6352726"/>
              <a:gd name="connsiteX325" fmla="*/ 5153528 w 5856288"/>
              <a:gd name="connsiteY325" fmla="*/ 5921884 h 6352726"/>
              <a:gd name="connsiteX326" fmla="*/ 5188371 w 5856288"/>
              <a:gd name="connsiteY326" fmla="*/ 5957824 h 6352726"/>
              <a:gd name="connsiteX327" fmla="*/ 5223215 w 5856288"/>
              <a:gd name="connsiteY327" fmla="*/ 5921884 h 6352726"/>
              <a:gd name="connsiteX328" fmla="*/ 5188371 w 5856288"/>
              <a:gd name="connsiteY328" fmla="*/ 5885943 h 6352726"/>
              <a:gd name="connsiteX329" fmla="*/ 4946413 w 5856288"/>
              <a:gd name="connsiteY329" fmla="*/ 5798909 h 6352726"/>
              <a:gd name="connsiteX330" fmla="*/ 4938758 w 5856288"/>
              <a:gd name="connsiteY330" fmla="*/ 5822107 h 6352726"/>
              <a:gd name="connsiteX331" fmla="*/ 4914836 w 5856288"/>
              <a:gd name="connsiteY331" fmla="*/ 5817137 h 6352726"/>
              <a:gd name="connsiteX332" fmla="*/ 4931102 w 5856288"/>
              <a:gd name="connsiteY332" fmla="*/ 5835365 h 6352726"/>
              <a:gd name="connsiteX333" fmla="*/ 4914836 w 5856288"/>
              <a:gd name="connsiteY333" fmla="*/ 5853593 h 6352726"/>
              <a:gd name="connsiteX334" fmla="*/ 4938758 w 5856288"/>
              <a:gd name="connsiteY334" fmla="*/ 5848622 h 6352726"/>
              <a:gd name="connsiteX335" fmla="*/ 4946413 w 5856288"/>
              <a:gd name="connsiteY335" fmla="*/ 5871821 h 6352726"/>
              <a:gd name="connsiteX336" fmla="*/ 4954068 w 5856288"/>
              <a:gd name="connsiteY336" fmla="*/ 5848622 h 6352726"/>
              <a:gd name="connsiteX337" fmla="*/ 4977990 w 5856288"/>
              <a:gd name="connsiteY337" fmla="*/ 5853593 h 6352726"/>
              <a:gd name="connsiteX338" fmla="*/ 4961723 w 5856288"/>
              <a:gd name="connsiteY338" fmla="*/ 5835365 h 6352726"/>
              <a:gd name="connsiteX339" fmla="*/ 4977990 w 5856288"/>
              <a:gd name="connsiteY339" fmla="*/ 5817137 h 6352726"/>
              <a:gd name="connsiteX340" fmla="*/ 4954068 w 5856288"/>
              <a:gd name="connsiteY340" fmla="*/ 5822107 h 6352726"/>
              <a:gd name="connsiteX341" fmla="*/ 4852638 w 5856288"/>
              <a:gd name="connsiteY341" fmla="*/ 5798909 h 6352726"/>
              <a:gd name="connsiteX342" fmla="*/ 4844983 w 5856288"/>
              <a:gd name="connsiteY342" fmla="*/ 5822107 h 6352726"/>
              <a:gd name="connsiteX343" fmla="*/ 4821061 w 5856288"/>
              <a:gd name="connsiteY343" fmla="*/ 5817137 h 6352726"/>
              <a:gd name="connsiteX344" fmla="*/ 4837327 w 5856288"/>
              <a:gd name="connsiteY344" fmla="*/ 5835365 h 6352726"/>
              <a:gd name="connsiteX345" fmla="*/ 4821061 w 5856288"/>
              <a:gd name="connsiteY345" fmla="*/ 5853593 h 6352726"/>
              <a:gd name="connsiteX346" fmla="*/ 4844983 w 5856288"/>
              <a:gd name="connsiteY346" fmla="*/ 5848622 h 6352726"/>
              <a:gd name="connsiteX347" fmla="*/ 4852638 w 5856288"/>
              <a:gd name="connsiteY347" fmla="*/ 5871821 h 6352726"/>
              <a:gd name="connsiteX348" fmla="*/ 4860293 w 5856288"/>
              <a:gd name="connsiteY348" fmla="*/ 5848622 h 6352726"/>
              <a:gd name="connsiteX349" fmla="*/ 4884215 w 5856288"/>
              <a:gd name="connsiteY349" fmla="*/ 5853593 h 6352726"/>
              <a:gd name="connsiteX350" fmla="*/ 4867948 w 5856288"/>
              <a:gd name="connsiteY350" fmla="*/ 5835365 h 6352726"/>
              <a:gd name="connsiteX351" fmla="*/ 4884215 w 5856288"/>
              <a:gd name="connsiteY351" fmla="*/ 5817137 h 6352726"/>
              <a:gd name="connsiteX352" fmla="*/ 4860293 w 5856288"/>
              <a:gd name="connsiteY352" fmla="*/ 5822107 h 6352726"/>
              <a:gd name="connsiteX353" fmla="*/ 4758863 w 5856288"/>
              <a:gd name="connsiteY353" fmla="*/ 5798909 h 6352726"/>
              <a:gd name="connsiteX354" fmla="*/ 4751208 w 5856288"/>
              <a:gd name="connsiteY354" fmla="*/ 5822107 h 6352726"/>
              <a:gd name="connsiteX355" fmla="*/ 4727286 w 5856288"/>
              <a:gd name="connsiteY355" fmla="*/ 5817137 h 6352726"/>
              <a:gd name="connsiteX356" fmla="*/ 4743552 w 5856288"/>
              <a:gd name="connsiteY356" fmla="*/ 5835365 h 6352726"/>
              <a:gd name="connsiteX357" fmla="*/ 4727286 w 5856288"/>
              <a:gd name="connsiteY357" fmla="*/ 5853593 h 6352726"/>
              <a:gd name="connsiteX358" fmla="*/ 4751208 w 5856288"/>
              <a:gd name="connsiteY358" fmla="*/ 5848622 h 6352726"/>
              <a:gd name="connsiteX359" fmla="*/ 4758863 w 5856288"/>
              <a:gd name="connsiteY359" fmla="*/ 5871821 h 6352726"/>
              <a:gd name="connsiteX360" fmla="*/ 4766518 w 5856288"/>
              <a:gd name="connsiteY360" fmla="*/ 5848622 h 6352726"/>
              <a:gd name="connsiteX361" fmla="*/ 4790440 w 5856288"/>
              <a:gd name="connsiteY361" fmla="*/ 5853593 h 6352726"/>
              <a:gd name="connsiteX362" fmla="*/ 4774173 w 5856288"/>
              <a:gd name="connsiteY362" fmla="*/ 5835365 h 6352726"/>
              <a:gd name="connsiteX363" fmla="*/ 4790440 w 5856288"/>
              <a:gd name="connsiteY363" fmla="*/ 5817137 h 6352726"/>
              <a:gd name="connsiteX364" fmla="*/ 4766518 w 5856288"/>
              <a:gd name="connsiteY364" fmla="*/ 5822107 h 6352726"/>
              <a:gd name="connsiteX365" fmla="*/ 4705293 w 5856288"/>
              <a:gd name="connsiteY365" fmla="*/ 5789317 h 6352726"/>
              <a:gd name="connsiteX366" fmla="*/ 5001420 w 5856288"/>
              <a:gd name="connsiteY366" fmla="*/ 5789317 h 6352726"/>
              <a:gd name="connsiteX367" fmla="*/ 5001420 w 5856288"/>
              <a:gd name="connsiteY367" fmla="*/ 5883557 h 6352726"/>
              <a:gd name="connsiteX368" fmla="*/ 4705293 w 5856288"/>
              <a:gd name="connsiteY368" fmla="*/ 5883557 h 6352726"/>
              <a:gd name="connsiteX369" fmla="*/ 5431178 w 5856288"/>
              <a:gd name="connsiteY369" fmla="*/ 5787389 h 6352726"/>
              <a:gd name="connsiteX370" fmla="*/ 5431178 w 5856288"/>
              <a:gd name="connsiteY370" fmla="*/ 5856876 h 6352726"/>
              <a:gd name="connsiteX371" fmla="*/ 5478365 w 5856288"/>
              <a:gd name="connsiteY371" fmla="*/ 5856876 h 6352726"/>
              <a:gd name="connsiteX372" fmla="*/ 5478365 w 5856288"/>
              <a:gd name="connsiteY372" fmla="*/ 5843137 h 6352726"/>
              <a:gd name="connsiteX373" fmla="*/ 5449697 w 5856288"/>
              <a:gd name="connsiteY373" fmla="*/ 5843137 h 6352726"/>
              <a:gd name="connsiteX374" fmla="*/ 5449697 w 5856288"/>
              <a:gd name="connsiteY374" fmla="*/ 5787389 h 6352726"/>
              <a:gd name="connsiteX375" fmla="*/ 5397823 w 5856288"/>
              <a:gd name="connsiteY375" fmla="*/ 5787389 h 6352726"/>
              <a:gd name="connsiteX376" fmla="*/ 5397823 w 5856288"/>
              <a:gd name="connsiteY376" fmla="*/ 5856876 h 6352726"/>
              <a:gd name="connsiteX377" fmla="*/ 5416342 w 5856288"/>
              <a:gd name="connsiteY377" fmla="*/ 5856876 h 6352726"/>
              <a:gd name="connsiteX378" fmla="*/ 5416342 w 5856288"/>
              <a:gd name="connsiteY378" fmla="*/ 5787389 h 6352726"/>
              <a:gd name="connsiteX379" fmla="*/ 5326050 w 5856288"/>
              <a:gd name="connsiteY379" fmla="*/ 5787389 h 6352726"/>
              <a:gd name="connsiteX380" fmla="*/ 5326050 w 5856288"/>
              <a:gd name="connsiteY380" fmla="*/ 5856868 h 6352726"/>
              <a:gd name="connsiteX381" fmla="*/ 5344569 w 5856288"/>
              <a:gd name="connsiteY381" fmla="*/ 5856868 h 6352726"/>
              <a:gd name="connsiteX382" fmla="*/ 5344569 w 5856288"/>
              <a:gd name="connsiteY382" fmla="*/ 5825308 h 6352726"/>
              <a:gd name="connsiteX383" fmla="*/ 5344768 w 5856288"/>
              <a:gd name="connsiteY383" fmla="*/ 5825308 h 6352726"/>
              <a:gd name="connsiteX384" fmla="*/ 5366371 w 5856288"/>
              <a:gd name="connsiteY384" fmla="*/ 5856868 h 6352726"/>
              <a:gd name="connsiteX385" fmla="*/ 5389960 w 5856288"/>
              <a:gd name="connsiteY385" fmla="*/ 5856868 h 6352726"/>
              <a:gd name="connsiteX386" fmla="*/ 5362290 w 5856288"/>
              <a:gd name="connsiteY386" fmla="*/ 5819739 h 6352726"/>
              <a:gd name="connsiteX387" fmla="*/ 5387974 w 5856288"/>
              <a:gd name="connsiteY387" fmla="*/ 5787389 h 6352726"/>
              <a:gd name="connsiteX388" fmla="*/ 5365673 w 5856288"/>
              <a:gd name="connsiteY388" fmla="*/ 5787389 h 6352726"/>
              <a:gd name="connsiteX389" fmla="*/ 5344768 w 5856288"/>
              <a:gd name="connsiteY389" fmla="*/ 5815758 h 6352726"/>
              <a:gd name="connsiteX390" fmla="*/ 5344569 w 5856288"/>
              <a:gd name="connsiteY390" fmla="*/ 5815758 h 6352726"/>
              <a:gd name="connsiteX391" fmla="*/ 5344569 w 5856288"/>
              <a:gd name="connsiteY391" fmla="*/ 5787389 h 6352726"/>
              <a:gd name="connsiteX392" fmla="*/ 5264732 w 5856288"/>
              <a:gd name="connsiteY392" fmla="*/ 5787389 h 6352726"/>
              <a:gd name="connsiteX393" fmla="*/ 5264732 w 5856288"/>
              <a:gd name="connsiteY393" fmla="*/ 5856876 h 6352726"/>
              <a:gd name="connsiteX394" fmla="*/ 5314803 w 5856288"/>
              <a:gd name="connsiteY394" fmla="*/ 5856876 h 6352726"/>
              <a:gd name="connsiteX395" fmla="*/ 5314803 w 5856288"/>
              <a:gd name="connsiteY395" fmla="*/ 5843735 h 6352726"/>
              <a:gd name="connsiteX396" fmla="*/ 5283243 w 5856288"/>
              <a:gd name="connsiteY396" fmla="*/ 5843735 h 6352726"/>
              <a:gd name="connsiteX397" fmla="*/ 5283243 w 5856288"/>
              <a:gd name="connsiteY397" fmla="*/ 5828009 h 6352726"/>
              <a:gd name="connsiteX398" fmla="*/ 5312010 w 5856288"/>
              <a:gd name="connsiteY398" fmla="*/ 5828009 h 6352726"/>
              <a:gd name="connsiteX399" fmla="*/ 5312010 w 5856288"/>
              <a:gd name="connsiteY399" fmla="*/ 5814868 h 6352726"/>
              <a:gd name="connsiteX400" fmla="*/ 5283243 w 5856288"/>
              <a:gd name="connsiteY400" fmla="*/ 5814868 h 6352726"/>
              <a:gd name="connsiteX401" fmla="*/ 5283243 w 5856288"/>
              <a:gd name="connsiteY401" fmla="*/ 5800530 h 6352726"/>
              <a:gd name="connsiteX402" fmla="*/ 5313706 w 5856288"/>
              <a:gd name="connsiteY402" fmla="*/ 5800530 h 6352726"/>
              <a:gd name="connsiteX403" fmla="*/ 5313706 w 5856288"/>
              <a:gd name="connsiteY403" fmla="*/ 5787389 h 6352726"/>
              <a:gd name="connsiteX404" fmla="*/ 5131128 w 5856288"/>
              <a:gd name="connsiteY404" fmla="*/ 5787389 h 6352726"/>
              <a:gd name="connsiteX405" fmla="*/ 5156812 w 5856288"/>
              <a:gd name="connsiteY405" fmla="*/ 5830694 h 6352726"/>
              <a:gd name="connsiteX406" fmla="*/ 5156812 w 5856288"/>
              <a:gd name="connsiteY406" fmla="*/ 5856876 h 6352726"/>
              <a:gd name="connsiteX407" fmla="*/ 5175331 w 5856288"/>
              <a:gd name="connsiteY407" fmla="*/ 5856876 h 6352726"/>
              <a:gd name="connsiteX408" fmla="*/ 5175331 w 5856288"/>
              <a:gd name="connsiteY408" fmla="*/ 5830694 h 6352726"/>
              <a:gd name="connsiteX409" fmla="*/ 5200815 w 5856288"/>
              <a:gd name="connsiteY409" fmla="*/ 5787389 h 6352726"/>
              <a:gd name="connsiteX410" fmla="*/ 5179511 w 5856288"/>
              <a:gd name="connsiteY410" fmla="*/ 5787389 h 6352726"/>
              <a:gd name="connsiteX411" fmla="*/ 5166071 w 5856288"/>
              <a:gd name="connsiteY411" fmla="*/ 5815259 h 6352726"/>
              <a:gd name="connsiteX412" fmla="*/ 5152431 w 5856288"/>
              <a:gd name="connsiteY412" fmla="*/ 5787389 h 6352726"/>
              <a:gd name="connsiteX413" fmla="*/ 5088222 w 5856288"/>
              <a:gd name="connsiteY413" fmla="*/ 5787389 h 6352726"/>
              <a:gd name="connsiteX414" fmla="*/ 5088222 w 5856288"/>
              <a:gd name="connsiteY414" fmla="*/ 5856876 h 6352726"/>
              <a:gd name="connsiteX415" fmla="*/ 5135409 w 5856288"/>
              <a:gd name="connsiteY415" fmla="*/ 5856876 h 6352726"/>
              <a:gd name="connsiteX416" fmla="*/ 5135409 w 5856288"/>
              <a:gd name="connsiteY416" fmla="*/ 5843137 h 6352726"/>
              <a:gd name="connsiteX417" fmla="*/ 5106741 w 5856288"/>
              <a:gd name="connsiteY417" fmla="*/ 5843137 h 6352726"/>
              <a:gd name="connsiteX418" fmla="*/ 5106741 w 5856288"/>
              <a:gd name="connsiteY418" fmla="*/ 5787389 h 6352726"/>
              <a:gd name="connsiteX419" fmla="*/ 5516700 w 5856288"/>
              <a:gd name="connsiteY419" fmla="*/ 5786200 h 6352726"/>
              <a:gd name="connsiteX420" fmla="*/ 5486436 w 5856288"/>
              <a:gd name="connsiteY420" fmla="*/ 5807503 h 6352726"/>
              <a:gd name="connsiteX421" fmla="*/ 5519285 w 5856288"/>
              <a:gd name="connsiteY421" fmla="*/ 5837567 h 6352726"/>
              <a:gd name="connsiteX422" fmla="*/ 5507839 w 5856288"/>
              <a:gd name="connsiteY422" fmla="*/ 5844333 h 6352726"/>
              <a:gd name="connsiteX423" fmla="*/ 5488722 w 5856288"/>
              <a:gd name="connsiteY423" fmla="*/ 5839753 h 6352726"/>
              <a:gd name="connsiteX424" fmla="*/ 5488730 w 5856288"/>
              <a:gd name="connsiteY424" fmla="*/ 5839762 h 6352726"/>
              <a:gd name="connsiteX425" fmla="*/ 5487134 w 5856288"/>
              <a:gd name="connsiteY425" fmla="*/ 5855089 h 6352726"/>
              <a:gd name="connsiteX426" fmla="*/ 5507839 w 5856288"/>
              <a:gd name="connsiteY426" fmla="*/ 5858073 h 6352726"/>
              <a:gd name="connsiteX427" fmla="*/ 5538402 w 5856288"/>
              <a:gd name="connsiteY427" fmla="*/ 5835174 h 6352726"/>
              <a:gd name="connsiteX428" fmla="*/ 5505553 w 5856288"/>
              <a:gd name="connsiteY428" fmla="*/ 5806406 h 6352726"/>
              <a:gd name="connsiteX429" fmla="*/ 5517996 w 5856288"/>
              <a:gd name="connsiteY429" fmla="*/ 5799940 h 6352726"/>
              <a:gd name="connsiteX430" fmla="*/ 5533423 w 5856288"/>
              <a:gd name="connsiteY430" fmla="*/ 5803123 h 6352726"/>
              <a:gd name="connsiteX431" fmla="*/ 5534620 w 5856288"/>
              <a:gd name="connsiteY431" fmla="*/ 5788785 h 6352726"/>
              <a:gd name="connsiteX432" fmla="*/ 5516700 w 5856288"/>
              <a:gd name="connsiteY432" fmla="*/ 5786200 h 6352726"/>
              <a:gd name="connsiteX433" fmla="*/ 5231577 w 5856288"/>
              <a:gd name="connsiteY433" fmla="*/ 5786200 h 6352726"/>
              <a:gd name="connsiteX434" fmla="*/ 5201313 w 5856288"/>
              <a:gd name="connsiteY434" fmla="*/ 5807503 h 6352726"/>
              <a:gd name="connsiteX435" fmla="*/ 5234162 w 5856288"/>
              <a:gd name="connsiteY435" fmla="*/ 5837567 h 6352726"/>
              <a:gd name="connsiteX436" fmla="*/ 5222716 w 5856288"/>
              <a:gd name="connsiteY436" fmla="*/ 5844333 h 6352726"/>
              <a:gd name="connsiteX437" fmla="*/ 5203599 w 5856288"/>
              <a:gd name="connsiteY437" fmla="*/ 5839753 h 6352726"/>
              <a:gd name="connsiteX438" fmla="*/ 5203607 w 5856288"/>
              <a:gd name="connsiteY438" fmla="*/ 5839762 h 6352726"/>
              <a:gd name="connsiteX439" fmla="*/ 5202011 w 5856288"/>
              <a:gd name="connsiteY439" fmla="*/ 5855089 h 6352726"/>
              <a:gd name="connsiteX440" fmla="*/ 5222716 w 5856288"/>
              <a:gd name="connsiteY440" fmla="*/ 5858073 h 6352726"/>
              <a:gd name="connsiteX441" fmla="*/ 5253279 w 5856288"/>
              <a:gd name="connsiteY441" fmla="*/ 5835174 h 6352726"/>
              <a:gd name="connsiteX442" fmla="*/ 5220430 w 5856288"/>
              <a:gd name="connsiteY442" fmla="*/ 5806406 h 6352726"/>
              <a:gd name="connsiteX443" fmla="*/ 5232873 w 5856288"/>
              <a:gd name="connsiteY443" fmla="*/ 5799940 h 6352726"/>
              <a:gd name="connsiteX444" fmla="*/ 5248300 w 5856288"/>
              <a:gd name="connsiteY444" fmla="*/ 5803123 h 6352726"/>
              <a:gd name="connsiteX445" fmla="*/ 5249497 w 5856288"/>
              <a:gd name="connsiteY445" fmla="*/ 5788785 h 6352726"/>
              <a:gd name="connsiteX446" fmla="*/ 5231577 w 5856288"/>
              <a:gd name="connsiteY446" fmla="*/ 5786200 h 6352726"/>
              <a:gd name="connsiteX447" fmla="*/ 4701137 w 5856288"/>
              <a:gd name="connsiteY447" fmla="*/ 5785161 h 6352726"/>
              <a:gd name="connsiteX448" fmla="*/ 4701137 w 5856288"/>
              <a:gd name="connsiteY448" fmla="*/ 5887131 h 6352726"/>
              <a:gd name="connsiteX449" fmla="*/ 4701137 w 5856288"/>
              <a:gd name="connsiteY449" fmla="*/ 5887713 h 6352726"/>
              <a:gd name="connsiteX450" fmla="*/ 4701137 w 5856288"/>
              <a:gd name="connsiteY450" fmla="*/ 6084713 h 6352726"/>
              <a:gd name="connsiteX451" fmla="*/ 4735199 w 5856288"/>
              <a:gd name="connsiteY451" fmla="*/ 6108684 h 6352726"/>
              <a:gd name="connsiteX452" fmla="*/ 4815658 w 5856288"/>
              <a:gd name="connsiteY452" fmla="*/ 6108717 h 6352726"/>
              <a:gd name="connsiteX453" fmla="*/ 4851175 w 5856288"/>
              <a:gd name="connsiteY453" fmla="*/ 6129023 h 6352726"/>
              <a:gd name="connsiteX454" fmla="*/ 4855555 w 5856288"/>
              <a:gd name="connsiteY454" fmla="*/ 6129023 h 6352726"/>
              <a:gd name="connsiteX455" fmla="*/ 4891064 w 5856288"/>
              <a:gd name="connsiteY455" fmla="*/ 6108717 h 6352726"/>
              <a:gd name="connsiteX456" fmla="*/ 4971523 w 5856288"/>
              <a:gd name="connsiteY456" fmla="*/ 6108684 h 6352726"/>
              <a:gd name="connsiteX457" fmla="*/ 5005585 w 5856288"/>
              <a:gd name="connsiteY457" fmla="*/ 6084713 h 6352726"/>
              <a:gd name="connsiteX458" fmla="*/ 5005585 w 5856288"/>
              <a:gd name="connsiteY458" fmla="*/ 5887713 h 6352726"/>
              <a:gd name="connsiteX459" fmla="*/ 5005585 w 5856288"/>
              <a:gd name="connsiteY459" fmla="*/ 5887131 h 6352726"/>
              <a:gd name="connsiteX460" fmla="*/ 5005585 w 5856288"/>
              <a:gd name="connsiteY460" fmla="*/ 5785161 h 6352726"/>
              <a:gd name="connsiteX461" fmla="*/ 5005576 w 5856288"/>
              <a:gd name="connsiteY461" fmla="*/ 5785161 h 6352726"/>
              <a:gd name="connsiteX462" fmla="*/ 4715376 w 5856288"/>
              <a:gd name="connsiteY462" fmla="*/ 5766044 h 6352726"/>
              <a:gd name="connsiteX463" fmla="*/ 4715376 w 5856288"/>
              <a:gd name="connsiteY463" fmla="*/ 5778512 h 6352726"/>
              <a:gd name="connsiteX464" fmla="*/ 4991330 w 5856288"/>
              <a:gd name="connsiteY464" fmla="*/ 5778512 h 6352726"/>
              <a:gd name="connsiteX465" fmla="*/ 4991330 w 5856288"/>
              <a:gd name="connsiteY465" fmla="*/ 5766044 h 6352726"/>
              <a:gd name="connsiteX466" fmla="*/ 4901562 w 5856288"/>
              <a:gd name="connsiteY466" fmla="*/ 5746927 h 6352726"/>
              <a:gd name="connsiteX467" fmla="*/ 4901562 w 5856288"/>
              <a:gd name="connsiteY467" fmla="*/ 5759395 h 6352726"/>
              <a:gd name="connsiteX468" fmla="*/ 4984681 w 5856288"/>
              <a:gd name="connsiteY468" fmla="*/ 5759395 h 6352726"/>
              <a:gd name="connsiteX469" fmla="*/ 4984681 w 5856288"/>
              <a:gd name="connsiteY469" fmla="*/ 5746927 h 6352726"/>
              <a:gd name="connsiteX470" fmla="*/ 4811793 w 5856288"/>
              <a:gd name="connsiteY470" fmla="*/ 5746927 h 6352726"/>
              <a:gd name="connsiteX471" fmla="*/ 4811793 w 5856288"/>
              <a:gd name="connsiteY471" fmla="*/ 5759395 h 6352726"/>
              <a:gd name="connsiteX472" fmla="*/ 4894912 w 5856288"/>
              <a:gd name="connsiteY472" fmla="*/ 5759395 h 6352726"/>
              <a:gd name="connsiteX473" fmla="*/ 4894912 w 5856288"/>
              <a:gd name="connsiteY473" fmla="*/ 5746927 h 6352726"/>
              <a:gd name="connsiteX474" fmla="*/ 4722025 w 5856288"/>
              <a:gd name="connsiteY474" fmla="*/ 5746927 h 6352726"/>
              <a:gd name="connsiteX475" fmla="*/ 4722025 w 5856288"/>
              <a:gd name="connsiteY475" fmla="*/ 5759395 h 6352726"/>
              <a:gd name="connsiteX476" fmla="*/ 4805144 w 5856288"/>
              <a:gd name="connsiteY476" fmla="*/ 5759395 h 6352726"/>
              <a:gd name="connsiteX477" fmla="*/ 4805144 w 5856288"/>
              <a:gd name="connsiteY477" fmla="*/ 5746927 h 6352726"/>
              <a:gd name="connsiteX478" fmla="*/ 4946446 w 5856288"/>
              <a:gd name="connsiteY478" fmla="*/ 5727851 h 6352726"/>
              <a:gd name="connsiteX479" fmla="*/ 4946446 w 5856288"/>
              <a:gd name="connsiteY479" fmla="*/ 5740319 h 6352726"/>
              <a:gd name="connsiteX480" fmla="*/ 4984681 w 5856288"/>
              <a:gd name="connsiteY480" fmla="*/ 5740319 h 6352726"/>
              <a:gd name="connsiteX481" fmla="*/ 4984681 w 5856288"/>
              <a:gd name="connsiteY481" fmla="*/ 5727851 h 6352726"/>
              <a:gd name="connsiteX482" fmla="*/ 4766909 w 5856288"/>
              <a:gd name="connsiteY482" fmla="*/ 5727851 h 6352726"/>
              <a:gd name="connsiteX483" fmla="*/ 4766909 w 5856288"/>
              <a:gd name="connsiteY483" fmla="*/ 5740319 h 6352726"/>
              <a:gd name="connsiteX484" fmla="*/ 4850028 w 5856288"/>
              <a:gd name="connsiteY484" fmla="*/ 5740319 h 6352726"/>
              <a:gd name="connsiteX485" fmla="*/ 4850028 w 5856288"/>
              <a:gd name="connsiteY485" fmla="*/ 5727851 h 6352726"/>
              <a:gd name="connsiteX486" fmla="*/ 4722025 w 5856288"/>
              <a:gd name="connsiteY486" fmla="*/ 5727851 h 6352726"/>
              <a:gd name="connsiteX487" fmla="*/ 4722025 w 5856288"/>
              <a:gd name="connsiteY487" fmla="*/ 5740319 h 6352726"/>
              <a:gd name="connsiteX488" fmla="*/ 4760260 w 5856288"/>
              <a:gd name="connsiteY488" fmla="*/ 5740319 h 6352726"/>
              <a:gd name="connsiteX489" fmla="*/ 4760260 w 5856288"/>
              <a:gd name="connsiteY489" fmla="*/ 5727851 h 6352726"/>
              <a:gd name="connsiteX490" fmla="*/ 4856678 w 5856288"/>
              <a:gd name="connsiteY490" fmla="*/ 5727810 h 6352726"/>
              <a:gd name="connsiteX491" fmla="*/ 4856678 w 5856288"/>
              <a:gd name="connsiteY491" fmla="*/ 5740278 h 6352726"/>
              <a:gd name="connsiteX492" fmla="*/ 4939797 w 5856288"/>
              <a:gd name="connsiteY492" fmla="*/ 5740278 h 6352726"/>
              <a:gd name="connsiteX493" fmla="*/ 4939797 w 5856288"/>
              <a:gd name="connsiteY493" fmla="*/ 5727810 h 6352726"/>
              <a:gd name="connsiteX494" fmla="*/ 4901562 w 5856288"/>
              <a:gd name="connsiteY494" fmla="*/ 5708734 h 6352726"/>
              <a:gd name="connsiteX495" fmla="*/ 4901562 w 5856288"/>
              <a:gd name="connsiteY495" fmla="*/ 5721202 h 6352726"/>
              <a:gd name="connsiteX496" fmla="*/ 4984681 w 5856288"/>
              <a:gd name="connsiteY496" fmla="*/ 5721202 h 6352726"/>
              <a:gd name="connsiteX497" fmla="*/ 4984681 w 5856288"/>
              <a:gd name="connsiteY497" fmla="*/ 5708734 h 6352726"/>
              <a:gd name="connsiteX498" fmla="*/ 4811793 w 5856288"/>
              <a:gd name="connsiteY498" fmla="*/ 5708734 h 6352726"/>
              <a:gd name="connsiteX499" fmla="*/ 4811793 w 5856288"/>
              <a:gd name="connsiteY499" fmla="*/ 5721202 h 6352726"/>
              <a:gd name="connsiteX500" fmla="*/ 4894912 w 5856288"/>
              <a:gd name="connsiteY500" fmla="*/ 5721202 h 6352726"/>
              <a:gd name="connsiteX501" fmla="*/ 4894912 w 5856288"/>
              <a:gd name="connsiteY501" fmla="*/ 5708734 h 6352726"/>
              <a:gd name="connsiteX502" fmla="*/ 4722025 w 5856288"/>
              <a:gd name="connsiteY502" fmla="*/ 5708734 h 6352726"/>
              <a:gd name="connsiteX503" fmla="*/ 4722025 w 5856288"/>
              <a:gd name="connsiteY503" fmla="*/ 5721202 h 6352726"/>
              <a:gd name="connsiteX504" fmla="*/ 4805144 w 5856288"/>
              <a:gd name="connsiteY504" fmla="*/ 5721202 h 6352726"/>
              <a:gd name="connsiteX505" fmla="*/ 4805144 w 5856288"/>
              <a:gd name="connsiteY505" fmla="*/ 5708734 h 6352726"/>
              <a:gd name="connsiteX506" fmla="*/ 4941459 w 5856288"/>
              <a:gd name="connsiteY506" fmla="*/ 5686292 h 6352726"/>
              <a:gd name="connsiteX507" fmla="*/ 4925666 w 5856288"/>
              <a:gd name="connsiteY507" fmla="*/ 5702085 h 6352726"/>
              <a:gd name="connsiteX508" fmla="*/ 4978031 w 5856288"/>
              <a:gd name="connsiteY508" fmla="*/ 5702085 h 6352726"/>
              <a:gd name="connsiteX509" fmla="*/ 4962238 w 5856288"/>
              <a:gd name="connsiteY509" fmla="*/ 5686292 h 6352726"/>
              <a:gd name="connsiteX510" fmla="*/ 4875795 w 5856288"/>
              <a:gd name="connsiteY510" fmla="*/ 5686292 h 6352726"/>
              <a:gd name="connsiteX511" fmla="*/ 4860002 w 5856288"/>
              <a:gd name="connsiteY511" fmla="*/ 5702085 h 6352726"/>
              <a:gd name="connsiteX512" fmla="*/ 4912367 w 5856288"/>
              <a:gd name="connsiteY512" fmla="*/ 5702085 h 6352726"/>
              <a:gd name="connsiteX513" fmla="*/ 4896574 w 5856288"/>
              <a:gd name="connsiteY513" fmla="*/ 5686292 h 6352726"/>
              <a:gd name="connsiteX514" fmla="*/ 4810131 w 5856288"/>
              <a:gd name="connsiteY514" fmla="*/ 5686292 h 6352726"/>
              <a:gd name="connsiteX515" fmla="*/ 4794338 w 5856288"/>
              <a:gd name="connsiteY515" fmla="*/ 5702085 h 6352726"/>
              <a:gd name="connsiteX516" fmla="*/ 4846703 w 5856288"/>
              <a:gd name="connsiteY516" fmla="*/ 5702085 h 6352726"/>
              <a:gd name="connsiteX517" fmla="*/ 4830910 w 5856288"/>
              <a:gd name="connsiteY517" fmla="*/ 5686292 h 6352726"/>
              <a:gd name="connsiteX518" fmla="*/ 4744468 w 5856288"/>
              <a:gd name="connsiteY518" fmla="*/ 5686292 h 6352726"/>
              <a:gd name="connsiteX519" fmla="*/ 4728675 w 5856288"/>
              <a:gd name="connsiteY519" fmla="*/ 5702085 h 6352726"/>
              <a:gd name="connsiteX520" fmla="*/ 4781040 w 5856288"/>
              <a:gd name="connsiteY520" fmla="*/ 5702085 h 6352726"/>
              <a:gd name="connsiteX521" fmla="*/ 4765247 w 5856288"/>
              <a:gd name="connsiteY521" fmla="*/ 5686292 h 6352726"/>
              <a:gd name="connsiteX522" fmla="*/ 4959961 w 5856288"/>
              <a:gd name="connsiteY522" fmla="*/ 5649720 h 6352726"/>
              <a:gd name="connsiteX523" fmla="*/ 4959961 w 5856288"/>
              <a:gd name="connsiteY523" fmla="*/ 5662188 h 6352726"/>
              <a:gd name="connsiteX524" fmla="*/ 4966602 w 5856288"/>
              <a:gd name="connsiteY524" fmla="*/ 5668837 h 6352726"/>
              <a:gd name="connsiteX525" fmla="*/ 4966602 w 5856288"/>
              <a:gd name="connsiteY525" fmla="*/ 5682086 h 6352726"/>
              <a:gd name="connsiteX526" fmla="*/ 4984681 w 5856288"/>
              <a:gd name="connsiteY526" fmla="*/ 5700165 h 6352726"/>
              <a:gd name="connsiteX527" fmla="*/ 5002759 w 5856288"/>
              <a:gd name="connsiteY527" fmla="*/ 5682086 h 6352726"/>
              <a:gd name="connsiteX528" fmla="*/ 5002759 w 5856288"/>
              <a:gd name="connsiteY528" fmla="*/ 5668837 h 6352726"/>
              <a:gd name="connsiteX529" fmla="*/ 5009408 w 5856288"/>
              <a:gd name="connsiteY529" fmla="*/ 5662188 h 6352726"/>
              <a:gd name="connsiteX530" fmla="*/ 5009408 w 5856288"/>
              <a:gd name="connsiteY530" fmla="*/ 5649720 h 6352726"/>
              <a:gd name="connsiteX531" fmla="*/ 4997364 w 5856288"/>
              <a:gd name="connsiteY531" fmla="*/ 5649720 h 6352726"/>
              <a:gd name="connsiteX532" fmla="*/ 4997364 w 5856288"/>
              <a:gd name="connsiteY532" fmla="*/ 5658863 h 6352726"/>
              <a:gd name="connsiteX533" fmla="*/ 4990707 w 5856288"/>
              <a:gd name="connsiteY533" fmla="*/ 5658863 h 6352726"/>
              <a:gd name="connsiteX534" fmla="*/ 4990707 w 5856288"/>
              <a:gd name="connsiteY534" fmla="*/ 5649720 h 6352726"/>
              <a:gd name="connsiteX535" fmla="*/ 4978654 w 5856288"/>
              <a:gd name="connsiteY535" fmla="*/ 5649720 h 6352726"/>
              <a:gd name="connsiteX536" fmla="*/ 4978654 w 5856288"/>
              <a:gd name="connsiteY536" fmla="*/ 5658863 h 6352726"/>
              <a:gd name="connsiteX537" fmla="*/ 4972005 w 5856288"/>
              <a:gd name="connsiteY537" fmla="*/ 5658863 h 6352726"/>
              <a:gd name="connsiteX538" fmla="*/ 4972005 w 5856288"/>
              <a:gd name="connsiteY538" fmla="*/ 5649720 h 6352726"/>
              <a:gd name="connsiteX539" fmla="*/ 4893981 w 5856288"/>
              <a:gd name="connsiteY539" fmla="*/ 5649720 h 6352726"/>
              <a:gd name="connsiteX540" fmla="*/ 4893981 w 5856288"/>
              <a:gd name="connsiteY540" fmla="*/ 5662188 h 6352726"/>
              <a:gd name="connsiteX541" fmla="*/ 4900622 w 5856288"/>
              <a:gd name="connsiteY541" fmla="*/ 5668837 h 6352726"/>
              <a:gd name="connsiteX542" fmla="*/ 4900622 w 5856288"/>
              <a:gd name="connsiteY542" fmla="*/ 5682086 h 6352726"/>
              <a:gd name="connsiteX543" fmla="*/ 4918701 w 5856288"/>
              <a:gd name="connsiteY543" fmla="*/ 5700165 h 6352726"/>
              <a:gd name="connsiteX544" fmla="*/ 4936779 w 5856288"/>
              <a:gd name="connsiteY544" fmla="*/ 5682086 h 6352726"/>
              <a:gd name="connsiteX545" fmla="*/ 4936779 w 5856288"/>
              <a:gd name="connsiteY545" fmla="*/ 5668837 h 6352726"/>
              <a:gd name="connsiteX546" fmla="*/ 4943428 w 5856288"/>
              <a:gd name="connsiteY546" fmla="*/ 5662188 h 6352726"/>
              <a:gd name="connsiteX547" fmla="*/ 4943428 w 5856288"/>
              <a:gd name="connsiteY547" fmla="*/ 5649720 h 6352726"/>
              <a:gd name="connsiteX548" fmla="*/ 4931384 w 5856288"/>
              <a:gd name="connsiteY548" fmla="*/ 5649720 h 6352726"/>
              <a:gd name="connsiteX549" fmla="*/ 4931384 w 5856288"/>
              <a:gd name="connsiteY549" fmla="*/ 5658863 h 6352726"/>
              <a:gd name="connsiteX550" fmla="*/ 4924727 w 5856288"/>
              <a:gd name="connsiteY550" fmla="*/ 5658863 h 6352726"/>
              <a:gd name="connsiteX551" fmla="*/ 4924727 w 5856288"/>
              <a:gd name="connsiteY551" fmla="*/ 5649720 h 6352726"/>
              <a:gd name="connsiteX552" fmla="*/ 4912683 w 5856288"/>
              <a:gd name="connsiteY552" fmla="*/ 5649720 h 6352726"/>
              <a:gd name="connsiteX553" fmla="*/ 4912683 w 5856288"/>
              <a:gd name="connsiteY553" fmla="*/ 5658863 h 6352726"/>
              <a:gd name="connsiteX554" fmla="*/ 4906033 w 5856288"/>
              <a:gd name="connsiteY554" fmla="*/ 5658863 h 6352726"/>
              <a:gd name="connsiteX555" fmla="*/ 4906033 w 5856288"/>
              <a:gd name="connsiteY555" fmla="*/ 5649720 h 6352726"/>
              <a:gd name="connsiteX556" fmla="*/ 4828633 w 5856288"/>
              <a:gd name="connsiteY556" fmla="*/ 5649720 h 6352726"/>
              <a:gd name="connsiteX557" fmla="*/ 4828633 w 5856288"/>
              <a:gd name="connsiteY557" fmla="*/ 5662188 h 6352726"/>
              <a:gd name="connsiteX558" fmla="*/ 4835274 w 5856288"/>
              <a:gd name="connsiteY558" fmla="*/ 5668837 h 6352726"/>
              <a:gd name="connsiteX559" fmla="*/ 4835274 w 5856288"/>
              <a:gd name="connsiteY559" fmla="*/ 5682086 h 6352726"/>
              <a:gd name="connsiteX560" fmla="*/ 4853353 w 5856288"/>
              <a:gd name="connsiteY560" fmla="*/ 5700165 h 6352726"/>
              <a:gd name="connsiteX561" fmla="*/ 4871431 w 5856288"/>
              <a:gd name="connsiteY561" fmla="*/ 5682086 h 6352726"/>
              <a:gd name="connsiteX562" fmla="*/ 4871431 w 5856288"/>
              <a:gd name="connsiteY562" fmla="*/ 5668837 h 6352726"/>
              <a:gd name="connsiteX563" fmla="*/ 4878080 w 5856288"/>
              <a:gd name="connsiteY563" fmla="*/ 5662188 h 6352726"/>
              <a:gd name="connsiteX564" fmla="*/ 4878080 w 5856288"/>
              <a:gd name="connsiteY564" fmla="*/ 5649720 h 6352726"/>
              <a:gd name="connsiteX565" fmla="*/ 4866036 w 5856288"/>
              <a:gd name="connsiteY565" fmla="*/ 5649720 h 6352726"/>
              <a:gd name="connsiteX566" fmla="*/ 4866036 w 5856288"/>
              <a:gd name="connsiteY566" fmla="*/ 5658863 h 6352726"/>
              <a:gd name="connsiteX567" fmla="*/ 4859379 w 5856288"/>
              <a:gd name="connsiteY567" fmla="*/ 5658863 h 6352726"/>
              <a:gd name="connsiteX568" fmla="*/ 4859379 w 5856288"/>
              <a:gd name="connsiteY568" fmla="*/ 5649720 h 6352726"/>
              <a:gd name="connsiteX569" fmla="*/ 4847326 w 5856288"/>
              <a:gd name="connsiteY569" fmla="*/ 5649720 h 6352726"/>
              <a:gd name="connsiteX570" fmla="*/ 4847326 w 5856288"/>
              <a:gd name="connsiteY570" fmla="*/ 5658863 h 6352726"/>
              <a:gd name="connsiteX571" fmla="*/ 4840677 w 5856288"/>
              <a:gd name="connsiteY571" fmla="*/ 5658863 h 6352726"/>
              <a:gd name="connsiteX572" fmla="*/ 4840677 w 5856288"/>
              <a:gd name="connsiteY572" fmla="*/ 5649720 h 6352726"/>
              <a:gd name="connsiteX573" fmla="*/ 4763285 w 5856288"/>
              <a:gd name="connsiteY573" fmla="*/ 5649720 h 6352726"/>
              <a:gd name="connsiteX574" fmla="*/ 4763285 w 5856288"/>
              <a:gd name="connsiteY574" fmla="*/ 5662188 h 6352726"/>
              <a:gd name="connsiteX575" fmla="*/ 4769918 w 5856288"/>
              <a:gd name="connsiteY575" fmla="*/ 5668837 h 6352726"/>
              <a:gd name="connsiteX576" fmla="*/ 4769918 w 5856288"/>
              <a:gd name="connsiteY576" fmla="*/ 5682086 h 6352726"/>
              <a:gd name="connsiteX577" fmla="*/ 4787996 w 5856288"/>
              <a:gd name="connsiteY577" fmla="*/ 5700165 h 6352726"/>
              <a:gd name="connsiteX578" fmla="*/ 4806083 w 5856288"/>
              <a:gd name="connsiteY578" fmla="*/ 5682086 h 6352726"/>
              <a:gd name="connsiteX579" fmla="*/ 4806083 w 5856288"/>
              <a:gd name="connsiteY579" fmla="*/ 5668837 h 6352726"/>
              <a:gd name="connsiteX580" fmla="*/ 4812724 w 5856288"/>
              <a:gd name="connsiteY580" fmla="*/ 5662188 h 6352726"/>
              <a:gd name="connsiteX581" fmla="*/ 4812724 w 5856288"/>
              <a:gd name="connsiteY581" fmla="*/ 5649720 h 6352726"/>
              <a:gd name="connsiteX582" fmla="*/ 4800680 w 5856288"/>
              <a:gd name="connsiteY582" fmla="*/ 5649720 h 6352726"/>
              <a:gd name="connsiteX583" fmla="*/ 4800680 w 5856288"/>
              <a:gd name="connsiteY583" fmla="*/ 5658863 h 6352726"/>
              <a:gd name="connsiteX584" fmla="*/ 4794022 w 5856288"/>
              <a:gd name="connsiteY584" fmla="*/ 5658863 h 6352726"/>
              <a:gd name="connsiteX585" fmla="*/ 4794022 w 5856288"/>
              <a:gd name="connsiteY585" fmla="*/ 5649720 h 6352726"/>
              <a:gd name="connsiteX586" fmla="*/ 4781978 w 5856288"/>
              <a:gd name="connsiteY586" fmla="*/ 5649720 h 6352726"/>
              <a:gd name="connsiteX587" fmla="*/ 4781978 w 5856288"/>
              <a:gd name="connsiteY587" fmla="*/ 5658863 h 6352726"/>
              <a:gd name="connsiteX588" fmla="*/ 4775329 w 5856288"/>
              <a:gd name="connsiteY588" fmla="*/ 5658863 h 6352726"/>
              <a:gd name="connsiteX589" fmla="*/ 4775329 w 5856288"/>
              <a:gd name="connsiteY589" fmla="*/ 5649720 h 6352726"/>
              <a:gd name="connsiteX590" fmla="*/ 4697306 w 5856288"/>
              <a:gd name="connsiteY590" fmla="*/ 5649720 h 6352726"/>
              <a:gd name="connsiteX591" fmla="*/ 4697306 w 5856288"/>
              <a:gd name="connsiteY591" fmla="*/ 5662188 h 6352726"/>
              <a:gd name="connsiteX592" fmla="*/ 4703947 w 5856288"/>
              <a:gd name="connsiteY592" fmla="*/ 5668837 h 6352726"/>
              <a:gd name="connsiteX593" fmla="*/ 4703947 w 5856288"/>
              <a:gd name="connsiteY593" fmla="*/ 5682086 h 6352726"/>
              <a:gd name="connsiteX594" fmla="*/ 4722026 w 5856288"/>
              <a:gd name="connsiteY594" fmla="*/ 5700165 h 6352726"/>
              <a:gd name="connsiteX595" fmla="*/ 4740104 w 5856288"/>
              <a:gd name="connsiteY595" fmla="*/ 5682086 h 6352726"/>
              <a:gd name="connsiteX596" fmla="*/ 4740104 w 5856288"/>
              <a:gd name="connsiteY596" fmla="*/ 5668837 h 6352726"/>
              <a:gd name="connsiteX597" fmla="*/ 4746753 w 5856288"/>
              <a:gd name="connsiteY597" fmla="*/ 5662188 h 6352726"/>
              <a:gd name="connsiteX598" fmla="*/ 4746753 w 5856288"/>
              <a:gd name="connsiteY598" fmla="*/ 5649720 h 6352726"/>
              <a:gd name="connsiteX599" fmla="*/ 4734709 w 5856288"/>
              <a:gd name="connsiteY599" fmla="*/ 5649720 h 6352726"/>
              <a:gd name="connsiteX600" fmla="*/ 4734709 w 5856288"/>
              <a:gd name="connsiteY600" fmla="*/ 5658863 h 6352726"/>
              <a:gd name="connsiteX601" fmla="*/ 4728052 w 5856288"/>
              <a:gd name="connsiteY601" fmla="*/ 5658863 h 6352726"/>
              <a:gd name="connsiteX602" fmla="*/ 4728052 w 5856288"/>
              <a:gd name="connsiteY602" fmla="*/ 5649720 h 6352726"/>
              <a:gd name="connsiteX603" fmla="*/ 4715999 w 5856288"/>
              <a:gd name="connsiteY603" fmla="*/ 5649720 h 6352726"/>
              <a:gd name="connsiteX604" fmla="*/ 4715999 w 5856288"/>
              <a:gd name="connsiteY604" fmla="*/ 5658863 h 6352726"/>
              <a:gd name="connsiteX605" fmla="*/ 4709350 w 5856288"/>
              <a:gd name="connsiteY605" fmla="*/ 5658863 h 6352726"/>
              <a:gd name="connsiteX606" fmla="*/ 4709350 w 5856288"/>
              <a:gd name="connsiteY606" fmla="*/ 5649720 h 6352726"/>
              <a:gd name="connsiteX607" fmla="*/ 0 w 5856288"/>
              <a:gd name="connsiteY607" fmla="*/ 0 h 6352726"/>
              <a:gd name="connsiteX608" fmla="*/ 5856288 w 5856288"/>
              <a:gd name="connsiteY608" fmla="*/ 0 h 6352726"/>
              <a:gd name="connsiteX609" fmla="*/ 5856288 w 5856288"/>
              <a:gd name="connsiteY609" fmla="*/ 6352726 h 6352726"/>
              <a:gd name="connsiteX610" fmla="*/ 0 w 5856288"/>
              <a:gd name="connsiteY610" fmla="*/ 6352726 h 63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5856288" h="6352726">
                <a:moveTo>
                  <a:pt x="4900664" y="6045057"/>
                </a:moveTo>
                <a:cubicBezTo>
                  <a:pt x="4901395" y="6046046"/>
                  <a:pt x="4902526" y="6047467"/>
                  <a:pt x="4903523" y="6048622"/>
                </a:cubicBezTo>
                <a:cubicBezTo>
                  <a:pt x="4903523" y="6048622"/>
                  <a:pt x="4902276" y="6049778"/>
                  <a:pt x="4901636" y="6050800"/>
                </a:cubicBezTo>
                <a:lnTo>
                  <a:pt x="4901628" y="6050800"/>
                </a:lnTo>
                <a:cubicBezTo>
                  <a:pt x="4901196" y="6051482"/>
                  <a:pt x="4900348" y="6052853"/>
                  <a:pt x="4900140" y="6053227"/>
                </a:cubicBezTo>
                <a:cubicBezTo>
                  <a:pt x="4899334" y="6052329"/>
                  <a:pt x="4898420" y="6051182"/>
                  <a:pt x="4897630" y="6050218"/>
                </a:cubicBezTo>
                <a:cubicBezTo>
                  <a:pt x="4898328" y="6048847"/>
                  <a:pt x="4899824" y="6046237"/>
                  <a:pt x="4900664" y="6045057"/>
                </a:cubicBezTo>
                <a:close/>
                <a:moveTo>
                  <a:pt x="4806025" y="6045057"/>
                </a:moveTo>
                <a:cubicBezTo>
                  <a:pt x="4806864" y="6046237"/>
                  <a:pt x="4808360" y="6048847"/>
                  <a:pt x="4809058" y="6050218"/>
                </a:cubicBezTo>
                <a:cubicBezTo>
                  <a:pt x="4808269" y="6051182"/>
                  <a:pt x="4807346" y="6052338"/>
                  <a:pt x="4806548" y="6053227"/>
                </a:cubicBezTo>
                <a:lnTo>
                  <a:pt x="4806540" y="6053227"/>
                </a:lnTo>
                <a:cubicBezTo>
                  <a:pt x="4806332" y="6052853"/>
                  <a:pt x="4805476" y="6051482"/>
                  <a:pt x="4805052" y="6050800"/>
                </a:cubicBezTo>
                <a:cubicBezTo>
                  <a:pt x="4804404" y="6049778"/>
                  <a:pt x="4803165" y="6048622"/>
                  <a:pt x="4803165" y="6048622"/>
                </a:cubicBezTo>
                <a:cubicBezTo>
                  <a:pt x="4804163" y="6047467"/>
                  <a:pt x="4805293" y="6046046"/>
                  <a:pt x="4806025" y="6045057"/>
                </a:cubicBezTo>
                <a:close/>
                <a:moveTo>
                  <a:pt x="4891633" y="6042191"/>
                </a:moveTo>
                <a:lnTo>
                  <a:pt x="4891637" y="6042197"/>
                </a:lnTo>
                <a:lnTo>
                  <a:pt x="4891629" y="6042197"/>
                </a:lnTo>
                <a:close/>
                <a:moveTo>
                  <a:pt x="4815030" y="6042190"/>
                </a:moveTo>
                <a:lnTo>
                  <a:pt x="4815035" y="6042197"/>
                </a:lnTo>
                <a:lnTo>
                  <a:pt x="4815026" y="6042197"/>
                </a:lnTo>
                <a:close/>
                <a:moveTo>
                  <a:pt x="4896574" y="6039604"/>
                </a:moveTo>
                <a:cubicBezTo>
                  <a:pt x="4897422" y="6040851"/>
                  <a:pt x="4898328" y="6041998"/>
                  <a:pt x="4899134" y="6043070"/>
                </a:cubicBezTo>
                <a:cubicBezTo>
                  <a:pt x="4899134" y="6043070"/>
                  <a:pt x="4897971" y="6044225"/>
                  <a:pt x="4897115" y="6045655"/>
                </a:cubicBezTo>
                <a:cubicBezTo>
                  <a:pt x="4896957" y="6045913"/>
                  <a:pt x="4895893" y="6047484"/>
                  <a:pt x="4895693" y="6047833"/>
                </a:cubicBezTo>
                <a:cubicBezTo>
                  <a:pt x="4894879" y="6046777"/>
                  <a:pt x="4894097" y="6045713"/>
                  <a:pt x="4893341" y="6044649"/>
                </a:cubicBezTo>
                <a:cubicBezTo>
                  <a:pt x="4894047" y="6043261"/>
                  <a:pt x="4895718" y="6040793"/>
                  <a:pt x="4896574" y="6039604"/>
                </a:cubicBezTo>
                <a:close/>
                <a:moveTo>
                  <a:pt x="4810097" y="6039604"/>
                </a:moveTo>
                <a:cubicBezTo>
                  <a:pt x="4810954" y="6040793"/>
                  <a:pt x="4812616" y="6043261"/>
                  <a:pt x="4813331" y="6044649"/>
                </a:cubicBezTo>
                <a:cubicBezTo>
                  <a:pt x="4812583" y="6045713"/>
                  <a:pt x="4811793" y="6046777"/>
                  <a:pt x="4810979" y="6047833"/>
                </a:cubicBezTo>
                <a:cubicBezTo>
                  <a:pt x="4810779" y="6047484"/>
                  <a:pt x="4809715" y="6045913"/>
                  <a:pt x="4809557" y="6045655"/>
                </a:cubicBezTo>
                <a:cubicBezTo>
                  <a:pt x="4808693" y="6044217"/>
                  <a:pt x="4807537" y="6043070"/>
                  <a:pt x="4807537" y="6043070"/>
                </a:cubicBezTo>
                <a:cubicBezTo>
                  <a:pt x="4808344" y="6041998"/>
                  <a:pt x="4809250" y="6040851"/>
                  <a:pt x="4810097" y="6039604"/>
                </a:cubicBezTo>
                <a:close/>
                <a:moveTo>
                  <a:pt x="4927362" y="6034285"/>
                </a:moveTo>
                <a:lnTo>
                  <a:pt x="4930844" y="6039704"/>
                </a:lnTo>
                <a:lnTo>
                  <a:pt x="4925774" y="6040094"/>
                </a:lnTo>
                <a:cubicBezTo>
                  <a:pt x="4924718" y="6038507"/>
                  <a:pt x="4923463" y="6036312"/>
                  <a:pt x="4922765" y="6034609"/>
                </a:cubicBezTo>
                <a:close/>
                <a:moveTo>
                  <a:pt x="4779319" y="6034285"/>
                </a:moveTo>
                <a:lnTo>
                  <a:pt x="4783915" y="6034609"/>
                </a:lnTo>
                <a:cubicBezTo>
                  <a:pt x="4783217" y="6036312"/>
                  <a:pt x="4781962" y="6038507"/>
                  <a:pt x="4780906" y="6040094"/>
                </a:cubicBezTo>
                <a:lnTo>
                  <a:pt x="4775836" y="6039704"/>
                </a:lnTo>
                <a:close/>
                <a:moveTo>
                  <a:pt x="4927362" y="6034284"/>
                </a:moveTo>
                <a:lnTo>
                  <a:pt x="4927370" y="6034284"/>
                </a:lnTo>
                <a:lnTo>
                  <a:pt x="4927362" y="6034285"/>
                </a:lnTo>
                <a:close/>
                <a:moveTo>
                  <a:pt x="4779310" y="6034284"/>
                </a:moveTo>
                <a:lnTo>
                  <a:pt x="4779319" y="6034284"/>
                </a:lnTo>
                <a:lnTo>
                  <a:pt x="4779319" y="6034285"/>
                </a:lnTo>
                <a:close/>
                <a:moveTo>
                  <a:pt x="4892767" y="6033520"/>
                </a:moveTo>
                <a:cubicBezTo>
                  <a:pt x="4893524" y="6034850"/>
                  <a:pt x="4894305" y="6036022"/>
                  <a:pt x="4895211" y="6037426"/>
                </a:cubicBezTo>
                <a:cubicBezTo>
                  <a:pt x="4895211" y="6037426"/>
                  <a:pt x="4893898" y="6038756"/>
                  <a:pt x="4893117" y="6039945"/>
                </a:cubicBezTo>
                <a:lnTo>
                  <a:pt x="4891633" y="6042191"/>
                </a:lnTo>
                <a:lnTo>
                  <a:pt x="4889534" y="6038773"/>
                </a:lnTo>
                <a:cubicBezTo>
                  <a:pt x="4890241" y="6037318"/>
                  <a:pt x="4891920" y="6034708"/>
                  <a:pt x="4892767" y="6033520"/>
                </a:cubicBezTo>
                <a:close/>
                <a:moveTo>
                  <a:pt x="4813896" y="6033520"/>
                </a:moveTo>
                <a:cubicBezTo>
                  <a:pt x="4814752" y="6034708"/>
                  <a:pt x="4816423" y="6037318"/>
                  <a:pt x="4817129" y="6038773"/>
                </a:cubicBezTo>
                <a:lnTo>
                  <a:pt x="4815030" y="6042190"/>
                </a:lnTo>
                <a:lnTo>
                  <a:pt x="4813547" y="6039945"/>
                </a:lnTo>
                <a:cubicBezTo>
                  <a:pt x="4812766" y="6038756"/>
                  <a:pt x="4811452" y="6037426"/>
                  <a:pt x="4811452" y="6037426"/>
                </a:cubicBezTo>
                <a:cubicBezTo>
                  <a:pt x="4812358" y="6036022"/>
                  <a:pt x="4813140" y="6034850"/>
                  <a:pt x="4813896" y="6033520"/>
                </a:cubicBezTo>
                <a:close/>
                <a:moveTo>
                  <a:pt x="4924145" y="6027610"/>
                </a:moveTo>
                <a:lnTo>
                  <a:pt x="4924153" y="6027610"/>
                </a:lnTo>
                <a:cubicBezTo>
                  <a:pt x="4924718" y="6028915"/>
                  <a:pt x="4925541" y="6030561"/>
                  <a:pt x="4926464" y="6032323"/>
                </a:cubicBezTo>
                <a:lnTo>
                  <a:pt x="4922083" y="6032614"/>
                </a:lnTo>
                <a:cubicBezTo>
                  <a:pt x="4921635" y="6031475"/>
                  <a:pt x="4920870" y="6029347"/>
                  <a:pt x="4920404" y="6027685"/>
                </a:cubicBezTo>
                <a:close/>
                <a:moveTo>
                  <a:pt x="4782510" y="6027610"/>
                </a:moveTo>
                <a:lnTo>
                  <a:pt x="4786251" y="6027685"/>
                </a:lnTo>
                <a:lnTo>
                  <a:pt x="4786259" y="6027685"/>
                </a:lnTo>
                <a:cubicBezTo>
                  <a:pt x="4785794" y="6029347"/>
                  <a:pt x="4785029" y="6031475"/>
                  <a:pt x="4784580" y="6032614"/>
                </a:cubicBezTo>
                <a:lnTo>
                  <a:pt x="4780200" y="6032323"/>
                </a:lnTo>
                <a:cubicBezTo>
                  <a:pt x="4781122" y="6030561"/>
                  <a:pt x="4781953" y="6028915"/>
                  <a:pt x="4782510" y="6027610"/>
                </a:cubicBezTo>
                <a:close/>
                <a:moveTo>
                  <a:pt x="4921643" y="6020437"/>
                </a:moveTo>
                <a:cubicBezTo>
                  <a:pt x="4922042" y="6022107"/>
                  <a:pt x="4922507" y="6023662"/>
                  <a:pt x="4923280" y="6025507"/>
                </a:cubicBezTo>
                <a:lnTo>
                  <a:pt x="4919914" y="6025441"/>
                </a:lnTo>
                <a:cubicBezTo>
                  <a:pt x="4919498" y="6024077"/>
                  <a:pt x="4919058" y="6022465"/>
                  <a:pt x="4918850" y="6020611"/>
                </a:cubicBezTo>
                <a:close/>
                <a:moveTo>
                  <a:pt x="4785029" y="6020437"/>
                </a:moveTo>
                <a:lnTo>
                  <a:pt x="4787822" y="6020611"/>
                </a:lnTo>
                <a:cubicBezTo>
                  <a:pt x="4787614" y="6022465"/>
                  <a:pt x="4787182" y="6024077"/>
                  <a:pt x="4786758" y="6025441"/>
                </a:cubicBezTo>
                <a:lnTo>
                  <a:pt x="4783391" y="6025507"/>
                </a:lnTo>
                <a:cubicBezTo>
                  <a:pt x="4784164" y="6023662"/>
                  <a:pt x="4784630" y="6022107"/>
                  <a:pt x="4785029" y="6020437"/>
                </a:cubicBezTo>
                <a:close/>
                <a:moveTo>
                  <a:pt x="4871265" y="5979218"/>
                </a:moveTo>
                <a:cubicBezTo>
                  <a:pt x="4873409" y="5980091"/>
                  <a:pt x="4877390" y="5980340"/>
                  <a:pt x="4880408" y="5980116"/>
                </a:cubicBezTo>
                <a:cubicBezTo>
                  <a:pt x="4880591" y="5980099"/>
                  <a:pt x="4880740" y="5980249"/>
                  <a:pt x="4880740" y="5980432"/>
                </a:cubicBezTo>
                <a:cubicBezTo>
                  <a:pt x="4880740" y="5984014"/>
                  <a:pt x="4880649" y="5987031"/>
                  <a:pt x="4880965" y="5990813"/>
                </a:cubicBezTo>
                <a:cubicBezTo>
                  <a:pt x="4881048" y="5991811"/>
                  <a:pt x="4880441" y="5992758"/>
                  <a:pt x="4879485" y="5993057"/>
                </a:cubicBezTo>
                <a:cubicBezTo>
                  <a:pt x="4876318" y="5994063"/>
                  <a:pt x="4873151" y="5994736"/>
                  <a:pt x="4872112" y="5994953"/>
                </a:cubicBezTo>
                <a:cubicBezTo>
                  <a:pt x="4871921" y="5994994"/>
                  <a:pt x="4871738" y="5994853"/>
                  <a:pt x="4871713" y="5994662"/>
                </a:cubicBezTo>
                <a:cubicBezTo>
                  <a:pt x="4871157" y="5989134"/>
                  <a:pt x="4871215" y="5983108"/>
                  <a:pt x="4871265" y="5979218"/>
                </a:cubicBezTo>
                <a:close/>
                <a:moveTo>
                  <a:pt x="4835407" y="5979210"/>
                </a:moveTo>
                <a:cubicBezTo>
                  <a:pt x="4835457" y="5983100"/>
                  <a:pt x="4835515" y="5989126"/>
                  <a:pt x="4834958" y="5994653"/>
                </a:cubicBezTo>
                <a:cubicBezTo>
                  <a:pt x="4834942" y="5994853"/>
                  <a:pt x="4834759" y="5994986"/>
                  <a:pt x="4834559" y="5994944"/>
                </a:cubicBezTo>
                <a:cubicBezTo>
                  <a:pt x="4833512" y="5994728"/>
                  <a:pt x="4830354" y="5994055"/>
                  <a:pt x="4827187" y="5993049"/>
                </a:cubicBezTo>
                <a:cubicBezTo>
                  <a:pt x="4826231" y="5992750"/>
                  <a:pt x="4825616" y="5991802"/>
                  <a:pt x="4825707" y="5990805"/>
                </a:cubicBezTo>
                <a:cubicBezTo>
                  <a:pt x="4826031" y="5987023"/>
                  <a:pt x="4825940" y="5984006"/>
                  <a:pt x="4825932" y="5980423"/>
                </a:cubicBezTo>
                <a:cubicBezTo>
                  <a:pt x="4825932" y="5980241"/>
                  <a:pt x="4826081" y="5980091"/>
                  <a:pt x="4826264" y="5980108"/>
                </a:cubicBezTo>
                <a:cubicBezTo>
                  <a:pt x="4829281" y="5980324"/>
                  <a:pt x="4833263" y="5980074"/>
                  <a:pt x="4835407" y="5979210"/>
                </a:cubicBezTo>
                <a:close/>
                <a:moveTo>
                  <a:pt x="4923538" y="5966360"/>
                </a:moveTo>
                <a:cubicBezTo>
                  <a:pt x="4923954" y="5966202"/>
                  <a:pt x="4924411" y="5966426"/>
                  <a:pt x="4924785" y="5966667"/>
                </a:cubicBezTo>
                <a:cubicBezTo>
                  <a:pt x="4926638" y="5967881"/>
                  <a:pt x="4928076" y="5969718"/>
                  <a:pt x="4928841" y="5971796"/>
                </a:cubicBezTo>
                <a:cubicBezTo>
                  <a:pt x="4929639" y="5973965"/>
                  <a:pt x="4930071" y="5976243"/>
                  <a:pt x="4929340" y="5978503"/>
                </a:cubicBezTo>
                <a:cubicBezTo>
                  <a:pt x="4929207" y="5978927"/>
                  <a:pt x="4928991" y="5979376"/>
                  <a:pt x="4928583" y="5979542"/>
                </a:cubicBezTo>
                <a:cubicBezTo>
                  <a:pt x="4928143" y="5979717"/>
                  <a:pt x="4927652" y="5979493"/>
                  <a:pt x="4927245" y="5979243"/>
                </a:cubicBezTo>
                <a:cubicBezTo>
                  <a:pt x="4925450" y="5978138"/>
                  <a:pt x="4924469" y="5976442"/>
                  <a:pt x="4923048" y="5974971"/>
                </a:cubicBezTo>
                <a:lnTo>
                  <a:pt x="4923056" y="5974963"/>
                </a:lnTo>
                <a:cubicBezTo>
                  <a:pt x="4922100" y="5973965"/>
                  <a:pt x="4921136" y="5972968"/>
                  <a:pt x="4920180" y="5971979"/>
                </a:cubicBezTo>
                <a:cubicBezTo>
                  <a:pt x="4919806" y="5971571"/>
                  <a:pt x="4919814" y="5971056"/>
                  <a:pt x="4919989" y="5970574"/>
                </a:cubicBezTo>
                <a:cubicBezTo>
                  <a:pt x="4920105" y="5970241"/>
                  <a:pt x="4920305" y="5969926"/>
                  <a:pt x="4920504" y="5969676"/>
                </a:cubicBezTo>
                <a:cubicBezTo>
                  <a:pt x="4921294" y="5968704"/>
                  <a:pt x="4922158" y="5967773"/>
                  <a:pt x="4922981" y="5966825"/>
                </a:cubicBezTo>
                <a:cubicBezTo>
                  <a:pt x="4923139" y="5966642"/>
                  <a:pt x="4923314" y="5966443"/>
                  <a:pt x="4923538" y="5966360"/>
                </a:cubicBezTo>
                <a:close/>
                <a:moveTo>
                  <a:pt x="4783125" y="5966351"/>
                </a:moveTo>
                <a:cubicBezTo>
                  <a:pt x="4783358" y="5966443"/>
                  <a:pt x="4783524" y="5966634"/>
                  <a:pt x="4783682" y="5966817"/>
                </a:cubicBezTo>
                <a:cubicBezTo>
                  <a:pt x="4784505" y="5967764"/>
                  <a:pt x="4785361" y="5968695"/>
                  <a:pt x="4786159" y="5969668"/>
                </a:cubicBezTo>
                <a:cubicBezTo>
                  <a:pt x="4786359" y="5969917"/>
                  <a:pt x="4786558" y="5970233"/>
                  <a:pt x="4786675" y="5970566"/>
                </a:cubicBezTo>
                <a:cubicBezTo>
                  <a:pt x="4786849" y="5971048"/>
                  <a:pt x="4786849" y="5971563"/>
                  <a:pt x="4786483" y="5971970"/>
                </a:cubicBezTo>
                <a:cubicBezTo>
                  <a:pt x="4785528" y="5972968"/>
                  <a:pt x="4784563" y="5973965"/>
                  <a:pt x="4783607" y="5974954"/>
                </a:cubicBezTo>
                <a:cubicBezTo>
                  <a:pt x="4782194" y="5976425"/>
                  <a:pt x="4781205" y="5978121"/>
                  <a:pt x="4779410" y="5979227"/>
                </a:cubicBezTo>
                <a:lnTo>
                  <a:pt x="4779418" y="5979235"/>
                </a:lnTo>
                <a:cubicBezTo>
                  <a:pt x="4779011" y="5979484"/>
                  <a:pt x="4778521" y="5979709"/>
                  <a:pt x="4778080" y="5979534"/>
                </a:cubicBezTo>
                <a:cubicBezTo>
                  <a:pt x="4777665" y="5979368"/>
                  <a:pt x="4777457" y="5978919"/>
                  <a:pt x="4777324" y="5978495"/>
                </a:cubicBezTo>
                <a:cubicBezTo>
                  <a:pt x="4776592" y="5976234"/>
                  <a:pt x="4777033" y="5973957"/>
                  <a:pt x="4777822" y="5971787"/>
                </a:cubicBezTo>
                <a:cubicBezTo>
                  <a:pt x="4778587" y="5969709"/>
                  <a:pt x="4780017" y="5967873"/>
                  <a:pt x="4781879" y="5966659"/>
                </a:cubicBezTo>
                <a:cubicBezTo>
                  <a:pt x="4782253" y="5966418"/>
                  <a:pt x="4782710" y="5966185"/>
                  <a:pt x="4783125" y="5966351"/>
                </a:cubicBezTo>
                <a:close/>
                <a:moveTo>
                  <a:pt x="4873850" y="5960724"/>
                </a:moveTo>
                <a:cubicBezTo>
                  <a:pt x="4876983" y="5961348"/>
                  <a:pt x="4879202" y="5961888"/>
                  <a:pt x="4882419" y="5961597"/>
                </a:cubicBezTo>
                <a:cubicBezTo>
                  <a:pt x="4882602" y="5961580"/>
                  <a:pt x="4882752" y="5961738"/>
                  <a:pt x="4882710" y="5961921"/>
                </a:cubicBezTo>
                <a:cubicBezTo>
                  <a:pt x="4882452" y="5963093"/>
                  <a:pt x="4882062" y="5966559"/>
                  <a:pt x="4881696" y="5969044"/>
                </a:cubicBezTo>
                <a:cubicBezTo>
                  <a:pt x="4881397" y="5971089"/>
                  <a:pt x="4881098" y="5974555"/>
                  <a:pt x="4880948" y="5976342"/>
                </a:cubicBezTo>
                <a:lnTo>
                  <a:pt x="4880956" y="5976342"/>
                </a:lnTo>
                <a:cubicBezTo>
                  <a:pt x="4880906" y="5976899"/>
                  <a:pt x="4880449" y="5977323"/>
                  <a:pt x="4879892" y="5977348"/>
                </a:cubicBezTo>
                <a:cubicBezTo>
                  <a:pt x="4876501" y="5977514"/>
                  <a:pt x="4873675" y="5977016"/>
                  <a:pt x="4871464" y="5976484"/>
                </a:cubicBezTo>
                <a:cubicBezTo>
                  <a:pt x="4871822" y="5971189"/>
                  <a:pt x="4872935" y="5964847"/>
                  <a:pt x="4873850" y="5960724"/>
                </a:cubicBezTo>
                <a:close/>
                <a:moveTo>
                  <a:pt x="4832814" y="5960724"/>
                </a:moveTo>
                <a:cubicBezTo>
                  <a:pt x="4833728" y="5964847"/>
                  <a:pt x="4834842" y="5971189"/>
                  <a:pt x="4835199" y="5976484"/>
                </a:cubicBezTo>
                <a:cubicBezTo>
                  <a:pt x="4832988" y="5977024"/>
                  <a:pt x="4830154" y="5977523"/>
                  <a:pt x="4826771" y="5977348"/>
                </a:cubicBezTo>
                <a:cubicBezTo>
                  <a:pt x="4826214" y="5977323"/>
                  <a:pt x="4825757" y="5976899"/>
                  <a:pt x="4825707" y="5976342"/>
                </a:cubicBezTo>
                <a:cubicBezTo>
                  <a:pt x="4825558" y="5974564"/>
                  <a:pt x="4825258" y="5971089"/>
                  <a:pt x="4824959" y="5969044"/>
                </a:cubicBezTo>
                <a:cubicBezTo>
                  <a:pt x="4824593" y="5966551"/>
                  <a:pt x="4824203" y="5963085"/>
                  <a:pt x="4823945" y="5961921"/>
                </a:cubicBezTo>
                <a:lnTo>
                  <a:pt x="4823953" y="5961921"/>
                </a:lnTo>
                <a:cubicBezTo>
                  <a:pt x="4823912" y="5961747"/>
                  <a:pt x="4824061" y="5961580"/>
                  <a:pt x="4824244" y="5961597"/>
                </a:cubicBezTo>
                <a:cubicBezTo>
                  <a:pt x="4827461" y="5961880"/>
                  <a:pt x="4829680" y="5961339"/>
                  <a:pt x="4832814" y="5960724"/>
                </a:cubicBezTo>
                <a:close/>
                <a:moveTo>
                  <a:pt x="4889692" y="5942097"/>
                </a:moveTo>
                <a:cubicBezTo>
                  <a:pt x="4889875" y="5942056"/>
                  <a:pt x="4890033" y="5942239"/>
                  <a:pt x="4889950" y="5942413"/>
                </a:cubicBezTo>
                <a:cubicBezTo>
                  <a:pt x="4888853" y="5944716"/>
                  <a:pt x="4886583" y="5950467"/>
                  <a:pt x="4885295" y="5954407"/>
                </a:cubicBezTo>
                <a:cubicBezTo>
                  <a:pt x="4884073" y="5958131"/>
                  <a:pt x="4884231" y="5959162"/>
                  <a:pt x="4882062" y="5959178"/>
                </a:cubicBezTo>
                <a:cubicBezTo>
                  <a:pt x="4879468" y="5959203"/>
                  <a:pt x="4874747" y="5958173"/>
                  <a:pt x="4874747" y="5958173"/>
                </a:cubicBezTo>
                <a:lnTo>
                  <a:pt x="4874756" y="5958173"/>
                </a:lnTo>
                <a:cubicBezTo>
                  <a:pt x="4874756" y="5958173"/>
                  <a:pt x="4876717" y="5951315"/>
                  <a:pt x="4877839" y="5948647"/>
                </a:cubicBezTo>
                <a:cubicBezTo>
                  <a:pt x="4878612" y="5946802"/>
                  <a:pt x="4879502" y="5944766"/>
                  <a:pt x="4880067" y="5943477"/>
                </a:cubicBezTo>
                <a:cubicBezTo>
                  <a:pt x="4880399" y="5942729"/>
                  <a:pt x="4881189" y="5942305"/>
                  <a:pt x="4881995" y="5942430"/>
                </a:cubicBezTo>
                <a:cubicBezTo>
                  <a:pt x="4884830" y="5942870"/>
                  <a:pt x="4887082" y="5942654"/>
                  <a:pt x="4889692" y="5942097"/>
                </a:cubicBezTo>
                <a:close/>
                <a:moveTo>
                  <a:pt x="4816963" y="5942097"/>
                </a:moveTo>
                <a:lnTo>
                  <a:pt x="4816971" y="5942097"/>
                </a:lnTo>
                <a:cubicBezTo>
                  <a:pt x="4819581" y="5942654"/>
                  <a:pt x="4821834" y="5942862"/>
                  <a:pt x="4824668" y="5942430"/>
                </a:cubicBezTo>
                <a:cubicBezTo>
                  <a:pt x="4825474" y="5942305"/>
                  <a:pt x="4826272" y="5942729"/>
                  <a:pt x="4826597" y="5943477"/>
                </a:cubicBezTo>
                <a:cubicBezTo>
                  <a:pt x="4827162" y="5944766"/>
                  <a:pt x="4828051" y="5946802"/>
                  <a:pt x="4828824" y="5948647"/>
                </a:cubicBezTo>
                <a:cubicBezTo>
                  <a:pt x="4829946" y="5951315"/>
                  <a:pt x="4831908" y="5958173"/>
                  <a:pt x="4831908" y="5958173"/>
                </a:cubicBezTo>
                <a:cubicBezTo>
                  <a:pt x="4831908" y="5958173"/>
                  <a:pt x="4827187" y="5959203"/>
                  <a:pt x="4824593" y="5959178"/>
                </a:cubicBezTo>
                <a:cubicBezTo>
                  <a:pt x="4822424" y="5959162"/>
                  <a:pt x="4822582" y="5958123"/>
                  <a:pt x="4821360" y="5954407"/>
                </a:cubicBezTo>
                <a:cubicBezTo>
                  <a:pt x="4820072" y="5950467"/>
                  <a:pt x="4817803" y="5944724"/>
                  <a:pt x="4816705" y="5942413"/>
                </a:cubicBezTo>
                <a:cubicBezTo>
                  <a:pt x="4816622" y="5942239"/>
                  <a:pt x="4816780" y="5942056"/>
                  <a:pt x="4816963" y="5942097"/>
                </a:cubicBezTo>
                <a:close/>
                <a:moveTo>
                  <a:pt x="4931310" y="5911643"/>
                </a:moveTo>
                <a:cubicBezTo>
                  <a:pt x="4932549" y="5911643"/>
                  <a:pt x="4933546" y="5912641"/>
                  <a:pt x="4933546" y="5913879"/>
                </a:cubicBezTo>
                <a:cubicBezTo>
                  <a:pt x="4933546" y="5915118"/>
                  <a:pt x="4932549" y="5916115"/>
                  <a:pt x="4931310" y="5916115"/>
                </a:cubicBezTo>
                <a:cubicBezTo>
                  <a:pt x="4930072" y="5916115"/>
                  <a:pt x="4929074" y="5915118"/>
                  <a:pt x="4929074" y="5913879"/>
                </a:cubicBezTo>
                <a:cubicBezTo>
                  <a:pt x="4929074" y="5912641"/>
                  <a:pt x="4930072" y="5911643"/>
                  <a:pt x="4931310" y="5911643"/>
                </a:cubicBezTo>
                <a:close/>
                <a:moveTo>
                  <a:pt x="4775362" y="5911643"/>
                </a:moveTo>
                <a:cubicBezTo>
                  <a:pt x="4776601" y="5911643"/>
                  <a:pt x="4777598" y="5912641"/>
                  <a:pt x="4777598" y="5913879"/>
                </a:cubicBezTo>
                <a:cubicBezTo>
                  <a:pt x="4777598" y="5915118"/>
                  <a:pt x="4776601" y="5916115"/>
                  <a:pt x="4775362" y="5916115"/>
                </a:cubicBezTo>
                <a:cubicBezTo>
                  <a:pt x="4774124" y="5916115"/>
                  <a:pt x="4773126" y="5915118"/>
                  <a:pt x="4773126" y="5913879"/>
                </a:cubicBezTo>
                <a:cubicBezTo>
                  <a:pt x="4773126" y="5912641"/>
                  <a:pt x="4774124" y="5911643"/>
                  <a:pt x="4775362" y="5911643"/>
                </a:cubicBezTo>
                <a:close/>
                <a:moveTo>
                  <a:pt x="4931310" y="5909715"/>
                </a:moveTo>
                <a:cubicBezTo>
                  <a:pt x="4929008" y="5909715"/>
                  <a:pt x="4927146" y="5911577"/>
                  <a:pt x="4927146" y="5913879"/>
                </a:cubicBezTo>
                <a:cubicBezTo>
                  <a:pt x="4927146" y="5916182"/>
                  <a:pt x="4929008" y="5918044"/>
                  <a:pt x="4931310" y="5918044"/>
                </a:cubicBezTo>
                <a:cubicBezTo>
                  <a:pt x="4933613" y="5918044"/>
                  <a:pt x="4935475" y="5916182"/>
                  <a:pt x="4935475" y="5913879"/>
                </a:cubicBezTo>
                <a:cubicBezTo>
                  <a:pt x="4935475" y="5911577"/>
                  <a:pt x="4933613" y="5909715"/>
                  <a:pt x="4931310" y="5909715"/>
                </a:cubicBezTo>
                <a:close/>
                <a:moveTo>
                  <a:pt x="4775362" y="5909715"/>
                </a:moveTo>
                <a:cubicBezTo>
                  <a:pt x="4773060" y="5909715"/>
                  <a:pt x="4771198" y="5911577"/>
                  <a:pt x="4771198" y="5913879"/>
                </a:cubicBezTo>
                <a:cubicBezTo>
                  <a:pt x="4771198" y="5916182"/>
                  <a:pt x="4773060" y="5918044"/>
                  <a:pt x="4775362" y="5918044"/>
                </a:cubicBezTo>
                <a:cubicBezTo>
                  <a:pt x="4777665" y="5918044"/>
                  <a:pt x="4779527" y="5916182"/>
                  <a:pt x="4779527" y="5913879"/>
                </a:cubicBezTo>
                <a:cubicBezTo>
                  <a:pt x="4779527" y="5911577"/>
                  <a:pt x="4777665" y="5909715"/>
                  <a:pt x="4775362" y="5909715"/>
                </a:cubicBezTo>
                <a:close/>
                <a:moveTo>
                  <a:pt x="4769045" y="5902558"/>
                </a:moveTo>
                <a:cubicBezTo>
                  <a:pt x="4788071" y="5905666"/>
                  <a:pt x="4815509" y="5925798"/>
                  <a:pt x="4823089" y="5969069"/>
                </a:cubicBezTo>
                <a:cubicBezTo>
                  <a:pt x="4827403" y="6007637"/>
                  <a:pt x="4815999" y="6034850"/>
                  <a:pt x="4793989" y="6055471"/>
                </a:cubicBezTo>
                <a:lnTo>
                  <a:pt x="4793997" y="6055455"/>
                </a:lnTo>
                <a:cubicBezTo>
                  <a:pt x="4793997" y="6055455"/>
                  <a:pt x="4788927" y="6060035"/>
                  <a:pt x="4784904" y="6063550"/>
                </a:cubicBezTo>
                <a:cubicBezTo>
                  <a:pt x="4780881" y="6067066"/>
                  <a:pt x="4781654" y="6070948"/>
                  <a:pt x="4783641" y="6073442"/>
                </a:cubicBezTo>
                <a:cubicBezTo>
                  <a:pt x="4785910" y="6076293"/>
                  <a:pt x="4790282" y="6079135"/>
                  <a:pt x="4790282" y="6079135"/>
                </a:cubicBezTo>
                <a:cubicBezTo>
                  <a:pt x="4790282" y="6079135"/>
                  <a:pt x="4783425" y="6083474"/>
                  <a:pt x="4775146" y="6080706"/>
                </a:cubicBezTo>
                <a:cubicBezTo>
                  <a:pt x="4764266" y="6077057"/>
                  <a:pt x="4766992" y="6067025"/>
                  <a:pt x="4766992" y="6067025"/>
                </a:cubicBezTo>
                <a:cubicBezTo>
                  <a:pt x="4766992" y="6067025"/>
                  <a:pt x="4761564" y="6069360"/>
                  <a:pt x="4755164" y="6064839"/>
                </a:cubicBezTo>
                <a:cubicBezTo>
                  <a:pt x="4749354" y="6060733"/>
                  <a:pt x="4748257" y="6053477"/>
                  <a:pt x="4749687" y="6045580"/>
                </a:cubicBezTo>
                <a:cubicBezTo>
                  <a:pt x="4749687" y="6045580"/>
                  <a:pt x="4758123" y="6054333"/>
                  <a:pt x="4767923" y="6054233"/>
                </a:cubicBezTo>
                <a:cubicBezTo>
                  <a:pt x="4773592" y="6054175"/>
                  <a:pt x="4776950" y="6051731"/>
                  <a:pt x="4780707" y="6045190"/>
                </a:cubicBezTo>
                <a:cubicBezTo>
                  <a:pt x="4785037" y="6037659"/>
                  <a:pt x="4793058" y="6020179"/>
                  <a:pt x="4790681" y="6000289"/>
                </a:cubicBezTo>
                <a:cubicBezTo>
                  <a:pt x="4789010" y="5986283"/>
                  <a:pt x="4785270" y="5978038"/>
                  <a:pt x="4784655" y="5976500"/>
                </a:cubicBezTo>
                <a:cubicBezTo>
                  <a:pt x="4784572" y="5976301"/>
                  <a:pt x="4784622" y="5976085"/>
                  <a:pt x="4784771" y="5975935"/>
                </a:cubicBezTo>
                <a:cubicBezTo>
                  <a:pt x="4785095" y="5975611"/>
                  <a:pt x="4785777" y="5974929"/>
                  <a:pt x="4787040" y="5973633"/>
                </a:cubicBezTo>
                <a:cubicBezTo>
                  <a:pt x="4788104" y="5972544"/>
                  <a:pt x="4789127" y="5971114"/>
                  <a:pt x="4788229" y="5969718"/>
                </a:cubicBezTo>
                <a:cubicBezTo>
                  <a:pt x="4787813" y="5969069"/>
                  <a:pt x="4787331" y="5968513"/>
                  <a:pt x="4786982" y="5968188"/>
                </a:cubicBezTo>
                <a:cubicBezTo>
                  <a:pt x="4786550" y="5967781"/>
                  <a:pt x="4784530" y="5965470"/>
                  <a:pt x="4784181" y="5965171"/>
                </a:cubicBezTo>
                <a:cubicBezTo>
                  <a:pt x="4782718" y="5963492"/>
                  <a:pt x="4780989" y="5966002"/>
                  <a:pt x="4779925" y="5963783"/>
                </a:cubicBezTo>
                <a:cubicBezTo>
                  <a:pt x="4778969" y="5961705"/>
                  <a:pt x="4772869" y="5947001"/>
                  <a:pt x="4771214" y="5943028"/>
                </a:cubicBezTo>
                <a:cubicBezTo>
                  <a:pt x="4771081" y="5942712"/>
                  <a:pt x="4771406" y="5942413"/>
                  <a:pt x="4771713" y="5942555"/>
                </a:cubicBezTo>
                <a:cubicBezTo>
                  <a:pt x="4776177" y="5944574"/>
                  <a:pt x="4784605" y="5942089"/>
                  <a:pt x="4788212" y="5938823"/>
                </a:cubicBezTo>
                <a:cubicBezTo>
                  <a:pt x="4792385" y="5935032"/>
                  <a:pt x="4793549" y="5930918"/>
                  <a:pt x="4794114" y="5927078"/>
                </a:cubicBezTo>
                <a:lnTo>
                  <a:pt x="4793199" y="5926887"/>
                </a:lnTo>
                <a:cubicBezTo>
                  <a:pt x="4790847" y="5932796"/>
                  <a:pt x="4788013" y="5936221"/>
                  <a:pt x="4785220" y="5938141"/>
                </a:cubicBezTo>
                <a:cubicBezTo>
                  <a:pt x="4780482" y="5941250"/>
                  <a:pt x="4774614" y="5940452"/>
                  <a:pt x="4771838" y="5939720"/>
                </a:cubicBezTo>
                <a:cubicBezTo>
                  <a:pt x="4767175" y="5938490"/>
                  <a:pt x="4765022" y="5935598"/>
                  <a:pt x="4763626" y="5933802"/>
                </a:cubicBezTo>
                <a:cubicBezTo>
                  <a:pt x="4760293" y="5929497"/>
                  <a:pt x="4757176" y="5922689"/>
                  <a:pt x="4756045" y="5915873"/>
                </a:cubicBezTo>
                <a:lnTo>
                  <a:pt x="4757167" y="5915117"/>
                </a:lnTo>
                <a:cubicBezTo>
                  <a:pt x="4758680" y="5917461"/>
                  <a:pt x="4761057" y="5919281"/>
                  <a:pt x="4764033" y="5920079"/>
                </a:cubicBezTo>
                <a:lnTo>
                  <a:pt x="4764673" y="5919098"/>
                </a:lnTo>
                <a:cubicBezTo>
                  <a:pt x="4757309" y="5914618"/>
                  <a:pt x="4755380" y="5908567"/>
                  <a:pt x="4754799" y="5903830"/>
                </a:cubicBezTo>
                <a:cubicBezTo>
                  <a:pt x="4754749" y="5903447"/>
                  <a:pt x="4754990" y="5903081"/>
                  <a:pt x="4755364" y="5902982"/>
                </a:cubicBezTo>
                <a:cubicBezTo>
                  <a:pt x="4760110" y="5901627"/>
                  <a:pt x="4763834" y="5901710"/>
                  <a:pt x="4769045" y="5902558"/>
                </a:cubicBezTo>
                <a:close/>
                <a:moveTo>
                  <a:pt x="4937610" y="5902525"/>
                </a:moveTo>
                <a:cubicBezTo>
                  <a:pt x="4942822" y="5901677"/>
                  <a:pt x="4946545" y="5901594"/>
                  <a:pt x="4951291" y="5902948"/>
                </a:cubicBezTo>
                <a:cubicBezTo>
                  <a:pt x="4951657" y="5903057"/>
                  <a:pt x="4951898" y="5903422"/>
                  <a:pt x="4951857" y="5903796"/>
                </a:cubicBezTo>
                <a:cubicBezTo>
                  <a:pt x="4951266" y="5908542"/>
                  <a:pt x="4949346" y="5914593"/>
                  <a:pt x="4941982" y="5919065"/>
                </a:cubicBezTo>
                <a:lnTo>
                  <a:pt x="4942622" y="5920046"/>
                </a:lnTo>
                <a:cubicBezTo>
                  <a:pt x="4945598" y="5919248"/>
                  <a:pt x="4947975" y="5917428"/>
                  <a:pt x="4949488" y="5915084"/>
                </a:cubicBezTo>
                <a:lnTo>
                  <a:pt x="4950610" y="5915840"/>
                </a:lnTo>
                <a:cubicBezTo>
                  <a:pt x="4949479" y="5922664"/>
                  <a:pt x="4946362" y="5929463"/>
                  <a:pt x="4943029" y="5933769"/>
                </a:cubicBezTo>
                <a:cubicBezTo>
                  <a:pt x="4941633" y="5935573"/>
                  <a:pt x="4939480" y="5938457"/>
                  <a:pt x="4934817" y="5939687"/>
                </a:cubicBezTo>
                <a:cubicBezTo>
                  <a:pt x="4932041" y="5940418"/>
                  <a:pt x="4926173" y="5941208"/>
                  <a:pt x="4921435" y="5938108"/>
                </a:cubicBezTo>
                <a:cubicBezTo>
                  <a:pt x="4918651" y="5936196"/>
                  <a:pt x="4915808" y="5932771"/>
                  <a:pt x="4913456" y="5926853"/>
                </a:cubicBezTo>
                <a:lnTo>
                  <a:pt x="4912541" y="5927045"/>
                </a:lnTo>
                <a:cubicBezTo>
                  <a:pt x="4913107" y="5930885"/>
                  <a:pt x="4914270" y="5934999"/>
                  <a:pt x="4918443" y="5938789"/>
                </a:cubicBezTo>
                <a:cubicBezTo>
                  <a:pt x="4922050" y="5942064"/>
                  <a:pt x="4930478" y="5944541"/>
                  <a:pt x="4934942" y="5942521"/>
                </a:cubicBezTo>
                <a:cubicBezTo>
                  <a:pt x="4935249" y="5942380"/>
                  <a:pt x="4935574" y="5942688"/>
                  <a:pt x="4935441" y="5942995"/>
                </a:cubicBezTo>
                <a:cubicBezTo>
                  <a:pt x="4933778" y="5946960"/>
                  <a:pt x="4927686" y="5961672"/>
                  <a:pt x="4926730" y="5963750"/>
                </a:cubicBezTo>
                <a:cubicBezTo>
                  <a:pt x="4925674" y="5965969"/>
                  <a:pt x="4923945" y="5963451"/>
                  <a:pt x="4922474" y="5965138"/>
                </a:cubicBezTo>
                <a:cubicBezTo>
                  <a:pt x="4922125" y="5965429"/>
                  <a:pt x="4920105" y="5967740"/>
                  <a:pt x="4919673" y="5968155"/>
                </a:cubicBezTo>
                <a:cubicBezTo>
                  <a:pt x="4919332" y="5968479"/>
                  <a:pt x="4918850" y="5969036"/>
                  <a:pt x="4918426" y="5969685"/>
                </a:cubicBezTo>
                <a:cubicBezTo>
                  <a:pt x="4917520" y="5971081"/>
                  <a:pt x="4918551" y="5972511"/>
                  <a:pt x="4919615" y="5973599"/>
                </a:cubicBezTo>
                <a:cubicBezTo>
                  <a:pt x="4920878" y="5974888"/>
                  <a:pt x="4921560" y="5975578"/>
                  <a:pt x="4921884" y="5975902"/>
                </a:cubicBezTo>
                <a:cubicBezTo>
                  <a:pt x="4922034" y="5976051"/>
                  <a:pt x="4922083" y="5976268"/>
                  <a:pt x="4922000" y="5976467"/>
                </a:cubicBezTo>
                <a:cubicBezTo>
                  <a:pt x="4921377" y="5978005"/>
                  <a:pt x="4917645" y="5986250"/>
                  <a:pt x="4915974" y="6000256"/>
                </a:cubicBezTo>
                <a:cubicBezTo>
                  <a:pt x="4913605" y="6020146"/>
                  <a:pt x="4921618" y="6037626"/>
                  <a:pt x="4925948" y="6045156"/>
                </a:cubicBezTo>
                <a:cubicBezTo>
                  <a:pt x="4929714" y="6051698"/>
                  <a:pt x="4933072" y="6054141"/>
                  <a:pt x="4938732" y="6054200"/>
                </a:cubicBezTo>
                <a:cubicBezTo>
                  <a:pt x="4948540" y="6054299"/>
                  <a:pt x="4956968" y="6045547"/>
                  <a:pt x="4956968" y="6045547"/>
                </a:cubicBezTo>
                <a:cubicBezTo>
                  <a:pt x="4958398" y="6053443"/>
                  <a:pt x="4957301" y="6060700"/>
                  <a:pt x="4951491" y="6064806"/>
                </a:cubicBezTo>
                <a:lnTo>
                  <a:pt x="4951499" y="6064822"/>
                </a:lnTo>
                <a:cubicBezTo>
                  <a:pt x="4945099" y="6069344"/>
                  <a:pt x="4939671" y="6067008"/>
                  <a:pt x="4939671" y="6067008"/>
                </a:cubicBezTo>
                <a:cubicBezTo>
                  <a:pt x="4939671" y="6067008"/>
                  <a:pt x="4942398" y="6077041"/>
                  <a:pt x="4931517" y="6080690"/>
                </a:cubicBezTo>
                <a:cubicBezTo>
                  <a:pt x="4923247" y="6083457"/>
                  <a:pt x="4916382" y="6079119"/>
                  <a:pt x="4916382" y="6079119"/>
                </a:cubicBezTo>
                <a:cubicBezTo>
                  <a:pt x="4916382" y="6079119"/>
                  <a:pt x="4920754" y="6076284"/>
                  <a:pt x="4923023" y="6073425"/>
                </a:cubicBezTo>
                <a:cubicBezTo>
                  <a:pt x="4925009" y="6070931"/>
                  <a:pt x="4925782" y="6067050"/>
                  <a:pt x="4921759" y="6063534"/>
                </a:cubicBezTo>
                <a:cubicBezTo>
                  <a:pt x="4917736" y="6060018"/>
                  <a:pt x="4912666" y="6055438"/>
                  <a:pt x="4912666" y="6055438"/>
                </a:cubicBezTo>
                <a:cubicBezTo>
                  <a:pt x="4890656" y="6034816"/>
                  <a:pt x="4879252" y="6007603"/>
                  <a:pt x="4883566" y="5969036"/>
                </a:cubicBezTo>
                <a:cubicBezTo>
                  <a:pt x="4891138" y="5925765"/>
                  <a:pt x="4918584" y="5905633"/>
                  <a:pt x="4937610" y="5902525"/>
                </a:cubicBezTo>
                <a:close/>
                <a:moveTo>
                  <a:pt x="5188371" y="5899674"/>
                </a:moveTo>
                <a:cubicBezTo>
                  <a:pt x="5199617" y="5899674"/>
                  <a:pt x="5204097" y="5909831"/>
                  <a:pt x="5204097" y="5921875"/>
                </a:cubicBezTo>
                <a:cubicBezTo>
                  <a:pt x="5204097" y="5933329"/>
                  <a:pt x="5199617" y="5944076"/>
                  <a:pt x="5188371" y="5944076"/>
                </a:cubicBezTo>
                <a:cubicBezTo>
                  <a:pt x="5177125" y="5944076"/>
                  <a:pt x="5172645" y="5933919"/>
                  <a:pt x="5172645" y="5921875"/>
                </a:cubicBezTo>
                <a:cubicBezTo>
                  <a:pt x="5172645" y="5909831"/>
                  <a:pt x="5177125" y="5899674"/>
                  <a:pt x="5188371" y="5899674"/>
                </a:cubicBezTo>
                <a:close/>
                <a:moveTo>
                  <a:pt x="5507830" y="5887131"/>
                </a:moveTo>
                <a:lnTo>
                  <a:pt x="5507830" y="5956618"/>
                </a:lnTo>
                <a:lnTo>
                  <a:pt x="5524853" y="5956618"/>
                </a:lnTo>
                <a:lnTo>
                  <a:pt x="5524254" y="5909133"/>
                </a:lnTo>
                <a:lnTo>
                  <a:pt x="5524454" y="5909133"/>
                </a:lnTo>
                <a:lnTo>
                  <a:pt x="5548741" y="5956618"/>
                </a:lnTo>
                <a:lnTo>
                  <a:pt x="5571740" y="5956618"/>
                </a:lnTo>
                <a:lnTo>
                  <a:pt x="5571740" y="5887131"/>
                </a:lnTo>
                <a:lnTo>
                  <a:pt x="5554817" y="5887131"/>
                </a:lnTo>
                <a:lnTo>
                  <a:pt x="5555116" y="5934317"/>
                </a:lnTo>
                <a:lnTo>
                  <a:pt x="5554917" y="5934317"/>
                </a:lnTo>
                <a:lnTo>
                  <a:pt x="5531419" y="5887131"/>
                </a:lnTo>
                <a:close/>
                <a:moveTo>
                  <a:pt x="5434661" y="5887131"/>
                </a:moveTo>
                <a:lnTo>
                  <a:pt x="5434661" y="5930236"/>
                </a:lnTo>
                <a:cubicBezTo>
                  <a:pt x="5434661" y="5949254"/>
                  <a:pt x="5447004" y="5957815"/>
                  <a:pt x="5465124" y="5957815"/>
                </a:cubicBezTo>
                <a:cubicBezTo>
                  <a:pt x="5483244" y="5957815"/>
                  <a:pt x="5495587" y="5949254"/>
                  <a:pt x="5495587" y="5930236"/>
                </a:cubicBezTo>
                <a:lnTo>
                  <a:pt x="5495587" y="5887131"/>
                </a:lnTo>
                <a:lnTo>
                  <a:pt x="5477068" y="5887131"/>
                </a:lnTo>
                <a:lnTo>
                  <a:pt x="5477068" y="5927153"/>
                </a:lnTo>
                <a:cubicBezTo>
                  <a:pt x="5477068" y="5936312"/>
                  <a:pt x="5474583" y="5944076"/>
                  <a:pt x="5465124" y="5944076"/>
                </a:cubicBezTo>
                <a:cubicBezTo>
                  <a:pt x="5455665" y="5944076"/>
                  <a:pt x="5453180" y="5936312"/>
                  <a:pt x="5453180" y="5927153"/>
                </a:cubicBezTo>
                <a:lnTo>
                  <a:pt x="5453180" y="5887131"/>
                </a:lnTo>
                <a:close/>
                <a:moveTo>
                  <a:pt x="5334602" y="5887131"/>
                </a:moveTo>
                <a:lnTo>
                  <a:pt x="5334602" y="5956618"/>
                </a:lnTo>
                <a:lnTo>
                  <a:pt x="5352722" y="5956618"/>
                </a:lnTo>
                <a:lnTo>
                  <a:pt x="5352323" y="5903264"/>
                </a:lnTo>
                <a:lnTo>
                  <a:pt x="5352522" y="5903264"/>
                </a:lnTo>
                <a:lnTo>
                  <a:pt x="5369445" y="5956618"/>
                </a:lnTo>
                <a:lnTo>
                  <a:pt x="5386468" y="5956618"/>
                </a:lnTo>
                <a:lnTo>
                  <a:pt x="5404189" y="5903264"/>
                </a:lnTo>
                <a:lnTo>
                  <a:pt x="5404389" y="5903264"/>
                </a:lnTo>
                <a:lnTo>
                  <a:pt x="5404089" y="5956618"/>
                </a:lnTo>
                <a:lnTo>
                  <a:pt x="5422209" y="5956618"/>
                </a:lnTo>
                <a:lnTo>
                  <a:pt x="5422209" y="5887131"/>
                </a:lnTo>
                <a:lnTo>
                  <a:pt x="5394140" y="5887131"/>
                </a:lnTo>
                <a:lnTo>
                  <a:pt x="5378713" y="5933320"/>
                </a:lnTo>
                <a:lnTo>
                  <a:pt x="5378514" y="5933320"/>
                </a:lnTo>
                <a:lnTo>
                  <a:pt x="5363777" y="5887131"/>
                </a:lnTo>
                <a:lnTo>
                  <a:pt x="5334610" y="5887131"/>
                </a:lnTo>
                <a:close/>
                <a:moveTo>
                  <a:pt x="5233064" y="5887131"/>
                </a:moveTo>
                <a:lnTo>
                  <a:pt x="5233064" y="5956618"/>
                </a:lnTo>
                <a:lnTo>
                  <a:pt x="5251184" y="5956618"/>
                </a:lnTo>
                <a:lnTo>
                  <a:pt x="5250785" y="5903264"/>
                </a:lnTo>
                <a:lnTo>
                  <a:pt x="5250984" y="5903264"/>
                </a:lnTo>
                <a:lnTo>
                  <a:pt x="5267907" y="5956618"/>
                </a:lnTo>
                <a:lnTo>
                  <a:pt x="5284930" y="5956618"/>
                </a:lnTo>
                <a:lnTo>
                  <a:pt x="5302651" y="5903264"/>
                </a:lnTo>
                <a:lnTo>
                  <a:pt x="5302851" y="5903264"/>
                </a:lnTo>
                <a:lnTo>
                  <a:pt x="5302551" y="5956618"/>
                </a:lnTo>
                <a:lnTo>
                  <a:pt x="5320671" y="5956618"/>
                </a:lnTo>
                <a:lnTo>
                  <a:pt x="5320671" y="5887131"/>
                </a:lnTo>
                <a:lnTo>
                  <a:pt x="5292602" y="5887131"/>
                </a:lnTo>
                <a:lnTo>
                  <a:pt x="5277175" y="5933320"/>
                </a:lnTo>
                <a:lnTo>
                  <a:pt x="5276976" y="5933320"/>
                </a:lnTo>
                <a:lnTo>
                  <a:pt x="5262239" y="5887131"/>
                </a:lnTo>
                <a:lnTo>
                  <a:pt x="5233072" y="5887131"/>
                </a:lnTo>
                <a:close/>
                <a:moveTo>
                  <a:pt x="5088222" y="5887131"/>
                </a:moveTo>
                <a:lnTo>
                  <a:pt x="5088222" y="5956610"/>
                </a:lnTo>
                <a:lnTo>
                  <a:pt x="5106741" y="5956610"/>
                </a:lnTo>
                <a:lnTo>
                  <a:pt x="5106741" y="5925050"/>
                </a:lnTo>
                <a:lnTo>
                  <a:pt x="5106940" y="5925050"/>
                </a:lnTo>
                <a:lnTo>
                  <a:pt x="5128543" y="5956610"/>
                </a:lnTo>
                <a:lnTo>
                  <a:pt x="5152132" y="5956610"/>
                </a:lnTo>
                <a:lnTo>
                  <a:pt x="5124462" y="5919481"/>
                </a:lnTo>
                <a:lnTo>
                  <a:pt x="5150146" y="5887131"/>
                </a:lnTo>
                <a:lnTo>
                  <a:pt x="5127845" y="5887131"/>
                </a:lnTo>
                <a:lnTo>
                  <a:pt x="5106940" y="5915500"/>
                </a:lnTo>
                <a:lnTo>
                  <a:pt x="5106741" y="5915500"/>
                </a:lnTo>
                <a:lnTo>
                  <a:pt x="5106741" y="5887131"/>
                </a:lnTo>
                <a:close/>
                <a:moveTo>
                  <a:pt x="5188371" y="5885943"/>
                </a:moveTo>
                <a:cubicBezTo>
                  <a:pt x="5165472" y="5885943"/>
                  <a:pt x="5153528" y="5899782"/>
                  <a:pt x="5153528" y="5921884"/>
                </a:cubicBezTo>
                <a:cubicBezTo>
                  <a:pt x="5153528" y="5943985"/>
                  <a:pt x="5165672" y="5957824"/>
                  <a:pt x="5188371" y="5957824"/>
                </a:cubicBezTo>
                <a:cubicBezTo>
                  <a:pt x="5211071" y="5957824"/>
                  <a:pt x="5223215" y="5944184"/>
                  <a:pt x="5223215" y="5921884"/>
                </a:cubicBezTo>
                <a:cubicBezTo>
                  <a:pt x="5223215" y="5899583"/>
                  <a:pt x="5211271" y="5885943"/>
                  <a:pt x="5188371" y="5885943"/>
                </a:cubicBezTo>
                <a:close/>
                <a:moveTo>
                  <a:pt x="4946413" y="5798909"/>
                </a:moveTo>
                <a:lnTo>
                  <a:pt x="4938758" y="5822107"/>
                </a:lnTo>
                <a:lnTo>
                  <a:pt x="4914836" y="5817137"/>
                </a:lnTo>
                <a:lnTo>
                  <a:pt x="4931102" y="5835365"/>
                </a:lnTo>
                <a:lnTo>
                  <a:pt x="4914836" y="5853593"/>
                </a:lnTo>
                <a:lnTo>
                  <a:pt x="4938758" y="5848622"/>
                </a:lnTo>
                <a:lnTo>
                  <a:pt x="4946413" y="5871821"/>
                </a:lnTo>
                <a:lnTo>
                  <a:pt x="4954068" y="5848622"/>
                </a:lnTo>
                <a:lnTo>
                  <a:pt x="4977990" y="5853593"/>
                </a:lnTo>
                <a:lnTo>
                  <a:pt x="4961723" y="5835365"/>
                </a:lnTo>
                <a:lnTo>
                  <a:pt x="4977990" y="5817137"/>
                </a:lnTo>
                <a:lnTo>
                  <a:pt x="4954068" y="5822107"/>
                </a:lnTo>
                <a:close/>
                <a:moveTo>
                  <a:pt x="4852638" y="5798909"/>
                </a:moveTo>
                <a:lnTo>
                  <a:pt x="4844983" y="5822107"/>
                </a:lnTo>
                <a:lnTo>
                  <a:pt x="4821061" y="5817137"/>
                </a:lnTo>
                <a:lnTo>
                  <a:pt x="4837327" y="5835365"/>
                </a:lnTo>
                <a:lnTo>
                  <a:pt x="4821061" y="5853593"/>
                </a:lnTo>
                <a:lnTo>
                  <a:pt x="4844983" y="5848622"/>
                </a:lnTo>
                <a:lnTo>
                  <a:pt x="4852638" y="5871821"/>
                </a:lnTo>
                <a:lnTo>
                  <a:pt x="4860293" y="5848622"/>
                </a:lnTo>
                <a:lnTo>
                  <a:pt x="4884215" y="5853593"/>
                </a:lnTo>
                <a:lnTo>
                  <a:pt x="4867948" y="5835365"/>
                </a:lnTo>
                <a:lnTo>
                  <a:pt x="4884215" y="5817137"/>
                </a:lnTo>
                <a:lnTo>
                  <a:pt x="4860293" y="5822107"/>
                </a:lnTo>
                <a:close/>
                <a:moveTo>
                  <a:pt x="4758863" y="5798909"/>
                </a:moveTo>
                <a:lnTo>
                  <a:pt x="4751208" y="5822107"/>
                </a:lnTo>
                <a:lnTo>
                  <a:pt x="4727286" y="5817137"/>
                </a:lnTo>
                <a:lnTo>
                  <a:pt x="4743552" y="5835365"/>
                </a:lnTo>
                <a:lnTo>
                  <a:pt x="4727286" y="5853593"/>
                </a:lnTo>
                <a:lnTo>
                  <a:pt x="4751208" y="5848622"/>
                </a:lnTo>
                <a:lnTo>
                  <a:pt x="4758863" y="5871821"/>
                </a:lnTo>
                <a:lnTo>
                  <a:pt x="4766518" y="5848622"/>
                </a:lnTo>
                <a:lnTo>
                  <a:pt x="4790440" y="5853593"/>
                </a:lnTo>
                <a:lnTo>
                  <a:pt x="4774173" y="5835365"/>
                </a:lnTo>
                <a:lnTo>
                  <a:pt x="4790440" y="5817137"/>
                </a:lnTo>
                <a:lnTo>
                  <a:pt x="4766518" y="5822107"/>
                </a:lnTo>
                <a:close/>
                <a:moveTo>
                  <a:pt x="4705293" y="5789317"/>
                </a:moveTo>
                <a:lnTo>
                  <a:pt x="5001420" y="5789317"/>
                </a:lnTo>
                <a:lnTo>
                  <a:pt x="5001420" y="5883557"/>
                </a:lnTo>
                <a:lnTo>
                  <a:pt x="4705293" y="5883557"/>
                </a:lnTo>
                <a:close/>
                <a:moveTo>
                  <a:pt x="5431178" y="5787389"/>
                </a:moveTo>
                <a:lnTo>
                  <a:pt x="5431178" y="5856876"/>
                </a:lnTo>
                <a:lnTo>
                  <a:pt x="5478365" y="5856876"/>
                </a:lnTo>
                <a:lnTo>
                  <a:pt x="5478365" y="5843137"/>
                </a:lnTo>
                <a:lnTo>
                  <a:pt x="5449697" y="5843137"/>
                </a:lnTo>
                <a:lnTo>
                  <a:pt x="5449697" y="5787389"/>
                </a:lnTo>
                <a:close/>
                <a:moveTo>
                  <a:pt x="5397823" y="5787389"/>
                </a:moveTo>
                <a:lnTo>
                  <a:pt x="5397823" y="5856876"/>
                </a:lnTo>
                <a:lnTo>
                  <a:pt x="5416342" y="5856876"/>
                </a:lnTo>
                <a:lnTo>
                  <a:pt x="5416342" y="5787389"/>
                </a:lnTo>
                <a:close/>
                <a:moveTo>
                  <a:pt x="5326050" y="5787389"/>
                </a:moveTo>
                <a:lnTo>
                  <a:pt x="5326050" y="5856868"/>
                </a:lnTo>
                <a:lnTo>
                  <a:pt x="5344569" y="5856868"/>
                </a:lnTo>
                <a:lnTo>
                  <a:pt x="5344569" y="5825308"/>
                </a:lnTo>
                <a:lnTo>
                  <a:pt x="5344768" y="5825308"/>
                </a:lnTo>
                <a:lnTo>
                  <a:pt x="5366371" y="5856868"/>
                </a:lnTo>
                <a:lnTo>
                  <a:pt x="5389960" y="5856868"/>
                </a:lnTo>
                <a:lnTo>
                  <a:pt x="5362290" y="5819739"/>
                </a:lnTo>
                <a:lnTo>
                  <a:pt x="5387974" y="5787389"/>
                </a:lnTo>
                <a:lnTo>
                  <a:pt x="5365673" y="5787389"/>
                </a:lnTo>
                <a:lnTo>
                  <a:pt x="5344768" y="5815758"/>
                </a:lnTo>
                <a:lnTo>
                  <a:pt x="5344569" y="5815758"/>
                </a:lnTo>
                <a:lnTo>
                  <a:pt x="5344569" y="5787389"/>
                </a:lnTo>
                <a:close/>
                <a:moveTo>
                  <a:pt x="5264732" y="5787389"/>
                </a:moveTo>
                <a:lnTo>
                  <a:pt x="5264732" y="5856876"/>
                </a:lnTo>
                <a:lnTo>
                  <a:pt x="5314803" y="5856876"/>
                </a:lnTo>
                <a:lnTo>
                  <a:pt x="5314803" y="5843735"/>
                </a:lnTo>
                <a:lnTo>
                  <a:pt x="5283243" y="5843735"/>
                </a:lnTo>
                <a:lnTo>
                  <a:pt x="5283243" y="5828009"/>
                </a:lnTo>
                <a:lnTo>
                  <a:pt x="5312010" y="5828009"/>
                </a:lnTo>
                <a:lnTo>
                  <a:pt x="5312010" y="5814868"/>
                </a:lnTo>
                <a:lnTo>
                  <a:pt x="5283243" y="5814868"/>
                </a:lnTo>
                <a:lnTo>
                  <a:pt x="5283243" y="5800530"/>
                </a:lnTo>
                <a:lnTo>
                  <a:pt x="5313706" y="5800530"/>
                </a:lnTo>
                <a:lnTo>
                  <a:pt x="5313706" y="5787389"/>
                </a:lnTo>
                <a:close/>
                <a:moveTo>
                  <a:pt x="5131128" y="5787389"/>
                </a:moveTo>
                <a:lnTo>
                  <a:pt x="5156812" y="5830694"/>
                </a:lnTo>
                <a:lnTo>
                  <a:pt x="5156812" y="5856876"/>
                </a:lnTo>
                <a:lnTo>
                  <a:pt x="5175331" y="5856876"/>
                </a:lnTo>
                <a:lnTo>
                  <a:pt x="5175331" y="5830694"/>
                </a:lnTo>
                <a:lnTo>
                  <a:pt x="5200815" y="5787389"/>
                </a:lnTo>
                <a:lnTo>
                  <a:pt x="5179511" y="5787389"/>
                </a:lnTo>
                <a:lnTo>
                  <a:pt x="5166071" y="5815259"/>
                </a:lnTo>
                <a:lnTo>
                  <a:pt x="5152431" y="5787389"/>
                </a:lnTo>
                <a:close/>
                <a:moveTo>
                  <a:pt x="5088222" y="5787389"/>
                </a:moveTo>
                <a:lnTo>
                  <a:pt x="5088222" y="5856876"/>
                </a:lnTo>
                <a:lnTo>
                  <a:pt x="5135409" y="5856876"/>
                </a:lnTo>
                <a:lnTo>
                  <a:pt x="5135409" y="5843137"/>
                </a:lnTo>
                <a:lnTo>
                  <a:pt x="5106741" y="5843137"/>
                </a:lnTo>
                <a:lnTo>
                  <a:pt x="5106741" y="5787389"/>
                </a:lnTo>
                <a:close/>
                <a:moveTo>
                  <a:pt x="5516700" y="5786200"/>
                </a:moveTo>
                <a:cubicBezTo>
                  <a:pt x="5502760" y="5786200"/>
                  <a:pt x="5486436" y="5790780"/>
                  <a:pt x="5486436" y="5807503"/>
                </a:cubicBezTo>
                <a:cubicBezTo>
                  <a:pt x="5486436" y="5832788"/>
                  <a:pt x="5519285" y="5824626"/>
                  <a:pt x="5519285" y="5837567"/>
                </a:cubicBezTo>
                <a:cubicBezTo>
                  <a:pt x="5519285" y="5843136"/>
                  <a:pt x="5513716" y="5844333"/>
                  <a:pt x="5507839" y="5844333"/>
                </a:cubicBezTo>
                <a:cubicBezTo>
                  <a:pt x="5500167" y="5844333"/>
                  <a:pt x="5493501" y="5842338"/>
                  <a:pt x="5488722" y="5839753"/>
                </a:cubicBezTo>
                <a:lnTo>
                  <a:pt x="5488730" y="5839762"/>
                </a:lnTo>
                <a:lnTo>
                  <a:pt x="5487134" y="5855089"/>
                </a:lnTo>
                <a:cubicBezTo>
                  <a:pt x="5493302" y="5857075"/>
                  <a:pt x="5501364" y="5858073"/>
                  <a:pt x="5507839" y="5858073"/>
                </a:cubicBezTo>
                <a:cubicBezTo>
                  <a:pt x="5523266" y="5858073"/>
                  <a:pt x="5538402" y="5853194"/>
                  <a:pt x="5538402" y="5835174"/>
                </a:cubicBezTo>
                <a:cubicBezTo>
                  <a:pt x="5538402" y="5810088"/>
                  <a:pt x="5505553" y="5817652"/>
                  <a:pt x="5505553" y="5806406"/>
                </a:cubicBezTo>
                <a:cubicBezTo>
                  <a:pt x="5505553" y="5800339"/>
                  <a:pt x="5513317" y="5799940"/>
                  <a:pt x="5517996" y="5799940"/>
                </a:cubicBezTo>
                <a:cubicBezTo>
                  <a:pt x="5523266" y="5799940"/>
                  <a:pt x="5528644" y="5800937"/>
                  <a:pt x="5533423" y="5803123"/>
                </a:cubicBezTo>
                <a:lnTo>
                  <a:pt x="5534620" y="5788785"/>
                </a:lnTo>
                <a:cubicBezTo>
                  <a:pt x="5529940" y="5787197"/>
                  <a:pt x="5523366" y="5786200"/>
                  <a:pt x="5516700" y="5786200"/>
                </a:cubicBezTo>
                <a:close/>
                <a:moveTo>
                  <a:pt x="5231577" y="5786200"/>
                </a:moveTo>
                <a:cubicBezTo>
                  <a:pt x="5217638" y="5786200"/>
                  <a:pt x="5201313" y="5790780"/>
                  <a:pt x="5201313" y="5807503"/>
                </a:cubicBezTo>
                <a:cubicBezTo>
                  <a:pt x="5201313" y="5832788"/>
                  <a:pt x="5234162" y="5824626"/>
                  <a:pt x="5234162" y="5837567"/>
                </a:cubicBezTo>
                <a:cubicBezTo>
                  <a:pt x="5234162" y="5843136"/>
                  <a:pt x="5228593" y="5844333"/>
                  <a:pt x="5222716" y="5844333"/>
                </a:cubicBezTo>
                <a:cubicBezTo>
                  <a:pt x="5215044" y="5844333"/>
                  <a:pt x="5208378" y="5842338"/>
                  <a:pt x="5203599" y="5839753"/>
                </a:cubicBezTo>
                <a:lnTo>
                  <a:pt x="5203607" y="5839762"/>
                </a:lnTo>
                <a:lnTo>
                  <a:pt x="5202011" y="5855089"/>
                </a:lnTo>
                <a:cubicBezTo>
                  <a:pt x="5208179" y="5857075"/>
                  <a:pt x="5216241" y="5858073"/>
                  <a:pt x="5222716" y="5858073"/>
                </a:cubicBezTo>
                <a:cubicBezTo>
                  <a:pt x="5238143" y="5858073"/>
                  <a:pt x="5253279" y="5853194"/>
                  <a:pt x="5253279" y="5835174"/>
                </a:cubicBezTo>
                <a:cubicBezTo>
                  <a:pt x="5253279" y="5810088"/>
                  <a:pt x="5220430" y="5817652"/>
                  <a:pt x="5220430" y="5806406"/>
                </a:cubicBezTo>
                <a:cubicBezTo>
                  <a:pt x="5220430" y="5800339"/>
                  <a:pt x="5228194" y="5799940"/>
                  <a:pt x="5232873" y="5799940"/>
                </a:cubicBezTo>
                <a:cubicBezTo>
                  <a:pt x="5238143" y="5799940"/>
                  <a:pt x="5243521" y="5800937"/>
                  <a:pt x="5248300" y="5803123"/>
                </a:cubicBezTo>
                <a:lnTo>
                  <a:pt x="5249497" y="5788785"/>
                </a:lnTo>
                <a:cubicBezTo>
                  <a:pt x="5244817" y="5787197"/>
                  <a:pt x="5238243" y="5786200"/>
                  <a:pt x="5231577" y="5786200"/>
                </a:cubicBezTo>
                <a:close/>
                <a:moveTo>
                  <a:pt x="4701137" y="5785161"/>
                </a:moveTo>
                <a:lnTo>
                  <a:pt x="4701137" y="5887131"/>
                </a:lnTo>
                <a:lnTo>
                  <a:pt x="4701137" y="5887713"/>
                </a:lnTo>
                <a:lnTo>
                  <a:pt x="4701137" y="6084713"/>
                </a:lnTo>
                <a:cubicBezTo>
                  <a:pt x="4701137" y="6097945"/>
                  <a:pt x="4716381" y="6108676"/>
                  <a:pt x="4735199" y="6108684"/>
                </a:cubicBezTo>
                <a:lnTo>
                  <a:pt x="4815658" y="6108717"/>
                </a:lnTo>
                <a:cubicBezTo>
                  <a:pt x="4834734" y="6108717"/>
                  <a:pt x="4851175" y="6116106"/>
                  <a:pt x="4851175" y="6129023"/>
                </a:cubicBezTo>
                <a:lnTo>
                  <a:pt x="4855555" y="6129023"/>
                </a:lnTo>
                <a:cubicBezTo>
                  <a:pt x="4855555" y="6116115"/>
                  <a:pt x="4871996" y="6108717"/>
                  <a:pt x="4891064" y="6108717"/>
                </a:cubicBezTo>
                <a:lnTo>
                  <a:pt x="4971523" y="6108684"/>
                </a:lnTo>
                <a:cubicBezTo>
                  <a:pt x="4990332" y="6108684"/>
                  <a:pt x="5005585" y="6097945"/>
                  <a:pt x="5005585" y="6084713"/>
                </a:cubicBezTo>
                <a:lnTo>
                  <a:pt x="5005585" y="5887713"/>
                </a:lnTo>
                <a:lnTo>
                  <a:pt x="5005585" y="5887131"/>
                </a:lnTo>
                <a:lnTo>
                  <a:pt x="5005585" y="5785161"/>
                </a:lnTo>
                <a:lnTo>
                  <a:pt x="5005576" y="5785161"/>
                </a:lnTo>
                <a:close/>
                <a:moveTo>
                  <a:pt x="4715376" y="5766044"/>
                </a:moveTo>
                <a:lnTo>
                  <a:pt x="4715376" y="5778512"/>
                </a:lnTo>
                <a:lnTo>
                  <a:pt x="4991330" y="5778512"/>
                </a:lnTo>
                <a:lnTo>
                  <a:pt x="4991330" y="5766044"/>
                </a:lnTo>
                <a:close/>
                <a:moveTo>
                  <a:pt x="4901562" y="5746927"/>
                </a:moveTo>
                <a:lnTo>
                  <a:pt x="4901562" y="5759395"/>
                </a:lnTo>
                <a:lnTo>
                  <a:pt x="4984681" y="5759395"/>
                </a:lnTo>
                <a:lnTo>
                  <a:pt x="4984681" y="5746927"/>
                </a:lnTo>
                <a:close/>
                <a:moveTo>
                  <a:pt x="4811793" y="5746927"/>
                </a:moveTo>
                <a:lnTo>
                  <a:pt x="4811793" y="5759395"/>
                </a:lnTo>
                <a:lnTo>
                  <a:pt x="4894912" y="5759395"/>
                </a:lnTo>
                <a:lnTo>
                  <a:pt x="4894912" y="5746927"/>
                </a:lnTo>
                <a:close/>
                <a:moveTo>
                  <a:pt x="4722025" y="5746927"/>
                </a:moveTo>
                <a:lnTo>
                  <a:pt x="4722025" y="5759395"/>
                </a:lnTo>
                <a:lnTo>
                  <a:pt x="4805144" y="5759395"/>
                </a:lnTo>
                <a:lnTo>
                  <a:pt x="4805144" y="5746927"/>
                </a:lnTo>
                <a:close/>
                <a:moveTo>
                  <a:pt x="4946446" y="5727851"/>
                </a:moveTo>
                <a:lnTo>
                  <a:pt x="4946446" y="5740319"/>
                </a:lnTo>
                <a:lnTo>
                  <a:pt x="4984681" y="5740319"/>
                </a:lnTo>
                <a:lnTo>
                  <a:pt x="4984681" y="5727851"/>
                </a:lnTo>
                <a:close/>
                <a:moveTo>
                  <a:pt x="4766909" y="5727851"/>
                </a:moveTo>
                <a:lnTo>
                  <a:pt x="4766909" y="5740319"/>
                </a:lnTo>
                <a:lnTo>
                  <a:pt x="4850028" y="5740319"/>
                </a:lnTo>
                <a:lnTo>
                  <a:pt x="4850028" y="5727851"/>
                </a:lnTo>
                <a:close/>
                <a:moveTo>
                  <a:pt x="4722025" y="5727851"/>
                </a:moveTo>
                <a:lnTo>
                  <a:pt x="4722025" y="5740319"/>
                </a:lnTo>
                <a:lnTo>
                  <a:pt x="4760260" y="5740319"/>
                </a:lnTo>
                <a:lnTo>
                  <a:pt x="4760260" y="5727851"/>
                </a:lnTo>
                <a:close/>
                <a:moveTo>
                  <a:pt x="4856678" y="5727810"/>
                </a:moveTo>
                <a:lnTo>
                  <a:pt x="4856678" y="5740278"/>
                </a:lnTo>
                <a:lnTo>
                  <a:pt x="4939797" y="5740278"/>
                </a:lnTo>
                <a:lnTo>
                  <a:pt x="4939797" y="5727810"/>
                </a:lnTo>
                <a:close/>
                <a:moveTo>
                  <a:pt x="4901562" y="5708734"/>
                </a:moveTo>
                <a:lnTo>
                  <a:pt x="4901562" y="5721202"/>
                </a:lnTo>
                <a:lnTo>
                  <a:pt x="4984681" y="5721202"/>
                </a:lnTo>
                <a:lnTo>
                  <a:pt x="4984681" y="5708734"/>
                </a:lnTo>
                <a:close/>
                <a:moveTo>
                  <a:pt x="4811793" y="5708734"/>
                </a:moveTo>
                <a:lnTo>
                  <a:pt x="4811793" y="5721202"/>
                </a:lnTo>
                <a:lnTo>
                  <a:pt x="4894912" y="5721202"/>
                </a:lnTo>
                <a:lnTo>
                  <a:pt x="4894912" y="5708734"/>
                </a:lnTo>
                <a:close/>
                <a:moveTo>
                  <a:pt x="4722025" y="5708734"/>
                </a:moveTo>
                <a:lnTo>
                  <a:pt x="4722025" y="5721202"/>
                </a:lnTo>
                <a:lnTo>
                  <a:pt x="4805144" y="5721202"/>
                </a:lnTo>
                <a:lnTo>
                  <a:pt x="4805144" y="5708734"/>
                </a:lnTo>
                <a:close/>
                <a:moveTo>
                  <a:pt x="4941459" y="5686292"/>
                </a:moveTo>
                <a:lnTo>
                  <a:pt x="4925666" y="5702085"/>
                </a:lnTo>
                <a:lnTo>
                  <a:pt x="4978031" y="5702085"/>
                </a:lnTo>
                <a:lnTo>
                  <a:pt x="4962238" y="5686292"/>
                </a:lnTo>
                <a:close/>
                <a:moveTo>
                  <a:pt x="4875795" y="5686292"/>
                </a:moveTo>
                <a:lnTo>
                  <a:pt x="4860002" y="5702085"/>
                </a:lnTo>
                <a:lnTo>
                  <a:pt x="4912367" y="5702085"/>
                </a:lnTo>
                <a:lnTo>
                  <a:pt x="4896574" y="5686292"/>
                </a:lnTo>
                <a:close/>
                <a:moveTo>
                  <a:pt x="4810131" y="5686292"/>
                </a:moveTo>
                <a:lnTo>
                  <a:pt x="4794338" y="5702085"/>
                </a:lnTo>
                <a:lnTo>
                  <a:pt x="4846703" y="5702085"/>
                </a:lnTo>
                <a:lnTo>
                  <a:pt x="4830910" y="5686292"/>
                </a:lnTo>
                <a:close/>
                <a:moveTo>
                  <a:pt x="4744468" y="5686292"/>
                </a:moveTo>
                <a:lnTo>
                  <a:pt x="4728675" y="5702085"/>
                </a:lnTo>
                <a:lnTo>
                  <a:pt x="4781040" y="5702085"/>
                </a:lnTo>
                <a:lnTo>
                  <a:pt x="4765247" y="5686292"/>
                </a:lnTo>
                <a:close/>
                <a:moveTo>
                  <a:pt x="4959961" y="5649720"/>
                </a:moveTo>
                <a:lnTo>
                  <a:pt x="4959961" y="5662188"/>
                </a:lnTo>
                <a:lnTo>
                  <a:pt x="4966602" y="5668837"/>
                </a:lnTo>
                <a:lnTo>
                  <a:pt x="4966602" y="5682086"/>
                </a:lnTo>
                <a:lnTo>
                  <a:pt x="4984681" y="5700165"/>
                </a:lnTo>
                <a:lnTo>
                  <a:pt x="5002759" y="5682086"/>
                </a:lnTo>
                <a:lnTo>
                  <a:pt x="5002759" y="5668837"/>
                </a:lnTo>
                <a:lnTo>
                  <a:pt x="5009408" y="5662188"/>
                </a:lnTo>
                <a:lnTo>
                  <a:pt x="5009408" y="5649720"/>
                </a:lnTo>
                <a:lnTo>
                  <a:pt x="4997364" y="5649720"/>
                </a:lnTo>
                <a:lnTo>
                  <a:pt x="4997364" y="5658863"/>
                </a:lnTo>
                <a:lnTo>
                  <a:pt x="4990707" y="5658863"/>
                </a:lnTo>
                <a:lnTo>
                  <a:pt x="4990707" y="5649720"/>
                </a:lnTo>
                <a:lnTo>
                  <a:pt x="4978654" y="5649720"/>
                </a:lnTo>
                <a:lnTo>
                  <a:pt x="4978654" y="5658863"/>
                </a:lnTo>
                <a:lnTo>
                  <a:pt x="4972005" y="5658863"/>
                </a:lnTo>
                <a:lnTo>
                  <a:pt x="4972005" y="5649720"/>
                </a:lnTo>
                <a:close/>
                <a:moveTo>
                  <a:pt x="4893981" y="5649720"/>
                </a:moveTo>
                <a:lnTo>
                  <a:pt x="4893981" y="5662188"/>
                </a:lnTo>
                <a:lnTo>
                  <a:pt x="4900622" y="5668837"/>
                </a:lnTo>
                <a:lnTo>
                  <a:pt x="4900622" y="5682086"/>
                </a:lnTo>
                <a:lnTo>
                  <a:pt x="4918701" y="5700165"/>
                </a:lnTo>
                <a:lnTo>
                  <a:pt x="4936779" y="5682086"/>
                </a:lnTo>
                <a:lnTo>
                  <a:pt x="4936779" y="5668837"/>
                </a:lnTo>
                <a:lnTo>
                  <a:pt x="4943428" y="5662188"/>
                </a:lnTo>
                <a:lnTo>
                  <a:pt x="4943428" y="5649720"/>
                </a:lnTo>
                <a:lnTo>
                  <a:pt x="4931384" y="5649720"/>
                </a:lnTo>
                <a:lnTo>
                  <a:pt x="4931384" y="5658863"/>
                </a:lnTo>
                <a:lnTo>
                  <a:pt x="4924727" y="5658863"/>
                </a:lnTo>
                <a:lnTo>
                  <a:pt x="4924727" y="5649720"/>
                </a:lnTo>
                <a:lnTo>
                  <a:pt x="4912683" y="5649720"/>
                </a:lnTo>
                <a:lnTo>
                  <a:pt x="4912683" y="5658863"/>
                </a:lnTo>
                <a:lnTo>
                  <a:pt x="4906033" y="5658863"/>
                </a:lnTo>
                <a:lnTo>
                  <a:pt x="4906033" y="5649720"/>
                </a:lnTo>
                <a:close/>
                <a:moveTo>
                  <a:pt x="4828633" y="5649720"/>
                </a:moveTo>
                <a:lnTo>
                  <a:pt x="4828633" y="5662188"/>
                </a:lnTo>
                <a:lnTo>
                  <a:pt x="4835274" y="5668837"/>
                </a:lnTo>
                <a:lnTo>
                  <a:pt x="4835274" y="5682086"/>
                </a:lnTo>
                <a:lnTo>
                  <a:pt x="4853353" y="5700165"/>
                </a:lnTo>
                <a:lnTo>
                  <a:pt x="4871431" y="5682086"/>
                </a:lnTo>
                <a:lnTo>
                  <a:pt x="4871431" y="5668837"/>
                </a:lnTo>
                <a:lnTo>
                  <a:pt x="4878080" y="5662188"/>
                </a:lnTo>
                <a:lnTo>
                  <a:pt x="4878080" y="5649720"/>
                </a:lnTo>
                <a:lnTo>
                  <a:pt x="4866036" y="5649720"/>
                </a:lnTo>
                <a:lnTo>
                  <a:pt x="4866036" y="5658863"/>
                </a:lnTo>
                <a:lnTo>
                  <a:pt x="4859379" y="5658863"/>
                </a:lnTo>
                <a:lnTo>
                  <a:pt x="4859379" y="5649720"/>
                </a:lnTo>
                <a:lnTo>
                  <a:pt x="4847326" y="5649720"/>
                </a:lnTo>
                <a:lnTo>
                  <a:pt x="4847326" y="5658863"/>
                </a:lnTo>
                <a:lnTo>
                  <a:pt x="4840677" y="5658863"/>
                </a:lnTo>
                <a:lnTo>
                  <a:pt x="4840677" y="5649720"/>
                </a:lnTo>
                <a:close/>
                <a:moveTo>
                  <a:pt x="4763285" y="5649720"/>
                </a:moveTo>
                <a:lnTo>
                  <a:pt x="4763285" y="5662188"/>
                </a:lnTo>
                <a:lnTo>
                  <a:pt x="4769918" y="5668837"/>
                </a:lnTo>
                <a:lnTo>
                  <a:pt x="4769918" y="5682086"/>
                </a:lnTo>
                <a:lnTo>
                  <a:pt x="4787996" y="5700165"/>
                </a:lnTo>
                <a:lnTo>
                  <a:pt x="4806083" y="5682086"/>
                </a:lnTo>
                <a:lnTo>
                  <a:pt x="4806083" y="5668837"/>
                </a:lnTo>
                <a:lnTo>
                  <a:pt x="4812724" y="5662188"/>
                </a:lnTo>
                <a:lnTo>
                  <a:pt x="4812724" y="5649720"/>
                </a:lnTo>
                <a:lnTo>
                  <a:pt x="4800680" y="5649720"/>
                </a:lnTo>
                <a:lnTo>
                  <a:pt x="4800680" y="5658863"/>
                </a:lnTo>
                <a:lnTo>
                  <a:pt x="4794022" y="5658863"/>
                </a:lnTo>
                <a:lnTo>
                  <a:pt x="4794022" y="5649720"/>
                </a:lnTo>
                <a:lnTo>
                  <a:pt x="4781978" y="5649720"/>
                </a:lnTo>
                <a:lnTo>
                  <a:pt x="4781978" y="5658863"/>
                </a:lnTo>
                <a:lnTo>
                  <a:pt x="4775329" y="5658863"/>
                </a:lnTo>
                <a:lnTo>
                  <a:pt x="4775329" y="5649720"/>
                </a:lnTo>
                <a:close/>
                <a:moveTo>
                  <a:pt x="4697306" y="5649720"/>
                </a:moveTo>
                <a:lnTo>
                  <a:pt x="4697306" y="5662188"/>
                </a:lnTo>
                <a:lnTo>
                  <a:pt x="4703947" y="5668837"/>
                </a:lnTo>
                <a:lnTo>
                  <a:pt x="4703947" y="5682086"/>
                </a:lnTo>
                <a:lnTo>
                  <a:pt x="4722026" y="5700165"/>
                </a:lnTo>
                <a:lnTo>
                  <a:pt x="4740104" y="5682086"/>
                </a:lnTo>
                <a:lnTo>
                  <a:pt x="4740104" y="5668837"/>
                </a:lnTo>
                <a:lnTo>
                  <a:pt x="4746753" y="5662188"/>
                </a:lnTo>
                <a:lnTo>
                  <a:pt x="4746753" y="5649720"/>
                </a:lnTo>
                <a:lnTo>
                  <a:pt x="4734709" y="5649720"/>
                </a:lnTo>
                <a:lnTo>
                  <a:pt x="4734709" y="5658863"/>
                </a:lnTo>
                <a:lnTo>
                  <a:pt x="4728052" y="5658863"/>
                </a:lnTo>
                <a:lnTo>
                  <a:pt x="4728052" y="5649720"/>
                </a:lnTo>
                <a:lnTo>
                  <a:pt x="4715999" y="5649720"/>
                </a:lnTo>
                <a:lnTo>
                  <a:pt x="4715999" y="5658863"/>
                </a:lnTo>
                <a:lnTo>
                  <a:pt x="4709350" y="5658863"/>
                </a:lnTo>
                <a:lnTo>
                  <a:pt x="4709350" y="5649720"/>
                </a:lnTo>
                <a:close/>
                <a:moveTo>
                  <a:pt x="0" y="0"/>
                </a:moveTo>
                <a:lnTo>
                  <a:pt x="5856288" y="0"/>
                </a:lnTo>
                <a:lnTo>
                  <a:pt x="5856288" y="6352726"/>
                </a:lnTo>
                <a:lnTo>
                  <a:pt x="0" y="6352726"/>
                </a:lnTo>
                <a:close/>
              </a:path>
            </a:pathLst>
          </a:custGeom>
        </p:spPr>
        <p:txBody>
          <a:bodyPr wrap="square">
            <a:noAutofit/>
          </a:bodyPr>
          <a:lstStyle>
            <a:lvl1pPr marL="0" indent="0">
              <a:buNone/>
              <a:defRPr sz="2000"/>
            </a:lvl1pPr>
          </a:lstStyle>
          <a:p>
            <a:r>
              <a:rPr lang="sv-SE"/>
              <a:t>Infoga din egen bild här</a:t>
            </a:r>
          </a:p>
        </p:txBody>
      </p:sp>
      <p:sp>
        <p:nvSpPr>
          <p:cNvPr id="19" name="Platshållare för text 11">
            <a:extLst>
              <a:ext uri="{FF2B5EF4-FFF2-40B4-BE49-F238E27FC236}">
                <a16:creationId xmlns:a16="http://schemas.microsoft.com/office/drawing/2014/main" id="{A57A3CE2-90DE-0C1D-EEC3-B7686CCB7F3D}"/>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2717290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t yta grå rubrik och egen bild till 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C3FCDE2-8E12-0185-E0D1-EB51905811DE}"/>
              </a:ext>
            </a:extLst>
          </p:cNvPr>
          <p:cNvSpPr>
            <a:spLocks noGrp="1" noRot="1" noMove="1" noResize="1" noEditPoints="1" noAdjustHandles="1" noChangeArrowheads="1" noChangeShapeType="1"/>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EEBEBAF-DB7C-22AB-46D8-4E8C36514EBB}"/>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AE6002E-2ADF-68F1-5ACA-FC3A9EE21923}"/>
              </a:ext>
            </a:extLst>
          </p:cNvPr>
          <p:cNvSpPr>
            <a:spLocks noGrp="1" noRot="1" noMove="1" noResize="1" noEditPoints="1" noAdjustHandles="1" noChangeArrowheads="1" noChangeShapeType="1"/>
          </p:cNvSpPr>
          <p:nvPr userDrawn="1"/>
        </p:nvSpPr>
        <p:spPr>
          <a:xfrm rot="10800000">
            <a:off x="12202160" y="0"/>
            <a:ext cx="33528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97FA0EAF-3C14-494D-59D7-D30641D4F2A5}"/>
              </a:ext>
            </a:extLst>
          </p:cNvPr>
          <p:cNvGrpSpPr>
            <a:grpSpLocks noGrp="1" noUngrp="1" noRot="1" noMove="1" noResize="1"/>
          </p:cNvGrpSpPr>
          <p:nvPr userDrawn="1"/>
        </p:nvGrpSpPr>
        <p:grpSpPr>
          <a:xfrm>
            <a:off x="1895171" y="6027927"/>
            <a:ext cx="2199710" cy="374484"/>
            <a:chOff x="1888435" y="5891642"/>
            <a:chExt cx="2199710" cy="374484"/>
          </a:xfrm>
        </p:grpSpPr>
        <p:pic>
          <p:nvPicPr>
            <p:cNvPr id="12" name="Bildobjekt 11">
              <a:extLst>
                <a:ext uri="{FF2B5EF4-FFF2-40B4-BE49-F238E27FC236}">
                  <a16:creationId xmlns:a16="http://schemas.microsoft.com/office/drawing/2014/main" id="{927F2678-CABF-C7CD-FF3E-8E77E1C4F7A9}"/>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2763273" y="5898774"/>
              <a:ext cx="460118" cy="367352"/>
            </a:xfrm>
            <a:prstGeom prst="rect">
              <a:avLst/>
            </a:prstGeom>
          </p:spPr>
        </p:pic>
        <p:pic>
          <p:nvPicPr>
            <p:cNvPr id="13" name="Bildobjekt 12">
              <a:extLst>
                <a:ext uri="{FF2B5EF4-FFF2-40B4-BE49-F238E27FC236}">
                  <a16:creationId xmlns:a16="http://schemas.microsoft.com/office/drawing/2014/main" id="{DA9D3A17-82C5-5108-B748-93E18EDD1850}"/>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3190608" y="5891642"/>
              <a:ext cx="460118" cy="367352"/>
            </a:xfrm>
            <a:prstGeom prst="rect">
              <a:avLst/>
            </a:prstGeom>
          </p:spPr>
        </p:pic>
        <p:pic>
          <p:nvPicPr>
            <p:cNvPr id="14" name="Bildobjekt 13">
              <a:extLst>
                <a:ext uri="{FF2B5EF4-FFF2-40B4-BE49-F238E27FC236}">
                  <a16:creationId xmlns:a16="http://schemas.microsoft.com/office/drawing/2014/main" id="{9B48872C-AF83-B801-B725-70D2ABE4057E}"/>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2325854" y="5898773"/>
              <a:ext cx="460118" cy="367352"/>
            </a:xfrm>
            <a:prstGeom prst="rect">
              <a:avLst/>
            </a:prstGeom>
          </p:spPr>
        </p:pic>
        <p:pic>
          <p:nvPicPr>
            <p:cNvPr id="15" name="Bildobjekt 14">
              <a:extLst>
                <a:ext uri="{FF2B5EF4-FFF2-40B4-BE49-F238E27FC236}">
                  <a16:creationId xmlns:a16="http://schemas.microsoft.com/office/drawing/2014/main" id="{D49D66A7-19C2-91E8-7386-D58FB9E9D7F9}"/>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3628027" y="5898773"/>
              <a:ext cx="460118" cy="367352"/>
            </a:xfrm>
            <a:prstGeom prst="rect">
              <a:avLst/>
            </a:prstGeom>
          </p:spPr>
        </p:pic>
        <p:pic>
          <p:nvPicPr>
            <p:cNvPr id="16" name="Bildobjekt 15">
              <a:extLst>
                <a:ext uri="{FF2B5EF4-FFF2-40B4-BE49-F238E27FC236}">
                  <a16:creationId xmlns:a16="http://schemas.microsoft.com/office/drawing/2014/main" id="{1AAA2249-94E4-5BFE-8D08-CA3CD6B6C56B}"/>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1888435" y="5898773"/>
              <a:ext cx="460118" cy="367352"/>
            </a:xfrm>
            <a:prstGeom prst="rect">
              <a:avLst/>
            </a:prstGeom>
          </p:spPr>
        </p:pic>
      </p:grpSp>
      <p:sp>
        <p:nvSpPr>
          <p:cNvPr id="17" name="Platshållare för text 14">
            <a:extLst>
              <a:ext uri="{FF2B5EF4-FFF2-40B4-BE49-F238E27FC236}">
                <a16:creationId xmlns:a16="http://schemas.microsoft.com/office/drawing/2014/main" id="{54549E26-11DC-EE98-1488-EEE089C89EF8}"/>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8" name="Platshållare för bild 914">
            <a:extLst>
              <a:ext uri="{FF2B5EF4-FFF2-40B4-BE49-F238E27FC236}">
                <a16:creationId xmlns:a16="http://schemas.microsoft.com/office/drawing/2014/main" id="{02DE147B-1C51-51F7-50C6-B659E4ED170F}"/>
              </a:ext>
            </a:extLst>
          </p:cNvPr>
          <p:cNvSpPr>
            <a:spLocks noGrp="1" noRot="1" noMove="1" noResize="1" noEditPoints="1" noAdjustHandles="1" noChangeArrowheads="1" noChangeShapeType="1"/>
          </p:cNvSpPr>
          <p:nvPr>
            <p:ph type="pic" sz="quarter" idx="12" hasCustomPrompt="1"/>
          </p:nvPr>
        </p:nvSpPr>
        <p:spPr>
          <a:xfrm>
            <a:off x="6096000" y="249242"/>
            <a:ext cx="5856288" cy="6352726"/>
          </a:xfrm>
          <a:custGeom>
            <a:avLst/>
            <a:gdLst>
              <a:gd name="connsiteX0" fmla="*/ 4900664 w 5856288"/>
              <a:gd name="connsiteY0" fmla="*/ 6045057 h 6352726"/>
              <a:gd name="connsiteX1" fmla="*/ 4903523 w 5856288"/>
              <a:gd name="connsiteY1" fmla="*/ 6048622 h 6352726"/>
              <a:gd name="connsiteX2" fmla="*/ 4901636 w 5856288"/>
              <a:gd name="connsiteY2" fmla="*/ 6050800 h 6352726"/>
              <a:gd name="connsiteX3" fmla="*/ 4901628 w 5856288"/>
              <a:gd name="connsiteY3" fmla="*/ 6050800 h 6352726"/>
              <a:gd name="connsiteX4" fmla="*/ 4900140 w 5856288"/>
              <a:gd name="connsiteY4" fmla="*/ 6053227 h 6352726"/>
              <a:gd name="connsiteX5" fmla="*/ 4897630 w 5856288"/>
              <a:gd name="connsiteY5" fmla="*/ 6050218 h 6352726"/>
              <a:gd name="connsiteX6" fmla="*/ 4900664 w 5856288"/>
              <a:gd name="connsiteY6" fmla="*/ 6045057 h 6352726"/>
              <a:gd name="connsiteX7" fmla="*/ 4806025 w 5856288"/>
              <a:gd name="connsiteY7" fmla="*/ 6045057 h 6352726"/>
              <a:gd name="connsiteX8" fmla="*/ 4809058 w 5856288"/>
              <a:gd name="connsiteY8" fmla="*/ 6050218 h 6352726"/>
              <a:gd name="connsiteX9" fmla="*/ 4806548 w 5856288"/>
              <a:gd name="connsiteY9" fmla="*/ 6053227 h 6352726"/>
              <a:gd name="connsiteX10" fmla="*/ 4806540 w 5856288"/>
              <a:gd name="connsiteY10" fmla="*/ 6053227 h 6352726"/>
              <a:gd name="connsiteX11" fmla="*/ 4805052 w 5856288"/>
              <a:gd name="connsiteY11" fmla="*/ 6050800 h 6352726"/>
              <a:gd name="connsiteX12" fmla="*/ 4803165 w 5856288"/>
              <a:gd name="connsiteY12" fmla="*/ 6048622 h 6352726"/>
              <a:gd name="connsiteX13" fmla="*/ 4806025 w 5856288"/>
              <a:gd name="connsiteY13" fmla="*/ 6045057 h 6352726"/>
              <a:gd name="connsiteX14" fmla="*/ 4891633 w 5856288"/>
              <a:gd name="connsiteY14" fmla="*/ 6042191 h 6352726"/>
              <a:gd name="connsiteX15" fmla="*/ 4891637 w 5856288"/>
              <a:gd name="connsiteY15" fmla="*/ 6042197 h 6352726"/>
              <a:gd name="connsiteX16" fmla="*/ 4891629 w 5856288"/>
              <a:gd name="connsiteY16" fmla="*/ 6042197 h 6352726"/>
              <a:gd name="connsiteX17" fmla="*/ 4815030 w 5856288"/>
              <a:gd name="connsiteY17" fmla="*/ 6042190 h 6352726"/>
              <a:gd name="connsiteX18" fmla="*/ 4815035 w 5856288"/>
              <a:gd name="connsiteY18" fmla="*/ 6042197 h 6352726"/>
              <a:gd name="connsiteX19" fmla="*/ 4815026 w 5856288"/>
              <a:gd name="connsiteY19" fmla="*/ 6042197 h 6352726"/>
              <a:gd name="connsiteX20" fmla="*/ 4896574 w 5856288"/>
              <a:gd name="connsiteY20" fmla="*/ 6039604 h 6352726"/>
              <a:gd name="connsiteX21" fmla="*/ 4899134 w 5856288"/>
              <a:gd name="connsiteY21" fmla="*/ 6043070 h 6352726"/>
              <a:gd name="connsiteX22" fmla="*/ 4897115 w 5856288"/>
              <a:gd name="connsiteY22" fmla="*/ 6045655 h 6352726"/>
              <a:gd name="connsiteX23" fmla="*/ 4895693 w 5856288"/>
              <a:gd name="connsiteY23" fmla="*/ 6047833 h 6352726"/>
              <a:gd name="connsiteX24" fmla="*/ 4893341 w 5856288"/>
              <a:gd name="connsiteY24" fmla="*/ 6044649 h 6352726"/>
              <a:gd name="connsiteX25" fmla="*/ 4896574 w 5856288"/>
              <a:gd name="connsiteY25" fmla="*/ 6039604 h 6352726"/>
              <a:gd name="connsiteX26" fmla="*/ 4810097 w 5856288"/>
              <a:gd name="connsiteY26" fmla="*/ 6039604 h 6352726"/>
              <a:gd name="connsiteX27" fmla="*/ 4813331 w 5856288"/>
              <a:gd name="connsiteY27" fmla="*/ 6044649 h 6352726"/>
              <a:gd name="connsiteX28" fmla="*/ 4810979 w 5856288"/>
              <a:gd name="connsiteY28" fmla="*/ 6047833 h 6352726"/>
              <a:gd name="connsiteX29" fmla="*/ 4809557 w 5856288"/>
              <a:gd name="connsiteY29" fmla="*/ 6045655 h 6352726"/>
              <a:gd name="connsiteX30" fmla="*/ 4807537 w 5856288"/>
              <a:gd name="connsiteY30" fmla="*/ 6043070 h 6352726"/>
              <a:gd name="connsiteX31" fmla="*/ 4810097 w 5856288"/>
              <a:gd name="connsiteY31" fmla="*/ 6039604 h 6352726"/>
              <a:gd name="connsiteX32" fmla="*/ 4927362 w 5856288"/>
              <a:gd name="connsiteY32" fmla="*/ 6034285 h 6352726"/>
              <a:gd name="connsiteX33" fmla="*/ 4930844 w 5856288"/>
              <a:gd name="connsiteY33" fmla="*/ 6039704 h 6352726"/>
              <a:gd name="connsiteX34" fmla="*/ 4925774 w 5856288"/>
              <a:gd name="connsiteY34" fmla="*/ 6040094 h 6352726"/>
              <a:gd name="connsiteX35" fmla="*/ 4922765 w 5856288"/>
              <a:gd name="connsiteY35" fmla="*/ 6034609 h 6352726"/>
              <a:gd name="connsiteX36" fmla="*/ 4779319 w 5856288"/>
              <a:gd name="connsiteY36" fmla="*/ 6034285 h 6352726"/>
              <a:gd name="connsiteX37" fmla="*/ 4783915 w 5856288"/>
              <a:gd name="connsiteY37" fmla="*/ 6034609 h 6352726"/>
              <a:gd name="connsiteX38" fmla="*/ 4780906 w 5856288"/>
              <a:gd name="connsiteY38" fmla="*/ 6040094 h 6352726"/>
              <a:gd name="connsiteX39" fmla="*/ 4775836 w 5856288"/>
              <a:gd name="connsiteY39" fmla="*/ 6039704 h 6352726"/>
              <a:gd name="connsiteX40" fmla="*/ 4927362 w 5856288"/>
              <a:gd name="connsiteY40" fmla="*/ 6034284 h 6352726"/>
              <a:gd name="connsiteX41" fmla="*/ 4927370 w 5856288"/>
              <a:gd name="connsiteY41" fmla="*/ 6034284 h 6352726"/>
              <a:gd name="connsiteX42" fmla="*/ 4927362 w 5856288"/>
              <a:gd name="connsiteY42" fmla="*/ 6034285 h 6352726"/>
              <a:gd name="connsiteX43" fmla="*/ 4779310 w 5856288"/>
              <a:gd name="connsiteY43" fmla="*/ 6034284 h 6352726"/>
              <a:gd name="connsiteX44" fmla="*/ 4779319 w 5856288"/>
              <a:gd name="connsiteY44" fmla="*/ 6034284 h 6352726"/>
              <a:gd name="connsiteX45" fmla="*/ 4779319 w 5856288"/>
              <a:gd name="connsiteY45" fmla="*/ 6034285 h 6352726"/>
              <a:gd name="connsiteX46" fmla="*/ 4892767 w 5856288"/>
              <a:gd name="connsiteY46" fmla="*/ 6033520 h 6352726"/>
              <a:gd name="connsiteX47" fmla="*/ 4895211 w 5856288"/>
              <a:gd name="connsiteY47" fmla="*/ 6037426 h 6352726"/>
              <a:gd name="connsiteX48" fmla="*/ 4893117 w 5856288"/>
              <a:gd name="connsiteY48" fmla="*/ 6039945 h 6352726"/>
              <a:gd name="connsiteX49" fmla="*/ 4891633 w 5856288"/>
              <a:gd name="connsiteY49" fmla="*/ 6042191 h 6352726"/>
              <a:gd name="connsiteX50" fmla="*/ 4889534 w 5856288"/>
              <a:gd name="connsiteY50" fmla="*/ 6038773 h 6352726"/>
              <a:gd name="connsiteX51" fmla="*/ 4892767 w 5856288"/>
              <a:gd name="connsiteY51" fmla="*/ 6033520 h 6352726"/>
              <a:gd name="connsiteX52" fmla="*/ 4813896 w 5856288"/>
              <a:gd name="connsiteY52" fmla="*/ 6033520 h 6352726"/>
              <a:gd name="connsiteX53" fmla="*/ 4817129 w 5856288"/>
              <a:gd name="connsiteY53" fmla="*/ 6038773 h 6352726"/>
              <a:gd name="connsiteX54" fmla="*/ 4815030 w 5856288"/>
              <a:gd name="connsiteY54" fmla="*/ 6042190 h 6352726"/>
              <a:gd name="connsiteX55" fmla="*/ 4813547 w 5856288"/>
              <a:gd name="connsiteY55" fmla="*/ 6039945 h 6352726"/>
              <a:gd name="connsiteX56" fmla="*/ 4811452 w 5856288"/>
              <a:gd name="connsiteY56" fmla="*/ 6037426 h 6352726"/>
              <a:gd name="connsiteX57" fmla="*/ 4813896 w 5856288"/>
              <a:gd name="connsiteY57" fmla="*/ 6033520 h 6352726"/>
              <a:gd name="connsiteX58" fmla="*/ 4924145 w 5856288"/>
              <a:gd name="connsiteY58" fmla="*/ 6027610 h 6352726"/>
              <a:gd name="connsiteX59" fmla="*/ 4924153 w 5856288"/>
              <a:gd name="connsiteY59" fmla="*/ 6027610 h 6352726"/>
              <a:gd name="connsiteX60" fmla="*/ 4926464 w 5856288"/>
              <a:gd name="connsiteY60" fmla="*/ 6032323 h 6352726"/>
              <a:gd name="connsiteX61" fmla="*/ 4922083 w 5856288"/>
              <a:gd name="connsiteY61" fmla="*/ 6032614 h 6352726"/>
              <a:gd name="connsiteX62" fmla="*/ 4920404 w 5856288"/>
              <a:gd name="connsiteY62" fmla="*/ 6027685 h 6352726"/>
              <a:gd name="connsiteX63" fmla="*/ 4782510 w 5856288"/>
              <a:gd name="connsiteY63" fmla="*/ 6027610 h 6352726"/>
              <a:gd name="connsiteX64" fmla="*/ 4786251 w 5856288"/>
              <a:gd name="connsiteY64" fmla="*/ 6027685 h 6352726"/>
              <a:gd name="connsiteX65" fmla="*/ 4786259 w 5856288"/>
              <a:gd name="connsiteY65" fmla="*/ 6027685 h 6352726"/>
              <a:gd name="connsiteX66" fmla="*/ 4784580 w 5856288"/>
              <a:gd name="connsiteY66" fmla="*/ 6032614 h 6352726"/>
              <a:gd name="connsiteX67" fmla="*/ 4780200 w 5856288"/>
              <a:gd name="connsiteY67" fmla="*/ 6032323 h 6352726"/>
              <a:gd name="connsiteX68" fmla="*/ 4782510 w 5856288"/>
              <a:gd name="connsiteY68" fmla="*/ 6027610 h 6352726"/>
              <a:gd name="connsiteX69" fmla="*/ 4921643 w 5856288"/>
              <a:gd name="connsiteY69" fmla="*/ 6020437 h 6352726"/>
              <a:gd name="connsiteX70" fmla="*/ 4923280 w 5856288"/>
              <a:gd name="connsiteY70" fmla="*/ 6025507 h 6352726"/>
              <a:gd name="connsiteX71" fmla="*/ 4919914 w 5856288"/>
              <a:gd name="connsiteY71" fmla="*/ 6025441 h 6352726"/>
              <a:gd name="connsiteX72" fmla="*/ 4918850 w 5856288"/>
              <a:gd name="connsiteY72" fmla="*/ 6020611 h 6352726"/>
              <a:gd name="connsiteX73" fmla="*/ 4785029 w 5856288"/>
              <a:gd name="connsiteY73" fmla="*/ 6020437 h 6352726"/>
              <a:gd name="connsiteX74" fmla="*/ 4787822 w 5856288"/>
              <a:gd name="connsiteY74" fmla="*/ 6020611 h 6352726"/>
              <a:gd name="connsiteX75" fmla="*/ 4786758 w 5856288"/>
              <a:gd name="connsiteY75" fmla="*/ 6025441 h 6352726"/>
              <a:gd name="connsiteX76" fmla="*/ 4783391 w 5856288"/>
              <a:gd name="connsiteY76" fmla="*/ 6025507 h 6352726"/>
              <a:gd name="connsiteX77" fmla="*/ 4785029 w 5856288"/>
              <a:gd name="connsiteY77" fmla="*/ 6020437 h 6352726"/>
              <a:gd name="connsiteX78" fmla="*/ 4871265 w 5856288"/>
              <a:gd name="connsiteY78" fmla="*/ 5979218 h 6352726"/>
              <a:gd name="connsiteX79" fmla="*/ 4880408 w 5856288"/>
              <a:gd name="connsiteY79" fmla="*/ 5980116 h 6352726"/>
              <a:gd name="connsiteX80" fmla="*/ 4880740 w 5856288"/>
              <a:gd name="connsiteY80" fmla="*/ 5980432 h 6352726"/>
              <a:gd name="connsiteX81" fmla="*/ 4880965 w 5856288"/>
              <a:gd name="connsiteY81" fmla="*/ 5990813 h 6352726"/>
              <a:gd name="connsiteX82" fmla="*/ 4879485 w 5856288"/>
              <a:gd name="connsiteY82" fmla="*/ 5993057 h 6352726"/>
              <a:gd name="connsiteX83" fmla="*/ 4872112 w 5856288"/>
              <a:gd name="connsiteY83" fmla="*/ 5994953 h 6352726"/>
              <a:gd name="connsiteX84" fmla="*/ 4871713 w 5856288"/>
              <a:gd name="connsiteY84" fmla="*/ 5994662 h 6352726"/>
              <a:gd name="connsiteX85" fmla="*/ 4871265 w 5856288"/>
              <a:gd name="connsiteY85" fmla="*/ 5979218 h 6352726"/>
              <a:gd name="connsiteX86" fmla="*/ 4835407 w 5856288"/>
              <a:gd name="connsiteY86" fmla="*/ 5979210 h 6352726"/>
              <a:gd name="connsiteX87" fmla="*/ 4834958 w 5856288"/>
              <a:gd name="connsiteY87" fmla="*/ 5994653 h 6352726"/>
              <a:gd name="connsiteX88" fmla="*/ 4834559 w 5856288"/>
              <a:gd name="connsiteY88" fmla="*/ 5994944 h 6352726"/>
              <a:gd name="connsiteX89" fmla="*/ 4827187 w 5856288"/>
              <a:gd name="connsiteY89" fmla="*/ 5993049 h 6352726"/>
              <a:gd name="connsiteX90" fmla="*/ 4825707 w 5856288"/>
              <a:gd name="connsiteY90" fmla="*/ 5990805 h 6352726"/>
              <a:gd name="connsiteX91" fmla="*/ 4825932 w 5856288"/>
              <a:gd name="connsiteY91" fmla="*/ 5980423 h 6352726"/>
              <a:gd name="connsiteX92" fmla="*/ 4826264 w 5856288"/>
              <a:gd name="connsiteY92" fmla="*/ 5980108 h 6352726"/>
              <a:gd name="connsiteX93" fmla="*/ 4835407 w 5856288"/>
              <a:gd name="connsiteY93" fmla="*/ 5979210 h 6352726"/>
              <a:gd name="connsiteX94" fmla="*/ 4923538 w 5856288"/>
              <a:gd name="connsiteY94" fmla="*/ 5966360 h 6352726"/>
              <a:gd name="connsiteX95" fmla="*/ 4924785 w 5856288"/>
              <a:gd name="connsiteY95" fmla="*/ 5966667 h 6352726"/>
              <a:gd name="connsiteX96" fmla="*/ 4928841 w 5856288"/>
              <a:gd name="connsiteY96" fmla="*/ 5971796 h 6352726"/>
              <a:gd name="connsiteX97" fmla="*/ 4929340 w 5856288"/>
              <a:gd name="connsiteY97" fmla="*/ 5978503 h 6352726"/>
              <a:gd name="connsiteX98" fmla="*/ 4928583 w 5856288"/>
              <a:gd name="connsiteY98" fmla="*/ 5979542 h 6352726"/>
              <a:gd name="connsiteX99" fmla="*/ 4927245 w 5856288"/>
              <a:gd name="connsiteY99" fmla="*/ 5979243 h 6352726"/>
              <a:gd name="connsiteX100" fmla="*/ 4923048 w 5856288"/>
              <a:gd name="connsiteY100" fmla="*/ 5974971 h 6352726"/>
              <a:gd name="connsiteX101" fmla="*/ 4923056 w 5856288"/>
              <a:gd name="connsiteY101" fmla="*/ 5974963 h 6352726"/>
              <a:gd name="connsiteX102" fmla="*/ 4920180 w 5856288"/>
              <a:gd name="connsiteY102" fmla="*/ 5971979 h 6352726"/>
              <a:gd name="connsiteX103" fmla="*/ 4919989 w 5856288"/>
              <a:gd name="connsiteY103" fmla="*/ 5970574 h 6352726"/>
              <a:gd name="connsiteX104" fmla="*/ 4920504 w 5856288"/>
              <a:gd name="connsiteY104" fmla="*/ 5969676 h 6352726"/>
              <a:gd name="connsiteX105" fmla="*/ 4922981 w 5856288"/>
              <a:gd name="connsiteY105" fmla="*/ 5966825 h 6352726"/>
              <a:gd name="connsiteX106" fmla="*/ 4923538 w 5856288"/>
              <a:gd name="connsiteY106" fmla="*/ 5966360 h 6352726"/>
              <a:gd name="connsiteX107" fmla="*/ 4783125 w 5856288"/>
              <a:gd name="connsiteY107" fmla="*/ 5966351 h 6352726"/>
              <a:gd name="connsiteX108" fmla="*/ 4783682 w 5856288"/>
              <a:gd name="connsiteY108" fmla="*/ 5966817 h 6352726"/>
              <a:gd name="connsiteX109" fmla="*/ 4786159 w 5856288"/>
              <a:gd name="connsiteY109" fmla="*/ 5969668 h 6352726"/>
              <a:gd name="connsiteX110" fmla="*/ 4786675 w 5856288"/>
              <a:gd name="connsiteY110" fmla="*/ 5970566 h 6352726"/>
              <a:gd name="connsiteX111" fmla="*/ 4786483 w 5856288"/>
              <a:gd name="connsiteY111" fmla="*/ 5971970 h 6352726"/>
              <a:gd name="connsiteX112" fmla="*/ 4783607 w 5856288"/>
              <a:gd name="connsiteY112" fmla="*/ 5974954 h 6352726"/>
              <a:gd name="connsiteX113" fmla="*/ 4779410 w 5856288"/>
              <a:gd name="connsiteY113" fmla="*/ 5979227 h 6352726"/>
              <a:gd name="connsiteX114" fmla="*/ 4779418 w 5856288"/>
              <a:gd name="connsiteY114" fmla="*/ 5979235 h 6352726"/>
              <a:gd name="connsiteX115" fmla="*/ 4778080 w 5856288"/>
              <a:gd name="connsiteY115" fmla="*/ 5979534 h 6352726"/>
              <a:gd name="connsiteX116" fmla="*/ 4777324 w 5856288"/>
              <a:gd name="connsiteY116" fmla="*/ 5978495 h 6352726"/>
              <a:gd name="connsiteX117" fmla="*/ 4777822 w 5856288"/>
              <a:gd name="connsiteY117" fmla="*/ 5971787 h 6352726"/>
              <a:gd name="connsiteX118" fmla="*/ 4781879 w 5856288"/>
              <a:gd name="connsiteY118" fmla="*/ 5966659 h 6352726"/>
              <a:gd name="connsiteX119" fmla="*/ 4783125 w 5856288"/>
              <a:gd name="connsiteY119" fmla="*/ 5966351 h 6352726"/>
              <a:gd name="connsiteX120" fmla="*/ 4873850 w 5856288"/>
              <a:gd name="connsiteY120" fmla="*/ 5960724 h 6352726"/>
              <a:gd name="connsiteX121" fmla="*/ 4882419 w 5856288"/>
              <a:gd name="connsiteY121" fmla="*/ 5961597 h 6352726"/>
              <a:gd name="connsiteX122" fmla="*/ 4882710 w 5856288"/>
              <a:gd name="connsiteY122" fmla="*/ 5961921 h 6352726"/>
              <a:gd name="connsiteX123" fmla="*/ 4881696 w 5856288"/>
              <a:gd name="connsiteY123" fmla="*/ 5969044 h 6352726"/>
              <a:gd name="connsiteX124" fmla="*/ 4880948 w 5856288"/>
              <a:gd name="connsiteY124" fmla="*/ 5976342 h 6352726"/>
              <a:gd name="connsiteX125" fmla="*/ 4880956 w 5856288"/>
              <a:gd name="connsiteY125" fmla="*/ 5976342 h 6352726"/>
              <a:gd name="connsiteX126" fmla="*/ 4879892 w 5856288"/>
              <a:gd name="connsiteY126" fmla="*/ 5977348 h 6352726"/>
              <a:gd name="connsiteX127" fmla="*/ 4871464 w 5856288"/>
              <a:gd name="connsiteY127" fmla="*/ 5976484 h 6352726"/>
              <a:gd name="connsiteX128" fmla="*/ 4873850 w 5856288"/>
              <a:gd name="connsiteY128" fmla="*/ 5960724 h 6352726"/>
              <a:gd name="connsiteX129" fmla="*/ 4832814 w 5856288"/>
              <a:gd name="connsiteY129" fmla="*/ 5960724 h 6352726"/>
              <a:gd name="connsiteX130" fmla="*/ 4835199 w 5856288"/>
              <a:gd name="connsiteY130" fmla="*/ 5976484 h 6352726"/>
              <a:gd name="connsiteX131" fmla="*/ 4826771 w 5856288"/>
              <a:gd name="connsiteY131" fmla="*/ 5977348 h 6352726"/>
              <a:gd name="connsiteX132" fmla="*/ 4825707 w 5856288"/>
              <a:gd name="connsiteY132" fmla="*/ 5976342 h 6352726"/>
              <a:gd name="connsiteX133" fmla="*/ 4824959 w 5856288"/>
              <a:gd name="connsiteY133" fmla="*/ 5969044 h 6352726"/>
              <a:gd name="connsiteX134" fmla="*/ 4823945 w 5856288"/>
              <a:gd name="connsiteY134" fmla="*/ 5961921 h 6352726"/>
              <a:gd name="connsiteX135" fmla="*/ 4823953 w 5856288"/>
              <a:gd name="connsiteY135" fmla="*/ 5961921 h 6352726"/>
              <a:gd name="connsiteX136" fmla="*/ 4824244 w 5856288"/>
              <a:gd name="connsiteY136" fmla="*/ 5961597 h 6352726"/>
              <a:gd name="connsiteX137" fmla="*/ 4832814 w 5856288"/>
              <a:gd name="connsiteY137" fmla="*/ 5960724 h 6352726"/>
              <a:gd name="connsiteX138" fmla="*/ 4889692 w 5856288"/>
              <a:gd name="connsiteY138" fmla="*/ 5942097 h 6352726"/>
              <a:gd name="connsiteX139" fmla="*/ 4889950 w 5856288"/>
              <a:gd name="connsiteY139" fmla="*/ 5942413 h 6352726"/>
              <a:gd name="connsiteX140" fmla="*/ 4885295 w 5856288"/>
              <a:gd name="connsiteY140" fmla="*/ 5954407 h 6352726"/>
              <a:gd name="connsiteX141" fmla="*/ 4882062 w 5856288"/>
              <a:gd name="connsiteY141" fmla="*/ 5959178 h 6352726"/>
              <a:gd name="connsiteX142" fmla="*/ 4874747 w 5856288"/>
              <a:gd name="connsiteY142" fmla="*/ 5958173 h 6352726"/>
              <a:gd name="connsiteX143" fmla="*/ 4874756 w 5856288"/>
              <a:gd name="connsiteY143" fmla="*/ 5958173 h 6352726"/>
              <a:gd name="connsiteX144" fmla="*/ 4877839 w 5856288"/>
              <a:gd name="connsiteY144" fmla="*/ 5948647 h 6352726"/>
              <a:gd name="connsiteX145" fmla="*/ 4880067 w 5856288"/>
              <a:gd name="connsiteY145" fmla="*/ 5943477 h 6352726"/>
              <a:gd name="connsiteX146" fmla="*/ 4881995 w 5856288"/>
              <a:gd name="connsiteY146" fmla="*/ 5942430 h 6352726"/>
              <a:gd name="connsiteX147" fmla="*/ 4889692 w 5856288"/>
              <a:gd name="connsiteY147" fmla="*/ 5942097 h 6352726"/>
              <a:gd name="connsiteX148" fmla="*/ 4816963 w 5856288"/>
              <a:gd name="connsiteY148" fmla="*/ 5942097 h 6352726"/>
              <a:gd name="connsiteX149" fmla="*/ 4816971 w 5856288"/>
              <a:gd name="connsiteY149" fmla="*/ 5942097 h 6352726"/>
              <a:gd name="connsiteX150" fmla="*/ 4824668 w 5856288"/>
              <a:gd name="connsiteY150" fmla="*/ 5942430 h 6352726"/>
              <a:gd name="connsiteX151" fmla="*/ 4826597 w 5856288"/>
              <a:gd name="connsiteY151" fmla="*/ 5943477 h 6352726"/>
              <a:gd name="connsiteX152" fmla="*/ 4828824 w 5856288"/>
              <a:gd name="connsiteY152" fmla="*/ 5948647 h 6352726"/>
              <a:gd name="connsiteX153" fmla="*/ 4831908 w 5856288"/>
              <a:gd name="connsiteY153" fmla="*/ 5958173 h 6352726"/>
              <a:gd name="connsiteX154" fmla="*/ 4824593 w 5856288"/>
              <a:gd name="connsiteY154" fmla="*/ 5959178 h 6352726"/>
              <a:gd name="connsiteX155" fmla="*/ 4821360 w 5856288"/>
              <a:gd name="connsiteY155" fmla="*/ 5954407 h 6352726"/>
              <a:gd name="connsiteX156" fmla="*/ 4816705 w 5856288"/>
              <a:gd name="connsiteY156" fmla="*/ 5942413 h 6352726"/>
              <a:gd name="connsiteX157" fmla="*/ 4816963 w 5856288"/>
              <a:gd name="connsiteY157" fmla="*/ 5942097 h 6352726"/>
              <a:gd name="connsiteX158" fmla="*/ 4931310 w 5856288"/>
              <a:gd name="connsiteY158" fmla="*/ 5911643 h 6352726"/>
              <a:gd name="connsiteX159" fmla="*/ 4933546 w 5856288"/>
              <a:gd name="connsiteY159" fmla="*/ 5913879 h 6352726"/>
              <a:gd name="connsiteX160" fmla="*/ 4931310 w 5856288"/>
              <a:gd name="connsiteY160" fmla="*/ 5916115 h 6352726"/>
              <a:gd name="connsiteX161" fmla="*/ 4929074 w 5856288"/>
              <a:gd name="connsiteY161" fmla="*/ 5913879 h 6352726"/>
              <a:gd name="connsiteX162" fmla="*/ 4931310 w 5856288"/>
              <a:gd name="connsiteY162" fmla="*/ 5911643 h 6352726"/>
              <a:gd name="connsiteX163" fmla="*/ 4775362 w 5856288"/>
              <a:gd name="connsiteY163" fmla="*/ 5911643 h 6352726"/>
              <a:gd name="connsiteX164" fmla="*/ 4777598 w 5856288"/>
              <a:gd name="connsiteY164" fmla="*/ 5913879 h 6352726"/>
              <a:gd name="connsiteX165" fmla="*/ 4775362 w 5856288"/>
              <a:gd name="connsiteY165" fmla="*/ 5916115 h 6352726"/>
              <a:gd name="connsiteX166" fmla="*/ 4773126 w 5856288"/>
              <a:gd name="connsiteY166" fmla="*/ 5913879 h 6352726"/>
              <a:gd name="connsiteX167" fmla="*/ 4775362 w 5856288"/>
              <a:gd name="connsiteY167" fmla="*/ 5911643 h 6352726"/>
              <a:gd name="connsiteX168" fmla="*/ 4931310 w 5856288"/>
              <a:gd name="connsiteY168" fmla="*/ 5909715 h 6352726"/>
              <a:gd name="connsiteX169" fmla="*/ 4927146 w 5856288"/>
              <a:gd name="connsiteY169" fmla="*/ 5913879 h 6352726"/>
              <a:gd name="connsiteX170" fmla="*/ 4931310 w 5856288"/>
              <a:gd name="connsiteY170" fmla="*/ 5918044 h 6352726"/>
              <a:gd name="connsiteX171" fmla="*/ 4935475 w 5856288"/>
              <a:gd name="connsiteY171" fmla="*/ 5913879 h 6352726"/>
              <a:gd name="connsiteX172" fmla="*/ 4931310 w 5856288"/>
              <a:gd name="connsiteY172" fmla="*/ 5909715 h 6352726"/>
              <a:gd name="connsiteX173" fmla="*/ 4775362 w 5856288"/>
              <a:gd name="connsiteY173" fmla="*/ 5909715 h 6352726"/>
              <a:gd name="connsiteX174" fmla="*/ 4771198 w 5856288"/>
              <a:gd name="connsiteY174" fmla="*/ 5913879 h 6352726"/>
              <a:gd name="connsiteX175" fmla="*/ 4775362 w 5856288"/>
              <a:gd name="connsiteY175" fmla="*/ 5918044 h 6352726"/>
              <a:gd name="connsiteX176" fmla="*/ 4779527 w 5856288"/>
              <a:gd name="connsiteY176" fmla="*/ 5913879 h 6352726"/>
              <a:gd name="connsiteX177" fmla="*/ 4775362 w 5856288"/>
              <a:gd name="connsiteY177" fmla="*/ 5909715 h 6352726"/>
              <a:gd name="connsiteX178" fmla="*/ 4769045 w 5856288"/>
              <a:gd name="connsiteY178" fmla="*/ 5902558 h 6352726"/>
              <a:gd name="connsiteX179" fmla="*/ 4823089 w 5856288"/>
              <a:gd name="connsiteY179" fmla="*/ 5969069 h 6352726"/>
              <a:gd name="connsiteX180" fmla="*/ 4793989 w 5856288"/>
              <a:gd name="connsiteY180" fmla="*/ 6055471 h 6352726"/>
              <a:gd name="connsiteX181" fmla="*/ 4793997 w 5856288"/>
              <a:gd name="connsiteY181" fmla="*/ 6055455 h 6352726"/>
              <a:gd name="connsiteX182" fmla="*/ 4784904 w 5856288"/>
              <a:gd name="connsiteY182" fmla="*/ 6063550 h 6352726"/>
              <a:gd name="connsiteX183" fmla="*/ 4783641 w 5856288"/>
              <a:gd name="connsiteY183" fmla="*/ 6073442 h 6352726"/>
              <a:gd name="connsiteX184" fmla="*/ 4790282 w 5856288"/>
              <a:gd name="connsiteY184" fmla="*/ 6079135 h 6352726"/>
              <a:gd name="connsiteX185" fmla="*/ 4775146 w 5856288"/>
              <a:gd name="connsiteY185" fmla="*/ 6080706 h 6352726"/>
              <a:gd name="connsiteX186" fmla="*/ 4766992 w 5856288"/>
              <a:gd name="connsiteY186" fmla="*/ 6067025 h 6352726"/>
              <a:gd name="connsiteX187" fmla="*/ 4755164 w 5856288"/>
              <a:gd name="connsiteY187" fmla="*/ 6064839 h 6352726"/>
              <a:gd name="connsiteX188" fmla="*/ 4749687 w 5856288"/>
              <a:gd name="connsiteY188" fmla="*/ 6045580 h 6352726"/>
              <a:gd name="connsiteX189" fmla="*/ 4767923 w 5856288"/>
              <a:gd name="connsiteY189" fmla="*/ 6054233 h 6352726"/>
              <a:gd name="connsiteX190" fmla="*/ 4780707 w 5856288"/>
              <a:gd name="connsiteY190" fmla="*/ 6045190 h 6352726"/>
              <a:gd name="connsiteX191" fmla="*/ 4790681 w 5856288"/>
              <a:gd name="connsiteY191" fmla="*/ 6000289 h 6352726"/>
              <a:gd name="connsiteX192" fmla="*/ 4784655 w 5856288"/>
              <a:gd name="connsiteY192" fmla="*/ 5976500 h 6352726"/>
              <a:gd name="connsiteX193" fmla="*/ 4784771 w 5856288"/>
              <a:gd name="connsiteY193" fmla="*/ 5975935 h 6352726"/>
              <a:gd name="connsiteX194" fmla="*/ 4787040 w 5856288"/>
              <a:gd name="connsiteY194" fmla="*/ 5973633 h 6352726"/>
              <a:gd name="connsiteX195" fmla="*/ 4788229 w 5856288"/>
              <a:gd name="connsiteY195" fmla="*/ 5969718 h 6352726"/>
              <a:gd name="connsiteX196" fmla="*/ 4786982 w 5856288"/>
              <a:gd name="connsiteY196" fmla="*/ 5968188 h 6352726"/>
              <a:gd name="connsiteX197" fmla="*/ 4784181 w 5856288"/>
              <a:gd name="connsiteY197" fmla="*/ 5965171 h 6352726"/>
              <a:gd name="connsiteX198" fmla="*/ 4779925 w 5856288"/>
              <a:gd name="connsiteY198" fmla="*/ 5963783 h 6352726"/>
              <a:gd name="connsiteX199" fmla="*/ 4771214 w 5856288"/>
              <a:gd name="connsiteY199" fmla="*/ 5943028 h 6352726"/>
              <a:gd name="connsiteX200" fmla="*/ 4771713 w 5856288"/>
              <a:gd name="connsiteY200" fmla="*/ 5942555 h 6352726"/>
              <a:gd name="connsiteX201" fmla="*/ 4788212 w 5856288"/>
              <a:gd name="connsiteY201" fmla="*/ 5938823 h 6352726"/>
              <a:gd name="connsiteX202" fmla="*/ 4794114 w 5856288"/>
              <a:gd name="connsiteY202" fmla="*/ 5927078 h 6352726"/>
              <a:gd name="connsiteX203" fmla="*/ 4793199 w 5856288"/>
              <a:gd name="connsiteY203" fmla="*/ 5926887 h 6352726"/>
              <a:gd name="connsiteX204" fmla="*/ 4785220 w 5856288"/>
              <a:gd name="connsiteY204" fmla="*/ 5938141 h 6352726"/>
              <a:gd name="connsiteX205" fmla="*/ 4771838 w 5856288"/>
              <a:gd name="connsiteY205" fmla="*/ 5939720 h 6352726"/>
              <a:gd name="connsiteX206" fmla="*/ 4763626 w 5856288"/>
              <a:gd name="connsiteY206" fmla="*/ 5933802 h 6352726"/>
              <a:gd name="connsiteX207" fmla="*/ 4756045 w 5856288"/>
              <a:gd name="connsiteY207" fmla="*/ 5915873 h 6352726"/>
              <a:gd name="connsiteX208" fmla="*/ 4757167 w 5856288"/>
              <a:gd name="connsiteY208" fmla="*/ 5915117 h 6352726"/>
              <a:gd name="connsiteX209" fmla="*/ 4764033 w 5856288"/>
              <a:gd name="connsiteY209" fmla="*/ 5920079 h 6352726"/>
              <a:gd name="connsiteX210" fmla="*/ 4764673 w 5856288"/>
              <a:gd name="connsiteY210" fmla="*/ 5919098 h 6352726"/>
              <a:gd name="connsiteX211" fmla="*/ 4754799 w 5856288"/>
              <a:gd name="connsiteY211" fmla="*/ 5903830 h 6352726"/>
              <a:gd name="connsiteX212" fmla="*/ 4755364 w 5856288"/>
              <a:gd name="connsiteY212" fmla="*/ 5902982 h 6352726"/>
              <a:gd name="connsiteX213" fmla="*/ 4769045 w 5856288"/>
              <a:gd name="connsiteY213" fmla="*/ 5902558 h 6352726"/>
              <a:gd name="connsiteX214" fmla="*/ 4937610 w 5856288"/>
              <a:gd name="connsiteY214" fmla="*/ 5902525 h 6352726"/>
              <a:gd name="connsiteX215" fmla="*/ 4951291 w 5856288"/>
              <a:gd name="connsiteY215" fmla="*/ 5902948 h 6352726"/>
              <a:gd name="connsiteX216" fmla="*/ 4951857 w 5856288"/>
              <a:gd name="connsiteY216" fmla="*/ 5903796 h 6352726"/>
              <a:gd name="connsiteX217" fmla="*/ 4941982 w 5856288"/>
              <a:gd name="connsiteY217" fmla="*/ 5919065 h 6352726"/>
              <a:gd name="connsiteX218" fmla="*/ 4942622 w 5856288"/>
              <a:gd name="connsiteY218" fmla="*/ 5920046 h 6352726"/>
              <a:gd name="connsiteX219" fmla="*/ 4949488 w 5856288"/>
              <a:gd name="connsiteY219" fmla="*/ 5915084 h 6352726"/>
              <a:gd name="connsiteX220" fmla="*/ 4950610 w 5856288"/>
              <a:gd name="connsiteY220" fmla="*/ 5915840 h 6352726"/>
              <a:gd name="connsiteX221" fmla="*/ 4943029 w 5856288"/>
              <a:gd name="connsiteY221" fmla="*/ 5933769 h 6352726"/>
              <a:gd name="connsiteX222" fmla="*/ 4934817 w 5856288"/>
              <a:gd name="connsiteY222" fmla="*/ 5939687 h 6352726"/>
              <a:gd name="connsiteX223" fmla="*/ 4921435 w 5856288"/>
              <a:gd name="connsiteY223" fmla="*/ 5938108 h 6352726"/>
              <a:gd name="connsiteX224" fmla="*/ 4913456 w 5856288"/>
              <a:gd name="connsiteY224" fmla="*/ 5926853 h 6352726"/>
              <a:gd name="connsiteX225" fmla="*/ 4912541 w 5856288"/>
              <a:gd name="connsiteY225" fmla="*/ 5927045 h 6352726"/>
              <a:gd name="connsiteX226" fmla="*/ 4918443 w 5856288"/>
              <a:gd name="connsiteY226" fmla="*/ 5938789 h 6352726"/>
              <a:gd name="connsiteX227" fmla="*/ 4934942 w 5856288"/>
              <a:gd name="connsiteY227" fmla="*/ 5942521 h 6352726"/>
              <a:gd name="connsiteX228" fmla="*/ 4935441 w 5856288"/>
              <a:gd name="connsiteY228" fmla="*/ 5942995 h 6352726"/>
              <a:gd name="connsiteX229" fmla="*/ 4926730 w 5856288"/>
              <a:gd name="connsiteY229" fmla="*/ 5963750 h 6352726"/>
              <a:gd name="connsiteX230" fmla="*/ 4922474 w 5856288"/>
              <a:gd name="connsiteY230" fmla="*/ 5965138 h 6352726"/>
              <a:gd name="connsiteX231" fmla="*/ 4919673 w 5856288"/>
              <a:gd name="connsiteY231" fmla="*/ 5968155 h 6352726"/>
              <a:gd name="connsiteX232" fmla="*/ 4918426 w 5856288"/>
              <a:gd name="connsiteY232" fmla="*/ 5969685 h 6352726"/>
              <a:gd name="connsiteX233" fmla="*/ 4919615 w 5856288"/>
              <a:gd name="connsiteY233" fmla="*/ 5973599 h 6352726"/>
              <a:gd name="connsiteX234" fmla="*/ 4921884 w 5856288"/>
              <a:gd name="connsiteY234" fmla="*/ 5975902 h 6352726"/>
              <a:gd name="connsiteX235" fmla="*/ 4922000 w 5856288"/>
              <a:gd name="connsiteY235" fmla="*/ 5976467 h 6352726"/>
              <a:gd name="connsiteX236" fmla="*/ 4915974 w 5856288"/>
              <a:gd name="connsiteY236" fmla="*/ 6000256 h 6352726"/>
              <a:gd name="connsiteX237" fmla="*/ 4925948 w 5856288"/>
              <a:gd name="connsiteY237" fmla="*/ 6045156 h 6352726"/>
              <a:gd name="connsiteX238" fmla="*/ 4938732 w 5856288"/>
              <a:gd name="connsiteY238" fmla="*/ 6054200 h 6352726"/>
              <a:gd name="connsiteX239" fmla="*/ 4956968 w 5856288"/>
              <a:gd name="connsiteY239" fmla="*/ 6045547 h 6352726"/>
              <a:gd name="connsiteX240" fmla="*/ 4951491 w 5856288"/>
              <a:gd name="connsiteY240" fmla="*/ 6064806 h 6352726"/>
              <a:gd name="connsiteX241" fmla="*/ 4951499 w 5856288"/>
              <a:gd name="connsiteY241" fmla="*/ 6064822 h 6352726"/>
              <a:gd name="connsiteX242" fmla="*/ 4939671 w 5856288"/>
              <a:gd name="connsiteY242" fmla="*/ 6067008 h 6352726"/>
              <a:gd name="connsiteX243" fmla="*/ 4931517 w 5856288"/>
              <a:gd name="connsiteY243" fmla="*/ 6080690 h 6352726"/>
              <a:gd name="connsiteX244" fmla="*/ 4916382 w 5856288"/>
              <a:gd name="connsiteY244" fmla="*/ 6079119 h 6352726"/>
              <a:gd name="connsiteX245" fmla="*/ 4923023 w 5856288"/>
              <a:gd name="connsiteY245" fmla="*/ 6073425 h 6352726"/>
              <a:gd name="connsiteX246" fmla="*/ 4921759 w 5856288"/>
              <a:gd name="connsiteY246" fmla="*/ 6063534 h 6352726"/>
              <a:gd name="connsiteX247" fmla="*/ 4912666 w 5856288"/>
              <a:gd name="connsiteY247" fmla="*/ 6055438 h 6352726"/>
              <a:gd name="connsiteX248" fmla="*/ 4883566 w 5856288"/>
              <a:gd name="connsiteY248" fmla="*/ 5969036 h 6352726"/>
              <a:gd name="connsiteX249" fmla="*/ 4937610 w 5856288"/>
              <a:gd name="connsiteY249" fmla="*/ 5902525 h 6352726"/>
              <a:gd name="connsiteX250" fmla="*/ 5188371 w 5856288"/>
              <a:gd name="connsiteY250" fmla="*/ 5899674 h 6352726"/>
              <a:gd name="connsiteX251" fmla="*/ 5204097 w 5856288"/>
              <a:gd name="connsiteY251" fmla="*/ 5921875 h 6352726"/>
              <a:gd name="connsiteX252" fmla="*/ 5188371 w 5856288"/>
              <a:gd name="connsiteY252" fmla="*/ 5944076 h 6352726"/>
              <a:gd name="connsiteX253" fmla="*/ 5172645 w 5856288"/>
              <a:gd name="connsiteY253" fmla="*/ 5921875 h 6352726"/>
              <a:gd name="connsiteX254" fmla="*/ 5188371 w 5856288"/>
              <a:gd name="connsiteY254" fmla="*/ 5899674 h 6352726"/>
              <a:gd name="connsiteX255" fmla="*/ 5507830 w 5856288"/>
              <a:gd name="connsiteY255" fmla="*/ 5887131 h 6352726"/>
              <a:gd name="connsiteX256" fmla="*/ 5507830 w 5856288"/>
              <a:gd name="connsiteY256" fmla="*/ 5956618 h 6352726"/>
              <a:gd name="connsiteX257" fmla="*/ 5524853 w 5856288"/>
              <a:gd name="connsiteY257" fmla="*/ 5956618 h 6352726"/>
              <a:gd name="connsiteX258" fmla="*/ 5524254 w 5856288"/>
              <a:gd name="connsiteY258" fmla="*/ 5909133 h 6352726"/>
              <a:gd name="connsiteX259" fmla="*/ 5524454 w 5856288"/>
              <a:gd name="connsiteY259" fmla="*/ 5909133 h 6352726"/>
              <a:gd name="connsiteX260" fmla="*/ 5548741 w 5856288"/>
              <a:gd name="connsiteY260" fmla="*/ 5956618 h 6352726"/>
              <a:gd name="connsiteX261" fmla="*/ 5571740 w 5856288"/>
              <a:gd name="connsiteY261" fmla="*/ 5956618 h 6352726"/>
              <a:gd name="connsiteX262" fmla="*/ 5571740 w 5856288"/>
              <a:gd name="connsiteY262" fmla="*/ 5887131 h 6352726"/>
              <a:gd name="connsiteX263" fmla="*/ 5554817 w 5856288"/>
              <a:gd name="connsiteY263" fmla="*/ 5887131 h 6352726"/>
              <a:gd name="connsiteX264" fmla="*/ 5555116 w 5856288"/>
              <a:gd name="connsiteY264" fmla="*/ 5934317 h 6352726"/>
              <a:gd name="connsiteX265" fmla="*/ 5554917 w 5856288"/>
              <a:gd name="connsiteY265" fmla="*/ 5934317 h 6352726"/>
              <a:gd name="connsiteX266" fmla="*/ 5531419 w 5856288"/>
              <a:gd name="connsiteY266" fmla="*/ 5887131 h 6352726"/>
              <a:gd name="connsiteX267" fmla="*/ 5434661 w 5856288"/>
              <a:gd name="connsiteY267" fmla="*/ 5887131 h 6352726"/>
              <a:gd name="connsiteX268" fmla="*/ 5434661 w 5856288"/>
              <a:gd name="connsiteY268" fmla="*/ 5930236 h 6352726"/>
              <a:gd name="connsiteX269" fmla="*/ 5465124 w 5856288"/>
              <a:gd name="connsiteY269" fmla="*/ 5957815 h 6352726"/>
              <a:gd name="connsiteX270" fmla="*/ 5495587 w 5856288"/>
              <a:gd name="connsiteY270" fmla="*/ 5930236 h 6352726"/>
              <a:gd name="connsiteX271" fmla="*/ 5495587 w 5856288"/>
              <a:gd name="connsiteY271" fmla="*/ 5887131 h 6352726"/>
              <a:gd name="connsiteX272" fmla="*/ 5477068 w 5856288"/>
              <a:gd name="connsiteY272" fmla="*/ 5887131 h 6352726"/>
              <a:gd name="connsiteX273" fmla="*/ 5477068 w 5856288"/>
              <a:gd name="connsiteY273" fmla="*/ 5927153 h 6352726"/>
              <a:gd name="connsiteX274" fmla="*/ 5465124 w 5856288"/>
              <a:gd name="connsiteY274" fmla="*/ 5944076 h 6352726"/>
              <a:gd name="connsiteX275" fmla="*/ 5453180 w 5856288"/>
              <a:gd name="connsiteY275" fmla="*/ 5927153 h 6352726"/>
              <a:gd name="connsiteX276" fmla="*/ 5453180 w 5856288"/>
              <a:gd name="connsiteY276" fmla="*/ 5887131 h 6352726"/>
              <a:gd name="connsiteX277" fmla="*/ 5334602 w 5856288"/>
              <a:gd name="connsiteY277" fmla="*/ 5887131 h 6352726"/>
              <a:gd name="connsiteX278" fmla="*/ 5334602 w 5856288"/>
              <a:gd name="connsiteY278" fmla="*/ 5956618 h 6352726"/>
              <a:gd name="connsiteX279" fmla="*/ 5352722 w 5856288"/>
              <a:gd name="connsiteY279" fmla="*/ 5956618 h 6352726"/>
              <a:gd name="connsiteX280" fmla="*/ 5352323 w 5856288"/>
              <a:gd name="connsiteY280" fmla="*/ 5903264 h 6352726"/>
              <a:gd name="connsiteX281" fmla="*/ 5352522 w 5856288"/>
              <a:gd name="connsiteY281" fmla="*/ 5903264 h 6352726"/>
              <a:gd name="connsiteX282" fmla="*/ 5369445 w 5856288"/>
              <a:gd name="connsiteY282" fmla="*/ 5956618 h 6352726"/>
              <a:gd name="connsiteX283" fmla="*/ 5386468 w 5856288"/>
              <a:gd name="connsiteY283" fmla="*/ 5956618 h 6352726"/>
              <a:gd name="connsiteX284" fmla="*/ 5404189 w 5856288"/>
              <a:gd name="connsiteY284" fmla="*/ 5903264 h 6352726"/>
              <a:gd name="connsiteX285" fmla="*/ 5404389 w 5856288"/>
              <a:gd name="connsiteY285" fmla="*/ 5903264 h 6352726"/>
              <a:gd name="connsiteX286" fmla="*/ 5404089 w 5856288"/>
              <a:gd name="connsiteY286" fmla="*/ 5956618 h 6352726"/>
              <a:gd name="connsiteX287" fmla="*/ 5422209 w 5856288"/>
              <a:gd name="connsiteY287" fmla="*/ 5956618 h 6352726"/>
              <a:gd name="connsiteX288" fmla="*/ 5422209 w 5856288"/>
              <a:gd name="connsiteY288" fmla="*/ 5887131 h 6352726"/>
              <a:gd name="connsiteX289" fmla="*/ 5394140 w 5856288"/>
              <a:gd name="connsiteY289" fmla="*/ 5887131 h 6352726"/>
              <a:gd name="connsiteX290" fmla="*/ 5378713 w 5856288"/>
              <a:gd name="connsiteY290" fmla="*/ 5933320 h 6352726"/>
              <a:gd name="connsiteX291" fmla="*/ 5378514 w 5856288"/>
              <a:gd name="connsiteY291" fmla="*/ 5933320 h 6352726"/>
              <a:gd name="connsiteX292" fmla="*/ 5363777 w 5856288"/>
              <a:gd name="connsiteY292" fmla="*/ 5887131 h 6352726"/>
              <a:gd name="connsiteX293" fmla="*/ 5334610 w 5856288"/>
              <a:gd name="connsiteY293" fmla="*/ 5887131 h 6352726"/>
              <a:gd name="connsiteX294" fmla="*/ 5233064 w 5856288"/>
              <a:gd name="connsiteY294" fmla="*/ 5887131 h 6352726"/>
              <a:gd name="connsiteX295" fmla="*/ 5233064 w 5856288"/>
              <a:gd name="connsiteY295" fmla="*/ 5956618 h 6352726"/>
              <a:gd name="connsiteX296" fmla="*/ 5251184 w 5856288"/>
              <a:gd name="connsiteY296" fmla="*/ 5956618 h 6352726"/>
              <a:gd name="connsiteX297" fmla="*/ 5250785 w 5856288"/>
              <a:gd name="connsiteY297" fmla="*/ 5903264 h 6352726"/>
              <a:gd name="connsiteX298" fmla="*/ 5250984 w 5856288"/>
              <a:gd name="connsiteY298" fmla="*/ 5903264 h 6352726"/>
              <a:gd name="connsiteX299" fmla="*/ 5267907 w 5856288"/>
              <a:gd name="connsiteY299" fmla="*/ 5956618 h 6352726"/>
              <a:gd name="connsiteX300" fmla="*/ 5284930 w 5856288"/>
              <a:gd name="connsiteY300" fmla="*/ 5956618 h 6352726"/>
              <a:gd name="connsiteX301" fmla="*/ 5302651 w 5856288"/>
              <a:gd name="connsiteY301" fmla="*/ 5903264 h 6352726"/>
              <a:gd name="connsiteX302" fmla="*/ 5302851 w 5856288"/>
              <a:gd name="connsiteY302" fmla="*/ 5903264 h 6352726"/>
              <a:gd name="connsiteX303" fmla="*/ 5302551 w 5856288"/>
              <a:gd name="connsiteY303" fmla="*/ 5956618 h 6352726"/>
              <a:gd name="connsiteX304" fmla="*/ 5320671 w 5856288"/>
              <a:gd name="connsiteY304" fmla="*/ 5956618 h 6352726"/>
              <a:gd name="connsiteX305" fmla="*/ 5320671 w 5856288"/>
              <a:gd name="connsiteY305" fmla="*/ 5887131 h 6352726"/>
              <a:gd name="connsiteX306" fmla="*/ 5292602 w 5856288"/>
              <a:gd name="connsiteY306" fmla="*/ 5887131 h 6352726"/>
              <a:gd name="connsiteX307" fmla="*/ 5277175 w 5856288"/>
              <a:gd name="connsiteY307" fmla="*/ 5933320 h 6352726"/>
              <a:gd name="connsiteX308" fmla="*/ 5276976 w 5856288"/>
              <a:gd name="connsiteY308" fmla="*/ 5933320 h 6352726"/>
              <a:gd name="connsiteX309" fmla="*/ 5262239 w 5856288"/>
              <a:gd name="connsiteY309" fmla="*/ 5887131 h 6352726"/>
              <a:gd name="connsiteX310" fmla="*/ 5233072 w 5856288"/>
              <a:gd name="connsiteY310" fmla="*/ 5887131 h 6352726"/>
              <a:gd name="connsiteX311" fmla="*/ 5088222 w 5856288"/>
              <a:gd name="connsiteY311" fmla="*/ 5887131 h 6352726"/>
              <a:gd name="connsiteX312" fmla="*/ 5088222 w 5856288"/>
              <a:gd name="connsiteY312" fmla="*/ 5956610 h 6352726"/>
              <a:gd name="connsiteX313" fmla="*/ 5106741 w 5856288"/>
              <a:gd name="connsiteY313" fmla="*/ 5956610 h 6352726"/>
              <a:gd name="connsiteX314" fmla="*/ 5106741 w 5856288"/>
              <a:gd name="connsiteY314" fmla="*/ 5925050 h 6352726"/>
              <a:gd name="connsiteX315" fmla="*/ 5106940 w 5856288"/>
              <a:gd name="connsiteY315" fmla="*/ 5925050 h 6352726"/>
              <a:gd name="connsiteX316" fmla="*/ 5128543 w 5856288"/>
              <a:gd name="connsiteY316" fmla="*/ 5956610 h 6352726"/>
              <a:gd name="connsiteX317" fmla="*/ 5152132 w 5856288"/>
              <a:gd name="connsiteY317" fmla="*/ 5956610 h 6352726"/>
              <a:gd name="connsiteX318" fmla="*/ 5124462 w 5856288"/>
              <a:gd name="connsiteY318" fmla="*/ 5919481 h 6352726"/>
              <a:gd name="connsiteX319" fmla="*/ 5150146 w 5856288"/>
              <a:gd name="connsiteY319" fmla="*/ 5887131 h 6352726"/>
              <a:gd name="connsiteX320" fmla="*/ 5127845 w 5856288"/>
              <a:gd name="connsiteY320" fmla="*/ 5887131 h 6352726"/>
              <a:gd name="connsiteX321" fmla="*/ 5106940 w 5856288"/>
              <a:gd name="connsiteY321" fmla="*/ 5915500 h 6352726"/>
              <a:gd name="connsiteX322" fmla="*/ 5106741 w 5856288"/>
              <a:gd name="connsiteY322" fmla="*/ 5915500 h 6352726"/>
              <a:gd name="connsiteX323" fmla="*/ 5106741 w 5856288"/>
              <a:gd name="connsiteY323" fmla="*/ 5887131 h 6352726"/>
              <a:gd name="connsiteX324" fmla="*/ 5188371 w 5856288"/>
              <a:gd name="connsiteY324" fmla="*/ 5885943 h 6352726"/>
              <a:gd name="connsiteX325" fmla="*/ 5153528 w 5856288"/>
              <a:gd name="connsiteY325" fmla="*/ 5921884 h 6352726"/>
              <a:gd name="connsiteX326" fmla="*/ 5188371 w 5856288"/>
              <a:gd name="connsiteY326" fmla="*/ 5957824 h 6352726"/>
              <a:gd name="connsiteX327" fmla="*/ 5223215 w 5856288"/>
              <a:gd name="connsiteY327" fmla="*/ 5921884 h 6352726"/>
              <a:gd name="connsiteX328" fmla="*/ 5188371 w 5856288"/>
              <a:gd name="connsiteY328" fmla="*/ 5885943 h 6352726"/>
              <a:gd name="connsiteX329" fmla="*/ 4946413 w 5856288"/>
              <a:gd name="connsiteY329" fmla="*/ 5798909 h 6352726"/>
              <a:gd name="connsiteX330" fmla="*/ 4938758 w 5856288"/>
              <a:gd name="connsiteY330" fmla="*/ 5822107 h 6352726"/>
              <a:gd name="connsiteX331" fmla="*/ 4914836 w 5856288"/>
              <a:gd name="connsiteY331" fmla="*/ 5817137 h 6352726"/>
              <a:gd name="connsiteX332" fmla="*/ 4931102 w 5856288"/>
              <a:gd name="connsiteY332" fmla="*/ 5835365 h 6352726"/>
              <a:gd name="connsiteX333" fmla="*/ 4914836 w 5856288"/>
              <a:gd name="connsiteY333" fmla="*/ 5853593 h 6352726"/>
              <a:gd name="connsiteX334" fmla="*/ 4938758 w 5856288"/>
              <a:gd name="connsiteY334" fmla="*/ 5848622 h 6352726"/>
              <a:gd name="connsiteX335" fmla="*/ 4946413 w 5856288"/>
              <a:gd name="connsiteY335" fmla="*/ 5871821 h 6352726"/>
              <a:gd name="connsiteX336" fmla="*/ 4954068 w 5856288"/>
              <a:gd name="connsiteY336" fmla="*/ 5848622 h 6352726"/>
              <a:gd name="connsiteX337" fmla="*/ 4977990 w 5856288"/>
              <a:gd name="connsiteY337" fmla="*/ 5853593 h 6352726"/>
              <a:gd name="connsiteX338" fmla="*/ 4961723 w 5856288"/>
              <a:gd name="connsiteY338" fmla="*/ 5835365 h 6352726"/>
              <a:gd name="connsiteX339" fmla="*/ 4977990 w 5856288"/>
              <a:gd name="connsiteY339" fmla="*/ 5817137 h 6352726"/>
              <a:gd name="connsiteX340" fmla="*/ 4954068 w 5856288"/>
              <a:gd name="connsiteY340" fmla="*/ 5822107 h 6352726"/>
              <a:gd name="connsiteX341" fmla="*/ 4852638 w 5856288"/>
              <a:gd name="connsiteY341" fmla="*/ 5798909 h 6352726"/>
              <a:gd name="connsiteX342" fmla="*/ 4844983 w 5856288"/>
              <a:gd name="connsiteY342" fmla="*/ 5822107 h 6352726"/>
              <a:gd name="connsiteX343" fmla="*/ 4821061 w 5856288"/>
              <a:gd name="connsiteY343" fmla="*/ 5817137 h 6352726"/>
              <a:gd name="connsiteX344" fmla="*/ 4837327 w 5856288"/>
              <a:gd name="connsiteY344" fmla="*/ 5835365 h 6352726"/>
              <a:gd name="connsiteX345" fmla="*/ 4821061 w 5856288"/>
              <a:gd name="connsiteY345" fmla="*/ 5853593 h 6352726"/>
              <a:gd name="connsiteX346" fmla="*/ 4844983 w 5856288"/>
              <a:gd name="connsiteY346" fmla="*/ 5848622 h 6352726"/>
              <a:gd name="connsiteX347" fmla="*/ 4852638 w 5856288"/>
              <a:gd name="connsiteY347" fmla="*/ 5871821 h 6352726"/>
              <a:gd name="connsiteX348" fmla="*/ 4860293 w 5856288"/>
              <a:gd name="connsiteY348" fmla="*/ 5848622 h 6352726"/>
              <a:gd name="connsiteX349" fmla="*/ 4884215 w 5856288"/>
              <a:gd name="connsiteY349" fmla="*/ 5853593 h 6352726"/>
              <a:gd name="connsiteX350" fmla="*/ 4867948 w 5856288"/>
              <a:gd name="connsiteY350" fmla="*/ 5835365 h 6352726"/>
              <a:gd name="connsiteX351" fmla="*/ 4884215 w 5856288"/>
              <a:gd name="connsiteY351" fmla="*/ 5817137 h 6352726"/>
              <a:gd name="connsiteX352" fmla="*/ 4860293 w 5856288"/>
              <a:gd name="connsiteY352" fmla="*/ 5822107 h 6352726"/>
              <a:gd name="connsiteX353" fmla="*/ 4758863 w 5856288"/>
              <a:gd name="connsiteY353" fmla="*/ 5798909 h 6352726"/>
              <a:gd name="connsiteX354" fmla="*/ 4751208 w 5856288"/>
              <a:gd name="connsiteY354" fmla="*/ 5822107 h 6352726"/>
              <a:gd name="connsiteX355" fmla="*/ 4727286 w 5856288"/>
              <a:gd name="connsiteY355" fmla="*/ 5817137 h 6352726"/>
              <a:gd name="connsiteX356" fmla="*/ 4743552 w 5856288"/>
              <a:gd name="connsiteY356" fmla="*/ 5835365 h 6352726"/>
              <a:gd name="connsiteX357" fmla="*/ 4727286 w 5856288"/>
              <a:gd name="connsiteY357" fmla="*/ 5853593 h 6352726"/>
              <a:gd name="connsiteX358" fmla="*/ 4751208 w 5856288"/>
              <a:gd name="connsiteY358" fmla="*/ 5848622 h 6352726"/>
              <a:gd name="connsiteX359" fmla="*/ 4758863 w 5856288"/>
              <a:gd name="connsiteY359" fmla="*/ 5871821 h 6352726"/>
              <a:gd name="connsiteX360" fmla="*/ 4766518 w 5856288"/>
              <a:gd name="connsiteY360" fmla="*/ 5848622 h 6352726"/>
              <a:gd name="connsiteX361" fmla="*/ 4790440 w 5856288"/>
              <a:gd name="connsiteY361" fmla="*/ 5853593 h 6352726"/>
              <a:gd name="connsiteX362" fmla="*/ 4774173 w 5856288"/>
              <a:gd name="connsiteY362" fmla="*/ 5835365 h 6352726"/>
              <a:gd name="connsiteX363" fmla="*/ 4790440 w 5856288"/>
              <a:gd name="connsiteY363" fmla="*/ 5817137 h 6352726"/>
              <a:gd name="connsiteX364" fmla="*/ 4766518 w 5856288"/>
              <a:gd name="connsiteY364" fmla="*/ 5822107 h 6352726"/>
              <a:gd name="connsiteX365" fmla="*/ 4705293 w 5856288"/>
              <a:gd name="connsiteY365" fmla="*/ 5789317 h 6352726"/>
              <a:gd name="connsiteX366" fmla="*/ 5001420 w 5856288"/>
              <a:gd name="connsiteY366" fmla="*/ 5789317 h 6352726"/>
              <a:gd name="connsiteX367" fmla="*/ 5001420 w 5856288"/>
              <a:gd name="connsiteY367" fmla="*/ 5883557 h 6352726"/>
              <a:gd name="connsiteX368" fmla="*/ 4705293 w 5856288"/>
              <a:gd name="connsiteY368" fmla="*/ 5883557 h 6352726"/>
              <a:gd name="connsiteX369" fmla="*/ 5431178 w 5856288"/>
              <a:gd name="connsiteY369" fmla="*/ 5787389 h 6352726"/>
              <a:gd name="connsiteX370" fmla="*/ 5431178 w 5856288"/>
              <a:gd name="connsiteY370" fmla="*/ 5856876 h 6352726"/>
              <a:gd name="connsiteX371" fmla="*/ 5478365 w 5856288"/>
              <a:gd name="connsiteY371" fmla="*/ 5856876 h 6352726"/>
              <a:gd name="connsiteX372" fmla="*/ 5478365 w 5856288"/>
              <a:gd name="connsiteY372" fmla="*/ 5843137 h 6352726"/>
              <a:gd name="connsiteX373" fmla="*/ 5449697 w 5856288"/>
              <a:gd name="connsiteY373" fmla="*/ 5843137 h 6352726"/>
              <a:gd name="connsiteX374" fmla="*/ 5449697 w 5856288"/>
              <a:gd name="connsiteY374" fmla="*/ 5787389 h 6352726"/>
              <a:gd name="connsiteX375" fmla="*/ 5397823 w 5856288"/>
              <a:gd name="connsiteY375" fmla="*/ 5787389 h 6352726"/>
              <a:gd name="connsiteX376" fmla="*/ 5397823 w 5856288"/>
              <a:gd name="connsiteY376" fmla="*/ 5856876 h 6352726"/>
              <a:gd name="connsiteX377" fmla="*/ 5416342 w 5856288"/>
              <a:gd name="connsiteY377" fmla="*/ 5856876 h 6352726"/>
              <a:gd name="connsiteX378" fmla="*/ 5416342 w 5856288"/>
              <a:gd name="connsiteY378" fmla="*/ 5787389 h 6352726"/>
              <a:gd name="connsiteX379" fmla="*/ 5326050 w 5856288"/>
              <a:gd name="connsiteY379" fmla="*/ 5787389 h 6352726"/>
              <a:gd name="connsiteX380" fmla="*/ 5326050 w 5856288"/>
              <a:gd name="connsiteY380" fmla="*/ 5856868 h 6352726"/>
              <a:gd name="connsiteX381" fmla="*/ 5344569 w 5856288"/>
              <a:gd name="connsiteY381" fmla="*/ 5856868 h 6352726"/>
              <a:gd name="connsiteX382" fmla="*/ 5344569 w 5856288"/>
              <a:gd name="connsiteY382" fmla="*/ 5825308 h 6352726"/>
              <a:gd name="connsiteX383" fmla="*/ 5344768 w 5856288"/>
              <a:gd name="connsiteY383" fmla="*/ 5825308 h 6352726"/>
              <a:gd name="connsiteX384" fmla="*/ 5366371 w 5856288"/>
              <a:gd name="connsiteY384" fmla="*/ 5856868 h 6352726"/>
              <a:gd name="connsiteX385" fmla="*/ 5389960 w 5856288"/>
              <a:gd name="connsiteY385" fmla="*/ 5856868 h 6352726"/>
              <a:gd name="connsiteX386" fmla="*/ 5362290 w 5856288"/>
              <a:gd name="connsiteY386" fmla="*/ 5819739 h 6352726"/>
              <a:gd name="connsiteX387" fmla="*/ 5387974 w 5856288"/>
              <a:gd name="connsiteY387" fmla="*/ 5787389 h 6352726"/>
              <a:gd name="connsiteX388" fmla="*/ 5365673 w 5856288"/>
              <a:gd name="connsiteY388" fmla="*/ 5787389 h 6352726"/>
              <a:gd name="connsiteX389" fmla="*/ 5344768 w 5856288"/>
              <a:gd name="connsiteY389" fmla="*/ 5815758 h 6352726"/>
              <a:gd name="connsiteX390" fmla="*/ 5344569 w 5856288"/>
              <a:gd name="connsiteY390" fmla="*/ 5815758 h 6352726"/>
              <a:gd name="connsiteX391" fmla="*/ 5344569 w 5856288"/>
              <a:gd name="connsiteY391" fmla="*/ 5787389 h 6352726"/>
              <a:gd name="connsiteX392" fmla="*/ 5264732 w 5856288"/>
              <a:gd name="connsiteY392" fmla="*/ 5787389 h 6352726"/>
              <a:gd name="connsiteX393" fmla="*/ 5264732 w 5856288"/>
              <a:gd name="connsiteY393" fmla="*/ 5856876 h 6352726"/>
              <a:gd name="connsiteX394" fmla="*/ 5314803 w 5856288"/>
              <a:gd name="connsiteY394" fmla="*/ 5856876 h 6352726"/>
              <a:gd name="connsiteX395" fmla="*/ 5314803 w 5856288"/>
              <a:gd name="connsiteY395" fmla="*/ 5843735 h 6352726"/>
              <a:gd name="connsiteX396" fmla="*/ 5283243 w 5856288"/>
              <a:gd name="connsiteY396" fmla="*/ 5843735 h 6352726"/>
              <a:gd name="connsiteX397" fmla="*/ 5283243 w 5856288"/>
              <a:gd name="connsiteY397" fmla="*/ 5828009 h 6352726"/>
              <a:gd name="connsiteX398" fmla="*/ 5312010 w 5856288"/>
              <a:gd name="connsiteY398" fmla="*/ 5828009 h 6352726"/>
              <a:gd name="connsiteX399" fmla="*/ 5312010 w 5856288"/>
              <a:gd name="connsiteY399" fmla="*/ 5814868 h 6352726"/>
              <a:gd name="connsiteX400" fmla="*/ 5283243 w 5856288"/>
              <a:gd name="connsiteY400" fmla="*/ 5814868 h 6352726"/>
              <a:gd name="connsiteX401" fmla="*/ 5283243 w 5856288"/>
              <a:gd name="connsiteY401" fmla="*/ 5800530 h 6352726"/>
              <a:gd name="connsiteX402" fmla="*/ 5313706 w 5856288"/>
              <a:gd name="connsiteY402" fmla="*/ 5800530 h 6352726"/>
              <a:gd name="connsiteX403" fmla="*/ 5313706 w 5856288"/>
              <a:gd name="connsiteY403" fmla="*/ 5787389 h 6352726"/>
              <a:gd name="connsiteX404" fmla="*/ 5131128 w 5856288"/>
              <a:gd name="connsiteY404" fmla="*/ 5787389 h 6352726"/>
              <a:gd name="connsiteX405" fmla="*/ 5156812 w 5856288"/>
              <a:gd name="connsiteY405" fmla="*/ 5830694 h 6352726"/>
              <a:gd name="connsiteX406" fmla="*/ 5156812 w 5856288"/>
              <a:gd name="connsiteY406" fmla="*/ 5856876 h 6352726"/>
              <a:gd name="connsiteX407" fmla="*/ 5175331 w 5856288"/>
              <a:gd name="connsiteY407" fmla="*/ 5856876 h 6352726"/>
              <a:gd name="connsiteX408" fmla="*/ 5175331 w 5856288"/>
              <a:gd name="connsiteY408" fmla="*/ 5830694 h 6352726"/>
              <a:gd name="connsiteX409" fmla="*/ 5200815 w 5856288"/>
              <a:gd name="connsiteY409" fmla="*/ 5787389 h 6352726"/>
              <a:gd name="connsiteX410" fmla="*/ 5179511 w 5856288"/>
              <a:gd name="connsiteY410" fmla="*/ 5787389 h 6352726"/>
              <a:gd name="connsiteX411" fmla="*/ 5166071 w 5856288"/>
              <a:gd name="connsiteY411" fmla="*/ 5815259 h 6352726"/>
              <a:gd name="connsiteX412" fmla="*/ 5152431 w 5856288"/>
              <a:gd name="connsiteY412" fmla="*/ 5787389 h 6352726"/>
              <a:gd name="connsiteX413" fmla="*/ 5088222 w 5856288"/>
              <a:gd name="connsiteY413" fmla="*/ 5787389 h 6352726"/>
              <a:gd name="connsiteX414" fmla="*/ 5088222 w 5856288"/>
              <a:gd name="connsiteY414" fmla="*/ 5856876 h 6352726"/>
              <a:gd name="connsiteX415" fmla="*/ 5135409 w 5856288"/>
              <a:gd name="connsiteY415" fmla="*/ 5856876 h 6352726"/>
              <a:gd name="connsiteX416" fmla="*/ 5135409 w 5856288"/>
              <a:gd name="connsiteY416" fmla="*/ 5843137 h 6352726"/>
              <a:gd name="connsiteX417" fmla="*/ 5106741 w 5856288"/>
              <a:gd name="connsiteY417" fmla="*/ 5843137 h 6352726"/>
              <a:gd name="connsiteX418" fmla="*/ 5106741 w 5856288"/>
              <a:gd name="connsiteY418" fmla="*/ 5787389 h 6352726"/>
              <a:gd name="connsiteX419" fmla="*/ 5516700 w 5856288"/>
              <a:gd name="connsiteY419" fmla="*/ 5786200 h 6352726"/>
              <a:gd name="connsiteX420" fmla="*/ 5486436 w 5856288"/>
              <a:gd name="connsiteY420" fmla="*/ 5807503 h 6352726"/>
              <a:gd name="connsiteX421" fmla="*/ 5519285 w 5856288"/>
              <a:gd name="connsiteY421" fmla="*/ 5837567 h 6352726"/>
              <a:gd name="connsiteX422" fmla="*/ 5507839 w 5856288"/>
              <a:gd name="connsiteY422" fmla="*/ 5844333 h 6352726"/>
              <a:gd name="connsiteX423" fmla="*/ 5488722 w 5856288"/>
              <a:gd name="connsiteY423" fmla="*/ 5839753 h 6352726"/>
              <a:gd name="connsiteX424" fmla="*/ 5488730 w 5856288"/>
              <a:gd name="connsiteY424" fmla="*/ 5839762 h 6352726"/>
              <a:gd name="connsiteX425" fmla="*/ 5487134 w 5856288"/>
              <a:gd name="connsiteY425" fmla="*/ 5855089 h 6352726"/>
              <a:gd name="connsiteX426" fmla="*/ 5507839 w 5856288"/>
              <a:gd name="connsiteY426" fmla="*/ 5858073 h 6352726"/>
              <a:gd name="connsiteX427" fmla="*/ 5538402 w 5856288"/>
              <a:gd name="connsiteY427" fmla="*/ 5835174 h 6352726"/>
              <a:gd name="connsiteX428" fmla="*/ 5505553 w 5856288"/>
              <a:gd name="connsiteY428" fmla="*/ 5806406 h 6352726"/>
              <a:gd name="connsiteX429" fmla="*/ 5517996 w 5856288"/>
              <a:gd name="connsiteY429" fmla="*/ 5799940 h 6352726"/>
              <a:gd name="connsiteX430" fmla="*/ 5533423 w 5856288"/>
              <a:gd name="connsiteY430" fmla="*/ 5803123 h 6352726"/>
              <a:gd name="connsiteX431" fmla="*/ 5534620 w 5856288"/>
              <a:gd name="connsiteY431" fmla="*/ 5788785 h 6352726"/>
              <a:gd name="connsiteX432" fmla="*/ 5516700 w 5856288"/>
              <a:gd name="connsiteY432" fmla="*/ 5786200 h 6352726"/>
              <a:gd name="connsiteX433" fmla="*/ 5231577 w 5856288"/>
              <a:gd name="connsiteY433" fmla="*/ 5786200 h 6352726"/>
              <a:gd name="connsiteX434" fmla="*/ 5201313 w 5856288"/>
              <a:gd name="connsiteY434" fmla="*/ 5807503 h 6352726"/>
              <a:gd name="connsiteX435" fmla="*/ 5234162 w 5856288"/>
              <a:gd name="connsiteY435" fmla="*/ 5837567 h 6352726"/>
              <a:gd name="connsiteX436" fmla="*/ 5222716 w 5856288"/>
              <a:gd name="connsiteY436" fmla="*/ 5844333 h 6352726"/>
              <a:gd name="connsiteX437" fmla="*/ 5203599 w 5856288"/>
              <a:gd name="connsiteY437" fmla="*/ 5839753 h 6352726"/>
              <a:gd name="connsiteX438" fmla="*/ 5203607 w 5856288"/>
              <a:gd name="connsiteY438" fmla="*/ 5839762 h 6352726"/>
              <a:gd name="connsiteX439" fmla="*/ 5202011 w 5856288"/>
              <a:gd name="connsiteY439" fmla="*/ 5855089 h 6352726"/>
              <a:gd name="connsiteX440" fmla="*/ 5222716 w 5856288"/>
              <a:gd name="connsiteY440" fmla="*/ 5858073 h 6352726"/>
              <a:gd name="connsiteX441" fmla="*/ 5253279 w 5856288"/>
              <a:gd name="connsiteY441" fmla="*/ 5835174 h 6352726"/>
              <a:gd name="connsiteX442" fmla="*/ 5220430 w 5856288"/>
              <a:gd name="connsiteY442" fmla="*/ 5806406 h 6352726"/>
              <a:gd name="connsiteX443" fmla="*/ 5232873 w 5856288"/>
              <a:gd name="connsiteY443" fmla="*/ 5799940 h 6352726"/>
              <a:gd name="connsiteX444" fmla="*/ 5248300 w 5856288"/>
              <a:gd name="connsiteY444" fmla="*/ 5803123 h 6352726"/>
              <a:gd name="connsiteX445" fmla="*/ 5249497 w 5856288"/>
              <a:gd name="connsiteY445" fmla="*/ 5788785 h 6352726"/>
              <a:gd name="connsiteX446" fmla="*/ 5231577 w 5856288"/>
              <a:gd name="connsiteY446" fmla="*/ 5786200 h 6352726"/>
              <a:gd name="connsiteX447" fmla="*/ 4701137 w 5856288"/>
              <a:gd name="connsiteY447" fmla="*/ 5785161 h 6352726"/>
              <a:gd name="connsiteX448" fmla="*/ 4701137 w 5856288"/>
              <a:gd name="connsiteY448" fmla="*/ 5887131 h 6352726"/>
              <a:gd name="connsiteX449" fmla="*/ 4701137 w 5856288"/>
              <a:gd name="connsiteY449" fmla="*/ 5887713 h 6352726"/>
              <a:gd name="connsiteX450" fmla="*/ 4701137 w 5856288"/>
              <a:gd name="connsiteY450" fmla="*/ 6084713 h 6352726"/>
              <a:gd name="connsiteX451" fmla="*/ 4735199 w 5856288"/>
              <a:gd name="connsiteY451" fmla="*/ 6108684 h 6352726"/>
              <a:gd name="connsiteX452" fmla="*/ 4815658 w 5856288"/>
              <a:gd name="connsiteY452" fmla="*/ 6108717 h 6352726"/>
              <a:gd name="connsiteX453" fmla="*/ 4851175 w 5856288"/>
              <a:gd name="connsiteY453" fmla="*/ 6129023 h 6352726"/>
              <a:gd name="connsiteX454" fmla="*/ 4855555 w 5856288"/>
              <a:gd name="connsiteY454" fmla="*/ 6129023 h 6352726"/>
              <a:gd name="connsiteX455" fmla="*/ 4891064 w 5856288"/>
              <a:gd name="connsiteY455" fmla="*/ 6108717 h 6352726"/>
              <a:gd name="connsiteX456" fmla="*/ 4971523 w 5856288"/>
              <a:gd name="connsiteY456" fmla="*/ 6108684 h 6352726"/>
              <a:gd name="connsiteX457" fmla="*/ 5005585 w 5856288"/>
              <a:gd name="connsiteY457" fmla="*/ 6084713 h 6352726"/>
              <a:gd name="connsiteX458" fmla="*/ 5005585 w 5856288"/>
              <a:gd name="connsiteY458" fmla="*/ 5887713 h 6352726"/>
              <a:gd name="connsiteX459" fmla="*/ 5005585 w 5856288"/>
              <a:gd name="connsiteY459" fmla="*/ 5887131 h 6352726"/>
              <a:gd name="connsiteX460" fmla="*/ 5005585 w 5856288"/>
              <a:gd name="connsiteY460" fmla="*/ 5785161 h 6352726"/>
              <a:gd name="connsiteX461" fmla="*/ 5005576 w 5856288"/>
              <a:gd name="connsiteY461" fmla="*/ 5785161 h 6352726"/>
              <a:gd name="connsiteX462" fmla="*/ 4715376 w 5856288"/>
              <a:gd name="connsiteY462" fmla="*/ 5766044 h 6352726"/>
              <a:gd name="connsiteX463" fmla="*/ 4715376 w 5856288"/>
              <a:gd name="connsiteY463" fmla="*/ 5778512 h 6352726"/>
              <a:gd name="connsiteX464" fmla="*/ 4991330 w 5856288"/>
              <a:gd name="connsiteY464" fmla="*/ 5778512 h 6352726"/>
              <a:gd name="connsiteX465" fmla="*/ 4991330 w 5856288"/>
              <a:gd name="connsiteY465" fmla="*/ 5766044 h 6352726"/>
              <a:gd name="connsiteX466" fmla="*/ 4901562 w 5856288"/>
              <a:gd name="connsiteY466" fmla="*/ 5746927 h 6352726"/>
              <a:gd name="connsiteX467" fmla="*/ 4901562 w 5856288"/>
              <a:gd name="connsiteY467" fmla="*/ 5759395 h 6352726"/>
              <a:gd name="connsiteX468" fmla="*/ 4984681 w 5856288"/>
              <a:gd name="connsiteY468" fmla="*/ 5759395 h 6352726"/>
              <a:gd name="connsiteX469" fmla="*/ 4984681 w 5856288"/>
              <a:gd name="connsiteY469" fmla="*/ 5746927 h 6352726"/>
              <a:gd name="connsiteX470" fmla="*/ 4811793 w 5856288"/>
              <a:gd name="connsiteY470" fmla="*/ 5746927 h 6352726"/>
              <a:gd name="connsiteX471" fmla="*/ 4811793 w 5856288"/>
              <a:gd name="connsiteY471" fmla="*/ 5759395 h 6352726"/>
              <a:gd name="connsiteX472" fmla="*/ 4894912 w 5856288"/>
              <a:gd name="connsiteY472" fmla="*/ 5759395 h 6352726"/>
              <a:gd name="connsiteX473" fmla="*/ 4894912 w 5856288"/>
              <a:gd name="connsiteY473" fmla="*/ 5746927 h 6352726"/>
              <a:gd name="connsiteX474" fmla="*/ 4722025 w 5856288"/>
              <a:gd name="connsiteY474" fmla="*/ 5746927 h 6352726"/>
              <a:gd name="connsiteX475" fmla="*/ 4722025 w 5856288"/>
              <a:gd name="connsiteY475" fmla="*/ 5759395 h 6352726"/>
              <a:gd name="connsiteX476" fmla="*/ 4805144 w 5856288"/>
              <a:gd name="connsiteY476" fmla="*/ 5759395 h 6352726"/>
              <a:gd name="connsiteX477" fmla="*/ 4805144 w 5856288"/>
              <a:gd name="connsiteY477" fmla="*/ 5746927 h 6352726"/>
              <a:gd name="connsiteX478" fmla="*/ 4946446 w 5856288"/>
              <a:gd name="connsiteY478" fmla="*/ 5727851 h 6352726"/>
              <a:gd name="connsiteX479" fmla="*/ 4946446 w 5856288"/>
              <a:gd name="connsiteY479" fmla="*/ 5740319 h 6352726"/>
              <a:gd name="connsiteX480" fmla="*/ 4984681 w 5856288"/>
              <a:gd name="connsiteY480" fmla="*/ 5740319 h 6352726"/>
              <a:gd name="connsiteX481" fmla="*/ 4984681 w 5856288"/>
              <a:gd name="connsiteY481" fmla="*/ 5727851 h 6352726"/>
              <a:gd name="connsiteX482" fmla="*/ 4766909 w 5856288"/>
              <a:gd name="connsiteY482" fmla="*/ 5727851 h 6352726"/>
              <a:gd name="connsiteX483" fmla="*/ 4766909 w 5856288"/>
              <a:gd name="connsiteY483" fmla="*/ 5740319 h 6352726"/>
              <a:gd name="connsiteX484" fmla="*/ 4850028 w 5856288"/>
              <a:gd name="connsiteY484" fmla="*/ 5740319 h 6352726"/>
              <a:gd name="connsiteX485" fmla="*/ 4850028 w 5856288"/>
              <a:gd name="connsiteY485" fmla="*/ 5727851 h 6352726"/>
              <a:gd name="connsiteX486" fmla="*/ 4722025 w 5856288"/>
              <a:gd name="connsiteY486" fmla="*/ 5727851 h 6352726"/>
              <a:gd name="connsiteX487" fmla="*/ 4722025 w 5856288"/>
              <a:gd name="connsiteY487" fmla="*/ 5740319 h 6352726"/>
              <a:gd name="connsiteX488" fmla="*/ 4760260 w 5856288"/>
              <a:gd name="connsiteY488" fmla="*/ 5740319 h 6352726"/>
              <a:gd name="connsiteX489" fmla="*/ 4760260 w 5856288"/>
              <a:gd name="connsiteY489" fmla="*/ 5727851 h 6352726"/>
              <a:gd name="connsiteX490" fmla="*/ 4856678 w 5856288"/>
              <a:gd name="connsiteY490" fmla="*/ 5727810 h 6352726"/>
              <a:gd name="connsiteX491" fmla="*/ 4856678 w 5856288"/>
              <a:gd name="connsiteY491" fmla="*/ 5740278 h 6352726"/>
              <a:gd name="connsiteX492" fmla="*/ 4939797 w 5856288"/>
              <a:gd name="connsiteY492" fmla="*/ 5740278 h 6352726"/>
              <a:gd name="connsiteX493" fmla="*/ 4939797 w 5856288"/>
              <a:gd name="connsiteY493" fmla="*/ 5727810 h 6352726"/>
              <a:gd name="connsiteX494" fmla="*/ 4901562 w 5856288"/>
              <a:gd name="connsiteY494" fmla="*/ 5708734 h 6352726"/>
              <a:gd name="connsiteX495" fmla="*/ 4901562 w 5856288"/>
              <a:gd name="connsiteY495" fmla="*/ 5721202 h 6352726"/>
              <a:gd name="connsiteX496" fmla="*/ 4984681 w 5856288"/>
              <a:gd name="connsiteY496" fmla="*/ 5721202 h 6352726"/>
              <a:gd name="connsiteX497" fmla="*/ 4984681 w 5856288"/>
              <a:gd name="connsiteY497" fmla="*/ 5708734 h 6352726"/>
              <a:gd name="connsiteX498" fmla="*/ 4811793 w 5856288"/>
              <a:gd name="connsiteY498" fmla="*/ 5708734 h 6352726"/>
              <a:gd name="connsiteX499" fmla="*/ 4811793 w 5856288"/>
              <a:gd name="connsiteY499" fmla="*/ 5721202 h 6352726"/>
              <a:gd name="connsiteX500" fmla="*/ 4894912 w 5856288"/>
              <a:gd name="connsiteY500" fmla="*/ 5721202 h 6352726"/>
              <a:gd name="connsiteX501" fmla="*/ 4894912 w 5856288"/>
              <a:gd name="connsiteY501" fmla="*/ 5708734 h 6352726"/>
              <a:gd name="connsiteX502" fmla="*/ 4722025 w 5856288"/>
              <a:gd name="connsiteY502" fmla="*/ 5708734 h 6352726"/>
              <a:gd name="connsiteX503" fmla="*/ 4722025 w 5856288"/>
              <a:gd name="connsiteY503" fmla="*/ 5721202 h 6352726"/>
              <a:gd name="connsiteX504" fmla="*/ 4805144 w 5856288"/>
              <a:gd name="connsiteY504" fmla="*/ 5721202 h 6352726"/>
              <a:gd name="connsiteX505" fmla="*/ 4805144 w 5856288"/>
              <a:gd name="connsiteY505" fmla="*/ 5708734 h 6352726"/>
              <a:gd name="connsiteX506" fmla="*/ 4941459 w 5856288"/>
              <a:gd name="connsiteY506" fmla="*/ 5686292 h 6352726"/>
              <a:gd name="connsiteX507" fmla="*/ 4925666 w 5856288"/>
              <a:gd name="connsiteY507" fmla="*/ 5702085 h 6352726"/>
              <a:gd name="connsiteX508" fmla="*/ 4978031 w 5856288"/>
              <a:gd name="connsiteY508" fmla="*/ 5702085 h 6352726"/>
              <a:gd name="connsiteX509" fmla="*/ 4962238 w 5856288"/>
              <a:gd name="connsiteY509" fmla="*/ 5686292 h 6352726"/>
              <a:gd name="connsiteX510" fmla="*/ 4875795 w 5856288"/>
              <a:gd name="connsiteY510" fmla="*/ 5686292 h 6352726"/>
              <a:gd name="connsiteX511" fmla="*/ 4860002 w 5856288"/>
              <a:gd name="connsiteY511" fmla="*/ 5702085 h 6352726"/>
              <a:gd name="connsiteX512" fmla="*/ 4912367 w 5856288"/>
              <a:gd name="connsiteY512" fmla="*/ 5702085 h 6352726"/>
              <a:gd name="connsiteX513" fmla="*/ 4896574 w 5856288"/>
              <a:gd name="connsiteY513" fmla="*/ 5686292 h 6352726"/>
              <a:gd name="connsiteX514" fmla="*/ 4810131 w 5856288"/>
              <a:gd name="connsiteY514" fmla="*/ 5686292 h 6352726"/>
              <a:gd name="connsiteX515" fmla="*/ 4794338 w 5856288"/>
              <a:gd name="connsiteY515" fmla="*/ 5702085 h 6352726"/>
              <a:gd name="connsiteX516" fmla="*/ 4846703 w 5856288"/>
              <a:gd name="connsiteY516" fmla="*/ 5702085 h 6352726"/>
              <a:gd name="connsiteX517" fmla="*/ 4830910 w 5856288"/>
              <a:gd name="connsiteY517" fmla="*/ 5686292 h 6352726"/>
              <a:gd name="connsiteX518" fmla="*/ 4744468 w 5856288"/>
              <a:gd name="connsiteY518" fmla="*/ 5686292 h 6352726"/>
              <a:gd name="connsiteX519" fmla="*/ 4728675 w 5856288"/>
              <a:gd name="connsiteY519" fmla="*/ 5702085 h 6352726"/>
              <a:gd name="connsiteX520" fmla="*/ 4781040 w 5856288"/>
              <a:gd name="connsiteY520" fmla="*/ 5702085 h 6352726"/>
              <a:gd name="connsiteX521" fmla="*/ 4765247 w 5856288"/>
              <a:gd name="connsiteY521" fmla="*/ 5686292 h 6352726"/>
              <a:gd name="connsiteX522" fmla="*/ 4959961 w 5856288"/>
              <a:gd name="connsiteY522" fmla="*/ 5649720 h 6352726"/>
              <a:gd name="connsiteX523" fmla="*/ 4959961 w 5856288"/>
              <a:gd name="connsiteY523" fmla="*/ 5662188 h 6352726"/>
              <a:gd name="connsiteX524" fmla="*/ 4966602 w 5856288"/>
              <a:gd name="connsiteY524" fmla="*/ 5668837 h 6352726"/>
              <a:gd name="connsiteX525" fmla="*/ 4966602 w 5856288"/>
              <a:gd name="connsiteY525" fmla="*/ 5682086 h 6352726"/>
              <a:gd name="connsiteX526" fmla="*/ 4984681 w 5856288"/>
              <a:gd name="connsiteY526" fmla="*/ 5700165 h 6352726"/>
              <a:gd name="connsiteX527" fmla="*/ 5002759 w 5856288"/>
              <a:gd name="connsiteY527" fmla="*/ 5682086 h 6352726"/>
              <a:gd name="connsiteX528" fmla="*/ 5002759 w 5856288"/>
              <a:gd name="connsiteY528" fmla="*/ 5668837 h 6352726"/>
              <a:gd name="connsiteX529" fmla="*/ 5009408 w 5856288"/>
              <a:gd name="connsiteY529" fmla="*/ 5662188 h 6352726"/>
              <a:gd name="connsiteX530" fmla="*/ 5009408 w 5856288"/>
              <a:gd name="connsiteY530" fmla="*/ 5649720 h 6352726"/>
              <a:gd name="connsiteX531" fmla="*/ 4997364 w 5856288"/>
              <a:gd name="connsiteY531" fmla="*/ 5649720 h 6352726"/>
              <a:gd name="connsiteX532" fmla="*/ 4997364 w 5856288"/>
              <a:gd name="connsiteY532" fmla="*/ 5658863 h 6352726"/>
              <a:gd name="connsiteX533" fmla="*/ 4990707 w 5856288"/>
              <a:gd name="connsiteY533" fmla="*/ 5658863 h 6352726"/>
              <a:gd name="connsiteX534" fmla="*/ 4990707 w 5856288"/>
              <a:gd name="connsiteY534" fmla="*/ 5649720 h 6352726"/>
              <a:gd name="connsiteX535" fmla="*/ 4978654 w 5856288"/>
              <a:gd name="connsiteY535" fmla="*/ 5649720 h 6352726"/>
              <a:gd name="connsiteX536" fmla="*/ 4978654 w 5856288"/>
              <a:gd name="connsiteY536" fmla="*/ 5658863 h 6352726"/>
              <a:gd name="connsiteX537" fmla="*/ 4972005 w 5856288"/>
              <a:gd name="connsiteY537" fmla="*/ 5658863 h 6352726"/>
              <a:gd name="connsiteX538" fmla="*/ 4972005 w 5856288"/>
              <a:gd name="connsiteY538" fmla="*/ 5649720 h 6352726"/>
              <a:gd name="connsiteX539" fmla="*/ 4893981 w 5856288"/>
              <a:gd name="connsiteY539" fmla="*/ 5649720 h 6352726"/>
              <a:gd name="connsiteX540" fmla="*/ 4893981 w 5856288"/>
              <a:gd name="connsiteY540" fmla="*/ 5662188 h 6352726"/>
              <a:gd name="connsiteX541" fmla="*/ 4900622 w 5856288"/>
              <a:gd name="connsiteY541" fmla="*/ 5668837 h 6352726"/>
              <a:gd name="connsiteX542" fmla="*/ 4900622 w 5856288"/>
              <a:gd name="connsiteY542" fmla="*/ 5682086 h 6352726"/>
              <a:gd name="connsiteX543" fmla="*/ 4918701 w 5856288"/>
              <a:gd name="connsiteY543" fmla="*/ 5700165 h 6352726"/>
              <a:gd name="connsiteX544" fmla="*/ 4936779 w 5856288"/>
              <a:gd name="connsiteY544" fmla="*/ 5682086 h 6352726"/>
              <a:gd name="connsiteX545" fmla="*/ 4936779 w 5856288"/>
              <a:gd name="connsiteY545" fmla="*/ 5668837 h 6352726"/>
              <a:gd name="connsiteX546" fmla="*/ 4943428 w 5856288"/>
              <a:gd name="connsiteY546" fmla="*/ 5662188 h 6352726"/>
              <a:gd name="connsiteX547" fmla="*/ 4943428 w 5856288"/>
              <a:gd name="connsiteY547" fmla="*/ 5649720 h 6352726"/>
              <a:gd name="connsiteX548" fmla="*/ 4931384 w 5856288"/>
              <a:gd name="connsiteY548" fmla="*/ 5649720 h 6352726"/>
              <a:gd name="connsiteX549" fmla="*/ 4931384 w 5856288"/>
              <a:gd name="connsiteY549" fmla="*/ 5658863 h 6352726"/>
              <a:gd name="connsiteX550" fmla="*/ 4924727 w 5856288"/>
              <a:gd name="connsiteY550" fmla="*/ 5658863 h 6352726"/>
              <a:gd name="connsiteX551" fmla="*/ 4924727 w 5856288"/>
              <a:gd name="connsiteY551" fmla="*/ 5649720 h 6352726"/>
              <a:gd name="connsiteX552" fmla="*/ 4912683 w 5856288"/>
              <a:gd name="connsiteY552" fmla="*/ 5649720 h 6352726"/>
              <a:gd name="connsiteX553" fmla="*/ 4912683 w 5856288"/>
              <a:gd name="connsiteY553" fmla="*/ 5658863 h 6352726"/>
              <a:gd name="connsiteX554" fmla="*/ 4906033 w 5856288"/>
              <a:gd name="connsiteY554" fmla="*/ 5658863 h 6352726"/>
              <a:gd name="connsiteX555" fmla="*/ 4906033 w 5856288"/>
              <a:gd name="connsiteY555" fmla="*/ 5649720 h 6352726"/>
              <a:gd name="connsiteX556" fmla="*/ 4828633 w 5856288"/>
              <a:gd name="connsiteY556" fmla="*/ 5649720 h 6352726"/>
              <a:gd name="connsiteX557" fmla="*/ 4828633 w 5856288"/>
              <a:gd name="connsiteY557" fmla="*/ 5662188 h 6352726"/>
              <a:gd name="connsiteX558" fmla="*/ 4835274 w 5856288"/>
              <a:gd name="connsiteY558" fmla="*/ 5668837 h 6352726"/>
              <a:gd name="connsiteX559" fmla="*/ 4835274 w 5856288"/>
              <a:gd name="connsiteY559" fmla="*/ 5682086 h 6352726"/>
              <a:gd name="connsiteX560" fmla="*/ 4853353 w 5856288"/>
              <a:gd name="connsiteY560" fmla="*/ 5700165 h 6352726"/>
              <a:gd name="connsiteX561" fmla="*/ 4871431 w 5856288"/>
              <a:gd name="connsiteY561" fmla="*/ 5682086 h 6352726"/>
              <a:gd name="connsiteX562" fmla="*/ 4871431 w 5856288"/>
              <a:gd name="connsiteY562" fmla="*/ 5668837 h 6352726"/>
              <a:gd name="connsiteX563" fmla="*/ 4878080 w 5856288"/>
              <a:gd name="connsiteY563" fmla="*/ 5662188 h 6352726"/>
              <a:gd name="connsiteX564" fmla="*/ 4878080 w 5856288"/>
              <a:gd name="connsiteY564" fmla="*/ 5649720 h 6352726"/>
              <a:gd name="connsiteX565" fmla="*/ 4866036 w 5856288"/>
              <a:gd name="connsiteY565" fmla="*/ 5649720 h 6352726"/>
              <a:gd name="connsiteX566" fmla="*/ 4866036 w 5856288"/>
              <a:gd name="connsiteY566" fmla="*/ 5658863 h 6352726"/>
              <a:gd name="connsiteX567" fmla="*/ 4859379 w 5856288"/>
              <a:gd name="connsiteY567" fmla="*/ 5658863 h 6352726"/>
              <a:gd name="connsiteX568" fmla="*/ 4859379 w 5856288"/>
              <a:gd name="connsiteY568" fmla="*/ 5649720 h 6352726"/>
              <a:gd name="connsiteX569" fmla="*/ 4847326 w 5856288"/>
              <a:gd name="connsiteY569" fmla="*/ 5649720 h 6352726"/>
              <a:gd name="connsiteX570" fmla="*/ 4847326 w 5856288"/>
              <a:gd name="connsiteY570" fmla="*/ 5658863 h 6352726"/>
              <a:gd name="connsiteX571" fmla="*/ 4840677 w 5856288"/>
              <a:gd name="connsiteY571" fmla="*/ 5658863 h 6352726"/>
              <a:gd name="connsiteX572" fmla="*/ 4840677 w 5856288"/>
              <a:gd name="connsiteY572" fmla="*/ 5649720 h 6352726"/>
              <a:gd name="connsiteX573" fmla="*/ 4763285 w 5856288"/>
              <a:gd name="connsiteY573" fmla="*/ 5649720 h 6352726"/>
              <a:gd name="connsiteX574" fmla="*/ 4763285 w 5856288"/>
              <a:gd name="connsiteY574" fmla="*/ 5662188 h 6352726"/>
              <a:gd name="connsiteX575" fmla="*/ 4769918 w 5856288"/>
              <a:gd name="connsiteY575" fmla="*/ 5668837 h 6352726"/>
              <a:gd name="connsiteX576" fmla="*/ 4769918 w 5856288"/>
              <a:gd name="connsiteY576" fmla="*/ 5682086 h 6352726"/>
              <a:gd name="connsiteX577" fmla="*/ 4787996 w 5856288"/>
              <a:gd name="connsiteY577" fmla="*/ 5700165 h 6352726"/>
              <a:gd name="connsiteX578" fmla="*/ 4806083 w 5856288"/>
              <a:gd name="connsiteY578" fmla="*/ 5682086 h 6352726"/>
              <a:gd name="connsiteX579" fmla="*/ 4806083 w 5856288"/>
              <a:gd name="connsiteY579" fmla="*/ 5668837 h 6352726"/>
              <a:gd name="connsiteX580" fmla="*/ 4812724 w 5856288"/>
              <a:gd name="connsiteY580" fmla="*/ 5662188 h 6352726"/>
              <a:gd name="connsiteX581" fmla="*/ 4812724 w 5856288"/>
              <a:gd name="connsiteY581" fmla="*/ 5649720 h 6352726"/>
              <a:gd name="connsiteX582" fmla="*/ 4800680 w 5856288"/>
              <a:gd name="connsiteY582" fmla="*/ 5649720 h 6352726"/>
              <a:gd name="connsiteX583" fmla="*/ 4800680 w 5856288"/>
              <a:gd name="connsiteY583" fmla="*/ 5658863 h 6352726"/>
              <a:gd name="connsiteX584" fmla="*/ 4794022 w 5856288"/>
              <a:gd name="connsiteY584" fmla="*/ 5658863 h 6352726"/>
              <a:gd name="connsiteX585" fmla="*/ 4794022 w 5856288"/>
              <a:gd name="connsiteY585" fmla="*/ 5649720 h 6352726"/>
              <a:gd name="connsiteX586" fmla="*/ 4781978 w 5856288"/>
              <a:gd name="connsiteY586" fmla="*/ 5649720 h 6352726"/>
              <a:gd name="connsiteX587" fmla="*/ 4781978 w 5856288"/>
              <a:gd name="connsiteY587" fmla="*/ 5658863 h 6352726"/>
              <a:gd name="connsiteX588" fmla="*/ 4775329 w 5856288"/>
              <a:gd name="connsiteY588" fmla="*/ 5658863 h 6352726"/>
              <a:gd name="connsiteX589" fmla="*/ 4775329 w 5856288"/>
              <a:gd name="connsiteY589" fmla="*/ 5649720 h 6352726"/>
              <a:gd name="connsiteX590" fmla="*/ 4697306 w 5856288"/>
              <a:gd name="connsiteY590" fmla="*/ 5649720 h 6352726"/>
              <a:gd name="connsiteX591" fmla="*/ 4697306 w 5856288"/>
              <a:gd name="connsiteY591" fmla="*/ 5662188 h 6352726"/>
              <a:gd name="connsiteX592" fmla="*/ 4703947 w 5856288"/>
              <a:gd name="connsiteY592" fmla="*/ 5668837 h 6352726"/>
              <a:gd name="connsiteX593" fmla="*/ 4703947 w 5856288"/>
              <a:gd name="connsiteY593" fmla="*/ 5682086 h 6352726"/>
              <a:gd name="connsiteX594" fmla="*/ 4722026 w 5856288"/>
              <a:gd name="connsiteY594" fmla="*/ 5700165 h 6352726"/>
              <a:gd name="connsiteX595" fmla="*/ 4740104 w 5856288"/>
              <a:gd name="connsiteY595" fmla="*/ 5682086 h 6352726"/>
              <a:gd name="connsiteX596" fmla="*/ 4740104 w 5856288"/>
              <a:gd name="connsiteY596" fmla="*/ 5668837 h 6352726"/>
              <a:gd name="connsiteX597" fmla="*/ 4746753 w 5856288"/>
              <a:gd name="connsiteY597" fmla="*/ 5662188 h 6352726"/>
              <a:gd name="connsiteX598" fmla="*/ 4746753 w 5856288"/>
              <a:gd name="connsiteY598" fmla="*/ 5649720 h 6352726"/>
              <a:gd name="connsiteX599" fmla="*/ 4734709 w 5856288"/>
              <a:gd name="connsiteY599" fmla="*/ 5649720 h 6352726"/>
              <a:gd name="connsiteX600" fmla="*/ 4734709 w 5856288"/>
              <a:gd name="connsiteY600" fmla="*/ 5658863 h 6352726"/>
              <a:gd name="connsiteX601" fmla="*/ 4728052 w 5856288"/>
              <a:gd name="connsiteY601" fmla="*/ 5658863 h 6352726"/>
              <a:gd name="connsiteX602" fmla="*/ 4728052 w 5856288"/>
              <a:gd name="connsiteY602" fmla="*/ 5649720 h 6352726"/>
              <a:gd name="connsiteX603" fmla="*/ 4715999 w 5856288"/>
              <a:gd name="connsiteY603" fmla="*/ 5649720 h 6352726"/>
              <a:gd name="connsiteX604" fmla="*/ 4715999 w 5856288"/>
              <a:gd name="connsiteY604" fmla="*/ 5658863 h 6352726"/>
              <a:gd name="connsiteX605" fmla="*/ 4709350 w 5856288"/>
              <a:gd name="connsiteY605" fmla="*/ 5658863 h 6352726"/>
              <a:gd name="connsiteX606" fmla="*/ 4709350 w 5856288"/>
              <a:gd name="connsiteY606" fmla="*/ 5649720 h 6352726"/>
              <a:gd name="connsiteX607" fmla="*/ 0 w 5856288"/>
              <a:gd name="connsiteY607" fmla="*/ 0 h 6352726"/>
              <a:gd name="connsiteX608" fmla="*/ 5856288 w 5856288"/>
              <a:gd name="connsiteY608" fmla="*/ 0 h 6352726"/>
              <a:gd name="connsiteX609" fmla="*/ 5856288 w 5856288"/>
              <a:gd name="connsiteY609" fmla="*/ 6352726 h 6352726"/>
              <a:gd name="connsiteX610" fmla="*/ 0 w 5856288"/>
              <a:gd name="connsiteY610" fmla="*/ 6352726 h 63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5856288" h="6352726">
                <a:moveTo>
                  <a:pt x="4900664" y="6045057"/>
                </a:moveTo>
                <a:cubicBezTo>
                  <a:pt x="4901395" y="6046046"/>
                  <a:pt x="4902526" y="6047467"/>
                  <a:pt x="4903523" y="6048622"/>
                </a:cubicBezTo>
                <a:cubicBezTo>
                  <a:pt x="4903523" y="6048622"/>
                  <a:pt x="4902276" y="6049778"/>
                  <a:pt x="4901636" y="6050800"/>
                </a:cubicBezTo>
                <a:lnTo>
                  <a:pt x="4901628" y="6050800"/>
                </a:lnTo>
                <a:cubicBezTo>
                  <a:pt x="4901196" y="6051482"/>
                  <a:pt x="4900348" y="6052853"/>
                  <a:pt x="4900140" y="6053227"/>
                </a:cubicBezTo>
                <a:cubicBezTo>
                  <a:pt x="4899334" y="6052329"/>
                  <a:pt x="4898420" y="6051182"/>
                  <a:pt x="4897630" y="6050218"/>
                </a:cubicBezTo>
                <a:cubicBezTo>
                  <a:pt x="4898328" y="6048847"/>
                  <a:pt x="4899824" y="6046237"/>
                  <a:pt x="4900664" y="6045057"/>
                </a:cubicBezTo>
                <a:close/>
                <a:moveTo>
                  <a:pt x="4806025" y="6045057"/>
                </a:moveTo>
                <a:cubicBezTo>
                  <a:pt x="4806864" y="6046237"/>
                  <a:pt x="4808360" y="6048847"/>
                  <a:pt x="4809058" y="6050218"/>
                </a:cubicBezTo>
                <a:cubicBezTo>
                  <a:pt x="4808269" y="6051182"/>
                  <a:pt x="4807346" y="6052338"/>
                  <a:pt x="4806548" y="6053227"/>
                </a:cubicBezTo>
                <a:lnTo>
                  <a:pt x="4806540" y="6053227"/>
                </a:lnTo>
                <a:cubicBezTo>
                  <a:pt x="4806332" y="6052853"/>
                  <a:pt x="4805476" y="6051482"/>
                  <a:pt x="4805052" y="6050800"/>
                </a:cubicBezTo>
                <a:cubicBezTo>
                  <a:pt x="4804404" y="6049778"/>
                  <a:pt x="4803165" y="6048622"/>
                  <a:pt x="4803165" y="6048622"/>
                </a:cubicBezTo>
                <a:cubicBezTo>
                  <a:pt x="4804163" y="6047467"/>
                  <a:pt x="4805293" y="6046046"/>
                  <a:pt x="4806025" y="6045057"/>
                </a:cubicBezTo>
                <a:close/>
                <a:moveTo>
                  <a:pt x="4891633" y="6042191"/>
                </a:moveTo>
                <a:lnTo>
                  <a:pt x="4891637" y="6042197"/>
                </a:lnTo>
                <a:lnTo>
                  <a:pt x="4891629" y="6042197"/>
                </a:lnTo>
                <a:close/>
                <a:moveTo>
                  <a:pt x="4815030" y="6042190"/>
                </a:moveTo>
                <a:lnTo>
                  <a:pt x="4815035" y="6042197"/>
                </a:lnTo>
                <a:lnTo>
                  <a:pt x="4815026" y="6042197"/>
                </a:lnTo>
                <a:close/>
                <a:moveTo>
                  <a:pt x="4896574" y="6039604"/>
                </a:moveTo>
                <a:cubicBezTo>
                  <a:pt x="4897422" y="6040851"/>
                  <a:pt x="4898328" y="6041998"/>
                  <a:pt x="4899134" y="6043070"/>
                </a:cubicBezTo>
                <a:cubicBezTo>
                  <a:pt x="4899134" y="6043070"/>
                  <a:pt x="4897971" y="6044225"/>
                  <a:pt x="4897115" y="6045655"/>
                </a:cubicBezTo>
                <a:cubicBezTo>
                  <a:pt x="4896957" y="6045913"/>
                  <a:pt x="4895893" y="6047484"/>
                  <a:pt x="4895693" y="6047833"/>
                </a:cubicBezTo>
                <a:cubicBezTo>
                  <a:pt x="4894879" y="6046777"/>
                  <a:pt x="4894097" y="6045713"/>
                  <a:pt x="4893341" y="6044649"/>
                </a:cubicBezTo>
                <a:cubicBezTo>
                  <a:pt x="4894047" y="6043261"/>
                  <a:pt x="4895718" y="6040793"/>
                  <a:pt x="4896574" y="6039604"/>
                </a:cubicBezTo>
                <a:close/>
                <a:moveTo>
                  <a:pt x="4810097" y="6039604"/>
                </a:moveTo>
                <a:cubicBezTo>
                  <a:pt x="4810954" y="6040793"/>
                  <a:pt x="4812616" y="6043261"/>
                  <a:pt x="4813331" y="6044649"/>
                </a:cubicBezTo>
                <a:cubicBezTo>
                  <a:pt x="4812583" y="6045713"/>
                  <a:pt x="4811793" y="6046777"/>
                  <a:pt x="4810979" y="6047833"/>
                </a:cubicBezTo>
                <a:cubicBezTo>
                  <a:pt x="4810779" y="6047484"/>
                  <a:pt x="4809715" y="6045913"/>
                  <a:pt x="4809557" y="6045655"/>
                </a:cubicBezTo>
                <a:cubicBezTo>
                  <a:pt x="4808693" y="6044217"/>
                  <a:pt x="4807537" y="6043070"/>
                  <a:pt x="4807537" y="6043070"/>
                </a:cubicBezTo>
                <a:cubicBezTo>
                  <a:pt x="4808344" y="6041998"/>
                  <a:pt x="4809250" y="6040851"/>
                  <a:pt x="4810097" y="6039604"/>
                </a:cubicBezTo>
                <a:close/>
                <a:moveTo>
                  <a:pt x="4927362" y="6034285"/>
                </a:moveTo>
                <a:lnTo>
                  <a:pt x="4930844" y="6039704"/>
                </a:lnTo>
                <a:lnTo>
                  <a:pt x="4925774" y="6040094"/>
                </a:lnTo>
                <a:cubicBezTo>
                  <a:pt x="4924718" y="6038507"/>
                  <a:pt x="4923463" y="6036312"/>
                  <a:pt x="4922765" y="6034609"/>
                </a:cubicBezTo>
                <a:close/>
                <a:moveTo>
                  <a:pt x="4779319" y="6034285"/>
                </a:moveTo>
                <a:lnTo>
                  <a:pt x="4783915" y="6034609"/>
                </a:lnTo>
                <a:cubicBezTo>
                  <a:pt x="4783217" y="6036312"/>
                  <a:pt x="4781962" y="6038507"/>
                  <a:pt x="4780906" y="6040094"/>
                </a:cubicBezTo>
                <a:lnTo>
                  <a:pt x="4775836" y="6039704"/>
                </a:lnTo>
                <a:close/>
                <a:moveTo>
                  <a:pt x="4927362" y="6034284"/>
                </a:moveTo>
                <a:lnTo>
                  <a:pt x="4927370" y="6034284"/>
                </a:lnTo>
                <a:lnTo>
                  <a:pt x="4927362" y="6034285"/>
                </a:lnTo>
                <a:close/>
                <a:moveTo>
                  <a:pt x="4779310" y="6034284"/>
                </a:moveTo>
                <a:lnTo>
                  <a:pt x="4779319" y="6034284"/>
                </a:lnTo>
                <a:lnTo>
                  <a:pt x="4779319" y="6034285"/>
                </a:lnTo>
                <a:close/>
                <a:moveTo>
                  <a:pt x="4892767" y="6033520"/>
                </a:moveTo>
                <a:cubicBezTo>
                  <a:pt x="4893524" y="6034850"/>
                  <a:pt x="4894305" y="6036022"/>
                  <a:pt x="4895211" y="6037426"/>
                </a:cubicBezTo>
                <a:cubicBezTo>
                  <a:pt x="4895211" y="6037426"/>
                  <a:pt x="4893898" y="6038756"/>
                  <a:pt x="4893117" y="6039945"/>
                </a:cubicBezTo>
                <a:lnTo>
                  <a:pt x="4891633" y="6042191"/>
                </a:lnTo>
                <a:lnTo>
                  <a:pt x="4889534" y="6038773"/>
                </a:lnTo>
                <a:cubicBezTo>
                  <a:pt x="4890241" y="6037318"/>
                  <a:pt x="4891920" y="6034708"/>
                  <a:pt x="4892767" y="6033520"/>
                </a:cubicBezTo>
                <a:close/>
                <a:moveTo>
                  <a:pt x="4813896" y="6033520"/>
                </a:moveTo>
                <a:cubicBezTo>
                  <a:pt x="4814752" y="6034708"/>
                  <a:pt x="4816423" y="6037318"/>
                  <a:pt x="4817129" y="6038773"/>
                </a:cubicBezTo>
                <a:lnTo>
                  <a:pt x="4815030" y="6042190"/>
                </a:lnTo>
                <a:lnTo>
                  <a:pt x="4813547" y="6039945"/>
                </a:lnTo>
                <a:cubicBezTo>
                  <a:pt x="4812766" y="6038756"/>
                  <a:pt x="4811452" y="6037426"/>
                  <a:pt x="4811452" y="6037426"/>
                </a:cubicBezTo>
                <a:cubicBezTo>
                  <a:pt x="4812358" y="6036022"/>
                  <a:pt x="4813140" y="6034850"/>
                  <a:pt x="4813896" y="6033520"/>
                </a:cubicBezTo>
                <a:close/>
                <a:moveTo>
                  <a:pt x="4924145" y="6027610"/>
                </a:moveTo>
                <a:lnTo>
                  <a:pt x="4924153" y="6027610"/>
                </a:lnTo>
                <a:cubicBezTo>
                  <a:pt x="4924718" y="6028915"/>
                  <a:pt x="4925541" y="6030561"/>
                  <a:pt x="4926464" y="6032323"/>
                </a:cubicBezTo>
                <a:lnTo>
                  <a:pt x="4922083" y="6032614"/>
                </a:lnTo>
                <a:cubicBezTo>
                  <a:pt x="4921635" y="6031475"/>
                  <a:pt x="4920870" y="6029347"/>
                  <a:pt x="4920404" y="6027685"/>
                </a:cubicBezTo>
                <a:close/>
                <a:moveTo>
                  <a:pt x="4782510" y="6027610"/>
                </a:moveTo>
                <a:lnTo>
                  <a:pt x="4786251" y="6027685"/>
                </a:lnTo>
                <a:lnTo>
                  <a:pt x="4786259" y="6027685"/>
                </a:lnTo>
                <a:cubicBezTo>
                  <a:pt x="4785794" y="6029347"/>
                  <a:pt x="4785029" y="6031475"/>
                  <a:pt x="4784580" y="6032614"/>
                </a:cubicBezTo>
                <a:lnTo>
                  <a:pt x="4780200" y="6032323"/>
                </a:lnTo>
                <a:cubicBezTo>
                  <a:pt x="4781122" y="6030561"/>
                  <a:pt x="4781953" y="6028915"/>
                  <a:pt x="4782510" y="6027610"/>
                </a:cubicBezTo>
                <a:close/>
                <a:moveTo>
                  <a:pt x="4921643" y="6020437"/>
                </a:moveTo>
                <a:cubicBezTo>
                  <a:pt x="4922042" y="6022107"/>
                  <a:pt x="4922507" y="6023662"/>
                  <a:pt x="4923280" y="6025507"/>
                </a:cubicBezTo>
                <a:lnTo>
                  <a:pt x="4919914" y="6025441"/>
                </a:lnTo>
                <a:cubicBezTo>
                  <a:pt x="4919498" y="6024077"/>
                  <a:pt x="4919058" y="6022465"/>
                  <a:pt x="4918850" y="6020611"/>
                </a:cubicBezTo>
                <a:close/>
                <a:moveTo>
                  <a:pt x="4785029" y="6020437"/>
                </a:moveTo>
                <a:lnTo>
                  <a:pt x="4787822" y="6020611"/>
                </a:lnTo>
                <a:cubicBezTo>
                  <a:pt x="4787614" y="6022465"/>
                  <a:pt x="4787182" y="6024077"/>
                  <a:pt x="4786758" y="6025441"/>
                </a:cubicBezTo>
                <a:lnTo>
                  <a:pt x="4783391" y="6025507"/>
                </a:lnTo>
                <a:cubicBezTo>
                  <a:pt x="4784164" y="6023662"/>
                  <a:pt x="4784630" y="6022107"/>
                  <a:pt x="4785029" y="6020437"/>
                </a:cubicBezTo>
                <a:close/>
                <a:moveTo>
                  <a:pt x="4871265" y="5979218"/>
                </a:moveTo>
                <a:cubicBezTo>
                  <a:pt x="4873409" y="5980091"/>
                  <a:pt x="4877390" y="5980340"/>
                  <a:pt x="4880408" y="5980116"/>
                </a:cubicBezTo>
                <a:cubicBezTo>
                  <a:pt x="4880591" y="5980099"/>
                  <a:pt x="4880740" y="5980249"/>
                  <a:pt x="4880740" y="5980432"/>
                </a:cubicBezTo>
                <a:cubicBezTo>
                  <a:pt x="4880740" y="5984014"/>
                  <a:pt x="4880649" y="5987031"/>
                  <a:pt x="4880965" y="5990813"/>
                </a:cubicBezTo>
                <a:cubicBezTo>
                  <a:pt x="4881048" y="5991811"/>
                  <a:pt x="4880441" y="5992758"/>
                  <a:pt x="4879485" y="5993057"/>
                </a:cubicBezTo>
                <a:cubicBezTo>
                  <a:pt x="4876318" y="5994063"/>
                  <a:pt x="4873151" y="5994736"/>
                  <a:pt x="4872112" y="5994953"/>
                </a:cubicBezTo>
                <a:cubicBezTo>
                  <a:pt x="4871921" y="5994994"/>
                  <a:pt x="4871738" y="5994853"/>
                  <a:pt x="4871713" y="5994662"/>
                </a:cubicBezTo>
                <a:cubicBezTo>
                  <a:pt x="4871157" y="5989134"/>
                  <a:pt x="4871215" y="5983108"/>
                  <a:pt x="4871265" y="5979218"/>
                </a:cubicBezTo>
                <a:close/>
                <a:moveTo>
                  <a:pt x="4835407" y="5979210"/>
                </a:moveTo>
                <a:cubicBezTo>
                  <a:pt x="4835457" y="5983100"/>
                  <a:pt x="4835515" y="5989126"/>
                  <a:pt x="4834958" y="5994653"/>
                </a:cubicBezTo>
                <a:cubicBezTo>
                  <a:pt x="4834942" y="5994853"/>
                  <a:pt x="4834759" y="5994986"/>
                  <a:pt x="4834559" y="5994944"/>
                </a:cubicBezTo>
                <a:cubicBezTo>
                  <a:pt x="4833512" y="5994728"/>
                  <a:pt x="4830354" y="5994055"/>
                  <a:pt x="4827187" y="5993049"/>
                </a:cubicBezTo>
                <a:cubicBezTo>
                  <a:pt x="4826231" y="5992750"/>
                  <a:pt x="4825616" y="5991802"/>
                  <a:pt x="4825707" y="5990805"/>
                </a:cubicBezTo>
                <a:cubicBezTo>
                  <a:pt x="4826031" y="5987023"/>
                  <a:pt x="4825940" y="5984006"/>
                  <a:pt x="4825932" y="5980423"/>
                </a:cubicBezTo>
                <a:cubicBezTo>
                  <a:pt x="4825932" y="5980241"/>
                  <a:pt x="4826081" y="5980091"/>
                  <a:pt x="4826264" y="5980108"/>
                </a:cubicBezTo>
                <a:cubicBezTo>
                  <a:pt x="4829281" y="5980324"/>
                  <a:pt x="4833263" y="5980074"/>
                  <a:pt x="4835407" y="5979210"/>
                </a:cubicBezTo>
                <a:close/>
                <a:moveTo>
                  <a:pt x="4923538" y="5966360"/>
                </a:moveTo>
                <a:cubicBezTo>
                  <a:pt x="4923954" y="5966202"/>
                  <a:pt x="4924411" y="5966426"/>
                  <a:pt x="4924785" y="5966667"/>
                </a:cubicBezTo>
                <a:cubicBezTo>
                  <a:pt x="4926638" y="5967881"/>
                  <a:pt x="4928076" y="5969718"/>
                  <a:pt x="4928841" y="5971796"/>
                </a:cubicBezTo>
                <a:cubicBezTo>
                  <a:pt x="4929639" y="5973965"/>
                  <a:pt x="4930071" y="5976243"/>
                  <a:pt x="4929340" y="5978503"/>
                </a:cubicBezTo>
                <a:cubicBezTo>
                  <a:pt x="4929207" y="5978927"/>
                  <a:pt x="4928991" y="5979376"/>
                  <a:pt x="4928583" y="5979542"/>
                </a:cubicBezTo>
                <a:cubicBezTo>
                  <a:pt x="4928143" y="5979717"/>
                  <a:pt x="4927652" y="5979493"/>
                  <a:pt x="4927245" y="5979243"/>
                </a:cubicBezTo>
                <a:cubicBezTo>
                  <a:pt x="4925450" y="5978138"/>
                  <a:pt x="4924469" y="5976442"/>
                  <a:pt x="4923048" y="5974971"/>
                </a:cubicBezTo>
                <a:lnTo>
                  <a:pt x="4923056" y="5974963"/>
                </a:lnTo>
                <a:cubicBezTo>
                  <a:pt x="4922100" y="5973965"/>
                  <a:pt x="4921136" y="5972968"/>
                  <a:pt x="4920180" y="5971979"/>
                </a:cubicBezTo>
                <a:cubicBezTo>
                  <a:pt x="4919806" y="5971571"/>
                  <a:pt x="4919814" y="5971056"/>
                  <a:pt x="4919989" y="5970574"/>
                </a:cubicBezTo>
                <a:cubicBezTo>
                  <a:pt x="4920105" y="5970241"/>
                  <a:pt x="4920305" y="5969926"/>
                  <a:pt x="4920504" y="5969676"/>
                </a:cubicBezTo>
                <a:cubicBezTo>
                  <a:pt x="4921294" y="5968704"/>
                  <a:pt x="4922158" y="5967773"/>
                  <a:pt x="4922981" y="5966825"/>
                </a:cubicBezTo>
                <a:cubicBezTo>
                  <a:pt x="4923139" y="5966642"/>
                  <a:pt x="4923314" y="5966443"/>
                  <a:pt x="4923538" y="5966360"/>
                </a:cubicBezTo>
                <a:close/>
                <a:moveTo>
                  <a:pt x="4783125" y="5966351"/>
                </a:moveTo>
                <a:cubicBezTo>
                  <a:pt x="4783358" y="5966443"/>
                  <a:pt x="4783524" y="5966634"/>
                  <a:pt x="4783682" y="5966817"/>
                </a:cubicBezTo>
                <a:cubicBezTo>
                  <a:pt x="4784505" y="5967764"/>
                  <a:pt x="4785361" y="5968695"/>
                  <a:pt x="4786159" y="5969668"/>
                </a:cubicBezTo>
                <a:cubicBezTo>
                  <a:pt x="4786359" y="5969917"/>
                  <a:pt x="4786558" y="5970233"/>
                  <a:pt x="4786675" y="5970566"/>
                </a:cubicBezTo>
                <a:cubicBezTo>
                  <a:pt x="4786849" y="5971048"/>
                  <a:pt x="4786849" y="5971563"/>
                  <a:pt x="4786483" y="5971970"/>
                </a:cubicBezTo>
                <a:cubicBezTo>
                  <a:pt x="4785528" y="5972968"/>
                  <a:pt x="4784563" y="5973965"/>
                  <a:pt x="4783607" y="5974954"/>
                </a:cubicBezTo>
                <a:cubicBezTo>
                  <a:pt x="4782194" y="5976425"/>
                  <a:pt x="4781205" y="5978121"/>
                  <a:pt x="4779410" y="5979227"/>
                </a:cubicBezTo>
                <a:lnTo>
                  <a:pt x="4779418" y="5979235"/>
                </a:lnTo>
                <a:cubicBezTo>
                  <a:pt x="4779011" y="5979484"/>
                  <a:pt x="4778521" y="5979709"/>
                  <a:pt x="4778080" y="5979534"/>
                </a:cubicBezTo>
                <a:cubicBezTo>
                  <a:pt x="4777665" y="5979368"/>
                  <a:pt x="4777457" y="5978919"/>
                  <a:pt x="4777324" y="5978495"/>
                </a:cubicBezTo>
                <a:cubicBezTo>
                  <a:pt x="4776592" y="5976234"/>
                  <a:pt x="4777033" y="5973957"/>
                  <a:pt x="4777822" y="5971787"/>
                </a:cubicBezTo>
                <a:cubicBezTo>
                  <a:pt x="4778587" y="5969709"/>
                  <a:pt x="4780017" y="5967873"/>
                  <a:pt x="4781879" y="5966659"/>
                </a:cubicBezTo>
                <a:cubicBezTo>
                  <a:pt x="4782253" y="5966418"/>
                  <a:pt x="4782710" y="5966185"/>
                  <a:pt x="4783125" y="5966351"/>
                </a:cubicBezTo>
                <a:close/>
                <a:moveTo>
                  <a:pt x="4873850" y="5960724"/>
                </a:moveTo>
                <a:cubicBezTo>
                  <a:pt x="4876983" y="5961348"/>
                  <a:pt x="4879202" y="5961888"/>
                  <a:pt x="4882419" y="5961597"/>
                </a:cubicBezTo>
                <a:cubicBezTo>
                  <a:pt x="4882602" y="5961580"/>
                  <a:pt x="4882752" y="5961738"/>
                  <a:pt x="4882710" y="5961921"/>
                </a:cubicBezTo>
                <a:cubicBezTo>
                  <a:pt x="4882452" y="5963093"/>
                  <a:pt x="4882062" y="5966559"/>
                  <a:pt x="4881696" y="5969044"/>
                </a:cubicBezTo>
                <a:cubicBezTo>
                  <a:pt x="4881397" y="5971089"/>
                  <a:pt x="4881098" y="5974555"/>
                  <a:pt x="4880948" y="5976342"/>
                </a:cubicBezTo>
                <a:lnTo>
                  <a:pt x="4880956" y="5976342"/>
                </a:lnTo>
                <a:cubicBezTo>
                  <a:pt x="4880906" y="5976899"/>
                  <a:pt x="4880449" y="5977323"/>
                  <a:pt x="4879892" y="5977348"/>
                </a:cubicBezTo>
                <a:cubicBezTo>
                  <a:pt x="4876501" y="5977514"/>
                  <a:pt x="4873675" y="5977016"/>
                  <a:pt x="4871464" y="5976484"/>
                </a:cubicBezTo>
                <a:cubicBezTo>
                  <a:pt x="4871822" y="5971189"/>
                  <a:pt x="4872935" y="5964847"/>
                  <a:pt x="4873850" y="5960724"/>
                </a:cubicBezTo>
                <a:close/>
                <a:moveTo>
                  <a:pt x="4832814" y="5960724"/>
                </a:moveTo>
                <a:cubicBezTo>
                  <a:pt x="4833728" y="5964847"/>
                  <a:pt x="4834842" y="5971189"/>
                  <a:pt x="4835199" y="5976484"/>
                </a:cubicBezTo>
                <a:cubicBezTo>
                  <a:pt x="4832988" y="5977024"/>
                  <a:pt x="4830154" y="5977523"/>
                  <a:pt x="4826771" y="5977348"/>
                </a:cubicBezTo>
                <a:cubicBezTo>
                  <a:pt x="4826214" y="5977323"/>
                  <a:pt x="4825757" y="5976899"/>
                  <a:pt x="4825707" y="5976342"/>
                </a:cubicBezTo>
                <a:cubicBezTo>
                  <a:pt x="4825558" y="5974564"/>
                  <a:pt x="4825258" y="5971089"/>
                  <a:pt x="4824959" y="5969044"/>
                </a:cubicBezTo>
                <a:cubicBezTo>
                  <a:pt x="4824593" y="5966551"/>
                  <a:pt x="4824203" y="5963085"/>
                  <a:pt x="4823945" y="5961921"/>
                </a:cubicBezTo>
                <a:lnTo>
                  <a:pt x="4823953" y="5961921"/>
                </a:lnTo>
                <a:cubicBezTo>
                  <a:pt x="4823912" y="5961747"/>
                  <a:pt x="4824061" y="5961580"/>
                  <a:pt x="4824244" y="5961597"/>
                </a:cubicBezTo>
                <a:cubicBezTo>
                  <a:pt x="4827461" y="5961880"/>
                  <a:pt x="4829680" y="5961339"/>
                  <a:pt x="4832814" y="5960724"/>
                </a:cubicBezTo>
                <a:close/>
                <a:moveTo>
                  <a:pt x="4889692" y="5942097"/>
                </a:moveTo>
                <a:cubicBezTo>
                  <a:pt x="4889875" y="5942056"/>
                  <a:pt x="4890033" y="5942239"/>
                  <a:pt x="4889950" y="5942413"/>
                </a:cubicBezTo>
                <a:cubicBezTo>
                  <a:pt x="4888853" y="5944716"/>
                  <a:pt x="4886583" y="5950467"/>
                  <a:pt x="4885295" y="5954407"/>
                </a:cubicBezTo>
                <a:cubicBezTo>
                  <a:pt x="4884073" y="5958131"/>
                  <a:pt x="4884231" y="5959162"/>
                  <a:pt x="4882062" y="5959178"/>
                </a:cubicBezTo>
                <a:cubicBezTo>
                  <a:pt x="4879468" y="5959203"/>
                  <a:pt x="4874747" y="5958173"/>
                  <a:pt x="4874747" y="5958173"/>
                </a:cubicBezTo>
                <a:lnTo>
                  <a:pt x="4874756" y="5958173"/>
                </a:lnTo>
                <a:cubicBezTo>
                  <a:pt x="4874756" y="5958173"/>
                  <a:pt x="4876717" y="5951315"/>
                  <a:pt x="4877839" y="5948647"/>
                </a:cubicBezTo>
                <a:cubicBezTo>
                  <a:pt x="4878612" y="5946802"/>
                  <a:pt x="4879502" y="5944766"/>
                  <a:pt x="4880067" y="5943477"/>
                </a:cubicBezTo>
                <a:cubicBezTo>
                  <a:pt x="4880399" y="5942729"/>
                  <a:pt x="4881189" y="5942305"/>
                  <a:pt x="4881995" y="5942430"/>
                </a:cubicBezTo>
                <a:cubicBezTo>
                  <a:pt x="4884830" y="5942870"/>
                  <a:pt x="4887082" y="5942654"/>
                  <a:pt x="4889692" y="5942097"/>
                </a:cubicBezTo>
                <a:close/>
                <a:moveTo>
                  <a:pt x="4816963" y="5942097"/>
                </a:moveTo>
                <a:lnTo>
                  <a:pt x="4816971" y="5942097"/>
                </a:lnTo>
                <a:cubicBezTo>
                  <a:pt x="4819581" y="5942654"/>
                  <a:pt x="4821834" y="5942862"/>
                  <a:pt x="4824668" y="5942430"/>
                </a:cubicBezTo>
                <a:cubicBezTo>
                  <a:pt x="4825474" y="5942305"/>
                  <a:pt x="4826272" y="5942729"/>
                  <a:pt x="4826597" y="5943477"/>
                </a:cubicBezTo>
                <a:cubicBezTo>
                  <a:pt x="4827162" y="5944766"/>
                  <a:pt x="4828051" y="5946802"/>
                  <a:pt x="4828824" y="5948647"/>
                </a:cubicBezTo>
                <a:cubicBezTo>
                  <a:pt x="4829946" y="5951315"/>
                  <a:pt x="4831908" y="5958173"/>
                  <a:pt x="4831908" y="5958173"/>
                </a:cubicBezTo>
                <a:cubicBezTo>
                  <a:pt x="4831908" y="5958173"/>
                  <a:pt x="4827187" y="5959203"/>
                  <a:pt x="4824593" y="5959178"/>
                </a:cubicBezTo>
                <a:cubicBezTo>
                  <a:pt x="4822424" y="5959162"/>
                  <a:pt x="4822582" y="5958123"/>
                  <a:pt x="4821360" y="5954407"/>
                </a:cubicBezTo>
                <a:cubicBezTo>
                  <a:pt x="4820072" y="5950467"/>
                  <a:pt x="4817803" y="5944724"/>
                  <a:pt x="4816705" y="5942413"/>
                </a:cubicBezTo>
                <a:cubicBezTo>
                  <a:pt x="4816622" y="5942239"/>
                  <a:pt x="4816780" y="5942056"/>
                  <a:pt x="4816963" y="5942097"/>
                </a:cubicBezTo>
                <a:close/>
                <a:moveTo>
                  <a:pt x="4931310" y="5911643"/>
                </a:moveTo>
                <a:cubicBezTo>
                  <a:pt x="4932549" y="5911643"/>
                  <a:pt x="4933546" y="5912641"/>
                  <a:pt x="4933546" y="5913879"/>
                </a:cubicBezTo>
                <a:cubicBezTo>
                  <a:pt x="4933546" y="5915118"/>
                  <a:pt x="4932549" y="5916115"/>
                  <a:pt x="4931310" y="5916115"/>
                </a:cubicBezTo>
                <a:cubicBezTo>
                  <a:pt x="4930072" y="5916115"/>
                  <a:pt x="4929074" y="5915118"/>
                  <a:pt x="4929074" y="5913879"/>
                </a:cubicBezTo>
                <a:cubicBezTo>
                  <a:pt x="4929074" y="5912641"/>
                  <a:pt x="4930072" y="5911643"/>
                  <a:pt x="4931310" y="5911643"/>
                </a:cubicBezTo>
                <a:close/>
                <a:moveTo>
                  <a:pt x="4775362" y="5911643"/>
                </a:moveTo>
                <a:cubicBezTo>
                  <a:pt x="4776601" y="5911643"/>
                  <a:pt x="4777598" y="5912641"/>
                  <a:pt x="4777598" y="5913879"/>
                </a:cubicBezTo>
                <a:cubicBezTo>
                  <a:pt x="4777598" y="5915118"/>
                  <a:pt x="4776601" y="5916115"/>
                  <a:pt x="4775362" y="5916115"/>
                </a:cubicBezTo>
                <a:cubicBezTo>
                  <a:pt x="4774124" y="5916115"/>
                  <a:pt x="4773126" y="5915118"/>
                  <a:pt x="4773126" y="5913879"/>
                </a:cubicBezTo>
                <a:cubicBezTo>
                  <a:pt x="4773126" y="5912641"/>
                  <a:pt x="4774124" y="5911643"/>
                  <a:pt x="4775362" y="5911643"/>
                </a:cubicBezTo>
                <a:close/>
                <a:moveTo>
                  <a:pt x="4931310" y="5909715"/>
                </a:moveTo>
                <a:cubicBezTo>
                  <a:pt x="4929008" y="5909715"/>
                  <a:pt x="4927146" y="5911577"/>
                  <a:pt x="4927146" y="5913879"/>
                </a:cubicBezTo>
                <a:cubicBezTo>
                  <a:pt x="4927146" y="5916182"/>
                  <a:pt x="4929008" y="5918044"/>
                  <a:pt x="4931310" y="5918044"/>
                </a:cubicBezTo>
                <a:cubicBezTo>
                  <a:pt x="4933613" y="5918044"/>
                  <a:pt x="4935475" y="5916182"/>
                  <a:pt x="4935475" y="5913879"/>
                </a:cubicBezTo>
                <a:cubicBezTo>
                  <a:pt x="4935475" y="5911577"/>
                  <a:pt x="4933613" y="5909715"/>
                  <a:pt x="4931310" y="5909715"/>
                </a:cubicBezTo>
                <a:close/>
                <a:moveTo>
                  <a:pt x="4775362" y="5909715"/>
                </a:moveTo>
                <a:cubicBezTo>
                  <a:pt x="4773060" y="5909715"/>
                  <a:pt x="4771198" y="5911577"/>
                  <a:pt x="4771198" y="5913879"/>
                </a:cubicBezTo>
                <a:cubicBezTo>
                  <a:pt x="4771198" y="5916182"/>
                  <a:pt x="4773060" y="5918044"/>
                  <a:pt x="4775362" y="5918044"/>
                </a:cubicBezTo>
                <a:cubicBezTo>
                  <a:pt x="4777665" y="5918044"/>
                  <a:pt x="4779527" y="5916182"/>
                  <a:pt x="4779527" y="5913879"/>
                </a:cubicBezTo>
                <a:cubicBezTo>
                  <a:pt x="4779527" y="5911577"/>
                  <a:pt x="4777665" y="5909715"/>
                  <a:pt x="4775362" y="5909715"/>
                </a:cubicBezTo>
                <a:close/>
                <a:moveTo>
                  <a:pt x="4769045" y="5902558"/>
                </a:moveTo>
                <a:cubicBezTo>
                  <a:pt x="4788071" y="5905666"/>
                  <a:pt x="4815509" y="5925798"/>
                  <a:pt x="4823089" y="5969069"/>
                </a:cubicBezTo>
                <a:cubicBezTo>
                  <a:pt x="4827403" y="6007637"/>
                  <a:pt x="4815999" y="6034850"/>
                  <a:pt x="4793989" y="6055471"/>
                </a:cubicBezTo>
                <a:lnTo>
                  <a:pt x="4793997" y="6055455"/>
                </a:lnTo>
                <a:cubicBezTo>
                  <a:pt x="4793997" y="6055455"/>
                  <a:pt x="4788927" y="6060035"/>
                  <a:pt x="4784904" y="6063550"/>
                </a:cubicBezTo>
                <a:cubicBezTo>
                  <a:pt x="4780881" y="6067066"/>
                  <a:pt x="4781654" y="6070948"/>
                  <a:pt x="4783641" y="6073442"/>
                </a:cubicBezTo>
                <a:cubicBezTo>
                  <a:pt x="4785910" y="6076293"/>
                  <a:pt x="4790282" y="6079135"/>
                  <a:pt x="4790282" y="6079135"/>
                </a:cubicBezTo>
                <a:cubicBezTo>
                  <a:pt x="4790282" y="6079135"/>
                  <a:pt x="4783425" y="6083474"/>
                  <a:pt x="4775146" y="6080706"/>
                </a:cubicBezTo>
                <a:cubicBezTo>
                  <a:pt x="4764266" y="6077057"/>
                  <a:pt x="4766992" y="6067025"/>
                  <a:pt x="4766992" y="6067025"/>
                </a:cubicBezTo>
                <a:cubicBezTo>
                  <a:pt x="4766992" y="6067025"/>
                  <a:pt x="4761564" y="6069360"/>
                  <a:pt x="4755164" y="6064839"/>
                </a:cubicBezTo>
                <a:cubicBezTo>
                  <a:pt x="4749354" y="6060733"/>
                  <a:pt x="4748257" y="6053477"/>
                  <a:pt x="4749687" y="6045580"/>
                </a:cubicBezTo>
                <a:cubicBezTo>
                  <a:pt x="4749687" y="6045580"/>
                  <a:pt x="4758123" y="6054333"/>
                  <a:pt x="4767923" y="6054233"/>
                </a:cubicBezTo>
                <a:cubicBezTo>
                  <a:pt x="4773592" y="6054175"/>
                  <a:pt x="4776950" y="6051731"/>
                  <a:pt x="4780707" y="6045190"/>
                </a:cubicBezTo>
                <a:cubicBezTo>
                  <a:pt x="4785037" y="6037659"/>
                  <a:pt x="4793058" y="6020179"/>
                  <a:pt x="4790681" y="6000289"/>
                </a:cubicBezTo>
                <a:cubicBezTo>
                  <a:pt x="4789010" y="5986283"/>
                  <a:pt x="4785270" y="5978038"/>
                  <a:pt x="4784655" y="5976500"/>
                </a:cubicBezTo>
                <a:cubicBezTo>
                  <a:pt x="4784572" y="5976301"/>
                  <a:pt x="4784622" y="5976085"/>
                  <a:pt x="4784771" y="5975935"/>
                </a:cubicBezTo>
                <a:cubicBezTo>
                  <a:pt x="4785095" y="5975611"/>
                  <a:pt x="4785777" y="5974929"/>
                  <a:pt x="4787040" y="5973633"/>
                </a:cubicBezTo>
                <a:cubicBezTo>
                  <a:pt x="4788104" y="5972544"/>
                  <a:pt x="4789127" y="5971114"/>
                  <a:pt x="4788229" y="5969718"/>
                </a:cubicBezTo>
                <a:cubicBezTo>
                  <a:pt x="4787813" y="5969069"/>
                  <a:pt x="4787331" y="5968513"/>
                  <a:pt x="4786982" y="5968188"/>
                </a:cubicBezTo>
                <a:cubicBezTo>
                  <a:pt x="4786550" y="5967781"/>
                  <a:pt x="4784530" y="5965470"/>
                  <a:pt x="4784181" y="5965171"/>
                </a:cubicBezTo>
                <a:cubicBezTo>
                  <a:pt x="4782718" y="5963492"/>
                  <a:pt x="4780989" y="5966002"/>
                  <a:pt x="4779925" y="5963783"/>
                </a:cubicBezTo>
                <a:cubicBezTo>
                  <a:pt x="4778969" y="5961705"/>
                  <a:pt x="4772869" y="5947001"/>
                  <a:pt x="4771214" y="5943028"/>
                </a:cubicBezTo>
                <a:cubicBezTo>
                  <a:pt x="4771081" y="5942712"/>
                  <a:pt x="4771406" y="5942413"/>
                  <a:pt x="4771713" y="5942555"/>
                </a:cubicBezTo>
                <a:cubicBezTo>
                  <a:pt x="4776177" y="5944574"/>
                  <a:pt x="4784605" y="5942089"/>
                  <a:pt x="4788212" y="5938823"/>
                </a:cubicBezTo>
                <a:cubicBezTo>
                  <a:pt x="4792385" y="5935032"/>
                  <a:pt x="4793549" y="5930918"/>
                  <a:pt x="4794114" y="5927078"/>
                </a:cubicBezTo>
                <a:lnTo>
                  <a:pt x="4793199" y="5926887"/>
                </a:lnTo>
                <a:cubicBezTo>
                  <a:pt x="4790847" y="5932796"/>
                  <a:pt x="4788013" y="5936221"/>
                  <a:pt x="4785220" y="5938141"/>
                </a:cubicBezTo>
                <a:cubicBezTo>
                  <a:pt x="4780482" y="5941250"/>
                  <a:pt x="4774614" y="5940452"/>
                  <a:pt x="4771838" y="5939720"/>
                </a:cubicBezTo>
                <a:cubicBezTo>
                  <a:pt x="4767175" y="5938490"/>
                  <a:pt x="4765022" y="5935598"/>
                  <a:pt x="4763626" y="5933802"/>
                </a:cubicBezTo>
                <a:cubicBezTo>
                  <a:pt x="4760293" y="5929497"/>
                  <a:pt x="4757176" y="5922689"/>
                  <a:pt x="4756045" y="5915873"/>
                </a:cubicBezTo>
                <a:lnTo>
                  <a:pt x="4757167" y="5915117"/>
                </a:lnTo>
                <a:cubicBezTo>
                  <a:pt x="4758680" y="5917461"/>
                  <a:pt x="4761057" y="5919281"/>
                  <a:pt x="4764033" y="5920079"/>
                </a:cubicBezTo>
                <a:lnTo>
                  <a:pt x="4764673" y="5919098"/>
                </a:lnTo>
                <a:cubicBezTo>
                  <a:pt x="4757309" y="5914618"/>
                  <a:pt x="4755380" y="5908567"/>
                  <a:pt x="4754799" y="5903830"/>
                </a:cubicBezTo>
                <a:cubicBezTo>
                  <a:pt x="4754749" y="5903447"/>
                  <a:pt x="4754990" y="5903081"/>
                  <a:pt x="4755364" y="5902982"/>
                </a:cubicBezTo>
                <a:cubicBezTo>
                  <a:pt x="4760110" y="5901627"/>
                  <a:pt x="4763834" y="5901710"/>
                  <a:pt x="4769045" y="5902558"/>
                </a:cubicBezTo>
                <a:close/>
                <a:moveTo>
                  <a:pt x="4937610" y="5902525"/>
                </a:moveTo>
                <a:cubicBezTo>
                  <a:pt x="4942822" y="5901677"/>
                  <a:pt x="4946545" y="5901594"/>
                  <a:pt x="4951291" y="5902948"/>
                </a:cubicBezTo>
                <a:cubicBezTo>
                  <a:pt x="4951657" y="5903057"/>
                  <a:pt x="4951898" y="5903422"/>
                  <a:pt x="4951857" y="5903796"/>
                </a:cubicBezTo>
                <a:cubicBezTo>
                  <a:pt x="4951266" y="5908542"/>
                  <a:pt x="4949346" y="5914593"/>
                  <a:pt x="4941982" y="5919065"/>
                </a:cubicBezTo>
                <a:lnTo>
                  <a:pt x="4942622" y="5920046"/>
                </a:lnTo>
                <a:cubicBezTo>
                  <a:pt x="4945598" y="5919248"/>
                  <a:pt x="4947975" y="5917428"/>
                  <a:pt x="4949488" y="5915084"/>
                </a:cubicBezTo>
                <a:lnTo>
                  <a:pt x="4950610" y="5915840"/>
                </a:lnTo>
                <a:cubicBezTo>
                  <a:pt x="4949479" y="5922664"/>
                  <a:pt x="4946362" y="5929463"/>
                  <a:pt x="4943029" y="5933769"/>
                </a:cubicBezTo>
                <a:cubicBezTo>
                  <a:pt x="4941633" y="5935573"/>
                  <a:pt x="4939480" y="5938457"/>
                  <a:pt x="4934817" y="5939687"/>
                </a:cubicBezTo>
                <a:cubicBezTo>
                  <a:pt x="4932041" y="5940418"/>
                  <a:pt x="4926173" y="5941208"/>
                  <a:pt x="4921435" y="5938108"/>
                </a:cubicBezTo>
                <a:cubicBezTo>
                  <a:pt x="4918651" y="5936196"/>
                  <a:pt x="4915808" y="5932771"/>
                  <a:pt x="4913456" y="5926853"/>
                </a:cubicBezTo>
                <a:lnTo>
                  <a:pt x="4912541" y="5927045"/>
                </a:lnTo>
                <a:cubicBezTo>
                  <a:pt x="4913107" y="5930885"/>
                  <a:pt x="4914270" y="5934999"/>
                  <a:pt x="4918443" y="5938789"/>
                </a:cubicBezTo>
                <a:cubicBezTo>
                  <a:pt x="4922050" y="5942064"/>
                  <a:pt x="4930478" y="5944541"/>
                  <a:pt x="4934942" y="5942521"/>
                </a:cubicBezTo>
                <a:cubicBezTo>
                  <a:pt x="4935249" y="5942380"/>
                  <a:pt x="4935574" y="5942688"/>
                  <a:pt x="4935441" y="5942995"/>
                </a:cubicBezTo>
                <a:cubicBezTo>
                  <a:pt x="4933778" y="5946960"/>
                  <a:pt x="4927686" y="5961672"/>
                  <a:pt x="4926730" y="5963750"/>
                </a:cubicBezTo>
                <a:cubicBezTo>
                  <a:pt x="4925674" y="5965969"/>
                  <a:pt x="4923945" y="5963451"/>
                  <a:pt x="4922474" y="5965138"/>
                </a:cubicBezTo>
                <a:cubicBezTo>
                  <a:pt x="4922125" y="5965429"/>
                  <a:pt x="4920105" y="5967740"/>
                  <a:pt x="4919673" y="5968155"/>
                </a:cubicBezTo>
                <a:cubicBezTo>
                  <a:pt x="4919332" y="5968479"/>
                  <a:pt x="4918850" y="5969036"/>
                  <a:pt x="4918426" y="5969685"/>
                </a:cubicBezTo>
                <a:cubicBezTo>
                  <a:pt x="4917520" y="5971081"/>
                  <a:pt x="4918551" y="5972511"/>
                  <a:pt x="4919615" y="5973599"/>
                </a:cubicBezTo>
                <a:cubicBezTo>
                  <a:pt x="4920878" y="5974888"/>
                  <a:pt x="4921560" y="5975578"/>
                  <a:pt x="4921884" y="5975902"/>
                </a:cubicBezTo>
                <a:cubicBezTo>
                  <a:pt x="4922034" y="5976051"/>
                  <a:pt x="4922083" y="5976268"/>
                  <a:pt x="4922000" y="5976467"/>
                </a:cubicBezTo>
                <a:cubicBezTo>
                  <a:pt x="4921377" y="5978005"/>
                  <a:pt x="4917645" y="5986250"/>
                  <a:pt x="4915974" y="6000256"/>
                </a:cubicBezTo>
                <a:cubicBezTo>
                  <a:pt x="4913605" y="6020146"/>
                  <a:pt x="4921618" y="6037626"/>
                  <a:pt x="4925948" y="6045156"/>
                </a:cubicBezTo>
                <a:cubicBezTo>
                  <a:pt x="4929714" y="6051698"/>
                  <a:pt x="4933072" y="6054141"/>
                  <a:pt x="4938732" y="6054200"/>
                </a:cubicBezTo>
                <a:cubicBezTo>
                  <a:pt x="4948540" y="6054299"/>
                  <a:pt x="4956968" y="6045547"/>
                  <a:pt x="4956968" y="6045547"/>
                </a:cubicBezTo>
                <a:cubicBezTo>
                  <a:pt x="4958398" y="6053443"/>
                  <a:pt x="4957301" y="6060700"/>
                  <a:pt x="4951491" y="6064806"/>
                </a:cubicBezTo>
                <a:lnTo>
                  <a:pt x="4951499" y="6064822"/>
                </a:lnTo>
                <a:cubicBezTo>
                  <a:pt x="4945099" y="6069344"/>
                  <a:pt x="4939671" y="6067008"/>
                  <a:pt x="4939671" y="6067008"/>
                </a:cubicBezTo>
                <a:cubicBezTo>
                  <a:pt x="4939671" y="6067008"/>
                  <a:pt x="4942398" y="6077041"/>
                  <a:pt x="4931517" y="6080690"/>
                </a:cubicBezTo>
                <a:cubicBezTo>
                  <a:pt x="4923247" y="6083457"/>
                  <a:pt x="4916382" y="6079119"/>
                  <a:pt x="4916382" y="6079119"/>
                </a:cubicBezTo>
                <a:cubicBezTo>
                  <a:pt x="4916382" y="6079119"/>
                  <a:pt x="4920754" y="6076284"/>
                  <a:pt x="4923023" y="6073425"/>
                </a:cubicBezTo>
                <a:cubicBezTo>
                  <a:pt x="4925009" y="6070931"/>
                  <a:pt x="4925782" y="6067050"/>
                  <a:pt x="4921759" y="6063534"/>
                </a:cubicBezTo>
                <a:cubicBezTo>
                  <a:pt x="4917736" y="6060018"/>
                  <a:pt x="4912666" y="6055438"/>
                  <a:pt x="4912666" y="6055438"/>
                </a:cubicBezTo>
                <a:cubicBezTo>
                  <a:pt x="4890656" y="6034816"/>
                  <a:pt x="4879252" y="6007603"/>
                  <a:pt x="4883566" y="5969036"/>
                </a:cubicBezTo>
                <a:cubicBezTo>
                  <a:pt x="4891138" y="5925765"/>
                  <a:pt x="4918584" y="5905633"/>
                  <a:pt x="4937610" y="5902525"/>
                </a:cubicBezTo>
                <a:close/>
                <a:moveTo>
                  <a:pt x="5188371" y="5899674"/>
                </a:moveTo>
                <a:cubicBezTo>
                  <a:pt x="5199617" y="5899674"/>
                  <a:pt x="5204097" y="5909831"/>
                  <a:pt x="5204097" y="5921875"/>
                </a:cubicBezTo>
                <a:cubicBezTo>
                  <a:pt x="5204097" y="5933329"/>
                  <a:pt x="5199617" y="5944076"/>
                  <a:pt x="5188371" y="5944076"/>
                </a:cubicBezTo>
                <a:cubicBezTo>
                  <a:pt x="5177125" y="5944076"/>
                  <a:pt x="5172645" y="5933919"/>
                  <a:pt x="5172645" y="5921875"/>
                </a:cubicBezTo>
                <a:cubicBezTo>
                  <a:pt x="5172645" y="5909831"/>
                  <a:pt x="5177125" y="5899674"/>
                  <a:pt x="5188371" y="5899674"/>
                </a:cubicBezTo>
                <a:close/>
                <a:moveTo>
                  <a:pt x="5507830" y="5887131"/>
                </a:moveTo>
                <a:lnTo>
                  <a:pt x="5507830" y="5956618"/>
                </a:lnTo>
                <a:lnTo>
                  <a:pt x="5524853" y="5956618"/>
                </a:lnTo>
                <a:lnTo>
                  <a:pt x="5524254" y="5909133"/>
                </a:lnTo>
                <a:lnTo>
                  <a:pt x="5524454" y="5909133"/>
                </a:lnTo>
                <a:lnTo>
                  <a:pt x="5548741" y="5956618"/>
                </a:lnTo>
                <a:lnTo>
                  <a:pt x="5571740" y="5956618"/>
                </a:lnTo>
                <a:lnTo>
                  <a:pt x="5571740" y="5887131"/>
                </a:lnTo>
                <a:lnTo>
                  <a:pt x="5554817" y="5887131"/>
                </a:lnTo>
                <a:lnTo>
                  <a:pt x="5555116" y="5934317"/>
                </a:lnTo>
                <a:lnTo>
                  <a:pt x="5554917" y="5934317"/>
                </a:lnTo>
                <a:lnTo>
                  <a:pt x="5531419" y="5887131"/>
                </a:lnTo>
                <a:close/>
                <a:moveTo>
                  <a:pt x="5434661" y="5887131"/>
                </a:moveTo>
                <a:lnTo>
                  <a:pt x="5434661" y="5930236"/>
                </a:lnTo>
                <a:cubicBezTo>
                  <a:pt x="5434661" y="5949254"/>
                  <a:pt x="5447004" y="5957815"/>
                  <a:pt x="5465124" y="5957815"/>
                </a:cubicBezTo>
                <a:cubicBezTo>
                  <a:pt x="5483244" y="5957815"/>
                  <a:pt x="5495587" y="5949254"/>
                  <a:pt x="5495587" y="5930236"/>
                </a:cubicBezTo>
                <a:lnTo>
                  <a:pt x="5495587" y="5887131"/>
                </a:lnTo>
                <a:lnTo>
                  <a:pt x="5477068" y="5887131"/>
                </a:lnTo>
                <a:lnTo>
                  <a:pt x="5477068" y="5927153"/>
                </a:lnTo>
                <a:cubicBezTo>
                  <a:pt x="5477068" y="5936312"/>
                  <a:pt x="5474583" y="5944076"/>
                  <a:pt x="5465124" y="5944076"/>
                </a:cubicBezTo>
                <a:cubicBezTo>
                  <a:pt x="5455665" y="5944076"/>
                  <a:pt x="5453180" y="5936312"/>
                  <a:pt x="5453180" y="5927153"/>
                </a:cubicBezTo>
                <a:lnTo>
                  <a:pt x="5453180" y="5887131"/>
                </a:lnTo>
                <a:close/>
                <a:moveTo>
                  <a:pt x="5334602" y="5887131"/>
                </a:moveTo>
                <a:lnTo>
                  <a:pt x="5334602" y="5956618"/>
                </a:lnTo>
                <a:lnTo>
                  <a:pt x="5352722" y="5956618"/>
                </a:lnTo>
                <a:lnTo>
                  <a:pt x="5352323" y="5903264"/>
                </a:lnTo>
                <a:lnTo>
                  <a:pt x="5352522" y="5903264"/>
                </a:lnTo>
                <a:lnTo>
                  <a:pt x="5369445" y="5956618"/>
                </a:lnTo>
                <a:lnTo>
                  <a:pt x="5386468" y="5956618"/>
                </a:lnTo>
                <a:lnTo>
                  <a:pt x="5404189" y="5903264"/>
                </a:lnTo>
                <a:lnTo>
                  <a:pt x="5404389" y="5903264"/>
                </a:lnTo>
                <a:lnTo>
                  <a:pt x="5404089" y="5956618"/>
                </a:lnTo>
                <a:lnTo>
                  <a:pt x="5422209" y="5956618"/>
                </a:lnTo>
                <a:lnTo>
                  <a:pt x="5422209" y="5887131"/>
                </a:lnTo>
                <a:lnTo>
                  <a:pt x="5394140" y="5887131"/>
                </a:lnTo>
                <a:lnTo>
                  <a:pt x="5378713" y="5933320"/>
                </a:lnTo>
                <a:lnTo>
                  <a:pt x="5378514" y="5933320"/>
                </a:lnTo>
                <a:lnTo>
                  <a:pt x="5363777" y="5887131"/>
                </a:lnTo>
                <a:lnTo>
                  <a:pt x="5334610" y="5887131"/>
                </a:lnTo>
                <a:close/>
                <a:moveTo>
                  <a:pt x="5233064" y="5887131"/>
                </a:moveTo>
                <a:lnTo>
                  <a:pt x="5233064" y="5956618"/>
                </a:lnTo>
                <a:lnTo>
                  <a:pt x="5251184" y="5956618"/>
                </a:lnTo>
                <a:lnTo>
                  <a:pt x="5250785" y="5903264"/>
                </a:lnTo>
                <a:lnTo>
                  <a:pt x="5250984" y="5903264"/>
                </a:lnTo>
                <a:lnTo>
                  <a:pt x="5267907" y="5956618"/>
                </a:lnTo>
                <a:lnTo>
                  <a:pt x="5284930" y="5956618"/>
                </a:lnTo>
                <a:lnTo>
                  <a:pt x="5302651" y="5903264"/>
                </a:lnTo>
                <a:lnTo>
                  <a:pt x="5302851" y="5903264"/>
                </a:lnTo>
                <a:lnTo>
                  <a:pt x="5302551" y="5956618"/>
                </a:lnTo>
                <a:lnTo>
                  <a:pt x="5320671" y="5956618"/>
                </a:lnTo>
                <a:lnTo>
                  <a:pt x="5320671" y="5887131"/>
                </a:lnTo>
                <a:lnTo>
                  <a:pt x="5292602" y="5887131"/>
                </a:lnTo>
                <a:lnTo>
                  <a:pt x="5277175" y="5933320"/>
                </a:lnTo>
                <a:lnTo>
                  <a:pt x="5276976" y="5933320"/>
                </a:lnTo>
                <a:lnTo>
                  <a:pt x="5262239" y="5887131"/>
                </a:lnTo>
                <a:lnTo>
                  <a:pt x="5233072" y="5887131"/>
                </a:lnTo>
                <a:close/>
                <a:moveTo>
                  <a:pt x="5088222" y="5887131"/>
                </a:moveTo>
                <a:lnTo>
                  <a:pt x="5088222" y="5956610"/>
                </a:lnTo>
                <a:lnTo>
                  <a:pt x="5106741" y="5956610"/>
                </a:lnTo>
                <a:lnTo>
                  <a:pt x="5106741" y="5925050"/>
                </a:lnTo>
                <a:lnTo>
                  <a:pt x="5106940" y="5925050"/>
                </a:lnTo>
                <a:lnTo>
                  <a:pt x="5128543" y="5956610"/>
                </a:lnTo>
                <a:lnTo>
                  <a:pt x="5152132" y="5956610"/>
                </a:lnTo>
                <a:lnTo>
                  <a:pt x="5124462" y="5919481"/>
                </a:lnTo>
                <a:lnTo>
                  <a:pt x="5150146" y="5887131"/>
                </a:lnTo>
                <a:lnTo>
                  <a:pt x="5127845" y="5887131"/>
                </a:lnTo>
                <a:lnTo>
                  <a:pt x="5106940" y="5915500"/>
                </a:lnTo>
                <a:lnTo>
                  <a:pt x="5106741" y="5915500"/>
                </a:lnTo>
                <a:lnTo>
                  <a:pt x="5106741" y="5887131"/>
                </a:lnTo>
                <a:close/>
                <a:moveTo>
                  <a:pt x="5188371" y="5885943"/>
                </a:moveTo>
                <a:cubicBezTo>
                  <a:pt x="5165472" y="5885943"/>
                  <a:pt x="5153528" y="5899782"/>
                  <a:pt x="5153528" y="5921884"/>
                </a:cubicBezTo>
                <a:cubicBezTo>
                  <a:pt x="5153528" y="5943985"/>
                  <a:pt x="5165672" y="5957824"/>
                  <a:pt x="5188371" y="5957824"/>
                </a:cubicBezTo>
                <a:cubicBezTo>
                  <a:pt x="5211071" y="5957824"/>
                  <a:pt x="5223215" y="5944184"/>
                  <a:pt x="5223215" y="5921884"/>
                </a:cubicBezTo>
                <a:cubicBezTo>
                  <a:pt x="5223215" y="5899583"/>
                  <a:pt x="5211271" y="5885943"/>
                  <a:pt x="5188371" y="5885943"/>
                </a:cubicBezTo>
                <a:close/>
                <a:moveTo>
                  <a:pt x="4946413" y="5798909"/>
                </a:moveTo>
                <a:lnTo>
                  <a:pt x="4938758" y="5822107"/>
                </a:lnTo>
                <a:lnTo>
                  <a:pt x="4914836" y="5817137"/>
                </a:lnTo>
                <a:lnTo>
                  <a:pt x="4931102" y="5835365"/>
                </a:lnTo>
                <a:lnTo>
                  <a:pt x="4914836" y="5853593"/>
                </a:lnTo>
                <a:lnTo>
                  <a:pt x="4938758" y="5848622"/>
                </a:lnTo>
                <a:lnTo>
                  <a:pt x="4946413" y="5871821"/>
                </a:lnTo>
                <a:lnTo>
                  <a:pt x="4954068" y="5848622"/>
                </a:lnTo>
                <a:lnTo>
                  <a:pt x="4977990" y="5853593"/>
                </a:lnTo>
                <a:lnTo>
                  <a:pt x="4961723" y="5835365"/>
                </a:lnTo>
                <a:lnTo>
                  <a:pt x="4977990" y="5817137"/>
                </a:lnTo>
                <a:lnTo>
                  <a:pt x="4954068" y="5822107"/>
                </a:lnTo>
                <a:close/>
                <a:moveTo>
                  <a:pt x="4852638" y="5798909"/>
                </a:moveTo>
                <a:lnTo>
                  <a:pt x="4844983" y="5822107"/>
                </a:lnTo>
                <a:lnTo>
                  <a:pt x="4821061" y="5817137"/>
                </a:lnTo>
                <a:lnTo>
                  <a:pt x="4837327" y="5835365"/>
                </a:lnTo>
                <a:lnTo>
                  <a:pt x="4821061" y="5853593"/>
                </a:lnTo>
                <a:lnTo>
                  <a:pt x="4844983" y="5848622"/>
                </a:lnTo>
                <a:lnTo>
                  <a:pt x="4852638" y="5871821"/>
                </a:lnTo>
                <a:lnTo>
                  <a:pt x="4860293" y="5848622"/>
                </a:lnTo>
                <a:lnTo>
                  <a:pt x="4884215" y="5853593"/>
                </a:lnTo>
                <a:lnTo>
                  <a:pt x="4867948" y="5835365"/>
                </a:lnTo>
                <a:lnTo>
                  <a:pt x="4884215" y="5817137"/>
                </a:lnTo>
                <a:lnTo>
                  <a:pt x="4860293" y="5822107"/>
                </a:lnTo>
                <a:close/>
                <a:moveTo>
                  <a:pt x="4758863" y="5798909"/>
                </a:moveTo>
                <a:lnTo>
                  <a:pt x="4751208" y="5822107"/>
                </a:lnTo>
                <a:lnTo>
                  <a:pt x="4727286" y="5817137"/>
                </a:lnTo>
                <a:lnTo>
                  <a:pt x="4743552" y="5835365"/>
                </a:lnTo>
                <a:lnTo>
                  <a:pt x="4727286" y="5853593"/>
                </a:lnTo>
                <a:lnTo>
                  <a:pt x="4751208" y="5848622"/>
                </a:lnTo>
                <a:lnTo>
                  <a:pt x="4758863" y="5871821"/>
                </a:lnTo>
                <a:lnTo>
                  <a:pt x="4766518" y="5848622"/>
                </a:lnTo>
                <a:lnTo>
                  <a:pt x="4790440" y="5853593"/>
                </a:lnTo>
                <a:lnTo>
                  <a:pt x="4774173" y="5835365"/>
                </a:lnTo>
                <a:lnTo>
                  <a:pt x="4790440" y="5817137"/>
                </a:lnTo>
                <a:lnTo>
                  <a:pt x="4766518" y="5822107"/>
                </a:lnTo>
                <a:close/>
                <a:moveTo>
                  <a:pt x="4705293" y="5789317"/>
                </a:moveTo>
                <a:lnTo>
                  <a:pt x="5001420" y="5789317"/>
                </a:lnTo>
                <a:lnTo>
                  <a:pt x="5001420" y="5883557"/>
                </a:lnTo>
                <a:lnTo>
                  <a:pt x="4705293" y="5883557"/>
                </a:lnTo>
                <a:close/>
                <a:moveTo>
                  <a:pt x="5431178" y="5787389"/>
                </a:moveTo>
                <a:lnTo>
                  <a:pt x="5431178" y="5856876"/>
                </a:lnTo>
                <a:lnTo>
                  <a:pt x="5478365" y="5856876"/>
                </a:lnTo>
                <a:lnTo>
                  <a:pt x="5478365" y="5843137"/>
                </a:lnTo>
                <a:lnTo>
                  <a:pt x="5449697" y="5843137"/>
                </a:lnTo>
                <a:lnTo>
                  <a:pt x="5449697" y="5787389"/>
                </a:lnTo>
                <a:close/>
                <a:moveTo>
                  <a:pt x="5397823" y="5787389"/>
                </a:moveTo>
                <a:lnTo>
                  <a:pt x="5397823" y="5856876"/>
                </a:lnTo>
                <a:lnTo>
                  <a:pt x="5416342" y="5856876"/>
                </a:lnTo>
                <a:lnTo>
                  <a:pt x="5416342" y="5787389"/>
                </a:lnTo>
                <a:close/>
                <a:moveTo>
                  <a:pt x="5326050" y="5787389"/>
                </a:moveTo>
                <a:lnTo>
                  <a:pt x="5326050" y="5856868"/>
                </a:lnTo>
                <a:lnTo>
                  <a:pt x="5344569" y="5856868"/>
                </a:lnTo>
                <a:lnTo>
                  <a:pt x="5344569" y="5825308"/>
                </a:lnTo>
                <a:lnTo>
                  <a:pt x="5344768" y="5825308"/>
                </a:lnTo>
                <a:lnTo>
                  <a:pt x="5366371" y="5856868"/>
                </a:lnTo>
                <a:lnTo>
                  <a:pt x="5389960" y="5856868"/>
                </a:lnTo>
                <a:lnTo>
                  <a:pt x="5362290" y="5819739"/>
                </a:lnTo>
                <a:lnTo>
                  <a:pt x="5387974" y="5787389"/>
                </a:lnTo>
                <a:lnTo>
                  <a:pt x="5365673" y="5787389"/>
                </a:lnTo>
                <a:lnTo>
                  <a:pt x="5344768" y="5815758"/>
                </a:lnTo>
                <a:lnTo>
                  <a:pt x="5344569" y="5815758"/>
                </a:lnTo>
                <a:lnTo>
                  <a:pt x="5344569" y="5787389"/>
                </a:lnTo>
                <a:close/>
                <a:moveTo>
                  <a:pt x="5264732" y="5787389"/>
                </a:moveTo>
                <a:lnTo>
                  <a:pt x="5264732" y="5856876"/>
                </a:lnTo>
                <a:lnTo>
                  <a:pt x="5314803" y="5856876"/>
                </a:lnTo>
                <a:lnTo>
                  <a:pt x="5314803" y="5843735"/>
                </a:lnTo>
                <a:lnTo>
                  <a:pt x="5283243" y="5843735"/>
                </a:lnTo>
                <a:lnTo>
                  <a:pt x="5283243" y="5828009"/>
                </a:lnTo>
                <a:lnTo>
                  <a:pt x="5312010" y="5828009"/>
                </a:lnTo>
                <a:lnTo>
                  <a:pt x="5312010" y="5814868"/>
                </a:lnTo>
                <a:lnTo>
                  <a:pt x="5283243" y="5814868"/>
                </a:lnTo>
                <a:lnTo>
                  <a:pt x="5283243" y="5800530"/>
                </a:lnTo>
                <a:lnTo>
                  <a:pt x="5313706" y="5800530"/>
                </a:lnTo>
                <a:lnTo>
                  <a:pt x="5313706" y="5787389"/>
                </a:lnTo>
                <a:close/>
                <a:moveTo>
                  <a:pt x="5131128" y="5787389"/>
                </a:moveTo>
                <a:lnTo>
                  <a:pt x="5156812" y="5830694"/>
                </a:lnTo>
                <a:lnTo>
                  <a:pt x="5156812" y="5856876"/>
                </a:lnTo>
                <a:lnTo>
                  <a:pt x="5175331" y="5856876"/>
                </a:lnTo>
                <a:lnTo>
                  <a:pt x="5175331" y="5830694"/>
                </a:lnTo>
                <a:lnTo>
                  <a:pt x="5200815" y="5787389"/>
                </a:lnTo>
                <a:lnTo>
                  <a:pt x="5179511" y="5787389"/>
                </a:lnTo>
                <a:lnTo>
                  <a:pt x="5166071" y="5815259"/>
                </a:lnTo>
                <a:lnTo>
                  <a:pt x="5152431" y="5787389"/>
                </a:lnTo>
                <a:close/>
                <a:moveTo>
                  <a:pt x="5088222" y="5787389"/>
                </a:moveTo>
                <a:lnTo>
                  <a:pt x="5088222" y="5856876"/>
                </a:lnTo>
                <a:lnTo>
                  <a:pt x="5135409" y="5856876"/>
                </a:lnTo>
                <a:lnTo>
                  <a:pt x="5135409" y="5843137"/>
                </a:lnTo>
                <a:lnTo>
                  <a:pt x="5106741" y="5843137"/>
                </a:lnTo>
                <a:lnTo>
                  <a:pt x="5106741" y="5787389"/>
                </a:lnTo>
                <a:close/>
                <a:moveTo>
                  <a:pt x="5516700" y="5786200"/>
                </a:moveTo>
                <a:cubicBezTo>
                  <a:pt x="5502760" y="5786200"/>
                  <a:pt x="5486436" y="5790780"/>
                  <a:pt x="5486436" y="5807503"/>
                </a:cubicBezTo>
                <a:cubicBezTo>
                  <a:pt x="5486436" y="5832788"/>
                  <a:pt x="5519285" y="5824626"/>
                  <a:pt x="5519285" y="5837567"/>
                </a:cubicBezTo>
                <a:cubicBezTo>
                  <a:pt x="5519285" y="5843136"/>
                  <a:pt x="5513716" y="5844333"/>
                  <a:pt x="5507839" y="5844333"/>
                </a:cubicBezTo>
                <a:cubicBezTo>
                  <a:pt x="5500167" y="5844333"/>
                  <a:pt x="5493501" y="5842338"/>
                  <a:pt x="5488722" y="5839753"/>
                </a:cubicBezTo>
                <a:lnTo>
                  <a:pt x="5488730" y="5839762"/>
                </a:lnTo>
                <a:lnTo>
                  <a:pt x="5487134" y="5855089"/>
                </a:lnTo>
                <a:cubicBezTo>
                  <a:pt x="5493302" y="5857075"/>
                  <a:pt x="5501364" y="5858073"/>
                  <a:pt x="5507839" y="5858073"/>
                </a:cubicBezTo>
                <a:cubicBezTo>
                  <a:pt x="5523266" y="5858073"/>
                  <a:pt x="5538402" y="5853194"/>
                  <a:pt x="5538402" y="5835174"/>
                </a:cubicBezTo>
                <a:cubicBezTo>
                  <a:pt x="5538402" y="5810088"/>
                  <a:pt x="5505553" y="5817652"/>
                  <a:pt x="5505553" y="5806406"/>
                </a:cubicBezTo>
                <a:cubicBezTo>
                  <a:pt x="5505553" y="5800339"/>
                  <a:pt x="5513317" y="5799940"/>
                  <a:pt x="5517996" y="5799940"/>
                </a:cubicBezTo>
                <a:cubicBezTo>
                  <a:pt x="5523266" y="5799940"/>
                  <a:pt x="5528644" y="5800937"/>
                  <a:pt x="5533423" y="5803123"/>
                </a:cubicBezTo>
                <a:lnTo>
                  <a:pt x="5534620" y="5788785"/>
                </a:lnTo>
                <a:cubicBezTo>
                  <a:pt x="5529940" y="5787197"/>
                  <a:pt x="5523366" y="5786200"/>
                  <a:pt x="5516700" y="5786200"/>
                </a:cubicBezTo>
                <a:close/>
                <a:moveTo>
                  <a:pt x="5231577" y="5786200"/>
                </a:moveTo>
                <a:cubicBezTo>
                  <a:pt x="5217638" y="5786200"/>
                  <a:pt x="5201313" y="5790780"/>
                  <a:pt x="5201313" y="5807503"/>
                </a:cubicBezTo>
                <a:cubicBezTo>
                  <a:pt x="5201313" y="5832788"/>
                  <a:pt x="5234162" y="5824626"/>
                  <a:pt x="5234162" y="5837567"/>
                </a:cubicBezTo>
                <a:cubicBezTo>
                  <a:pt x="5234162" y="5843136"/>
                  <a:pt x="5228593" y="5844333"/>
                  <a:pt x="5222716" y="5844333"/>
                </a:cubicBezTo>
                <a:cubicBezTo>
                  <a:pt x="5215044" y="5844333"/>
                  <a:pt x="5208378" y="5842338"/>
                  <a:pt x="5203599" y="5839753"/>
                </a:cubicBezTo>
                <a:lnTo>
                  <a:pt x="5203607" y="5839762"/>
                </a:lnTo>
                <a:lnTo>
                  <a:pt x="5202011" y="5855089"/>
                </a:lnTo>
                <a:cubicBezTo>
                  <a:pt x="5208179" y="5857075"/>
                  <a:pt x="5216241" y="5858073"/>
                  <a:pt x="5222716" y="5858073"/>
                </a:cubicBezTo>
                <a:cubicBezTo>
                  <a:pt x="5238143" y="5858073"/>
                  <a:pt x="5253279" y="5853194"/>
                  <a:pt x="5253279" y="5835174"/>
                </a:cubicBezTo>
                <a:cubicBezTo>
                  <a:pt x="5253279" y="5810088"/>
                  <a:pt x="5220430" y="5817652"/>
                  <a:pt x="5220430" y="5806406"/>
                </a:cubicBezTo>
                <a:cubicBezTo>
                  <a:pt x="5220430" y="5800339"/>
                  <a:pt x="5228194" y="5799940"/>
                  <a:pt x="5232873" y="5799940"/>
                </a:cubicBezTo>
                <a:cubicBezTo>
                  <a:pt x="5238143" y="5799940"/>
                  <a:pt x="5243521" y="5800937"/>
                  <a:pt x="5248300" y="5803123"/>
                </a:cubicBezTo>
                <a:lnTo>
                  <a:pt x="5249497" y="5788785"/>
                </a:lnTo>
                <a:cubicBezTo>
                  <a:pt x="5244817" y="5787197"/>
                  <a:pt x="5238243" y="5786200"/>
                  <a:pt x="5231577" y="5786200"/>
                </a:cubicBezTo>
                <a:close/>
                <a:moveTo>
                  <a:pt x="4701137" y="5785161"/>
                </a:moveTo>
                <a:lnTo>
                  <a:pt x="4701137" y="5887131"/>
                </a:lnTo>
                <a:lnTo>
                  <a:pt x="4701137" y="5887713"/>
                </a:lnTo>
                <a:lnTo>
                  <a:pt x="4701137" y="6084713"/>
                </a:lnTo>
                <a:cubicBezTo>
                  <a:pt x="4701137" y="6097945"/>
                  <a:pt x="4716381" y="6108676"/>
                  <a:pt x="4735199" y="6108684"/>
                </a:cubicBezTo>
                <a:lnTo>
                  <a:pt x="4815658" y="6108717"/>
                </a:lnTo>
                <a:cubicBezTo>
                  <a:pt x="4834734" y="6108717"/>
                  <a:pt x="4851175" y="6116106"/>
                  <a:pt x="4851175" y="6129023"/>
                </a:cubicBezTo>
                <a:lnTo>
                  <a:pt x="4855555" y="6129023"/>
                </a:lnTo>
                <a:cubicBezTo>
                  <a:pt x="4855555" y="6116115"/>
                  <a:pt x="4871996" y="6108717"/>
                  <a:pt x="4891064" y="6108717"/>
                </a:cubicBezTo>
                <a:lnTo>
                  <a:pt x="4971523" y="6108684"/>
                </a:lnTo>
                <a:cubicBezTo>
                  <a:pt x="4990332" y="6108684"/>
                  <a:pt x="5005585" y="6097945"/>
                  <a:pt x="5005585" y="6084713"/>
                </a:cubicBezTo>
                <a:lnTo>
                  <a:pt x="5005585" y="5887713"/>
                </a:lnTo>
                <a:lnTo>
                  <a:pt x="5005585" y="5887131"/>
                </a:lnTo>
                <a:lnTo>
                  <a:pt x="5005585" y="5785161"/>
                </a:lnTo>
                <a:lnTo>
                  <a:pt x="5005576" y="5785161"/>
                </a:lnTo>
                <a:close/>
                <a:moveTo>
                  <a:pt x="4715376" y="5766044"/>
                </a:moveTo>
                <a:lnTo>
                  <a:pt x="4715376" y="5778512"/>
                </a:lnTo>
                <a:lnTo>
                  <a:pt x="4991330" y="5778512"/>
                </a:lnTo>
                <a:lnTo>
                  <a:pt x="4991330" y="5766044"/>
                </a:lnTo>
                <a:close/>
                <a:moveTo>
                  <a:pt x="4901562" y="5746927"/>
                </a:moveTo>
                <a:lnTo>
                  <a:pt x="4901562" y="5759395"/>
                </a:lnTo>
                <a:lnTo>
                  <a:pt x="4984681" y="5759395"/>
                </a:lnTo>
                <a:lnTo>
                  <a:pt x="4984681" y="5746927"/>
                </a:lnTo>
                <a:close/>
                <a:moveTo>
                  <a:pt x="4811793" y="5746927"/>
                </a:moveTo>
                <a:lnTo>
                  <a:pt x="4811793" y="5759395"/>
                </a:lnTo>
                <a:lnTo>
                  <a:pt x="4894912" y="5759395"/>
                </a:lnTo>
                <a:lnTo>
                  <a:pt x="4894912" y="5746927"/>
                </a:lnTo>
                <a:close/>
                <a:moveTo>
                  <a:pt x="4722025" y="5746927"/>
                </a:moveTo>
                <a:lnTo>
                  <a:pt x="4722025" y="5759395"/>
                </a:lnTo>
                <a:lnTo>
                  <a:pt x="4805144" y="5759395"/>
                </a:lnTo>
                <a:lnTo>
                  <a:pt x="4805144" y="5746927"/>
                </a:lnTo>
                <a:close/>
                <a:moveTo>
                  <a:pt x="4946446" y="5727851"/>
                </a:moveTo>
                <a:lnTo>
                  <a:pt x="4946446" y="5740319"/>
                </a:lnTo>
                <a:lnTo>
                  <a:pt x="4984681" y="5740319"/>
                </a:lnTo>
                <a:lnTo>
                  <a:pt x="4984681" y="5727851"/>
                </a:lnTo>
                <a:close/>
                <a:moveTo>
                  <a:pt x="4766909" y="5727851"/>
                </a:moveTo>
                <a:lnTo>
                  <a:pt x="4766909" y="5740319"/>
                </a:lnTo>
                <a:lnTo>
                  <a:pt x="4850028" y="5740319"/>
                </a:lnTo>
                <a:lnTo>
                  <a:pt x="4850028" y="5727851"/>
                </a:lnTo>
                <a:close/>
                <a:moveTo>
                  <a:pt x="4722025" y="5727851"/>
                </a:moveTo>
                <a:lnTo>
                  <a:pt x="4722025" y="5740319"/>
                </a:lnTo>
                <a:lnTo>
                  <a:pt x="4760260" y="5740319"/>
                </a:lnTo>
                <a:lnTo>
                  <a:pt x="4760260" y="5727851"/>
                </a:lnTo>
                <a:close/>
                <a:moveTo>
                  <a:pt x="4856678" y="5727810"/>
                </a:moveTo>
                <a:lnTo>
                  <a:pt x="4856678" y="5740278"/>
                </a:lnTo>
                <a:lnTo>
                  <a:pt x="4939797" y="5740278"/>
                </a:lnTo>
                <a:lnTo>
                  <a:pt x="4939797" y="5727810"/>
                </a:lnTo>
                <a:close/>
                <a:moveTo>
                  <a:pt x="4901562" y="5708734"/>
                </a:moveTo>
                <a:lnTo>
                  <a:pt x="4901562" y="5721202"/>
                </a:lnTo>
                <a:lnTo>
                  <a:pt x="4984681" y="5721202"/>
                </a:lnTo>
                <a:lnTo>
                  <a:pt x="4984681" y="5708734"/>
                </a:lnTo>
                <a:close/>
                <a:moveTo>
                  <a:pt x="4811793" y="5708734"/>
                </a:moveTo>
                <a:lnTo>
                  <a:pt x="4811793" y="5721202"/>
                </a:lnTo>
                <a:lnTo>
                  <a:pt x="4894912" y="5721202"/>
                </a:lnTo>
                <a:lnTo>
                  <a:pt x="4894912" y="5708734"/>
                </a:lnTo>
                <a:close/>
                <a:moveTo>
                  <a:pt x="4722025" y="5708734"/>
                </a:moveTo>
                <a:lnTo>
                  <a:pt x="4722025" y="5721202"/>
                </a:lnTo>
                <a:lnTo>
                  <a:pt x="4805144" y="5721202"/>
                </a:lnTo>
                <a:lnTo>
                  <a:pt x="4805144" y="5708734"/>
                </a:lnTo>
                <a:close/>
                <a:moveTo>
                  <a:pt x="4941459" y="5686292"/>
                </a:moveTo>
                <a:lnTo>
                  <a:pt x="4925666" y="5702085"/>
                </a:lnTo>
                <a:lnTo>
                  <a:pt x="4978031" y="5702085"/>
                </a:lnTo>
                <a:lnTo>
                  <a:pt x="4962238" y="5686292"/>
                </a:lnTo>
                <a:close/>
                <a:moveTo>
                  <a:pt x="4875795" y="5686292"/>
                </a:moveTo>
                <a:lnTo>
                  <a:pt x="4860002" y="5702085"/>
                </a:lnTo>
                <a:lnTo>
                  <a:pt x="4912367" y="5702085"/>
                </a:lnTo>
                <a:lnTo>
                  <a:pt x="4896574" y="5686292"/>
                </a:lnTo>
                <a:close/>
                <a:moveTo>
                  <a:pt x="4810131" y="5686292"/>
                </a:moveTo>
                <a:lnTo>
                  <a:pt x="4794338" y="5702085"/>
                </a:lnTo>
                <a:lnTo>
                  <a:pt x="4846703" y="5702085"/>
                </a:lnTo>
                <a:lnTo>
                  <a:pt x="4830910" y="5686292"/>
                </a:lnTo>
                <a:close/>
                <a:moveTo>
                  <a:pt x="4744468" y="5686292"/>
                </a:moveTo>
                <a:lnTo>
                  <a:pt x="4728675" y="5702085"/>
                </a:lnTo>
                <a:lnTo>
                  <a:pt x="4781040" y="5702085"/>
                </a:lnTo>
                <a:lnTo>
                  <a:pt x="4765247" y="5686292"/>
                </a:lnTo>
                <a:close/>
                <a:moveTo>
                  <a:pt x="4959961" y="5649720"/>
                </a:moveTo>
                <a:lnTo>
                  <a:pt x="4959961" y="5662188"/>
                </a:lnTo>
                <a:lnTo>
                  <a:pt x="4966602" y="5668837"/>
                </a:lnTo>
                <a:lnTo>
                  <a:pt x="4966602" y="5682086"/>
                </a:lnTo>
                <a:lnTo>
                  <a:pt x="4984681" y="5700165"/>
                </a:lnTo>
                <a:lnTo>
                  <a:pt x="5002759" y="5682086"/>
                </a:lnTo>
                <a:lnTo>
                  <a:pt x="5002759" y="5668837"/>
                </a:lnTo>
                <a:lnTo>
                  <a:pt x="5009408" y="5662188"/>
                </a:lnTo>
                <a:lnTo>
                  <a:pt x="5009408" y="5649720"/>
                </a:lnTo>
                <a:lnTo>
                  <a:pt x="4997364" y="5649720"/>
                </a:lnTo>
                <a:lnTo>
                  <a:pt x="4997364" y="5658863"/>
                </a:lnTo>
                <a:lnTo>
                  <a:pt x="4990707" y="5658863"/>
                </a:lnTo>
                <a:lnTo>
                  <a:pt x="4990707" y="5649720"/>
                </a:lnTo>
                <a:lnTo>
                  <a:pt x="4978654" y="5649720"/>
                </a:lnTo>
                <a:lnTo>
                  <a:pt x="4978654" y="5658863"/>
                </a:lnTo>
                <a:lnTo>
                  <a:pt x="4972005" y="5658863"/>
                </a:lnTo>
                <a:lnTo>
                  <a:pt x="4972005" y="5649720"/>
                </a:lnTo>
                <a:close/>
                <a:moveTo>
                  <a:pt x="4893981" y="5649720"/>
                </a:moveTo>
                <a:lnTo>
                  <a:pt x="4893981" y="5662188"/>
                </a:lnTo>
                <a:lnTo>
                  <a:pt x="4900622" y="5668837"/>
                </a:lnTo>
                <a:lnTo>
                  <a:pt x="4900622" y="5682086"/>
                </a:lnTo>
                <a:lnTo>
                  <a:pt x="4918701" y="5700165"/>
                </a:lnTo>
                <a:lnTo>
                  <a:pt x="4936779" y="5682086"/>
                </a:lnTo>
                <a:lnTo>
                  <a:pt x="4936779" y="5668837"/>
                </a:lnTo>
                <a:lnTo>
                  <a:pt x="4943428" y="5662188"/>
                </a:lnTo>
                <a:lnTo>
                  <a:pt x="4943428" y="5649720"/>
                </a:lnTo>
                <a:lnTo>
                  <a:pt x="4931384" y="5649720"/>
                </a:lnTo>
                <a:lnTo>
                  <a:pt x="4931384" y="5658863"/>
                </a:lnTo>
                <a:lnTo>
                  <a:pt x="4924727" y="5658863"/>
                </a:lnTo>
                <a:lnTo>
                  <a:pt x="4924727" y="5649720"/>
                </a:lnTo>
                <a:lnTo>
                  <a:pt x="4912683" y="5649720"/>
                </a:lnTo>
                <a:lnTo>
                  <a:pt x="4912683" y="5658863"/>
                </a:lnTo>
                <a:lnTo>
                  <a:pt x="4906033" y="5658863"/>
                </a:lnTo>
                <a:lnTo>
                  <a:pt x="4906033" y="5649720"/>
                </a:lnTo>
                <a:close/>
                <a:moveTo>
                  <a:pt x="4828633" y="5649720"/>
                </a:moveTo>
                <a:lnTo>
                  <a:pt x="4828633" y="5662188"/>
                </a:lnTo>
                <a:lnTo>
                  <a:pt x="4835274" y="5668837"/>
                </a:lnTo>
                <a:lnTo>
                  <a:pt x="4835274" y="5682086"/>
                </a:lnTo>
                <a:lnTo>
                  <a:pt x="4853353" y="5700165"/>
                </a:lnTo>
                <a:lnTo>
                  <a:pt x="4871431" y="5682086"/>
                </a:lnTo>
                <a:lnTo>
                  <a:pt x="4871431" y="5668837"/>
                </a:lnTo>
                <a:lnTo>
                  <a:pt x="4878080" y="5662188"/>
                </a:lnTo>
                <a:lnTo>
                  <a:pt x="4878080" y="5649720"/>
                </a:lnTo>
                <a:lnTo>
                  <a:pt x="4866036" y="5649720"/>
                </a:lnTo>
                <a:lnTo>
                  <a:pt x="4866036" y="5658863"/>
                </a:lnTo>
                <a:lnTo>
                  <a:pt x="4859379" y="5658863"/>
                </a:lnTo>
                <a:lnTo>
                  <a:pt x="4859379" y="5649720"/>
                </a:lnTo>
                <a:lnTo>
                  <a:pt x="4847326" y="5649720"/>
                </a:lnTo>
                <a:lnTo>
                  <a:pt x="4847326" y="5658863"/>
                </a:lnTo>
                <a:lnTo>
                  <a:pt x="4840677" y="5658863"/>
                </a:lnTo>
                <a:lnTo>
                  <a:pt x="4840677" y="5649720"/>
                </a:lnTo>
                <a:close/>
                <a:moveTo>
                  <a:pt x="4763285" y="5649720"/>
                </a:moveTo>
                <a:lnTo>
                  <a:pt x="4763285" y="5662188"/>
                </a:lnTo>
                <a:lnTo>
                  <a:pt x="4769918" y="5668837"/>
                </a:lnTo>
                <a:lnTo>
                  <a:pt x="4769918" y="5682086"/>
                </a:lnTo>
                <a:lnTo>
                  <a:pt x="4787996" y="5700165"/>
                </a:lnTo>
                <a:lnTo>
                  <a:pt x="4806083" y="5682086"/>
                </a:lnTo>
                <a:lnTo>
                  <a:pt x="4806083" y="5668837"/>
                </a:lnTo>
                <a:lnTo>
                  <a:pt x="4812724" y="5662188"/>
                </a:lnTo>
                <a:lnTo>
                  <a:pt x="4812724" y="5649720"/>
                </a:lnTo>
                <a:lnTo>
                  <a:pt x="4800680" y="5649720"/>
                </a:lnTo>
                <a:lnTo>
                  <a:pt x="4800680" y="5658863"/>
                </a:lnTo>
                <a:lnTo>
                  <a:pt x="4794022" y="5658863"/>
                </a:lnTo>
                <a:lnTo>
                  <a:pt x="4794022" y="5649720"/>
                </a:lnTo>
                <a:lnTo>
                  <a:pt x="4781978" y="5649720"/>
                </a:lnTo>
                <a:lnTo>
                  <a:pt x="4781978" y="5658863"/>
                </a:lnTo>
                <a:lnTo>
                  <a:pt x="4775329" y="5658863"/>
                </a:lnTo>
                <a:lnTo>
                  <a:pt x="4775329" y="5649720"/>
                </a:lnTo>
                <a:close/>
                <a:moveTo>
                  <a:pt x="4697306" y="5649720"/>
                </a:moveTo>
                <a:lnTo>
                  <a:pt x="4697306" y="5662188"/>
                </a:lnTo>
                <a:lnTo>
                  <a:pt x="4703947" y="5668837"/>
                </a:lnTo>
                <a:lnTo>
                  <a:pt x="4703947" y="5682086"/>
                </a:lnTo>
                <a:lnTo>
                  <a:pt x="4722026" y="5700165"/>
                </a:lnTo>
                <a:lnTo>
                  <a:pt x="4740104" y="5682086"/>
                </a:lnTo>
                <a:lnTo>
                  <a:pt x="4740104" y="5668837"/>
                </a:lnTo>
                <a:lnTo>
                  <a:pt x="4746753" y="5662188"/>
                </a:lnTo>
                <a:lnTo>
                  <a:pt x="4746753" y="5649720"/>
                </a:lnTo>
                <a:lnTo>
                  <a:pt x="4734709" y="5649720"/>
                </a:lnTo>
                <a:lnTo>
                  <a:pt x="4734709" y="5658863"/>
                </a:lnTo>
                <a:lnTo>
                  <a:pt x="4728052" y="5658863"/>
                </a:lnTo>
                <a:lnTo>
                  <a:pt x="4728052" y="5649720"/>
                </a:lnTo>
                <a:lnTo>
                  <a:pt x="4715999" y="5649720"/>
                </a:lnTo>
                <a:lnTo>
                  <a:pt x="4715999" y="5658863"/>
                </a:lnTo>
                <a:lnTo>
                  <a:pt x="4709350" y="5658863"/>
                </a:lnTo>
                <a:lnTo>
                  <a:pt x="4709350" y="5649720"/>
                </a:lnTo>
                <a:close/>
                <a:moveTo>
                  <a:pt x="0" y="0"/>
                </a:moveTo>
                <a:lnTo>
                  <a:pt x="5856288" y="0"/>
                </a:lnTo>
                <a:lnTo>
                  <a:pt x="5856288" y="6352726"/>
                </a:lnTo>
                <a:lnTo>
                  <a:pt x="0" y="6352726"/>
                </a:lnTo>
                <a:close/>
              </a:path>
            </a:pathLst>
          </a:custGeom>
        </p:spPr>
        <p:txBody>
          <a:bodyPr wrap="square">
            <a:noAutofit/>
          </a:bodyPr>
          <a:lstStyle>
            <a:lvl1pPr marL="0" indent="0">
              <a:buNone/>
              <a:defRPr sz="2000"/>
            </a:lvl1pPr>
          </a:lstStyle>
          <a:p>
            <a:r>
              <a:rPr lang="sv-SE"/>
              <a:t>Infoga din egen bild här</a:t>
            </a:r>
          </a:p>
        </p:txBody>
      </p:sp>
      <p:sp>
        <p:nvSpPr>
          <p:cNvPr id="19" name="Platshållare för text 11">
            <a:extLst>
              <a:ext uri="{FF2B5EF4-FFF2-40B4-BE49-F238E27FC236}">
                <a16:creationId xmlns:a16="http://schemas.microsoft.com/office/drawing/2014/main" id="{4FC3E8FB-E5E6-8202-D1BA-71017F4158A1}"/>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29107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å rubrik, våg och bild strandtrift StångehuvudBlå rubrik och bild strandtrift Stångehuvu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C99A541-CE60-6801-1D0B-8289E5D53891}"/>
              </a:ext>
            </a:extLst>
          </p:cNvPr>
          <p:cNvPicPr/>
          <p:nvPr userDrawn="1"/>
        </p:nvPicPr>
        <p:blipFill>
          <a:blip r:embed="rId2" cstate="screen">
            <a:extLst>
              <a:ext uri="{28A0092B-C50C-407E-A947-70E740481C1C}">
                <a14:useLocalDpi xmlns:a14="http://schemas.microsoft.com/office/drawing/2010/main"/>
              </a:ext>
            </a:extLst>
          </a:blip>
          <a:srcRect/>
          <a:stretch/>
        </p:blipFill>
        <p:spPr>
          <a:xfrm>
            <a:off x="3516355" y="246529"/>
            <a:ext cx="10074570" cy="6364942"/>
          </a:xfrm>
          <a:prstGeom prst="rect">
            <a:avLst/>
          </a:prstGeom>
        </p:spPr>
      </p:pic>
      <p:sp>
        <p:nvSpPr>
          <p:cNvPr id="8" name="Rektangel 7">
            <a:extLst>
              <a:ext uri="{FF2B5EF4-FFF2-40B4-BE49-F238E27FC236}">
                <a16:creationId xmlns:a16="http://schemas.microsoft.com/office/drawing/2014/main" id="{CBD3111E-87F3-7D97-BC55-D3AFAD08D0D3}"/>
              </a:ext>
            </a:extLst>
          </p:cNvPr>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C7B090FF-5BCD-98CB-66AC-4924510476B3}"/>
              </a:ext>
            </a:extLst>
          </p:cNvPr>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2DE5601-9678-E40A-FDAD-EDF996D98C64}"/>
              </a:ext>
            </a:extLst>
          </p:cNvPr>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sp>
        <p:nvSpPr>
          <p:cNvPr id="11" name="Rektangel 10">
            <a:extLst>
              <a:ext uri="{FF2B5EF4-FFF2-40B4-BE49-F238E27FC236}">
                <a16:creationId xmlns:a16="http://schemas.microsoft.com/office/drawing/2014/main" id="{1BDEBAC4-C860-AA11-7D57-B6B75F2086BB}"/>
              </a:ext>
            </a:extLst>
          </p:cNvPr>
          <p:cNvSpPr/>
          <p:nvPr userDrawn="1"/>
        </p:nvSpPr>
        <p:spPr>
          <a:xfrm rot="10800000">
            <a:off x="12202159" y="0"/>
            <a:ext cx="168202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BD3F3F3E-32C6-F9B9-0E7B-0744D979AE5B}"/>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2051987" y="6215076"/>
            <a:ext cx="1886077" cy="163668"/>
          </a:xfrm>
          <a:prstGeom prst="rect">
            <a:avLst/>
          </a:prstGeom>
        </p:spPr>
      </p:pic>
      <p:sp>
        <p:nvSpPr>
          <p:cNvPr id="13" name="Platshållare för text 11">
            <a:extLst>
              <a:ext uri="{FF2B5EF4-FFF2-40B4-BE49-F238E27FC236}">
                <a16:creationId xmlns:a16="http://schemas.microsoft.com/office/drawing/2014/main" id="{70424A97-ADAE-0DB0-2C73-E388FE5E1B77}"/>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
        <p:nvSpPr>
          <p:cNvPr id="14" name="Platshållare för text 14">
            <a:extLst>
              <a:ext uri="{FF2B5EF4-FFF2-40B4-BE49-F238E27FC236}">
                <a16:creationId xmlns:a16="http://schemas.microsoft.com/office/drawing/2014/main" id="{484B20FA-90F8-A8E7-EEDA-7181CA41197A}"/>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Tree>
    <p:extLst>
      <p:ext uri="{BB962C8B-B14F-4D97-AF65-F5344CB8AC3E}">
        <p14:creationId xmlns:p14="http://schemas.microsoft.com/office/powerpoint/2010/main" val="2701314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å rubrik, våg och bild strandtrift Stångehuvu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2C50455-C504-FB09-320C-3577AB7DF4C9}"/>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3516355" y="246529"/>
            <a:ext cx="10074570" cy="6364942"/>
          </a:xfrm>
          <a:prstGeom prst="rect">
            <a:avLst/>
          </a:prstGeom>
        </p:spPr>
      </p:pic>
      <p:sp>
        <p:nvSpPr>
          <p:cNvPr id="8" name="Rektangel 7">
            <a:extLst>
              <a:ext uri="{FF2B5EF4-FFF2-40B4-BE49-F238E27FC236}">
                <a16:creationId xmlns:a16="http://schemas.microsoft.com/office/drawing/2014/main" id="{E5A43DB1-AA64-8D69-53FC-49E3D6064D55}"/>
              </a:ext>
            </a:extLst>
          </p:cNvPr>
          <p:cNvSpPr>
            <a:spLocks noGrp="1" noRot="1" noMove="1" noResize="1" noEditPoints="1" noAdjustHandles="1" noChangeArrowheads="1" noChangeShapeType="1"/>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4CCF8E68-3A46-DFAC-35E2-8D7B51BA38D1}"/>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9ECF1254-D13A-A4B5-598C-B2AD97A61111}"/>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sp>
        <p:nvSpPr>
          <p:cNvPr id="11" name="Rektangel 10">
            <a:extLst>
              <a:ext uri="{FF2B5EF4-FFF2-40B4-BE49-F238E27FC236}">
                <a16:creationId xmlns:a16="http://schemas.microsoft.com/office/drawing/2014/main" id="{503C4F28-F0B4-C204-8D02-06260002C4CF}"/>
              </a:ext>
            </a:extLst>
          </p:cNvPr>
          <p:cNvSpPr>
            <a:spLocks noGrp="1" noRot="1" noMove="1" noResize="1" noEditPoints="1" noAdjustHandles="1" noChangeArrowheads="1" noChangeShapeType="1"/>
          </p:cNvSpPr>
          <p:nvPr userDrawn="1"/>
        </p:nvSpPr>
        <p:spPr>
          <a:xfrm rot="10800000">
            <a:off x="12202159" y="0"/>
            <a:ext cx="168202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9E4C0DD1-ADCF-320F-0085-2CE7C0E28E44}"/>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2051987" y="6215076"/>
            <a:ext cx="1886077" cy="163667"/>
          </a:xfrm>
          <a:prstGeom prst="rect">
            <a:avLst/>
          </a:prstGeom>
        </p:spPr>
      </p:pic>
      <p:sp>
        <p:nvSpPr>
          <p:cNvPr id="13" name="Platshållare för text 14">
            <a:extLst>
              <a:ext uri="{FF2B5EF4-FFF2-40B4-BE49-F238E27FC236}">
                <a16:creationId xmlns:a16="http://schemas.microsoft.com/office/drawing/2014/main" id="{EED89A28-D616-D928-E0BA-E4C20B5CF455}"/>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4" name="Platshållare för text 11">
            <a:extLst>
              <a:ext uri="{FF2B5EF4-FFF2-40B4-BE49-F238E27FC236}">
                <a16:creationId xmlns:a16="http://schemas.microsoft.com/office/drawing/2014/main" id="{A901BCFA-F24D-26AD-C314-B3A2B1DC18C3}"/>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2597587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å rubrik  och bild storm på Stångehuvu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2525280-3205-F018-6585-731393B37C4D}"/>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4935196" y="246529"/>
            <a:ext cx="9547413" cy="6364942"/>
          </a:xfrm>
          <a:prstGeom prst="rect">
            <a:avLst/>
          </a:prstGeom>
        </p:spPr>
      </p:pic>
      <p:sp>
        <p:nvSpPr>
          <p:cNvPr id="9" name="Rektangel 8">
            <a:extLst>
              <a:ext uri="{FF2B5EF4-FFF2-40B4-BE49-F238E27FC236}">
                <a16:creationId xmlns:a16="http://schemas.microsoft.com/office/drawing/2014/main" id="{0AC3A5B8-0100-F79E-4685-7865E81C58CC}"/>
              </a:ext>
            </a:extLst>
          </p:cNvPr>
          <p:cNvSpPr>
            <a:spLocks noGrp="1" noRot="1" noMove="1" noResize="1" noEditPoints="1" noAdjustHandles="1" noChangeArrowheads="1" noChangeShapeType="1"/>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585EB9CD-CB20-0774-B299-CEB1384F887F}"/>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482E4161-6DA9-17E0-9930-5803F1FB20CA}"/>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sp>
        <p:nvSpPr>
          <p:cNvPr id="12" name="Rektangel 11">
            <a:extLst>
              <a:ext uri="{FF2B5EF4-FFF2-40B4-BE49-F238E27FC236}">
                <a16:creationId xmlns:a16="http://schemas.microsoft.com/office/drawing/2014/main" id="{78C5B8AA-8CBB-342F-C588-8FB6258CFC8B}"/>
              </a:ext>
            </a:extLst>
          </p:cNvPr>
          <p:cNvSpPr>
            <a:spLocks noGrp="1" noRot="1" noMove="1" noResize="1" noEditPoints="1" noAdjustHandles="1" noChangeArrowheads="1" noChangeShapeType="1"/>
          </p:cNvSpPr>
          <p:nvPr userDrawn="1"/>
        </p:nvSpPr>
        <p:spPr>
          <a:xfrm rot="10800000">
            <a:off x="12202158" y="0"/>
            <a:ext cx="257371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B199B692-A03F-4DC9-46BB-07CC9BABC43D}"/>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2051993" y="6215076"/>
            <a:ext cx="1886065" cy="163667"/>
          </a:xfrm>
          <a:prstGeom prst="rect">
            <a:avLst/>
          </a:prstGeom>
        </p:spPr>
      </p:pic>
      <p:sp>
        <p:nvSpPr>
          <p:cNvPr id="14" name="Platshållare för text 14">
            <a:extLst>
              <a:ext uri="{FF2B5EF4-FFF2-40B4-BE49-F238E27FC236}">
                <a16:creationId xmlns:a16="http://schemas.microsoft.com/office/drawing/2014/main" id="{95299AA6-7EBD-D738-8606-FDACB4A2865A}"/>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5" name="Platshållare för text 11">
            <a:extLst>
              <a:ext uri="{FF2B5EF4-FFF2-40B4-BE49-F238E27FC236}">
                <a16:creationId xmlns:a16="http://schemas.microsoft.com/office/drawing/2014/main" id="{DF504F2F-5403-155D-3E9A-FE8507870085}"/>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17744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å rubrik och bred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B6D1557-7E27-6BA3-DC04-0401DBF53007}"/>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793307" y="5899189"/>
            <a:ext cx="874409" cy="479139"/>
          </a:xfrm>
          <a:prstGeom prst="rect">
            <a:avLst/>
          </a:prstGeom>
        </p:spPr>
      </p:pic>
      <p:sp>
        <p:nvSpPr>
          <p:cNvPr id="6" name="Platshållare för text 14">
            <a:extLst>
              <a:ext uri="{FF2B5EF4-FFF2-40B4-BE49-F238E27FC236}">
                <a16:creationId xmlns:a16="http://schemas.microsoft.com/office/drawing/2014/main" id="{8190A0FE-56B5-BA16-16BF-3DEF0EA46806}"/>
              </a:ext>
            </a:extLst>
          </p:cNvPr>
          <p:cNvSpPr>
            <a:spLocks noGrp="1"/>
          </p:cNvSpPr>
          <p:nvPr>
            <p:ph type="body" sz="quarter" idx="11" hasCustomPrompt="1"/>
          </p:nvPr>
        </p:nvSpPr>
        <p:spPr>
          <a:xfrm>
            <a:off x="705969" y="1990725"/>
            <a:ext cx="10780061" cy="3457575"/>
          </a:xfrm>
          <a:prstGeom prst="rect">
            <a:avLst/>
          </a:prstGeom>
        </p:spPr>
        <p:txBody>
          <a:bodyPr/>
          <a:lstStyle>
            <a:lvl1pPr marL="0" indent="0">
              <a:buNone/>
              <a:defRPr sz="2000"/>
            </a:lvl1pPr>
          </a:lstStyle>
          <a:p>
            <a:pPr lvl="0"/>
            <a:r>
              <a:rPr lang="sv-SE" dirty="0"/>
              <a:t>Klicka här för att skriva</a:t>
            </a:r>
          </a:p>
        </p:txBody>
      </p:sp>
      <p:sp>
        <p:nvSpPr>
          <p:cNvPr id="7" name="Platshållare för text 11">
            <a:extLst>
              <a:ext uri="{FF2B5EF4-FFF2-40B4-BE49-F238E27FC236}">
                <a16:creationId xmlns:a16="http://schemas.microsoft.com/office/drawing/2014/main" id="{71B92758-3C4D-7188-E501-20D2448D0BE9}"/>
              </a:ext>
            </a:extLst>
          </p:cNvPr>
          <p:cNvSpPr>
            <a:spLocks noGrp="1"/>
          </p:cNvSpPr>
          <p:nvPr>
            <p:ph type="body" sz="quarter" idx="10" hasCustomPrompt="1"/>
          </p:nvPr>
        </p:nvSpPr>
        <p:spPr>
          <a:xfrm>
            <a:off x="705969" y="740789"/>
            <a:ext cx="10781181" cy="960622"/>
          </a:xfrm>
          <a:prstGeom prst="rect">
            <a:avLst/>
          </a:prstGeom>
        </p:spPr>
        <p:txBody>
          <a:bodyPr anchor="t" anchorCtr="0"/>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2682189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å rubrik och bild strandtrift Stångehuvu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1F8E43F-88C8-852D-5095-A461BB28E0E3}"/>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4935196" y="246529"/>
            <a:ext cx="9547413" cy="6364942"/>
          </a:xfrm>
          <a:prstGeom prst="rect">
            <a:avLst/>
          </a:prstGeom>
        </p:spPr>
      </p:pic>
      <p:sp>
        <p:nvSpPr>
          <p:cNvPr id="11" name="Rektangel 10">
            <a:extLst>
              <a:ext uri="{FF2B5EF4-FFF2-40B4-BE49-F238E27FC236}">
                <a16:creationId xmlns:a16="http://schemas.microsoft.com/office/drawing/2014/main" id="{C24E83F9-BEE4-F074-D69F-D85C04DBF109}"/>
              </a:ext>
            </a:extLst>
          </p:cNvPr>
          <p:cNvSpPr>
            <a:spLocks noGrp="1" noRot="1" noMove="1" noResize="1" noEditPoints="1" noAdjustHandles="1" noChangeArrowheads="1" noChangeShapeType="1"/>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A7D3DD21-05A1-82C3-A5CD-243E3376FD16}"/>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0BDF227F-A990-5C6A-1C0A-3BFC44893233}"/>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sp>
        <p:nvSpPr>
          <p:cNvPr id="14" name="Rektangel 13">
            <a:extLst>
              <a:ext uri="{FF2B5EF4-FFF2-40B4-BE49-F238E27FC236}">
                <a16:creationId xmlns:a16="http://schemas.microsoft.com/office/drawing/2014/main" id="{A486C3F1-50CE-6EEC-3D1E-F2AA2780EBDB}"/>
              </a:ext>
            </a:extLst>
          </p:cNvPr>
          <p:cNvSpPr>
            <a:spLocks noGrp="1" noRot="1" noMove="1" noResize="1" noEditPoints="1" noAdjustHandles="1" noChangeArrowheads="1" noChangeShapeType="1"/>
          </p:cNvSpPr>
          <p:nvPr userDrawn="1"/>
        </p:nvSpPr>
        <p:spPr>
          <a:xfrm rot="10800000">
            <a:off x="12202158" y="0"/>
            <a:ext cx="257371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7E7884F3-41F1-5389-9529-B270F946CAF8}"/>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2051987" y="6215076"/>
            <a:ext cx="1886077" cy="163667"/>
          </a:xfrm>
          <a:prstGeom prst="rect">
            <a:avLst/>
          </a:prstGeom>
        </p:spPr>
      </p:pic>
      <p:sp>
        <p:nvSpPr>
          <p:cNvPr id="16" name="Platshållare för text 14">
            <a:extLst>
              <a:ext uri="{FF2B5EF4-FFF2-40B4-BE49-F238E27FC236}">
                <a16:creationId xmlns:a16="http://schemas.microsoft.com/office/drawing/2014/main" id="{D36E46BD-8649-2688-487E-21EC85F327C0}"/>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7" name="Platshållare för text 11">
            <a:extLst>
              <a:ext uri="{FF2B5EF4-FFF2-40B4-BE49-F238E27FC236}">
                <a16:creationId xmlns:a16="http://schemas.microsoft.com/office/drawing/2014/main" id="{56C81F44-4275-2CA0-8512-6CA4C0E64632}"/>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3451722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å rubrik och bild hällristningen vid Backa">
    <p:spTree>
      <p:nvGrpSpPr>
        <p:cNvPr id="1" name=""/>
        <p:cNvGrpSpPr/>
        <p:nvPr/>
      </p:nvGrpSpPr>
      <p:grpSpPr>
        <a:xfrm>
          <a:off x="0" y="0"/>
          <a:ext cx="0" cy="0"/>
          <a:chOff x="0" y="0"/>
          <a:chExt cx="0" cy="0"/>
        </a:xfrm>
      </p:grpSpPr>
      <p:pic>
        <p:nvPicPr>
          <p:cNvPr id="6" name="Bildobjekt 5" descr="En bild som visar utomhus, träd, växt, mark&#10;&#10;Automatiskt genererad beskrivning">
            <a:extLst>
              <a:ext uri="{FF2B5EF4-FFF2-40B4-BE49-F238E27FC236}">
                <a16:creationId xmlns:a16="http://schemas.microsoft.com/office/drawing/2014/main" id="{D10B7BD2-8BD7-6830-2E93-22A5C6B06950}"/>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628068" y="246529"/>
            <a:ext cx="11315451" cy="6364942"/>
          </a:xfrm>
          <a:prstGeom prst="rect">
            <a:avLst/>
          </a:prstGeom>
        </p:spPr>
      </p:pic>
      <p:sp>
        <p:nvSpPr>
          <p:cNvPr id="7" name="Rektangel 6">
            <a:extLst>
              <a:ext uri="{FF2B5EF4-FFF2-40B4-BE49-F238E27FC236}">
                <a16:creationId xmlns:a16="http://schemas.microsoft.com/office/drawing/2014/main" id="{7A77C89D-E7FC-B45B-3762-06B001BD38F8}"/>
              </a:ext>
            </a:extLst>
          </p:cNvPr>
          <p:cNvSpPr>
            <a:spLocks noGrp="1" noRot="1" noMove="1" noResize="1" noEditPoints="1" noAdjustHandles="1" noChangeArrowheads="1" noChangeShapeType="1"/>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ED2FA980-2521-662B-8E3C-60E573C1ADDD}"/>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8FC8A4-A6FF-84A0-5132-3C55DBC9384C}"/>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sp>
        <p:nvSpPr>
          <p:cNvPr id="10" name="Rektangel 9">
            <a:extLst>
              <a:ext uri="{FF2B5EF4-FFF2-40B4-BE49-F238E27FC236}">
                <a16:creationId xmlns:a16="http://schemas.microsoft.com/office/drawing/2014/main" id="{5387FC74-D0DA-801D-BBBE-72D7D5FD0F56}"/>
              </a:ext>
            </a:extLst>
          </p:cNvPr>
          <p:cNvSpPr>
            <a:spLocks noGrp="1" noRot="1" noMove="1" noResize="1" noEditPoints="1" noAdjustHandles="1" noChangeArrowheads="1" noChangeShapeType="1"/>
          </p:cNvSpPr>
          <p:nvPr userDrawn="1"/>
        </p:nvSpPr>
        <p:spPr>
          <a:xfrm rot="10800000">
            <a:off x="12202160" y="0"/>
            <a:ext cx="322464"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19096CB8-621B-4300-1DE5-E2C62C44ADA9}"/>
              </a:ext>
            </a:extLst>
          </p:cNvPr>
          <p:cNvPicPr>
            <a:picLocks noGrp="1" noRo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tretch>
            <a:fillRect/>
          </a:stretch>
        </p:blipFill>
        <p:spPr>
          <a:xfrm>
            <a:off x="2051987" y="6215076"/>
            <a:ext cx="1886077" cy="163668"/>
          </a:xfrm>
          <a:prstGeom prst="rect">
            <a:avLst/>
          </a:prstGeom>
        </p:spPr>
      </p:pic>
      <p:sp>
        <p:nvSpPr>
          <p:cNvPr id="12" name="Platshållare för text 14">
            <a:extLst>
              <a:ext uri="{FF2B5EF4-FFF2-40B4-BE49-F238E27FC236}">
                <a16:creationId xmlns:a16="http://schemas.microsoft.com/office/drawing/2014/main" id="{27EA57BA-E87A-968E-00BA-DF53916D1A4B}"/>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3" name="Platshållare för text 11">
            <a:extLst>
              <a:ext uri="{FF2B5EF4-FFF2-40B4-BE49-F238E27FC236}">
                <a16:creationId xmlns:a16="http://schemas.microsoft.com/office/drawing/2014/main" id="{2DE14C6E-463D-0217-7A83-1E7565A87164}"/>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1622077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å rubrik och bild hällristningen vid Backa">
    <p:spTree>
      <p:nvGrpSpPr>
        <p:cNvPr id="1" name=""/>
        <p:cNvGrpSpPr/>
        <p:nvPr/>
      </p:nvGrpSpPr>
      <p:grpSpPr>
        <a:xfrm>
          <a:off x="0" y="0"/>
          <a:ext cx="0" cy="0"/>
          <a:chOff x="0" y="0"/>
          <a:chExt cx="0" cy="0"/>
        </a:xfrm>
      </p:grpSpPr>
      <p:pic>
        <p:nvPicPr>
          <p:cNvPr id="5" name="Bildobjekt 4" descr="En bild som visar utomhus, träd, växt, mark&#10;&#10;Automatiskt genererad beskrivning">
            <a:extLst>
              <a:ext uri="{FF2B5EF4-FFF2-40B4-BE49-F238E27FC236}">
                <a16:creationId xmlns:a16="http://schemas.microsoft.com/office/drawing/2014/main" id="{92AD7E0F-EF5A-D815-1F65-8926E4635AC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628068" y="246529"/>
            <a:ext cx="11315451" cy="6364942"/>
          </a:xfrm>
          <a:prstGeom prst="rect">
            <a:avLst/>
          </a:prstGeom>
        </p:spPr>
      </p:pic>
      <p:sp>
        <p:nvSpPr>
          <p:cNvPr id="6" name="Rektangel 5">
            <a:extLst>
              <a:ext uri="{FF2B5EF4-FFF2-40B4-BE49-F238E27FC236}">
                <a16:creationId xmlns:a16="http://schemas.microsoft.com/office/drawing/2014/main" id="{273CD88B-15C5-BD3D-6466-FE6751F97412}"/>
              </a:ext>
            </a:extLst>
          </p:cNvPr>
          <p:cNvSpPr>
            <a:spLocks noGrp="1" noRot="1" noMove="1" noResize="1" noEditPoints="1" noAdjustHandles="1" noChangeArrowheads="1" noChangeShapeType="1"/>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3117248-40A9-703D-A3C8-8520A2B114D6}"/>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55F8ED09-5630-316B-F2D4-0FA621CC5608}"/>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4063" y="5899189"/>
            <a:ext cx="872896" cy="479140"/>
          </a:xfrm>
          <a:prstGeom prst="rect">
            <a:avLst/>
          </a:prstGeom>
        </p:spPr>
      </p:pic>
      <p:sp>
        <p:nvSpPr>
          <p:cNvPr id="9" name="Rektangel 8">
            <a:extLst>
              <a:ext uri="{FF2B5EF4-FFF2-40B4-BE49-F238E27FC236}">
                <a16:creationId xmlns:a16="http://schemas.microsoft.com/office/drawing/2014/main" id="{41ABAB3D-4C26-F37F-B4FF-D537B56068C3}"/>
              </a:ext>
            </a:extLst>
          </p:cNvPr>
          <p:cNvSpPr>
            <a:spLocks noGrp="1" noRot="1" noMove="1" noResize="1" noEditPoints="1" noAdjustHandles="1" noChangeArrowheads="1" noChangeShapeType="1"/>
          </p:cNvSpPr>
          <p:nvPr userDrawn="1"/>
        </p:nvSpPr>
        <p:spPr>
          <a:xfrm rot="10800000">
            <a:off x="12202160" y="0"/>
            <a:ext cx="322464"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A4A90C28-546B-449C-BAA6-7B1CFD3C7487}"/>
              </a:ext>
            </a:extLst>
          </p:cNvPr>
          <p:cNvPicPr>
            <a:picLocks noGrp="1" noRo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2051987" y="6215076"/>
            <a:ext cx="1886077" cy="163667"/>
          </a:xfrm>
          <a:prstGeom prst="rect">
            <a:avLst/>
          </a:prstGeom>
        </p:spPr>
      </p:pic>
      <p:sp>
        <p:nvSpPr>
          <p:cNvPr id="11" name="Platshållare för text 14">
            <a:extLst>
              <a:ext uri="{FF2B5EF4-FFF2-40B4-BE49-F238E27FC236}">
                <a16:creationId xmlns:a16="http://schemas.microsoft.com/office/drawing/2014/main" id="{F6A46764-983F-94E5-3920-2EFD18124004}"/>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2" name="Platshållare för text 11">
            <a:extLst>
              <a:ext uri="{FF2B5EF4-FFF2-40B4-BE49-F238E27FC236}">
                <a16:creationId xmlns:a16="http://schemas.microsoft.com/office/drawing/2014/main" id="{0B5A7A19-CA98-4A19-7341-BF9514147E21}"/>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1188324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å rubrik och 4 egna bilder">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4726DAC-793F-E454-D562-D9A159B0EA5C}"/>
              </a:ext>
            </a:extLst>
          </p:cNvPr>
          <p:cNvSpPr>
            <a:spLocks noGrp="1" noRot="1" noMove="1" noResize="1" noEditPoints="1" noAdjustHandles="1" noChangeArrowheads="1" noChangeShapeType="1"/>
          </p:cNvSpPr>
          <p:nvPr userDrawn="1"/>
        </p:nvSpPr>
        <p:spPr>
          <a:xfrm>
            <a:off x="1" y="0"/>
            <a:ext cx="6096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B0AB97B7-E02F-7B50-86A9-5B146C131FAD}"/>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cxnSp>
        <p:nvCxnSpPr>
          <p:cNvPr id="5" name="Rak koppling 4">
            <a:extLst>
              <a:ext uri="{FF2B5EF4-FFF2-40B4-BE49-F238E27FC236}">
                <a16:creationId xmlns:a16="http://schemas.microsoft.com/office/drawing/2014/main" id="{69D2E8B8-DB23-9B39-47BF-145D24595A12}"/>
              </a:ext>
            </a:extLst>
          </p:cNvPr>
          <p:cNvCxnSpPr>
            <a:cxnSpLocks noGrp="1" noRot="1" noMove="1" noResize="1" noEditPoints="1" noAdjustHandles="1" noChangeArrowheads="1" noChangeShapeType="1"/>
          </p:cNvCxnSpPr>
          <p:nvPr userDrawn="1"/>
        </p:nvCxnSpPr>
        <p:spPr>
          <a:xfrm flipH="1">
            <a:off x="6024880" y="3429000"/>
            <a:ext cx="5984240" cy="0"/>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Grupp 5">
            <a:extLst>
              <a:ext uri="{FF2B5EF4-FFF2-40B4-BE49-F238E27FC236}">
                <a16:creationId xmlns:a16="http://schemas.microsoft.com/office/drawing/2014/main" id="{5BE5067A-607A-CE9B-4BEC-BF396114C1AA}"/>
              </a:ext>
            </a:extLst>
          </p:cNvPr>
          <p:cNvGrpSpPr>
            <a:grpSpLocks noGrp="1" noUngrp="1" noRot="1" noMove="1" noResize="1"/>
          </p:cNvGrpSpPr>
          <p:nvPr userDrawn="1"/>
        </p:nvGrpSpPr>
        <p:grpSpPr>
          <a:xfrm>
            <a:off x="1895171" y="6026999"/>
            <a:ext cx="2199709" cy="374484"/>
            <a:chOff x="1888435" y="5891642"/>
            <a:chExt cx="2199709" cy="374484"/>
          </a:xfrm>
        </p:grpSpPr>
        <p:pic>
          <p:nvPicPr>
            <p:cNvPr id="7" name="Bildobjekt 6">
              <a:extLst>
                <a:ext uri="{FF2B5EF4-FFF2-40B4-BE49-F238E27FC236}">
                  <a16:creationId xmlns:a16="http://schemas.microsoft.com/office/drawing/2014/main" id="{725372B2-3A83-1B48-DAAF-419DB3D5B328}"/>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763273" y="5898774"/>
              <a:ext cx="460117" cy="367352"/>
            </a:xfrm>
            <a:prstGeom prst="rect">
              <a:avLst/>
            </a:prstGeom>
          </p:spPr>
        </p:pic>
        <p:pic>
          <p:nvPicPr>
            <p:cNvPr id="8" name="Bildobjekt 7">
              <a:extLst>
                <a:ext uri="{FF2B5EF4-FFF2-40B4-BE49-F238E27FC236}">
                  <a16:creationId xmlns:a16="http://schemas.microsoft.com/office/drawing/2014/main" id="{3BE6BEBC-7435-97EA-DA86-8759A6690B46}"/>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190608" y="5891642"/>
              <a:ext cx="460117" cy="367352"/>
            </a:xfrm>
            <a:prstGeom prst="rect">
              <a:avLst/>
            </a:prstGeom>
          </p:spPr>
        </p:pic>
        <p:pic>
          <p:nvPicPr>
            <p:cNvPr id="9" name="Bildobjekt 8">
              <a:extLst>
                <a:ext uri="{FF2B5EF4-FFF2-40B4-BE49-F238E27FC236}">
                  <a16:creationId xmlns:a16="http://schemas.microsoft.com/office/drawing/2014/main" id="{D12D99AA-AA6D-7185-934B-36156DAEAF0A}"/>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325854" y="5898773"/>
              <a:ext cx="460117" cy="367352"/>
            </a:xfrm>
            <a:prstGeom prst="rect">
              <a:avLst/>
            </a:prstGeom>
          </p:spPr>
        </p:pic>
        <p:pic>
          <p:nvPicPr>
            <p:cNvPr id="10" name="Bildobjekt 9">
              <a:extLst>
                <a:ext uri="{FF2B5EF4-FFF2-40B4-BE49-F238E27FC236}">
                  <a16:creationId xmlns:a16="http://schemas.microsoft.com/office/drawing/2014/main" id="{C8723AD6-0AFC-FC80-B07A-E053EB4A5A97}"/>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628027" y="5898773"/>
              <a:ext cx="460117" cy="367352"/>
            </a:xfrm>
            <a:prstGeom prst="rect">
              <a:avLst/>
            </a:prstGeom>
          </p:spPr>
        </p:pic>
        <p:pic>
          <p:nvPicPr>
            <p:cNvPr id="11" name="Bildobjekt 10">
              <a:extLst>
                <a:ext uri="{FF2B5EF4-FFF2-40B4-BE49-F238E27FC236}">
                  <a16:creationId xmlns:a16="http://schemas.microsoft.com/office/drawing/2014/main" id="{E0275040-937C-4F3F-DCF5-3C1C2791AE1C}"/>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1888435" y="5898773"/>
              <a:ext cx="460117" cy="367352"/>
            </a:xfrm>
            <a:prstGeom prst="rect">
              <a:avLst/>
            </a:prstGeom>
          </p:spPr>
        </p:pic>
      </p:grpSp>
      <p:sp>
        <p:nvSpPr>
          <p:cNvPr id="12" name="Rektangel 11">
            <a:extLst>
              <a:ext uri="{FF2B5EF4-FFF2-40B4-BE49-F238E27FC236}">
                <a16:creationId xmlns:a16="http://schemas.microsoft.com/office/drawing/2014/main" id="{DA5C34C1-8506-B955-A299-F637AE3A4BDE}"/>
              </a:ext>
            </a:extLst>
          </p:cNvPr>
          <p:cNvSpPr>
            <a:spLocks noGrp="1" noRot="1" noMove="1" noResize="1" noEditPoints="1" noAdjustHandles="1" noChangeArrowheads="1" noChangeShapeType="1"/>
          </p:cNvSpPr>
          <p:nvPr userDrawn="1"/>
        </p:nvSpPr>
        <p:spPr>
          <a:xfrm rot="5400000">
            <a:off x="9718799" y="3001461"/>
            <a:ext cx="382987" cy="7646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B51B2246-737E-6E1D-6586-B6028A83AB5A}"/>
              </a:ext>
            </a:extLst>
          </p:cNvPr>
          <p:cNvSpPr>
            <a:spLocks noGrp="1" noRot="1" noMove="1" noResize="1" noEditPoints="1" noAdjustHandles="1" noChangeArrowheads="1" noChangeShapeType="1"/>
          </p:cNvSpPr>
          <p:nvPr userDrawn="1"/>
        </p:nvSpPr>
        <p:spPr>
          <a:xfrm rot="16200000">
            <a:off x="9075150" y="3870595"/>
            <a:ext cx="1670285" cy="76462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F7A5D6D8-0AA1-0581-FC1E-5A8659BC73A3}"/>
              </a:ext>
            </a:extLst>
          </p:cNvPr>
          <p:cNvSpPr>
            <a:spLocks noGrp="1" noRot="1" noMove="1" noResize="1" noEditPoints="1" noAdjustHandles="1" noChangeArrowheads="1" noChangeShapeType="1"/>
          </p:cNvSpPr>
          <p:nvPr userDrawn="1"/>
        </p:nvSpPr>
        <p:spPr>
          <a:xfrm rot="16200000">
            <a:off x="9333112" y="-3330853"/>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B7C13D68-6879-855B-C27E-59B5F013AD90}"/>
              </a:ext>
            </a:extLst>
          </p:cNvPr>
          <p:cNvSpPr>
            <a:spLocks noGrp="1" noRot="1" noMove="1" noResize="1" noEditPoints="1" noAdjustHandles="1" noChangeArrowheads="1" noChangeShapeType="1"/>
          </p:cNvSpPr>
          <p:nvPr userDrawn="1"/>
        </p:nvSpPr>
        <p:spPr>
          <a:xfrm rot="5400000">
            <a:off x="8791179" y="-4131386"/>
            <a:ext cx="140633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DD494E04-0192-F1C3-99B1-9B06CC0851B9}"/>
              </a:ext>
            </a:extLst>
          </p:cNvPr>
          <p:cNvSpPr>
            <a:spLocks noGrp="1" noRot="1" noMove="1" noResize="1" noEditPoints="1" noAdjustHandles="1" noChangeArrowheads="1" noChangeShapeType="1"/>
          </p:cNvSpPr>
          <p:nvPr userDrawn="1"/>
        </p:nvSpPr>
        <p:spPr>
          <a:xfrm>
            <a:off x="11879696" y="2032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6016C443-8ACA-1330-A44E-9BB5DEA36827}"/>
              </a:ext>
            </a:extLst>
          </p:cNvPr>
          <p:cNvSpPr>
            <a:spLocks noGrp="1" noRot="1" noMove="1" noResize="1" noEditPoints="1" noAdjustHandles="1" noChangeArrowheads="1" noChangeShapeType="1"/>
          </p:cNvSpPr>
          <p:nvPr userDrawn="1"/>
        </p:nvSpPr>
        <p:spPr>
          <a:xfrm rot="10800000">
            <a:off x="12207965" y="-548640"/>
            <a:ext cx="4875877" cy="9147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 name="Rak koppling 17">
            <a:extLst>
              <a:ext uri="{FF2B5EF4-FFF2-40B4-BE49-F238E27FC236}">
                <a16:creationId xmlns:a16="http://schemas.microsoft.com/office/drawing/2014/main" id="{E56F0ADA-94F5-C0B7-2B9B-031625DDEA0C}"/>
              </a:ext>
            </a:extLst>
          </p:cNvPr>
          <p:cNvCxnSpPr>
            <a:cxnSpLocks noGrp="1" noRot="1" noMove="1" noResize="1" noEditPoints="1" noAdjustHandles="1" noChangeArrowheads="1" noChangeShapeType="1"/>
          </p:cNvCxnSpPr>
          <p:nvPr userDrawn="1"/>
        </p:nvCxnSpPr>
        <p:spPr>
          <a:xfrm>
            <a:off x="9042998" y="89647"/>
            <a:ext cx="0" cy="6678706"/>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Platshållare för bild 4">
            <a:extLst>
              <a:ext uri="{FF2B5EF4-FFF2-40B4-BE49-F238E27FC236}">
                <a16:creationId xmlns:a16="http://schemas.microsoft.com/office/drawing/2014/main" id="{4C15367D-C91D-2F31-656B-B9D39EB2E1FB}"/>
              </a:ext>
            </a:extLst>
          </p:cNvPr>
          <p:cNvSpPr>
            <a:spLocks noGrp="1" noRot="1" noMove="1" noResize="1" noEditPoints="1" noAdjustHandles="1" noChangeArrowheads="1" noChangeShapeType="1"/>
          </p:cNvSpPr>
          <p:nvPr>
            <p:ph type="pic" sz="quarter" idx="12" hasCustomPrompt="1"/>
          </p:nvPr>
        </p:nvSpPr>
        <p:spPr>
          <a:xfrm>
            <a:off x="6270176" y="244475"/>
            <a:ext cx="2712720" cy="3065463"/>
          </a:xfrm>
          <a:prstGeom prst="rect">
            <a:avLst/>
          </a:prstGeom>
        </p:spPr>
        <p:txBody>
          <a:bodyPr/>
          <a:lstStyle>
            <a:lvl1pPr marL="0" indent="0">
              <a:buNone/>
              <a:defRPr sz="2000"/>
            </a:lvl1pPr>
          </a:lstStyle>
          <a:p>
            <a:r>
              <a:rPr lang="sv-SE"/>
              <a:t>Infoga egen bild här</a:t>
            </a:r>
          </a:p>
        </p:txBody>
      </p:sp>
      <p:sp>
        <p:nvSpPr>
          <p:cNvPr id="20" name="Platshållare för bild 4">
            <a:extLst>
              <a:ext uri="{FF2B5EF4-FFF2-40B4-BE49-F238E27FC236}">
                <a16:creationId xmlns:a16="http://schemas.microsoft.com/office/drawing/2014/main" id="{EDEB040D-FC38-14DA-374D-E328F863EFEF}"/>
              </a:ext>
            </a:extLst>
          </p:cNvPr>
          <p:cNvSpPr>
            <a:spLocks noGrp="1" noRot="1" noMove="1" noResize="1" noEditPoints="1" noAdjustHandles="1" noChangeArrowheads="1" noChangeShapeType="1"/>
          </p:cNvSpPr>
          <p:nvPr>
            <p:ph type="pic" sz="quarter" idx="14" hasCustomPrompt="1"/>
          </p:nvPr>
        </p:nvSpPr>
        <p:spPr>
          <a:xfrm>
            <a:off x="6270176" y="3548062"/>
            <a:ext cx="2712720" cy="3065463"/>
          </a:xfrm>
          <a:prstGeom prst="rect">
            <a:avLst/>
          </a:prstGeom>
        </p:spPr>
        <p:txBody>
          <a:bodyPr/>
          <a:lstStyle>
            <a:lvl1pPr marL="0" indent="0">
              <a:buNone/>
              <a:defRPr sz="2000"/>
            </a:lvl1pPr>
          </a:lstStyle>
          <a:p>
            <a:r>
              <a:rPr lang="sv-SE"/>
              <a:t>Infoga egen bild här</a:t>
            </a:r>
          </a:p>
        </p:txBody>
      </p:sp>
      <p:sp>
        <p:nvSpPr>
          <p:cNvPr id="21" name="Platshållare för bild 54">
            <a:extLst>
              <a:ext uri="{FF2B5EF4-FFF2-40B4-BE49-F238E27FC236}">
                <a16:creationId xmlns:a16="http://schemas.microsoft.com/office/drawing/2014/main" id="{30BFF1A8-4607-7BA9-8CA1-45C4C8300620}"/>
              </a:ext>
            </a:extLst>
          </p:cNvPr>
          <p:cNvSpPr>
            <a:spLocks noGrp="1" noRot="1" noMove="1" noResize="1" noEditPoints="1" noAdjustHandles="1" noChangeArrowheads="1" noChangeShapeType="1"/>
          </p:cNvSpPr>
          <p:nvPr>
            <p:ph type="pic" sz="quarter" idx="15" hasCustomPrompt="1"/>
          </p:nvPr>
        </p:nvSpPr>
        <p:spPr>
          <a:xfrm>
            <a:off x="9236896" y="3548063"/>
            <a:ext cx="2712720" cy="3065462"/>
          </a:xfrm>
          <a:custGeom>
            <a:avLst/>
            <a:gdLst>
              <a:gd name="connsiteX0" fmla="*/ 1759991 w 2712720"/>
              <a:gd name="connsiteY0" fmla="*/ 2746088 h 3065462"/>
              <a:gd name="connsiteX1" fmla="*/ 1762848 w 2712720"/>
              <a:gd name="connsiteY1" fmla="*/ 2749650 h 3065462"/>
              <a:gd name="connsiteX2" fmla="*/ 1760963 w 2712720"/>
              <a:gd name="connsiteY2" fmla="*/ 2751826 h 3065462"/>
              <a:gd name="connsiteX3" fmla="*/ 1760954 w 2712720"/>
              <a:gd name="connsiteY3" fmla="*/ 2751826 h 3065462"/>
              <a:gd name="connsiteX4" fmla="*/ 1759468 w 2712720"/>
              <a:gd name="connsiteY4" fmla="*/ 2754251 h 3065462"/>
              <a:gd name="connsiteX5" fmla="*/ 1756960 w 2712720"/>
              <a:gd name="connsiteY5" fmla="*/ 2751245 h 3065462"/>
              <a:gd name="connsiteX6" fmla="*/ 1759991 w 2712720"/>
              <a:gd name="connsiteY6" fmla="*/ 2746088 h 3065462"/>
              <a:gd name="connsiteX7" fmla="*/ 1665442 w 2712720"/>
              <a:gd name="connsiteY7" fmla="*/ 2746088 h 3065462"/>
              <a:gd name="connsiteX8" fmla="*/ 1668473 w 2712720"/>
              <a:gd name="connsiteY8" fmla="*/ 2751245 h 3065462"/>
              <a:gd name="connsiteX9" fmla="*/ 1665965 w 2712720"/>
              <a:gd name="connsiteY9" fmla="*/ 2754251 h 3065462"/>
              <a:gd name="connsiteX10" fmla="*/ 1665957 w 2712720"/>
              <a:gd name="connsiteY10" fmla="*/ 2754251 h 3065462"/>
              <a:gd name="connsiteX11" fmla="*/ 1664470 w 2712720"/>
              <a:gd name="connsiteY11" fmla="*/ 2751826 h 3065462"/>
              <a:gd name="connsiteX12" fmla="*/ 1662585 w 2712720"/>
              <a:gd name="connsiteY12" fmla="*/ 2749650 h 3065462"/>
              <a:gd name="connsiteX13" fmla="*/ 1665442 w 2712720"/>
              <a:gd name="connsiteY13" fmla="*/ 2746088 h 3065462"/>
              <a:gd name="connsiteX14" fmla="*/ 1750969 w 2712720"/>
              <a:gd name="connsiteY14" fmla="*/ 2743225 h 3065462"/>
              <a:gd name="connsiteX15" fmla="*/ 1750973 w 2712720"/>
              <a:gd name="connsiteY15" fmla="*/ 2743231 h 3065462"/>
              <a:gd name="connsiteX16" fmla="*/ 1750965 w 2712720"/>
              <a:gd name="connsiteY16" fmla="*/ 2743231 h 3065462"/>
              <a:gd name="connsiteX17" fmla="*/ 1674439 w 2712720"/>
              <a:gd name="connsiteY17" fmla="*/ 2743225 h 3065462"/>
              <a:gd name="connsiteX18" fmla="*/ 1674443 w 2712720"/>
              <a:gd name="connsiteY18" fmla="*/ 2743231 h 3065462"/>
              <a:gd name="connsiteX19" fmla="*/ 1674435 w 2712720"/>
              <a:gd name="connsiteY19" fmla="*/ 2743231 h 3065462"/>
              <a:gd name="connsiteX20" fmla="*/ 1755906 w 2712720"/>
              <a:gd name="connsiteY20" fmla="*/ 2740640 h 3065462"/>
              <a:gd name="connsiteX21" fmla="*/ 1758463 w 2712720"/>
              <a:gd name="connsiteY21" fmla="*/ 2744103 h 3065462"/>
              <a:gd name="connsiteX22" fmla="*/ 1756445 w 2712720"/>
              <a:gd name="connsiteY22" fmla="*/ 2746686 h 3065462"/>
              <a:gd name="connsiteX23" fmla="*/ 1755025 w 2712720"/>
              <a:gd name="connsiteY23" fmla="*/ 2748861 h 3065462"/>
              <a:gd name="connsiteX24" fmla="*/ 1752675 w 2712720"/>
              <a:gd name="connsiteY24" fmla="*/ 2745681 h 3065462"/>
              <a:gd name="connsiteX25" fmla="*/ 1755906 w 2712720"/>
              <a:gd name="connsiteY25" fmla="*/ 2740640 h 3065462"/>
              <a:gd name="connsiteX26" fmla="*/ 1669511 w 2712720"/>
              <a:gd name="connsiteY26" fmla="*/ 2740640 h 3065462"/>
              <a:gd name="connsiteX27" fmla="*/ 1672741 w 2712720"/>
              <a:gd name="connsiteY27" fmla="*/ 2745681 h 3065462"/>
              <a:gd name="connsiteX28" fmla="*/ 1670391 w 2712720"/>
              <a:gd name="connsiteY28" fmla="*/ 2748861 h 3065462"/>
              <a:gd name="connsiteX29" fmla="*/ 1668971 w 2712720"/>
              <a:gd name="connsiteY29" fmla="*/ 2746686 h 3065462"/>
              <a:gd name="connsiteX30" fmla="*/ 1666953 w 2712720"/>
              <a:gd name="connsiteY30" fmla="*/ 2744103 h 3065462"/>
              <a:gd name="connsiteX31" fmla="*/ 1669511 w 2712720"/>
              <a:gd name="connsiteY31" fmla="*/ 2740640 h 3065462"/>
              <a:gd name="connsiteX32" fmla="*/ 1786664 w 2712720"/>
              <a:gd name="connsiteY32" fmla="*/ 2735327 h 3065462"/>
              <a:gd name="connsiteX33" fmla="*/ 1790143 w 2712720"/>
              <a:gd name="connsiteY33" fmla="*/ 2740740 h 3065462"/>
              <a:gd name="connsiteX34" fmla="*/ 1785077 w 2712720"/>
              <a:gd name="connsiteY34" fmla="*/ 2741130 h 3065462"/>
              <a:gd name="connsiteX35" fmla="*/ 1782071 w 2712720"/>
              <a:gd name="connsiteY35" fmla="*/ 2735650 h 3065462"/>
              <a:gd name="connsiteX36" fmla="*/ 1638761 w 2712720"/>
              <a:gd name="connsiteY36" fmla="*/ 2735327 h 3065462"/>
              <a:gd name="connsiteX37" fmla="*/ 1643353 w 2712720"/>
              <a:gd name="connsiteY37" fmla="*/ 2735650 h 3065462"/>
              <a:gd name="connsiteX38" fmla="*/ 1640347 w 2712720"/>
              <a:gd name="connsiteY38" fmla="*/ 2741130 h 3065462"/>
              <a:gd name="connsiteX39" fmla="*/ 1635282 w 2712720"/>
              <a:gd name="connsiteY39" fmla="*/ 2740740 h 3065462"/>
              <a:gd name="connsiteX40" fmla="*/ 1786664 w 2712720"/>
              <a:gd name="connsiteY40" fmla="*/ 2735326 h 3065462"/>
              <a:gd name="connsiteX41" fmla="*/ 1786672 w 2712720"/>
              <a:gd name="connsiteY41" fmla="*/ 2735326 h 3065462"/>
              <a:gd name="connsiteX42" fmla="*/ 1786664 w 2712720"/>
              <a:gd name="connsiteY42" fmla="*/ 2735327 h 3065462"/>
              <a:gd name="connsiteX43" fmla="*/ 1638753 w 2712720"/>
              <a:gd name="connsiteY43" fmla="*/ 2735326 h 3065462"/>
              <a:gd name="connsiteX44" fmla="*/ 1638761 w 2712720"/>
              <a:gd name="connsiteY44" fmla="*/ 2735326 h 3065462"/>
              <a:gd name="connsiteX45" fmla="*/ 1638761 w 2712720"/>
              <a:gd name="connsiteY45" fmla="*/ 2735327 h 3065462"/>
              <a:gd name="connsiteX46" fmla="*/ 1752102 w 2712720"/>
              <a:gd name="connsiteY46" fmla="*/ 2734562 h 3065462"/>
              <a:gd name="connsiteX47" fmla="*/ 1754544 w 2712720"/>
              <a:gd name="connsiteY47" fmla="*/ 2738465 h 3065462"/>
              <a:gd name="connsiteX48" fmla="*/ 1752451 w 2712720"/>
              <a:gd name="connsiteY48" fmla="*/ 2740981 h 3065462"/>
              <a:gd name="connsiteX49" fmla="*/ 1750969 w 2712720"/>
              <a:gd name="connsiteY49" fmla="*/ 2743225 h 3065462"/>
              <a:gd name="connsiteX50" fmla="*/ 1748872 w 2712720"/>
              <a:gd name="connsiteY50" fmla="*/ 2739810 h 3065462"/>
              <a:gd name="connsiteX51" fmla="*/ 1752102 w 2712720"/>
              <a:gd name="connsiteY51" fmla="*/ 2734562 h 3065462"/>
              <a:gd name="connsiteX52" fmla="*/ 1673306 w 2712720"/>
              <a:gd name="connsiteY52" fmla="*/ 2734562 h 3065462"/>
              <a:gd name="connsiteX53" fmla="*/ 1676536 w 2712720"/>
              <a:gd name="connsiteY53" fmla="*/ 2739810 h 3065462"/>
              <a:gd name="connsiteX54" fmla="*/ 1674439 w 2712720"/>
              <a:gd name="connsiteY54" fmla="*/ 2743225 h 3065462"/>
              <a:gd name="connsiteX55" fmla="*/ 1672957 w 2712720"/>
              <a:gd name="connsiteY55" fmla="*/ 2740981 h 3065462"/>
              <a:gd name="connsiteX56" fmla="*/ 1670864 w 2712720"/>
              <a:gd name="connsiteY56" fmla="*/ 2738465 h 3065462"/>
              <a:gd name="connsiteX57" fmla="*/ 1673306 w 2712720"/>
              <a:gd name="connsiteY57" fmla="*/ 2734562 h 3065462"/>
              <a:gd name="connsiteX58" fmla="*/ 1783450 w 2712720"/>
              <a:gd name="connsiteY58" fmla="*/ 2728658 h 3065462"/>
              <a:gd name="connsiteX59" fmla="*/ 1783458 w 2712720"/>
              <a:gd name="connsiteY59" fmla="*/ 2728658 h 3065462"/>
              <a:gd name="connsiteX60" fmla="*/ 1785767 w 2712720"/>
              <a:gd name="connsiteY60" fmla="*/ 2733366 h 3065462"/>
              <a:gd name="connsiteX61" fmla="*/ 1781390 w 2712720"/>
              <a:gd name="connsiteY61" fmla="*/ 2733657 h 3065462"/>
              <a:gd name="connsiteX62" fmla="*/ 1779713 w 2712720"/>
              <a:gd name="connsiteY62" fmla="*/ 2728732 h 3065462"/>
              <a:gd name="connsiteX63" fmla="*/ 1641950 w 2712720"/>
              <a:gd name="connsiteY63" fmla="*/ 2728658 h 3065462"/>
              <a:gd name="connsiteX64" fmla="*/ 1645687 w 2712720"/>
              <a:gd name="connsiteY64" fmla="*/ 2728732 h 3065462"/>
              <a:gd name="connsiteX65" fmla="*/ 1645695 w 2712720"/>
              <a:gd name="connsiteY65" fmla="*/ 2728732 h 3065462"/>
              <a:gd name="connsiteX66" fmla="*/ 1644018 w 2712720"/>
              <a:gd name="connsiteY66" fmla="*/ 2733657 h 3065462"/>
              <a:gd name="connsiteX67" fmla="*/ 1639641 w 2712720"/>
              <a:gd name="connsiteY67" fmla="*/ 2733366 h 3065462"/>
              <a:gd name="connsiteX68" fmla="*/ 1641950 w 2712720"/>
              <a:gd name="connsiteY68" fmla="*/ 2728658 h 3065462"/>
              <a:gd name="connsiteX69" fmla="*/ 1780950 w 2712720"/>
              <a:gd name="connsiteY69" fmla="*/ 2721491 h 3065462"/>
              <a:gd name="connsiteX70" fmla="*/ 1782586 w 2712720"/>
              <a:gd name="connsiteY70" fmla="*/ 2726557 h 3065462"/>
              <a:gd name="connsiteX71" fmla="*/ 1779223 w 2712720"/>
              <a:gd name="connsiteY71" fmla="*/ 2726490 h 3065462"/>
              <a:gd name="connsiteX72" fmla="*/ 1778160 w 2712720"/>
              <a:gd name="connsiteY72" fmla="*/ 2721666 h 3065462"/>
              <a:gd name="connsiteX73" fmla="*/ 1644466 w 2712720"/>
              <a:gd name="connsiteY73" fmla="*/ 2721491 h 3065462"/>
              <a:gd name="connsiteX74" fmla="*/ 1647256 w 2712720"/>
              <a:gd name="connsiteY74" fmla="*/ 2721666 h 3065462"/>
              <a:gd name="connsiteX75" fmla="*/ 1646193 w 2712720"/>
              <a:gd name="connsiteY75" fmla="*/ 2726490 h 3065462"/>
              <a:gd name="connsiteX76" fmla="*/ 1642830 w 2712720"/>
              <a:gd name="connsiteY76" fmla="*/ 2726557 h 3065462"/>
              <a:gd name="connsiteX77" fmla="*/ 1644466 w 2712720"/>
              <a:gd name="connsiteY77" fmla="*/ 2721491 h 3065462"/>
              <a:gd name="connsiteX78" fmla="*/ 1730620 w 2712720"/>
              <a:gd name="connsiteY78" fmla="*/ 2680312 h 3065462"/>
              <a:gd name="connsiteX79" fmla="*/ 1739754 w 2712720"/>
              <a:gd name="connsiteY79" fmla="*/ 2681209 h 3065462"/>
              <a:gd name="connsiteX80" fmla="*/ 1740086 w 2712720"/>
              <a:gd name="connsiteY80" fmla="*/ 2681524 h 3065462"/>
              <a:gd name="connsiteX81" fmla="*/ 1740311 w 2712720"/>
              <a:gd name="connsiteY81" fmla="*/ 2691896 h 3065462"/>
              <a:gd name="connsiteX82" fmla="*/ 1738833 w 2712720"/>
              <a:gd name="connsiteY82" fmla="*/ 2694138 h 3065462"/>
              <a:gd name="connsiteX83" fmla="*/ 1731467 w 2712720"/>
              <a:gd name="connsiteY83" fmla="*/ 2696031 h 3065462"/>
              <a:gd name="connsiteX84" fmla="*/ 1731068 w 2712720"/>
              <a:gd name="connsiteY84" fmla="*/ 2695741 h 3065462"/>
              <a:gd name="connsiteX85" fmla="*/ 1730620 w 2712720"/>
              <a:gd name="connsiteY85" fmla="*/ 2680312 h 3065462"/>
              <a:gd name="connsiteX86" fmla="*/ 1694797 w 2712720"/>
              <a:gd name="connsiteY86" fmla="*/ 2680304 h 3065462"/>
              <a:gd name="connsiteX87" fmla="*/ 1694348 w 2712720"/>
              <a:gd name="connsiteY87" fmla="*/ 2695732 h 3065462"/>
              <a:gd name="connsiteX88" fmla="*/ 1693950 w 2712720"/>
              <a:gd name="connsiteY88" fmla="*/ 2696023 h 3065462"/>
              <a:gd name="connsiteX89" fmla="*/ 1686584 w 2712720"/>
              <a:gd name="connsiteY89" fmla="*/ 2694130 h 3065462"/>
              <a:gd name="connsiteX90" fmla="*/ 1685106 w 2712720"/>
              <a:gd name="connsiteY90" fmla="*/ 2691888 h 3065462"/>
              <a:gd name="connsiteX91" fmla="*/ 1685330 w 2712720"/>
              <a:gd name="connsiteY91" fmla="*/ 2681516 h 3065462"/>
              <a:gd name="connsiteX92" fmla="*/ 1685662 w 2712720"/>
              <a:gd name="connsiteY92" fmla="*/ 2681200 h 3065462"/>
              <a:gd name="connsiteX93" fmla="*/ 1694797 w 2712720"/>
              <a:gd name="connsiteY93" fmla="*/ 2680304 h 3065462"/>
              <a:gd name="connsiteX94" fmla="*/ 1782844 w 2712720"/>
              <a:gd name="connsiteY94" fmla="*/ 2667466 h 3065462"/>
              <a:gd name="connsiteX95" fmla="*/ 1784089 w 2712720"/>
              <a:gd name="connsiteY95" fmla="*/ 2667773 h 3065462"/>
              <a:gd name="connsiteX96" fmla="*/ 1788142 w 2712720"/>
              <a:gd name="connsiteY96" fmla="*/ 2672896 h 3065462"/>
              <a:gd name="connsiteX97" fmla="*/ 1788640 w 2712720"/>
              <a:gd name="connsiteY97" fmla="*/ 2679598 h 3065462"/>
              <a:gd name="connsiteX98" fmla="*/ 1787884 w 2712720"/>
              <a:gd name="connsiteY98" fmla="*/ 2680636 h 3065462"/>
              <a:gd name="connsiteX99" fmla="*/ 1786547 w 2712720"/>
              <a:gd name="connsiteY99" fmla="*/ 2680337 h 3065462"/>
              <a:gd name="connsiteX100" fmla="*/ 1782354 w 2712720"/>
              <a:gd name="connsiteY100" fmla="*/ 2676069 h 3065462"/>
              <a:gd name="connsiteX101" fmla="*/ 1782362 w 2712720"/>
              <a:gd name="connsiteY101" fmla="*/ 2676060 h 3065462"/>
              <a:gd name="connsiteX102" fmla="*/ 1779489 w 2712720"/>
              <a:gd name="connsiteY102" fmla="*/ 2673079 h 3065462"/>
              <a:gd name="connsiteX103" fmla="*/ 1779298 w 2712720"/>
              <a:gd name="connsiteY103" fmla="*/ 2671676 h 3065462"/>
              <a:gd name="connsiteX104" fmla="*/ 1779813 w 2712720"/>
              <a:gd name="connsiteY104" fmla="*/ 2670779 h 3065462"/>
              <a:gd name="connsiteX105" fmla="*/ 1782287 w 2712720"/>
              <a:gd name="connsiteY105" fmla="*/ 2667931 h 3065462"/>
              <a:gd name="connsiteX106" fmla="*/ 1782844 w 2712720"/>
              <a:gd name="connsiteY106" fmla="*/ 2667466 h 3065462"/>
              <a:gd name="connsiteX107" fmla="*/ 1642564 w 2712720"/>
              <a:gd name="connsiteY107" fmla="*/ 2667457 h 3065462"/>
              <a:gd name="connsiteX108" fmla="*/ 1643121 w 2712720"/>
              <a:gd name="connsiteY108" fmla="*/ 2667922 h 3065462"/>
              <a:gd name="connsiteX109" fmla="*/ 1645595 w 2712720"/>
              <a:gd name="connsiteY109" fmla="*/ 2670771 h 3065462"/>
              <a:gd name="connsiteX110" fmla="*/ 1646110 w 2712720"/>
              <a:gd name="connsiteY110" fmla="*/ 2671667 h 3065462"/>
              <a:gd name="connsiteX111" fmla="*/ 1645919 w 2712720"/>
              <a:gd name="connsiteY111" fmla="*/ 2673071 h 3065462"/>
              <a:gd name="connsiteX112" fmla="*/ 1643046 w 2712720"/>
              <a:gd name="connsiteY112" fmla="*/ 2676052 h 3065462"/>
              <a:gd name="connsiteX113" fmla="*/ 1638853 w 2712720"/>
              <a:gd name="connsiteY113" fmla="*/ 2680320 h 3065462"/>
              <a:gd name="connsiteX114" fmla="*/ 1638861 w 2712720"/>
              <a:gd name="connsiteY114" fmla="*/ 2680328 h 3065462"/>
              <a:gd name="connsiteX115" fmla="*/ 1637524 w 2712720"/>
              <a:gd name="connsiteY115" fmla="*/ 2680627 h 3065462"/>
              <a:gd name="connsiteX116" fmla="*/ 1636768 w 2712720"/>
              <a:gd name="connsiteY116" fmla="*/ 2679589 h 3065462"/>
              <a:gd name="connsiteX117" fmla="*/ 1637267 w 2712720"/>
              <a:gd name="connsiteY117" fmla="*/ 2672888 h 3065462"/>
              <a:gd name="connsiteX118" fmla="*/ 1641319 w 2712720"/>
              <a:gd name="connsiteY118" fmla="*/ 2667765 h 3065462"/>
              <a:gd name="connsiteX119" fmla="*/ 1642564 w 2712720"/>
              <a:gd name="connsiteY119" fmla="*/ 2667457 h 3065462"/>
              <a:gd name="connsiteX120" fmla="*/ 1733202 w 2712720"/>
              <a:gd name="connsiteY120" fmla="*/ 2661836 h 3065462"/>
              <a:gd name="connsiteX121" fmla="*/ 1741764 w 2712720"/>
              <a:gd name="connsiteY121" fmla="*/ 2662707 h 3065462"/>
              <a:gd name="connsiteX122" fmla="*/ 1742055 w 2712720"/>
              <a:gd name="connsiteY122" fmla="*/ 2663031 h 3065462"/>
              <a:gd name="connsiteX123" fmla="*/ 1741041 w 2712720"/>
              <a:gd name="connsiteY123" fmla="*/ 2670148 h 3065462"/>
              <a:gd name="connsiteX124" fmla="*/ 1740294 w 2712720"/>
              <a:gd name="connsiteY124" fmla="*/ 2677439 h 3065462"/>
              <a:gd name="connsiteX125" fmla="*/ 1740302 w 2712720"/>
              <a:gd name="connsiteY125" fmla="*/ 2677439 h 3065462"/>
              <a:gd name="connsiteX126" fmla="*/ 1739239 w 2712720"/>
              <a:gd name="connsiteY126" fmla="*/ 2678443 h 3065462"/>
              <a:gd name="connsiteX127" fmla="*/ 1730819 w 2712720"/>
              <a:gd name="connsiteY127" fmla="*/ 2677580 h 3065462"/>
              <a:gd name="connsiteX128" fmla="*/ 1733202 w 2712720"/>
              <a:gd name="connsiteY128" fmla="*/ 2661836 h 3065462"/>
              <a:gd name="connsiteX129" fmla="*/ 1692206 w 2712720"/>
              <a:gd name="connsiteY129" fmla="*/ 2661836 h 3065462"/>
              <a:gd name="connsiteX130" fmla="*/ 1694589 w 2712720"/>
              <a:gd name="connsiteY130" fmla="*/ 2677580 h 3065462"/>
              <a:gd name="connsiteX131" fmla="*/ 1686169 w 2712720"/>
              <a:gd name="connsiteY131" fmla="*/ 2678443 h 3065462"/>
              <a:gd name="connsiteX132" fmla="*/ 1685106 w 2712720"/>
              <a:gd name="connsiteY132" fmla="*/ 2677439 h 3065462"/>
              <a:gd name="connsiteX133" fmla="*/ 1684358 w 2712720"/>
              <a:gd name="connsiteY133" fmla="*/ 2670148 h 3065462"/>
              <a:gd name="connsiteX134" fmla="*/ 1683345 w 2712720"/>
              <a:gd name="connsiteY134" fmla="*/ 2663031 h 3065462"/>
              <a:gd name="connsiteX135" fmla="*/ 1683354 w 2712720"/>
              <a:gd name="connsiteY135" fmla="*/ 2663031 h 3065462"/>
              <a:gd name="connsiteX136" fmla="*/ 1683644 w 2712720"/>
              <a:gd name="connsiteY136" fmla="*/ 2662707 h 3065462"/>
              <a:gd name="connsiteX137" fmla="*/ 1692206 w 2712720"/>
              <a:gd name="connsiteY137" fmla="*/ 2661836 h 3065462"/>
              <a:gd name="connsiteX138" fmla="*/ 1749030 w 2712720"/>
              <a:gd name="connsiteY138" fmla="*/ 2643226 h 3065462"/>
              <a:gd name="connsiteX139" fmla="*/ 1749287 w 2712720"/>
              <a:gd name="connsiteY139" fmla="*/ 2643542 h 3065462"/>
              <a:gd name="connsiteX140" fmla="*/ 1744637 w 2712720"/>
              <a:gd name="connsiteY140" fmla="*/ 2655524 h 3065462"/>
              <a:gd name="connsiteX141" fmla="*/ 1741407 w 2712720"/>
              <a:gd name="connsiteY141" fmla="*/ 2660291 h 3065462"/>
              <a:gd name="connsiteX142" fmla="*/ 1734099 w 2712720"/>
              <a:gd name="connsiteY142" fmla="*/ 2659286 h 3065462"/>
              <a:gd name="connsiteX143" fmla="*/ 1734108 w 2712720"/>
              <a:gd name="connsiteY143" fmla="*/ 2659286 h 3065462"/>
              <a:gd name="connsiteX144" fmla="*/ 1737188 w 2712720"/>
              <a:gd name="connsiteY144" fmla="*/ 2649770 h 3065462"/>
              <a:gd name="connsiteX145" fmla="*/ 1739414 w 2712720"/>
              <a:gd name="connsiteY145" fmla="*/ 2644605 h 3065462"/>
              <a:gd name="connsiteX146" fmla="*/ 1741340 w 2712720"/>
              <a:gd name="connsiteY146" fmla="*/ 2643558 h 3065462"/>
              <a:gd name="connsiteX147" fmla="*/ 1749030 w 2712720"/>
              <a:gd name="connsiteY147" fmla="*/ 2643226 h 3065462"/>
              <a:gd name="connsiteX148" fmla="*/ 1676370 w 2712720"/>
              <a:gd name="connsiteY148" fmla="*/ 2643226 h 3065462"/>
              <a:gd name="connsiteX149" fmla="*/ 1676378 w 2712720"/>
              <a:gd name="connsiteY149" fmla="*/ 2643226 h 3065462"/>
              <a:gd name="connsiteX150" fmla="*/ 1684068 w 2712720"/>
              <a:gd name="connsiteY150" fmla="*/ 2643558 h 3065462"/>
              <a:gd name="connsiteX151" fmla="*/ 1685994 w 2712720"/>
              <a:gd name="connsiteY151" fmla="*/ 2644605 h 3065462"/>
              <a:gd name="connsiteX152" fmla="*/ 1688220 w 2712720"/>
              <a:gd name="connsiteY152" fmla="*/ 2649770 h 3065462"/>
              <a:gd name="connsiteX153" fmla="*/ 1691301 w 2712720"/>
              <a:gd name="connsiteY153" fmla="*/ 2659286 h 3065462"/>
              <a:gd name="connsiteX154" fmla="*/ 1683993 w 2712720"/>
              <a:gd name="connsiteY154" fmla="*/ 2660291 h 3065462"/>
              <a:gd name="connsiteX155" fmla="*/ 1680763 w 2712720"/>
              <a:gd name="connsiteY155" fmla="*/ 2655524 h 3065462"/>
              <a:gd name="connsiteX156" fmla="*/ 1676113 w 2712720"/>
              <a:gd name="connsiteY156" fmla="*/ 2643542 h 3065462"/>
              <a:gd name="connsiteX157" fmla="*/ 1676370 w 2712720"/>
              <a:gd name="connsiteY157" fmla="*/ 2643226 h 3065462"/>
              <a:gd name="connsiteX158" fmla="*/ 1790607 w 2712720"/>
              <a:gd name="connsiteY158" fmla="*/ 2612801 h 3065462"/>
              <a:gd name="connsiteX159" fmla="*/ 1792841 w 2712720"/>
              <a:gd name="connsiteY159" fmla="*/ 2615034 h 3065462"/>
              <a:gd name="connsiteX160" fmla="*/ 1790607 w 2712720"/>
              <a:gd name="connsiteY160" fmla="*/ 2617268 h 3065462"/>
              <a:gd name="connsiteX161" fmla="*/ 1788374 w 2712720"/>
              <a:gd name="connsiteY161" fmla="*/ 2615034 h 3065462"/>
              <a:gd name="connsiteX162" fmla="*/ 1790607 w 2712720"/>
              <a:gd name="connsiteY162" fmla="*/ 2612801 h 3065462"/>
              <a:gd name="connsiteX163" fmla="*/ 1634808 w 2712720"/>
              <a:gd name="connsiteY163" fmla="*/ 2612801 h 3065462"/>
              <a:gd name="connsiteX164" fmla="*/ 1637042 w 2712720"/>
              <a:gd name="connsiteY164" fmla="*/ 2615034 h 3065462"/>
              <a:gd name="connsiteX165" fmla="*/ 1634808 w 2712720"/>
              <a:gd name="connsiteY165" fmla="*/ 2617268 h 3065462"/>
              <a:gd name="connsiteX166" fmla="*/ 1632575 w 2712720"/>
              <a:gd name="connsiteY166" fmla="*/ 2615034 h 3065462"/>
              <a:gd name="connsiteX167" fmla="*/ 1634808 w 2712720"/>
              <a:gd name="connsiteY167" fmla="*/ 2612801 h 3065462"/>
              <a:gd name="connsiteX168" fmla="*/ 1790607 w 2712720"/>
              <a:gd name="connsiteY168" fmla="*/ 2610874 h 3065462"/>
              <a:gd name="connsiteX169" fmla="*/ 1786447 w 2712720"/>
              <a:gd name="connsiteY169" fmla="*/ 2615034 h 3065462"/>
              <a:gd name="connsiteX170" fmla="*/ 1790607 w 2712720"/>
              <a:gd name="connsiteY170" fmla="*/ 2619195 h 3065462"/>
              <a:gd name="connsiteX171" fmla="*/ 1794768 w 2712720"/>
              <a:gd name="connsiteY171" fmla="*/ 2615034 h 3065462"/>
              <a:gd name="connsiteX172" fmla="*/ 1790607 w 2712720"/>
              <a:gd name="connsiteY172" fmla="*/ 2610874 h 3065462"/>
              <a:gd name="connsiteX173" fmla="*/ 1634808 w 2712720"/>
              <a:gd name="connsiteY173" fmla="*/ 2610874 h 3065462"/>
              <a:gd name="connsiteX174" fmla="*/ 1630648 w 2712720"/>
              <a:gd name="connsiteY174" fmla="*/ 2615034 h 3065462"/>
              <a:gd name="connsiteX175" fmla="*/ 1634808 w 2712720"/>
              <a:gd name="connsiteY175" fmla="*/ 2619195 h 3065462"/>
              <a:gd name="connsiteX176" fmla="*/ 1638969 w 2712720"/>
              <a:gd name="connsiteY176" fmla="*/ 2615034 h 3065462"/>
              <a:gd name="connsiteX177" fmla="*/ 1634808 w 2712720"/>
              <a:gd name="connsiteY177" fmla="*/ 2610874 h 3065462"/>
              <a:gd name="connsiteX178" fmla="*/ 1628498 w 2712720"/>
              <a:gd name="connsiteY178" fmla="*/ 2603724 h 3065462"/>
              <a:gd name="connsiteX179" fmla="*/ 1682490 w 2712720"/>
              <a:gd name="connsiteY179" fmla="*/ 2670173 h 3065462"/>
              <a:gd name="connsiteX180" fmla="*/ 1653418 w 2712720"/>
              <a:gd name="connsiteY180" fmla="*/ 2756493 h 3065462"/>
              <a:gd name="connsiteX181" fmla="*/ 1653426 w 2712720"/>
              <a:gd name="connsiteY181" fmla="*/ 2756476 h 3065462"/>
              <a:gd name="connsiteX182" fmla="*/ 1644342 w 2712720"/>
              <a:gd name="connsiteY182" fmla="*/ 2764564 h 3065462"/>
              <a:gd name="connsiteX183" fmla="*/ 1643079 w 2712720"/>
              <a:gd name="connsiteY183" fmla="*/ 2774446 h 3065462"/>
              <a:gd name="connsiteX184" fmla="*/ 1649714 w 2712720"/>
              <a:gd name="connsiteY184" fmla="*/ 2780134 h 3065462"/>
              <a:gd name="connsiteX185" fmla="*/ 1634593 w 2712720"/>
              <a:gd name="connsiteY185" fmla="*/ 2781704 h 3065462"/>
              <a:gd name="connsiteX186" fmla="*/ 1626446 w 2712720"/>
              <a:gd name="connsiteY186" fmla="*/ 2768035 h 3065462"/>
              <a:gd name="connsiteX187" fmla="*/ 1614630 w 2712720"/>
              <a:gd name="connsiteY187" fmla="*/ 2765851 h 3065462"/>
              <a:gd name="connsiteX188" fmla="*/ 1609158 w 2712720"/>
              <a:gd name="connsiteY188" fmla="*/ 2746611 h 3065462"/>
              <a:gd name="connsiteX189" fmla="*/ 1627377 w 2712720"/>
              <a:gd name="connsiteY189" fmla="*/ 2755255 h 3065462"/>
              <a:gd name="connsiteX190" fmla="*/ 1640148 w 2712720"/>
              <a:gd name="connsiteY190" fmla="*/ 2746221 h 3065462"/>
              <a:gd name="connsiteX191" fmla="*/ 1650113 w 2712720"/>
              <a:gd name="connsiteY191" fmla="*/ 2701362 h 3065462"/>
              <a:gd name="connsiteX192" fmla="*/ 1644092 w 2712720"/>
              <a:gd name="connsiteY192" fmla="*/ 2677596 h 3065462"/>
              <a:gd name="connsiteX193" fmla="*/ 1644209 w 2712720"/>
              <a:gd name="connsiteY193" fmla="*/ 2677032 h 3065462"/>
              <a:gd name="connsiteX194" fmla="*/ 1646476 w 2712720"/>
              <a:gd name="connsiteY194" fmla="*/ 2674732 h 3065462"/>
              <a:gd name="connsiteX195" fmla="*/ 1647663 w 2712720"/>
              <a:gd name="connsiteY195" fmla="*/ 2670820 h 3065462"/>
              <a:gd name="connsiteX196" fmla="*/ 1646418 w 2712720"/>
              <a:gd name="connsiteY196" fmla="*/ 2669292 h 3065462"/>
              <a:gd name="connsiteX197" fmla="*/ 1643619 w 2712720"/>
              <a:gd name="connsiteY197" fmla="*/ 2666278 h 3065462"/>
              <a:gd name="connsiteX198" fmla="*/ 1639367 w 2712720"/>
              <a:gd name="connsiteY198" fmla="*/ 2664891 h 3065462"/>
              <a:gd name="connsiteX199" fmla="*/ 1630665 w 2712720"/>
              <a:gd name="connsiteY199" fmla="*/ 2644156 h 3065462"/>
              <a:gd name="connsiteX200" fmla="*/ 1631163 w 2712720"/>
              <a:gd name="connsiteY200" fmla="*/ 2643683 h 3065462"/>
              <a:gd name="connsiteX201" fmla="*/ 1647647 w 2712720"/>
              <a:gd name="connsiteY201" fmla="*/ 2639954 h 3065462"/>
              <a:gd name="connsiteX202" fmla="*/ 1653542 w 2712720"/>
              <a:gd name="connsiteY202" fmla="*/ 2628221 h 3065462"/>
              <a:gd name="connsiteX203" fmla="*/ 1652629 w 2712720"/>
              <a:gd name="connsiteY203" fmla="*/ 2628030 h 3065462"/>
              <a:gd name="connsiteX204" fmla="*/ 1644657 w 2712720"/>
              <a:gd name="connsiteY204" fmla="*/ 2639274 h 3065462"/>
              <a:gd name="connsiteX205" fmla="*/ 1631288 w 2712720"/>
              <a:gd name="connsiteY205" fmla="*/ 2640851 h 3065462"/>
              <a:gd name="connsiteX206" fmla="*/ 1623083 w 2712720"/>
              <a:gd name="connsiteY206" fmla="*/ 2634939 h 3065462"/>
              <a:gd name="connsiteX207" fmla="*/ 1615510 w 2712720"/>
              <a:gd name="connsiteY207" fmla="*/ 2617027 h 3065462"/>
              <a:gd name="connsiteX208" fmla="*/ 1616631 w 2712720"/>
              <a:gd name="connsiteY208" fmla="*/ 2616272 h 3065462"/>
              <a:gd name="connsiteX209" fmla="*/ 1623490 w 2712720"/>
              <a:gd name="connsiteY209" fmla="*/ 2621229 h 3065462"/>
              <a:gd name="connsiteX210" fmla="*/ 1624130 w 2712720"/>
              <a:gd name="connsiteY210" fmla="*/ 2620249 h 3065462"/>
              <a:gd name="connsiteX211" fmla="*/ 1614265 w 2712720"/>
              <a:gd name="connsiteY211" fmla="*/ 2604995 h 3065462"/>
              <a:gd name="connsiteX212" fmla="*/ 1614829 w 2712720"/>
              <a:gd name="connsiteY212" fmla="*/ 2604148 h 3065462"/>
              <a:gd name="connsiteX213" fmla="*/ 1628498 w 2712720"/>
              <a:gd name="connsiteY213" fmla="*/ 2603724 h 3065462"/>
              <a:gd name="connsiteX214" fmla="*/ 1796902 w 2712720"/>
              <a:gd name="connsiteY214" fmla="*/ 2603691 h 3065462"/>
              <a:gd name="connsiteX215" fmla="*/ 1810571 w 2712720"/>
              <a:gd name="connsiteY215" fmla="*/ 2604114 h 3065462"/>
              <a:gd name="connsiteX216" fmla="*/ 1811135 w 2712720"/>
              <a:gd name="connsiteY216" fmla="*/ 2604961 h 3065462"/>
              <a:gd name="connsiteX217" fmla="*/ 1801270 w 2712720"/>
              <a:gd name="connsiteY217" fmla="*/ 2620216 h 3065462"/>
              <a:gd name="connsiteX218" fmla="*/ 1801910 w 2712720"/>
              <a:gd name="connsiteY218" fmla="*/ 2621196 h 3065462"/>
              <a:gd name="connsiteX219" fmla="*/ 1808769 w 2712720"/>
              <a:gd name="connsiteY219" fmla="*/ 2616238 h 3065462"/>
              <a:gd name="connsiteX220" fmla="*/ 1809890 w 2712720"/>
              <a:gd name="connsiteY220" fmla="*/ 2616994 h 3065462"/>
              <a:gd name="connsiteX221" fmla="*/ 1802317 w 2712720"/>
              <a:gd name="connsiteY221" fmla="*/ 2634906 h 3065462"/>
              <a:gd name="connsiteX222" fmla="*/ 1794112 w 2712720"/>
              <a:gd name="connsiteY222" fmla="*/ 2640818 h 3065462"/>
              <a:gd name="connsiteX223" fmla="*/ 1780743 w 2712720"/>
              <a:gd name="connsiteY223" fmla="*/ 2639240 h 3065462"/>
              <a:gd name="connsiteX224" fmla="*/ 1772771 w 2712720"/>
              <a:gd name="connsiteY224" fmla="*/ 2627997 h 3065462"/>
              <a:gd name="connsiteX225" fmla="*/ 1771858 w 2712720"/>
              <a:gd name="connsiteY225" fmla="*/ 2628188 h 3065462"/>
              <a:gd name="connsiteX226" fmla="*/ 1777753 w 2712720"/>
              <a:gd name="connsiteY226" fmla="*/ 2639921 h 3065462"/>
              <a:gd name="connsiteX227" fmla="*/ 1794237 w 2712720"/>
              <a:gd name="connsiteY227" fmla="*/ 2643650 h 3065462"/>
              <a:gd name="connsiteX228" fmla="*/ 1794735 w 2712720"/>
              <a:gd name="connsiteY228" fmla="*/ 2644123 h 3065462"/>
              <a:gd name="connsiteX229" fmla="*/ 1786032 w 2712720"/>
              <a:gd name="connsiteY229" fmla="*/ 2664858 h 3065462"/>
              <a:gd name="connsiteX230" fmla="*/ 1781781 w 2712720"/>
              <a:gd name="connsiteY230" fmla="*/ 2666245 h 3065462"/>
              <a:gd name="connsiteX231" fmla="*/ 1778982 w 2712720"/>
              <a:gd name="connsiteY231" fmla="*/ 2669259 h 3065462"/>
              <a:gd name="connsiteX232" fmla="*/ 1777737 w 2712720"/>
              <a:gd name="connsiteY232" fmla="*/ 2670787 h 3065462"/>
              <a:gd name="connsiteX233" fmla="*/ 1778924 w 2712720"/>
              <a:gd name="connsiteY233" fmla="*/ 2674698 h 3065462"/>
              <a:gd name="connsiteX234" fmla="*/ 1781191 w 2712720"/>
              <a:gd name="connsiteY234" fmla="*/ 2676999 h 3065462"/>
              <a:gd name="connsiteX235" fmla="*/ 1781307 w 2712720"/>
              <a:gd name="connsiteY235" fmla="*/ 2677563 h 3065462"/>
              <a:gd name="connsiteX236" fmla="*/ 1775287 w 2712720"/>
              <a:gd name="connsiteY236" fmla="*/ 2701329 h 3065462"/>
              <a:gd name="connsiteX237" fmla="*/ 1785252 w 2712720"/>
              <a:gd name="connsiteY237" fmla="*/ 2746187 h 3065462"/>
              <a:gd name="connsiteX238" fmla="*/ 1798023 w 2712720"/>
              <a:gd name="connsiteY238" fmla="*/ 2755222 h 3065462"/>
              <a:gd name="connsiteX239" fmla="*/ 1816242 w 2712720"/>
              <a:gd name="connsiteY239" fmla="*/ 2746578 h 3065462"/>
              <a:gd name="connsiteX240" fmla="*/ 1810770 w 2712720"/>
              <a:gd name="connsiteY240" fmla="*/ 2765818 h 3065462"/>
              <a:gd name="connsiteX241" fmla="*/ 1810778 w 2712720"/>
              <a:gd name="connsiteY241" fmla="*/ 2765835 h 3065462"/>
              <a:gd name="connsiteX242" fmla="*/ 1798962 w 2712720"/>
              <a:gd name="connsiteY242" fmla="*/ 2768019 h 3065462"/>
              <a:gd name="connsiteX243" fmla="*/ 1790816 w 2712720"/>
              <a:gd name="connsiteY243" fmla="*/ 2781687 h 3065462"/>
              <a:gd name="connsiteX244" fmla="*/ 1775694 w 2712720"/>
              <a:gd name="connsiteY244" fmla="*/ 2780117 h 3065462"/>
              <a:gd name="connsiteX245" fmla="*/ 1782329 w 2712720"/>
              <a:gd name="connsiteY245" fmla="*/ 2774429 h 3065462"/>
              <a:gd name="connsiteX246" fmla="*/ 1781067 w 2712720"/>
              <a:gd name="connsiteY246" fmla="*/ 2764547 h 3065462"/>
              <a:gd name="connsiteX247" fmla="*/ 1771982 w 2712720"/>
              <a:gd name="connsiteY247" fmla="*/ 2756459 h 3065462"/>
              <a:gd name="connsiteX248" fmla="*/ 1742910 w 2712720"/>
              <a:gd name="connsiteY248" fmla="*/ 2670139 h 3065462"/>
              <a:gd name="connsiteX249" fmla="*/ 1796902 w 2712720"/>
              <a:gd name="connsiteY249" fmla="*/ 2603691 h 3065462"/>
              <a:gd name="connsiteX250" fmla="*/ 2047425 w 2712720"/>
              <a:gd name="connsiteY250" fmla="*/ 2600843 h 3065462"/>
              <a:gd name="connsiteX251" fmla="*/ 2063136 w 2712720"/>
              <a:gd name="connsiteY251" fmla="*/ 2623023 h 3065462"/>
              <a:gd name="connsiteX252" fmla="*/ 2047425 w 2712720"/>
              <a:gd name="connsiteY252" fmla="*/ 2645203 h 3065462"/>
              <a:gd name="connsiteX253" fmla="*/ 2031714 w 2712720"/>
              <a:gd name="connsiteY253" fmla="*/ 2623023 h 3065462"/>
              <a:gd name="connsiteX254" fmla="*/ 2047425 w 2712720"/>
              <a:gd name="connsiteY254" fmla="*/ 2600843 h 3065462"/>
              <a:gd name="connsiteX255" fmla="*/ 2366580 w 2712720"/>
              <a:gd name="connsiteY255" fmla="*/ 2588312 h 3065462"/>
              <a:gd name="connsiteX256" fmla="*/ 2366580 w 2712720"/>
              <a:gd name="connsiteY256" fmla="*/ 2657733 h 3065462"/>
              <a:gd name="connsiteX257" fmla="*/ 2383587 w 2712720"/>
              <a:gd name="connsiteY257" fmla="*/ 2657733 h 3065462"/>
              <a:gd name="connsiteX258" fmla="*/ 2382989 w 2712720"/>
              <a:gd name="connsiteY258" fmla="*/ 2610293 h 3065462"/>
              <a:gd name="connsiteX259" fmla="*/ 2383188 w 2712720"/>
              <a:gd name="connsiteY259" fmla="*/ 2610293 h 3065462"/>
              <a:gd name="connsiteX260" fmla="*/ 2407452 w 2712720"/>
              <a:gd name="connsiteY260" fmla="*/ 2657733 h 3065462"/>
              <a:gd name="connsiteX261" fmla="*/ 2430429 w 2712720"/>
              <a:gd name="connsiteY261" fmla="*/ 2657733 h 3065462"/>
              <a:gd name="connsiteX262" fmla="*/ 2430429 w 2712720"/>
              <a:gd name="connsiteY262" fmla="*/ 2588312 h 3065462"/>
              <a:gd name="connsiteX263" fmla="*/ 2413522 w 2712720"/>
              <a:gd name="connsiteY263" fmla="*/ 2588312 h 3065462"/>
              <a:gd name="connsiteX264" fmla="*/ 2413821 w 2712720"/>
              <a:gd name="connsiteY264" fmla="*/ 2635454 h 3065462"/>
              <a:gd name="connsiteX265" fmla="*/ 2413622 w 2712720"/>
              <a:gd name="connsiteY265" fmla="*/ 2635454 h 3065462"/>
              <a:gd name="connsiteX266" fmla="*/ 2390147 w 2712720"/>
              <a:gd name="connsiteY266" fmla="*/ 2588312 h 3065462"/>
              <a:gd name="connsiteX267" fmla="*/ 2293480 w 2712720"/>
              <a:gd name="connsiteY267" fmla="*/ 2588312 h 3065462"/>
              <a:gd name="connsiteX268" fmla="*/ 2293480 w 2712720"/>
              <a:gd name="connsiteY268" fmla="*/ 2631376 h 3065462"/>
              <a:gd name="connsiteX269" fmla="*/ 2323914 w 2712720"/>
              <a:gd name="connsiteY269" fmla="*/ 2658929 h 3065462"/>
              <a:gd name="connsiteX270" fmla="*/ 2354348 w 2712720"/>
              <a:gd name="connsiteY270" fmla="*/ 2631376 h 3065462"/>
              <a:gd name="connsiteX271" fmla="*/ 2354348 w 2712720"/>
              <a:gd name="connsiteY271" fmla="*/ 2588312 h 3065462"/>
              <a:gd name="connsiteX272" fmla="*/ 2335847 w 2712720"/>
              <a:gd name="connsiteY272" fmla="*/ 2588312 h 3065462"/>
              <a:gd name="connsiteX273" fmla="*/ 2335847 w 2712720"/>
              <a:gd name="connsiteY273" fmla="*/ 2628296 h 3065462"/>
              <a:gd name="connsiteX274" fmla="*/ 2323914 w 2712720"/>
              <a:gd name="connsiteY274" fmla="*/ 2645203 h 3065462"/>
              <a:gd name="connsiteX275" fmla="*/ 2311981 w 2712720"/>
              <a:gd name="connsiteY275" fmla="*/ 2628296 h 3065462"/>
              <a:gd name="connsiteX276" fmla="*/ 2311981 w 2712720"/>
              <a:gd name="connsiteY276" fmla="*/ 2588312 h 3065462"/>
              <a:gd name="connsiteX277" fmla="*/ 2193517 w 2712720"/>
              <a:gd name="connsiteY277" fmla="*/ 2588312 h 3065462"/>
              <a:gd name="connsiteX278" fmla="*/ 2193517 w 2712720"/>
              <a:gd name="connsiteY278" fmla="*/ 2657733 h 3065462"/>
              <a:gd name="connsiteX279" fmla="*/ 2211620 w 2712720"/>
              <a:gd name="connsiteY279" fmla="*/ 2657733 h 3065462"/>
              <a:gd name="connsiteX280" fmla="*/ 2211221 w 2712720"/>
              <a:gd name="connsiteY280" fmla="*/ 2604430 h 3065462"/>
              <a:gd name="connsiteX281" fmla="*/ 2211420 w 2712720"/>
              <a:gd name="connsiteY281" fmla="*/ 2604430 h 3065462"/>
              <a:gd name="connsiteX282" fmla="*/ 2228327 w 2712720"/>
              <a:gd name="connsiteY282" fmla="*/ 2657733 h 3065462"/>
              <a:gd name="connsiteX283" fmla="*/ 2245334 w 2712720"/>
              <a:gd name="connsiteY283" fmla="*/ 2657733 h 3065462"/>
              <a:gd name="connsiteX284" fmla="*/ 2263038 w 2712720"/>
              <a:gd name="connsiteY284" fmla="*/ 2604430 h 3065462"/>
              <a:gd name="connsiteX285" fmla="*/ 2263237 w 2712720"/>
              <a:gd name="connsiteY285" fmla="*/ 2604430 h 3065462"/>
              <a:gd name="connsiteX286" fmla="*/ 2262938 w 2712720"/>
              <a:gd name="connsiteY286" fmla="*/ 2657733 h 3065462"/>
              <a:gd name="connsiteX287" fmla="*/ 2281041 w 2712720"/>
              <a:gd name="connsiteY287" fmla="*/ 2657733 h 3065462"/>
              <a:gd name="connsiteX288" fmla="*/ 2281041 w 2712720"/>
              <a:gd name="connsiteY288" fmla="*/ 2588312 h 3065462"/>
              <a:gd name="connsiteX289" fmla="*/ 2252998 w 2712720"/>
              <a:gd name="connsiteY289" fmla="*/ 2588312 h 3065462"/>
              <a:gd name="connsiteX290" fmla="*/ 2237586 w 2712720"/>
              <a:gd name="connsiteY290" fmla="*/ 2634457 h 3065462"/>
              <a:gd name="connsiteX291" fmla="*/ 2237387 w 2712720"/>
              <a:gd name="connsiteY291" fmla="*/ 2634457 h 3065462"/>
              <a:gd name="connsiteX292" fmla="*/ 2222664 w 2712720"/>
              <a:gd name="connsiteY292" fmla="*/ 2588312 h 3065462"/>
              <a:gd name="connsiteX293" fmla="*/ 2193525 w 2712720"/>
              <a:gd name="connsiteY293" fmla="*/ 2588312 h 3065462"/>
              <a:gd name="connsiteX294" fmla="*/ 2092075 w 2712720"/>
              <a:gd name="connsiteY294" fmla="*/ 2588312 h 3065462"/>
              <a:gd name="connsiteX295" fmla="*/ 2092075 w 2712720"/>
              <a:gd name="connsiteY295" fmla="*/ 2657733 h 3065462"/>
              <a:gd name="connsiteX296" fmla="*/ 2110178 w 2712720"/>
              <a:gd name="connsiteY296" fmla="*/ 2657733 h 3065462"/>
              <a:gd name="connsiteX297" fmla="*/ 2109779 w 2712720"/>
              <a:gd name="connsiteY297" fmla="*/ 2604430 h 3065462"/>
              <a:gd name="connsiteX298" fmla="*/ 2109978 w 2712720"/>
              <a:gd name="connsiteY298" fmla="*/ 2604430 h 3065462"/>
              <a:gd name="connsiteX299" fmla="*/ 2126885 w 2712720"/>
              <a:gd name="connsiteY299" fmla="*/ 2657733 h 3065462"/>
              <a:gd name="connsiteX300" fmla="*/ 2143892 w 2712720"/>
              <a:gd name="connsiteY300" fmla="*/ 2657733 h 3065462"/>
              <a:gd name="connsiteX301" fmla="*/ 2161596 w 2712720"/>
              <a:gd name="connsiteY301" fmla="*/ 2604430 h 3065462"/>
              <a:gd name="connsiteX302" fmla="*/ 2161795 w 2712720"/>
              <a:gd name="connsiteY302" fmla="*/ 2604430 h 3065462"/>
              <a:gd name="connsiteX303" fmla="*/ 2161496 w 2712720"/>
              <a:gd name="connsiteY303" fmla="*/ 2657733 h 3065462"/>
              <a:gd name="connsiteX304" fmla="*/ 2179599 w 2712720"/>
              <a:gd name="connsiteY304" fmla="*/ 2657733 h 3065462"/>
              <a:gd name="connsiteX305" fmla="*/ 2179599 w 2712720"/>
              <a:gd name="connsiteY305" fmla="*/ 2588312 h 3065462"/>
              <a:gd name="connsiteX306" fmla="*/ 2151556 w 2712720"/>
              <a:gd name="connsiteY306" fmla="*/ 2588312 h 3065462"/>
              <a:gd name="connsiteX307" fmla="*/ 2136144 w 2712720"/>
              <a:gd name="connsiteY307" fmla="*/ 2634457 h 3065462"/>
              <a:gd name="connsiteX308" fmla="*/ 2135945 w 2712720"/>
              <a:gd name="connsiteY308" fmla="*/ 2634457 h 3065462"/>
              <a:gd name="connsiteX309" fmla="*/ 2121222 w 2712720"/>
              <a:gd name="connsiteY309" fmla="*/ 2588312 h 3065462"/>
              <a:gd name="connsiteX310" fmla="*/ 2092083 w 2712720"/>
              <a:gd name="connsiteY310" fmla="*/ 2588312 h 3065462"/>
              <a:gd name="connsiteX311" fmla="*/ 1947370 w 2712720"/>
              <a:gd name="connsiteY311" fmla="*/ 2588312 h 3065462"/>
              <a:gd name="connsiteX312" fmla="*/ 1947370 w 2712720"/>
              <a:gd name="connsiteY312" fmla="*/ 2657725 h 3065462"/>
              <a:gd name="connsiteX313" fmla="*/ 1965871 w 2712720"/>
              <a:gd name="connsiteY313" fmla="*/ 2657725 h 3065462"/>
              <a:gd name="connsiteX314" fmla="*/ 1965871 w 2712720"/>
              <a:gd name="connsiteY314" fmla="*/ 2626195 h 3065462"/>
              <a:gd name="connsiteX315" fmla="*/ 1966071 w 2712720"/>
              <a:gd name="connsiteY315" fmla="*/ 2626195 h 3065462"/>
              <a:gd name="connsiteX316" fmla="*/ 1987653 w 2712720"/>
              <a:gd name="connsiteY316" fmla="*/ 2657725 h 3065462"/>
              <a:gd name="connsiteX317" fmla="*/ 2011219 w 2712720"/>
              <a:gd name="connsiteY317" fmla="*/ 2657725 h 3065462"/>
              <a:gd name="connsiteX318" fmla="*/ 1983575 w 2712720"/>
              <a:gd name="connsiteY318" fmla="*/ 2620631 h 3065462"/>
              <a:gd name="connsiteX319" fmla="*/ 2009235 w 2712720"/>
              <a:gd name="connsiteY319" fmla="*/ 2588312 h 3065462"/>
              <a:gd name="connsiteX320" fmla="*/ 1986955 w 2712720"/>
              <a:gd name="connsiteY320" fmla="*/ 2588312 h 3065462"/>
              <a:gd name="connsiteX321" fmla="*/ 1966071 w 2712720"/>
              <a:gd name="connsiteY321" fmla="*/ 2616654 h 3065462"/>
              <a:gd name="connsiteX322" fmla="*/ 1965871 w 2712720"/>
              <a:gd name="connsiteY322" fmla="*/ 2616654 h 3065462"/>
              <a:gd name="connsiteX323" fmla="*/ 1965871 w 2712720"/>
              <a:gd name="connsiteY323" fmla="*/ 2588312 h 3065462"/>
              <a:gd name="connsiteX324" fmla="*/ 2047425 w 2712720"/>
              <a:gd name="connsiteY324" fmla="*/ 2587125 h 3065462"/>
              <a:gd name="connsiteX325" fmla="*/ 2012615 w 2712720"/>
              <a:gd name="connsiteY325" fmla="*/ 2623031 h 3065462"/>
              <a:gd name="connsiteX326" fmla="*/ 2047425 w 2712720"/>
              <a:gd name="connsiteY326" fmla="*/ 2658938 h 3065462"/>
              <a:gd name="connsiteX327" fmla="*/ 2082236 w 2712720"/>
              <a:gd name="connsiteY327" fmla="*/ 2623031 h 3065462"/>
              <a:gd name="connsiteX328" fmla="*/ 2047425 w 2712720"/>
              <a:gd name="connsiteY328" fmla="*/ 2587125 h 3065462"/>
              <a:gd name="connsiteX329" fmla="*/ 1805696 w 2712720"/>
              <a:gd name="connsiteY329" fmla="*/ 2500174 h 3065462"/>
              <a:gd name="connsiteX330" fmla="*/ 1798048 w 2712720"/>
              <a:gd name="connsiteY330" fmla="*/ 2523350 h 3065462"/>
              <a:gd name="connsiteX331" fmla="*/ 1774149 w 2712720"/>
              <a:gd name="connsiteY331" fmla="*/ 2518385 h 3065462"/>
              <a:gd name="connsiteX332" fmla="*/ 1790400 w 2712720"/>
              <a:gd name="connsiteY332" fmla="*/ 2536595 h 3065462"/>
              <a:gd name="connsiteX333" fmla="*/ 1774149 w 2712720"/>
              <a:gd name="connsiteY333" fmla="*/ 2554806 h 3065462"/>
              <a:gd name="connsiteX334" fmla="*/ 1798048 w 2712720"/>
              <a:gd name="connsiteY334" fmla="*/ 2549840 h 3065462"/>
              <a:gd name="connsiteX335" fmla="*/ 1805696 w 2712720"/>
              <a:gd name="connsiteY335" fmla="*/ 2573017 h 3065462"/>
              <a:gd name="connsiteX336" fmla="*/ 1813344 w 2712720"/>
              <a:gd name="connsiteY336" fmla="*/ 2549840 h 3065462"/>
              <a:gd name="connsiteX337" fmla="*/ 1837243 w 2712720"/>
              <a:gd name="connsiteY337" fmla="*/ 2554806 h 3065462"/>
              <a:gd name="connsiteX338" fmla="*/ 1820992 w 2712720"/>
              <a:gd name="connsiteY338" fmla="*/ 2536595 h 3065462"/>
              <a:gd name="connsiteX339" fmla="*/ 1837243 w 2712720"/>
              <a:gd name="connsiteY339" fmla="*/ 2518385 h 3065462"/>
              <a:gd name="connsiteX340" fmla="*/ 1813344 w 2712720"/>
              <a:gd name="connsiteY340" fmla="*/ 2523350 h 3065462"/>
              <a:gd name="connsiteX341" fmla="*/ 1712011 w 2712720"/>
              <a:gd name="connsiteY341" fmla="*/ 2500174 h 3065462"/>
              <a:gd name="connsiteX342" fmla="*/ 1704363 w 2712720"/>
              <a:gd name="connsiteY342" fmla="*/ 2523350 h 3065462"/>
              <a:gd name="connsiteX343" fmla="*/ 1680464 w 2712720"/>
              <a:gd name="connsiteY343" fmla="*/ 2518385 h 3065462"/>
              <a:gd name="connsiteX344" fmla="*/ 1696715 w 2712720"/>
              <a:gd name="connsiteY344" fmla="*/ 2536595 h 3065462"/>
              <a:gd name="connsiteX345" fmla="*/ 1680464 w 2712720"/>
              <a:gd name="connsiteY345" fmla="*/ 2554806 h 3065462"/>
              <a:gd name="connsiteX346" fmla="*/ 1704363 w 2712720"/>
              <a:gd name="connsiteY346" fmla="*/ 2549840 h 3065462"/>
              <a:gd name="connsiteX347" fmla="*/ 1712011 w 2712720"/>
              <a:gd name="connsiteY347" fmla="*/ 2573017 h 3065462"/>
              <a:gd name="connsiteX348" fmla="*/ 1719659 w 2712720"/>
              <a:gd name="connsiteY348" fmla="*/ 2549840 h 3065462"/>
              <a:gd name="connsiteX349" fmla="*/ 1743558 w 2712720"/>
              <a:gd name="connsiteY349" fmla="*/ 2554806 h 3065462"/>
              <a:gd name="connsiteX350" fmla="*/ 1727307 w 2712720"/>
              <a:gd name="connsiteY350" fmla="*/ 2536595 h 3065462"/>
              <a:gd name="connsiteX351" fmla="*/ 1743558 w 2712720"/>
              <a:gd name="connsiteY351" fmla="*/ 2518385 h 3065462"/>
              <a:gd name="connsiteX352" fmla="*/ 1719659 w 2712720"/>
              <a:gd name="connsiteY352" fmla="*/ 2523350 h 3065462"/>
              <a:gd name="connsiteX353" fmla="*/ 1618325 w 2712720"/>
              <a:gd name="connsiteY353" fmla="*/ 2500174 h 3065462"/>
              <a:gd name="connsiteX354" fmla="*/ 1610677 w 2712720"/>
              <a:gd name="connsiteY354" fmla="*/ 2523350 h 3065462"/>
              <a:gd name="connsiteX355" fmla="*/ 1586778 w 2712720"/>
              <a:gd name="connsiteY355" fmla="*/ 2518385 h 3065462"/>
              <a:gd name="connsiteX356" fmla="*/ 1603029 w 2712720"/>
              <a:gd name="connsiteY356" fmla="*/ 2536595 h 3065462"/>
              <a:gd name="connsiteX357" fmla="*/ 1586778 w 2712720"/>
              <a:gd name="connsiteY357" fmla="*/ 2554806 h 3065462"/>
              <a:gd name="connsiteX358" fmla="*/ 1610677 w 2712720"/>
              <a:gd name="connsiteY358" fmla="*/ 2549840 h 3065462"/>
              <a:gd name="connsiteX359" fmla="*/ 1618325 w 2712720"/>
              <a:gd name="connsiteY359" fmla="*/ 2573017 h 3065462"/>
              <a:gd name="connsiteX360" fmla="*/ 1625973 w 2712720"/>
              <a:gd name="connsiteY360" fmla="*/ 2549840 h 3065462"/>
              <a:gd name="connsiteX361" fmla="*/ 1649872 w 2712720"/>
              <a:gd name="connsiteY361" fmla="*/ 2554806 h 3065462"/>
              <a:gd name="connsiteX362" fmla="*/ 1633621 w 2712720"/>
              <a:gd name="connsiteY362" fmla="*/ 2536595 h 3065462"/>
              <a:gd name="connsiteX363" fmla="*/ 1649872 w 2712720"/>
              <a:gd name="connsiteY363" fmla="*/ 2518385 h 3065462"/>
              <a:gd name="connsiteX364" fmla="*/ 1625973 w 2712720"/>
              <a:gd name="connsiteY364" fmla="*/ 2523350 h 3065462"/>
              <a:gd name="connsiteX365" fmla="*/ 1564806 w 2712720"/>
              <a:gd name="connsiteY365" fmla="*/ 2490591 h 3065462"/>
              <a:gd name="connsiteX366" fmla="*/ 1860652 w 2712720"/>
              <a:gd name="connsiteY366" fmla="*/ 2490591 h 3065462"/>
              <a:gd name="connsiteX367" fmla="*/ 1860652 w 2712720"/>
              <a:gd name="connsiteY367" fmla="*/ 2584742 h 3065462"/>
              <a:gd name="connsiteX368" fmla="*/ 1564806 w 2712720"/>
              <a:gd name="connsiteY368" fmla="*/ 2584742 h 3065462"/>
              <a:gd name="connsiteX369" fmla="*/ 2290001 w 2712720"/>
              <a:gd name="connsiteY369" fmla="*/ 2488664 h 3065462"/>
              <a:gd name="connsiteX370" fmla="*/ 2290001 w 2712720"/>
              <a:gd name="connsiteY370" fmla="*/ 2558085 h 3065462"/>
              <a:gd name="connsiteX371" fmla="*/ 2337143 w 2712720"/>
              <a:gd name="connsiteY371" fmla="*/ 2558085 h 3065462"/>
              <a:gd name="connsiteX372" fmla="*/ 2337143 w 2712720"/>
              <a:gd name="connsiteY372" fmla="*/ 2544359 h 3065462"/>
              <a:gd name="connsiteX373" fmla="*/ 2308502 w 2712720"/>
              <a:gd name="connsiteY373" fmla="*/ 2544359 h 3065462"/>
              <a:gd name="connsiteX374" fmla="*/ 2308502 w 2712720"/>
              <a:gd name="connsiteY374" fmla="*/ 2488664 h 3065462"/>
              <a:gd name="connsiteX375" fmla="*/ 2256677 w 2712720"/>
              <a:gd name="connsiteY375" fmla="*/ 2488664 h 3065462"/>
              <a:gd name="connsiteX376" fmla="*/ 2256677 w 2712720"/>
              <a:gd name="connsiteY376" fmla="*/ 2558085 h 3065462"/>
              <a:gd name="connsiteX377" fmla="*/ 2275178 w 2712720"/>
              <a:gd name="connsiteY377" fmla="*/ 2558085 h 3065462"/>
              <a:gd name="connsiteX378" fmla="*/ 2275178 w 2712720"/>
              <a:gd name="connsiteY378" fmla="*/ 2488664 h 3065462"/>
              <a:gd name="connsiteX379" fmla="*/ 2184972 w 2712720"/>
              <a:gd name="connsiteY379" fmla="*/ 2488664 h 3065462"/>
              <a:gd name="connsiteX380" fmla="*/ 2184972 w 2712720"/>
              <a:gd name="connsiteY380" fmla="*/ 2558077 h 3065462"/>
              <a:gd name="connsiteX381" fmla="*/ 2203473 w 2712720"/>
              <a:gd name="connsiteY381" fmla="*/ 2558077 h 3065462"/>
              <a:gd name="connsiteX382" fmla="*/ 2203473 w 2712720"/>
              <a:gd name="connsiteY382" fmla="*/ 2526547 h 3065462"/>
              <a:gd name="connsiteX383" fmla="*/ 2203673 w 2712720"/>
              <a:gd name="connsiteY383" fmla="*/ 2526547 h 3065462"/>
              <a:gd name="connsiteX384" fmla="*/ 2225255 w 2712720"/>
              <a:gd name="connsiteY384" fmla="*/ 2558077 h 3065462"/>
              <a:gd name="connsiteX385" fmla="*/ 2248821 w 2712720"/>
              <a:gd name="connsiteY385" fmla="*/ 2558077 h 3065462"/>
              <a:gd name="connsiteX386" fmla="*/ 2221177 w 2712720"/>
              <a:gd name="connsiteY386" fmla="*/ 2520983 h 3065462"/>
              <a:gd name="connsiteX387" fmla="*/ 2246837 w 2712720"/>
              <a:gd name="connsiteY387" fmla="*/ 2488664 h 3065462"/>
              <a:gd name="connsiteX388" fmla="*/ 2224557 w 2712720"/>
              <a:gd name="connsiteY388" fmla="*/ 2488664 h 3065462"/>
              <a:gd name="connsiteX389" fmla="*/ 2203673 w 2712720"/>
              <a:gd name="connsiteY389" fmla="*/ 2517006 h 3065462"/>
              <a:gd name="connsiteX390" fmla="*/ 2203473 w 2712720"/>
              <a:gd name="connsiteY390" fmla="*/ 2517006 h 3065462"/>
              <a:gd name="connsiteX391" fmla="*/ 2203473 w 2712720"/>
              <a:gd name="connsiteY391" fmla="*/ 2488664 h 3065462"/>
              <a:gd name="connsiteX392" fmla="*/ 2123713 w 2712720"/>
              <a:gd name="connsiteY392" fmla="*/ 2488664 h 3065462"/>
              <a:gd name="connsiteX393" fmla="*/ 2123713 w 2712720"/>
              <a:gd name="connsiteY393" fmla="*/ 2558085 h 3065462"/>
              <a:gd name="connsiteX394" fmla="*/ 2173736 w 2712720"/>
              <a:gd name="connsiteY394" fmla="*/ 2558085 h 3065462"/>
              <a:gd name="connsiteX395" fmla="*/ 2173736 w 2712720"/>
              <a:gd name="connsiteY395" fmla="*/ 2544957 h 3065462"/>
              <a:gd name="connsiteX396" fmla="*/ 2142206 w 2712720"/>
              <a:gd name="connsiteY396" fmla="*/ 2544957 h 3065462"/>
              <a:gd name="connsiteX397" fmla="*/ 2142206 w 2712720"/>
              <a:gd name="connsiteY397" fmla="*/ 2529246 h 3065462"/>
              <a:gd name="connsiteX398" fmla="*/ 2170946 w 2712720"/>
              <a:gd name="connsiteY398" fmla="*/ 2529246 h 3065462"/>
              <a:gd name="connsiteX399" fmla="*/ 2170946 w 2712720"/>
              <a:gd name="connsiteY399" fmla="*/ 2516117 h 3065462"/>
              <a:gd name="connsiteX400" fmla="*/ 2142206 w 2712720"/>
              <a:gd name="connsiteY400" fmla="*/ 2516117 h 3065462"/>
              <a:gd name="connsiteX401" fmla="*/ 2142206 w 2712720"/>
              <a:gd name="connsiteY401" fmla="*/ 2501793 h 3065462"/>
              <a:gd name="connsiteX402" fmla="*/ 2172640 w 2712720"/>
              <a:gd name="connsiteY402" fmla="*/ 2501793 h 3065462"/>
              <a:gd name="connsiteX403" fmla="*/ 2172640 w 2712720"/>
              <a:gd name="connsiteY403" fmla="*/ 2488664 h 3065462"/>
              <a:gd name="connsiteX404" fmla="*/ 1990235 w 2712720"/>
              <a:gd name="connsiteY404" fmla="*/ 2488664 h 3065462"/>
              <a:gd name="connsiteX405" fmla="*/ 2015894 w 2712720"/>
              <a:gd name="connsiteY405" fmla="*/ 2531928 h 3065462"/>
              <a:gd name="connsiteX406" fmla="*/ 2015894 w 2712720"/>
              <a:gd name="connsiteY406" fmla="*/ 2558085 h 3065462"/>
              <a:gd name="connsiteX407" fmla="*/ 2034396 w 2712720"/>
              <a:gd name="connsiteY407" fmla="*/ 2558085 h 3065462"/>
              <a:gd name="connsiteX408" fmla="*/ 2034396 w 2712720"/>
              <a:gd name="connsiteY408" fmla="*/ 2531928 h 3065462"/>
              <a:gd name="connsiteX409" fmla="*/ 2059856 w 2712720"/>
              <a:gd name="connsiteY409" fmla="*/ 2488664 h 3065462"/>
              <a:gd name="connsiteX410" fmla="*/ 2038573 w 2712720"/>
              <a:gd name="connsiteY410" fmla="*/ 2488664 h 3065462"/>
              <a:gd name="connsiteX411" fmla="*/ 2025145 w 2712720"/>
              <a:gd name="connsiteY411" fmla="*/ 2516507 h 3065462"/>
              <a:gd name="connsiteX412" fmla="*/ 2011518 w 2712720"/>
              <a:gd name="connsiteY412" fmla="*/ 2488664 h 3065462"/>
              <a:gd name="connsiteX413" fmla="*/ 1947370 w 2712720"/>
              <a:gd name="connsiteY413" fmla="*/ 2488664 h 3065462"/>
              <a:gd name="connsiteX414" fmla="*/ 1947370 w 2712720"/>
              <a:gd name="connsiteY414" fmla="*/ 2558085 h 3065462"/>
              <a:gd name="connsiteX415" fmla="*/ 1994512 w 2712720"/>
              <a:gd name="connsiteY415" fmla="*/ 2558085 h 3065462"/>
              <a:gd name="connsiteX416" fmla="*/ 1994512 w 2712720"/>
              <a:gd name="connsiteY416" fmla="*/ 2544359 h 3065462"/>
              <a:gd name="connsiteX417" fmla="*/ 1965871 w 2712720"/>
              <a:gd name="connsiteY417" fmla="*/ 2544359 h 3065462"/>
              <a:gd name="connsiteX418" fmla="*/ 1965871 w 2712720"/>
              <a:gd name="connsiteY418" fmla="*/ 2488664 h 3065462"/>
              <a:gd name="connsiteX419" fmla="*/ 2375441 w 2712720"/>
              <a:gd name="connsiteY419" fmla="*/ 2487477 h 3065462"/>
              <a:gd name="connsiteX420" fmla="*/ 2345206 w 2712720"/>
              <a:gd name="connsiteY420" fmla="*/ 2508760 h 3065462"/>
              <a:gd name="connsiteX421" fmla="*/ 2378023 w 2712720"/>
              <a:gd name="connsiteY421" fmla="*/ 2538796 h 3065462"/>
              <a:gd name="connsiteX422" fmla="*/ 2366589 w 2712720"/>
              <a:gd name="connsiteY422" fmla="*/ 2545555 h 3065462"/>
              <a:gd name="connsiteX423" fmla="*/ 2347490 w 2712720"/>
              <a:gd name="connsiteY423" fmla="*/ 2540980 h 3065462"/>
              <a:gd name="connsiteX424" fmla="*/ 2347498 w 2712720"/>
              <a:gd name="connsiteY424" fmla="*/ 2540988 h 3065462"/>
              <a:gd name="connsiteX425" fmla="*/ 2345904 w 2712720"/>
              <a:gd name="connsiteY425" fmla="*/ 2556300 h 3065462"/>
              <a:gd name="connsiteX426" fmla="*/ 2366589 w 2712720"/>
              <a:gd name="connsiteY426" fmla="*/ 2559282 h 3065462"/>
              <a:gd name="connsiteX427" fmla="*/ 2397122 w 2712720"/>
              <a:gd name="connsiteY427" fmla="*/ 2536404 h 3065462"/>
              <a:gd name="connsiteX428" fmla="*/ 2364305 w 2712720"/>
              <a:gd name="connsiteY428" fmla="*/ 2507664 h 3065462"/>
              <a:gd name="connsiteX429" fmla="*/ 2376736 w 2712720"/>
              <a:gd name="connsiteY429" fmla="*/ 2501203 h 3065462"/>
              <a:gd name="connsiteX430" fmla="*/ 2392148 w 2712720"/>
              <a:gd name="connsiteY430" fmla="*/ 2504384 h 3065462"/>
              <a:gd name="connsiteX431" fmla="*/ 2393344 w 2712720"/>
              <a:gd name="connsiteY431" fmla="*/ 2490060 h 3065462"/>
              <a:gd name="connsiteX432" fmla="*/ 2375441 w 2712720"/>
              <a:gd name="connsiteY432" fmla="*/ 2487477 h 3065462"/>
              <a:gd name="connsiteX433" fmla="*/ 2090589 w 2712720"/>
              <a:gd name="connsiteY433" fmla="*/ 2487477 h 3065462"/>
              <a:gd name="connsiteX434" fmla="*/ 2060354 w 2712720"/>
              <a:gd name="connsiteY434" fmla="*/ 2508760 h 3065462"/>
              <a:gd name="connsiteX435" fmla="*/ 2093171 w 2712720"/>
              <a:gd name="connsiteY435" fmla="*/ 2538796 h 3065462"/>
              <a:gd name="connsiteX436" fmla="*/ 2081737 w 2712720"/>
              <a:gd name="connsiteY436" fmla="*/ 2545555 h 3065462"/>
              <a:gd name="connsiteX437" fmla="*/ 2062638 w 2712720"/>
              <a:gd name="connsiteY437" fmla="*/ 2540980 h 3065462"/>
              <a:gd name="connsiteX438" fmla="*/ 2062646 w 2712720"/>
              <a:gd name="connsiteY438" fmla="*/ 2540988 h 3065462"/>
              <a:gd name="connsiteX439" fmla="*/ 2061052 w 2712720"/>
              <a:gd name="connsiteY439" fmla="*/ 2556300 h 3065462"/>
              <a:gd name="connsiteX440" fmla="*/ 2081737 w 2712720"/>
              <a:gd name="connsiteY440" fmla="*/ 2559282 h 3065462"/>
              <a:gd name="connsiteX441" fmla="*/ 2112271 w 2712720"/>
              <a:gd name="connsiteY441" fmla="*/ 2536404 h 3065462"/>
              <a:gd name="connsiteX442" fmla="*/ 2079453 w 2712720"/>
              <a:gd name="connsiteY442" fmla="*/ 2507664 h 3065462"/>
              <a:gd name="connsiteX443" fmla="*/ 2091884 w 2712720"/>
              <a:gd name="connsiteY443" fmla="*/ 2501203 h 3065462"/>
              <a:gd name="connsiteX444" fmla="*/ 2107296 w 2712720"/>
              <a:gd name="connsiteY444" fmla="*/ 2504384 h 3065462"/>
              <a:gd name="connsiteX445" fmla="*/ 2108492 w 2712720"/>
              <a:gd name="connsiteY445" fmla="*/ 2490060 h 3065462"/>
              <a:gd name="connsiteX446" fmla="*/ 2090589 w 2712720"/>
              <a:gd name="connsiteY446" fmla="*/ 2487477 h 3065462"/>
              <a:gd name="connsiteX447" fmla="*/ 1560654 w 2712720"/>
              <a:gd name="connsiteY447" fmla="*/ 2486439 h 3065462"/>
              <a:gd name="connsiteX448" fmla="*/ 1560654 w 2712720"/>
              <a:gd name="connsiteY448" fmla="*/ 2588312 h 3065462"/>
              <a:gd name="connsiteX449" fmla="*/ 1560654 w 2712720"/>
              <a:gd name="connsiteY449" fmla="*/ 2588894 h 3065462"/>
              <a:gd name="connsiteX450" fmla="*/ 1560654 w 2712720"/>
              <a:gd name="connsiteY450" fmla="*/ 2785706 h 3065462"/>
              <a:gd name="connsiteX451" fmla="*/ 1594684 w 2712720"/>
              <a:gd name="connsiteY451" fmla="*/ 2809655 h 3065462"/>
              <a:gd name="connsiteX452" fmla="*/ 1675066 w 2712720"/>
              <a:gd name="connsiteY452" fmla="*/ 2809688 h 3065462"/>
              <a:gd name="connsiteX453" fmla="*/ 1710549 w 2712720"/>
              <a:gd name="connsiteY453" fmla="*/ 2829975 h 3065462"/>
              <a:gd name="connsiteX454" fmla="*/ 1714925 w 2712720"/>
              <a:gd name="connsiteY454" fmla="*/ 2829975 h 3065462"/>
              <a:gd name="connsiteX455" fmla="*/ 1750400 w 2712720"/>
              <a:gd name="connsiteY455" fmla="*/ 2809688 h 3065462"/>
              <a:gd name="connsiteX456" fmla="*/ 1830783 w 2712720"/>
              <a:gd name="connsiteY456" fmla="*/ 2809655 h 3065462"/>
              <a:gd name="connsiteX457" fmla="*/ 1864812 w 2712720"/>
              <a:gd name="connsiteY457" fmla="*/ 2785706 h 3065462"/>
              <a:gd name="connsiteX458" fmla="*/ 1864812 w 2712720"/>
              <a:gd name="connsiteY458" fmla="*/ 2588894 h 3065462"/>
              <a:gd name="connsiteX459" fmla="*/ 1864812 w 2712720"/>
              <a:gd name="connsiteY459" fmla="*/ 2588312 h 3065462"/>
              <a:gd name="connsiteX460" fmla="*/ 1864812 w 2712720"/>
              <a:gd name="connsiteY460" fmla="*/ 2486439 h 3065462"/>
              <a:gd name="connsiteX461" fmla="*/ 1864804 w 2712720"/>
              <a:gd name="connsiteY461" fmla="*/ 2486439 h 3065462"/>
              <a:gd name="connsiteX462" fmla="*/ 1574878 w 2712720"/>
              <a:gd name="connsiteY462" fmla="*/ 2467340 h 3065462"/>
              <a:gd name="connsiteX463" fmla="*/ 1574878 w 2712720"/>
              <a:gd name="connsiteY463" fmla="*/ 2479796 h 3065462"/>
              <a:gd name="connsiteX464" fmla="*/ 1850570 w 2712720"/>
              <a:gd name="connsiteY464" fmla="*/ 2479796 h 3065462"/>
              <a:gd name="connsiteX465" fmla="*/ 1850570 w 2712720"/>
              <a:gd name="connsiteY465" fmla="*/ 2467340 h 3065462"/>
              <a:gd name="connsiteX466" fmla="*/ 1760888 w 2712720"/>
              <a:gd name="connsiteY466" fmla="*/ 2448241 h 3065462"/>
              <a:gd name="connsiteX467" fmla="*/ 1760888 w 2712720"/>
              <a:gd name="connsiteY467" fmla="*/ 2460697 h 3065462"/>
              <a:gd name="connsiteX468" fmla="*/ 1843928 w 2712720"/>
              <a:gd name="connsiteY468" fmla="*/ 2460697 h 3065462"/>
              <a:gd name="connsiteX469" fmla="*/ 1843928 w 2712720"/>
              <a:gd name="connsiteY469" fmla="*/ 2448241 h 3065462"/>
              <a:gd name="connsiteX470" fmla="*/ 1671205 w 2712720"/>
              <a:gd name="connsiteY470" fmla="*/ 2448241 h 3065462"/>
              <a:gd name="connsiteX471" fmla="*/ 1671205 w 2712720"/>
              <a:gd name="connsiteY471" fmla="*/ 2460697 h 3065462"/>
              <a:gd name="connsiteX472" fmla="*/ 1754245 w 2712720"/>
              <a:gd name="connsiteY472" fmla="*/ 2460697 h 3065462"/>
              <a:gd name="connsiteX473" fmla="*/ 1754245 w 2712720"/>
              <a:gd name="connsiteY473" fmla="*/ 2448241 h 3065462"/>
              <a:gd name="connsiteX474" fmla="*/ 1581522 w 2712720"/>
              <a:gd name="connsiteY474" fmla="*/ 2448241 h 3065462"/>
              <a:gd name="connsiteX475" fmla="*/ 1581522 w 2712720"/>
              <a:gd name="connsiteY475" fmla="*/ 2460697 h 3065462"/>
              <a:gd name="connsiteX476" fmla="*/ 1664562 w 2712720"/>
              <a:gd name="connsiteY476" fmla="*/ 2460697 h 3065462"/>
              <a:gd name="connsiteX477" fmla="*/ 1664562 w 2712720"/>
              <a:gd name="connsiteY477" fmla="*/ 2448241 h 3065462"/>
              <a:gd name="connsiteX478" fmla="*/ 1805729 w 2712720"/>
              <a:gd name="connsiteY478" fmla="*/ 2429183 h 3065462"/>
              <a:gd name="connsiteX479" fmla="*/ 1805729 w 2712720"/>
              <a:gd name="connsiteY479" fmla="*/ 2441639 h 3065462"/>
              <a:gd name="connsiteX480" fmla="*/ 1843927 w 2712720"/>
              <a:gd name="connsiteY480" fmla="*/ 2441639 h 3065462"/>
              <a:gd name="connsiteX481" fmla="*/ 1843927 w 2712720"/>
              <a:gd name="connsiteY481" fmla="*/ 2429183 h 3065462"/>
              <a:gd name="connsiteX482" fmla="*/ 1626363 w 2712720"/>
              <a:gd name="connsiteY482" fmla="*/ 2429183 h 3065462"/>
              <a:gd name="connsiteX483" fmla="*/ 1626363 w 2712720"/>
              <a:gd name="connsiteY483" fmla="*/ 2441639 h 3065462"/>
              <a:gd name="connsiteX484" fmla="*/ 1709403 w 2712720"/>
              <a:gd name="connsiteY484" fmla="*/ 2441639 h 3065462"/>
              <a:gd name="connsiteX485" fmla="*/ 1709403 w 2712720"/>
              <a:gd name="connsiteY485" fmla="*/ 2429183 h 3065462"/>
              <a:gd name="connsiteX486" fmla="*/ 1581522 w 2712720"/>
              <a:gd name="connsiteY486" fmla="*/ 2429183 h 3065462"/>
              <a:gd name="connsiteX487" fmla="*/ 1581522 w 2712720"/>
              <a:gd name="connsiteY487" fmla="*/ 2441639 h 3065462"/>
              <a:gd name="connsiteX488" fmla="*/ 1619720 w 2712720"/>
              <a:gd name="connsiteY488" fmla="*/ 2441639 h 3065462"/>
              <a:gd name="connsiteX489" fmla="*/ 1619720 w 2712720"/>
              <a:gd name="connsiteY489" fmla="*/ 2429183 h 3065462"/>
              <a:gd name="connsiteX490" fmla="*/ 1716046 w 2712720"/>
              <a:gd name="connsiteY490" fmla="*/ 2429141 h 3065462"/>
              <a:gd name="connsiteX491" fmla="*/ 1716046 w 2712720"/>
              <a:gd name="connsiteY491" fmla="*/ 2441597 h 3065462"/>
              <a:gd name="connsiteX492" fmla="*/ 1799086 w 2712720"/>
              <a:gd name="connsiteY492" fmla="*/ 2441597 h 3065462"/>
              <a:gd name="connsiteX493" fmla="*/ 1799086 w 2712720"/>
              <a:gd name="connsiteY493" fmla="*/ 2429141 h 3065462"/>
              <a:gd name="connsiteX494" fmla="*/ 1760888 w 2712720"/>
              <a:gd name="connsiteY494" fmla="*/ 2410084 h 3065462"/>
              <a:gd name="connsiteX495" fmla="*/ 1760888 w 2712720"/>
              <a:gd name="connsiteY495" fmla="*/ 2422540 h 3065462"/>
              <a:gd name="connsiteX496" fmla="*/ 1843928 w 2712720"/>
              <a:gd name="connsiteY496" fmla="*/ 2422540 h 3065462"/>
              <a:gd name="connsiteX497" fmla="*/ 1843928 w 2712720"/>
              <a:gd name="connsiteY497" fmla="*/ 2410084 h 3065462"/>
              <a:gd name="connsiteX498" fmla="*/ 1671205 w 2712720"/>
              <a:gd name="connsiteY498" fmla="*/ 2410084 h 3065462"/>
              <a:gd name="connsiteX499" fmla="*/ 1671205 w 2712720"/>
              <a:gd name="connsiteY499" fmla="*/ 2422540 h 3065462"/>
              <a:gd name="connsiteX500" fmla="*/ 1754245 w 2712720"/>
              <a:gd name="connsiteY500" fmla="*/ 2422540 h 3065462"/>
              <a:gd name="connsiteX501" fmla="*/ 1754245 w 2712720"/>
              <a:gd name="connsiteY501" fmla="*/ 2410084 h 3065462"/>
              <a:gd name="connsiteX502" fmla="*/ 1581522 w 2712720"/>
              <a:gd name="connsiteY502" fmla="*/ 2410084 h 3065462"/>
              <a:gd name="connsiteX503" fmla="*/ 1581522 w 2712720"/>
              <a:gd name="connsiteY503" fmla="*/ 2422540 h 3065462"/>
              <a:gd name="connsiteX504" fmla="*/ 1664562 w 2712720"/>
              <a:gd name="connsiteY504" fmla="*/ 2422540 h 3065462"/>
              <a:gd name="connsiteX505" fmla="*/ 1664562 w 2712720"/>
              <a:gd name="connsiteY505" fmla="*/ 2410084 h 3065462"/>
              <a:gd name="connsiteX506" fmla="*/ 1800747 w 2712720"/>
              <a:gd name="connsiteY506" fmla="*/ 2387663 h 3065462"/>
              <a:gd name="connsiteX507" fmla="*/ 1784969 w 2712720"/>
              <a:gd name="connsiteY507" fmla="*/ 2403441 h 3065462"/>
              <a:gd name="connsiteX508" fmla="*/ 1837284 w 2712720"/>
              <a:gd name="connsiteY508" fmla="*/ 2403441 h 3065462"/>
              <a:gd name="connsiteX509" fmla="*/ 1821507 w 2712720"/>
              <a:gd name="connsiteY509" fmla="*/ 2387663 h 3065462"/>
              <a:gd name="connsiteX510" fmla="*/ 1735146 w 2712720"/>
              <a:gd name="connsiteY510" fmla="*/ 2387663 h 3065462"/>
              <a:gd name="connsiteX511" fmla="*/ 1719368 w 2712720"/>
              <a:gd name="connsiteY511" fmla="*/ 2403441 h 3065462"/>
              <a:gd name="connsiteX512" fmla="*/ 1771683 w 2712720"/>
              <a:gd name="connsiteY512" fmla="*/ 2403441 h 3065462"/>
              <a:gd name="connsiteX513" fmla="*/ 1755906 w 2712720"/>
              <a:gd name="connsiteY513" fmla="*/ 2387663 h 3065462"/>
              <a:gd name="connsiteX514" fmla="*/ 1669544 w 2712720"/>
              <a:gd name="connsiteY514" fmla="*/ 2387663 h 3065462"/>
              <a:gd name="connsiteX515" fmla="*/ 1653766 w 2712720"/>
              <a:gd name="connsiteY515" fmla="*/ 2403441 h 3065462"/>
              <a:gd name="connsiteX516" fmla="*/ 1706081 w 2712720"/>
              <a:gd name="connsiteY516" fmla="*/ 2403441 h 3065462"/>
              <a:gd name="connsiteX517" fmla="*/ 1690304 w 2712720"/>
              <a:gd name="connsiteY517" fmla="*/ 2387663 h 3065462"/>
              <a:gd name="connsiteX518" fmla="*/ 1603943 w 2712720"/>
              <a:gd name="connsiteY518" fmla="*/ 2387663 h 3065462"/>
              <a:gd name="connsiteX519" fmla="*/ 1588165 w 2712720"/>
              <a:gd name="connsiteY519" fmla="*/ 2403441 h 3065462"/>
              <a:gd name="connsiteX520" fmla="*/ 1640480 w 2712720"/>
              <a:gd name="connsiteY520" fmla="*/ 2403441 h 3065462"/>
              <a:gd name="connsiteX521" fmla="*/ 1624703 w 2712720"/>
              <a:gd name="connsiteY521" fmla="*/ 2387663 h 3065462"/>
              <a:gd name="connsiteX522" fmla="*/ 1819231 w 2712720"/>
              <a:gd name="connsiteY522" fmla="*/ 2351126 h 3065462"/>
              <a:gd name="connsiteX523" fmla="*/ 1819231 w 2712720"/>
              <a:gd name="connsiteY523" fmla="*/ 2363582 h 3065462"/>
              <a:gd name="connsiteX524" fmla="*/ 1825866 w 2712720"/>
              <a:gd name="connsiteY524" fmla="*/ 2370225 h 3065462"/>
              <a:gd name="connsiteX525" fmla="*/ 1825866 w 2712720"/>
              <a:gd name="connsiteY525" fmla="*/ 2383462 h 3065462"/>
              <a:gd name="connsiteX526" fmla="*/ 1843927 w 2712720"/>
              <a:gd name="connsiteY526" fmla="*/ 2401523 h 3065462"/>
              <a:gd name="connsiteX527" fmla="*/ 1861988 w 2712720"/>
              <a:gd name="connsiteY527" fmla="*/ 2383462 h 3065462"/>
              <a:gd name="connsiteX528" fmla="*/ 1861988 w 2712720"/>
              <a:gd name="connsiteY528" fmla="*/ 2370225 h 3065462"/>
              <a:gd name="connsiteX529" fmla="*/ 1868631 w 2712720"/>
              <a:gd name="connsiteY529" fmla="*/ 2363582 h 3065462"/>
              <a:gd name="connsiteX530" fmla="*/ 1868631 w 2712720"/>
              <a:gd name="connsiteY530" fmla="*/ 2351126 h 3065462"/>
              <a:gd name="connsiteX531" fmla="*/ 1856599 w 2712720"/>
              <a:gd name="connsiteY531" fmla="*/ 2351126 h 3065462"/>
              <a:gd name="connsiteX532" fmla="*/ 1856599 w 2712720"/>
              <a:gd name="connsiteY532" fmla="*/ 2360260 h 3065462"/>
              <a:gd name="connsiteX533" fmla="*/ 1849947 w 2712720"/>
              <a:gd name="connsiteY533" fmla="*/ 2360260 h 3065462"/>
              <a:gd name="connsiteX534" fmla="*/ 1849947 w 2712720"/>
              <a:gd name="connsiteY534" fmla="*/ 2351126 h 3065462"/>
              <a:gd name="connsiteX535" fmla="*/ 1837907 w 2712720"/>
              <a:gd name="connsiteY535" fmla="*/ 2351126 h 3065462"/>
              <a:gd name="connsiteX536" fmla="*/ 1837907 w 2712720"/>
              <a:gd name="connsiteY536" fmla="*/ 2360260 h 3065462"/>
              <a:gd name="connsiteX537" fmla="*/ 1831263 w 2712720"/>
              <a:gd name="connsiteY537" fmla="*/ 2360260 h 3065462"/>
              <a:gd name="connsiteX538" fmla="*/ 1831263 w 2712720"/>
              <a:gd name="connsiteY538" fmla="*/ 2351126 h 3065462"/>
              <a:gd name="connsiteX539" fmla="*/ 1753314 w 2712720"/>
              <a:gd name="connsiteY539" fmla="*/ 2351126 h 3065462"/>
              <a:gd name="connsiteX540" fmla="*/ 1753314 w 2712720"/>
              <a:gd name="connsiteY540" fmla="*/ 2363582 h 3065462"/>
              <a:gd name="connsiteX541" fmla="*/ 1759949 w 2712720"/>
              <a:gd name="connsiteY541" fmla="*/ 2370225 h 3065462"/>
              <a:gd name="connsiteX542" fmla="*/ 1759949 w 2712720"/>
              <a:gd name="connsiteY542" fmla="*/ 2383462 h 3065462"/>
              <a:gd name="connsiteX543" fmla="*/ 1778010 w 2712720"/>
              <a:gd name="connsiteY543" fmla="*/ 2401523 h 3065462"/>
              <a:gd name="connsiteX544" fmla="*/ 1796071 w 2712720"/>
              <a:gd name="connsiteY544" fmla="*/ 2383462 h 3065462"/>
              <a:gd name="connsiteX545" fmla="*/ 1796071 w 2712720"/>
              <a:gd name="connsiteY545" fmla="*/ 2370225 h 3065462"/>
              <a:gd name="connsiteX546" fmla="*/ 1802714 w 2712720"/>
              <a:gd name="connsiteY546" fmla="*/ 2363582 h 3065462"/>
              <a:gd name="connsiteX547" fmla="*/ 1802714 w 2712720"/>
              <a:gd name="connsiteY547" fmla="*/ 2351126 h 3065462"/>
              <a:gd name="connsiteX548" fmla="*/ 1790682 w 2712720"/>
              <a:gd name="connsiteY548" fmla="*/ 2351126 h 3065462"/>
              <a:gd name="connsiteX549" fmla="*/ 1790682 w 2712720"/>
              <a:gd name="connsiteY549" fmla="*/ 2360260 h 3065462"/>
              <a:gd name="connsiteX550" fmla="*/ 1784030 w 2712720"/>
              <a:gd name="connsiteY550" fmla="*/ 2360260 h 3065462"/>
              <a:gd name="connsiteX551" fmla="*/ 1784030 w 2712720"/>
              <a:gd name="connsiteY551" fmla="*/ 2351126 h 3065462"/>
              <a:gd name="connsiteX552" fmla="*/ 1771998 w 2712720"/>
              <a:gd name="connsiteY552" fmla="*/ 2351126 h 3065462"/>
              <a:gd name="connsiteX553" fmla="*/ 1771998 w 2712720"/>
              <a:gd name="connsiteY553" fmla="*/ 2360260 h 3065462"/>
              <a:gd name="connsiteX554" fmla="*/ 1765355 w 2712720"/>
              <a:gd name="connsiteY554" fmla="*/ 2360260 h 3065462"/>
              <a:gd name="connsiteX555" fmla="*/ 1765355 w 2712720"/>
              <a:gd name="connsiteY555" fmla="*/ 2351126 h 3065462"/>
              <a:gd name="connsiteX556" fmla="*/ 1688028 w 2712720"/>
              <a:gd name="connsiteY556" fmla="*/ 2351126 h 3065462"/>
              <a:gd name="connsiteX557" fmla="*/ 1688028 w 2712720"/>
              <a:gd name="connsiteY557" fmla="*/ 2363582 h 3065462"/>
              <a:gd name="connsiteX558" fmla="*/ 1694663 w 2712720"/>
              <a:gd name="connsiteY558" fmla="*/ 2370225 h 3065462"/>
              <a:gd name="connsiteX559" fmla="*/ 1694663 w 2712720"/>
              <a:gd name="connsiteY559" fmla="*/ 2383462 h 3065462"/>
              <a:gd name="connsiteX560" fmla="*/ 1712724 w 2712720"/>
              <a:gd name="connsiteY560" fmla="*/ 2401523 h 3065462"/>
              <a:gd name="connsiteX561" fmla="*/ 1730785 w 2712720"/>
              <a:gd name="connsiteY561" fmla="*/ 2383462 h 3065462"/>
              <a:gd name="connsiteX562" fmla="*/ 1730785 w 2712720"/>
              <a:gd name="connsiteY562" fmla="*/ 2370225 h 3065462"/>
              <a:gd name="connsiteX563" fmla="*/ 1737428 w 2712720"/>
              <a:gd name="connsiteY563" fmla="*/ 2363582 h 3065462"/>
              <a:gd name="connsiteX564" fmla="*/ 1737428 w 2712720"/>
              <a:gd name="connsiteY564" fmla="*/ 2351126 h 3065462"/>
              <a:gd name="connsiteX565" fmla="*/ 1725396 w 2712720"/>
              <a:gd name="connsiteY565" fmla="*/ 2351126 h 3065462"/>
              <a:gd name="connsiteX566" fmla="*/ 1725396 w 2712720"/>
              <a:gd name="connsiteY566" fmla="*/ 2360260 h 3065462"/>
              <a:gd name="connsiteX567" fmla="*/ 1718744 w 2712720"/>
              <a:gd name="connsiteY567" fmla="*/ 2360260 h 3065462"/>
              <a:gd name="connsiteX568" fmla="*/ 1718744 w 2712720"/>
              <a:gd name="connsiteY568" fmla="*/ 2351126 h 3065462"/>
              <a:gd name="connsiteX569" fmla="*/ 1706704 w 2712720"/>
              <a:gd name="connsiteY569" fmla="*/ 2351126 h 3065462"/>
              <a:gd name="connsiteX570" fmla="*/ 1706704 w 2712720"/>
              <a:gd name="connsiteY570" fmla="*/ 2360260 h 3065462"/>
              <a:gd name="connsiteX571" fmla="*/ 1700060 w 2712720"/>
              <a:gd name="connsiteY571" fmla="*/ 2360260 h 3065462"/>
              <a:gd name="connsiteX572" fmla="*/ 1700060 w 2712720"/>
              <a:gd name="connsiteY572" fmla="*/ 2351126 h 3065462"/>
              <a:gd name="connsiteX573" fmla="*/ 1622743 w 2712720"/>
              <a:gd name="connsiteY573" fmla="*/ 2351126 h 3065462"/>
              <a:gd name="connsiteX574" fmla="*/ 1622743 w 2712720"/>
              <a:gd name="connsiteY574" fmla="*/ 2363582 h 3065462"/>
              <a:gd name="connsiteX575" fmla="*/ 1629370 w 2712720"/>
              <a:gd name="connsiteY575" fmla="*/ 2370225 h 3065462"/>
              <a:gd name="connsiteX576" fmla="*/ 1629370 w 2712720"/>
              <a:gd name="connsiteY576" fmla="*/ 2383462 h 3065462"/>
              <a:gd name="connsiteX577" fmla="*/ 1647431 w 2712720"/>
              <a:gd name="connsiteY577" fmla="*/ 2401523 h 3065462"/>
              <a:gd name="connsiteX578" fmla="*/ 1665500 w 2712720"/>
              <a:gd name="connsiteY578" fmla="*/ 2383462 h 3065462"/>
              <a:gd name="connsiteX579" fmla="*/ 1665500 w 2712720"/>
              <a:gd name="connsiteY579" fmla="*/ 2370225 h 3065462"/>
              <a:gd name="connsiteX580" fmla="*/ 1672135 w 2712720"/>
              <a:gd name="connsiteY580" fmla="*/ 2363582 h 3065462"/>
              <a:gd name="connsiteX581" fmla="*/ 1672135 w 2712720"/>
              <a:gd name="connsiteY581" fmla="*/ 2351126 h 3065462"/>
              <a:gd name="connsiteX582" fmla="*/ 1660103 w 2712720"/>
              <a:gd name="connsiteY582" fmla="*/ 2351126 h 3065462"/>
              <a:gd name="connsiteX583" fmla="*/ 1660103 w 2712720"/>
              <a:gd name="connsiteY583" fmla="*/ 2360260 h 3065462"/>
              <a:gd name="connsiteX584" fmla="*/ 1653451 w 2712720"/>
              <a:gd name="connsiteY584" fmla="*/ 2360260 h 3065462"/>
              <a:gd name="connsiteX585" fmla="*/ 1653451 w 2712720"/>
              <a:gd name="connsiteY585" fmla="*/ 2351126 h 3065462"/>
              <a:gd name="connsiteX586" fmla="*/ 1641419 w 2712720"/>
              <a:gd name="connsiteY586" fmla="*/ 2351126 h 3065462"/>
              <a:gd name="connsiteX587" fmla="*/ 1641419 w 2712720"/>
              <a:gd name="connsiteY587" fmla="*/ 2360260 h 3065462"/>
              <a:gd name="connsiteX588" fmla="*/ 1634775 w 2712720"/>
              <a:gd name="connsiteY588" fmla="*/ 2360260 h 3065462"/>
              <a:gd name="connsiteX589" fmla="*/ 1634775 w 2712720"/>
              <a:gd name="connsiteY589" fmla="*/ 2351126 h 3065462"/>
              <a:gd name="connsiteX590" fmla="*/ 1556826 w 2712720"/>
              <a:gd name="connsiteY590" fmla="*/ 2351126 h 3065462"/>
              <a:gd name="connsiteX591" fmla="*/ 1556826 w 2712720"/>
              <a:gd name="connsiteY591" fmla="*/ 2363582 h 3065462"/>
              <a:gd name="connsiteX592" fmla="*/ 1563461 w 2712720"/>
              <a:gd name="connsiteY592" fmla="*/ 2370225 h 3065462"/>
              <a:gd name="connsiteX593" fmla="*/ 1563461 w 2712720"/>
              <a:gd name="connsiteY593" fmla="*/ 2383462 h 3065462"/>
              <a:gd name="connsiteX594" fmla="*/ 1581522 w 2712720"/>
              <a:gd name="connsiteY594" fmla="*/ 2401523 h 3065462"/>
              <a:gd name="connsiteX595" fmla="*/ 1599583 w 2712720"/>
              <a:gd name="connsiteY595" fmla="*/ 2383462 h 3065462"/>
              <a:gd name="connsiteX596" fmla="*/ 1599583 w 2712720"/>
              <a:gd name="connsiteY596" fmla="*/ 2370225 h 3065462"/>
              <a:gd name="connsiteX597" fmla="*/ 1606226 w 2712720"/>
              <a:gd name="connsiteY597" fmla="*/ 2363582 h 3065462"/>
              <a:gd name="connsiteX598" fmla="*/ 1606226 w 2712720"/>
              <a:gd name="connsiteY598" fmla="*/ 2351126 h 3065462"/>
              <a:gd name="connsiteX599" fmla="*/ 1594194 w 2712720"/>
              <a:gd name="connsiteY599" fmla="*/ 2351126 h 3065462"/>
              <a:gd name="connsiteX600" fmla="*/ 1594194 w 2712720"/>
              <a:gd name="connsiteY600" fmla="*/ 2360260 h 3065462"/>
              <a:gd name="connsiteX601" fmla="*/ 1587542 w 2712720"/>
              <a:gd name="connsiteY601" fmla="*/ 2360260 h 3065462"/>
              <a:gd name="connsiteX602" fmla="*/ 1587542 w 2712720"/>
              <a:gd name="connsiteY602" fmla="*/ 2351126 h 3065462"/>
              <a:gd name="connsiteX603" fmla="*/ 1575502 w 2712720"/>
              <a:gd name="connsiteY603" fmla="*/ 2351126 h 3065462"/>
              <a:gd name="connsiteX604" fmla="*/ 1575502 w 2712720"/>
              <a:gd name="connsiteY604" fmla="*/ 2360260 h 3065462"/>
              <a:gd name="connsiteX605" fmla="*/ 1568858 w 2712720"/>
              <a:gd name="connsiteY605" fmla="*/ 2360260 h 3065462"/>
              <a:gd name="connsiteX606" fmla="*/ 1568858 w 2712720"/>
              <a:gd name="connsiteY606" fmla="*/ 2351126 h 3065462"/>
              <a:gd name="connsiteX607" fmla="*/ 0 w 2712720"/>
              <a:gd name="connsiteY607" fmla="*/ 0 h 3065462"/>
              <a:gd name="connsiteX608" fmla="*/ 2712720 w 2712720"/>
              <a:gd name="connsiteY608" fmla="*/ 0 h 3065462"/>
              <a:gd name="connsiteX609" fmla="*/ 2712720 w 2712720"/>
              <a:gd name="connsiteY609" fmla="*/ 3065462 h 3065462"/>
              <a:gd name="connsiteX610" fmla="*/ 0 w 2712720"/>
              <a:gd name="connsiteY610" fmla="*/ 3065462 h 306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2712720" h="3065462">
                <a:moveTo>
                  <a:pt x="1759991" y="2746088"/>
                </a:moveTo>
                <a:cubicBezTo>
                  <a:pt x="1760722" y="2747076"/>
                  <a:pt x="1761851" y="2748496"/>
                  <a:pt x="1762848" y="2749650"/>
                </a:cubicBezTo>
                <a:cubicBezTo>
                  <a:pt x="1762848" y="2749650"/>
                  <a:pt x="1761602" y="2750804"/>
                  <a:pt x="1760963" y="2751826"/>
                </a:cubicBezTo>
                <a:lnTo>
                  <a:pt x="1760954" y="2751826"/>
                </a:lnTo>
                <a:cubicBezTo>
                  <a:pt x="1760523" y="2752507"/>
                  <a:pt x="1759676" y="2753877"/>
                  <a:pt x="1759468" y="2754251"/>
                </a:cubicBezTo>
                <a:cubicBezTo>
                  <a:pt x="1758662" y="2753354"/>
                  <a:pt x="1757749" y="2752208"/>
                  <a:pt x="1756960" y="2751245"/>
                </a:cubicBezTo>
                <a:cubicBezTo>
                  <a:pt x="1757658" y="2749874"/>
                  <a:pt x="1759152" y="2747267"/>
                  <a:pt x="1759991" y="2746088"/>
                </a:cubicBezTo>
                <a:close/>
                <a:moveTo>
                  <a:pt x="1665442" y="2746088"/>
                </a:moveTo>
                <a:cubicBezTo>
                  <a:pt x="1666281" y="2747267"/>
                  <a:pt x="1667775" y="2749874"/>
                  <a:pt x="1668473" y="2751245"/>
                </a:cubicBezTo>
                <a:cubicBezTo>
                  <a:pt x="1667684" y="2752208"/>
                  <a:pt x="1666762" y="2753362"/>
                  <a:pt x="1665965" y="2754251"/>
                </a:cubicBezTo>
                <a:lnTo>
                  <a:pt x="1665957" y="2754251"/>
                </a:lnTo>
                <a:cubicBezTo>
                  <a:pt x="1665749" y="2753877"/>
                  <a:pt x="1664894" y="2752507"/>
                  <a:pt x="1664470" y="2751826"/>
                </a:cubicBezTo>
                <a:cubicBezTo>
                  <a:pt x="1663823" y="2750804"/>
                  <a:pt x="1662585" y="2749650"/>
                  <a:pt x="1662585" y="2749650"/>
                </a:cubicBezTo>
                <a:cubicBezTo>
                  <a:pt x="1663582" y="2748496"/>
                  <a:pt x="1664711" y="2747076"/>
                  <a:pt x="1665442" y="2746088"/>
                </a:cubicBezTo>
                <a:close/>
                <a:moveTo>
                  <a:pt x="1750969" y="2743225"/>
                </a:moveTo>
                <a:lnTo>
                  <a:pt x="1750973" y="2743231"/>
                </a:lnTo>
                <a:lnTo>
                  <a:pt x="1750965" y="2743231"/>
                </a:lnTo>
                <a:close/>
                <a:moveTo>
                  <a:pt x="1674439" y="2743225"/>
                </a:moveTo>
                <a:lnTo>
                  <a:pt x="1674443" y="2743231"/>
                </a:lnTo>
                <a:lnTo>
                  <a:pt x="1674435" y="2743231"/>
                </a:lnTo>
                <a:close/>
                <a:moveTo>
                  <a:pt x="1755906" y="2740640"/>
                </a:moveTo>
                <a:cubicBezTo>
                  <a:pt x="1756753" y="2741886"/>
                  <a:pt x="1757658" y="2743032"/>
                  <a:pt x="1758463" y="2744103"/>
                </a:cubicBezTo>
                <a:cubicBezTo>
                  <a:pt x="1758463" y="2744103"/>
                  <a:pt x="1757301" y="2745257"/>
                  <a:pt x="1756445" y="2746686"/>
                </a:cubicBezTo>
                <a:cubicBezTo>
                  <a:pt x="1756288" y="2746943"/>
                  <a:pt x="1755225" y="2748512"/>
                  <a:pt x="1755025" y="2748861"/>
                </a:cubicBezTo>
                <a:cubicBezTo>
                  <a:pt x="1754212" y="2747807"/>
                  <a:pt x="1753431" y="2746744"/>
                  <a:pt x="1752675" y="2745681"/>
                </a:cubicBezTo>
                <a:cubicBezTo>
                  <a:pt x="1753381" y="2744294"/>
                  <a:pt x="1755050" y="2741828"/>
                  <a:pt x="1755906" y="2740640"/>
                </a:cubicBezTo>
                <a:close/>
                <a:moveTo>
                  <a:pt x="1669511" y="2740640"/>
                </a:moveTo>
                <a:cubicBezTo>
                  <a:pt x="1670366" y="2741828"/>
                  <a:pt x="1672027" y="2744294"/>
                  <a:pt x="1672741" y="2745681"/>
                </a:cubicBezTo>
                <a:cubicBezTo>
                  <a:pt x="1671994" y="2746744"/>
                  <a:pt x="1671205" y="2747807"/>
                  <a:pt x="1670391" y="2748861"/>
                </a:cubicBezTo>
                <a:cubicBezTo>
                  <a:pt x="1670192" y="2748512"/>
                  <a:pt x="1669129" y="2746943"/>
                  <a:pt x="1668971" y="2746686"/>
                </a:cubicBezTo>
                <a:cubicBezTo>
                  <a:pt x="1668108" y="2745249"/>
                  <a:pt x="1666953" y="2744103"/>
                  <a:pt x="1666953" y="2744103"/>
                </a:cubicBezTo>
                <a:cubicBezTo>
                  <a:pt x="1667759" y="2743032"/>
                  <a:pt x="1668664" y="2741886"/>
                  <a:pt x="1669511" y="2740640"/>
                </a:cubicBezTo>
                <a:close/>
                <a:moveTo>
                  <a:pt x="1786664" y="2735327"/>
                </a:moveTo>
                <a:lnTo>
                  <a:pt x="1790143" y="2740740"/>
                </a:lnTo>
                <a:lnTo>
                  <a:pt x="1785077" y="2741130"/>
                </a:lnTo>
                <a:cubicBezTo>
                  <a:pt x="1784023" y="2739544"/>
                  <a:pt x="1782769" y="2737352"/>
                  <a:pt x="1782071" y="2735650"/>
                </a:cubicBezTo>
                <a:close/>
                <a:moveTo>
                  <a:pt x="1638761" y="2735327"/>
                </a:moveTo>
                <a:lnTo>
                  <a:pt x="1643353" y="2735650"/>
                </a:lnTo>
                <a:cubicBezTo>
                  <a:pt x="1642656" y="2737352"/>
                  <a:pt x="1641402" y="2739544"/>
                  <a:pt x="1640347" y="2741130"/>
                </a:cubicBezTo>
                <a:lnTo>
                  <a:pt x="1635282" y="2740740"/>
                </a:lnTo>
                <a:close/>
                <a:moveTo>
                  <a:pt x="1786664" y="2735326"/>
                </a:moveTo>
                <a:lnTo>
                  <a:pt x="1786672" y="2735326"/>
                </a:lnTo>
                <a:lnTo>
                  <a:pt x="1786664" y="2735327"/>
                </a:lnTo>
                <a:close/>
                <a:moveTo>
                  <a:pt x="1638753" y="2735326"/>
                </a:moveTo>
                <a:lnTo>
                  <a:pt x="1638761" y="2735326"/>
                </a:lnTo>
                <a:lnTo>
                  <a:pt x="1638761" y="2735327"/>
                </a:lnTo>
                <a:close/>
                <a:moveTo>
                  <a:pt x="1752102" y="2734562"/>
                </a:moveTo>
                <a:cubicBezTo>
                  <a:pt x="1752858" y="2735890"/>
                  <a:pt x="1753639" y="2737061"/>
                  <a:pt x="1754544" y="2738465"/>
                </a:cubicBezTo>
                <a:cubicBezTo>
                  <a:pt x="1754544" y="2738465"/>
                  <a:pt x="1753232" y="2739793"/>
                  <a:pt x="1752451" y="2740981"/>
                </a:cubicBezTo>
                <a:lnTo>
                  <a:pt x="1750969" y="2743225"/>
                </a:lnTo>
                <a:lnTo>
                  <a:pt x="1748872" y="2739810"/>
                </a:lnTo>
                <a:cubicBezTo>
                  <a:pt x="1749578" y="2738357"/>
                  <a:pt x="1751255" y="2735749"/>
                  <a:pt x="1752102" y="2734562"/>
                </a:cubicBezTo>
                <a:close/>
                <a:moveTo>
                  <a:pt x="1673306" y="2734562"/>
                </a:moveTo>
                <a:cubicBezTo>
                  <a:pt x="1674161" y="2735749"/>
                  <a:pt x="1675830" y="2738357"/>
                  <a:pt x="1676536" y="2739810"/>
                </a:cubicBezTo>
                <a:lnTo>
                  <a:pt x="1674439" y="2743225"/>
                </a:lnTo>
                <a:lnTo>
                  <a:pt x="1672957" y="2740981"/>
                </a:lnTo>
                <a:cubicBezTo>
                  <a:pt x="1672176" y="2739793"/>
                  <a:pt x="1670864" y="2738465"/>
                  <a:pt x="1670864" y="2738465"/>
                </a:cubicBezTo>
                <a:cubicBezTo>
                  <a:pt x="1671770" y="2737061"/>
                  <a:pt x="1672550" y="2735890"/>
                  <a:pt x="1673306" y="2734562"/>
                </a:cubicBezTo>
                <a:close/>
                <a:moveTo>
                  <a:pt x="1783450" y="2728658"/>
                </a:moveTo>
                <a:lnTo>
                  <a:pt x="1783458" y="2728658"/>
                </a:lnTo>
                <a:cubicBezTo>
                  <a:pt x="1784023" y="2729961"/>
                  <a:pt x="1784845" y="2731606"/>
                  <a:pt x="1785767" y="2733366"/>
                </a:cubicBezTo>
                <a:lnTo>
                  <a:pt x="1781390" y="2733657"/>
                </a:lnTo>
                <a:cubicBezTo>
                  <a:pt x="1780942" y="2732519"/>
                  <a:pt x="1780178" y="2730393"/>
                  <a:pt x="1779713" y="2728732"/>
                </a:cubicBezTo>
                <a:close/>
                <a:moveTo>
                  <a:pt x="1641950" y="2728658"/>
                </a:moveTo>
                <a:lnTo>
                  <a:pt x="1645687" y="2728732"/>
                </a:lnTo>
                <a:lnTo>
                  <a:pt x="1645695" y="2728732"/>
                </a:lnTo>
                <a:cubicBezTo>
                  <a:pt x="1645230" y="2730393"/>
                  <a:pt x="1644466" y="2732519"/>
                  <a:pt x="1644018" y="2733657"/>
                </a:cubicBezTo>
                <a:lnTo>
                  <a:pt x="1639641" y="2733366"/>
                </a:lnTo>
                <a:cubicBezTo>
                  <a:pt x="1640563" y="2731606"/>
                  <a:pt x="1641394" y="2729961"/>
                  <a:pt x="1641950" y="2728658"/>
                </a:cubicBezTo>
                <a:close/>
                <a:moveTo>
                  <a:pt x="1780950" y="2721491"/>
                </a:moveTo>
                <a:cubicBezTo>
                  <a:pt x="1781349" y="2723160"/>
                  <a:pt x="1781814" y="2724713"/>
                  <a:pt x="1782586" y="2726557"/>
                </a:cubicBezTo>
                <a:lnTo>
                  <a:pt x="1779223" y="2726490"/>
                </a:lnTo>
                <a:cubicBezTo>
                  <a:pt x="1778808" y="2725128"/>
                  <a:pt x="1778368" y="2723518"/>
                  <a:pt x="1778160" y="2721666"/>
                </a:cubicBezTo>
                <a:close/>
                <a:moveTo>
                  <a:pt x="1644466" y="2721491"/>
                </a:moveTo>
                <a:lnTo>
                  <a:pt x="1647256" y="2721666"/>
                </a:lnTo>
                <a:cubicBezTo>
                  <a:pt x="1647049" y="2723518"/>
                  <a:pt x="1646617" y="2725128"/>
                  <a:pt x="1646193" y="2726490"/>
                </a:cubicBezTo>
                <a:lnTo>
                  <a:pt x="1642830" y="2726557"/>
                </a:lnTo>
                <a:cubicBezTo>
                  <a:pt x="1643602" y="2724713"/>
                  <a:pt x="1644068" y="2723160"/>
                  <a:pt x="1644466" y="2721491"/>
                </a:cubicBezTo>
                <a:close/>
                <a:moveTo>
                  <a:pt x="1730620" y="2680312"/>
                </a:moveTo>
                <a:cubicBezTo>
                  <a:pt x="1732762" y="2681184"/>
                  <a:pt x="1736740" y="2681433"/>
                  <a:pt x="1739754" y="2681209"/>
                </a:cubicBezTo>
                <a:cubicBezTo>
                  <a:pt x="1739937" y="2681192"/>
                  <a:pt x="1740086" y="2681342"/>
                  <a:pt x="1740086" y="2681524"/>
                </a:cubicBezTo>
                <a:cubicBezTo>
                  <a:pt x="1740086" y="2685103"/>
                  <a:pt x="1739995" y="2688118"/>
                  <a:pt x="1740311" y="2691896"/>
                </a:cubicBezTo>
                <a:cubicBezTo>
                  <a:pt x="1740394" y="2692892"/>
                  <a:pt x="1739788" y="2693839"/>
                  <a:pt x="1738833" y="2694138"/>
                </a:cubicBezTo>
                <a:cubicBezTo>
                  <a:pt x="1735669" y="2695143"/>
                  <a:pt x="1732505" y="2695815"/>
                  <a:pt x="1731467" y="2696031"/>
                </a:cubicBezTo>
                <a:cubicBezTo>
                  <a:pt x="1731276" y="2696073"/>
                  <a:pt x="1731093" y="2695932"/>
                  <a:pt x="1731068" y="2695741"/>
                </a:cubicBezTo>
                <a:cubicBezTo>
                  <a:pt x="1730512" y="2690219"/>
                  <a:pt x="1730570" y="2684198"/>
                  <a:pt x="1730620" y="2680312"/>
                </a:cubicBezTo>
                <a:close/>
                <a:moveTo>
                  <a:pt x="1694797" y="2680304"/>
                </a:moveTo>
                <a:cubicBezTo>
                  <a:pt x="1694846" y="2684190"/>
                  <a:pt x="1694904" y="2690210"/>
                  <a:pt x="1694348" y="2695732"/>
                </a:cubicBezTo>
                <a:cubicBezTo>
                  <a:pt x="1694332" y="2695932"/>
                  <a:pt x="1694149" y="2696065"/>
                  <a:pt x="1693950" y="2696023"/>
                </a:cubicBezTo>
                <a:cubicBezTo>
                  <a:pt x="1692903" y="2695807"/>
                  <a:pt x="1689748" y="2695134"/>
                  <a:pt x="1686584" y="2694130"/>
                </a:cubicBezTo>
                <a:cubicBezTo>
                  <a:pt x="1685629" y="2693831"/>
                  <a:pt x="1685014" y="2692884"/>
                  <a:pt x="1685106" y="2691888"/>
                </a:cubicBezTo>
                <a:cubicBezTo>
                  <a:pt x="1685430" y="2688109"/>
                  <a:pt x="1685338" y="2685095"/>
                  <a:pt x="1685330" y="2681516"/>
                </a:cubicBezTo>
                <a:cubicBezTo>
                  <a:pt x="1685330" y="2681333"/>
                  <a:pt x="1685479" y="2681184"/>
                  <a:pt x="1685662" y="2681200"/>
                </a:cubicBezTo>
                <a:cubicBezTo>
                  <a:pt x="1688677" y="2681416"/>
                  <a:pt x="1692654" y="2681167"/>
                  <a:pt x="1694797" y="2680304"/>
                </a:cubicBezTo>
                <a:close/>
                <a:moveTo>
                  <a:pt x="1782844" y="2667466"/>
                </a:moveTo>
                <a:cubicBezTo>
                  <a:pt x="1783259" y="2667308"/>
                  <a:pt x="1783716" y="2667532"/>
                  <a:pt x="1784089" y="2667773"/>
                </a:cubicBezTo>
                <a:cubicBezTo>
                  <a:pt x="1785941" y="2668985"/>
                  <a:pt x="1787378" y="2670820"/>
                  <a:pt x="1788142" y="2672896"/>
                </a:cubicBezTo>
                <a:cubicBezTo>
                  <a:pt x="1788939" y="2675064"/>
                  <a:pt x="1789371" y="2677339"/>
                  <a:pt x="1788640" y="2679598"/>
                </a:cubicBezTo>
                <a:cubicBezTo>
                  <a:pt x="1788507" y="2680021"/>
                  <a:pt x="1788291" y="2680470"/>
                  <a:pt x="1787884" y="2680636"/>
                </a:cubicBezTo>
                <a:cubicBezTo>
                  <a:pt x="1787444" y="2680810"/>
                  <a:pt x="1786954" y="2680586"/>
                  <a:pt x="1786547" y="2680337"/>
                </a:cubicBezTo>
                <a:cubicBezTo>
                  <a:pt x="1784754" y="2679232"/>
                  <a:pt x="1783774" y="2677538"/>
                  <a:pt x="1782354" y="2676069"/>
                </a:cubicBezTo>
                <a:lnTo>
                  <a:pt x="1782362" y="2676060"/>
                </a:lnTo>
                <a:cubicBezTo>
                  <a:pt x="1781407" y="2675064"/>
                  <a:pt x="1780444" y="2674067"/>
                  <a:pt x="1779489" y="2673079"/>
                </a:cubicBezTo>
                <a:cubicBezTo>
                  <a:pt x="1779115" y="2672672"/>
                  <a:pt x="1779124" y="2672157"/>
                  <a:pt x="1779298" y="2671676"/>
                </a:cubicBezTo>
                <a:cubicBezTo>
                  <a:pt x="1779414" y="2671344"/>
                  <a:pt x="1779613" y="2671028"/>
                  <a:pt x="1779813" y="2670779"/>
                </a:cubicBezTo>
                <a:cubicBezTo>
                  <a:pt x="1780602" y="2669807"/>
                  <a:pt x="1781465" y="2668877"/>
                  <a:pt x="1782287" y="2667931"/>
                </a:cubicBezTo>
                <a:cubicBezTo>
                  <a:pt x="1782445" y="2667748"/>
                  <a:pt x="1782619" y="2667549"/>
                  <a:pt x="1782844" y="2667466"/>
                </a:cubicBezTo>
                <a:close/>
                <a:moveTo>
                  <a:pt x="1642564" y="2667457"/>
                </a:moveTo>
                <a:cubicBezTo>
                  <a:pt x="1642797" y="2667549"/>
                  <a:pt x="1642963" y="2667740"/>
                  <a:pt x="1643121" y="2667922"/>
                </a:cubicBezTo>
                <a:cubicBezTo>
                  <a:pt x="1643943" y="2668869"/>
                  <a:pt x="1644798" y="2669799"/>
                  <a:pt x="1645595" y="2670771"/>
                </a:cubicBezTo>
                <a:cubicBezTo>
                  <a:pt x="1645795" y="2671020"/>
                  <a:pt x="1645994" y="2671335"/>
                  <a:pt x="1646110" y="2671667"/>
                </a:cubicBezTo>
                <a:cubicBezTo>
                  <a:pt x="1646285" y="2672149"/>
                  <a:pt x="1646285" y="2672664"/>
                  <a:pt x="1645919" y="2673071"/>
                </a:cubicBezTo>
                <a:cubicBezTo>
                  <a:pt x="1644964" y="2674067"/>
                  <a:pt x="1644001" y="2675064"/>
                  <a:pt x="1643046" y="2676052"/>
                </a:cubicBezTo>
                <a:cubicBezTo>
                  <a:pt x="1641634" y="2677522"/>
                  <a:pt x="1640646" y="2679216"/>
                  <a:pt x="1638853" y="2680320"/>
                </a:cubicBezTo>
                <a:lnTo>
                  <a:pt x="1638861" y="2680328"/>
                </a:lnTo>
                <a:cubicBezTo>
                  <a:pt x="1638454" y="2680578"/>
                  <a:pt x="1637964" y="2680802"/>
                  <a:pt x="1637524" y="2680627"/>
                </a:cubicBezTo>
                <a:cubicBezTo>
                  <a:pt x="1637109" y="2680461"/>
                  <a:pt x="1636901" y="2680013"/>
                  <a:pt x="1636768" y="2679589"/>
                </a:cubicBezTo>
                <a:cubicBezTo>
                  <a:pt x="1636038" y="2677331"/>
                  <a:pt x="1636478" y="2675055"/>
                  <a:pt x="1637267" y="2672888"/>
                </a:cubicBezTo>
                <a:cubicBezTo>
                  <a:pt x="1638031" y="2670812"/>
                  <a:pt x="1639459" y="2668977"/>
                  <a:pt x="1641319" y="2667765"/>
                </a:cubicBezTo>
                <a:cubicBezTo>
                  <a:pt x="1641693" y="2667524"/>
                  <a:pt x="1642149" y="2667291"/>
                  <a:pt x="1642564" y="2667457"/>
                </a:cubicBezTo>
                <a:close/>
                <a:moveTo>
                  <a:pt x="1733202" y="2661836"/>
                </a:moveTo>
                <a:cubicBezTo>
                  <a:pt x="1736333" y="2662458"/>
                  <a:pt x="1738550" y="2662998"/>
                  <a:pt x="1741764" y="2662707"/>
                </a:cubicBezTo>
                <a:cubicBezTo>
                  <a:pt x="1741947" y="2662691"/>
                  <a:pt x="1742096" y="2662849"/>
                  <a:pt x="1742055" y="2663031"/>
                </a:cubicBezTo>
                <a:cubicBezTo>
                  <a:pt x="1741797" y="2664202"/>
                  <a:pt x="1741407" y="2667665"/>
                  <a:pt x="1741041" y="2670148"/>
                </a:cubicBezTo>
                <a:cubicBezTo>
                  <a:pt x="1740742" y="2672191"/>
                  <a:pt x="1740444" y="2675653"/>
                  <a:pt x="1740294" y="2677439"/>
                </a:cubicBezTo>
                <a:lnTo>
                  <a:pt x="1740302" y="2677439"/>
                </a:lnTo>
                <a:cubicBezTo>
                  <a:pt x="1740253" y="2677995"/>
                  <a:pt x="1739796" y="2678419"/>
                  <a:pt x="1739239" y="2678443"/>
                </a:cubicBezTo>
                <a:cubicBezTo>
                  <a:pt x="1735851" y="2678610"/>
                  <a:pt x="1733028" y="2678111"/>
                  <a:pt x="1730819" y="2677580"/>
                </a:cubicBezTo>
                <a:cubicBezTo>
                  <a:pt x="1731176" y="2672290"/>
                  <a:pt x="1732289" y="2665954"/>
                  <a:pt x="1733202" y="2661836"/>
                </a:cubicBezTo>
                <a:close/>
                <a:moveTo>
                  <a:pt x="1692206" y="2661836"/>
                </a:moveTo>
                <a:cubicBezTo>
                  <a:pt x="1693119" y="2665954"/>
                  <a:pt x="1694232" y="2672290"/>
                  <a:pt x="1694589" y="2677580"/>
                </a:cubicBezTo>
                <a:cubicBezTo>
                  <a:pt x="1692380" y="2678120"/>
                  <a:pt x="1689548" y="2678618"/>
                  <a:pt x="1686169" y="2678443"/>
                </a:cubicBezTo>
                <a:cubicBezTo>
                  <a:pt x="1685612" y="2678419"/>
                  <a:pt x="1685156" y="2677995"/>
                  <a:pt x="1685106" y="2677439"/>
                </a:cubicBezTo>
                <a:cubicBezTo>
                  <a:pt x="1684956" y="2675662"/>
                  <a:pt x="1684657" y="2672191"/>
                  <a:pt x="1684358" y="2670148"/>
                </a:cubicBezTo>
                <a:cubicBezTo>
                  <a:pt x="1683993" y="2667657"/>
                  <a:pt x="1683603" y="2664194"/>
                  <a:pt x="1683345" y="2663031"/>
                </a:cubicBezTo>
                <a:lnTo>
                  <a:pt x="1683354" y="2663031"/>
                </a:lnTo>
                <a:cubicBezTo>
                  <a:pt x="1683312" y="2662857"/>
                  <a:pt x="1683462" y="2662691"/>
                  <a:pt x="1683644" y="2662707"/>
                </a:cubicBezTo>
                <a:cubicBezTo>
                  <a:pt x="1686858" y="2662990"/>
                  <a:pt x="1689075" y="2662450"/>
                  <a:pt x="1692206" y="2661836"/>
                </a:cubicBezTo>
                <a:close/>
                <a:moveTo>
                  <a:pt x="1749030" y="2643226"/>
                </a:moveTo>
                <a:cubicBezTo>
                  <a:pt x="1749213" y="2643185"/>
                  <a:pt x="1749370" y="2643367"/>
                  <a:pt x="1749287" y="2643542"/>
                </a:cubicBezTo>
                <a:cubicBezTo>
                  <a:pt x="1748191" y="2645842"/>
                  <a:pt x="1745924" y="2651588"/>
                  <a:pt x="1744637" y="2655524"/>
                </a:cubicBezTo>
                <a:cubicBezTo>
                  <a:pt x="1743416" y="2659245"/>
                  <a:pt x="1743574" y="2660274"/>
                  <a:pt x="1741407" y="2660291"/>
                </a:cubicBezTo>
                <a:cubicBezTo>
                  <a:pt x="1738816" y="2660316"/>
                  <a:pt x="1734099" y="2659286"/>
                  <a:pt x="1734099" y="2659286"/>
                </a:cubicBezTo>
                <a:lnTo>
                  <a:pt x="1734108" y="2659286"/>
                </a:lnTo>
                <a:cubicBezTo>
                  <a:pt x="1734108" y="2659286"/>
                  <a:pt x="1736067" y="2652435"/>
                  <a:pt x="1737188" y="2649770"/>
                </a:cubicBezTo>
                <a:cubicBezTo>
                  <a:pt x="1737961" y="2647926"/>
                  <a:pt x="1738849" y="2645892"/>
                  <a:pt x="1739414" y="2644605"/>
                </a:cubicBezTo>
                <a:cubicBezTo>
                  <a:pt x="1739746" y="2643857"/>
                  <a:pt x="1740535" y="2643434"/>
                  <a:pt x="1741340" y="2643558"/>
                </a:cubicBezTo>
                <a:cubicBezTo>
                  <a:pt x="1744172" y="2643999"/>
                  <a:pt x="1746422" y="2643783"/>
                  <a:pt x="1749030" y="2643226"/>
                </a:cubicBezTo>
                <a:close/>
                <a:moveTo>
                  <a:pt x="1676370" y="2643226"/>
                </a:moveTo>
                <a:lnTo>
                  <a:pt x="1676378" y="2643226"/>
                </a:lnTo>
                <a:cubicBezTo>
                  <a:pt x="1678986" y="2643783"/>
                  <a:pt x="1681236" y="2643990"/>
                  <a:pt x="1684068" y="2643558"/>
                </a:cubicBezTo>
                <a:cubicBezTo>
                  <a:pt x="1684873" y="2643434"/>
                  <a:pt x="1685670" y="2643857"/>
                  <a:pt x="1685994" y="2644605"/>
                </a:cubicBezTo>
                <a:cubicBezTo>
                  <a:pt x="1686559" y="2645892"/>
                  <a:pt x="1687448" y="2647926"/>
                  <a:pt x="1688220" y="2649770"/>
                </a:cubicBezTo>
                <a:cubicBezTo>
                  <a:pt x="1689341" y="2652435"/>
                  <a:pt x="1691301" y="2659286"/>
                  <a:pt x="1691301" y="2659286"/>
                </a:cubicBezTo>
                <a:cubicBezTo>
                  <a:pt x="1691301" y="2659286"/>
                  <a:pt x="1686584" y="2660316"/>
                  <a:pt x="1683993" y="2660291"/>
                </a:cubicBezTo>
                <a:cubicBezTo>
                  <a:pt x="1681826" y="2660274"/>
                  <a:pt x="1681983" y="2659236"/>
                  <a:pt x="1680763" y="2655524"/>
                </a:cubicBezTo>
                <a:cubicBezTo>
                  <a:pt x="1679476" y="2651588"/>
                  <a:pt x="1677209" y="2645850"/>
                  <a:pt x="1676113" y="2643542"/>
                </a:cubicBezTo>
                <a:cubicBezTo>
                  <a:pt x="1676030" y="2643367"/>
                  <a:pt x="1676187" y="2643185"/>
                  <a:pt x="1676370" y="2643226"/>
                </a:cubicBezTo>
                <a:close/>
                <a:moveTo>
                  <a:pt x="1790607" y="2612801"/>
                </a:moveTo>
                <a:cubicBezTo>
                  <a:pt x="1791845" y="2612801"/>
                  <a:pt x="1792841" y="2613797"/>
                  <a:pt x="1792841" y="2615034"/>
                </a:cubicBezTo>
                <a:cubicBezTo>
                  <a:pt x="1792841" y="2616272"/>
                  <a:pt x="1791845" y="2617268"/>
                  <a:pt x="1790607" y="2617268"/>
                </a:cubicBezTo>
                <a:cubicBezTo>
                  <a:pt x="1789370" y="2617268"/>
                  <a:pt x="1788374" y="2616272"/>
                  <a:pt x="1788374" y="2615034"/>
                </a:cubicBezTo>
                <a:cubicBezTo>
                  <a:pt x="1788374" y="2613797"/>
                  <a:pt x="1789370" y="2612801"/>
                  <a:pt x="1790607" y="2612801"/>
                </a:cubicBezTo>
                <a:close/>
                <a:moveTo>
                  <a:pt x="1634808" y="2612801"/>
                </a:moveTo>
                <a:cubicBezTo>
                  <a:pt x="1636046" y="2612801"/>
                  <a:pt x="1637042" y="2613797"/>
                  <a:pt x="1637042" y="2615034"/>
                </a:cubicBezTo>
                <a:cubicBezTo>
                  <a:pt x="1637042" y="2616272"/>
                  <a:pt x="1636046" y="2617268"/>
                  <a:pt x="1634808" y="2617268"/>
                </a:cubicBezTo>
                <a:cubicBezTo>
                  <a:pt x="1633571" y="2617268"/>
                  <a:pt x="1632575" y="2616272"/>
                  <a:pt x="1632575" y="2615034"/>
                </a:cubicBezTo>
                <a:cubicBezTo>
                  <a:pt x="1632575" y="2613797"/>
                  <a:pt x="1633571" y="2612801"/>
                  <a:pt x="1634808" y="2612801"/>
                </a:cubicBezTo>
                <a:close/>
                <a:moveTo>
                  <a:pt x="1790607" y="2610874"/>
                </a:moveTo>
                <a:cubicBezTo>
                  <a:pt x="1788307" y="2610874"/>
                  <a:pt x="1786447" y="2612734"/>
                  <a:pt x="1786447" y="2615034"/>
                </a:cubicBezTo>
                <a:cubicBezTo>
                  <a:pt x="1786447" y="2617335"/>
                  <a:pt x="1788307" y="2619195"/>
                  <a:pt x="1790607" y="2619195"/>
                </a:cubicBezTo>
                <a:cubicBezTo>
                  <a:pt x="1792907" y="2619195"/>
                  <a:pt x="1794768" y="2617335"/>
                  <a:pt x="1794768" y="2615034"/>
                </a:cubicBezTo>
                <a:cubicBezTo>
                  <a:pt x="1794768" y="2612734"/>
                  <a:pt x="1792907" y="2610874"/>
                  <a:pt x="1790607" y="2610874"/>
                </a:cubicBezTo>
                <a:close/>
                <a:moveTo>
                  <a:pt x="1634808" y="2610874"/>
                </a:moveTo>
                <a:cubicBezTo>
                  <a:pt x="1632508" y="2610874"/>
                  <a:pt x="1630648" y="2612734"/>
                  <a:pt x="1630648" y="2615034"/>
                </a:cubicBezTo>
                <a:cubicBezTo>
                  <a:pt x="1630648" y="2617335"/>
                  <a:pt x="1632508" y="2619195"/>
                  <a:pt x="1634808" y="2619195"/>
                </a:cubicBezTo>
                <a:cubicBezTo>
                  <a:pt x="1637108" y="2619195"/>
                  <a:pt x="1638969" y="2617335"/>
                  <a:pt x="1638969" y="2615034"/>
                </a:cubicBezTo>
                <a:cubicBezTo>
                  <a:pt x="1638969" y="2612734"/>
                  <a:pt x="1637108" y="2610874"/>
                  <a:pt x="1634808" y="2610874"/>
                </a:cubicBezTo>
                <a:close/>
                <a:moveTo>
                  <a:pt x="1628498" y="2603724"/>
                </a:moveTo>
                <a:cubicBezTo>
                  <a:pt x="1647505" y="2606830"/>
                  <a:pt x="1674917" y="2626942"/>
                  <a:pt x="1682490" y="2670173"/>
                </a:cubicBezTo>
                <a:cubicBezTo>
                  <a:pt x="1686800" y="2708703"/>
                  <a:pt x="1675407" y="2735890"/>
                  <a:pt x="1653418" y="2756493"/>
                </a:cubicBezTo>
                <a:lnTo>
                  <a:pt x="1653426" y="2756476"/>
                </a:lnTo>
                <a:cubicBezTo>
                  <a:pt x="1653426" y="2756476"/>
                  <a:pt x="1648361" y="2761052"/>
                  <a:pt x="1644342" y="2764564"/>
                </a:cubicBezTo>
                <a:cubicBezTo>
                  <a:pt x="1640322" y="2768077"/>
                  <a:pt x="1641095" y="2771955"/>
                  <a:pt x="1643079" y="2774446"/>
                </a:cubicBezTo>
                <a:cubicBezTo>
                  <a:pt x="1645346" y="2777294"/>
                  <a:pt x="1649714" y="2780134"/>
                  <a:pt x="1649714" y="2780134"/>
                </a:cubicBezTo>
                <a:cubicBezTo>
                  <a:pt x="1649714" y="2780134"/>
                  <a:pt x="1642863" y="2784469"/>
                  <a:pt x="1634593" y="2781704"/>
                </a:cubicBezTo>
                <a:cubicBezTo>
                  <a:pt x="1623723" y="2778058"/>
                  <a:pt x="1626446" y="2768035"/>
                  <a:pt x="1626446" y="2768035"/>
                </a:cubicBezTo>
                <a:cubicBezTo>
                  <a:pt x="1626446" y="2768035"/>
                  <a:pt x="1621024" y="2770369"/>
                  <a:pt x="1614630" y="2765851"/>
                </a:cubicBezTo>
                <a:cubicBezTo>
                  <a:pt x="1608825" y="2761749"/>
                  <a:pt x="1607729" y="2754500"/>
                  <a:pt x="1609158" y="2746611"/>
                </a:cubicBezTo>
                <a:cubicBezTo>
                  <a:pt x="1609158" y="2746611"/>
                  <a:pt x="1617586" y="2755355"/>
                  <a:pt x="1627377" y="2755255"/>
                </a:cubicBezTo>
                <a:cubicBezTo>
                  <a:pt x="1633040" y="2755197"/>
                  <a:pt x="1636395" y="2752756"/>
                  <a:pt x="1640148" y="2746221"/>
                </a:cubicBezTo>
                <a:cubicBezTo>
                  <a:pt x="1644474" y="2738697"/>
                  <a:pt x="1652488" y="2721234"/>
                  <a:pt x="1650113" y="2701362"/>
                </a:cubicBezTo>
                <a:cubicBezTo>
                  <a:pt x="1648444" y="2687370"/>
                  <a:pt x="1644707" y="2679133"/>
                  <a:pt x="1644092" y="2677596"/>
                </a:cubicBezTo>
                <a:cubicBezTo>
                  <a:pt x="1644009" y="2677397"/>
                  <a:pt x="1644059" y="2677181"/>
                  <a:pt x="1644209" y="2677032"/>
                </a:cubicBezTo>
                <a:cubicBezTo>
                  <a:pt x="1644533" y="2676708"/>
                  <a:pt x="1645213" y="2676027"/>
                  <a:pt x="1646476" y="2674732"/>
                </a:cubicBezTo>
                <a:cubicBezTo>
                  <a:pt x="1647539" y="2673644"/>
                  <a:pt x="1648560" y="2672215"/>
                  <a:pt x="1647663" y="2670820"/>
                </a:cubicBezTo>
                <a:cubicBezTo>
                  <a:pt x="1647248" y="2670173"/>
                  <a:pt x="1646766" y="2669616"/>
                  <a:pt x="1646418" y="2669292"/>
                </a:cubicBezTo>
                <a:cubicBezTo>
                  <a:pt x="1645986" y="2668886"/>
                  <a:pt x="1643968" y="2666577"/>
                  <a:pt x="1643619" y="2666278"/>
                </a:cubicBezTo>
                <a:cubicBezTo>
                  <a:pt x="1642158" y="2664601"/>
                  <a:pt x="1640430" y="2667109"/>
                  <a:pt x="1639367" y="2664891"/>
                </a:cubicBezTo>
                <a:cubicBezTo>
                  <a:pt x="1638412" y="2662815"/>
                  <a:pt x="1632317" y="2648126"/>
                  <a:pt x="1630665" y="2644156"/>
                </a:cubicBezTo>
                <a:cubicBezTo>
                  <a:pt x="1630532" y="2643841"/>
                  <a:pt x="1630856" y="2643542"/>
                  <a:pt x="1631163" y="2643683"/>
                </a:cubicBezTo>
                <a:cubicBezTo>
                  <a:pt x="1635622" y="2645701"/>
                  <a:pt x="1644043" y="2643218"/>
                  <a:pt x="1647647" y="2639954"/>
                </a:cubicBezTo>
                <a:cubicBezTo>
                  <a:pt x="1651815" y="2636168"/>
                  <a:pt x="1652978" y="2632057"/>
                  <a:pt x="1653542" y="2628221"/>
                </a:cubicBezTo>
                <a:lnTo>
                  <a:pt x="1652629" y="2628030"/>
                </a:lnTo>
                <a:cubicBezTo>
                  <a:pt x="1650279" y="2633934"/>
                  <a:pt x="1647447" y="2637355"/>
                  <a:pt x="1644657" y="2639274"/>
                </a:cubicBezTo>
                <a:cubicBezTo>
                  <a:pt x="1639924" y="2642379"/>
                  <a:pt x="1634061" y="2641582"/>
                  <a:pt x="1631288" y="2640851"/>
                </a:cubicBezTo>
                <a:cubicBezTo>
                  <a:pt x="1626629" y="2639622"/>
                  <a:pt x="1624478" y="2636733"/>
                  <a:pt x="1623083" y="2634939"/>
                </a:cubicBezTo>
                <a:cubicBezTo>
                  <a:pt x="1619753" y="2630637"/>
                  <a:pt x="1616639" y="2623836"/>
                  <a:pt x="1615510" y="2617027"/>
                </a:cubicBezTo>
                <a:lnTo>
                  <a:pt x="1616631" y="2616272"/>
                </a:lnTo>
                <a:cubicBezTo>
                  <a:pt x="1618142" y="2618613"/>
                  <a:pt x="1620517" y="2620432"/>
                  <a:pt x="1623490" y="2621229"/>
                </a:cubicBezTo>
                <a:lnTo>
                  <a:pt x="1624130" y="2620249"/>
                </a:lnTo>
                <a:cubicBezTo>
                  <a:pt x="1616772" y="2615773"/>
                  <a:pt x="1614846" y="2609728"/>
                  <a:pt x="1614265" y="2604995"/>
                </a:cubicBezTo>
                <a:cubicBezTo>
                  <a:pt x="1614215" y="2604613"/>
                  <a:pt x="1614456" y="2604247"/>
                  <a:pt x="1614829" y="2604148"/>
                </a:cubicBezTo>
                <a:cubicBezTo>
                  <a:pt x="1619571" y="2602794"/>
                  <a:pt x="1623291" y="2602877"/>
                  <a:pt x="1628498" y="2603724"/>
                </a:cubicBezTo>
                <a:close/>
                <a:moveTo>
                  <a:pt x="1796902" y="2603691"/>
                </a:moveTo>
                <a:cubicBezTo>
                  <a:pt x="1802109" y="2602844"/>
                  <a:pt x="1805829" y="2602761"/>
                  <a:pt x="1810571" y="2604114"/>
                </a:cubicBezTo>
                <a:cubicBezTo>
                  <a:pt x="1810936" y="2604222"/>
                  <a:pt x="1811177" y="2604588"/>
                  <a:pt x="1811135" y="2604961"/>
                </a:cubicBezTo>
                <a:cubicBezTo>
                  <a:pt x="1810546" y="2609703"/>
                  <a:pt x="1808628" y="2615748"/>
                  <a:pt x="1801270" y="2620216"/>
                </a:cubicBezTo>
                <a:lnTo>
                  <a:pt x="1801910" y="2621196"/>
                </a:lnTo>
                <a:cubicBezTo>
                  <a:pt x="1804882" y="2620399"/>
                  <a:pt x="1807257" y="2618580"/>
                  <a:pt x="1808769" y="2616238"/>
                </a:cubicBezTo>
                <a:lnTo>
                  <a:pt x="1809890" y="2616994"/>
                </a:lnTo>
                <a:cubicBezTo>
                  <a:pt x="1808760" y="2623812"/>
                  <a:pt x="1805646" y="2630604"/>
                  <a:pt x="1802317" y="2634906"/>
                </a:cubicBezTo>
                <a:cubicBezTo>
                  <a:pt x="1800921" y="2636708"/>
                  <a:pt x="1798771" y="2639589"/>
                  <a:pt x="1794112" y="2640818"/>
                </a:cubicBezTo>
                <a:cubicBezTo>
                  <a:pt x="1791339" y="2641549"/>
                  <a:pt x="1785476" y="2642338"/>
                  <a:pt x="1780743" y="2639240"/>
                </a:cubicBezTo>
                <a:cubicBezTo>
                  <a:pt x="1777961" y="2637330"/>
                  <a:pt x="1775121" y="2633909"/>
                  <a:pt x="1772771" y="2627997"/>
                </a:cubicBezTo>
                <a:lnTo>
                  <a:pt x="1771858" y="2628188"/>
                </a:lnTo>
                <a:cubicBezTo>
                  <a:pt x="1772422" y="2632024"/>
                  <a:pt x="1773585" y="2636135"/>
                  <a:pt x="1777753" y="2639921"/>
                </a:cubicBezTo>
                <a:cubicBezTo>
                  <a:pt x="1781357" y="2643193"/>
                  <a:pt x="1789778" y="2645668"/>
                  <a:pt x="1794237" y="2643650"/>
                </a:cubicBezTo>
                <a:cubicBezTo>
                  <a:pt x="1794544" y="2643509"/>
                  <a:pt x="1794868" y="2643816"/>
                  <a:pt x="1794735" y="2644123"/>
                </a:cubicBezTo>
                <a:cubicBezTo>
                  <a:pt x="1793074" y="2648084"/>
                  <a:pt x="1786987" y="2662782"/>
                  <a:pt x="1786032" y="2664858"/>
                </a:cubicBezTo>
                <a:cubicBezTo>
                  <a:pt x="1784978" y="2667075"/>
                  <a:pt x="1783251" y="2664559"/>
                  <a:pt x="1781781" y="2666245"/>
                </a:cubicBezTo>
                <a:cubicBezTo>
                  <a:pt x="1781432" y="2666536"/>
                  <a:pt x="1779414" y="2668844"/>
                  <a:pt x="1778982" y="2669259"/>
                </a:cubicBezTo>
                <a:cubicBezTo>
                  <a:pt x="1778642" y="2669583"/>
                  <a:pt x="1778160" y="2670139"/>
                  <a:pt x="1777737" y="2670787"/>
                </a:cubicBezTo>
                <a:cubicBezTo>
                  <a:pt x="1776832" y="2672182"/>
                  <a:pt x="1777861" y="2673611"/>
                  <a:pt x="1778924" y="2674698"/>
                </a:cubicBezTo>
                <a:cubicBezTo>
                  <a:pt x="1780186" y="2675985"/>
                  <a:pt x="1780867" y="2676675"/>
                  <a:pt x="1781191" y="2676999"/>
                </a:cubicBezTo>
                <a:cubicBezTo>
                  <a:pt x="1781341" y="2677148"/>
                  <a:pt x="1781390" y="2677364"/>
                  <a:pt x="1781307" y="2677563"/>
                </a:cubicBezTo>
                <a:cubicBezTo>
                  <a:pt x="1780685" y="2679099"/>
                  <a:pt x="1776956" y="2687337"/>
                  <a:pt x="1775287" y="2701329"/>
                </a:cubicBezTo>
                <a:cubicBezTo>
                  <a:pt x="1772920" y="2721201"/>
                  <a:pt x="1780925" y="2738664"/>
                  <a:pt x="1785252" y="2746187"/>
                </a:cubicBezTo>
                <a:cubicBezTo>
                  <a:pt x="1789014" y="2752723"/>
                  <a:pt x="1792368" y="2755164"/>
                  <a:pt x="1798023" y="2755222"/>
                </a:cubicBezTo>
                <a:cubicBezTo>
                  <a:pt x="1807822" y="2755322"/>
                  <a:pt x="1816242" y="2746578"/>
                  <a:pt x="1816242" y="2746578"/>
                </a:cubicBezTo>
                <a:cubicBezTo>
                  <a:pt x="1817671" y="2754466"/>
                  <a:pt x="1816574" y="2761716"/>
                  <a:pt x="1810770" y="2765818"/>
                </a:cubicBezTo>
                <a:lnTo>
                  <a:pt x="1810778" y="2765835"/>
                </a:lnTo>
                <a:cubicBezTo>
                  <a:pt x="1804384" y="2770352"/>
                  <a:pt x="1798962" y="2768019"/>
                  <a:pt x="1798962" y="2768019"/>
                </a:cubicBezTo>
                <a:cubicBezTo>
                  <a:pt x="1798962" y="2768019"/>
                  <a:pt x="1801685" y="2778041"/>
                  <a:pt x="1790816" y="2781687"/>
                </a:cubicBezTo>
                <a:cubicBezTo>
                  <a:pt x="1782553" y="2784452"/>
                  <a:pt x="1775694" y="2780117"/>
                  <a:pt x="1775694" y="2780117"/>
                </a:cubicBezTo>
                <a:cubicBezTo>
                  <a:pt x="1775694" y="2780117"/>
                  <a:pt x="1780062" y="2777286"/>
                  <a:pt x="1782329" y="2774429"/>
                </a:cubicBezTo>
                <a:cubicBezTo>
                  <a:pt x="1784313" y="2771938"/>
                  <a:pt x="1785086" y="2768060"/>
                  <a:pt x="1781067" y="2764547"/>
                </a:cubicBezTo>
                <a:cubicBezTo>
                  <a:pt x="1777048" y="2761035"/>
                  <a:pt x="1771982" y="2756459"/>
                  <a:pt x="1771982" y="2756459"/>
                </a:cubicBezTo>
                <a:cubicBezTo>
                  <a:pt x="1749993" y="2735857"/>
                  <a:pt x="1738600" y="2708670"/>
                  <a:pt x="1742910" y="2670139"/>
                </a:cubicBezTo>
                <a:cubicBezTo>
                  <a:pt x="1750475" y="2626909"/>
                  <a:pt x="1777895" y="2606797"/>
                  <a:pt x="1796902" y="2603691"/>
                </a:cubicBezTo>
                <a:close/>
                <a:moveTo>
                  <a:pt x="2047425" y="2600843"/>
                </a:moveTo>
                <a:cubicBezTo>
                  <a:pt x="2058661" y="2600843"/>
                  <a:pt x="2063136" y="2610991"/>
                  <a:pt x="2063136" y="2623023"/>
                </a:cubicBezTo>
                <a:cubicBezTo>
                  <a:pt x="2063136" y="2634466"/>
                  <a:pt x="2058661" y="2645203"/>
                  <a:pt x="2047425" y="2645203"/>
                </a:cubicBezTo>
                <a:cubicBezTo>
                  <a:pt x="2036190" y="2645203"/>
                  <a:pt x="2031714" y="2635056"/>
                  <a:pt x="2031714" y="2623023"/>
                </a:cubicBezTo>
                <a:cubicBezTo>
                  <a:pt x="2031714" y="2610991"/>
                  <a:pt x="2036190" y="2600843"/>
                  <a:pt x="2047425" y="2600843"/>
                </a:cubicBezTo>
                <a:close/>
                <a:moveTo>
                  <a:pt x="2366580" y="2588312"/>
                </a:moveTo>
                <a:lnTo>
                  <a:pt x="2366580" y="2657733"/>
                </a:lnTo>
                <a:lnTo>
                  <a:pt x="2383587" y="2657733"/>
                </a:lnTo>
                <a:lnTo>
                  <a:pt x="2382989" y="2610293"/>
                </a:lnTo>
                <a:lnTo>
                  <a:pt x="2383188" y="2610293"/>
                </a:lnTo>
                <a:lnTo>
                  <a:pt x="2407452" y="2657733"/>
                </a:lnTo>
                <a:lnTo>
                  <a:pt x="2430429" y="2657733"/>
                </a:lnTo>
                <a:lnTo>
                  <a:pt x="2430429" y="2588312"/>
                </a:lnTo>
                <a:lnTo>
                  <a:pt x="2413522" y="2588312"/>
                </a:lnTo>
                <a:lnTo>
                  <a:pt x="2413821" y="2635454"/>
                </a:lnTo>
                <a:lnTo>
                  <a:pt x="2413622" y="2635454"/>
                </a:lnTo>
                <a:lnTo>
                  <a:pt x="2390147" y="2588312"/>
                </a:lnTo>
                <a:close/>
                <a:moveTo>
                  <a:pt x="2293480" y="2588312"/>
                </a:moveTo>
                <a:lnTo>
                  <a:pt x="2293480" y="2631376"/>
                </a:lnTo>
                <a:cubicBezTo>
                  <a:pt x="2293480" y="2650376"/>
                  <a:pt x="2305811" y="2658929"/>
                  <a:pt x="2323914" y="2658929"/>
                </a:cubicBezTo>
                <a:cubicBezTo>
                  <a:pt x="2342017" y="2658929"/>
                  <a:pt x="2354348" y="2650376"/>
                  <a:pt x="2354348" y="2631376"/>
                </a:cubicBezTo>
                <a:lnTo>
                  <a:pt x="2354348" y="2588312"/>
                </a:lnTo>
                <a:lnTo>
                  <a:pt x="2335847" y="2588312"/>
                </a:lnTo>
                <a:lnTo>
                  <a:pt x="2335847" y="2628296"/>
                </a:lnTo>
                <a:cubicBezTo>
                  <a:pt x="2335847" y="2637447"/>
                  <a:pt x="2333364" y="2645203"/>
                  <a:pt x="2323914" y="2645203"/>
                </a:cubicBezTo>
                <a:cubicBezTo>
                  <a:pt x="2314464" y="2645203"/>
                  <a:pt x="2311981" y="2637447"/>
                  <a:pt x="2311981" y="2628296"/>
                </a:cubicBezTo>
                <a:lnTo>
                  <a:pt x="2311981" y="2588312"/>
                </a:lnTo>
                <a:close/>
                <a:moveTo>
                  <a:pt x="2193517" y="2588312"/>
                </a:moveTo>
                <a:lnTo>
                  <a:pt x="2193517" y="2657733"/>
                </a:lnTo>
                <a:lnTo>
                  <a:pt x="2211620" y="2657733"/>
                </a:lnTo>
                <a:lnTo>
                  <a:pt x="2211221" y="2604430"/>
                </a:lnTo>
                <a:lnTo>
                  <a:pt x="2211420" y="2604430"/>
                </a:lnTo>
                <a:lnTo>
                  <a:pt x="2228327" y="2657733"/>
                </a:lnTo>
                <a:lnTo>
                  <a:pt x="2245334" y="2657733"/>
                </a:lnTo>
                <a:lnTo>
                  <a:pt x="2263038" y="2604430"/>
                </a:lnTo>
                <a:lnTo>
                  <a:pt x="2263237" y="2604430"/>
                </a:lnTo>
                <a:lnTo>
                  <a:pt x="2262938" y="2657733"/>
                </a:lnTo>
                <a:lnTo>
                  <a:pt x="2281041" y="2657733"/>
                </a:lnTo>
                <a:lnTo>
                  <a:pt x="2281041" y="2588312"/>
                </a:lnTo>
                <a:lnTo>
                  <a:pt x="2252998" y="2588312"/>
                </a:lnTo>
                <a:lnTo>
                  <a:pt x="2237586" y="2634457"/>
                </a:lnTo>
                <a:lnTo>
                  <a:pt x="2237387" y="2634457"/>
                </a:lnTo>
                <a:lnTo>
                  <a:pt x="2222664" y="2588312"/>
                </a:lnTo>
                <a:lnTo>
                  <a:pt x="2193525" y="2588312"/>
                </a:lnTo>
                <a:close/>
                <a:moveTo>
                  <a:pt x="2092075" y="2588312"/>
                </a:moveTo>
                <a:lnTo>
                  <a:pt x="2092075" y="2657733"/>
                </a:lnTo>
                <a:lnTo>
                  <a:pt x="2110178" y="2657733"/>
                </a:lnTo>
                <a:lnTo>
                  <a:pt x="2109779" y="2604430"/>
                </a:lnTo>
                <a:lnTo>
                  <a:pt x="2109978" y="2604430"/>
                </a:lnTo>
                <a:lnTo>
                  <a:pt x="2126885" y="2657733"/>
                </a:lnTo>
                <a:lnTo>
                  <a:pt x="2143892" y="2657733"/>
                </a:lnTo>
                <a:lnTo>
                  <a:pt x="2161596" y="2604430"/>
                </a:lnTo>
                <a:lnTo>
                  <a:pt x="2161795" y="2604430"/>
                </a:lnTo>
                <a:lnTo>
                  <a:pt x="2161496" y="2657733"/>
                </a:lnTo>
                <a:lnTo>
                  <a:pt x="2179599" y="2657733"/>
                </a:lnTo>
                <a:lnTo>
                  <a:pt x="2179599" y="2588312"/>
                </a:lnTo>
                <a:lnTo>
                  <a:pt x="2151556" y="2588312"/>
                </a:lnTo>
                <a:lnTo>
                  <a:pt x="2136144" y="2634457"/>
                </a:lnTo>
                <a:lnTo>
                  <a:pt x="2135945" y="2634457"/>
                </a:lnTo>
                <a:lnTo>
                  <a:pt x="2121222" y="2588312"/>
                </a:lnTo>
                <a:lnTo>
                  <a:pt x="2092083" y="2588312"/>
                </a:lnTo>
                <a:close/>
                <a:moveTo>
                  <a:pt x="1947370" y="2588312"/>
                </a:moveTo>
                <a:lnTo>
                  <a:pt x="1947370" y="2657725"/>
                </a:lnTo>
                <a:lnTo>
                  <a:pt x="1965871" y="2657725"/>
                </a:lnTo>
                <a:lnTo>
                  <a:pt x="1965871" y="2626195"/>
                </a:lnTo>
                <a:lnTo>
                  <a:pt x="1966071" y="2626195"/>
                </a:lnTo>
                <a:lnTo>
                  <a:pt x="1987653" y="2657725"/>
                </a:lnTo>
                <a:lnTo>
                  <a:pt x="2011219" y="2657725"/>
                </a:lnTo>
                <a:lnTo>
                  <a:pt x="1983575" y="2620631"/>
                </a:lnTo>
                <a:lnTo>
                  <a:pt x="2009235" y="2588312"/>
                </a:lnTo>
                <a:lnTo>
                  <a:pt x="1986955" y="2588312"/>
                </a:lnTo>
                <a:lnTo>
                  <a:pt x="1966071" y="2616654"/>
                </a:lnTo>
                <a:lnTo>
                  <a:pt x="1965871" y="2616654"/>
                </a:lnTo>
                <a:lnTo>
                  <a:pt x="1965871" y="2588312"/>
                </a:lnTo>
                <a:close/>
                <a:moveTo>
                  <a:pt x="2047425" y="2587125"/>
                </a:moveTo>
                <a:cubicBezTo>
                  <a:pt x="2024548" y="2587125"/>
                  <a:pt x="2012615" y="2600951"/>
                  <a:pt x="2012615" y="2623031"/>
                </a:cubicBezTo>
                <a:cubicBezTo>
                  <a:pt x="2012615" y="2645112"/>
                  <a:pt x="2024747" y="2658938"/>
                  <a:pt x="2047425" y="2658938"/>
                </a:cubicBezTo>
                <a:cubicBezTo>
                  <a:pt x="2070103" y="2658938"/>
                  <a:pt x="2082236" y="2645311"/>
                  <a:pt x="2082236" y="2623031"/>
                </a:cubicBezTo>
                <a:cubicBezTo>
                  <a:pt x="2082236" y="2600752"/>
                  <a:pt x="2070303" y="2587125"/>
                  <a:pt x="2047425" y="2587125"/>
                </a:cubicBezTo>
                <a:close/>
                <a:moveTo>
                  <a:pt x="1805696" y="2500174"/>
                </a:moveTo>
                <a:lnTo>
                  <a:pt x="1798048" y="2523350"/>
                </a:lnTo>
                <a:lnTo>
                  <a:pt x="1774149" y="2518385"/>
                </a:lnTo>
                <a:lnTo>
                  <a:pt x="1790400" y="2536595"/>
                </a:lnTo>
                <a:lnTo>
                  <a:pt x="1774149" y="2554806"/>
                </a:lnTo>
                <a:lnTo>
                  <a:pt x="1798048" y="2549840"/>
                </a:lnTo>
                <a:lnTo>
                  <a:pt x="1805696" y="2573017"/>
                </a:lnTo>
                <a:lnTo>
                  <a:pt x="1813344" y="2549840"/>
                </a:lnTo>
                <a:lnTo>
                  <a:pt x="1837243" y="2554806"/>
                </a:lnTo>
                <a:lnTo>
                  <a:pt x="1820992" y="2536595"/>
                </a:lnTo>
                <a:lnTo>
                  <a:pt x="1837243" y="2518385"/>
                </a:lnTo>
                <a:lnTo>
                  <a:pt x="1813344" y="2523350"/>
                </a:lnTo>
                <a:close/>
                <a:moveTo>
                  <a:pt x="1712011" y="2500174"/>
                </a:moveTo>
                <a:lnTo>
                  <a:pt x="1704363" y="2523350"/>
                </a:lnTo>
                <a:lnTo>
                  <a:pt x="1680464" y="2518385"/>
                </a:lnTo>
                <a:lnTo>
                  <a:pt x="1696715" y="2536595"/>
                </a:lnTo>
                <a:lnTo>
                  <a:pt x="1680464" y="2554806"/>
                </a:lnTo>
                <a:lnTo>
                  <a:pt x="1704363" y="2549840"/>
                </a:lnTo>
                <a:lnTo>
                  <a:pt x="1712011" y="2573017"/>
                </a:lnTo>
                <a:lnTo>
                  <a:pt x="1719659" y="2549840"/>
                </a:lnTo>
                <a:lnTo>
                  <a:pt x="1743558" y="2554806"/>
                </a:lnTo>
                <a:lnTo>
                  <a:pt x="1727307" y="2536595"/>
                </a:lnTo>
                <a:lnTo>
                  <a:pt x="1743558" y="2518385"/>
                </a:lnTo>
                <a:lnTo>
                  <a:pt x="1719659" y="2523350"/>
                </a:lnTo>
                <a:close/>
                <a:moveTo>
                  <a:pt x="1618325" y="2500174"/>
                </a:moveTo>
                <a:lnTo>
                  <a:pt x="1610677" y="2523350"/>
                </a:lnTo>
                <a:lnTo>
                  <a:pt x="1586778" y="2518385"/>
                </a:lnTo>
                <a:lnTo>
                  <a:pt x="1603029" y="2536595"/>
                </a:lnTo>
                <a:lnTo>
                  <a:pt x="1586778" y="2554806"/>
                </a:lnTo>
                <a:lnTo>
                  <a:pt x="1610677" y="2549840"/>
                </a:lnTo>
                <a:lnTo>
                  <a:pt x="1618325" y="2573017"/>
                </a:lnTo>
                <a:lnTo>
                  <a:pt x="1625973" y="2549840"/>
                </a:lnTo>
                <a:lnTo>
                  <a:pt x="1649872" y="2554806"/>
                </a:lnTo>
                <a:lnTo>
                  <a:pt x="1633621" y="2536595"/>
                </a:lnTo>
                <a:lnTo>
                  <a:pt x="1649872" y="2518385"/>
                </a:lnTo>
                <a:lnTo>
                  <a:pt x="1625973" y="2523350"/>
                </a:lnTo>
                <a:close/>
                <a:moveTo>
                  <a:pt x="1564806" y="2490591"/>
                </a:moveTo>
                <a:lnTo>
                  <a:pt x="1860652" y="2490591"/>
                </a:lnTo>
                <a:lnTo>
                  <a:pt x="1860652" y="2584742"/>
                </a:lnTo>
                <a:lnTo>
                  <a:pt x="1564806" y="2584742"/>
                </a:lnTo>
                <a:close/>
                <a:moveTo>
                  <a:pt x="2290001" y="2488664"/>
                </a:moveTo>
                <a:lnTo>
                  <a:pt x="2290001" y="2558085"/>
                </a:lnTo>
                <a:lnTo>
                  <a:pt x="2337143" y="2558085"/>
                </a:lnTo>
                <a:lnTo>
                  <a:pt x="2337143" y="2544359"/>
                </a:lnTo>
                <a:lnTo>
                  <a:pt x="2308502" y="2544359"/>
                </a:lnTo>
                <a:lnTo>
                  <a:pt x="2308502" y="2488664"/>
                </a:lnTo>
                <a:close/>
                <a:moveTo>
                  <a:pt x="2256677" y="2488664"/>
                </a:moveTo>
                <a:lnTo>
                  <a:pt x="2256677" y="2558085"/>
                </a:lnTo>
                <a:lnTo>
                  <a:pt x="2275178" y="2558085"/>
                </a:lnTo>
                <a:lnTo>
                  <a:pt x="2275178" y="2488664"/>
                </a:lnTo>
                <a:close/>
                <a:moveTo>
                  <a:pt x="2184972" y="2488664"/>
                </a:moveTo>
                <a:lnTo>
                  <a:pt x="2184972" y="2558077"/>
                </a:lnTo>
                <a:lnTo>
                  <a:pt x="2203473" y="2558077"/>
                </a:lnTo>
                <a:lnTo>
                  <a:pt x="2203473" y="2526547"/>
                </a:lnTo>
                <a:lnTo>
                  <a:pt x="2203673" y="2526547"/>
                </a:lnTo>
                <a:lnTo>
                  <a:pt x="2225255" y="2558077"/>
                </a:lnTo>
                <a:lnTo>
                  <a:pt x="2248821" y="2558077"/>
                </a:lnTo>
                <a:lnTo>
                  <a:pt x="2221177" y="2520983"/>
                </a:lnTo>
                <a:lnTo>
                  <a:pt x="2246837" y="2488664"/>
                </a:lnTo>
                <a:lnTo>
                  <a:pt x="2224557" y="2488664"/>
                </a:lnTo>
                <a:lnTo>
                  <a:pt x="2203673" y="2517006"/>
                </a:lnTo>
                <a:lnTo>
                  <a:pt x="2203473" y="2517006"/>
                </a:lnTo>
                <a:lnTo>
                  <a:pt x="2203473" y="2488664"/>
                </a:lnTo>
                <a:close/>
                <a:moveTo>
                  <a:pt x="2123713" y="2488664"/>
                </a:moveTo>
                <a:lnTo>
                  <a:pt x="2123713" y="2558085"/>
                </a:lnTo>
                <a:lnTo>
                  <a:pt x="2173736" y="2558085"/>
                </a:lnTo>
                <a:lnTo>
                  <a:pt x="2173736" y="2544957"/>
                </a:lnTo>
                <a:lnTo>
                  <a:pt x="2142206" y="2544957"/>
                </a:lnTo>
                <a:lnTo>
                  <a:pt x="2142206" y="2529246"/>
                </a:lnTo>
                <a:lnTo>
                  <a:pt x="2170946" y="2529246"/>
                </a:lnTo>
                <a:lnTo>
                  <a:pt x="2170946" y="2516117"/>
                </a:lnTo>
                <a:lnTo>
                  <a:pt x="2142206" y="2516117"/>
                </a:lnTo>
                <a:lnTo>
                  <a:pt x="2142206" y="2501793"/>
                </a:lnTo>
                <a:lnTo>
                  <a:pt x="2172640" y="2501793"/>
                </a:lnTo>
                <a:lnTo>
                  <a:pt x="2172640" y="2488664"/>
                </a:lnTo>
                <a:close/>
                <a:moveTo>
                  <a:pt x="1990235" y="2488664"/>
                </a:moveTo>
                <a:lnTo>
                  <a:pt x="2015894" y="2531928"/>
                </a:lnTo>
                <a:lnTo>
                  <a:pt x="2015894" y="2558085"/>
                </a:lnTo>
                <a:lnTo>
                  <a:pt x="2034396" y="2558085"/>
                </a:lnTo>
                <a:lnTo>
                  <a:pt x="2034396" y="2531928"/>
                </a:lnTo>
                <a:lnTo>
                  <a:pt x="2059856" y="2488664"/>
                </a:lnTo>
                <a:lnTo>
                  <a:pt x="2038573" y="2488664"/>
                </a:lnTo>
                <a:lnTo>
                  <a:pt x="2025145" y="2516507"/>
                </a:lnTo>
                <a:lnTo>
                  <a:pt x="2011518" y="2488664"/>
                </a:lnTo>
                <a:close/>
                <a:moveTo>
                  <a:pt x="1947370" y="2488664"/>
                </a:moveTo>
                <a:lnTo>
                  <a:pt x="1947370" y="2558085"/>
                </a:lnTo>
                <a:lnTo>
                  <a:pt x="1994512" y="2558085"/>
                </a:lnTo>
                <a:lnTo>
                  <a:pt x="1994512" y="2544359"/>
                </a:lnTo>
                <a:lnTo>
                  <a:pt x="1965871" y="2544359"/>
                </a:lnTo>
                <a:lnTo>
                  <a:pt x="1965871" y="2488664"/>
                </a:lnTo>
                <a:close/>
                <a:moveTo>
                  <a:pt x="2375441" y="2487477"/>
                </a:moveTo>
                <a:cubicBezTo>
                  <a:pt x="2361515" y="2487477"/>
                  <a:pt x="2345206" y="2492053"/>
                  <a:pt x="2345206" y="2508760"/>
                </a:cubicBezTo>
                <a:cubicBezTo>
                  <a:pt x="2345206" y="2534021"/>
                  <a:pt x="2378023" y="2525866"/>
                  <a:pt x="2378023" y="2538796"/>
                </a:cubicBezTo>
                <a:cubicBezTo>
                  <a:pt x="2378023" y="2544359"/>
                  <a:pt x="2372460" y="2545555"/>
                  <a:pt x="2366589" y="2545555"/>
                </a:cubicBezTo>
                <a:cubicBezTo>
                  <a:pt x="2358924" y="2545555"/>
                  <a:pt x="2352264" y="2543562"/>
                  <a:pt x="2347490" y="2540980"/>
                </a:cubicBezTo>
                <a:lnTo>
                  <a:pt x="2347498" y="2540988"/>
                </a:lnTo>
                <a:lnTo>
                  <a:pt x="2345904" y="2556300"/>
                </a:lnTo>
                <a:cubicBezTo>
                  <a:pt x="2352065" y="2558285"/>
                  <a:pt x="2360120" y="2559282"/>
                  <a:pt x="2366589" y="2559282"/>
                </a:cubicBezTo>
                <a:cubicBezTo>
                  <a:pt x="2382001" y="2559282"/>
                  <a:pt x="2397122" y="2554407"/>
                  <a:pt x="2397122" y="2536404"/>
                </a:cubicBezTo>
                <a:cubicBezTo>
                  <a:pt x="2397122" y="2511343"/>
                  <a:pt x="2364305" y="2518899"/>
                  <a:pt x="2364305" y="2507664"/>
                </a:cubicBezTo>
                <a:cubicBezTo>
                  <a:pt x="2364305" y="2501602"/>
                  <a:pt x="2372061" y="2501203"/>
                  <a:pt x="2376736" y="2501203"/>
                </a:cubicBezTo>
                <a:cubicBezTo>
                  <a:pt x="2382001" y="2501203"/>
                  <a:pt x="2387374" y="2502200"/>
                  <a:pt x="2392148" y="2504384"/>
                </a:cubicBezTo>
                <a:lnTo>
                  <a:pt x="2393344" y="2490060"/>
                </a:lnTo>
                <a:cubicBezTo>
                  <a:pt x="2388669" y="2488473"/>
                  <a:pt x="2382101" y="2487477"/>
                  <a:pt x="2375441" y="2487477"/>
                </a:cubicBezTo>
                <a:close/>
                <a:moveTo>
                  <a:pt x="2090589" y="2487477"/>
                </a:moveTo>
                <a:cubicBezTo>
                  <a:pt x="2076663" y="2487477"/>
                  <a:pt x="2060354" y="2492053"/>
                  <a:pt x="2060354" y="2508760"/>
                </a:cubicBezTo>
                <a:cubicBezTo>
                  <a:pt x="2060354" y="2534021"/>
                  <a:pt x="2093171" y="2525866"/>
                  <a:pt x="2093171" y="2538796"/>
                </a:cubicBezTo>
                <a:cubicBezTo>
                  <a:pt x="2093171" y="2544359"/>
                  <a:pt x="2087608" y="2545555"/>
                  <a:pt x="2081737" y="2545555"/>
                </a:cubicBezTo>
                <a:cubicBezTo>
                  <a:pt x="2074072" y="2545555"/>
                  <a:pt x="2067412" y="2543562"/>
                  <a:pt x="2062638" y="2540980"/>
                </a:cubicBezTo>
                <a:lnTo>
                  <a:pt x="2062646" y="2540988"/>
                </a:lnTo>
                <a:lnTo>
                  <a:pt x="2061052" y="2556300"/>
                </a:lnTo>
                <a:cubicBezTo>
                  <a:pt x="2067213" y="2558285"/>
                  <a:pt x="2075268" y="2559282"/>
                  <a:pt x="2081737" y="2559282"/>
                </a:cubicBezTo>
                <a:cubicBezTo>
                  <a:pt x="2097149" y="2559282"/>
                  <a:pt x="2112271" y="2554407"/>
                  <a:pt x="2112271" y="2536404"/>
                </a:cubicBezTo>
                <a:cubicBezTo>
                  <a:pt x="2112271" y="2511343"/>
                  <a:pt x="2079453" y="2518899"/>
                  <a:pt x="2079453" y="2507664"/>
                </a:cubicBezTo>
                <a:cubicBezTo>
                  <a:pt x="2079453" y="2501602"/>
                  <a:pt x="2087209" y="2501203"/>
                  <a:pt x="2091884" y="2501203"/>
                </a:cubicBezTo>
                <a:cubicBezTo>
                  <a:pt x="2097149" y="2501203"/>
                  <a:pt x="2102522" y="2502200"/>
                  <a:pt x="2107296" y="2504384"/>
                </a:cubicBezTo>
                <a:lnTo>
                  <a:pt x="2108492" y="2490060"/>
                </a:lnTo>
                <a:cubicBezTo>
                  <a:pt x="2103817" y="2488473"/>
                  <a:pt x="2097249" y="2487477"/>
                  <a:pt x="2090589" y="2487477"/>
                </a:cubicBezTo>
                <a:close/>
                <a:moveTo>
                  <a:pt x="1560654" y="2486439"/>
                </a:moveTo>
                <a:lnTo>
                  <a:pt x="1560654" y="2588312"/>
                </a:lnTo>
                <a:lnTo>
                  <a:pt x="1560654" y="2588894"/>
                </a:lnTo>
                <a:lnTo>
                  <a:pt x="1560654" y="2785706"/>
                </a:lnTo>
                <a:cubicBezTo>
                  <a:pt x="1560654" y="2798926"/>
                  <a:pt x="1575884" y="2809646"/>
                  <a:pt x="1594684" y="2809655"/>
                </a:cubicBezTo>
                <a:lnTo>
                  <a:pt x="1675066" y="2809688"/>
                </a:lnTo>
                <a:cubicBezTo>
                  <a:pt x="1694124" y="2809688"/>
                  <a:pt x="1710549" y="2817070"/>
                  <a:pt x="1710549" y="2829975"/>
                </a:cubicBezTo>
                <a:lnTo>
                  <a:pt x="1714925" y="2829975"/>
                </a:lnTo>
                <a:cubicBezTo>
                  <a:pt x="1714925" y="2817079"/>
                  <a:pt x="1731351" y="2809688"/>
                  <a:pt x="1750400" y="2809688"/>
                </a:cubicBezTo>
                <a:lnTo>
                  <a:pt x="1830783" y="2809655"/>
                </a:lnTo>
                <a:cubicBezTo>
                  <a:pt x="1849574" y="2809655"/>
                  <a:pt x="1864812" y="2798926"/>
                  <a:pt x="1864812" y="2785706"/>
                </a:cubicBezTo>
                <a:lnTo>
                  <a:pt x="1864812" y="2588894"/>
                </a:lnTo>
                <a:lnTo>
                  <a:pt x="1864812" y="2588312"/>
                </a:lnTo>
                <a:lnTo>
                  <a:pt x="1864812" y="2486439"/>
                </a:lnTo>
                <a:lnTo>
                  <a:pt x="1864804" y="2486439"/>
                </a:lnTo>
                <a:close/>
                <a:moveTo>
                  <a:pt x="1574878" y="2467340"/>
                </a:moveTo>
                <a:lnTo>
                  <a:pt x="1574878" y="2479796"/>
                </a:lnTo>
                <a:lnTo>
                  <a:pt x="1850570" y="2479796"/>
                </a:lnTo>
                <a:lnTo>
                  <a:pt x="1850570" y="2467340"/>
                </a:lnTo>
                <a:close/>
                <a:moveTo>
                  <a:pt x="1760888" y="2448241"/>
                </a:moveTo>
                <a:lnTo>
                  <a:pt x="1760888" y="2460697"/>
                </a:lnTo>
                <a:lnTo>
                  <a:pt x="1843928" y="2460697"/>
                </a:lnTo>
                <a:lnTo>
                  <a:pt x="1843928" y="2448241"/>
                </a:lnTo>
                <a:close/>
                <a:moveTo>
                  <a:pt x="1671205" y="2448241"/>
                </a:moveTo>
                <a:lnTo>
                  <a:pt x="1671205" y="2460697"/>
                </a:lnTo>
                <a:lnTo>
                  <a:pt x="1754245" y="2460697"/>
                </a:lnTo>
                <a:lnTo>
                  <a:pt x="1754245" y="2448241"/>
                </a:lnTo>
                <a:close/>
                <a:moveTo>
                  <a:pt x="1581522" y="2448241"/>
                </a:moveTo>
                <a:lnTo>
                  <a:pt x="1581522" y="2460697"/>
                </a:lnTo>
                <a:lnTo>
                  <a:pt x="1664562" y="2460697"/>
                </a:lnTo>
                <a:lnTo>
                  <a:pt x="1664562" y="2448241"/>
                </a:lnTo>
                <a:close/>
                <a:moveTo>
                  <a:pt x="1805729" y="2429183"/>
                </a:moveTo>
                <a:lnTo>
                  <a:pt x="1805729" y="2441639"/>
                </a:lnTo>
                <a:lnTo>
                  <a:pt x="1843927" y="2441639"/>
                </a:lnTo>
                <a:lnTo>
                  <a:pt x="1843927" y="2429183"/>
                </a:lnTo>
                <a:close/>
                <a:moveTo>
                  <a:pt x="1626363" y="2429183"/>
                </a:moveTo>
                <a:lnTo>
                  <a:pt x="1626363" y="2441639"/>
                </a:lnTo>
                <a:lnTo>
                  <a:pt x="1709403" y="2441639"/>
                </a:lnTo>
                <a:lnTo>
                  <a:pt x="1709403" y="2429183"/>
                </a:lnTo>
                <a:close/>
                <a:moveTo>
                  <a:pt x="1581522" y="2429183"/>
                </a:moveTo>
                <a:lnTo>
                  <a:pt x="1581522" y="2441639"/>
                </a:lnTo>
                <a:lnTo>
                  <a:pt x="1619720" y="2441639"/>
                </a:lnTo>
                <a:lnTo>
                  <a:pt x="1619720" y="2429183"/>
                </a:lnTo>
                <a:close/>
                <a:moveTo>
                  <a:pt x="1716046" y="2429141"/>
                </a:moveTo>
                <a:lnTo>
                  <a:pt x="1716046" y="2441597"/>
                </a:lnTo>
                <a:lnTo>
                  <a:pt x="1799086" y="2441597"/>
                </a:lnTo>
                <a:lnTo>
                  <a:pt x="1799086" y="2429141"/>
                </a:lnTo>
                <a:close/>
                <a:moveTo>
                  <a:pt x="1760888" y="2410084"/>
                </a:moveTo>
                <a:lnTo>
                  <a:pt x="1760888" y="2422540"/>
                </a:lnTo>
                <a:lnTo>
                  <a:pt x="1843928" y="2422540"/>
                </a:lnTo>
                <a:lnTo>
                  <a:pt x="1843928" y="2410084"/>
                </a:lnTo>
                <a:close/>
                <a:moveTo>
                  <a:pt x="1671205" y="2410084"/>
                </a:moveTo>
                <a:lnTo>
                  <a:pt x="1671205" y="2422540"/>
                </a:lnTo>
                <a:lnTo>
                  <a:pt x="1754245" y="2422540"/>
                </a:lnTo>
                <a:lnTo>
                  <a:pt x="1754245" y="2410084"/>
                </a:lnTo>
                <a:close/>
                <a:moveTo>
                  <a:pt x="1581522" y="2410084"/>
                </a:moveTo>
                <a:lnTo>
                  <a:pt x="1581522" y="2422540"/>
                </a:lnTo>
                <a:lnTo>
                  <a:pt x="1664562" y="2422540"/>
                </a:lnTo>
                <a:lnTo>
                  <a:pt x="1664562" y="2410084"/>
                </a:lnTo>
                <a:close/>
                <a:moveTo>
                  <a:pt x="1800747" y="2387663"/>
                </a:moveTo>
                <a:lnTo>
                  <a:pt x="1784969" y="2403441"/>
                </a:lnTo>
                <a:lnTo>
                  <a:pt x="1837284" y="2403441"/>
                </a:lnTo>
                <a:lnTo>
                  <a:pt x="1821507" y="2387663"/>
                </a:lnTo>
                <a:close/>
                <a:moveTo>
                  <a:pt x="1735146" y="2387663"/>
                </a:moveTo>
                <a:lnTo>
                  <a:pt x="1719368" y="2403441"/>
                </a:lnTo>
                <a:lnTo>
                  <a:pt x="1771683" y="2403441"/>
                </a:lnTo>
                <a:lnTo>
                  <a:pt x="1755906" y="2387663"/>
                </a:lnTo>
                <a:close/>
                <a:moveTo>
                  <a:pt x="1669544" y="2387663"/>
                </a:moveTo>
                <a:lnTo>
                  <a:pt x="1653766" y="2403441"/>
                </a:lnTo>
                <a:lnTo>
                  <a:pt x="1706081" y="2403441"/>
                </a:lnTo>
                <a:lnTo>
                  <a:pt x="1690304" y="2387663"/>
                </a:lnTo>
                <a:close/>
                <a:moveTo>
                  <a:pt x="1603943" y="2387663"/>
                </a:moveTo>
                <a:lnTo>
                  <a:pt x="1588165" y="2403441"/>
                </a:lnTo>
                <a:lnTo>
                  <a:pt x="1640480" y="2403441"/>
                </a:lnTo>
                <a:lnTo>
                  <a:pt x="1624703" y="2387663"/>
                </a:lnTo>
                <a:close/>
                <a:moveTo>
                  <a:pt x="1819231" y="2351126"/>
                </a:moveTo>
                <a:lnTo>
                  <a:pt x="1819231" y="2363582"/>
                </a:lnTo>
                <a:lnTo>
                  <a:pt x="1825866" y="2370225"/>
                </a:lnTo>
                <a:lnTo>
                  <a:pt x="1825866" y="2383462"/>
                </a:lnTo>
                <a:lnTo>
                  <a:pt x="1843927" y="2401523"/>
                </a:lnTo>
                <a:lnTo>
                  <a:pt x="1861988" y="2383462"/>
                </a:lnTo>
                <a:lnTo>
                  <a:pt x="1861988" y="2370225"/>
                </a:lnTo>
                <a:lnTo>
                  <a:pt x="1868631" y="2363582"/>
                </a:lnTo>
                <a:lnTo>
                  <a:pt x="1868631" y="2351126"/>
                </a:lnTo>
                <a:lnTo>
                  <a:pt x="1856599" y="2351126"/>
                </a:lnTo>
                <a:lnTo>
                  <a:pt x="1856599" y="2360260"/>
                </a:lnTo>
                <a:lnTo>
                  <a:pt x="1849947" y="2360260"/>
                </a:lnTo>
                <a:lnTo>
                  <a:pt x="1849947" y="2351126"/>
                </a:lnTo>
                <a:lnTo>
                  <a:pt x="1837907" y="2351126"/>
                </a:lnTo>
                <a:lnTo>
                  <a:pt x="1837907" y="2360260"/>
                </a:lnTo>
                <a:lnTo>
                  <a:pt x="1831263" y="2360260"/>
                </a:lnTo>
                <a:lnTo>
                  <a:pt x="1831263" y="2351126"/>
                </a:lnTo>
                <a:close/>
                <a:moveTo>
                  <a:pt x="1753314" y="2351126"/>
                </a:moveTo>
                <a:lnTo>
                  <a:pt x="1753314" y="2363582"/>
                </a:lnTo>
                <a:lnTo>
                  <a:pt x="1759949" y="2370225"/>
                </a:lnTo>
                <a:lnTo>
                  <a:pt x="1759949" y="2383462"/>
                </a:lnTo>
                <a:lnTo>
                  <a:pt x="1778010" y="2401523"/>
                </a:lnTo>
                <a:lnTo>
                  <a:pt x="1796071" y="2383462"/>
                </a:lnTo>
                <a:lnTo>
                  <a:pt x="1796071" y="2370225"/>
                </a:lnTo>
                <a:lnTo>
                  <a:pt x="1802714" y="2363582"/>
                </a:lnTo>
                <a:lnTo>
                  <a:pt x="1802714" y="2351126"/>
                </a:lnTo>
                <a:lnTo>
                  <a:pt x="1790682" y="2351126"/>
                </a:lnTo>
                <a:lnTo>
                  <a:pt x="1790682" y="2360260"/>
                </a:lnTo>
                <a:lnTo>
                  <a:pt x="1784030" y="2360260"/>
                </a:lnTo>
                <a:lnTo>
                  <a:pt x="1784030" y="2351126"/>
                </a:lnTo>
                <a:lnTo>
                  <a:pt x="1771998" y="2351126"/>
                </a:lnTo>
                <a:lnTo>
                  <a:pt x="1771998" y="2360260"/>
                </a:lnTo>
                <a:lnTo>
                  <a:pt x="1765355" y="2360260"/>
                </a:lnTo>
                <a:lnTo>
                  <a:pt x="1765355" y="2351126"/>
                </a:lnTo>
                <a:close/>
                <a:moveTo>
                  <a:pt x="1688028" y="2351126"/>
                </a:moveTo>
                <a:lnTo>
                  <a:pt x="1688028" y="2363582"/>
                </a:lnTo>
                <a:lnTo>
                  <a:pt x="1694663" y="2370225"/>
                </a:lnTo>
                <a:lnTo>
                  <a:pt x="1694663" y="2383462"/>
                </a:lnTo>
                <a:lnTo>
                  <a:pt x="1712724" y="2401523"/>
                </a:lnTo>
                <a:lnTo>
                  <a:pt x="1730785" y="2383462"/>
                </a:lnTo>
                <a:lnTo>
                  <a:pt x="1730785" y="2370225"/>
                </a:lnTo>
                <a:lnTo>
                  <a:pt x="1737428" y="2363582"/>
                </a:lnTo>
                <a:lnTo>
                  <a:pt x="1737428" y="2351126"/>
                </a:lnTo>
                <a:lnTo>
                  <a:pt x="1725396" y="2351126"/>
                </a:lnTo>
                <a:lnTo>
                  <a:pt x="1725396" y="2360260"/>
                </a:lnTo>
                <a:lnTo>
                  <a:pt x="1718744" y="2360260"/>
                </a:lnTo>
                <a:lnTo>
                  <a:pt x="1718744" y="2351126"/>
                </a:lnTo>
                <a:lnTo>
                  <a:pt x="1706704" y="2351126"/>
                </a:lnTo>
                <a:lnTo>
                  <a:pt x="1706704" y="2360260"/>
                </a:lnTo>
                <a:lnTo>
                  <a:pt x="1700060" y="2360260"/>
                </a:lnTo>
                <a:lnTo>
                  <a:pt x="1700060" y="2351126"/>
                </a:lnTo>
                <a:close/>
                <a:moveTo>
                  <a:pt x="1622743" y="2351126"/>
                </a:moveTo>
                <a:lnTo>
                  <a:pt x="1622743" y="2363582"/>
                </a:lnTo>
                <a:lnTo>
                  <a:pt x="1629370" y="2370225"/>
                </a:lnTo>
                <a:lnTo>
                  <a:pt x="1629370" y="2383462"/>
                </a:lnTo>
                <a:lnTo>
                  <a:pt x="1647431" y="2401523"/>
                </a:lnTo>
                <a:lnTo>
                  <a:pt x="1665500" y="2383462"/>
                </a:lnTo>
                <a:lnTo>
                  <a:pt x="1665500" y="2370225"/>
                </a:lnTo>
                <a:lnTo>
                  <a:pt x="1672135" y="2363582"/>
                </a:lnTo>
                <a:lnTo>
                  <a:pt x="1672135" y="2351126"/>
                </a:lnTo>
                <a:lnTo>
                  <a:pt x="1660103" y="2351126"/>
                </a:lnTo>
                <a:lnTo>
                  <a:pt x="1660103" y="2360260"/>
                </a:lnTo>
                <a:lnTo>
                  <a:pt x="1653451" y="2360260"/>
                </a:lnTo>
                <a:lnTo>
                  <a:pt x="1653451" y="2351126"/>
                </a:lnTo>
                <a:lnTo>
                  <a:pt x="1641419" y="2351126"/>
                </a:lnTo>
                <a:lnTo>
                  <a:pt x="1641419" y="2360260"/>
                </a:lnTo>
                <a:lnTo>
                  <a:pt x="1634775" y="2360260"/>
                </a:lnTo>
                <a:lnTo>
                  <a:pt x="1634775" y="2351126"/>
                </a:lnTo>
                <a:close/>
                <a:moveTo>
                  <a:pt x="1556826" y="2351126"/>
                </a:moveTo>
                <a:lnTo>
                  <a:pt x="1556826" y="2363582"/>
                </a:lnTo>
                <a:lnTo>
                  <a:pt x="1563461" y="2370225"/>
                </a:lnTo>
                <a:lnTo>
                  <a:pt x="1563461" y="2383462"/>
                </a:lnTo>
                <a:lnTo>
                  <a:pt x="1581522" y="2401523"/>
                </a:lnTo>
                <a:lnTo>
                  <a:pt x="1599583" y="2383462"/>
                </a:lnTo>
                <a:lnTo>
                  <a:pt x="1599583" y="2370225"/>
                </a:lnTo>
                <a:lnTo>
                  <a:pt x="1606226" y="2363582"/>
                </a:lnTo>
                <a:lnTo>
                  <a:pt x="1606226" y="2351126"/>
                </a:lnTo>
                <a:lnTo>
                  <a:pt x="1594194" y="2351126"/>
                </a:lnTo>
                <a:lnTo>
                  <a:pt x="1594194" y="2360260"/>
                </a:lnTo>
                <a:lnTo>
                  <a:pt x="1587542" y="2360260"/>
                </a:lnTo>
                <a:lnTo>
                  <a:pt x="1587542" y="2351126"/>
                </a:lnTo>
                <a:lnTo>
                  <a:pt x="1575502" y="2351126"/>
                </a:lnTo>
                <a:lnTo>
                  <a:pt x="1575502" y="2360260"/>
                </a:lnTo>
                <a:lnTo>
                  <a:pt x="1568858" y="2360260"/>
                </a:lnTo>
                <a:lnTo>
                  <a:pt x="1568858" y="2351126"/>
                </a:lnTo>
                <a:close/>
                <a:moveTo>
                  <a:pt x="0" y="0"/>
                </a:moveTo>
                <a:lnTo>
                  <a:pt x="2712720" y="0"/>
                </a:lnTo>
                <a:lnTo>
                  <a:pt x="2712720" y="3065462"/>
                </a:lnTo>
                <a:lnTo>
                  <a:pt x="0" y="3065462"/>
                </a:lnTo>
                <a:close/>
              </a:path>
            </a:pathLst>
          </a:custGeom>
        </p:spPr>
        <p:txBody>
          <a:bodyPr wrap="square">
            <a:noAutofit/>
          </a:bodyPr>
          <a:lstStyle>
            <a:lvl1pPr marL="0" indent="0">
              <a:buNone/>
              <a:defRPr sz="2000"/>
            </a:lvl1pPr>
          </a:lstStyle>
          <a:p>
            <a:r>
              <a:rPr lang="sv-SE"/>
              <a:t>Infoga egen bild här</a:t>
            </a:r>
          </a:p>
        </p:txBody>
      </p:sp>
      <p:sp>
        <p:nvSpPr>
          <p:cNvPr id="22" name="Platshållare för bild 4">
            <a:extLst>
              <a:ext uri="{FF2B5EF4-FFF2-40B4-BE49-F238E27FC236}">
                <a16:creationId xmlns:a16="http://schemas.microsoft.com/office/drawing/2014/main" id="{A2D7728C-5640-9F2E-CF04-422E9760242F}"/>
              </a:ext>
            </a:extLst>
          </p:cNvPr>
          <p:cNvSpPr>
            <a:spLocks noGrp="1" noRot="1" noMove="1" noResize="1" noEditPoints="1" noAdjustHandles="1" noChangeArrowheads="1" noChangeShapeType="1"/>
          </p:cNvSpPr>
          <p:nvPr>
            <p:ph type="pic" sz="quarter" idx="16" hasCustomPrompt="1"/>
          </p:nvPr>
        </p:nvSpPr>
        <p:spPr>
          <a:xfrm>
            <a:off x="9236901" y="244474"/>
            <a:ext cx="2712720" cy="3065463"/>
          </a:xfrm>
          <a:prstGeom prst="rect">
            <a:avLst/>
          </a:prstGeom>
        </p:spPr>
        <p:txBody>
          <a:bodyPr/>
          <a:lstStyle>
            <a:lvl1pPr marL="0" indent="0">
              <a:buNone/>
              <a:defRPr sz="2000"/>
            </a:lvl1pPr>
          </a:lstStyle>
          <a:p>
            <a:r>
              <a:rPr lang="sv-SE"/>
              <a:t>Infoga egen bild här</a:t>
            </a:r>
          </a:p>
        </p:txBody>
      </p:sp>
      <p:sp>
        <p:nvSpPr>
          <p:cNvPr id="23" name="Platshållare för text 14">
            <a:extLst>
              <a:ext uri="{FF2B5EF4-FFF2-40B4-BE49-F238E27FC236}">
                <a16:creationId xmlns:a16="http://schemas.microsoft.com/office/drawing/2014/main" id="{33BB95BE-FC58-F1C2-AD94-DB9EC878437E}"/>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24" name="Platshållare för text 11">
            <a:extLst>
              <a:ext uri="{FF2B5EF4-FFF2-40B4-BE49-F238E27FC236}">
                <a16:creationId xmlns:a16="http://schemas.microsoft.com/office/drawing/2014/main" id="{8F1AC3EC-962F-F10A-CD3B-0AC69FC78C8F}"/>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3425214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å rubrik och 4 egna bilder">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5BC0C27-8DB2-F238-BB4A-7227AEA3C935}"/>
              </a:ext>
            </a:extLst>
          </p:cNvPr>
          <p:cNvSpPr>
            <a:spLocks noGrp="1" noRot="1" noMove="1" noResize="1" noEditPoints="1" noAdjustHandles="1" noChangeArrowheads="1" noChangeShapeType="1"/>
          </p:cNvSpPr>
          <p:nvPr userDrawn="1"/>
        </p:nvSpPr>
        <p:spPr>
          <a:xfrm>
            <a:off x="1" y="0"/>
            <a:ext cx="6096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90A0CCE9-5741-9E29-1718-64900F08C21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cxnSp>
        <p:nvCxnSpPr>
          <p:cNvPr id="5" name="Rak koppling 4">
            <a:extLst>
              <a:ext uri="{FF2B5EF4-FFF2-40B4-BE49-F238E27FC236}">
                <a16:creationId xmlns:a16="http://schemas.microsoft.com/office/drawing/2014/main" id="{4CF1806F-E000-0905-806B-412478A4A57C}"/>
              </a:ext>
            </a:extLst>
          </p:cNvPr>
          <p:cNvCxnSpPr>
            <a:cxnSpLocks noGrp="1" noRot="1" noMove="1" noResize="1" noEditPoints="1" noAdjustHandles="1" noChangeArrowheads="1" noChangeShapeType="1"/>
          </p:cNvCxnSpPr>
          <p:nvPr userDrawn="1"/>
        </p:nvCxnSpPr>
        <p:spPr>
          <a:xfrm flipH="1">
            <a:off x="6024880" y="3429000"/>
            <a:ext cx="5984240" cy="0"/>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sp>
        <p:nvSpPr>
          <p:cNvPr id="6" name="Rektangel 5">
            <a:extLst>
              <a:ext uri="{FF2B5EF4-FFF2-40B4-BE49-F238E27FC236}">
                <a16:creationId xmlns:a16="http://schemas.microsoft.com/office/drawing/2014/main" id="{190B31C1-850D-04FF-6B1E-BCABEC434976}"/>
              </a:ext>
            </a:extLst>
          </p:cNvPr>
          <p:cNvSpPr>
            <a:spLocks noGrp="1" noRot="1" noMove="1" noResize="1" noEditPoints="1" noAdjustHandles="1" noChangeArrowheads="1" noChangeShapeType="1"/>
          </p:cNvSpPr>
          <p:nvPr userDrawn="1"/>
        </p:nvSpPr>
        <p:spPr>
          <a:xfrm rot="5400000">
            <a:off x="9718799" y="3001461"/>
            <a:ext cx="382987" cy="7646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9D7EC77-B703-80AC-9282-BC87FFE2361A}"/>
              </a:ext>
            </a:extLst>
          </p:cNvPr>
          <p:cNvSpPr>
            <a:spLocks noGrp="1" noRot="1" noMove="1" noResize="1" noEditPoints="1" noAdjustHandles="1" noChangeArrowheads="1" noChangeShapeType="1"/>
          </p:cNvSpPr>
          <p:nvPr userDrawn="1"/>
        </p:nvSpPr>
        <p:spPr>
          <a:xfrm rot="16200000">
            <a:off x="9075150" y="3870595"/>
            <a:ext cx="1670285" cy="76462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F72BE21-C16B-CD17-76B1-7F131CDA6E05}"/>
              </a:ext>
            </a:extLst>
          </p:cNvPr>
          <p:cNvSpPr>
            <a:spLocks noGrp="1" noRot="1" noMove="1" noResize="1" noEditPoints="1" noAdjustHandles="1" noChangeArrowheads="1" noChangeShapeType="1"/>
          </p:cNvSpPr>
          <p:nvPr userDrawn="1"/>
        </p:nvSpPr>
        <p:spPr>
          <a:xfrm rot="16200000">
            <a:off x="9333112" y="-3330853"/>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2DFC5852-77D7-89B2-CF06-3EB0D6764754}"/>
              </a:ext>
            </a:extLst>
          </p:cNvPr>
          <p:cNvSpPr>
            <a:spLocks noGrp="1" noRot="1" noMove="1" noResize="1" noEditPoints="1" noAdjustHandles="1" noChangeArrowheads="1" noChangeShapeType="1"/>
          </p:cNvSpPr>
          <p:nvPr userDrawn="1"/>
        </p:nvSpPr>
        <p:spPr>
          <a:xfrm rot="5400000">
            <a:off x="8791179" y="-4131386"/>
            <a:ext cx="140633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B8662058-DE90-5F7D-5103-738FC373E620}"/>
              </a:ext>
            </a:extLst>
          </p:cNvPr>
          <p:cNvSpPr>
            <a:spLocks noGrp="1" noRot="1" noMove="1" noResize="1" noEditPoints="1" noAdjustHandles="1" noChangeArrowheads="1" noChangeShapeType="1"/>
          </p:cNvSpPr>
          <p:nvPr userDrawn="1"/>
        </p:nvSpPr>
        <p:spPr>
          <a:xfrm>
            <a:off x="11879696" y="2032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CD373883-E8A1-53BB-6F56-E92B8C1DFDD9}"/>
              </a:ext>
            </a:extLst>
          </p:cNvPr>
          <p:cNvSpPr>
            <a:spLocks noGrp="1" noRot="1" noMove="1" noResize="1" noEditPoints="1" noAdjustHandles="1" noChangeArrowheads="1" noChangeShapeType="1"/>
          </p:cNvSpPr>
          <p:nvPr userDrawn="1"/>
        </p:nvSpPr>
        <p:spPr>
          <a:xfrm rot="10800000">
            <a:off x="12207965" y="-548640"/>
            <a:ext cx="4875877" cy="9147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koppling 11">
            <a:extLst>
              <a:ext uri="{FF2B5EF4-FFF2-40B4-BE49-F238E27FC236}">
                <a16:creationId xmlns:a16="http://schemas.microsoft.com/office/drawing/2014/main" id="{8F7CBADA-71FA-76B0-16F4-A5B02A045F80}"/>
              </a:ext>
            </a:extLst>
          </p:cNvPr>
          <p:cNvCxnSpPr>
            <a:cxnSpLocks noGrp="1" noRot="1" noMove="1" noResize="1" noEditPoints="1" noAdjustHandles="1" noChangeArrowheads="1" noChangeShapeType="1"/>
          </p:cNvCxnSpPr>
          <p:nvPr userDrawn="1"/>
        </p:nvCxnSpPr>
        <p:spPr>
          <a:xfrm>
            <a:off x="9042998" y="89647"/>
            <a:ext cx="0" cy="6678706"/>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3" name="Grupp 12">
            <a:extLst>
              <a:ext uri="{FF2B5EF4-FFF2-40B4-BE49-F238E27FC236}">
                <a16:creationId xmlns:a16="http://schemas.microsoft.com/office/drawing/2014/main" id="{A8AC5D4F-B0B0-1B47-BE1F-F1223B7DD05B}"/>
              </a:ext>
            </a:extLst>
          </p:cNvPr>
          <p:cNvGrpSpPr>
            <a:grpSpLocks noGrp="1" noUngrp="1" noRot="1" noMove="1" noResize="1"/>
          </p:cNvGrpSpPr>
          <p:nvPr userDrawn="1"/>
        </p:nvGrpSpPr>
        <p:grpSpPr>
          <a:xfrm>
            <a:off x="1895171" y="6027927"/>
            <a:ext cx="2199710" cy="374484"/>
            <a:chOff x="1888435" y="5891642"/>
            <a:chExt cx="2199710" cy="374484"/>
          </a:xfrm>
        </p:grpSpPr>
        <p:pic>
          <p:nvPicPr>
            <p:cNvPr id="14" name="Bildobjekt 13">
              <a:extLst>
                <a:ext uri="{FF2B5EF4-FFF2-40B4-BE49-F238E27FC236}">
                  <a16:creationId xmlns:a16="http://schemas.microsoft.com/office/drawing/2014/main" id="{63C8937E-5171-7D2E-A7CD-C8E0F5596717}"/>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763273" y="5898774"/>
              <a:ext cx="460118" cy="367352"/>
            </a:xfrm>
            <a:prstGeom prst="rect">
              <a:avLst/>
            </a:prstGeom>
          </p:spPr>
        </p:pic>
        <p:pic>
          <p:nvPicPr>
            <p:cNvPr id="15" name="Bildobjekt 14">
              <a:extLst>
                <a:ext uri="{FF2B5EF4-FFF2-40B4-BE49-F238E27FC236}">
                  <a16:creationId xmlns:a16="http://schemas.microsoft.com/office/drawing/2014/main" id="{6B2370A4-5AD3-F679-B373-07B4C97C996A}"/>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190608" y="5891642"/>
              <a:ext cx="460118" cy="367352"/>
            </a:xfrm>
            <a:prstGeom prst="rect">
              <a:avLst/>
            </a:prstGeom>
          </p:spPr>
        </p:pic>
        <p:pic>
          <p:nvPicPr>
            <p:cNvPr id="16" name="Bildobjekt 15">
              <a:extLst>
                <a:ext uri="{FF2B5EF4-FFF2-40B4-BE49-F238E27FC236}">
                  <a16:creationId xmlns:a16="http://schemas.microsoft.com/office/drawing/2014/main" id="{2D4A89B6-94F3-D99D-EAA8-2CEF86D28760}"/>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325854" y="5898773"/>
              <a:ext cx="460118" cy="367352"/>
            </a:xfrm>
            <a:prstGeom prst="rect">
              <a:avLst/>
            </a:prstGeom>
          </p:spPr>
        </p:pic>
        <p:pic>
          <p:nvPicPr>
            <p:cNvPr id="17" name="Bildobjekt 16">
              <a:extLst>
                <a:ext uri="{FF2B5EF4-FFF2-40B4-BE49-F238E27FC236}">
                  <a16:creationId xmlns:a16="http://schemas.microsoft.com/office/drawing/2014/main" id="{0C0C3DE4-F3E5-4F65-307E-4C276934B5D3}"/>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628027" y="5898773"/>
              <a:ext cx="460118" cy="367352"/>
            </a:xfrm>
            <a:prstGeom prst="rect">
              <a:avLst/>
            </a:prstGeom>
          </p:spPr>
        </p:pic>
        <p:pic>
          <p:nvPicPr>
            <p:cNvPr id="18" name="Bildobjekt 17">
              <a:extLst>
                <a:ext uri="{FF2B5EF4-FFF2-40B4-BE49-F238E27FC236}">
                  <a16:creationId xmlns:a16="http://schemas.microsoft.com/office/drawing/2014/main" id="{0DC01A07-6DCB-CB06-7E99-710B8EB36696}"/>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1888435" y="5898773"/>
              <a:ext cx="460118" cy="367352"/>
            </a:xfrm>
            <a:prstGeom prst="rect">
              <a:avLst/>
            </a:prstGeom>
          </p:spPr>
        </p:pic>
      </p:grpSp>
      <p:sp>
        <p:nvSpPr>
          <p:cNvPr id="19" name="Platshållare för bild 4">
            <a:extLst>
              <a:ext uri="{FF2B5EF4-FFF2-40B4-BE49-F238E27FC236}">
                <a16:creationId xmlns:a16="http://schemas.microsoft.com/office/drawing/2014/main" id="{6ED3C34E-F15D-859E-6B8C-B0210C22A77A}"/>
              </a:ext>
            </a:extLst>
          </p:cNvPr>
          <p:cNvSpPr>
            <a:spLocks noGrp="1" noRot="1" noMove="1" noResize="1" noEditPoints="1" noAdjustHandles="1" noChangeArrowheads="1" noChangeShapeType="1"/>
          </p:cNvSpPr>
          <p:nvPr>
            <p:ph type="pic" sz="quarter" idx="12" hasCustomPrompt="1"/>
          </p:nvPr>
        </p:nvSpPr>
        <p:spPr>
          <a:xfrm>
            <a:off x="6270176" y="244475"/>
            <a:ext cx="2712720" cy="3065463"/>
          </a:xfrm>
          <a:prstGeom prst="rect">
            <a:avLst/>
          </a:prstGeom>
        </p:spPr>
        <p:txBody>
          <a:bodyPr/>
          <a:lstStyle>
            <a:lvl1pPr marL="0" indent="0">
              <a:buNone/>
              <a:defRPr sz="2000"/>
            </a:lvl1pPr>
          </a:lstStyle>
          <a:p>
            <a:r>
              <a:rPr lang="sv-SE"/>
              <a:t>Infoga egen bild här</a:t>
            </a:r>
          </a:p>
        </p:txBody>
      </p:sp>
      <p:sp>
        <p:nvSpPr>
          <p:cNvPr id="20" name="Platshållare för bild 4">
            <a:extLst>
              <a:ext uri="{FF2B5EF4-FFF2-40B4-BE49-F238E27FC236}">
                <a16:creationId xmlns:a16="http://schemas.microsoft.com/office/drawing/2014/main" id="{DE041DBF-2410-A32C-BFD6-A879CC8C1D15}"/>
              </a:ext>
            </a:extLst>
          </p:cNvPr>
          <p:cNvSpPr>
            <a:spLocks noGrp="1" noRot="1" noMove="1" noResize="1" noEditPoints="1" noAdjustHandles="1" noChangeArrowheads="1" noChangeShapeType="1"/>
          </p:cNvSpPr>
          <p:nvPr>
            <p:ph type="pic" sz="quarter" idx="14" hasCustomPrompt="1"/>
          </p:nvPr>
        </p:nvSpPr>
        <p:spPr>
          <a:xfrm>
            <a:off x="6270176" y="3548062"/>
            <a:ext cx="2712720" cy="3065463"/>
          </a:xfrm>
          <a:prstGeom prst="rect">
            <a:avLst/>
          </a:prstGeom>
        </p:spPr>
        <p:txBody>
          <a:bodyPr/>
          <a:lstStyle>
            <a:lvl1pPr marL="0" indent="0">
              <a:buNone/>
              <a:defRPr sz="2000"/>
            </a:lvl1pPr>
          </a:lstStyle>
          <a:p>
            <a:r>
              <a:rPr lang="sv-SE"/>
              <a:t>Infoga egen bild här</a:t>
            </a:r>
          </a:p>
        </p:txBody>
      </p:sp>
      <p:sp>
        <p:nvSpPr>
          <p:cNvPr id="21" name="Platshållare för bild 54">
            <a:extLst>
              <a:ext uri="{FF2B5EF4-FFF2-40B4-BE49-F238E27FC236}">
                <a16:creationId xmlns:a16="http://schemas.microsoft.com/office/drawing/2014/main" id="{9177A7B2-85C1-F935-616A-AFB42D815FBA}"/>
              </a:ext>
            </a:extLst>
          </p:cNvPr>
          <p:cNvSpPr>
            <a:spLocks noGrp="1" noRot="1" noMove="1" noResize="1" noEditPoints="1" noAdjustHandles="1" noChangeArrowheads="1" noChangeShapeType="1"/>
          </p:cNvSpPr>
          <p:nvPr>
            <p:ph type="pic" sz="quarter" idx="15" hasCustomPrompt="1"/>
          </p:nvPr>
        </p:nvSpPr>
        <p:spPr>
          <a:xfrm>
            <a:off x="9236896" y="3548063"/>
            <a:ext cx="2712720" cy="3065462"/>
          </a:xfrm>
          <a:custGeom>
            <a:avLst/>
            <a:gdLst>
              <a:gd name="connsiteX0" fmla="*/ 1759991 w 2712720"/>
              <a:gd name="connsiteY0" fmla="*/ 2746088 h 3065462"/>
              <a:gd name="connsiteX1" fmla="*/ 1762848 w 2712720"/>
              <a:gd name="connsiteY1" fmla="*/ 2749650 h 3065462"/>
              <a:gd name="connsiteX2" fmla="*/ 1760963 w 2712720"/>
              <a:gd name="connsiteY2" fmla="*/ 2751826 h 3065462"/>
              <a:gd name="connsiteX3" fmla="*/ 1760954 w 2712720"/>
              <a:gd name="connsiteY3" fmla="*/ 2751826 h 3065462"/>
              <a:gd name="connsiteX4" fmla="*/ 1759468 w 2712720"/>
              <a:gd name="connsiteY4" fmla="*/ 2754251 h 3065462"/>
              <a:gd name="connsiteX5" fmla="*/ 1756960 w 2712720"/>
              <a:gd name="connsiteY5" fmla="*/ 2751245 h 3065462"/>
              <a:gd name="connsiteX6" fmla="*/ 1759991 w 2712720"/>
              <a:gd name="connsiteY6" fmla="*/ 2746088 h 3065462"/>
              <a:gd name="connsiteX7" fmla="*/ 1665442 w 2712720"/>
              <a:gd name="connsiteY7" fmla="*/ 2746088 h 3065462"/>
              <a:gd name="connsiteX8" fmla="*/ 1668473 w 2712720"/>
              <a:gd name="connsiteY8" fmla="*/ 2751245 h 3065462"/>
              <a:gd name="connsiteX9" fmla="*/ 1665965 w 2712720"/>
              <a:gd name="connsiteY9" fmla="*/ 2754251 h 3065462"/>
              <a:gd name="connsiteX10" fmla="*/ 1665957 w 2712720"/>
              <a:gd name="connsiteY10" fmla="*/ 2754251 h 3065462"/>
              <a:gd name="connsiteX11" fmla="*/ 1664470 w 2712720"/>
              <a:gd name="connsiteY11" fmla="*/ 2751826 h 3065462"/>
              <a:gd name="connsiteX12" fmla="*/ 1662585 w 2712720"/>
              <a:gd name="connsiteY12" fmla="*/ 2749650 h 3065462"/>
              <a:gd name="connsiteX13" fmla="*/ 1665442 w 2712720"/>
              <a:gd name="connsiteY13" fmla="*/ 2746088 h 3065462"/>
              <a:gd name="connsiteX14" fmla="*/ 1750969 w 2712720"/>
              <a:gd name="connsiteY14" fmla="*/ 2743225 h 3065462"/>
              <a:gd name="connsiteX15" fmla="*/ 1750973 w 2712720"/>
              <a:gd name="connsiteY15" fmla="*/ 2743231 h 3065462"/>
              <a:gd name="connsiteX16" fmla="*/ 1750965 w 2712720"/>
              <a:gd name="connsiteY16" fmla="*/ 2743231 h 3065462"/>
              <a:gd name="connsiteX17" fmla="*/ 1674439 w 2712720"/>
              <a:gd name="connsiteY17" fmla="*/ 2743225 h 3065462"/>
              <a:gd name="connsiteX18" fmla="*/ 1674443 w 2712720"/>
              <a:gd name="connsiteY18" fmla="*/ 2743231 h 3065462"/>
              <a:gd name="connsiteX19" fmla="*/ 1674435 w 2712720"/>
              <a:gd name="connsiteY19" fmla="*/ 2743231 h 3065462"/>
              <a:gd name="connsiteX20" fmla="*/ 1755906 w 2712720"/>
              <a:gd name="connsiteY20" fmla="*/ 2740640 h 3065462"/>
              <a:gd name="connsiteX21" fmla="*/ 1758463 w 2712720"/>
              <a:gd name="connsiteY21" fmla="*/ 2744103 h 3065462"/>
              <a:gd name="connsiteX22" fmla="*/ 1756445 w 2712720"/>
              <a:gd name="connsiteY22" fmla="*/ 2746686 h 3065462"/>
              <a:gd name="connsiteX23" fmla="*/ 1755025 w 2712720"/>
              <a:gd name="connsiteY23" fmla="*/ 2748861 h 3065462"/>
              <a:gd name="connsiteX24" fmla="*/ 1752675 w 2712720"/>
              <a:gd name="connsiteY24" fmla="*/ 2745681 h 3065462"/>
              <a:gd name="connsiteX25" fmla="*/ 1755906 w 2712720"/>
              <a:gd name="connsiteY25" fmla="*/ 2740640 h 3065462"/>
              <a:gd name="connsiteX26" fmla="*/ 1669511 w 2712720"/>
              <a:gd name="connsiteY26" fmla="*/ 2740640 h 3065462"/>
              <a:gd name="connsiteX27" fmla="*/ 1672741 w 2712720"/>
              <a:gd name="connsiteY27" fmla="*/ 2745681 h 3065462"/>
              <a:gd name="connsiteX28" fmla="*/ 1670391 w 2712720"/>
              <a:gd name="connsiteY28" fmla="*/ 2748861 h 3065462"/>
              <a:gd name="connsiteX29" fmla="*/ 1668971 w 2712720"/>
              <a:gd name="connsiteY29" fmla="*/ 2746686 h 3065462"/>
              <a:gd name="connsiteX30" fmla="*/ 1666953 w 2712720"/>
              <a:gd name="connsiteY30" fmla="*/ 2744103 h 3065462"/>
              <a:gd name="connsiteX31" fmla="*/ 1669511 w 2712720"/>
              <a:gd name="connsiteY31" fmla="*/ 2740640 h 3065462"/>
              <a:gd name="connsiteX32" fmla="*/ 1786664 w 2712720"/>
              <a:gd name="connsiteY32" fmla="*/ 2735327 h 3065462"/>
              <a:gd name="connsiteX33" fmla="*/ 1790143 w 2712720"/>
              <a:gd name="connsiteY33" fmla="*/ 2740740 h 3065462"/>
              <a:gd name="connsiteX34" fmla="*/ 1785077 w 2712720"/>
              <a:gd name="connsiteY34" fmla="*/ 2741130 h 3065462"/>
              <a:gd name="connsiteX35" fmla="*/ 1782071 w 2712720"/>
              <a:gd name="connsiteY35" fmla="*/ 2735650 h 3065462"/>
              <a:gd name="connsiteX36" fmla="*/ 1638761 w 2712720"/>
              <a:gd name="connsiteY36" fmla="*/ 2735327 h 3065462"/>
              <a:gd name="connsiteX37" fmla="*/ 1643353 w 2712720"/>
              <a:gd name="connsiteY37" fmla="*/ 2735650 h 3065462"/>
              <a:gd name="connsiteX38" fmla="*/ 1640347 w 2712720"/>
              <a:gd name="connsiteY38" fmla="*/ 2741130 h 3065462"/>
              <a:gd name="connsiteX39" fmla="*/ 1635282 w 2712720"/>
              <a:gd name="connsiteY39" fmla="*/ 2740740 h 3065462"/>
              <a:gd name="connsiteX40" fmla="*/ 1786664 w 2712720"/>
              <a:gd name="connsiteY40" fmla="*/ 2735326 h 3065462"/>
              <a:gd name="connsiteX41" fmla="*/ 1786672 w 2712720"/>
              <a:gd name="connsiteY41" fmla="*/ 2735326 h 3065462"/>
              <a:gd name="connsiteX42" fmla="*/ 1786664 w 2712720"/>
              <a:gd name="connsiteY42" fmla="*/ 2735327 h 3065462"/>
              <a:gd name="connsiteX43" fmla="*/ 1638753 w 2712720"/>
              <a:gd name="connsiteY43" fmla="*/ 2735326 h 3065462"/>
              <a:gd name="connsiteX44" fmla="*/ 1638761 w 2712720"/>
              <a:gd name="connsiteY44" fmla="*/ 2735326 h 3065462"/>
              <a:gd name="connsiteX45" fmla="*/ 1638761 w 2712720"/>
              <a:gd name="connsiteY45" fmla="*/ 2735327 h 3065462"/>
              <a:gd name="connsiteX46" fmla="*/ 1752102 w 2712720"/>
              <a:gd name="connsiteY46" fmla="*/ 2734562 h 3065462"/>
              <a:gd name="connsiteX47" fmla="*/ 1754544 w 2712720"/>
              <a:gd name="connsiteY47" fmla="*/ 2738465 h 3065462"/>
              <a:gd name="connsiteX48" fmla="*/ 1752451 w 2712720"/>
              <a:gd name="connsiteY48" fmla="*/ 2740981 h 3065462"/>
              <a:gd name="connsiteX49" fmla="*/ 1750969 w 2712720"/>
              <a:gd name="connsiteY49" fmla="*/ 2743225 h 3065462"/>
              <a:gd name="connsiteX50" fmla="*/ 1748872 w 2712720"/>
              <a:gd name="connsiteY50" fmla="*/ 2739810 h 3065462"/>
              <a:gd name="connsiteX51" fmla="*/ 1752102 w 2712720"/>
              <a:gd name="connsiteY51" fmla="*/ 2734562 h 3065462"/>
              <a:gd name="connsiteX52" fmla="*/ 1673306 w 2712720"/>
              <a:gd name="connsiteY52" fmla="*/ 2734562 h 3065462"/>
              <a:gd name="connsiteX53" fmla="*/ 1676536 w 2712720"/>
              <a:gd name="connsiteY53" fmla="*/ 2739810 h 3065462"/>
              <a:gd name="connsiteX54" fmla="*/ 1674439 w 2712720"/>
              <a:gd name="connsiteY54" fmla="*/ 2743225 h 3065462"/>
              <a:gd name="connsiteX55" fmla="*/ 1672957 w 2712720"/>
              <a:gd name="connsiteY55" fmla="*/ 2740981 h 3065462"/>
              <a:gd name="connsiteX56" fmla="*/ 1670864 w 2712720"/>
              <a:gd name="connsiteY56" fmla="*/ 2738465 h 3065462"/>
              <a:gd name="connsiteX57" fmla="*/ 1673306 w 2712720"/>
              <a:gd name="connsiteY57" fmla="*/ 2734562 h 3065462"/>
              <a:gd name="connsiteX58" fmla="*/ 1783450 w 2712720"/>
              <a:gd name="connsiteY58" fmla="*/ 2728658 h 3065462"/>
              <a:gd name="connsiteX59" fmla="*/ 1783458 w 2712720"/>
              <a:gd name="connsiteY59" fmla="*/ 2728658 h 3065462"/>
              <a:gd name="connsiteX60" fmla="*/ 1785767 w 2712720"/>
              <a:gd name="connsiteY60" fmla="*/ 2733366 h 3065462"/>
              <a:gd name="connsiteX61" fmla="*/ 1781390 w 2712720"/>
              <a:gd name="connsiteY61" fmla="*/ 2733657 h 3065462"/>
              <a:gd name="connsiteX62" fmla="*/ 1779713 w 2712720"/>
              <a:gd name="connsiteY62" fmla="*/ 2728732 h 3065462"/>
              <a:gd name="connsiteX63" fmla="*/ 1641950 w 2712720"/>
              <a:gd name="connsiteY63" fmla="*/ 2728658 h 3065462"/>
              <a:gd name="connsiteX64" fmla="*/ 1645687 w 2712720"/>
              <a:gd name="connsiteY64" fmla="*/ 2728732 h 3065462"/>
              <a:gd name="connsiteX65" fmla="*/ 1645695 w 2712720"/>
              <a:gd name="connsiteY65" fmla="*/ 2728732 h 3065462"/>
              <a:gd name="connsiteX66" fmla="*/ 1644018 w 2712720"/>
              <a:gd name="connsiteY66" fmla="*/ 2733657 h 3065462"/>
              <a:gd name="connsiteX67" fmla="*/ 1639641 w 2712720"/>
              <a:gd name="connsiteY67" fmla="*/ 2733366 h 3065462"/>
              <a:gd name="connsiteX68" fmla="*/ 1641950 w 2712720"/>
              <a:gd name="connsiteY68" fmla="*/ 2728658 h 3065462"/>
              <a:gd name="connsiteX69" fmla="*/ 1780950 w 2712720"/>
              <a:gd name="connsiteY69" fmla="*/ 2721491 h 3065462"/>
              <a:gd name="connsiteX70" fmla="*/ 1782586 w 2712720"/>
              <a:gd name="connsiteY70" fmla="*/ 2726557 h 3065462"/>
              <a:gd name="connsiteX71" fmla="*/ 1779223 w 2712720"/>
              <a:gd name="connsiteY71" fmla="*/ 2726490 h 3065462"/>
              <a:gd name="connsiteX72" fmla="*/ 1778160 w 2712720"/>
              <a:gd name="connsiteY72" fmla="*/ 2721666 h 3065462"/>
              <a:gd name="connsiteX73" fmla="*/ 1644466 w 2712720"/>
              <a:gd name="connsiteY73" fmla="*/ 2721491 h 3065462"/>
              <a:gd name="connsiteX74" fmla="*/ 1647256 w 2712720"/>
              <a:gd name="connsiteY74" fmla="*/ 2721666 h 3065462"/>
              <a:gd name="connsiteX75" fmla="*/ 1646193 w 2712720"/>
              <a:gd name="connsiteY75" fmla="*/ 2726490 h 3065462"/>
              <a:gd name="connsiteX76" fmla="*/ 1642830 w 2712720"/>
              <a:gd name="connsiteY76" fmla="*/ 2726557 h 3065462"/>
              <a:gd name="connsiteX77" fmla="*/ 1644466 w 2712720"/>
              <a:gd name="connsiteY77" fmla="*/ 2721491 h 3065462"/>
              <a:gd name="connsiteX78" fmla="*/ 1730620 w 2712720"/>
              <a:gd name="connsiteY78" fmla="*/ 2680312 h 3065462"/>
              <a:gd name="connsiteX79" fmla="*/ 1739754 w 2712720"/>
              <a:gd name="connsiteY79" fmla="*/ 2681209 h 3065462"/>
              <a:gd name="connsiteX80" fmla="*/ 1740086 w 2712720"/>
              <a:gd name="connsiteY80" fmla="*/ 2681524 h 3065462"/>
              <a:gd name="connsiteX81" fmla="*/ 1740311 w 2712720"/>
              <a:gd name="connsiteY81" fmla="*/ 2691896 h 3065462"/>
              <a:gd name="connsiteX82" fmla="*/ 1738833 w 2712720"/>
              <a:gd name="connsiteY82" fmla="*/ 2694138 h 3065462"/>
              <a:gd name="connsiteX83" fmla="*/ 1731467 w 2712720"/>
              <a:gd name="connsiteY83" fmla="*/ 2696031 h 3065462"/>
              <a:gd name="connsiteX84" fmla="*/ 1731068 w 2712720"/>
              <a:gd name="connsiteY84" fmla="*/ 2695741 h 3065462"/>
              <a:gd name="connsiteX85" fmla="*/ 1730620 w 2712720"/>
              <a:gd name="connsiteY85" fmla="*/ 2680312 h 3065462"/>
              <a:gd name="connsiteX86" fmla="*/ 1694797 w 2712720"/>
              <a:gd name="connsiteY86" fmla="*/ 2680304 h 3065462"/>
              <a:gd name="connsiteX87" fmla="*/ 1694348 w 2712720"/>
              <a:gd name="connsiteY87" fmla="*/ 2695732 h 3065462"/>
              <a:gd name="connsiteX88" fmla="*/ 1693950 w 2712720"/>
              <a:gd name="connsiteY88" fmla="*/ 2696023 h 3065462"/>
              <a:gd name="connsiteX89" fmla="*/ 1686584 w 2712720"/>
              <a:gd name="connsiteY89" fmla="*/ 2694130 h 3065462"/>
              <a:gd name="connsiteX90" fmla="*/ 1685106 w 2712720"/>
              <a:gd name="connsiteY90" fmla="*/ 2691888 h 3065462"/>
              <a:gd name="connsiteX91" fmla="*/ 1685330 w 2712720"/>
              <a:gd name="connsiteY91" fmla="*/ 2681516 h 3065462"/>
              <a:gd name="connsiteX92" fmla="*/ 1685662 w 2712720"/>
              <a:gd name="connsiteY92" fmla="*/ 2681200 h 3065462"/>
              <a:gd name="connsiteX93" fmla="*/ 1694797 w 2712720"/>
              <a:gd name="connsiteY93" fmla="*/ 2680304 h 3065462"/>
              <a:gd name="connsiteX94" fmla="*/ 1782844 w 2712720"/>
              <a:gd name="connsiteY94" fmla="*/ 2667466 h 3065462"/>
              <a:gd name="connsiteX95" fmla="*/ 1784089 w 2712720"/>
              <a:gd name="connsiteY95" fmla="*/ 2667773 h 3065462"/>
              <a:gd name="connsiteX96" fmla="*/ 1788142 w 2712720"/>
              <a:gd name="connsiteY96" fmla="*/ 2672896 h 3065462"/>
              <a:gd name="connsiteX97" fmla="*/ 1788640 w 2712720"/>
              <a:gd name="connsiteY97" fmla="*/ 2679598 h 3065462"/>
              <a:gd name="connsiteX98" fmla="*/ 1787884 w 2712720"/>
              <a:gd name="connsiteY98" fmla="*/ 2680636 h 3065462"/>
              <a:gd name="connsiteX99" fmla="*/ 1786547 w 2712720"/>
              <a:gd name="connsiteY99" fmla="*/ 2680337 h 3065462"/>
              <a:gd name="connsiteX100" fmla="*/ 1782354 w 2712720"/>
              <a:gd name="connsiteY100" fmla="*/ 2676069 h 3065462"/>
              <a:gd name="connsiteX101" fmla="*/ 1782362 w 2712720"/>
              <a:gd name="connsiteY101" fmla="*/ 2676060 h 3065462"/>
              <a:gd name="connsiteX102" fmla="*/ 1779489 w 2712720"/>
              <a:gd name="connsiteY102" fmla="*/ 2673079 h 3065462"/>
              <a:gd name="connsiteX103" fmla="*/ 1779298 w 2712720"/>
              <a:gd name="connsiteY103" fmla="*/ 2671676 h 3065462"/>
              <a:gd name="connsiteX104" fmla="*/ 1779813 w 2712720"/>
              <a:gd name="connsiteY104" fmla="*/ 2670779 h 3065462"/>
              <a:gd name="connsiteX105" fmla="*/ 1782287 w 2712720"/>
              <a:gd name="connsiteY105" fmla="*/ 2667931 h 3065462"/>
              <a:gd name="connsiteX106" fmla="*/ 1782844 w 2712720"/>
              <a:gd name="connsiteY106" fmla="*/ 2667466 h 3065462"/>
              <a:gd name="connsiteX107" fmla="*/ 1642564 w 2712720"/>
              <a:gd name="connsiteY107" fmla="*/ 2667457 h 3065462"/>
              <a:gd name="connsiteX108" fmla="*/ 1643121 w 2712720"/>
              <a:gd name="connsiteY108" fmla="*/ 2667922 h 3065462"/>
              <a:gd name="connsiteX109" fmla="*/ 1645595 w 2712720"/>
              <a:gd name="connsiteY109" fmla="*/ 2670771 h 3065462"/>
              <a:gd name="connsiteX110" fmla="*/ 1646110 w 2712720"/>
              <a:gd name="connsiteY110" fmla="*/ 2671667 h 3065462"/>
              <a:gd name="connsiteX111" fmla="*/ 1645919 w 2712720"/>
              <a:gd name="connsiteY111" fmla="*/ 2673071 h 3065462"/>
              <a:gd name="connsiteX112" fmla="*/ 1643046 w 2712720"/>
              <a:gd name="connsiteY112" fmla="*/ 2676052 h 3065462"/>
              <a:gd name="connsiteX113" fmla="*/ 1638853 w 2712720"/>
              <a:gd name="connsiteY113" fmla="*/ 2680320 h 3065462"/>
              <a:gd name="connsiteX114" fmla="*/ 1638861 w 2712720"/>
              <a:gd name="connsiteY114" fmla="*/ 2680328 h 3065462"/>
              <a:gd name="connsiteX115" fmla="*/ 1637524 w 2712720"/>
              <a:gd name="connsiteY115" fmla="*/ 2680627 h 3065462"/>
              <a:gd name="connsiteX116" fmla="*/ 1636768 w 2712720"/>
              <a:gd name="connsiteY116" fmla="*/ 2679589 h 3065462"/>
              <a:gd name="connsiteX117" fmla="*/ 1637267 w 2712720"/>
              <a:gd name="connsiteY117" fmla="*/ 2672888 h 3065462"/>
              <a:gd name="connsiteX118" fmla="*/ 1641319 w 2712720"/>
              <a:gd name="connsiteY118" fmla="*/ 2667765 h 3065462"/>
              <a:gd name="connsiteX119" fmla="*/ 1642564 w 2712720"/>
              <a:gd name="connsiteY119" fmla="*/ 2667457 h 3065462"/>
              <a:gd name="connsiteX120" fmla="*/ 1733202 w 2712720"/>
              <a:gd name="connsiteY120" fmla="*/ 2661836 h 3065462"/>
              <a:gd name="connsiteX121" fmla="*/ 1741764 w 2712720"/>
              <a:gd name="connsiteY121" fmla="*/ 2662707 h 3065462"/>
              <a:gd name="connsiteX122" fmla="*/ 1742055 w 2712720"/>
              <a:gd name="connsiteY122" fmla="*/ 2663031 h 3065462"/>
              <a:gd name="connsiteX123" fmla="*/ 1741041 w 2712720"/>
              <a:gd name="connsiteY123" fmla="*/ 2670148 h 3065462"/>
              <a:gd name="connsiteX124" fmla="*/ 1740294 w 2712720"/>
              <a:gd name="connsiteY124" fmla="*/ 2677439 h 3065462"/>
              <a:gd name="connsiteX125" fmla="*/ 1740302 w 2712720"/>
              <a:gd name="connsiteY125" fmla="*/ 2677439 h 3065462"/>
              <a:gd name="connsiteX126" fmla="*/ 1739239 w 2712720"/>
              <a:gd name="connsiteY126" fmla="*/ 2678443 h 3065462"/>
              <a:gd name="connsiteX127" fmla="*/ 1730819 w 2712720"/>
              <a:gd name="connsiteY127" fmla="*/ 2677580 h 3065462"/>
              <a:gd name="connsiteX128" fmla="*/ 1733202 w 2712720"/>
              <a:gd name="connsiteY128" fmla="*/ 2661836 h 3065462"/>
              <a:gd name="connsiteX129" fmla="*/ 1692206 w 2712720"/>
              <a:gd name="connsiteY129" fmla="*/ 2661836 h 3065462"/>
              <a:gd name="connsiteX130" fmla="*/ 1694589 w 2712720"/>
              <a:gd name="connsiteY130" fmla="*/ 2677580 h 3065462"/>
              <a:gd name="connsiteX131" fmla="*/ 1686169 w 2712720"/>
              <a:gd name="connsiteY131" fmla="*/ 2678443 h 3065462"/>
              <a:gd name="connsiteX132" fmla="*/ 1685106 w 2712720"/>
              <a:gd name="connsiteY132" fmla="*/ 2677439 h 3065462"/>
              <a:gd name="connsiteX133" fmla="*/ 1684358 w 2712720"/>
              <a:gd name="connsiteY133" fmla="*/ 2670148 h 3065462"/>
              <a:gd name="connsiteX134" fmla="*/ 1683345 w 2712720"/>
              <a:gd name="connsiteY134" fmla="*/ 2663031 h 3065462"/>
              <a:gd name="connsiteX135" fmla="*/ 1683354 w 2712720"/>
              <a:gd name="connsiteY135" fmla="*/ 2663031 h 3065462"/>
              <a:gd name="connsiteX136" fmla="*/ 1683644 w 2712720"/>
              <a:gd name="connsiteY136" fmla="*/ 2662707 h 3065462"/>
              <a:gd name="connsiteX137" fmla="*/ 1692206 w 2712720"/>
              <a:gd name="connsiteY137" fmla="*/ 2661836 h 3065462"/>
              <a:gd name="connsiteX138" fmla="*/ 1749030 w 2712720"/>
              <a:gd name="connsiteY138" fmla="*/ 2643226 h 3065462"/>
              <a:gd name="connsiteX139" fmla="*/ 1749287 w 2712720"/>
              <a:gd name="connsiteY139" fmla="*/ 2643542 h 3065462"/>
              <a:gd name="connsiteX140" fmla="*/ 1744637 w 2712720"/>
              <a:gd name="connsiteY140" fmla="*/ 2655524 h 3065462"/>
              <a:gd name="connsiteX141" fmla="*/ 1741407 w 2712720"/>
              <a:gd name="connsiteY141" fmla="*/ 2660291 h 3065462"/>
              <a:gd name="connsiteX142" fmla="*/ 1734099 w 2712720"/>
              <a:gd name="connsiteY142" fmla="*/ 2659286 h 3065462"/>
              <a:gd name="connsiteX143" fmla="*/ 1734108 w 2712720"/>
              <a:gd name="connsiteY143" fmla="*/ 2659286 h 3065462"/>
              <a:gd name="connsiteX144" fmla="*/ 1737188 w 2712720"/>
              <a:gd name="connsiteY144" fmla="*/ 2649770 h 3065462"/>
              <a:gd name="connsiteX145" fmla="*/ 1739414 w 2712720"/>
              <a:gd name="connsiteY145" fmla="*/ 2644605 h 3065462"/>
              <a:gd name="connsiteX146" fmla="*/ 1741340 w 2712720"/>
              <a:gd name="connsiteY146" fmla="*/ 2643558 h 3065462"/>
              <a:gd name="connsiteX147" fmla="*/ 1749030 w 2712720"/>
              <a:gd name="connsiteY147" fmla="*/ 2643226 h 3065462"/>
              <a:gd name="connsiteX148" fmla="*/ 1676370 w 2712720"/>
              <a:gd name="connsiteY148" fmla="*/ 2643226 h 3065462"/>
              <a:gd name="connsiteX149" fmla="*/ 1676378 w 2712720"/>
              <a:gd name="connsiteY149" fmla="*/ 2643226 h 3065462"/>
              <a:gd name="connsiteX150" fmla="*/ 1684068 w 2712720"/>
              <a:gd name="connsiteY150" fmla="*/ 2643558 h 3065462"/>
              <a:gd name="connsiteX151" fmla="*/ 1685994 w 2712720"/>
              <a:gd name="connsiteY151" fmla="*/ 2644605 h 3065462"/>
              <a:gd name="connsiteX152" fmla="*/ 1688220 w 2712720"/>
              <a:gd name="connsiteY152" fmla="*/ 2649770 h 3065462"/>
              <a:gd name="connsiteX153" fmla="*/ 1691301 w 2712720"/>
              <a:gd name="connsiteY153" fmla="*/ 2659286 h 3065462"/>
              <a:gd name="connsiteX154" fmla="*/ 1683993 w 2712720"/>
              <a:gd name="connsiteY154" fmla="*/ 2660291 h 3065462"/>
              <a:gd name="connsiteX155" fmla="*/ 1680763 w 2712720"/>
              <a:gd name="connsiteY155" fmla="*/ 2655524 h 3065462"/>
              <a:gd name="connsiteX156" fmla="*/ 1676113 w 2712720"/>
              <a:gd name="connsiteY156" fmla="*/ 2643542 h 3065462"/>
              <a:gd name="connsiteX157" fmla="*/ 1676370 w 2712720"/>
              <a:gd name="connsiteY157" fmla="*/ 2643226 h 3065462"/>
              <a:gd name="connsiteX158" fmla="*/ 1790607 w 2712720"/>
              <a:gd name="connsiteY158" fmla="*/ 2612801 h 3065462"/>
              <a:gd name="connsiteX159" fmla="*/ 1792841 w 2712720"/>
              <a:gd name="connsiteY159" fmla="*/ 2615034 h 3065462"/>
              <a:gd name="connsiteX160" fmla="*/ 1790607 w 2712720"/>
              <a:gd name="connsiteY160" fmla="*/ 2617268 h 3065462"/>
              <a:gd name="connsiteX161" fmla="*/ 1788374 w 2712720"/>
              <a:gd name="connsiteY161" fmla="*/ 2615034 h 3065462"/>
              <a:gd name="connsiteX162" fmla="*/ 1790607 w 2712720"/>
              <a:gd name="connsiteY162" fmla="*/ 2612801 h 3065462"/>
              <a:gd name="connsiteX163" fmla="*/ 1634808 w 2712720"/>
              <a:gd name="connsiteY163" fmla="*/ 2612801 h 3065462"/>
              <a:gd name="connsiteX164" fmla="*/ 1637042 w 2712720"/>
              <a:gd name="connsiteY164" fmla="*/ 2615034 h 3065462"/>
              <a:gd name="connsiteX165" fmla="*/ 1634808 w 2712720"/>
              <a:gd name="connsiteY165" fmla="*/ 2617268 h 3065462"/>
              <a:gd name="connsiteX166" fmla="*/ 1632575 w 2712720"/>
              <a:gd name="connsiteY166" fmla="*/ 2615034 h 3065462"/>
              <a:gd name="connsiteX167" fmla="*/ 1634808 w 2712720"/>
              <a:gd name="connsiteY167" fmla="*/ 2612801 h 3065462"/>
              <a:gd name="connsiteX168" fmla="*/ 1790607 w 2712720"/>
              <a:gd name="connsiteY168" fmla="*/ 2610874 h 3065462"/>
              <a:gd name="connsiteX169" fmla="*/ 1786447 w 2712720"/>
              <a:gd name="connsiteY169" fmla="*/ 2615034 h 3065462"/>
              <a:gd name="connsiteX170" fmla="*/ 1790607 w 2712720"/>
              <a:gd name="connsiteY170" fmla="*/ 2619195 h 3065462"/>
              <a:gd name="connsiteX171" fmla="*/ 1794768 w 2712720"/>
              <a:gd name="connsiteY171" fmla="*/ 2615034 h 3065462"/>
              <a:gd name="connsiteX172" fmla="*/ 1790607 w 2712720"/>
              <a:gd name="connsiteY172" fmla="*/ 2610874 h 3065462"/>
              <a:gd name="connsiteX173" fmla="*/ 1634808 w 2712720"/>
              <a:gd name="connsiteY173" fmla="*/ 2610874 h 3065462"/>
              <a:gd name="connsiteX174" fmla="*/ 1630648 w 2712720"/>
              <a:gd name="connsiteY174" fmla="*/ 2615034 h 3065462"/>
              <a:gd name="connsiteX175" fmla="*/ 1634808 w 2712720"/>
              <a:gd name="connsiteY175" fmla="*/ 2619195 h 3065462"/>
              <a:gd name="connsiteX176" fmla="*/ 1638969 w 2712720"/>
              <a:gd name="connsiteY176" fmla="*/ 2615034 h 3065462"/>
              <a:gd name="connsiteX177" fmla="*/ 1634808 w 2712720"/>
              <a:gd name="connsiteY177" fmla="*/ 2610874 h 3065462"/>
              <a:gd name="connsiteX178" fmla="*/ 1628498 w 2712720"/>
              <a:gd name="connsiteY178" fmla="*/ 2603724 h 3065462"/>
              <a:gd name="connsiteX179" fmla="*/ 1682490 w 2712720"/>
              <a:gd name="connsiteY179" fmla="*/ 2670173 h 3065462"/>
              <a:gd name="connsiteX180" fmla="*/ 1653418 w 2712720"/>
              <a:gd name="connsiteY180" fmla="*/ 2756493 h 3065462"/>
              <a:gd name="connsiteX181" fmla="*/ 1653426 w 2712720"/>
              <a:gd name="connsiteY181" fmla="*/ 2756476 h 3065462"/>
              <a:gd name="connsiteX182" fmla="*/ 1644342 w 2712720"/>
              <a:gd name="connsiteY182" fmla="*/ 2764564 h 3065462"/>
              <a:gd name="connsiteX183" fmla="*/ 1643079 w 2712720"/>
              <a:gd name="connsiteY183" fmla="*/ 2774446 h 3065462"/>
              <a:gd name="connsiteX184" fmla="*/ 1649714 w 2712720"/>
              <a:gd name="connsiteY184" fmla="*/ 2780134 h 3065462"/>
              <a:gd name="connsiteX185" fmla="*/ 1634593 w 2712720"/>
              <a:gd name="connsiteY185" fmla="*/ 2781704 h 3065462"/>
              <a:gd name="connsiteX186" fmla="*/ 1626446 w 2712720"/>
              <a:gd name="connsiteY186" fmla="*/ 2768035 h 3065462"/>
              <a:gd name="connsiteX187" fmla="*/ 1614630 w 2712720"/>
              <a:gd name="connsiteY187" fmla="*/ 2765851 h 3065462"/>
              <a:gd name="connsiteX188" fmla="*/ 1609158 w 2712720"/>
              <a:gd name="connsiteY188" fmla="*/ 2746611 h 3065462"/>
              <a:gd name="connsiteX189" fmla="*/ 1627377 w 2712720"/>
              <a:gd name="connsiteY189" fmla="*/ 2755255 h 3065462"/>
              <a:gd name="connsiteX190" fmla="*/ 1640148 w 2712720"/>
              <a:gd name="connsiteY190" fmla="*/ 2746221 h 3065462"/>
              <a:gd name="connsiteX191" fmla="*/ 1650113 w 2712720"/>
              <a:gd name="connsiteY191" fmla="*/ 2701362 h 3065462"/>
              <a:gd name="connsiteX192" fmla="*/ 1644092 w 2712720"/>
              <a:gd name="connsiteY192" fmla="*/ 2677596 h 3065462"/>
              <a:gd name="connsiteX193" fmla="*/ 1644209 w 2712720"/>
              <a:gd name="connsiteY193" fmla="*/ 2677032 h 3065462"/>
              <a:gd name="connsiteX194" fmla="*/ 1646476 w 2712720"/>
              <a:gd name="connsiteY194" fmla="*/ 2674732 h 3065462"/>
              <a:gd name="connsiteX195" fmla="*/ 1647663 w 2712720"/>
              <a:gd name="connsiteY195" fmla="*/ 2670820 h 3065462"/>
              <a:gd name="connsiteX196" fmla="*/ 1646418 w 2712720"/>
              <a:gd name="connsiteY196" fmla="*/ 2669292 h 3065462"/>
              <a:gd name="connsiteX197" fmla="*/ 1643619 w 2712720"/>
              <a:gd name="connsiteY197" fmla="*/ 2666278 h 3065462"/>
              <a:gd name="connsiteX198" fmla="*/ 1639367 w 2712720"/>
              <a:gd name="connsiteY198" fmla="*/ 2664891 h 3065462"/>
              <a:gd name="connsiteX199" fmla="*/ 1630665 w 2712720"/>
              <a:gd name="connsiteY199" fmla="*/ 2644156 h 3065462"/>
              <a:gd name="connsiteX200" fmla="*/ 1631163 w 2712720"/>
              <a:gd name="connsiteY200" fmla="*/ 2643683 h 3065462"/>
              <a:gd name="connsiteX201" fmla="*/ 1647647 w 2712720"/>
              <a:gd name="connsiteY201" fmla="*/ 2639954 h 3065462"/>
              <a:gd name="connsiteX202" fmla="*/ 1653542 w 2712720"/>
              <a:gd name="connsiteY202" fmla="*/ 2628221 h 3065462"/>
              <a:gd name="connsiteX203" fmla="*/ 1652629 w 2712720"/>
              <a:gd name="connsiteY203" fmla="*/ 2628030 h 3065462"/>
              <a:gd name="connsiteX204" fmla="*/ 1644657 w 2712720"/>
              <a:gd name="connsiteY204" fmla="*/ 2639274 h 3065462"/>
              <a:gd name="connsiteX205" fmla="*/ 1631288 w 2712720"/>
              <a:gd name="connsiteY205" fmla="*/ 2640851 h 3065462"/>
              <a:gd name="connsiteX206" fmla="*/ 1623083 w 2712720"/>
              <a:gd name="connsiteY206" fmla="*/ 2634939 h 3065462"/>
              <a:gd name="connsiteX207" fmla="*/ 1615510 w 2712720"/>
              <a:gd name="connsiteY207" fmla="*/ 2617027 h 3065462"/>
              <a:gd name="connsiteX208" fmla="*/ 1616631 w 2712720"/>
              <a:gd name="connsiteY208" fmla="*/ 2616272 h 3065462"/>
              <a:gd name="connsiteX209" fmla="*/ 1623490 w 2712720"/>
              <a:gd name="connsiteY209" fmla="*/ 2621229 h 3065462"/>
              <a:gd name="connsiteX210" fmla="*/ 1624130 w 2712720"/>
              <a:gd name="connsiteY210" fmla="*/ 2620249 h 3065462"/>
              <a:gd name="connsiteX211" fmla="*/ 1614265 w 2712720"/>
              <a:gd name="connsiteY211" fmla="*/ 2604995 h 3065462"/>
              <a:gd name="connsiteX212" fmla="*/ 1614829 w 2712720"/>
              <a:gd name="connsiteY212" fmla="*/ 2604148 h 3065462"/>
              <a:gd name="connsiteX213" fmla="*/ 1628498 w 2712720"/>
              <a:gd name="connsiteY213" fmla="*/ 2603724 h 3065462"/>
              <a:gd name="connsiteX214" fmla="*/ 1796902 w 2712720"/>
              <a:gd name="connsiteY214" fmla="*/ 2603691 h 3065462"/>
              <a:gd name="connsiteX215" fmla="*/ 1810571 w 2712720"/>
              <a:gd name="connsiteY215" fmla="*/ 2604114 h 3065462"/>
              <a:gd name="connsiteX216" fmla="*/ 1811135 w 2712720"/>
              <a:gd name="connsiteY216" fmla="*/ 2604961 h 3065462"/>
              <a:gd name="connsiteX217" fmla="*/ 1801270 w 2712720"/>
              <a:gd name="connsiteY217" fmla="*/ 2620216 h 3065462"/>
              <a:gd name="connsiteX218" fmla="*/ 1801910 w 2712720"/>
              <a:gd name="connsiteY218" fmla="*/ 2621196 h 3065462"/>
              <a:gd name="connsiteX219" fmla="*/ 1808769 w 2712720"/>
              <a:gd name="connsiteY219" fmla="*/ 2616238 h 3065462"/>
              <a:gd name="connsiteX220" fmla="*/ 1809890 w 2712720"/>
              <a:gd name="connsiteY220" fmla="*/ 2616994 h 3065462"/>
              <a:gd name="connsiteX221" fmla="*/ 1802317 w 2712720"/>
              <a:gd name="connsiteY221" fmla="*/ 2634906 h 3065462"/>
              <a:gd name="connsiteX222" fmla="*/ 1794112 w 2712720"/>
              <a:gd name="connsiteY222" fmla="*/ 2640818 h 3065462"/>
              <a:gd name="connsiteX223" fmla="*/ 1780743 w 2712720"/>
              <a:gd name="connsiteY223" fmla="*/ 2639240 h 3065462"/>
              <a:gd name="connsiteX224" fmla="*/ 1772771 w 2712720"/>
              <a:gd name="connsiteY224" fmla="*/ 2627997 h 3065462"/>
              <a:gd name="connsiteX225" fmla="*/ 1771858 w 2712720"/>
              <a:gd name="connsiteY225" fmla="*/ 2628188 h 3065462"/>
              <a:gd name="connsiteX226" fmla="*/ 1777753 w 2712720"/>
              <a:gd name="connsiteY226" fmla="*/ 2639921 h 3065462"/>
              <a:gd name="connsiteX227" fmla="*/ 1794237 w 2712720"/>
              <a:gd name="connsiteY227" fmla="*/ 2643650 h 3065462"/>
              <a:gd name="connsiteX228" fmla="*/ 1794735 w 2712720"/>
              <a:gd name="connsiteY228" fmla="*/ 2644123 h 3065462"/>
              <a:gd name="connsiteX229" fmla="*/ 1786032 w 2712720"/>
              <a:gd name="connsiteY229" fmla="*/ 2664858 h 3065462"/>
              <a:gd name="connsiteX230" fmla="*/ 1781781 w 2712720"/>
              <a:gd name="connsiteY230" fmla="*/ 2666245 h 3065462"/>
              <a:gd name="connsiteX231" fmla="*/ 1778982 w 2712720"/>
              <a:gd name="connsiteY231" fmla="*/ 2669259 h 3065462"/>
              <a:gd name="connsiteX232" fmla="*/ 1777737 w 2712720"/>
              <a:gd name="connsiteY232" fmla="*/ 2670787 h 3065462"/>
              <a:gd name="connsiteX233" fmla="*/ 1778924 w 2712720"/>
              <a:gd name="connsiteY233" fmla="*/ 2674698 h 3065462"/>
              <a:gd name="connsiteX234" fmla="*/ 1781191 w 2712720"/>
              <a:gd name="connsiteY234" fmla="*/ 2676999 h 3065462"/>
              <a:gd name="connsiteX235" fmla="*/ 1781307 w 2712720"/>
              <a:gd name="connsiteY235" fmla="*/ 2677563 h 3065462"/>
              <a:gd name="connsiteX236" fmla="*/ 1775287 w 2712720"/>
              <a:gd name="connsiteY236" fmla="*/ 2701329 h 3065462"/>
              <a:gd name="connsiteX237" fmla="*/ 1785252 w 2712720"/>
              <a:gd name="connsiteY237" fmla="*/ 2746187 h 3065462"/>
              <a:gd name="connsiteX238" fmla="*/ 1798023 w 2712720"/>
              <a:gd name="connsiteY238" fmla="*/ 2755222 h 3065462"/>
              <a:gd name="connsiteX239" fmla="*/ 1816242 w 2712720"/>
              <a:gd name="connsiteY239" fmla="*/ 2746578 h 3065462"/>
              <a:gd name="connsiteX240" fmla="*/ 1810770 w 2712720"/>
              <a:gd name="connsiteY240" fmla="*/ 2765818 h 3065462"/>
              <a:gd name="connsiteX241" fmla="*/ 1810778 w 2712720"/>
              <a:gd name="connsiteY241" fmla="*/ 2765835 h 3065462"/>
              <a:gd name="connsiteX242" fmla="*/ 1798962 w 2712720"/>
              <a:gd name="connsiteY242" fmla="*/ 2768019 h 3065462"/>
              <a:gd name="connsiteX243" fmla="*/ 1790816 w 2712720"/>
              <a:gd name="connsiteY243" fmla="*/ 2781687 h 3065462"/>
              <a:gd name="connsiteX244" fmla="*/ 1775694 w 2712720"/>
              <a:gd name="connsiteY244" fmla="*/ 2780117 h 3065462"/>
              <a:gd name="connsiteX245" fmla="*/ 1782329 w 2712720"/>
              <a:gd name="connsiteY245" fmla="*/ 2774429 h 3065462"/>
              <a:gd name="connsiteX246" fmla="*/ 1781067 w 2712720"/>
              <a:gd name="connsiteY246" fmla="*/ 2764547 h 3065462"/>
              <a:gd name="connsiteX247" fmla="*/ 1771982 w 2712720"/>
              <a:gd name="connsiteY247" fmla="*/ 2756459 h 3065462"/>
              <a:gd name="connsiteX248" fmla="*/ 1742910 w 2712720"/>
              <a:gd name="connsiteY248" fmla="*/ 2670139 h 3065462"/>
              <a:gd name="connsiteX249" fmla="*/ 1796902 w 2712720"/>
              <a:gd name="connsiteY249" fmla="*/ 2603691 h 3065462"/>
              <a:gd name="connsiteX250" fmla="*/ 2047425 w 2712720"/>
              <a:gd name="connsiteY250" fmla="*/ 2600843 h 3065462"/>
              <a:gd name="connsiteX251" fmla="*/ 2063136 w 2712720"/>
              <a:gd name="connsiteY251" fmla="*/ 2623023 h 3065462"/>
              <a:gd name="connsiteX252" fmla="*/ 2047425 w 2712720"/>
              <a:gd name="connsiteY252" fmla="*/ 2645203 h 3065462"/>
              <a:gd name="connsiteX253" fmla="*/ 2031714 w 2712720"/>
              <a:gd name="connsiteY253" fmla="*/ 2623023 h 3065462"/>
              <a:gd name="connsiteX254" fmla="*/ 2047425 w 2712720"/>
              <a:gd name="connsiteY254" fmla="*/ 2600843 h 3065462"/>
              <a:gd name="connsiteX255" fmla="*/ 2366580 w 2712720"/>
              <a:gd name="connsiteY255" fmla="*/ 2588312 h 3065462"/>
              <a:gd name="connsiteX256" fmla="*/ 2366580 w 2712720"/>
              <a:gd name="connsiteY256" fmla="*/ 2657733 h 3065462"/>
              <a:gd name="connsiteX257" fmla="*/ 2383587 w 2712720"/>
              <a:gd name="connsiteY257" fmla="*/ 2657733 h 3065462"/>
              <a:gd name="connsiteX258" fmla="*/ 2382989 w 2712720"/>
              <a:gd name="connsiteY258" fmla="*/ 2610293 h 3065462"/>
              <a:gd name="connsiteX259" fmla="*/ 2383188 w 2712720"/>
              <a:gd name="connsiteY259" fmla="*/ 2610293 h 3065462"/>
              <a:gd name="connsiteX260" fmla="*/ 2407452 w 2712720"/>
              <a:gd name="connsiteY260" fmla="*/ 2657733 h 3065462"/>
              <a:gd name="connsiteX261" fmla="*/ 2430429 w 2712720"/>
              <a:gd name="connsiteY261" fmla="*/ 2657733 h 3065462"/>
              <a:gd name="connsiteX262" fmla="*/ 2430429 w 2712720"/>
              <a:gd name="connsiteY262" fmla="*/ 2588312 h 3065462"/>
              <a:gd name="connsiteX263" fmla="*/ 2413522 w 2712720"/>
              <a:gd name="connsiteY263" fmla="*/ 2588312 h 3065462"/>
              <a:gd name="connsiteX264" fmla="*/ 2413821 w 2712720"/>
              <a:gd name="connsiteY264" fmla="*/ 2635454 h 3065462"/>
              <a:gd name="connsiteX265" fmla="*/ 2413622 w 2712720"/>
              <a:gd name="connsiteY265" fmla="*/ 2635454 h 3065462"/>
              <a:gd name="connsiteX266" fmla="*/ 2390147 w 2712720"/>
              <a:gd name="connsiteY266" fmla="*/ 2588312 h 3065462"/>
              <a:gd name="connsiteX267" fmla="*/ 2293480 w 2712720"/>
              <a:gd name="connsiteY267" fmla="*/ 2588312 h 3065462"/>
              <a:gd name="connsiteX268" fmla="*/ 2293480 w 2712720"/>
              <a:gd name="connsiteY268" fmla="*/ 2631376 h 3065462"/>
              <a:gd name="connsiteX269" fmla="*/ 2323914 w 2712720"/>
              <a:gd name="connsiteY269" fmla="*/ 2658929 h 3065462"/>
              <a:gd name="connsiteX270" fmla="*/ 2354348 w 2712720"/>
              <a:gd name="connsiteY270" fmla="*/ 2631376 h 3065462"/>
              <a:gd name="connsiteX271" fmla="*/ 2354348 w 2712720"/>
              <a:gd name="connsiteY271" fmla="*/ 2588312 h 3065462"/>
              <a:gd name="connsiteX272" fmla="*/ 2335847 w 2712720"/>
              <a:gd name="connsiteY272" fmla="*/ 2588312 h 3065462"/>
              <a:gd name="connsiteX273" fmla="*/ 2335847 w 2712720"/>
              <a:gd name="connsiteY273" fmla="*/ 2628296 h 3065462"/>
              <a:gd name="connsiteX274" fmla="*/ 2323914 w 2712720"/>
              <a:gd name="connsiteY274" fmla="*/ 2645203 h 3065462"/>
              <a:gd name="connsiteX275" fmla="*/ 2311981 w 2712720"/>
              <a:gd name="connsiteY275" fmla="*/ 2628296 h 3065462"/>
              <a:gd name="connsiteX276" fmla="*/ 2311981 w 2712720"/>
              <a:gd name="connsiteY276" fmla="*/ 2588312 h 3065462"/>
              <a:gd name="connsiteX277" fmla="*/ 2193517 w 2712720"/>
              <a:gd name="connsiteY277" fmla="*/ 2588312 h 3065462"/>
              <a:gd name="connsiteX278" fmla="*/ 2193517 w 2712720"/>
              <a:gd name="connsiteY278" fmla="*/ 2657733 h 3065462"/>
              <a:gd name="connsiteX279" fmla="*/ 2211620 w 2712720"/>
              <a:gd name="connsiteY279" fmla="*/ 2657733 h 3065462"/>
              <a:gd name="connsiteX280" fmla="*/ 2211221 w 2712720"/>
              <a:gd name="connsiteY280" fmla="*/ 2604430 h 3065462"/>
              <a:gd name="connsiteX281" fmla="*/ 2211420 w 2712720"/>
              <a:gd name="connsiteY281" fmla="*/ 2604430 h 3065462"/>
              <a:gd name="connsiteX282" fmla="*/ 2228327 w 2712720"/>
              <a:gd name="connsiteY282" fmla="*/ 2657733 h 3065462"/>
              <a:gd name="connsiteX283" fmla="*/ 2245334 w 2712720"/>
              <a:gd name="connsiteY283" fmla="*/ 2657733 h 3065462"/>
              <a:gd name="connsiteX284" fmla="*/ 2263038 w 2712720"/>
              <a:gd name="connsiteY284" fmla="*/ 2604430 h 3065462"/>
              <a:gd name="connsiteX285" fmla="*/ 2263237 w 2712720"/>
              <a:gd name="connsiteY285" fmla="*/ 2604430 h 3065462"/>
              <a:gd name="connsiteX286" fmla="*/ 2262938 w 2712720"/>
              <a:gd name="connsiteY286" fmla="*/ 2657733 h 3065462"/>
              <a:gd name="connsiteX287" fmla="*/ 2281041 w 2712720"/>
              <a:gd name="connsiteY287" fmla="*/ 2657733 h 3065462"/>
              <a:gd name="connsiteX288" fmla="*/ 2281041 w 2712720"/>
              <a:gd name="connsiteY288" fmla="*/ 2588312 h 3065462"/>
              <a:gd name="connsiteX289" fmla="*/ 2252998 w 2712720"/>
              <a:gd name="connsiteY289" fmla="*/ 2588312 h 3065462"/>
              <a:gd name="connsiteX290" fmla="*/ 2237586 w 2712720"/>
              <a:gd name="connsiteY290" fmla="*/ 2634457 h 3065462"/>
              <a:gd name="connsiteX291" fmla="*/ 2237387 w 2712720"/>
              <a:gd name="connsiteY291" fmla="*/ 2634457 h 3065462"/>
              <a:gd name="connsiteX292" fmla="*/ 2222664 w 2712720"/>
              <a:gd name="connsiteY292" fmla="*/ 2588312 h 3065462"/>
              <a:gd name="connsiteX293" fmla="*/ 2193525 w 2712720"/>
              <a:gd name="connsiteY293" fmla="*/ 2588312 h 3065462"/>
              <a:gd name="connsiteX294" fmla="*/ 2092075 w 2712720"/>
              <a:gd name="connsiteY294" fmla="*/ 2588312 h 3065462"/>
              <a:gd name="connsiteX295" fmla="*/ 2092075 w 2712720"/>
              <a:gd name="connsiteY295" fmla="*/ 2657733 h 3065462"/>
              <a:gd name="connsiteX296" fmla="*/ 2110178 w 2712720"/>
              <a:gd name="connsiteY296" fmla="*/ 2657733 h 3065462"/>
              <a:gd name="connsiteX297" fmla="*/ 2109779 w 2712720"/>
              <a:gd name="connsiteY297" fmla="*/ 2604430 h 3065462"/>
              <a:gd name="connsiteX298" fmla="*/ 2109978 w 2712720"/>
              <a:gd name="connsiteY298" fmla="*/ 2604430 h 3065462"/>
              <a:gd name="connsiteX299" fmla="*/ 2126885 w 2712720"/>
              <a:gd name="connsiteY299" fmla="*/ 2657733 h 3065462"/>
              <a:gd name="connsiteX300" fmla="*/ 2143892 w 2712720"/>
              <a:gd name="connsiteY300" fmla="*/ 2657733 h 3065462"/>
              <a:gd name="connsiteX301" fmla="*/ 2161596 w 2712720"/>
              <a:gd name="connsiteY301" fmla="*/ 2604430 h 3065462"/>
              <a:gd name="connsiteX302" fmla="*/ 2161795 w 2712720"/>
              <a:gd name="connsiteY302" fmla="*/ 2604430 h 3065462"/>
              <a:gd name="connsiteX303" fmla="*/ 2161496 w 2712720"/>
              <a:gd name="connsiteY303" fmla="*/ 2657733 h 3065462"/>
              <a:gd name="connsiteX304" fmla="*/ 2179599 w 2712720"/>
              <a:gd name="connsiteY304" fmla="*/ 2657733 h 3065462"/>
              <a:gd name="connsiteX305" fmla="*/ 2179599 w 2712720"/>
              <a:gd name="connsiteY305" fmla="*/ 2588312 h 3065462"/>
              <a:gd name="connsiteX306" fmla="*/ 2151556 w 2712720"/>
              <a:gd name="connsiteY306" fmla="*/ 2588312 h 3065462"/>
              <a:gd name="connsiteX307" fmla="*/ 2136144 w 2712720"/>
              <a:gd name="connsiteY307" fmla="*/ 2634457 h 3065462"/>
              <a:gd name="connsiteX308" fmla="*/ 2135945 w 2712720"/>
              <a:gd name="connsiteY308" fmla="*/ 2634457 h 3065462"/>
              <a:gd name="connsiteX309" fmla="*/ 2121222 w 2712720"/>
              <a:gd name="connsiteY309" fmla="*/ 2588312 h 3065462"/>
              <a:gd name="connsiteX310" fmla="*/ 2092083 w 2712720"/>
              <a:gd name="connsiteY310" fmla="*/ 2588312 h 3065462"/>
              <a:gd name="connsiteX311" fmla="*/ 1947370 w 2712720"/>
              <a:gd name="connsiteY311" fmla="*/ 2588312 h 3065462"/>
              <a:gd name="connsiteX312" fmla="*/ 1947370 w 2712720"/>
              <a:gd name="connsiteY312" fmla="*/ 2657725 h 3065462"/>
              <a:gd name="connsiteX313" fmla="*/ 1965871 w 2712720"/>
              <a:gd name="connsiteY313" fmla="*/ 2657725 h 3065462"/>
              <a:gd name="connsiteX314" fmla="*/ 1965871 w 2712720"/>
              <a:gd name="connsiteY314" fmla="*/ 2626195 h 3065462"/>
              <a:gd name="connsiteX315" fmla="*/ 1966071 w 2712720"/>
              <a:gd name="connsiteY315" fmla="*/ 2626195 h 3065462"/>
              <a:gd name="connsiteX316" fmla="*/ 1987653 w 2712720"/>
              <a:gd name="connsiteY316" fmla="*/ 2657725 h 3065462"/>
              <a:gd name="connsiteX317" fmla="*/ 2011219 w 2712720"/>
              <a:gd name="connsiteY317" fmla="*/ 2657725 h 3065462"/>
              <a:gd name="connsiteX318" fmla="*/ 1983575 w 2712720"/>
              <a:gd name="connsiteY318" fmla="*/ 2620631 h 3065462"/>
              <a:gd name="connsiteX319" fmla="*/ 2009235 w 2712720"/>
              <a:gd name="connsiteY319" fmla="*/ 2588312 h 3065462"/>
              <a:gd name="connsiteX320" fmla="*/ 1986955 w 2712720"/>
              <a:gd name="connsiteY320" fmla="*/ 2588312 h 3065462"/>
              <a:gd name="connsiteX321" fmla="*/ 1966071 w 2712720"/>
              <a:gd name="connsiteY321" fmla="*/ 2616654 h 3065462"/>
              <a:gd name="connsiteX322" fmla="*/ 1965871 w 2712720"/>
              <a:gd name="connsiteY322" fmla="*/ 2616654 h 3065462"/>
              <a:gd name="connsiteX323" fmla="*/ 1965871 w 2712720"/>
              <a:gd name="connsiteY323" fmla="*/ 2588312 h 3065462"/>
              <a:gd name="connsiteX324" fmla="*/ 2047425 w 2712720"/>
              <a:gd name="connsiteY324" fmla="*/ 2587125 h 3065462"/>
              <a:gd name="connsiteX325" fmla="*/ 2012615 w 2712720"/>
              <a:gd name="connsiteY325" fmla="*/ 2623031 h 3065462"/>
              <a:gd name="connsiteX326" fmla="*/ 2047425 w 2712720"/>
              <a:gd name="connsiteY326" fmla="*/ 2658938 h 3065462"/>
              <a:gd name="connsiteX327" fmla="*/ 2082236 w 2712720"/>
              <a:gd name="connsiteY327" fmla="*/ 2623031 h 3065462"/>
              <a:gd name="connsiteX328" fmla="*/ 2047425 w 2712720"/>
              <a:gd name="connsiteY328" fmla="*/ 2587125 h 3065462"/>
              <a:gd name="connsiteX329" fmla="*/ 1805696 w 2712720"/>
              <a:gd name="connsiteY329" fmla="*/ 2500174 h 3065462"/>
              <a:gd name="connsiteX330" fmla="*/ 1798048 w 2712720"/>
              <a:gd name="connsiteY330" fmla="*/ 2523350 h 3065462"/>
              <a:gd name="connsiteX331" fmla="*/ 1774149 w 2712720"/>
              <a:gd name="connsiteY331" fmla="*/ 2518385 h 3065462"/>
              <a:gd name="connsiteX332" fmla="*/ 1790400 w 2712720"/>
              <a:gd name="connsiteY332" fmla="*/ 2536595 h 3065462"/>
              <a:gd name="connsiteX333" fmla="*/ 1774149 w 2712720"/>
              <a:gd name="connsiteY333" fmla="*/ 2554806 h 3065462"/>
              <a:gd name="connsiteX334" fmla="*/ 1798048 w 2712720"/>
              <a:gd name="connsiteY334" fmla="*/ 2549840 h 3065462"/>
              <a:gd name="connsiteX335" fmla="*/ 1805696 w 2712720"/>
              <a:gd name="connsiteY335" fmla="*/ 2573017 h 3065462"/>
              <a:gd name="connsiteX336" fmla="*/ 1813344 w 2712720"/>
              <a:gd name="connsiteY336" fmla="*/ 2549840 h 3065462"/>
              <a:gd name="connsiteX337" fmla="*/ 1837243 w 2712720"/>
              <a:gd name="connsiteY337" fmla="*/ 2554806 h 3065462"/>
              <a:gd name="connsiteX338" fmla="*/ 1820992 w 2712720"/>
              <a:gd name="connsiteY338" fmla="*/ 2536595 h 3065462"/>
              <a:gd name="connsiteX339" fmla="*/ 1837243 w 2712720"/>
              <a:gd name="connsiteY339" fmla="*/ 2518385 h 3065462"/>
              <a:gd name="connsiteX340" fmla="*/ 1813344 w 2712720"/>
              <a:gd name="connsiteY340" fmla="*/ 2523350 h 3065462"/>
              <a:gd name="connsiteX341" fmla="*/ 1712011 w 2712720"/>
              <a:gd name="connsiteY341" fmla="*/ 2500174 h 3065462"/>
              <a:gd name="connsiteX342" fmla="*/ 1704363 w 2712720"/>
              <a:gd name="connsiteY342" fmla="*/ 2523350 h 3065462"/>
              <a:gd name="connsiteX343" fmla="*/ 1680464 w 2712720"/>
              <a:gd name="connsiteY343" fmla="*/ 2518385 h 3065462"/>
              <a:gd name="connsiteX344" fmla="*/ 1696715 w 2712720"/>
              <a:gd name="connsiteY344" fmla="*/ 2536595 h 3065462"/>
              <a:gd name="connsiteX345" fmla="*/ 1680464 w 2712720"/>
              <a:gd name="connsiteY345" fmla="*/ 2554806 h 3065462"/>
              <a:gd name="connsiteX346" fmla="*/ 1704363 w 2712720"/>
              <a:gd name="connsiteY346" fmla="*/ 2549840 h 3065462"/>
              <a:gd name="connsiteX347" fmla="*/ 1712011 w 2712720"/>
              <a:gd name="connsiteY347" fmla="*/ 2573017 h 3065462"/>
              <a:gd name="connsiteX348" fmla="*/ 1719659 w 2712720"/>
              <a:gd name="connsiteY348" fmla="*/ 2549840 h 3065462"/>
              <a:gd name="connsiteX349" fmla="*/ 1743558 w 2712720"/>
              <a:gd name="connsiteY349" fmla="*/ 2554806 h 3065462"/>
              <a:gd name="connsiteX350" fmla="*/ 1727307 w 2712720"/>
              <a:gd name="connsiteY350" fmla="*/ 2536595 h 3065462"/>
              <a:gd name="connsiteX351" fmla="*/ 1743558 w 2712720"/>
              <a:gd name="connsiteY351" fmla="*/ 2518385 h 3065462"/>
              <a:gd name="connsiteX352" fmla="*/ 1719659 w 2712720"/>
              <a:gd name="connsiteY352" fmla="*/ 2523350 h 3065462"/>
              <a:gd name="connsiteX353" fmla="*/ 1618325 w 2712720"/>
              <a:gd name="connsiteY353" fmla="*/ 2500174 h 3065462"/>
              <a:gd name="connsiteX354" fmla="*/ 1610677 w 2712720"/>
              <a:gd name="connsiteY354" fmla="*/ 2523350 h 3065462"/>
              <a:gd name="connsiteX355" fmla="*/ 1586778 w 2712720"/>
              <a:gd name="connsiteY355" fmla="*/ 2518385 h 3065462"/>
              <a:gd name="connsiteX356" fmla="*/ 1603029 w 2712720"/>
              <a:gd name="connsiteY356" fmla="*/ 2536595 h 3065462"/>
              <a:gd name="connsiteX357" fmla="*/ 1586778 w 2712720"/>
              <a:gd name="connsiteY357" fmla="*/ 2554806 h 3065462"/>
              <a:gd name="connsiteX358" fmla="*/ 1610677 w 2712720"/>
              <a:gd name="connsiteY358" fmla="*/ 2549840 h 3065462"/>
              <a:gd name="connsiteX359" fmla="*/ 1618325 w 2712720"/>
              <a:gd name="connsiteY359" fmla="*/ 2573017 h 3065462"/>
              <a:gd name="connsiteX360" fmla="*/ 1625973 w 2712720"/>
              <a:gd name="connsiteY360" fmla="*/ 2549840 h 3065462"/>
              <a:gd name="connsiteX361" fmla="*/ 1649872 w 2712720"/>
              <a:gd name="connsiteY361" fmla="*/ 2554806 h 3065462"/>
              <a:gd name="connsiteX362" fmla="*/ 1633621 w 2712720"/>
              <a:gd name="connsiteY362" fmla="*/ 2536595 h 3065462"/>
              <a:gd name="connsiteX363" fmla="*/ 1649872 w 2712720"/>
              <a:gd name="connsiteY363" fmla="*/ 2518385 h 3065462"/>
              <a:gd name="connsiteX364" fmla="*/ 1625973 w 2712720"/>
              <a:gd name="connsiteY364" fmla="*/ 2523350 h 3065462"/>
              <a:gd name="connsiteX365" fmla="*/ 1564806 w 2712720"/>
              <a:gd name="connsiteY365" fmla="*/ 2490591 h 3065462"/>
              <a:gd name="connsiteX366" fmla="*/ 1860652 w 2712720"/>
              <a:gd name="connsiteY366" fmla="*/ 2490591 h 3065462"/>
              <a:gd name="connsiteX367" fmla="*/ 1860652 w 2712720"/>
              <a:gd name="connsiteY367" fmla="*/ 2584742 h 3065462"/>
              <a:gd name="connsiteX368" fmla="*/ 1564806 w 2712720"/>
              <a:gd name="connsiteY368" fmla="*/ 2584742 h 3065462"/>
              <a:gd name="connsiteX369" fmla="*/ 2290001 w 2712720"/>
              <a:gd name="connsiteY369" fmla="*/ 2488664 h 3065462"/>
              <a:gd name="connsiteX370" fmla="*/ 2290001 w 2712720"/>
              <a:gd name="connsiteY370" fmla="*/ 2558085 h 3065462"/>
              <a:gd name="connsiteX371" fmla="*/ 2337143 w 2712720"/>
              <a:gd name="connsiteY371" fmla="*/ 2558085 h 3065462"/>
              <a:gd name="connsiteX372" fmla="*/ 2337143 w 2712720"/>
              <a:gd name="connsiteY372" fmla="*/ 2544359 h 3065462"/>
              <a:gd name="connsiteX373" fmla="*/ 2308502 w 2712720"/>
              <a:gd name="connsiteY373" fmla="*/ 2544359 h 3065462"/>
              <a:gd name="connsiteX374" fmla="*/ 2308502 w 2712720"/>
              <a:gd name="connsiteY374" fmla="*/ 2488664 h 3065462"/>
              <a:gd name="connsiteX375" fmla="*/ 2256677 w 2712720"/>
              <a:gd name="connsiteY375" fmla="*/ 2488664 h 3065462"/>
              <a:gd name="connsiteX376" fmla="*/ 2256677 w 2712720"/>
              <a:gd name="connsiteY376" fmla="*/ 2558085 h 3065462"/>
              <a:gd name="connsiteX377" fmla="*/ 2275178 w 2712720"/>
              <a:gd name="connsiteY377" fmla="*/ 2558085 h 3065462"/>
              <a:gd name="connsiteX378" fmla="*/ 2275178 w 2712720"/>
              <a:gd name="connsiteY378" fmla="*/ 2488664 h 3065462"/>
              <a:gd name="connsiteX379" fmla="*/ 2184972 w 2712720"/>
              <a:gd name="connsiteY379" fmla="*/ 2488664 h 3065462"/>
              <a:gd name="connsiteX380" fmla="*/ 2184972 w 2712720"/>
              <a:gd name="connsiteY380" fmla="*/ 2558077 h 3065462"/>
              <a:gd name="connsiteX381" fmla="*/ 2203473 w 2712720"/>
              <a:gd name="connsiteY381" fmla="*/ 2558077 h 3065462"/>
              <a:gd name="connsiteX382" fmla="*/ 2203473 w 2712720"/>
              <a:gd name="connsiteY382" fmla="*/ 2526547 h 3065462"/>
              <a:gd name="connsiteX383" fmla="*/ 2203673 w 2712720"/>
              <a:gd name="connsiteY383" fmla="*/ 2526547 h 3065462"/>
              <a:gd name="connsiteX384" fmla="*/ 2225255 w 2712720"/>
              <a:gd name="connsiteY384" fmla="*/ 2558077 h 3065462"/>
              <a:gd name="connsiteX385" fmla="*/ 2248821 w 2712720"/>
              <a:gd name="connsiteY385" fmla="*/ 2558077 h 3065462"/>
              <a:gd name="connsiteX386" fmla="*/ 2221177 w 2712720"/>
              <a:gd name="connsiteY386" fmla="*/ 2520983 h 3065462"/>
              <a:gd name="connsiteX387" fmla="*/ 2246837 w 2712720"/>
              <a:gd name="connsiteY387" fmla="*/ 2488664 h 3065462"/>
              <a:gd name="connsiteX388" fmla="*/ 2224557 w 2712720"/>
              <a:gd name="connsiteY388" fmla="*/ 2488664 h 3065462"/>
              <a:gd name="connsiteX389" fmla="*/ 2203673 w 2712720"/>
              <a:gd name="connsiteY389" fmla="*/ 2517006 h 3065462"/>
              <a:gd name="connsiteX390" fmla="*/ 2203473 w 2712720"/>
              <a:gd name="connsiteY390" fmla="*/ 2517006 h 3065462"/>
              <a:gd name="connsiteX391" fmla="*/ 2203473 w 2712720"/>
              <a:gd name="connsiteY391" fmla="*/ 2488664 h 3065462"/>
              <a:gd name="connsiteX392" fmla="*/ 2123713 w 2712720"/>
              <a:gd name="connsiteY392" fmla="*/ 2488664 h 3065462"/>
              <a:gd name="connsiteX393" fmla="*/ 2123713 w 2712720"/>
              <a:gd name="connsiteY393" fmla="*/ 2558085 h 3065462"/>
              <a:gd name="connsiteX394" fmla="*/ 2173736 w 2712720"/>
              <a:gd name="connsiteY394" fmla="*/ 2558085 h 3065462"/>
              <a:gd name="connsiteX395" fmla="*/ 2173736 w 2712720"/>
              <a:gd name="connsiteY395" fmla="*/ 2544957 h 3065462"/>
              <a:gd name="connsiteX396" fmla="*/ 2142206 w 2712720"/>
              <a:gd name="connsiteY396" fmla="*/ 2544957 h 3065462"/>
              <a:gd name="connsiteX397" fmla="*/ 2142206 w 2712720"/>
              <a:gd name="connsiteY397" fmla="*/ 2529246 h 3065462"/>
              <a:gd name="connsiteX398" fmla="*/ 2170946 w 2712720"/>
              <a:gd name="connsiteY398" fmla="*/ 2529246 h 3065462"/>
              <a:gd name="connsiteX399" fmla="*/ 2170946 w 2712720"/>
              <a:gd name="connsiteY399" fmla="*/ 2516117 h 3065462"/>
              <a:gd name="connsiteX400" fmla="*/ 2142206 w 2712720"/>
              <a:gd name="connsiteY400" fmla="*/ 2516117 h 3065462"/>
              <a:gd name="connsiteX401" fmla="*/ 2142206 w 2712720"/>
              <a:gd name="connsiteY401" fmla="*/ 2501793 h 3065462"/>
              <a:gd name="connsiteX402" fmla="*/ 2172640 w 2712720"/>
              <a:gd name="connsiteY402" fmla="*/ 2501793 h 3065462"/>
              <a:gd name="connsiteX403" fmla="*/ 2172640 w 2712720"/>
              <a:gd name="connsiteY403" fmla="*/ 2488664 h 3065462"/>
              <a:gd name="connsiteX404" fmla="*/ 1990235 w 2712720"/>
              <a:gd name="connsiteY404" fmla="*/ 2488664 h 3065462"/>
              <a:gd name="connsiteX405" fmla="*/ 2015894 w 2712720"/>
              <a:gd name="connsiteY405" fmla="*/ 2531928 h 3065462"/>
              <a:gd name="connsiteX406" fmla="*/ 2015894 w 2712720"/>
              <a:gd name="connsiteY406" fmla="*/ 2558085 h 3065462"/>
              <a:gd name="connsiteX407" fmla="*/ 2034396 w 2712720"/>
              <a:gd name="connsiteY407" fmla="*/ 2558085 h 3065462"/>
              <a:gd name="connsiteX408" fmla="*/ 2034396 w 2712720"/>
              <a:gd name="connsiteY408" fmla="*/ 2531928 h 3065462"/>
              <a:gd name="connsiteX409" fmla="*/ 2059856 w 2712720"/>
              <a:gd name="connsiteY409" fmla="*/ 2488664 h 3065462"/>
              <a:gd name="connsiteX410" fmla="*/ 2038573 w 2712720"/>
              <a:gd name="connsiteY410" fmla="*/ 2488664 h 3065462"/>
              <a:gd name="connsiteX411" fmla="*/ 2025145 w 2712720"/>
              <a:gd name="connsiteY411" fmla="*/ 2516507 h 3065462"/>
              <a:gd name="connsiteX412" fmla="*/ 2011518 w 2712720"/>
              <a:gd name="connsiteY412" fmla="*/ 2488664 h 3065462"/>
              <a:gd name="connsiteX413" fmla="*/ 1947370 w 2712720"/>
              <a:gd name="connsiteY413" fmla="*/ 2488664 h 3065462"/>
              <a:gd name="connsiteX414" fmla="*/ 1947370 w 2712720"/>
              <a:gd name="connsiteY414" fmla="*/ 2558085 h 3065462"/>
              <a:gd name="connsiteX415" fmla="*/ 1994512 w 2712720"/>
              <a:gd name="connsiteY415" fmla="*/ 2558085 h 3065462"/>
              <a:gd name="connsiteX416" fmla="*/ 1994512 w 2712720"/>
              <a:gd name="connsiteY416" fmla="*/ 2544359 h 3065462"/>
              <a:gd name="connsiteX417" fmla="*/ 1965871 w 2712720"/>
              <a:gd name="connsiteY417" fmla="*/ 2544359 h 3065462"/>
              <a:gd name="connsiteX418" fmla="*/ 1965871 w 2712720"/>
              <a:gd name="connsiteY418" fmla="*/ 2488664 h 3065462"/>
              <a:gd name="connsiteX419" fmla="*/ 2375441 w 2712720"/>
              <a:gd name="connsiteY419" fmla="*/ 2487477 h 3065462"/>
              <a:gd name="connsiteX420" fmla="*/ 2345206 w 2712720"/>
              <a:gd name="connsiteY420" fmla="*/ 2508760 h 3065462"/>
              <a:gd name="connsiteX421" fmla="*/ 2378023 w 2712720"/>
              <a:gd name="connsiteY421" fmla="*/ 2538796 h 3065462"/>
              <a:gd name="connsiteX422" fmla="*/ 2366589 w 2712720"/>
              <a:gd name="connsiteY422" fmla="*/ 2545555 h 3065462"/>
              <a:gd name="connsiteX423" fmla="*/ 2347490 w 2712720"/>
              <a:gd name="connsiteY423" fmla="*/ 2540980 h 3065462"/>
              <a:gd name="connsiteX424" fmla="*/ 2347498 w 2712720"/>
              <a:gd name="connsiteY424" fmla="*/ 2540988 h 3065462"/>
              <a:gd name="connsiteX425" fmla="*/ 2345904 w 2712720"/>
              <a:gd name="connsiteY425" fmla="*/ 2556300 h 3065462"/>
              <a:gd name="connsiteX426" fmla="*/ 2366589 w 2712720"/>
              <a:gd name="connsiteY426" fmla="*/ 2559282 h 3065462"/>
              <a:gd name="connsiteX427" fmla="*/ 2397122 w 2712720"/>
              <a:gd name="connsiteY427" fmla="*/ 2536404 h 3065462"/>
              <a:gd name="connsiteX428" fmla="*/ 2364305 w 2712720"/>
              <a:gd name="connsiteY428" fmla="*/ 2507664 h 3065462"/>
              <a:gd name="connsiteX429" fmla="*/ 2376736 w 2712720"/>
              <a:gd name="connsiteY429" fmla="*/ 2501203 h 3065462"/>
              <a:gd name="connsiteX430" fmla="*/ 2392148 w 2712720"/>
              <a:gd name="connsiteY430" fmla="*/ 2504384 h 3065462"/>
              <a:gd name="connsiteX431" fmla="*/ 2393344 w 2712720"/>
              <a:gd name="connsiteY431" fmla="*/ 2490060 h 3065462"/>
              <a:gd name="connsiteX432" fmla="*/ 2375441 w 2712720"/>
              <a:gd name="connsiteY432" fmla="*/ 2487477 h 3065462"/>
              <a:gd name="connsiteX433" fmla="*/ 2090589 w 2712720"/>
              <a:gd name="connsiteY433" fmla="*/ 2487477 h 3065462"/>
              <a:gd name="connsiteX434" fmla="*/ 2060354 w 2712720"/>
              <a:gd name="connsiteY434" fmla="*/ 2508760 h 3065462"/>
              <a:gd name="connsiteX435" fmla="*/ 2093171 w 2712720"/>
              <a:gd name="connsiteY435" fmla="*/ 2538796 h 3065462"/>
              <a:gd name="connsiteX436" fmla="*/ 2081737 w 2712720"/>
              <a:gd name="connsiteY436" fmla="*/ 2545555 h 3065462"/>
              <a:gd name="connsiteX437" fmla="*/ 2062638 w 2712720"/>
              <a:gd name="connsiteY437" fmla="*/ 2540980 h 3065462"/>
              <a:gd name="connsiteX438" fmla="*/ 2062646 w 2712720"/>
              <a:gd name="connsiteY438" fmla="*/ 2540988 h 3065462"/>
              <a:gd name="connsiteX439" fmla="*/ 2061052 w 2712720"/>
              <a:gd name="connsiteY439" fmla="*/ 2556300 h 3065462"/>
              <a:gd name="connsiteX440" fmla="*/ 2081737 w 2712720"/>
              <a:gd name="connsiteY440" fmla="*/ 2559282 h 3065462"/>
              <a:gd name="connsiteX441" fmla="*/ 2112271 w 2712720"/>
              <a:gd name="connsiteY441" fmla="*/ 2536404 h 3065462"/>
              <a:gd name="connsiteX442" fmla="*/ 2079453 w 2712720"/>
              <a:gd name="connsiteY442" fmla="*/ 2507664 h 3065462"/>
              <a:gd name="connsiteX443" fmla="*/ 2091884 w 2712720"/>
              <a:gd name="connsiteY443" fmla="*/ 2501203 h 3065462"/>
              <a:gd name="connsiteX444" fmla="*/ 2107296 w 2712720"/>
              <a:gd name="connsiteY444" fmla="*/ 2504384 h 3065462"/>
              <a:gd name="connsiteX445" fmla="*/ 2108492 w 2712720"/>
              <a:gd name="connsiteY445" fmla="*/ 2490060 h 3065462"/>
              <a:gd name="connsiteX446" fmla="*/ 2090589 w 2712720"/>
              <a:gd name="connsiteY446" fmla="*/ 2487477 h 3065462"/>
              <a:gd name="connsiteX447" fmla="*/ 1560654 w 2712720"/>
              <a:gd name="connsiteY447" fmla="*/ 2486439 h 3065462"/>
              <a:gd name="connsiteX448" fmla="*/ 1560654 w 2712720"/>
              <a:gd name="connsiteY448" fmla="*/ 2588312 h 3065462"/>
              <a:gd name="connsiteX449" fmla="*/ 1560654 w 2712720"/>
              <a:gd name="connsiteY449" fmla="*/ 2588894 h 3065462"/>
              <a:gd name="connsiteX450" fmla="*/ 1560654 w 2712720"/>
              <a:gd name="connsiteY450" fmla="*/ 2785706 h 3065462"/>
              <a:gd name="connsiteX451" fmla="*/ 1594684 w 2712720"/>
              <a:gd name="connsiteY451" fmla="*/ 2809655 h 3065462"/>
              <a:gd name="connsiteX452" fmla="*/ 1675066 w 2712720"/>
              <a:gd name="connsiteY452" fmla="*/ 2809688 h 3065462"/>
              <a:gd name="connsiteX453" fmla="*/ 1710549 w 2712720"/>
              <a:gd name="connsiteY453" fmla="*/ 2829975 h 3065462"/>
              <a:gd name="connsiteX454" fmla="*/ 1714925 w 2712720"/>
              <a:gd name="connsiteY454" fmla="*/ 2829975 h 3065462"/>
              <a:gd name="connsiteX455" fmla="*/ 1750400 w 2712720"/>
              <a:gd name="connsiteY455" fmla="*/ 2809688 h 3065462"/>
              <a:gd name="connsiteX456" fmla="*/ 1830783 w 2712720"/>
              <a:gd name="connsiteY456" fmla="*/ 2809655 h 3065462"/>
              <a:gd name="connsiteX457" fmla="*/ 1864812 w 2712720"/>
              <a:gd name="connsiteY457" fmla="*/ 2785706 h 3065462"/>
              <a:gd name="connsiteX458" fmla="*/ 1864812 w 2712720"/>
              <a:gd name="connsiteY458" fmla="*/ 2588894 h 3065462"/>
              <a:gd name="connsiteX459" fmla="*/ 1864812 w 2712720"/>
              <a:gd name="connsiteY459" fmla="*/ 2588312 h 3065462"/>
              <a:gd name="connsiteX460" fmla="*/ 1864812 w 2712720"/>
              <a:gd name="connsiteY460" fmla="*/ 2486439 h 3065462"/>
              <a:gd name="connsiteX461" fmla="*/ 1864804 w 2712720"/>
              <a:gd name="connsiteY461" fmla="*/ 2486439 h 3065462"/>
              <a:gd name="connsiteX462" fmla="*/ 1574878 w 2712720"/>
              <a:gd name="connsiteY462" fmla="*/ 2467340 h 3065462"/>
              <a:gd name="connsiteX463" fmla="*/ 1574878 w 2712720"/>
              <a:gd name="connsiteY463" fmla="*/ 2479796 h 3065462"/>
              <a:gd name="connsiteX464" fmla="*/ 1850570 w 2712720"/>
              <a:gd name="connsiteY464" fmla="*/ 2479796 h 3065462"/>
              <a:gd name="connsiteX465" fmla="*/ 1850570 w 2712720"/>
              <a:gd name="connsiteY465" fmla="*/ 2467340 h 3065462"/>
              <a:gd name="connsiteX466" fmla="*/ 1760888 w 2712720"/>
              <a:gd name="connsiteY466" fmla="*/ 2448241 h 3065462"/>
              <a:gd name="connsiteX467" fmla="*/ 1760888 w 2712720"/>
              <a:gd name="connsiteY467" fmla="*/ 2460697 h 3065462"/>
              <a:gd name="connsiteX468" fmla="*/ 1843928 w 2712720"/>
              <a:gd name="connsiteY468" fmla="*/ 2460697 h 3065462"/>
              <a:gd name="connsiteX469" fmla="*/ 1843928 w 2712720"/>
              <a:gd name="connsiteY469" fmla="*/ 2448241 h 3065462"/>
              <a:gd name="connsiteX470" fmla="*/ 1671205 w 2712720"/>
              <a:gd name="connsiteY470" fmla="*/ 2448241 h 3065462"/>
              <a:gd name="connsiteX471" fmla="*/ 1671205 w 2712720"/>
              <a:gd name="connsiteY471" fmla="*/ 2460697 h 3065462"/>
              <a:gd name="connsiteX472" fmla="*/ 1754245 w 2712720"/>
              <a:gd name="connsiteY472" fmla="*/ 2460697 h 3065462"/>
              <a:gd name="connsiteX473" fmla="*/ 1754245 w 2712720"/>
              <a:gd name="connsiteY473" fmla="*/ 2448241 h 3065462"/>
              <a:gd name="connsiteX474" fmla="*/ 1581522 w 2712720"/>
              <a:gd name="connsiteY474" fmla="*/ 2448241 h 3065462"/>
              <a:gd name="connsiteX475" fmla="*/ 1581522 w 2712720"/>
              <a:gd name="connsiteY475" fmla="*/ 2460697 h 3065462"/>
              <a:gd name="connsiteX476" fmla="*/ 1664562 w 2712720"/>
              <a:gd name="connsiteY476" fmla="*/ 2460697 h 3065462"/>
              <a:gd name="connsiteX477" fmla="*/ 1664562 w 2712720"/>
              <a:gd name="connsiteY477" fmla="*/ 2448241 h 3065462"/>
              <a:gd name="connsiteX478" fmla="*/ 1805729 w 2712720"/>
              <a:gd name="connsiteY478" fmla="*/ 2429183 h 3065462"/>
              <a:gd name="connsiteX479" fmla="*/ 1805729 w 2712720"/>
              <a:gd name="connsiteY479" fmla="*/ 2441639 h 3065462"/>
              <a:gd name="connsiteX480" fmla="*/ 1843927 w 2712720"/>
              <a:gd name="connsiteY480" fmla="*/ 2441639 h 3065462"/>
              <a:gd name="connsiteX481" fmla="*/ 1843927 w 2712720"/>
              <a:gd name="connsiteY481" fmla="*/ 2429183 h 3065462"/>
              <a:gd name="connsiteX482" fmla="*/ 1626363 w 2712720"/>
              <a:gd name="connsiteY482" fmla="*/ 2429183 h 3065462"/>
              <a:gd name="connsiteX483" fmla="*/ 1626363 w 2712720"/>
              <a:gd name="connsiteY483" fmla="*/ 2441639 h 3065462"/>
              <a:gd name="connsiteX484" fmla="*/ 1709403 w 2712720"/>
              <a:gd name="connsiteY484" fmla="*/ 2441639 h 3065462"/>
              <a:gd name="connsiteX485" fmla="*/ 1709403 w 2712720"/>
              <a:gd name="connsiteY485" fmla="*/ 2429183 h 3065462"/>
              <a:gd name="connsiteX486" fmla="*/ 1581522 w 2712720"/>
              <a:gd name="connsiteY486" fmla="*/ 2429183 h 3065462"/>
              <a:gd name="connsiteX487" fmla="*/ 1581522 w 2712720"/>
              <a:gd name="connsiteY487" fmla="*/ 2441639 h 3065462"/>
              <a:gd name="connsiteX488" fmla="*/ 1619720 w 2712720"/>
              <a:gd name="connsiteY488" fmla="*/ 2441639 h 3065462"/>
              <a:gd name="connsiteX489" fmla="*/ 1619720 w 2712720"/>
              <a:gd name="connsiteY489" fmla="*/ 2429183 h 3065462"/>
              <a:gd name="connsiteX490" fmla="*/ 1716046 w 2712720"/>
              <a:gd name="connsiteY490" fmla="*/ 2429141 h 3065462"/>
              <a:gd name="connsiteX491" fmla="*/ 1716046 w 2712720"/>
              <a:gd name="connsiteY491" fmla="*/ 2441597 h 3065462"/>
              <a:gd name="connsiteX492" fmla="*/ 1799086 w 2712720"/>
              <a:gd name="connsiteY492" fmla="*/ 2441597 h 3065462"/>
              <a:gd name="connsiteX493" fmla="*/ 1799086 w 2712720"/>
              <a:gd name="connsiteY493" fmla="*/ 2429141 h 3065462"/>
              <a:gd name="connsiteX494" fmla="*/ 1760888 w 2712720"/>
              <a:gd name="connsiteY494" fmla="*/ 2410084 h 3065462"/>
              <a:gd name="connsiteX495" fmla="*/ 1760888 w 2712720"/>
              <a:gd name="connsiteY495" fmla="*/ 2422540 h 3065462"/>
              <a:gd name="connsiteX496" fmla="*/ 1843928 w 2712720"/>
              <a:gd name="connsiteY496" fmla="*/ 2422540 h 3065462"/>
              <a:gd name="connsiteX497" fmla="*/ 1843928 w 2712720"/>
              <a:gd name="connsiteY497" fmla="*/ 2410084 h 3065462"/>
              <a:gd name="connsiteX498" fmla="*/ 1671205 w 2712720"/>
              <a:gd name="connsiteY498" fmla="*/ 2410084 h 3065462"/>
              <a:gd name="connsiteX499" fmla="*/ 1671205 w 2712720"/>
              <a:gd name="connsiteY499" fmla="*/ 2422540 h 3065462"/>
              <a:gd name="connsiteX500" fmla="*/ 1754245 w 2712720"/>
              <a:gd name="connsiteY500" fmla="*/ 2422540 h 3065462"/>
              <a:gd name="connsiteX501" fmla="*/ 1754245 w 2712720"/>
              <a:gd name="connsiteY501" fmla="*/ 2410084 h 3065462"/>
              <a:gd name="connsiteX502" fmla="*/ 1581522 w 2712720"/>
              <a:gd name="connsiteY502" fmla="*/ 2410084 h 3065462"/>
              <a:gd name="connsiteX503" fmla="*/ 1581522 w 2712720"/>
              <a:gd name="connsiteY503" fmla="*/ 2422540 h 3065462"/>
              <a:gd name="connsiteX504" fmla="*/ 1664562 w 2712720"/>
              <a:gd name="connsiteY504" fmla="*/ 2422540 h 3065462"/>
              <a:gd name="connsiteX505" fmla="*/ 1664562 w 2712720"/>
              <a:gd name="connsiteY505" fmla="*/ 2410084 h 3065462"/>
              <a:gd name="connsiteX506" fmla="*/ 1800747 w 2712720"/>
              <a:gd name="connsiteY506" fmla="*/ 2387663 h 3065462"/>
              <a:gd name="connsiteX507" fmla="*/ 1784969 w 2712720"/>
              <a:gd name="connsiteY507" fmla="*/ 2403441 h 3065462"/>
              <a:gd name="connsiteX508" fmla="*/ 1837284 w 2712720"/>
              <a:gd name="connsiteY508" fmla="*/ 2403441 h 3065462"/>
              <a:gd name="connsiteX509" fmla="*/ 1821507 w 2712720"/>
              <a:gd name="connsiteY509" fmla="*/ 2387663 h 3065462"/>
              <a:gd name="connsiteX510" fmla="*/ 1735146 w 2712720"/>
              <a:gd name="connsiteY510" fmla="*/ 2387663 h 3065462"/>
              <a:gd name="connsiteX511" fmla="*/ 1719368 w 2712720"/>
              <a:gd name="connsiteY511" fmla="*/ 2403441 h 3065462"/>
              <a:gd name="connsiteX512" fmla="*/ 1771683 w 2712720"/>
              <a:gd name="connsiteY512" fmla="*/ 2403441 h 3065462"/>
              <a:gd name="connsiteX513" fmla="*/ 1755906 w 2712720"/>
              <a:gd name="connsiteY513" fmla="*/ 2387663 h 3065462"/>
              <a:gd name="connsiteX514" fmla="*/ 1669544 w 2712720"/>
              <a:gd name="connsiteY514" fmla="*/ 2387663 h 3065462"/>
              <a:gd name="connsiteX515" fmla="*/ 1653766 w 2712720"/>
              <a:gd name="connsiteY515" fmla="*/ 2403441 h 3065462"/>
              <a:gd name="connsiteX516" fmla="*/ 1706081 w 2712720"/>
              <a:gd name="connsiteY516" fmla="*/ 2403441 h 3065462"/>
              <a:gd name="connsiteX517" fmla="*/ 1690304 w 2712720"/>
              <a:gd name="connsiteY517" fmla="*/ 2387663 h 3065462"/>
              <a:gd name="connsiteX518" fmla="*/ 1603943 w 2712720"/>
              <a:gd name="connsiteY518" fmla="*/ 2387663 h 3065462"/>
              <a:gd name="connsiteX519" fmla="*/ 1588165 w 2712720"/>
              <a:gd name="connsiteY519" fmla="*/ 2403441 h 3065462"/>
              <a:gd name="connsiteX520" fmla="*/ 1640480 w 2712720"/>
              <a:gd name="connsiteY520" fmla="*/ 2403441 h 3065462"/>
              <a:gd name="connsiteX521" fmla="*/ 1624703 w 2712720"/>
              <a:gd name="connsiteY521" fmla="*/ 2387663 h 3065462"/>
              <a:gd name="connsiteX522" fmla="*/ 1819231 w 2712720"/>
              <a:gd name="connsiteY522" fmla="*/ 2351126 h 3065462"/>
              <a:gd name="connsiteX523" fmla="*/ 1819231 w 2712720"/>
              <a:gd name="connsiteY523" fmla="*/ 2363582 h 3065462"/>
              <a:gd name="connsiteX524" fmla="*/ 1825866 w 2712720"/>
              <a:gd name="connsiteY524" fmla="*/ 2370225 h 3065462"/>
              <a:gd name="connsiteX525" fmla="*/ 1825866 w 2712720"/>
              <a:gd name="connsiteY525" fmla="*/ 2383462 h 3065462"/>
              <a:gd name="connsiteX526" fmla="*/ 1843927 w 2712720"/>
              <a:gd name="connsiteY526" fmla="*/ 2401523 h 3065462"/>
              <a:gd name="connsiteX527" fmla="*/ 1861988 w 2712720"/>
              <a:gd name="connsiteY527" fmla="*/ 2383462 h 3065462"/>
              <a:gd name="connsiteX528" fmla="*/ 1861988 w 2712720"/>
              <a:gd name="connsiteY528" fmla="*/ 2370225 h 3065462"/>
              <a:gd name="connsiteX529" fmla="*/ 1868631 w 2712720"/>
              <a:gd name="connsiteY529" fmla="*/ 2363582 h 3065462"/>
              <a:gd name="connsiteX530" fmla="*/ 1868631 w 2712720"/>
              <a:gd name="connsiteY530" fmla="*/ 2351126 h 3065462"/>
              <a:gd name="connsiteX531" fmla="*/ 1856599 w 2712720"/>
              <a:gd name="connsiteY531" fmla="*/ 2351126 h 3065462"/>
              <a:gd name="connsiteX532" fmla="*/ 1856599 w 2712720"/>
              <a:gd name="connsiteY532" fmla="*/ 2360260 h 3065462"/>
              <a:gd name="connsiteX533" fmla="*/ 1849947 w 2712720"/>
              <a:gd name="connsiteY533" fmla="*/ 2360260 h 3065462"/>
              <a:gd name="connsiteX534" fmla="*/ 1849947 w 2712720"/>
              <a:gd name="connsiteY534" fmla="*/ 2351126 h 3065462"/>
              <a:gd name="connsiteX535" fmla="*/ 1837907 w 2712720"/>
              <a:gd name="connsiteY535" fmla="*/ 2351126 h 3065462"/>
              <a:gd name="connsiteX536" fmla="*/ 1837907 w 2712720"/>
              <a:gd name="connsiteY536" fmla="*/ 2360260 h 3065462"/>
              <a:gd name="connsiteX537" fmla="*/ 1831263 w 2712720"/>
              <a:gd name="connsiteY537" fmla="*/ 2360260 h 3065462"/>
              <a:gd name="connsiteX538" fmla="*/ 1831263 w 2712720"/>
              <a:gd name="connsiteY538" fmla="*/ 2351126 h 3065462"/>
              <a:gd name="connsiteX539" fmla="*/ 1753314 w 2712720"/>
              <a:gd name="connsiteY539" fmla="*/ 2351126 h 3065462"/>
              <a:gd name="connsiteX540" fmla="*/ 1753314 w 2712720"/>
              <a:gd name="connsiteY540" fmla="*/ 2363582 h 3065462"/>
              <a:gd name="connsiteX541" fmla="*/ 1759949 w 2712720"/>
              <a:gd name="connsiteY541" fmla="*/ 2370225 h 3065462"/>
              <a:gd name="connsiteX542" fmla="*/ 1759949 w 2712720"/>
              <a:gd name="connsiteY542" fmla="*/ 2383462 h 3065462"/>
              <a:gd name="connsiteX543" fmla="*/ 1778010 w 2712720"/>
              <a:gd name="connsiteY543" fmla="*/ 2401523 h 3065462"/>
              <a:gd name="connsiteX544" fmla="*/ 1796071 w 2712720"/>
              <a:gd name="connsiteY544" fmla="*/ 2383462 h 3065462"/>
              <a:gd name="connsiteX545" fmla="*/ 1796071 w 2712720"/>
              <a:gd name="connsiteY545" fmla="*/ 2370225 h 3065462"/>
              <a:gd name="connsiteX546" fmla="*/ 1802714 w 2712720"/>
              <a:gd name="connsiteY546" fmla="*/ 2363582 h 3065462"/>
              <a:gd name="connsiteX547" fmla="*/ 1802714 w 2712720"/>
              <a:gd name="connsiteY547" fmla="*/ 2351126 h 3065462"/>
              <a:gd name="connsiteX548" fmla="*/ 1790682 w 2712720"/>
              <a:gd name="connsiteY548" fmla="*/ 2351126 h 3065462"/>
              <a:gd name="connsiteX549" fmla="*/ 1790682 w 2712720"/>
              <a:gd name="connsiteY549" fmla="*/ 2360260 h 3065462"/>
              <a:gd name="connsiteX550" fmla="*/ 1784030 w 2712720"/>
              <a:gd name="connsiteY550" fmla="*/ 2360260 h 3065462"/>
              <a:gd name="connsiteX551" fmla="*/ 1784030 w 2712720"/>
              <a:gd name="connsiteY551" fmla="*/ 2351126 h 3065462"/>
              <a:gd name="connsiteX552" fmla="*/ 1771998 w 2712720"/>
              <a:gd name="connsiteY552" fmla="*/ 2351126 h 3065462"/>
              <a:gd name="connsiteX553" fmla="*/ 1771998 w 2712720"/>
              <a:gd name="connsiteY553" fmla="*/ 2360260 h 3065462"/>
              <a:gd name="connsiteX554" fmla="*/ 1765355 w 2712720"/>
              <a:gd name="connsiteY554" fmla="*/ 2360260 h 3065462"/>
              <a:gd name="connsiteX555" fmla="*/ 1765355 w 2712720"/>
              <a:gd name="connsiteY555" fmla="*/ 2351126 h 3065462"/>
              <a:gd name="connsiteX556" fmla="*/ 1688028 w 2712720"/>
              <a:gd name="connsiteY556" fmla="*/ 2351126 h 3065462"/>
              <a:gd name="connsiteX557" fmla="*/ 1688028 w 2712720"/>
              <a:gd name="connsiteY557" fmla="*/ 2363582 h 3065462"/>
              <a:gd name="connsiteX558" fmla="*/ 1694663 w 2712720"/>
              <a:gd name="connsiteY558" fmla="*/ 2370225 h 3065462"/>
              <a:gd name="connsiteX559" fmla="*/ 1694663 w 2712720"/>
              <a:gd name="connsiteY559" fmla="*/ 2383462 h 3065462"/>
              <a:gd name="connsiteX560" fmla="*/ 1712724 w 2712720"/>
              <a:gd name="connsiteY560" fmla="*/ 2401523 h 3065462"/>
              <a:gd name="connsiteX561" fmla="*/ 1730785 w 2712720"/>
              <a:gd name="connsiteY561" fmla="*/ 2383462 h 3065462"/>
              <a:gd name="connsiteX562" fmla="*/ 1730785 w 2712720"/>
              <a:gd name="connsiteY562" fmla="*/ 2370225 h 3065462"/>
              <a:gd name="connsiteX563" fmla="*/ 1737428 w 2712720"/>
              <a:gd name="connsiteY563" fmla="*/ 2363582 h 3065462"/>
              <a:gd name="connsiteX564" fmla="*/ 1737428 w 2712720"/>
              <a:gd name="connsiteY564" fmla="*/ 2351126 h 3065462"/>
              <a:gd name="connsiteX565" fmla="*/ 1725396 w 2712720"/>
              <a:gd name="connsiteY565" fmla="*/ 2351126 h 3065462"/>
              <a:gd name="connsiteX566" fmla="*/ 1725396 w 2712720"/>
              <a:gd name="connsiteY566" fmla="*/ 2360260 h 3065462"/>
              <a:gd name="connsiteX567" fmla="*/ 1718744 w 2712720"/>
              <a:gd name="connsiteY567" fmla="*/ 2360260 h 3065462"/>
              <a:gd name="connsiteX568" fmla="*/ 1718744 w 2712720"/>
              <a:gd name="connsiteY568" fmla="*/ 2351126 h 3065462"/>
              <a:gd name="connsiteX569" fmla="*/ 1706704 w 2712720"/>
              <a:gd name="connsiteY569" fmla="*/ 2351126 h 3065462"/>
              <a:gd name="connsiteX570" fmla="*/ 1706704 w 2712720"/>
              <a:gd name="connsiteY570" fmla="*/ 2360260 h 3065462"/>
              <a:gd name="connsiteX571" fmla="*/ 1700060 w 2712720"/>
              <a:gd name="connsiteY571" fmla="*/ 2360260 h 3065462"/>
              <a:gd name="connsiteX572" fmla="*/ 1700060 w 2712720"/>
              <a:gd name="connsiteY572" fmla="*/ 2351126 h 3065462"/>
              <a:gd name="connsiteX573" fmla="*/ 1622743 w 2712720"/>
              <a:gd name="connsiteY573" fmla="*/ 2351126 h 3065462"/>
              <a:gd name="connsiteX574" fmla="*/ 1622743 w 2712720"/>
              <a:gd name="connsiteY574" fmla="*/ 2363582 h 3065462"/>
              <a:gd name="connsiteX575" fmla="*/ 1629370 w 2712720"/>
              <a:gd name="connsiteY575" fmla="*/ 2370225 h 3065462"/>
              <a:gd name="connsiteX576" fmla="*/ 1629370 w 2712720"/>
              <a:gd name="connsiteY576" fmla="*/ 2383462 h 3065462"/>
              <a:gd name="connsiteX577" fmla="*/ 1647431 w 2712720"/>
              <a:gd name="connsiteY577" fmla="*/ 2401523 h 3065462"/>
              <a:gd name="connsiteX578" fmla="*/ 1665500 w 2712720"/>
              <a:gd name="connsiteY578" fmla="*/ 2383462 h 3065462"/>
              <a:gd name="connsiteX579" fmla="*/ 1665500 w 2712720"/>
              <a:gd name="connsiteY579" fmla="*/ 2370225 h 3065462"/>
              <a:gd name="connsiteX580" fmla="*/ 1672135 w 2712720"/>
              <a:gd name="connsiteY580" fmla="*/ 2363582 h 3065462"/>
              <a:gd name="connsiteX581" fmla="*/ 1672135 w 2712720"/>
              <a:gd name="connsiteY581" fmla="*/ 2351126 h 3065462"/>
              <a:gd name="connsiteX582" fmla="*/ 1660103 w 2712720"/>
              <a:gd name="connsiteY582" fmla="*/ 2351126 h 3065462"/>
              <a:gd name="connsiteX583" fmla="*/ 1660103 w 2712720"/>
              <a:gd name="connsiteY583" fmla="*/ 2360260 h 3065462"/>
              <a:gd name="connsiteX584" fmla="*/ 1653451 w 2712720"/>
              <a:gd name="connsiteY584" fmla="*/ 2360260 h 3065462"/>
              <a:gd name="connsiteX585" fmla="*/ 1653451 w 2712720"/>
              <a:gd name="connsiteY585" fmla="*/ 2351126 h 3065462"/>
              <a:gd name="connsiteX586" fmla="*/ 1641419 w 2712720"/>
              <a:gd name="connsiteY586" fmla="*/ 2351126 h 3065462"/>
              <a:gd name="connsiteX587" fmla="*/ 1641419 w 2712720"/>
              <a:gd name="connsiteY587" fmla="*/ 2360260 h 3065462"/>
              <a:gd name="connsiteX588" fmla="*/ 1634775 w 2712720"/>
              <a:gd name="connsiteY588" fmla="*/ 2360260 h 3065462"/>
              <a:gd name="connsiteX589" fmla="*/ 1634775 w 2712720"/>
              <a:gd name="connsiteY589" fmla="*/ 2351126 h 3065462"/>
              <a:gd name="connsiteX590" fmla="*/ 1556826 w 2712720"/>
              <a:gd name="connsiteY590" fmla="*/ 2351126 h 3065462"/>
              <a:gd name="connsiteX591" fmla="*/ 1556826 w 2712720"/>
              <a:gd name="connsiteY591" fmla="*/ 2363582 h 3065462"/>
              <a:gd name="connsiteX592" fmla="*/ 1563461 w 2712720"/>
              <a:gd name="connsiteY592" fmla="*/ 2370225 h 3065462"/>
              <a:gd name="connsiteX593" fmla="*/ 1563461 w 2712720"/>
              <a:gd name="connsiteY593" fmla="*/ 2383462 h 3065462"/>
              <a:gd name="connsiteX594" fmla="*/ 1581522 w 2712720"/>
              <a:gd name="connsiteY594" fmla="*/ 2401523 h 3065462"/>
              <a:gd name="connsiteX595" fmla="*/ 1599583 w 2712720"/>
              <a:gd name="connsiteY595" fmla="*/ 2383462 h 3065462"/>
              <a:gd name="connsiteX596" fmla="*/ 1599583 w 2712720"/>
              <a:gd name="connsiteY596" fmla="*/ 2370225 h 3065462"/>
              <a:gd name="connsiteX597" fmla="*/ 1606226 w 2712720"/>
              <a:gd name="connsiteY597" fmla="*/ 2363582 h 3065462"/>
              <a:gd name="connsiteX598" fmla="*/ 1606226 w 2712720"/>
              <a:gd name="connsiteY598" fmla="*/ 2351126 h 3065462"/>
              <a:gd name="connsiteX599" fmla="*/ 1594194 w 2712720"/>
              <a:gd name="connsiteY599" fmla="*/ 2351126 h 3065462"/>
              <a:gd name="connsiteX600" fmla="*/ 1594194 w 2712720"/>
              <a:gd name="connsiteY600" fmla="*/ 2360260 h 3065462"/>
              <a:gd name="connsiteX601" fmla="*/ 1587542 w 2712720"/>
              <a:gd name="connsiteY601" fmla="*/ 2360260 h 3065462"/>
              <a:gd name="connsiteX602" fmla="*/ 1587542 w 2712720"/>
              <a:gd name="connsiteY602" fmla="*/ 2351126 h 3065462"/>
              <a:gd name="connsiteX603" fmla="*/ 1575502 w 2712720"/>
              <a:gd name="connsiteY603" fmla="*/ 2351126 h 3065462"/>
              <a:gd name="connsiteX604" fmla="*/ 1575502 w 2712720"/>
              <a:gd name="connsiteY604" fmla="*/ 2360260 h 3065462"/>
              <a:gd name="connsiteX605" fmla="*/ 1568858 w 2712720"/>
              <a:gd name="connsiteY605" fmla="*/ 2360260 h 3065462"/>
              <a:gd name="connsiteX606" fmla="*/ 1568858 w 2712720"/>
              <a:gd name="connsiteY606" fmla="*/ 2351126 h 3065462"/>
              <a:gd name="connsiteX607" fmla="*/ 0 w 2712720"/>
              <a:gd name="connsiteY607" fmla="*/ 0 h 3065462"/>
              <a:gd name="connsiteX608" fmla="*/ 2712720 w 2712720"/>
              <a:gd name="connsiteY608" fmla="*/ 0 h 3065462"/>
              <a:gd name="connsiteX609" fmla="*/ 2712720 w 2712720"/>
              <a:gd name="connsiteY609" fmla="*/ 3065462 h 3065462"/>
              <a:gd name="connsiteX610" fmla="*/ 0 w 2712720"/>
              <a:gd name="connsiteY610" fmla="*/ 3065462 h 306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2712720" h="3065462">
                <a:moveTo>
                  <a:pt x="1759991" y="2746088"/>
                </a:moveTo>
                <a:cubicBezTo>
                  <a:pt x="1760722" y="2747076"/>
                  <a:pt x="1761851" y="2748496"/>
                  <a:pt x="1762848" y="2749650"/>
                </a:cubicBezTo>
                <a:cubicBezTo>
                  <a:pt x="1762848" y="2749650"/>
                  <a:pt x="1761602" y="2750804"/>
                  <a:pt x="1760963" y="2751826"/>
                </a:cubicBezTo>
                <a:lnTo>
                  <a:pt x="1760954" y="2751826"/>
                </a:lnTo>
                <a:cubicBezTo>
                  <a:pt x="1760523" y="2752507"/>
                  <a:pt x="1759676" y="2753877"/>
                  <a:pt x="1759468" y="2754251"/>
                </a:cubicBezTo>
                <a:cubicBezTo>
                  <a:pt x="1758662" y="2753354"/>
                  <a:pt x="1757749" y="2752208"/>
                  <a:pt x="1756960" y="2751245"/>
                </a:cubicBezTo>
                <a:cubicBezTo>
                  <a:pt x="1757658" y="2749874"/>
                  <a:pt x="1759152" y="2747267"/>
                  <a:pt x="1759991" y="2746088"/>
                </a:cubicBezTo>
                <a:close/>
                <a:moveTo>
                  <a:pt x="1665442" y="2746088"/>
                </a:moveTo>
                <a:cubicBezTo>
                  <a:pt x="1666281" y="2747267"/>
                  <a:pt x="1667775" y="2749874"/>
                  <a:pt x="1668473" y="2751245"/>
                </a:cubicBezTo>
                <a:cubicBezTo>
                  <a:pt x="1667684" y="2752208"/>
                  <a:pt x="1666762" y="2753362"/>
                  <a:pt x="1665965" y="2754251"/>
                </a:cubicBezTo>
                <a:lnTo>
                  <a:pt x="1665957" y="2754251"/>
                </a:lnTo>
                <a:cubicBezTo>
                  <a:pt x="1665749" y="2753877"/>
                  <a:pt x="1664894" y="2752507"/>
                  <a:pt x="1664470" y="2751826"/>
                </a:cubicBezTo>
                <a:cubicBezTo>
                  <a:pt x="1663823" y="2750804"/>
                  <a:pt x="1662585" y="2749650"/>
                  <a:pt x="1662585" y="2749650"/>
                </a:cubicBezTo>
                <a:cubicBezTo>
                  <a:pt x="1663582" y="2748496"/>
                  <a:pt x="1664711" y="2747076"/>
                  <a:pt x="1665442" y="2746088"/>
                </a:cubicBezTo>
                <a:close/>
                <a:moveTo>
                  <a:pt x="1750969" y="2743225"/>
                </a:moveTo>
                <a:lnTo>
                  <a:pt x="1750973" y="2743231"/>
                </a:lnTo>
                <a:lnTo>
                  <a:pt x="1750965" y="2743231"/>
                </a:lnTo>
                <a:close/>
                <a:moveTo>
                  <a:pt x="1674439" y="2743225"/>
                </a:moveTo>
                <a:lnTo>
                  <a:pt x="1674443" y="2743231"/>
                </a:lnTo>
                <a:lnTo>
                  <a:pt x="1674435" y="2743231"/>
                </a:lnTo>
                <a:close/>
                <a:moveTo>
                  <a:pt x="1755906" y="2740640"/>
                </a:moveTo>
                <a:cubicBezTo>
                  <a:pt x="1756753" y="2741886"/>
                  <a:pt x="1757658" y="2743032"/>
                  <a:pt x="1758463" y="2744103"/>
                </a:cubicBezTo>
                <a:cubicBezTo>
                  <a:pt x="1758463" y="2744103"/>
                  <a:pt x="1757301" y="2745257"/>
                  <a:pt x="1756445" y="2746686"/>
                </a:cubicBezTo>
                <a:cubicBezTo>
                  <a:pt x="1756288" y="2746943"/>
                  <a:pt x="1755225" y="2748512"/>
                  <a:pt x="1755025" y="2748861"/>
                </a:cubicBezTo>
                <a:cubicBezTo>
                  <a:pt x="1754212" y="2747807"/>
                  <a:pt x="1753431" y="2746744"/>
                  <a:pt x="1752675" y="2745681"/>
                </a:cubicBezTo>
                <a:cubicBezTo>
                  <a:pt x="1753381" y="2744294"/>
                  <a:pt x="1755050" y="2741828"/>
                  <a:pt x="1755906" y="2740640"/>
                </a:cubicBezTo>
                <a:close/>
                <a:moveTo>
                  <a:pt x="1669511" y="2740640"/>
                </a:moveTo>
                <a:cubicBezTo>
                  <a:pt x="1670366" y="2741828"/>
                  <a:pt x="1672027" y="2744294"/>
                  <a:pt x="1672741" y="2745681"/>
                </a:cubicBezTo>
                <a:cubicBezTo>
                  <a:pt x="1671994" y="2746744"/>
                  <a:pt x="1671205" y="2747807"/>
                  <a:pt x="1670391" y="2748861"/>
                </a:cubicBezTo>
                <a:cubicBezTo>
                  <a:pt x="1670192" y="2748512"/>
                  <a:pt x="1669129" y="2746943"/>
                  <a:pt x="1668971" y="2746686"/>
                </a:cubicBezTo>
                <a:cubicBezTo>
                  <a:pt x="1668108" y="2745249"/>
                  <a:pt x="1666953" y="2744103"/>
                  <a:pt x="1666953" y="2744103"/>
                </a:cubicBezTo>
                <a:cubicBezTo>
                  <a:pt x="1667759" y="2743032"/>
                  <a:pt x="1668664" y="2741886"/>
                  <a:pt x="1669511" y="2740640"/>
                </a:cubicBezTo>
                <a:close/>
                <a:moveTo>
                  <a:pt x="1786664" y="2735327"/>
                </a:moveTo>
                <a:lnTo>
                  <a:pt x="1790143" y="2740740"/>
                </a:lnTo>
                <a:lnTo>
                  <a:pt x="1785077" y="2741130"/>
                </a:lnTo>
                <a:cubicBezTo>
                  <a:pt x="1784023" y="2739544"/>
                  <a:pt x="1782769" y="2737352"/>
                  <a:pt x="1782071" y="2735650"/>
                </a:cubicBezTo>
                <a:close/>
                <a:moveTo>
                  <a:pt x="1638761" y="2735327"/>
                </a:moveTo>
                <a:lnTo>
                  <a:pt x="1643353" y="2735650"/>
                </a:lnTo>
                <a:cubicBezTo>
                  <a:pt x="1642656" y="2737352"/>
                  <a:pt x="1641402" y="2739544"/>
                  <a:pt x="1640347" y="2741130"/>
                </a:cubicBezTo>
                <a:lnTo>
                  <a:pt x="1635282" y="2740740"/>
                </a:lnTo>
                <a:close/>
                <a:moveTo>
                  <a:pt x="1786664" y="2735326"/>
                </a:moveTo>
                <a:lnTo>
                  <a:pt x="1786672" y="2735326"/>
                </a:lnTo>
                <a:lnTo>
                  <a:pt x="1786664" y="2735327"/>
                </a:lnTo>
                <a:close/>
                <a:moveTo>
                  <a:pt x="1638753" y="2735326"/>
                </a:moveTo>
                <a:lnTo>
                  <a:pt x="1638761" y="2735326"/>
                </a:lnTo>
                <a:lnTo>
                  <a:pt x="1638761" y="2735327"/>
                </a:lnTo>
                <a:close/>
                <a:moveTo>
                  <a:pt x="1752102" y="2734562"/>
                </a:moveTo>
                <a:cubicBezTo>
                  <a:pt x="1752858" y="2735890"/>
                  <a:pt x="1753639" y="2737061"/>
                  <a:pt x="1754544" y="2738465"/>
                </a:cubicBezTo>
                <a:cubicBezTo>
                  <a:pt x="1754544" y="2738465"/>
                  <a:pt x="1753232" y="2739793"/>
                  <a:pt x="1752451" y="2740981"/>
                </a:cubicBezTo>
                <a:lnTo>
                  <a:pt x="1750969" y="2743225"/>
                </a:lnTo>
                <a:lnTo>
                  <a:pt x="1748872" y="2739810"/>
                </a:lnTo>
                <a:cubicBezTo>
                  <a:pt x="1749578" y="2738357"/>
                  <a:pt x="1751255" y="2735749"/>
                  <a:pt x="1752102" y="2734562"/>
                </a:cubicBezTo>
                <a:close/>
                <a:moveTo>
                  <a:pt x="1673306" y="2734562"/>
                </a:moveTo>
                <a:cubicBezTo>
                  <a:pt x="1674161" y="2735749"/>
                  <a:pt x="1675830" y="2738357"/>
                  <a:pt x="1676536" y="2739810"/>
                </a:cubicBezTo>
                <a:lnTo>
                  <a:pt x="1674439" y="2743225"/>
                </a:lnTo>
                <a:lnTo>
                  <a:pt x="1672957" y="2740981"/>
                </a:lnTo>
                <a:cubicBezTo>
                  <a:pt x="1672176" y="2739793"/>
                  <a:pt x="1670864" y="2738465"/>
                  <a:pt x="1670864" y="2738465"/>
                </a:cubicBezTo>
                <a:cubicBezTo>
                  <a:pt x="1671770" y="2737061"/>
                  <a:pt x="1672550" y="2735890"/>
                  <a:pt x="1673306" y="2734562"/>
                </a:cubicBezTo>
                <a:close/>
                <a:moveTo>
                  <a:pt x="1783450" y="2728658"/>
                </a:moveTo>
                <a:lnTo>
                  <a:pt x="1783458" y="2728658"/>
                </a:lnTo>
                <a:cubicBezTo>
                  <a:pt x="1784023" y="2729961"/>
                  <a:pt x="1784845" y="2731606"/>
                  <a:pt x="1785767" y="2733366"/>
                </a:cubicBezTo>
                <a:lnTo>
                  <a:pt x="1781390" y="2733657"/>
                </a:lnTo>
                <a:cubicBezTo>
                  <a:pt x="1780942" y="2732519"/>
                  <a:pt x="1780178" y="2730393"/>
                  <a:pt x="1779713" y="2728732"/>
                </a:cubicBezTo>
                <a:close/>
                <a:moveTo>
                  <a:pt x="1641950" y="2728658"/>
                </a:moveTo>
                <a:lnTo>
                  <a:pt x="1645687" y="2728732"/>
                </a:lnTo>
                <a:lnTo>
                  <a:pt x="1645695" y="2728732"/>
                </a:lnTo>
                <a:cubicBezTo>
                  <a:pt x="1645230" y="2730393"/>
                  <a:pt x="1644466" y="2732519"/>
                  <a:pt x="1644018" y="2733657"/>
                </a:cubicBezTo>
                <a:lnTo>
                  <a:pt x="1639641" y="2733366"/>
                </a:lnTo>
                <a:cubicBezTo>
                  <a:pt x="1640563" y="2731606"/>
                  <a:pt x="1641394" y="2729961"/>
                  <a:pt x="1641950" y="2728658"/>
                </a:cubicBezTo>
                <a:close/>
                <a:moveTo>
                  <a:pt x="1780950" y="2721491"/>
                </a:moveTo>
                <a:cubicBezTo>
                  <a:pt x="1781349" y="2723160"/>
                  <a:pt x="1781814" y="2724713"/>
                  <a:pt x="1782586" y="2726557"/>
                </a:cubicBezTo>
                <a:lnTo>
                  <a:pt x="1779223" y="2726490"/>
                </a:lnTo>
                <a:cubicBezTo>
                  <a:pt x="1778808" y="2725128"/>
                  <a:pt x="1778368" y="2723518"/>
                  <a:pt x="1778160" y="2721666"/>
                </a:cubicBezTo>
                <a:close/>
                <a:moveTo>
                  <a:pt x="1644466" y="2721491"/>
                </a:moveTo>
                <a:lnTo>
                  <a:pt x="1647256" y="2721666"/>
                </a:lnTo>
                <a:cubicBezTo>
                  <a:pt x="1647049" y="2723518"/>
                  <a:pt x="1646617" y="2725128"/>
                  <a:pt x="1646193" y="2726490"/>
                </a:cubicBezTo>
                <a:lnTo>
                  <a:pt x="1642830" y="2726557"/>
                </a:lnTo>
                <a:cubicBezTo>
                  <a:pt x="1643602" y="2724713"/>
                  <a:pt x="1644068" y="2723160"/>
                  <a:pt x="1644466" y="2721491"/>
                </a:cubicBezTo>
                <a:close/>
                <a:moveTo>
                  <a:pt x="1730620" y="2680312"/>
                </a:moveTo>
                <a:cubicBezTo>
                  <a:pt x="1732762" y="2681184"/>
                  <a:pt x="1736740" y="2681433"/>
                  <a:pt x="1739754" y="2681209"/>
                </a:cubicBezTo>
                <a:cubicBezTo>
                  <a:pt x="1739937" y="2681192"/>
                  <a:pt x="1740086" y="2681342"/>
                  <a:pt x="1740086" y="2681524"/>
                </a:cubicBezTo>
                <a:cubicBezTo>
                  <a:pt x="1740086" y="2685103"/>
                  <a:pt x="1739995" y="2688118"/>
                  <a:pt x="1740311" y="2691896"/>
                </a:cubicBezTo>
                <a:cubicBezTo>
                  <a:pt x="1740394" y="2692892"/>
                  <a:pt x="1739788" y="2693839"/>
                  <a:pt x="1738833" y="2694138"/>
                </a:cubicBezTo>
                <a:cubicBezTo>
                  <a:pt x="1735669" y="2695143"/>
                  <a:pt x="1732505" y="2695815"/>
                  <a:pt x="1731467" y="2696031"/>
                </a:cubicBezTo>
                <a:cubicBezTo>
                  <a:pt x="1731276" y="2696073"/>
                  <a:pt x="1731093" y="2695932"/>
                  <a:pt x="1731068" y="2695741"/>
                </a:cubicBezTo>
                <a:cubicBezTo>
                  <a:pt x="1730512" y="2690219"/>
                  <a:pt x="1730570" y="2684198"/>
                  <a:pt x="1730620" y="2680312"/>
                </a:cubicBezTo>
                <a:close/>
                <a:moveTo>
                  <a:pt x="1694797" y="2680304"/>
                </a:moveTo>
                <a:cubicBezTo>
                  <a:pt x="1694846" y="2684190"/>
                  <a:pt x="1694904" y="2690210"/>
                  <a:pt x="1694348" y="2695732"/>
                </a:cubicBezTo>
                <a:cubicBezTo>
                  <a:pt x="1694332" y="2695932"/>
                  <a:pt x="1694149" y="2696065"/>
                  <a:pt x="1693950" y="2696023"/>
                </a:cubicBezTo>
                <a:cubicBezTo>
                  <a:pt x="1692903" y="2695807"/>
                  <a:pt x="1689748" y="2695134"/>
                  <a:pt x="1686584" y="2694130"/>
                </a:cubicBezTo>
                <a:cubicBezTo>
                  <a:pt x="1685629" y="2693831"/>
                  <a:pt x="1685014" y="2692884"/>
                  <a:pt x="1685106" y="2691888"/>
                </a:cubicBezTo>
                <a:cubicBezTo>
                  <a:pt x="1685430" y="2688109"/>
                  <a:pt x="1685338" y="2685095"/>
                  <a:pt x="1685330" y="2681516"/>
                </a:cubicBezTo>
                <a:cubicBezTo>
                  <a:pt x="1685330" y="2681333"/>
                  <a:pt x="1685479" y="2681184"/>
                  <a:pt x="1685662" y="2681200"/>
                </a:cubicBezTo>
                <a:cubicBezTo>
                  <a:pt x="1688677" y="2681416"/>
                  <a:pt x="1692654" y="2681167"/>
                  <a:pt x="1694797" y="2680304"/>
                </a:cubicBezTo>
                <a:close/>
                <a:moveTo>
                  <a:pt x="1782844" y="2667466"/>
                </a:moveTo>
                <a:cubicBezTo>
                  <a:pt x="1783259" y="2667308"/>
                  <a:pt x="1783716" y="2667532"/>
                  <a:pt x="1784089" y="2667773"/>
                </a:cubicBezTo>
                <a:cubicBezTo>
                  <a:pt x="1785941" y="2668985"/>
                  <a:pt x="1787378" y="2670820"/>
                  <a:pt x="1788142" y="2672896"/>
                </a:cubicBezTo>
                <a:cubicBezTo>
                  <a:pt x="1788939" y="2675064"/>
                  <a:pt x="1789371" y="2677339"/>
                  <a:pt x="1788640" y="2679598"/>
                </a:cubicBezTo>
                <a:cubicBezTo>
                  <a:pt x="1788507" y="2680021"/>
                  <a:pt x="1788291" y="2680470"/>
                  <a:pt x="1787884" y="2680636"/>
                </a:cubicBezTo>
                <a:cubicBezTo>
                  <a:pt x="1787444" y="2680810"/>
                  <a:pt x="1786954" y="2680586"/>
                  <a:pt x="1786547" y="2680337"/>
                </a:cubicBezTo>
                <a:cubicBezTo>
                  <a:pt x="1784754" y="2679232"/>
                  <a:pt x="1783774" y="2677538"/>
                  <a:pt x="1782354" y="2676069"/>
                </a:cubicBezTo>
                <a:lnTo>
                  <a:pt x="1782362" y="2676060"/>
                </a:lnTo>
                <a:cubicBezTo>
                  <a:pt x="1781407" y="2675064"/>
                  <a:pt x="1780444" y="2674067"/>
                  <a:pt x="1779489" y="2673079"/>
                </a:cubicBezTo>
                <a:cubicBezTo>
                  <a:pt x="1779115" y="2672672"/>
                  <a:pt x="1779124" y="2672157"/>
                  <a:pt x="1779298" y="2671676"/>
                </a:cubicBezTo>
                <a:cubicBezTo>
                  <a:pt x="1779414" y="2671344"/>
                  <a:pt x="1779613" y="2671028"/>
                  <a:pt x="1779813" y="2670779"/>
                </a:cubicBezTo>
                <a:cubicBezTo>
                  <a:pt x="1780602" y="2669807"/>
                  <a:pt x="1781465" y="2668877"/>
                  <a:pt x="1782287" y="2667931"/>
                </a:cubicBezTo>
                <a:cubicBezTo>
                  <a:pt x="1782445" y="2667748"/>
                  <a:pt x="1782619" y="2667549"/>
                  <a:pt x="1782844" y="2667466"/>
                </a:cubicBezTo>
                <a:close/>
                <a:moveTo>
                  <a:pt x="1642564" y="2667457"/>
                </a:moveTo>
                <a:cubicBezTo>
                  <a:pt x="1642797" y="2667549"/>
                  <a:pt x="1642963" y="2667740"/>
                  <a:pt x="1643121" y="2667922"/>
                </a:cubicBezTo>
                <a:cubicBezTo>
                  <a:pt x="1643943" y="2668869"/>
                  <a:pt x="1644798" y="2669799"/>
                  <a:pt x="1645595" y="2670771"/>
                </a:cubicBezTo>
                <a:cubicBezTo>
                  <a:pt x="1645795" y="2671020"/>
                  <a:pt x="1645994" y="2671335"/>
                  <a:pt x="1646110" y="2671667"/>
                </a:cubicBezTo>
                <a:cubicBezTo>
                  <a:pt x="1646285" y="2672149"/>
                  <a:pt x="1646285" y="2672664"/>
                  <a:pt x="1645919" y="2673071"/>
                </a:cubicBezTo>
                <a:cubicBezTo>
                  <a:pt x="1644964" y="2674067"/>
                  <a:pt x="1644001" y="2675064"/>
                  <a:pt x="1643046" y="2676052"/>
                </a:cubicBezTo>
                <a:cubicBezTo>
                  <a:pt x="1641634" y="2677522"/>
                  <a:pt x="1640646" y="2679216"/>
                  <a:pt x="1638853" y="2680320"/>
                </a:cubicBezTo>
                <a:lnTo>
                  <a:pt x="1638861" y="2680328"/>
                </a:lnTo>
                <a:cubicBezTo>
                  <a:pt x="1638454" y="2680578"/>
                  <a:pt x="1637964" y="2680802"/>
                  <a:pt x="1637524" y="2680627"/>
                </a:cubicBezTo>
                <a:cubicBezTo>
                  <a:pt x="1637109" y="2680461"/>
                  <a:pt x="1636901" y="2680013"/>
                  <a:pt x="1636768" y="2679589"/>
                </a:cubicBezTo>
                <a:cubicBezTo>
                  <a:pt x="1636038" y="2677331"/>
                  <a:pt x="1636478" y="2675055"/>
                  <a:pt x="1637267" y="2672888"/>
                </a:cubicBezTo>
                <a:cubicBezTo>
                  <a:pt x="1638031" y="2670812"/>
                  <a:pt x="1639459" y="2668977"/>
                  <a:pt x="1641319" y="2667765"/>
                </a:cubicBezTo>
                <a:cubicBezTo>
                  <a:pt x="1641693" y="2667524"/>
                  <a:pt x="1642149" y="2667291"/>
                  <a:pt x="1642564" y="2667457"/>
                </a:cubicBezTo>
                <a:close/>
                <a:moveTo>
                  <a:pt x="1733202" y="2661836"/>
                </a:moveTo>
                <a:cubicBezTo>
                  <a:pt x="1736333" y="2662458"/>
                  <a:pt x="1738550" y="2662998"/>
                  <a:pt x="1741764" y="2662707"/>
                </a:cubicBezTo>
                <a:cubicBezTo>
                  <a:pt x="1741947" y="2662691"/>
                  <a:pt x="1742096" y="2662849"/>
                  <a:pt x="1742055" y="2663031"/>
                </a:cubicBezTo>
                <a:cubicBezTo>
                  <a:pt x="1741797" y="2664202"/>
                  <a:pt x="1741407" y="2667665"/>
                  <a:pt x="1741041" y="2670148"/>
                </a:cubicBezTo>
                <a:cubicBezTo>
                  <a:pt x="1740742" y="2672191"/>
                  <a:pt x="1740444" y="2675653"/>
                  <a:pt x="1740294" y="2677439"/>
                </a:cubicBezTo>
                <a:lnTo>
                  <a:pt x="1740302" y="2677439"/>
                </a:lnTo>
                <a:cubicBezTo>
                  <a:pt x="1740253" y="2677995"/>
                  <a:pt x="1739796" y="2678419"/>
                  <a:pt x="1739239" y="2678443"/>
                </a:cubicBezTo>
                <a:cubicBezTo>
                  <a:pt x="1735851" y="2678610"/>
                  <a:pt x="1733028" y="2678111"/>
                  <a:pt x="1730819" y="2677580"/>
                </a:cubicBezTo>
                <a:cubicBezTo>
                  <a:pt x="1731176" y="2672290"/>
                  <a:pt x="1732289" y="2665954"/>
                  <a:pt x="1733202" y="2661836"/>
                </a:cubicBezTo>
                <a:close/>
                <a:moveTo>
                  <a:pt x="1692206" y="2661836"/>
                </a:moveTo>
                <a:cubicBezTo>
                  <a:pt x="1693119" y="2665954"/>
                  <a:pt x="1694232" y="2672290"/>
                  <a:pt x="1694589" y="2677580"/>
                </a:cubicBezTo>
                <a:cubicBezTo>
                  <a:pt x="1692380" y="2678120"/>
                  <a:pt x="1689548" y="2678618"/>
                  <a:pt x="1686169" y="2678443"/>
                </a:cubicBezTo>
                <a:cubicBezTo>
                  <a:pt x="1685612" y="2678419"/>
                  <a:pt x="1685156" y="2677995"/>
                  <a:pt x="1685106" y="2677439"/>
                </a:cubicBezTo>
                <a:cubicBezTo>
                  <a:pt x="1684956" y="2675662"/>
                  <a:pt x="1684657" y="2672191"/>
                  <a:pt x="1684358" y="2670148"/>
                </a:cubicBezTo>
                <a:cubicBezTo>
                  <a:pt x="1683993" y="2667657"/>
                  <a:pt x="1683603" y="2664194"/>
                  <a:pt x="1683345" y="2663031"/>
                </a:cubicBezTo>
                <a:lnTo>
                  <a:pt x="1683354" y="2663031"/>
                </a:lnTo>
                <a:cubicBezTo>
                  <a:pt x="1683312" y="2662857"/>
                  <a:pt x="1683462" y="2662691"/>
                  <a:pt x="1683644" y="2662707"/>
                </a:cubicBezTo>
                <a:cubicBezTo>
                  <a:pt x="1686858" y="2662990"/>
                  <a:pt x="1689075" y="2662450"/>
                  <a:pt x="1692206" y="2661836"/>
                </a:cubicBezTo>
                <a:close/>
                <a:moveTo>
                  <a:pt x="1749030" y="2643226"/>
                </a:moveTo>
                <a:cubicBezTo>
                  <a:pt x="1749213" y="2643185"/>
                  <a:pt x="1749370" y="2643367"/>
                  <a:pt x="1749287" y="2643542"/>
                </a:cubicBezTo>
                <a:cubicBezTo>
                  <a:pt x="1748191" y="2645842"/>
                  <a:pt x="1745924" y="2651588"/>
                  <a:pt x="1744637" y="2655524"/>
                </a:cubicBezTo>
                <a:cubicBezTo>
                  <a:pt x="1743416" y="2659245"/>
                  <a:pt x="1743574" y="2660274"/>
                  <a:pt x="1741407" y="2660291"/>
                </a:cubicBezTo>
                <a:cubicBezTo>
                  <a:pt x="1738816" y="2660316"/>
                  <a:pt x="1734099" y="2659286"/>
                  <a:pt x="1734099" y="2659286"/>
                </a:cubicBezTo>
                <a:lnTo>
                  <a:pt x="1734108" y="2659286"/>
                </a:lnTo>
                <a:cubicBezTo>
                  <a:pt x="1734108" y="2659286"/>
                  <a:pt x="1736067" y="2652435"/>
                  <a:pt x="1737188" y="2649770"/>
                </a:cubicBezTo>
                <a:cubicBezTo>
                  <a:pt x="1737961" y="2647926"/>
                  <a:pt x="1738849" y="2645892"/>
                  <a:pt x="1739414" y="2644605"/>
                </a:cubicBezTo>
                <a:cubicBezTo>
                  <a:pt x="1739746" y="2643857"/>
                  <a:pt x="1740535" y="2643434"/>
                  <a:pt x="1741340" y="2643558"/>
                </a:cubicBezTo>
                <a:cubicBezTo>
                  <a:pt x="1744172" y="2643999"/>
                  <a:pt x="1746422" y="2643783"/>
                  <a:pt x="1749030" y="2643226"/>
                </a:cubicBezTo>
                <a:close/>
                <a:moveTo>
                  <a:pt x="1676370" y="2643226"/>
                </a:moveTo>
                <a:lnTo>
                  <a:pt x="1676378" y="2643226"/>
                </a:lnTo>
                <a:cubicBezTo>
                  <a:pt x="1678986" y="2643783"/>
                  <a:pt x="1681236" y="2643990"/>
                  <a:pt x="1684068" y="2643558"/>
                </a:cubicBezTo>
                <a:cubicBezTo>
                  <a:pt x="1684873" y="2643434"/>
                  <a:pt x="1685670" y="2643857"/>
                  <a:pt x="1685994" y="2644605"/>
                </a:cubicBezTo>
                <a:cubicBezTo>
                  <a:pt x="1686559" y="2645892"/>
                  <a:pt x="1687448" y="2647926"/>
                  <a:pt x="1688220" y="2649770"/>
                </a:cubicBezTo>
                <a:cubicBezTo>
                  <a:pt x="1689341" y="2652435"/>
                  <a:pt x="1691301" y="2659286"/>
                  <a:pt x="1691301" y="2659286"/>
                </a:cubicBezTo>
                <a:cubicBezTo>
                  <a:pt x="1691301" y="2659286"/>
                  <a:pt x="1686584" y="2660316"/>
                  <a:pt x="1683993" y="2660291"/>
                </a:cubicBezTo>
                <a:cubicBezTo>
                  <a:pt x="1681826" y="2660274"/>
                  <a:pt x="1681983" y="2659236"/>
                  <a:pt x="1680763" y="2655524"/>
                </a:cubicBezTo>
                <a:cubicBezTo>
                  <a:pt x="1679476" y="2651588"/>
                  <a:pt x="1677209" y="2645850"/>
                  <a:pt x="1676113" y="2643542"/>
                </a:cubicBezTo>
                <a:cubicBezTo>
                  <a:pt x="1676030" y="2643367"/>
                  <a:pt x="1676187" y="2643185"/>
                  <a:pt x="1676370" y="2643226"/>
                </a:cubicBezTo>
                <a:close/>
                <a:moveTo>
                  <a:pt x="1790607" y="2612801"/>
                </a:moveTo>
                <a:cubicBezTo>
                  <a:pt x="1791845" y="2612801"/>
                  <a:pt x="1792841" y="2613797"/>
                  <a:pt x="1792841" y="2615034"/>
                </a:cubicBezTo>
                <a:cubicBezTo>
                  <a:pt x="1792841" y="2616272"/>
                  <a:pt x="1791845" y="2617268"/>
                  <a:pt x="1790607" y="2617268"/>
                </a:cubicBezTo>
                <a:cubicBezTo>
                  <a:pt x="1789370" y="2617268"/>
                  <a:pt x="1788374" y="2616272"/>
                  <a:pt x="1788374" y="2615034"/>
                </a:cubicBezTo>
                <a:cubicBezTo>
                  <a:pt x="1788374" y="2613797"/>
                  <a:pt x="1789370" y="2612801"/>
                  <a:pt x="1790607" y="2612801"/>
                </a:cubicBezTo>
                <a:close/>
                <a:moveTo>
                  <a:pt x="1634808" y="2612801"/>
                </a:moveTo>
                <a:cubicBezTo>
                  <a:pt x="1636046" y="2612801"/>
                  <a:pt x="1637042" y="2613797"/>
                  <a:pt x="1637042" y="2615034"/>
                </a:cubicBezTo>
                <a:cubicBezTo>
                  <a:pt x="1637042" y="2616272"/>
                  <a:pt x="1636046" y="2617268"/>
                  <a:pt x="1634808" y="2617268"/>
                </a:cubicBezTo>
                <a:cubicBezTo>
                  <a:pt x="1633571" y="2617268"/>
                  <a:pt x="1632575" y="2616272"/>
                  <a:pt x="1632575" y="2615034"/>
                </a:cubicBezTo>
                <a:cubicBezTo>
                  <a:pt x="1632575" y="2613797"/>
                  <a:pt x="1633571" y="2612801"/>
                  <a:pt x="1634808" y="2612801"/>
                </a:cubicBezTo>
                <a:close/>
                <a:moveTo>
                  <a:pt x="1790607" y="2610874"/>
                </a:moveTo>
                <a:cubicBezTo>
                  <a:pt x="1788307" y="2610874"/>
                  <a:pt x="1786447" y="2612734"/>
                  <a:pt x="1786447" y="2615034"/>
                </a:cubicBezTo>
                <a:cubicBezTo>
                  <a:pt x="1786447" y="2617335"/>
                  <a:pt x="1788307" y="2619195"/>
                  <a:pt x="1790607" y="2619195"/>
                </a:cubicBezTo>
                <a:cubicBezTo>
                  <a:pt x="1792907" y="2619195"/>
                  <a:pt x="1794768" y="2617335"/>
                  <a:pt x="1794768" y="2615034"/>
                </a:cubicBezTo>
                <a:cubicBezTo>
                  <a:pt x="1794768" y="2612734"/>
                  <a:pt x="1792907" y="2610874"/>
                  <a:pt x="1790607" y="2610874"/>
                </a:cubicBezTo>
                <a:close/>
                <a:moveTo>
                  <a:pt x="1634808" y="2610874"/>
                </a:moveTo>
                <a:cubicBezTo>
                  <a:pt x="1632508" y="2610874"/>
                  <a:pt x="1630648" y="2612734"/>
                  <a:pt x="1630648" y="2615034"/>
                </a:cubicBezTo>
                <a:cubicBezTo>
                  <a:pt x="1630648" y="2617335"/>
                  <a:pt x="1632508" y="2619195"/>
                  <a:pt x="1634808" y="2619195"/>
                </a:cubicBezTo>
                <a:cubicBezTo>
                  <a:pt x="1637108" y="2619195"/>
                  <a:pt x="1638969" y="2617335"/>
                  <a:pt x="1638969" y="2615034"/>
                </a:cubicBezTo>
                <a:cubicBezTo>
                  <a:pt x="1638969" y="2612734"/>
                  <a:pt x="1637108" y="2610874"/>
                  <a:pt x="1634808" y="2610874"/>
                </a:cubicBezTo>
                <a:close/>
                <a:moveTo>
                  <a:pt x="1628498" y="2603724"/>
                </a:moveTo>
                <a:cubicBezTo>
                  <a:pt x="1647505" y="2606830"/>
                  <a:pt x="1674917" y="2626942"/>
                  <a:pt x="1682490" y="2670173"/>
                </a:cubicBezTo>
                <a:cubicBezTo>
                  <a:pt x="1686800" y="2708703"/>
                  <a:pt x="1675407" y="2735890"/>
                  <a:pt x="1653418" y="2756493"/>
                </a:cubicBezTo>
                <a:lnTo>
                  <a:pt x="1653426" y="2756476"/>
                </a:lnTo>
                <a:cubicBezTo>
                  <a:pt x="1653426" y="2756476"/>
                  <a:pt x="1648361" y="2761052"/>
                  <a:pt x="1644342" y="2764564"/>
                </a:cubicBezTo>
                <a:cubicBezTo>
                  <a:pt x="1640322" y="2768077"/>
                  <a:pt x="1641095" y="2771955"/>
                  <a:pt x="1643079" y="2774446"/>
                </a:cubicBezTo>
                <a:cubicBezTo>
                  <a:pt x="1645346" y="2777294"/>
                  <a:pt x="1649714" y="2780134"/>
                  <a:pt x="1649714" y="2780134"/>
                </a:cubicBezTo>
                <a:cubicBezTo>
                  <a:pt x="1649714" y="2780134"/>
                  <a:pt x="1642863" y="2784469"/>
                  <a:pt x="1634593" y="2781704"/>
                </a:cubicBezTo>
                <a:cubicBezTo>
                  <a:pt x="1623723" y="2778058"/>
                  <a:pt x="1626446" y="2768035"/>
                  <a:pt x="1626446" y="2768035"/>
                </a:cubicBezTo>
                <a:cubicBezTo>
                  <a:pt x="1626446" y="2768035"/>
                  <a:pt x="1621024" y="2770369"/>
                  <a:pt x="1614630" y="2765851"/>
                </a:cubicBezTo>
                <a:cubicBezTo>
                  <a:pt x="1608825" y="2761749"/>
                  <a:pt x="1607729" y="2754500"/>
                  <a:pt x="1609158" y="2746611"/>
                </a:cubicBezTo>
                <a:cubicBezTo>
                  <a:pt x="1609158" y="2746611"/>
                  <a:pt x="1617586" y="2755355"/>
                  <a:pt x="1627377" y="2755255"/>
                </a:cubicBezTo>
                <a:cubicBezTo>
                  <a:pt x="1633040" y="2755197"/>
                  <a:pt x="1636395" y="2752756"/>
                  <a:pt x="1640148" y="2746221"/>
                </a:cubicBezTo>
                <a:cubicBezTo>
                  <a:pt x="1644474" y="2738697"/>
                  <a:pt x="1652488" y="2721234"/>
                  <a:pt x="1650113" y="2701362"/>
                </a:cubicBezTo>
                <a:cubicBezTo>
                  <a:pt x="1648444" y="2687370"/>
                  <a:pt x="1644707" y="2679133"/>
                  <a:pt x="1644092" y="2677596"/>
                </a:cubicBezTo>
                <a:cubicBezTo>
                  <a:pt x="1644009" y="2677397"/>
                  <a:pt x="1644059" y="2677181"/>
                  <a:pt x="1644209" y="2677032"/>
                </a:cubicBezTo>
                <a:cubicBezTo>
                  <a:pt x="1644533" y="2676708"/>
                  <a:pt x="1645213" y="2676027"/>
                  <a:pt x="1646476" y="2674732"/>
                </a:cubicBezTo>
                <a:cubicBezTo>
                  <a:pt x="1647539" y="2673644"/>
                  <a:pt x="1648560" y="2672215"/>
                  <a:pt x="1647663" y="2670820"/>
                </a:cubicBezTo>
                <a:cubicBezTo>
                  <a:pt x="1647248" y="2670173"/>
                  <a:pt x="1646766" y="2669616"/>
                  <a:pt x="1646418" y="2669292"/>
                </a:cubicBezTo>
                <a:cubicBezTo>
                  <a:pt x="1645986" y="2668886"/>
                  <a:pt x="1643968" y="2666577"/>
                  <a:pt x="1643619" y="2666278"/>
                </a:cubicBezTo>
                <a:cubicBezTo>
                  <a:pt x="1642158" y="2664601"/>
                  <a:pt x="1640430" y="2667109"/>
                  <a:pt x="1639367" y="2664891"/>
                </a:cubicBezTo>
                <a:cubicBezTo>
                  <a:pt x="1638412" y="2662815"/>
                  <a:pt x="1632317" y="2648126"/>
                  <a:pt x="1630665" y="2644156"/>
                </a:cubicBezTo>
                <a:cubicBezTo>
                  <a:pt x="1630532" y="2643841"/>
                  <a:pt x="1630856" y="2643542"/>
                  <a:pt x="1631163" y="2643683"/>
                </a:cubicBezTo>
                <a:cubicBezTo>
                  <a:pt x="1635622" y="2645701"/>
                  <a:pt x="1644043" y="2643218"/>
                  <a:pt x="1647647" y="2639954"/>
                </a:cubicBezTo>
                <a:cubicBezTo>
                  <a:pt x="1651815" y="2636168"/>
                  <a:pt x="1652978" y="2632057"/>
                  <a:pt x="1653542" y="2628221"/>
                </a:cubicBezTo>
                <a:lnTo>
                  <a:pt x="1652629" y="2628030"/>
                </a:lnTo>
                <a:cubicBezTo>
                  <a:pt x="1650279" y="2633934"/>
                  <a:pt x="1647447" y="2637355"/>
                  <a:pt x="1644657" y="2639274"/>
                </a:cubicBezTo>
                <a:cubicBezTo>
                  <a:pt x="1639924" y="2642379"/>
                  <a:pt x="1634061" y="2641582"/>
                  <a:pt x="1631288" y="2640851"/>
                </a:cubicBezTo>
                <a:cubicBezTo>
                  <a:pt x="1626629" y="2639622"/>
                  <a:pt x="1624478" y="2636733"/>
                  <a:pt x="1623083" y="2634939"/>
                </a:cubicBezTo>
                <a:cubicBezTo>
                  <a:pt x="1619753" y="2630637"/>
                  <a:pt x="1616639" y="2623836"/>
                  <a:pt x="1615510" y="2617027"/>
                </a:cubicBezTo>
                <a:lnTo>
                  <a:pt x="1616631" y="2616272"/>
                </a:lnTo>
                <a:cubicBezTo>
                  <a:pt x="1618142" y="2618613"/>
                  <a:pt x="1620517" y="2620432"/>
                  <a:pt x="1623490" y="2621229"/>
                </a:cubicBezTo>
                <a:lnTo>
                  <a:pt x="1624130" y="2620249"/>
                </a:lnTo>
                <a:cubicBezTo>
                  <a:pt x="1616772" y="2615773"/>
                  <a:pt x="1614846" y="2609728"/>
                  <a:pt x="1614265" y="2604995"/>
                </a:cubicBezTo>
                <a:cubicBezTo>
                  <a:pt x="1614215" y="2604613"/>
                  <a:pt x="1614456" y="2604247"/>
                  <a:pt x="1614829" y="2604148"/>
                </a:cubicBezTo>
                <a:cubicBezTo>
                  <a:pt x="1619571" y="2602794"/>
                  <a:pt x="1623291" y="2602877"/>
                  <a:pt x="1628498" y="2603724"/>
                </a:cubicBezTo>
                <a:close/>
                <a:moveTo>
                  <a:pt x="1796902" y="2603691"/>
                </a:moveTo>
                <a:cubicBezTo>
                  <a:pt x="1802109" y="2602844"/>
                  <a:pt x="1805829" y="2602761"/>
                  <a:pt x="1810571" y="2604114"/>
                </a:cubicBezTo>
                <a:cubicBezTo>
                  <a:pt x="1810936" y="2604222"/>
                  <a:pt x="1811177" y="2604588"/>
                  <a:pt x="1811135" y="2604961"/>
                </a:cubicBezTo>
                <a:cubicBezTo>
                  <a:pt x="1810546" y="2609703"/>
                  <a:pt x="1808628" y="2615748"/>
                  <a:pt x="1801270" y="2620216"/>
                </a:cubicBezTo>
                <a:lnTo>
                  <a:pt x="1801910" y="2621196"/>
                </a:lnTo>
                <a:cubicBezTo>
                  <a:pt x="1804882" y="2620399"/>
                  <a:pt x="1807257" y="2618580"/>
                  <a:pt x="1808769" y="2616238"/>
                </a:cubicBezTo>
                <a:lnTo>
                  <a:pt x="1809890" y="2616994"/>
                </a:lnTo>
                <a:cubicBezTo>
                  <a:pt x="1808760" y="2623812"/>
                  <a:pt x="1805646" y="2630604"/>
                  <a:pt x="1802317" y="2634906"/>
                </a:cubicBezTo>
                <a:cubicBezTo>
                  <a:pt x="1800921" y="2636708"/>
                  <a:pt x="1798771" y="2639589"/>
                  <a:pt x="1794112" y="2640818"/>
                </a:cubicBezTo>
                <a:cubicBezTo>
                  <a:pt x="1791339" y="2641549"/>
                  <a:pt x="1785476" y="2642338"/>
                  <a:pt x="1780743" y="2639240"/>
                </a:cubicBezTo>
                <a:cubicBezTo>
                  <a:pt x="1777961" y="2637330"/>
                  <a:pt x="1775121" y="2633909"/>
                  <a:pt x="1772771" y="2627997"/>
                </a:cubicBezTo>
                <a:lnTo>
                  <a:pt x="1771858" y="2628188"/>
                </a:lnTo>
                <a:cubicBezTo>
                  <a:pt x="1772422" y="2632024"/>
                  <a:pt x="1773585" y="2636135"/>
                  <a:pt x="1777753" y="2639921"/>
                </a:cubicBezTo>
                <a:cubicBezTo>
                  <a:pt x="1781357" y="2643193"/>
                  <a:pt x="1789778" y="2645668"/>
                  <a:pt x="1794237" y="2643650"/>
                </a:cubicBezTo>
                <a:cubicBezTo>
                  <a:pt x="1794544" y="2643509"/>
                  <a:pt x="1794868" y="2643816"/>
                  <a:pt x="1794735" y="2644123"/>
                </a:cubicBezTo>
                <a:cubicBezTo>
                  <a:pt x="1793074" y="2648084"/>
                  <a:pt x="1786987" y="2662782"/>
                  <a:pt x="1786032" y="2664858"/>
                </a:cubicBezTo>
                <a:cubicBezTo>
                  <a:pt x="1784978" y="2667075"/>
                  <a:pt x="1783251" y="2664559"/>
                  <a:pt x="1781781" y="2666245"/>
                </a:cubicBezTo>
                <a:cubicBezTo>
                  <a:pt x="1781432" y="2666536"/>
                  <a:pt x="1779414" y="2668844"/>
                  <a:pt x="1778982" y="2669259"/>
                </a:cubicBezTo>
                <a:cubicBezTo>
                  <a:pt x="1778642" y="2669583"/>
                  <a:pt x="1778160" y="2670139"/>
                  <a:pt x="1777737" y="2670787"/>
                </a:cubicBezTo>
                <a:cubicBezTo>
                  <a:pt x="1776832" y="2672182"/>
                  <a:pt x="1777861" y="2673611"/>
                  <a:pt x="1778924" y="2674698"/>
                </a:cubicBezTo>
                <a:cubicBezTo>
                  <a:pt x="1780186" y="2675985"/>
                  <a:pt x="1780867" y="2676675"/>
                  <a:pt x="1781191" y="2676999"/>
                </a:cubicBezTo>
                <a:cubicBezTo>
                  <a:pt x="1781341" y="2677148"/>
                  <a:pt x="1781390" y="2677364"/>
                  <a:pt x="1781307" y="2677563"/>
                </a:cubicBezTo>
                <a:cubicBezTo>
                  <a:pt x="1780685" y="2679099"/>
                  <a:pt x="1776956" y="2687337"/>
                  <a:pt x="1775287" y="2701329"/>
                </a:cubicBezTo>
                <a:cubicBezTo>
                  <a:pt x="1772920" y="2721201"/>
                  <a:pt x="1780925" y="2738664"/>
                  <a:pt x="1785252" y="2746187"/>
                </a:cubicBezTo>
                <a:cubicBezTo>
                  <a:pt x="1789014" y="2752723"/>
                  <a:pt x="1792368" y="2755164"/>
                  <a:pt x="1798023" y="2755222"/>
                </a:cubicBezTo>
                <a:cubicBezTo>
                  <a:pt x="1807822" y="2755322"/>
                  <a:pt x="1816242" y="2746578"/>
                  <a:pt x="1816242" y="2746578"/>
                </a:cubicBezTo>
                <a:cubicBezTo>
                  <a:pt x="1817671" y="2754466"/>
                  <a:pt x="1816574" y="2761716"/>
                  <a:pt x="1810770" y="2765818"/>
                </a:cubicBezTo>
                <a:lnTo>
                  <a:pt x="1810778" y="2765835"/>
                </a:lnTo>
                <a:cubicBezTo>
                  <a:pt x="1804384" y="2770352"/>
                  <a:pt x="1798962" y="2768019"/>
                  <a:pt x="1798962" y="2768019"/>
                </a:cubicBezTo>
                <a:cubicBezTo>
                  <a:pt x="1798962" y="2768019"/>
                  <a:pt x="1801685" y="2778041"/>
                  <a:pt x="1790816" y="2781687"/>
                </a:cubicBezTo>
                <a:cubicBezTo>
                  <a:pt x="1782553" y="2784452"/>
                  <a:pt x="1775694" y="2780117"/>
                  <a:pt x="1775694" y="2780117"/>
                </a:cubicBezTo>
                <a:cubicBezTo>
                  <a:pt x="1775694" y="2780117"/>
                  <a:pt x="1780062" y="2777286"/>
                  <a:pt x="1782329" y="2774429"/>
                </a:cubicBezTo>
                <a:cubicBezTo>
                  <a:pt x="1784313" y="2771938"/>
                  <a:pt x="1785086" y="2768060"/>
                  <a:pt x="1781067" y="2764547"/>
                </a:cubicBezTo>
                <a:cubicBezTo>
                  <a:pt x="1777048" y="2761035"/>
                  <a:pt x="1771982" y="2756459"/>
                  <a:pt x="1771982" y="2756459"/>
                </a:cubicBezTo>
                <a:cubicBezTo>
                  <a:pt x="1749993" y="2735857"/>
                  <a:pt x="1738600" y="2708670"/>
                  <a:pt x="1742910" y="2670139"/>
                </a:cubicBezTo>
                <a:cubicBezTo>
                  <a:pt x="1750475" y="2626909"/>
                  <a:pt x="1777895" y="2606797"/>
                  <a:pt x="1796902" y="2603691"/>
                </a:cubicBezTo>
                <a:close/>
                <a:moveTo>
                  <a:pt x="2047425" y="2600843"/>
                </a:moveTo>
                <a:cubicBezTo>
                  <a:pt x="2058661" y="2600843"/>
                  <a:pt x="2063136" y="2610991"/>
                  <a:pt x="2063136" y="2623023"/>
                </a:cubicBezTo>
                <a:cubicBezTo>
                  <a:pt x="2063136" y="2634466"/>
                  <a:pt x="2058661" y="2645203"/>
                  <a:pt x="2047425" y="2645203"/>
                </a:cubicBezTo>
                <a:cubicBezTo>
                  <a:pt x="2036190" y="2645203"/>
                  <a:pt x="2031714" y="2635056"/>
                  <a:pt x="2031714" y="2623023"/>
                </a:cubicBezTo>
                <a:cubicBezTo>
                  <a:pt x="2031714" y="2610991"/>
                  <a:pt x="2036190" y="2600843"/>
                  <a:pt x="2047425" y="2600843"/>
                </a:cubicBezTo>
                <a:close/>
                <a:moveTo>
                  <a:pt x="2366580" y="2588312"/>
                </a:moveTo>
                <a:lnTo>
                  <a:pt x="2366580" y="2657733"/>
                </a:lnTo>
                <a:lnTo>
                  <a:pt x="2383587" y="2657733"/>
                </a:lnTo>
                <a:lnTo>
                  <a:pt x="2382989" y="2610293"/>
                </a:lnTo>
                <a:lnTo>
                  <a:pt x="2383188" y="2610293"/>
                </a:lnTo>
                <a:lnTo>
                  <a:pt x="2407452" y="2657733"/>
                </a:lnTo>
                <a:lnTo>
                  <a:pt x="2430429" y="2657733"/>
                </a:lnTo>
                <a:lnTo>
                  <a:pt x="2430429" y="2588312"/>
                </a:lnTo>
                <a:lnTo>
                  <a:pt x="2413522" y="2588312"/>
                </a:lnTo>
                <a:lnTo>
                  <a:pt x="2413821" y="2635454"/>
                </a:lnTo>
                <a:lnTo>
                  <a:pt x="2413622" y="2635454"/>
                </a:lnTo>
                <a:lnTo>
                  <a:pt x="2390147" y="2588312"/>
                </a:lnTo>
                <a:close/>
                <a:moveTo>
                  <a:pt x="2293480" y="2588312"/>
                </a:moveTo>
                <a:lnTo>
                  <a:pt x="2293480" y="2631376"/>
                </a:lnTo>
                <a:cubicBezTo>
                  <a:pt x="2293480" y="2650376"/>
                  <a:pt x="2305811" y="2658929"/>
                  <a:pt x="2323914" y="2658929"/>
                </a:cubicBezTo>
                <a:cubicBezTo>
                  <a:pt x="2342017" y="2658929"/>
                  <a:pt x="2354348" y="2650376"/>
                  <a:pt x="2354348" y="2631376"/>
                </a:cubicBezTo>
                <a:lnTo>
                  <a:pt x="2354348" y="2588312"/>
                </a:lnTo>
                <a:lnTo>
                  <a:pt x="2335847" y="2588312"/>
                </a:lnTo>
                <a:lnTo>
                  <a:pt x="2335847" y="2628296"/>
                </a:lnTo>
                <a:cubicBezTo>
                  <a:pt x="2335847" y="2637447"/>
                  <a:pt x="2333364" y="2645203"/>
                  <a:pt x="2323914" y="2645203"/>
                </a:cubicBezTo>
                <a:cubicBezTo>
                  <a:pt x="2314464" y="2645203"/>
                  <a:pt x="2311981" y="2637447"/>
                  <a:pt x="2311981" y="2628296"/>
                </a:cubicBezTo>
                <a:lnTo>
                  <a:pt x="2311981" y="2588312"/>
                </a:lnTo>
                <a:close/>
                <a:moveTo>
                  <a:pt x="2193517" y="2588312"/>
                </a:moveTo>
                <a:lnTo>
                  <a:pt x="2193517" y="2657733"/>
                </a:lnTo>
                <a:lnTo>
                  <a:pt x="2211620" y="2657733"/>
                </a:lnTo>
                <a:lnTo>
                  <a:pt x="2211221" y="2604430"/>
                </a:lnTo>
                <a:lnTo>
                  <a:pt x="2211420" y="2604430"/>
                </a:lnTo>
                <a:lnTo>
                  <a:pt x="2228327" y="2657733"/>
                </a:lnTo>
                <a:lnTo>
                  <a:pt x="2245334" y="2657733"/>
                </a:lnTo>
                <a:lnTo>
                  <a:pt x="2263038" y="2604430"/>
                </a:lnTo>
                <a:lnTo>
                  <a:pt x="2263237" y="2604430"/>
                </a:lnTo>
                <a:lnTo>
                  <a:pt x="2262938" y="2657733"/>
                </a:lnTo>
                <a:lnTo>
                  <a:pt x="2281041" y="2657733"/>
                </a:lnTo>
                <a:lnTo>
                  <a:pt x="2281041" y="2588312"/>
                </a:lnTo>
                <a:lnTo>
                  <a:pt x="2252998" y="2588312"/>
                </a:lnTo>
                <a:lnTo>
                  <a:pt x="2237586" y="2634457"/>
                </a:lnTo>
                <a:lnTo>
                  <a:pt x="2237387" y="2634457"/>
                </a:lnTo>
                <a:lnTo>
                  <a:pt x="2222664" y="2588312"/>
                </a:lnTo>
                <a:lnTo>
                  <a:pt x="2193525" y="2588312"/>
                </a:lnTo>
                <a:close/>
                <a:moveTo>
                  <a:pt x="2092075" y="2588312"/>
                </a:moveTo>
                <a:lnTo>
                  <a:pt x="2092075" y="2657733"/>
                </a:lnTo>
                <a:lnTo>
                  <a:pt x="2110178" y="2657733"/>
                </a:lnTo>
                <a:lnTo>
                  <a:pt x="2109779" y="2604430"/>
                </a:lnTo>
                <a:lnTo>
                  <a:pt x="2109978" y="2604430"/>
                </a:lnTo>
                <a:lnTo>
                  <a:pt x="2126885" y="2657733"/>
                </a:lnTo>
                <a:lnTo>
                  <a:pt x="2143892" y="2657733"/>
                </a:lnTo>
                <a:lnTo>
                  <a:pt x="2161596" y="2604430"/>
                </a:lnTo>
                <a:lnTo>
                  <a:pt x="2161795" y="2604430"/>
                </a:lnTo>
                <a:lnTo>
                  <a:pt x="2161496" y="2657733"/>
                </a:lnTo>
                <a:lnTo>
                  <a:pt x="2179599" y="2657733"/>
                </a:lnTo>
                <a:lnTo>
                  <a:pt x="2179599" y="2588312"/>
                </a:lnTo>
                <a:lnTo>
                  <a:pt x="2151556" y="2588312"/>
                </a:lnTo>
                <a:lnTo>
                  <a:pt x="2136144" y="2634457"/>
                </a:lnTo>
                <a:lnTo>
                  <a:pt x="2135945" y="2634457"/>
                </a:lnTo>
                <a:lnTo>
                  <a:pt x="2121222" y="2588312"/>
                </a:lnTo>
                <a:lnTo>
                  <a:pt x="2092083" y="2588312"/>
                </a:lnTo>
                <a:close/>
                <a:moveTo>
                  <a:pt x="1947370" y="2588312"/>
                </a:moveTo>
                <a:lnTo>
                  <a:pt x="1947370" y="2657725"/>
                </a:lnTo>
                <a:lnTo>
                  <a:pt x="1965871" y="2657725"/>
                </a:lnTo>
                <a:lnTo>
                  <a:pt x="1965871" y="2626195"/>
                </a:lnTo>
                <a:lnTo>
                  <a:pt x="1966071" y="2626195"/>
                </a:lnTo>
                <a:lnTo>
                  <a:pt x="1987653" y="2657725"/>
                </a:lnTo>
                <a:lnTo>
                  <a:pt x="2011219" y="2657725"/>
                </a:lnTo>
                <a:lnTo>
                  <a:pt x="1983575" y="2620631"/>
                </a:lnTo>
                <a:lnTo>
                  <a:pt x="2009235" y="2588312"/>
                </a:lnTo>
                <a:lnTo>
                  <a:pt x="1986955" y="2588312"/>
                </a:lnTo>
                <a:lnTo>
                  <a:pt x="1966071" y="2616654"/>
                </a:lnTo>
                <a:lnTo>
                  <a:pt x="1965871" y="2616654"/>
                </a:lnTo>
                <a:lnTo>
                  <a:pt x="1965871" y="2588312"/>
                </a:lnTo>
                <a:close/>
                <a:moveTo>
                  <a:pt x="2047425" y="2587125"/>
                </a:moveTo>
                <a:cubicBezTo>
                  <a:pt x="2024548" y="2587125"/>
                  <a:pt x="2012615" y="2600951"/>
                  <a:pt x="2012615" y="2623031"/>
                </a:cubicBezTo>
                <a:cubicBezTo>
                  <a:pt x="2012615" y="2645112"/>
                  <a:pt x="2024747" y="2658938"/>
                  <a:pt x="2047425" y="2658938"/>
                </a:cubicBezTo>
                <a:cubicBezTo>
                  <a:pt x="2070103" y="2658938"/>
                  <a:pt x="2082236" y="2645311"/>
                  <a:pt x="2082236" y="2623031"/>
                </a:cubicBezTo>
                <a:cubicBezTo>
                  <a:pt x="2082236" y="2600752"/>
                  <a:pt x="2070303" y="2587125"/>
                  <a:pt x="2047425" y="2587125"/>
                </a:cubicBezTo>
                <a:close/>
                <a:moveTo>
                  <a:pt x="1805696" y="2500174"/>
                </a:moveTo>
                <a:lnTo>
                  <a:pt x="1798048" y="2523350"/>
                </a:lnTo>
                <a:lnTo>
                  <a:pt x="1774149" y="2518385"/>
                </a:lnTo>
                <a:lnTo>
                  <a:pt x="1790400" y="2536595"/>
                </a:lnTo>
                <a:lnTo>
                  <a:pt x="1774149" y="2554806"/>
                </a:lnTo>
                <a:lnTo>
                  <a:pt x="1798048" y="2549840"/>
                </a:lnTo>
                <a:lnTo>
                  <a:pt x="1805696" y="2573017"/>
                </a:lnTo>
                <a:lnTo>
                  <a:pt x="1813344" y="2549840"/>
                </a:lnTo>
                <a:lnTo>
                  <a:pt x="1837243" y="2554806"/>
                </a:lnTo>
                <a:lnTo>
                  <a:pt x="1820992" y="2536595"/>
                </a:lnTo>
                <a:lnTo>
                  <a:pt x="1837243" y="2518385"/>
                </a:lnTo>
                <a:lnTo>
                  <a:pt x="1813344" y="2523350"/>
                </a:lnTo>
                <a:close/>
                <a:moveTo>
                  <a:pt x="1712011" y="2500174"/>
                </a:moveTo>
                <a:lnTo>
                  <a:pt x="1704363" y="2523350"/>
                </a:lnTo>
                <a:lnTo>
                  <a:pt x="1680464" y="2518385"/>
                </a:lnTo>
                <a:lnTo>
                  <a:pt x="1696715" y="2536595"/>
                </a:lnTo>
                <a:lnTo>
                  <a:pt x="1680464" y="2554806"/>
                </a:lnTo>
                <a:lnTo>
                  <a:pt x="1704363" y="2549840"/>
                </a:lnTo>
                <a:lnTo>
                  <a:pt x="1712011" y="2573017"/>
                </a:lnTo>
                <a:lnTo>
                  <a:pt x="1719659" y="2549840"/>
                </a:lnTo>
                <a:lnTo>
                  <a:pt x="1743558" y="2554806"/>
                </a:lnTo>
                <a:lnTo>
                  <a:pt x="1727307" y="2536595"/>
                </a:lnTo>
                <a:lnTo>
                  <a:pt x="1743558" y="2518385"/>
                </a:lnTo>
                <a:lnTo>
                  <a:pt x="1719659" y="2523350"/>
                </a:lnTo>
                <a:close/>
                <a:moveTo>
                  <a:pt x="1618325" y="2500174"/>
                </a:moveTo>
                <a:lnTo>
                  <a:pt x="1610677" y="2523350"/>
                </a:lnTo>
                <a:lnTo>
                  <a:pt x="1586778" y="2518385"/>
                </a:lnTo>
                <a:lnTo>
                  <a:pt x="1603029" y="2536595"/>
                </a:lnTo>
                <a:lnTo>
                  <a:pt x="1586778" y="2554806"/>
                </a:lnTo>
                <a:lnTo>
                  <a:pt x="1610677" y="2549840"/>
                </a:lnTo>
                <a:lnTo>
                  <a:pt x="1618325" y="2573017"/>
                </a:lnTo>
                <a:lnTo>
                  <a:pt x="1625973" y="2549840"/>
                </a:lnTo>
                <a:lnTo>
                  <a:pt x="1649872" y="2554806"/>
                </a:lnTo>
                <a:lnTo>
                  <a:pt x="1633621" y="2536595"/>
                </a:lnTo>
                <a:lnTo>
                  <a:pt x="1649872" y="2518385"/>
                </a:lnTo>
                <a:lnTo>
                  <a:pt x="1625973" y="2523350"/>
                </a:lnTo>
                <a:close/>
                <a:moveTo>
                  <a:pt x="1564806" y="2490591"/>
                </a:moveTo>
                <a:lnTo>
                  <a:pt x="1860652" y="2490591"/>
                </a:lnTo>
                <a:lnTo>
                  <a:pt x="1860652" y="2584742"/>
                </a:lnTo>
                <a:lnTo>
                  <a:pt x="1564806" y="2584742"/>
                </a:lnTo>
                <a:close/>
                <a:moveTo>
                  <a:pt x="2290001" y="2488664"/>
                </a:moveTo>
                <a:lnTo>
                  <a:pt x="2290001" y="2558085"/>
                </a:lnTo>
                <a:lnTo>
                  <a:pt x="2337143" y="2558085"/>
                </a:lnTo>
                <a:lnTo>
                  <a:pt x="2337143" y="2544359"/>
                </a:lnTo>
                <a:lnTo>
                  <a:pt x="2308502" y="2544359"/>
                </a:lnTo>
                <a:lnTo>
                  <a:pt x="2308502" y="2488664"/>
                </a:lnTo>
                <a:close/>
                <a:moveTo>
                  <a:pt x="2256677" y="2488664"/>
                </a:moveTo>
                <a:lnTo>
                  <a:pt x="2256677" y="2558085"/>
                </a:lnTo>
                <a:lnTo>
                  <a:pt x="2275178" y="2558085"/>
                </a:lnTo>
                <a:lnTo>
                  <a:pt x="2275178" y="2488664"/>
                </a:lnTo>
                <a:close/>
                <a:moveTo>
                  <a:pt x="2184972" y="2488664"/>
                </a:moveTo>
                <a:lnTo>
                  <a:pt x="2184972" y="2558077"/>
                </a:lnTo>
                <a:lnTo>
                  <a:pt x="2203473" y="2558077"/>
                </a:lnTo>
                <a:lnTo>
                  <a:pt x="2203473" y="2526547"/>
                </a:lnTo>
                <a:lnTo>
                  <a:pt x="2203673" y="2526547"/>
                </a:lnTo>
                <a:lnTo>
                  <a:pt x="2225255" y="2558077"/>
                </a:lnTo>
                <a:lnTo>
                  <a:pt x="2248821" y="2558077"/>
                </a:lnTo>
                <a:lnTo>
                  <a:pt x="2221177" y="2520983"/>
                </a:lnTo>
                <a:lnTo>
                  <a:pt x="2246837" y="2488664"/>
                </a:lnTo>
                <a:lnTo>
                  <a:pt x="2224557" y="2488664"/>
                </a:lnTo>
                <a:lnTo>
                  <a:pt x="2203673" y="2517006"/>
                </a:lnTo>
                <a:lnTo>
                  <a:pt x="2203473" y="2517006"/>
                </a:lnTo>
                <a:lnTo>
                  <a:pt x="2203473" y="2488664"/>
                </a:lnTo>
                <a:close/>
                <a:moveTo>
                  <a:pt x="2123713" y="2488664"/>
                </a:moveTo>
                <a:lnTo>
                  <a:pt x="2123713" y="2558085"/>
                </a:lnTo>
                <a:lnTo>
                  <a:pt x="2173736" y="2558085"/>
                </a:lnTo>
                <a:lnTo>
                  <a:pt x="2173736" y="2544957"/>
                </a:lnTo>
                <a:lnTo>
                  <a:pt x="2142206" y="2544957"/>
                </a:lnTo>
                <a:lnTo>
                  <a:pt x="2142206" y="2529246"/>
                </a:lnTo>
                <a:lnTo>
                  <a:pt x="2170946" y="2529246"/>
                </a:lnTo>
                <a:lnTo>
                  <a:pt x="2170946" y="2516117"/>
                </a:lnTo>
                <a:lnTo>
                  <a:pt x="2142206" y="2516117"/>
                </a:lnTo>
                <a:lnTo>
                  <a:pt x="2142206" y="2501793"/>
                </a:lnTo>
                <a:lnTo>
                  <a:pt x="2172640" y="2501793"/>
                </a:lnTo>
                <a:lnTo>
                  <a:pt x="2172640" y="2488664"/>
                </a:lnTo>
                <a:close/>
                <a:moveTo>
                  <a:pt x="1990235" y="2488664"/>
                </a:moveTo>
                <a:lnTo>
                  <a:pt x="2015894" y="2531928"/>
                </a:lnTo>
                <a:lnTo>
                  <a:pt x="2015894" y="2558085"/>
                </a:lnTo>
                <a:lnTo>
                  <a:pt x="2034396" y="2558085"/>
                </a:lnTo>
                <a:lnTo>
                  <a:pt x="2034396" y="2531928"/>
                </a:lnTo>
                <a:lnTo>
                  <a:pt x="2059856" y="2488664"/>
                </a:lnTo>
                <a:lnTo>
                  <a:pt x="2038573" y="2488664"/>
                </a:lnTo>
                <a:lnTo>
                  <a:pt x="2025145" y="2516507"/>
                </a:lnTo>
                <a:lnTo>
                  <a:pt x="2011518" y="2488664"/>
                </a:lnTo>
                <a:close/>
                <a:moveTo>
                  <a:pt x="1947370" y="2488664"/>
                </a:moveTo>
                <a:lnTo>
                  <a:pt x="1947370" y="2558085"/>
                </a:lnTo>
                <a:lnTo>
                  <a:pt x="1994512" y="2558085"/>
                </a:lnTo>
                <a:lnTo>
                  <a:pt x="1994512" y="2544359"/>
                </a:lnTo>
                <a:lnTo>
                  <a:pt x="1965871" y="2544359"/>
                </a:lnTo>
                <a:lnTo>
                  <a:pt x="1965871" y="2488664"/>
                </a:lnTo>
                <a:close/>
                <a:moveTo>
                  <a:pt x="2375441" y="2487477"/>
                </a:moveTo>
                <a:cubicBezTo>
                  <a:pt x="2361515" y="2487477"/>
                  <a:pt x="2345206" y="2492053"/>
                  <a:pt x="2345206" y="2508760"/>
                </a:cubicBezTo>
                <a:cubicBezTo>
                  <a:pt x="2345206" y="2534021"/>
                  <a:pt x="2378023" y="2525866"/>
                  <a:pt x="2378023" y="2538796"/>
                </a:cubicBezTo>
                <a:cubicBezTo>
                  <a:pt x="2378023" y="2544359"/>
                  <a:pt x="2372460" y="2545555"/>
                  <a:pt x="2366589" y="2545555"/>
                </a:cubicBezTo>
                <a:cubicBezTo>
                  <a:pt x="2358924" y="2545555"/>
                  <a:pt x="2352264" y="2543562"/>
                  <a:pt x="2347490" y="2540980"/>
                </a:cubicBezTo>
                <a:lnTo>
                  <a:pt x="2347498" y="2540988"/>
                </a:lnTo>
                <a:lnTo>
                  <a:pt x="2345904" y="2556300"/>
                </a:lnTo>
                <a:cubicBezTo>
                  <a:pt x="2352065" y="2558285"/>
                  <a:pt x="2360120" y="2559282"/>
                  <a:pt x="2366589" y="2559282"/>
                </a:cubicBezTo>
                <a:cubicBezTo>
                  <a:pt x="2382001" y="2559282"/>
                  <a:pt x="2397122" y="2554407"/>
                  <a:pt x="2397122" y="2536404"/>
                </a:cubicBezTo>
                <a:cubicBezTo>
                  <a:pt x="2397122" y="2511343"/>
                  <a:pt x="2364305" y="2518899"/>
                  <a:pt x="2364305" y="2507664"/>
                </a:cubicBezTo>
                <a:cubicBezTo>
                  <a:pt x="2364305" y="2501602"/>
                  <a:pt x="2372061" y="2501203"/>
                  <a:pt x="2376736" y="2501203"/>
                </a:cubicBezTo>
                <a:cubicBezTo>
                  <a:pt x="2382001" y="2501203"/>
                  <a:pt x="2387374" y="2502200"/>
                  <a:pt x="2392148" y="2504384"/>
                </a:cubicBezTo>
                <a:lnTo>
                  <a:pt x="2393344" y="2490060"/>
                </a:lnTo>
                <a:cubicBezTo>
                  <a:pt x="2388669" y="2488473"/>
                  <a:pt x="2382101" y="2487477"/>
                  <a:pt x="2375441" y="2487477"/>
                </a:cubicBezTo>
                <a:close/>
                <a:moveTo>
                  <a:pt x="2090589" y="2487477"/>
                </a:moveTo>
                <a:cubicBezTo>
                  <a:pt x="2076663" y="2487477"/>
                  <a:pt x="2060354" y="2492053"/>
                  <a:pt x="2060354" y="2508760"/>
                </a:cubicBezTo>
                <a:cubicBezTo>
                  <a:pt x="2060354" y="2534021"/>
                  <a:pt x="2093171" y="2525866"/>
                  <a:pt x="2093171" y="2538796"/>
                </a:cubicBezTo>
                <a:cubicBezTo>
                  <a:pt x="2093171" y="2544359"/>
                  <a:pt x="2087608" y="2545555"/>
                  <a:pt x="2081737" y="2545555"/>
                </a:cubicBezTo>
                <a:cubicBezTo>
                  <a:pt x="2074072" y="2545555"/>
                  <a:pt x="2067412" y="2543562"/>
                  <a:pt x="2062638" y="2540980"/>
                </a:cubicBezTo>
                <a:lnTo>
                  <a:pt x="2062646" y="2540988"/>
                </a:lnTo>
                <a:lnTo>
                  <a:pt x="2061052" y="2556300"/>
                </a:lnTo>
                <a:cubicBezTo>
                  <a:pt x="2067213" y="2558285"/>
                  <a:pt x="2075268" y="2559282"/>
                  <a:pt x="2081737" y="2559282"/>
                </a:cubicBezTo>
                <a:cubicBezTo>
                  <a:pt x="2097149" y="2559282"/>
                  <a:pt x="2112271" y="2554407"/>
                  <a:pt x="2112271" y="2536404"/>
                </a:cubicBezTo>
                <a:cubicBezTo>
                  <a:pt x="2112271" y="2511343"/>
                  <a:pt x="2079453" y="2518899"/>
                  <a:pt x="2079453" y="2507664"/>
                </a:cubicBezTo>
                <a:cubicBezTo>
                  <a:pt x="2079453" y="2501602"/>
                  <a:pt x="2087209" y="2501203"/>
                  <a:pt x="2091884" y="2501203"/>
                </a:cubicBezTo>
                <a:cubicBezTo>
                  <a:pt x="2097149" y="2501203"/>
                  <a:pt x="2102522" y="2502200"/>
                  <a:pt x="2107296" y="2504384"/>
                </a:cubicBezTo>
                <a:lnTo>
                  <a:pt x="2108492" y="2490060"/>
                </a:lnTo>
                <a:cubicBezTo>
                  <a:pt x="2103817" y="2488473"/>
                  <a:pt x="2097249" y="2487477"/>
                  <a:pt x="2090589" y="2487477"/>
                </a:cubicBezTo>
                <a:close/>
                <a:moveTo>
                  <a:pt x="1560654" y="2486439"/>
                </a:moveTo>
                <a:lnTo>
                  <a:pt x="1560654" y="2588312"/>
                </a:lnTo>
                <a:lnTo>
                  <a:pt x="1560654" y="2588894"/>
                </a:lnTo>
                <a:lnTo>
                  <a:pt x="1560654" y="2785706"/>
                </a:lnTo>
                <a:cubicBezTo>
                  <a:pt x="1560654" y="2798926"/>
                  <a:pt x="1575884" y="2809646"/>
                  <a:pt x="1594684" y="2809655"/>
                </a:cubicBezTo>
                <a:lnTo>
                  <a:pt x="1675066" y="2809688"/>
                </a:lnTo>
                <a:cubicBezTo>
                  <a:pt x="1694124" y="2809688"/>
                  <a:pt x="1710549" y="2817070"/>
                  <a:pt x="1710549" y="2829975"/>
                </a:cubicBezTo>
                <a:lnTo>
                  <a:pt x="1714925" y="2829975"/>
                </a:lnTo>
                <a:cubicBezTo>
                  <a:pt x="1714925" y="2817079"/>
                  <a:pt x="1731351" y="2809688"/>
                  <a:pt x="1750400" y="2809688"/>
                </a:cubicBezTo>
                <a:lnTo>
                  <a:pt x="1830783" y="2809655"/>
                </a:lnTo>
                <a:cubicBezTo>
                  <a:pt x="1849574" y="2809655"/>
                  <a:pt x="1864812" y="2798926"/>
                  <a:pt x="1864812" y="2785706"/>
                </a:cubicBezTo>
                <a:lnTo>
                  <a:pt x="1864812" y="2588894"/>
                </a:lnTo>
                <a:lnTo>
                  <a:pt x="1864812" y="2588312"/>
                </a:lnTo>
                <a:lnTo>
                  <a:pt x="1864812" y="2486439"/>
                </a:lnTo>
                <a:lnTo>
                  <a:pt x="1864804" y="2486439"/>
                </a:lnTo>
                <a:close/>
                <a:moveTo>
                  <a:pt x="1574878" y="2467340"/>
                </a:moveTo>
                <a:lnTo>
                  <a:pt x="1574878" y="2479796"/>
                </a:lnTo>
                <a:lnTo>
                  <a:pt x="1850570" y="2479796"/>
                </a:lnTo>
                <a:lnTo>
                  <a:pt x="1850570" y="2467340"/>
                </a:lnTo>
                <a:close/>
                <a:moveTo>
                  <a:pt x="1760888" y="2448241"/>
                </a:moveTo>
                <a:lnTo>
                  <a:pt x="1760888" y="2460697"/>
                </a:lnTo>
                <a:lnTo>
                  <a:pt x="1843928" y="2460697"/>
                </a:lnTo>
                <a:lnTo>
                  <a:pt x="1843928" y="2448241"/>
                </a:lnTo>
                <a:close/>
                <a:moveTo>
                  <a:pt x="1671205" y="2448241"/>
                </a:moveTo>
                <a:lnTo>
                  <a:pt x="1671205" y="2460697"/>
                </a:lnTo>
                <a:lnTo>
                  <a:pt x="1754245" y="2460697"/>
                </a:lnTo>
                <a:lnTo>
                  <a:pt x="1754245" y="2448241"/>
                </a:lnTo>
                <a:close/>
                <a:moveTo>
                  <a:pt x="1581522" y="2448241"/>
                </a:moveTo>
                <a:lnTo>
                  <a:pt x="1581522" y="2460697"/>
                </a:lnTo>
                <a:lnTo>
                  <a:pt x="1664562" y="2460697"/>
                </a:lnTo>
                <a:lnTo>
                  <a:pt x="1664562" y="2448241"/>
                </a:lnTo>
                <a:close/>
                <a:moveTo>
                  <a:pt x="1805729" y="2429183"/>
                </a:moveTo>
                <a:lnTo>
                  <a:pt x="1805729" y="2441639"/>
                </a:lnTo>
                <a:lnTo>
                  <a:pt x="1843927" y="2441639"/>
                </a:lnTo>
                <a:lnTo>
                  <a:pt x="1843927" y="2429183"/>
                </a:lnTo>
                <a:close/>
                <a:moveTo>
                  <a:pt x="1626363" y="2429183"/>
                </a:moveTo>
                <a:lnTo>
                  <a:pt x="1626363" y="2441639"/>
                </a:lnTo>
                <a:lnTo>
                  <a:pt x="1709403" y="2441639"/>
                </a:lnTo>
                <a:lnTo>
                  <a:pt x="1709403" y="2429183"/>
                </a:lnTo>
                <a:close/>
                <a:moveTo>
                  <a:pt x="1581522" y="2429183"/>
                </a:moveTo>
                <a:lnTo>
                  <a:pt x="1581522" y="2441639"/>
                </a:lnTo>
                <a:lnTo>
                  <a:pt x="1619720" y="2441639"/>
                </a:lnTo>
                <a:lnTo>
                  <a:pt x="1619720" y="2429183"/>
                </a:lnTo>
                <a:close/>
                <a:moveTo>
                  <a:pt x="1716046" y="2429141"/>
                </a:moveTo>
                <a:lnTo>
                  <a:pt x="1716046" y="2441597"/>
                </a:lnTo>
                <a:lnTo>
                  <a:pt x="1799086" y="2441597"/>
                </a:lnTo>
                <a:lnTo>
                  <a:pt x="1799086" y="2429141"/>
                </a:lnTo>
                <a:close/>
                <a:moveTo>
                  <a:pt x="1760888" y="2410084"/>
                </a:moveTo>
                <a:lnTo>
                  <a:pt x="1760888" y="2422540"/>
                </a:lnTo>
                <a:lnTo>
                  <a:pt x="1843928" y="2422540"/>
                </a:lnTo>
                <a:lnTo>
                  <a:pt x="1843928" y="2410084"/>
                </a:lnTo>
                <a:close/>
                <a:moveTo>
                  <a:pt x="1671205" y="2410084"/>
                </a:moveTo>
                <a:lnTo>
                  <a:pt x="1671205" y="2422540"/>
                </a:lnTo>
                <a:lnTo>
                  <a:pt x="1754245" y="2422540"/>
                </a:lnTo>
                <a:lnTo>
                  <a:pt x="1754245" y="2410084"/>
                </a:lnTo>
                <a:close/>
                <a:moveTo>
                  <a:pt x="1581522" y="2410084"/>
                </a:moveTo>
                <a:lnTo>
                  <a:pt x="1581522" y="2422540"/>
                </a:lnTo>
                <a:lnTo>
                  <a:pt x="1664562" y="2422540"/>
                </a:lnTo>
                <a:lnTo>
                  <a:pt x="1664562" y="2410084"/>
                </a:lnTo>
                <a:close/>
                <a:moveTo>
                  <a:pt x="1800747" y="2387663"/>
                </a:moveTo>
                <a:lnTo>
                  <a:pt x="1784969" y="2403441"/>
                </a:lnTo>
                <a:lnTo>
                  <a:pt x="1837284" y="2403441"/>
                </a:lnTo>
                <a:lnTo>
                  <a:pt x="1821507" y="2387663"/>
                </a:lnTo>
                <a:close/>
                <a:moveTo>
                  <a:pt x="1735146" y="2387663"/>
                </a:moveTo>
                <a:lnTo>
                  <a:pt x="1719368" y="2403441"/>
                </a:lnTo>
                <a:lnTo>
                  <a:pt x="1771683" y="2403441"/>
                </a:lnTo>
                <a:lnTo>
                  <a:pt x="1755906" y="2387663"/>
                </a:lnTo>
                <a:close/>
                <a:moveTo>
                  <a:pt x="1669544" y="2387663"/>
                </a:moveTo>
                <a:lnTo>
                  <a:pt x="1653766" y="2403441"/>
                </a:lnTo>
                <a:lnTo>
                  <a:pt x="1706081" y="2403441"/>
                </a:lnTo>
                <a:lnTo>
                  <a:pt x="1690304" y="2387663"/>
                </a:lnTo>
                <a:close/>
                <a:moveTo>
                  <a:pt x="1603943" y="2387663"/>
                </a:moveTo>
                <a:lnTo>
                  <a:pt x="1588165" y="2403441"/>
                </a:lnTo>
                <a:lnTo>
                  <a:pt x="1640480" y="2403441"/>
                </a:lnTo>
                <a:lnTo>
                  <a:pt x="1624703" y="2387663"/>
                </a:lnTo>
                <a:close/>
                <a:moveTo>
                  <a:pt x="1819231" y="2351126"/>
                </a:moveTo>
                <a:lnTo>
                  <a:pt x="1819231" y="2363582"/>
                </a:lnTo>
                <a:lnTo>
                  <a:pt x="1825866" y="2370225"/>
                </a:lnTo>
                <a:lnTo>
                  <a:pt x="1825866" y="2383462"/>
                </a:lnTo>
                <a:lnTo>
                  <a:pt x="1843927" y="2401523"/>
                </a:lnTo>
                <a:lnTo>
                  <a:pt x="1861988" y="2383462"/>
                </a:lnTo>
                <a:lnTo>
                  <a:pt x="1861988" y="2370225"/>
                </a:lnTo>
                <a:lnTo>
                  <a:pt x="1868631" y="2363582"/>
                </a:lnTo>
                <a:lnTo>
                  <a:pt x="1868631" y="2351126"/>
                </a:lnTo>
                <a:lnTo>
                  <a:pt x="1856599" y="2351126"/>
                </a:lnTo>
                <a:lnTo>
                  <a:pt x="1856599" y="2360260"/>
                </a:lnTo>
                <a:lnTo>
                  <a:pt x="1849947" y="2360260"/>
                </a:lnTo>
                <a:lnTo>
                  <a:pt x="1849947" y="2351126"/>
                </a:lnTo>
                <a:lnTo>
                  <a:pt x="1837907" y="2351126"/>
                </a:lnTo>
                <a:lnTo>
                  <a:pt x="1837907" y="2360260"/>
                </a:lnTo>
                <a:lnTo>
                  <a:pt x="1831263" y="2360260"/>
                </a:lnTo>
                <a:lnTo>
                  <a:pt x="1831263" y="2351126"/>
                </a:lnTo>
                <a:close/>
                <a:moveTo>
                  <a:pt x="1753314" y="2351126"/>
                </a:moveTo>
                <a:lnTo>
                  <a:pt x="1753314" y="2363582"/>
                </a:lnTo>
                <a:lnTo>
                  <a:pt x="1759949" y="2370225"/>
                </a:lnTo>
                <a:lnTo>
                  <a:pt x="1759949" y="2383462"/>
                </a:lnTo>
                <a:lnTo>
                  <a:pt x="1778010" y="2401523"/>
                </a:lnTo>
                <a:lnTo>
                  <a:pt x="1796071" y="2383462"/>
                </a:lnTo>
                <a:lnTo>
                  <a:pt x="1796071" y="2370225"/>
                </a:lnTo>
                <a:lnTo>
                  <a:pt x="1802714" y="2363582"/>
                </a:lnTo>
                <a:lnTo>
                  <a:pt x="1802714" y="2351126"/>
                </a:lnTo>
                <a:lnTo>
                  <a:pt x="1790682" y="2351126"/>
                </a:lnTo>
                <a:lnTo>
                  <a:pt x="1790682" y="2360260"/>
                </a:lnTo>
                <a:lnTo>
                  <a:pt x="1784030" y="2360260"/>
                </a:lnTo>
                <a:lnTo>
                  <a:pt x="1784030" y="2351126"/>
                </a:lnTo>
                <a:lnTo>
                  <a:pt x="1771998" y="2351126"/>
                </a:lnTo>
                <a:lnTo>
                  <a:pt x="1771998" y="2360260"/>
                </a:lnTo>
                <a:lnTo>
                  <a:pt x="1765355" y="2360260"/>
                </a:lnTo>
                <a:lnTo>
                  <a:pt x="1765355" y="2351126"/>
                </a:lnTo>
                <a:close/>
                <a:moveTo>
                  <a:pt x="1688028" y="2351126"/>
                </a:moveTo>
                <a:lnTo>
                  <a:pt x="1688028" y="2363582"/>
                </a:lnTo>
                <a:lnTo>
                  <a:pt x="1694663" y="2370225"/>
                </a:lnTo>
                <a:lnTo>
                  <a:pt x="1694663" y="2383462"/>
                </a:lnTo>
                <a:lnTo>
                  <a:pt x="1712724" y="2401523"/>
                </a:lnTo>
                <a:lnTo>
                  <a:pt x="1730785" y="2383462"/>
                </a:lnTo>
                <a:lnTo>
                  <a:pt x="1730785" y="2370225"/>
                </a:lnTo>
                <a:lnTo>
                  <a:pt x="1737428" y="2363582"/>
                </a:lnTo>
                <a:lnTo>
                  <a:pt x="1737428" y="2351126"/>
                </a:lnTo>
                <a:lnTo>
                  <a:pt x="1725396" y="2351126"/>
                </a:lnTo>
                <a:lnTo>
                  <a:pt x="1725396" y="2360260"/>
                </a:lnTo>
                <a:lnTo>
                  <a:pt x="1718744" y="2360260"/>
                </a:lnTo>
                <a:lnTo>
                  <a:pt x="1718744" y="2351126"/>
                </a:lnTo>
                <a:lnTo>
                  <a:pt x="1706704" y="2351126"/>
                </a:lnTo>
                <a:lnTo>
                  <a:pt x="1706704" y="2360260"/>
                </a:lnTo>
                <a:lnTo>
                  <a:pt x="1700060" y="2360260"/>
                </a:lnTo>
                <a:lnTo>
                  <a:pt x="1700060" y="2351126"/>
                </a:lnTo>
                <a:close/>
                <a:moveTo>
                  <a:pt x="1622743" y="2351126"/>
                </a:moveTo>
                <a:lnTo>
                  <a:pt x="1622743" y="2363582"/>
                </a:lnTo>
                <a:lnTo>
                  <a:pt x="1629370" y="2370225"/>
                </a:lnTo>
                <a:lnTo>
                  <a:pt x="1629370" y="2383462"/>
                </a:lnTo>
                <a:lnTo>
                  <a:pt x="1647431" y="2401523"/>
                </a:lnTo>
                <a:lnTo>
                  <a:pt x="1665500" y="2383462"/>
                </a:lnTo>
                <a:lnTo>
                  <a:pt x="1665500" y="2370225"/>
                </a:lnTo>
                <a:lnTo>
                  <a:pt x="1672135" y="2363582"/>
                </a:lnTo>
                <a:lnTo>
                  <a:pt x="1672135" y="2351126"/>
                </a:lnTo>
                <a:lnTo>
                  <a:pt x="1660103" y="2351126"/>
                </a:lnTo>
                <a:lnTo>
                  <a:pt x="1660103" y="2360260"/>
                </a:lnTo>
                <a:lnTo>
                  <a:pt x="1653451" y="2360260"/>
                </a:lnTo>
                <a:lnTo>
                  <a:pt x="1653451" y="2351126"/>
                </a:lnTo>
                <a:lnTo>
                  <a:pt x="1641419" y="2351126"/>
                </a:lnTo>
                <a:lnTo>
                  <a:pt x="1641419" y="2360260"/>
                </a:lnTo>
                <a:lnTo>
                  <a:pt x="1634775" y="2360260"/>
                </a:lnTo>
                <a:lnTo>
                  <a:pt x="1634775" y="2351126"/>
                </a:lnTo>
                <a:close/>
                <a:moveTo>
                  <a:pt x="1556826" y="2351126"/>
                </a:moveTo>
                <a:lnTo>
                  <a:pt x="1556826" y="2363582"/>
                </a:lnTo>
                <a:lnTo>
                  <a:pt x="1563461" y="2370225"/>
                </a:lnTo>
                <a:lnTo>
                  <a:pt x="1563461" y="2383462"/>
                </a:lnTo>
                <a:lnTo>
                  <a:pt x="1581522" y="2401523"/>
                </a:lnTo>
                <a:lnTo>
                  <a:pt x="1599583" y="2383462"/>
                </a:lnTo>
                <a:lnTo>
                  <a:pt x="1599583" y="2370225"/>
                </a:lnTo>
                <a:lnTo>
                  <a:pt x="1606226" y="2363582"/>
                </a:lnTo>
                <a:lnTo>
                  <a:pt x="1606226" y="2351126"/>
                </a:lnTo>
                <a:lnTo>
                  <a:pt x="1594194" y="2351126"/>
                </a:lnTo>
                <a:lnTo>
                  <a:pt x="1594194" y="2360260"/>
                </a:lnTo>
                <a:lnTo>
                  <a:pt x="1587542" y="2360260"/>
                </a:lnTo>
                <a:lnTo>
                  <a:pt x="1587542" y="2351126"/>
                </a:lnTo>
                <a:lnTo>
                  <a:pt x="1575502" y="2351126"/>
                </a:lnTo>
                <a:lnTo>
                  <a:pt x="1575502" y="2360260"/>
                </a:lnTo>
                <a:lnTo>
                  <a:pt x="1568858" y="2360260"/>
                </a:lnTo>
                <a:lnTo>
                  <a:pt x="1568858" y="2351126"/>
                </a:lnTo>
                <a:close/>
                <a:moveTo>
                  <a:pt x="0" y="0"/>
                </a:moveTo>
                <a:lnTo>
                  <a:pt x="2712720" y="0"/>
                </a:lnTo>
                <a:lnTo>
                  <a:pt x="2712720" y="3065462"/>
                </a:lnTo>
                <a:lnTo>
                  <a:pt x="0" y="3065462"/>
                </a:lnTo>
                <a:close/>
              </a:path>
            </a:pathLst>
          </a:custGeom>
        </p:spPr>
        <p:txBody>
          <a:bodyPr wrap="square">
            <a:noAutofit/>
          </a:bodyPr>
          <a:lstStyle>
            <a:lvl1pPr marL="0" indent="0">
              <a:buNone/>
              <a:defRPr sz="2000"/>
            </a:lvl1pPr>
          </a:lstStyle>
          <a:p>
            <a:r>
              <a:rPr lang="sv-SE"/>
              <a:t>Infoga egen bild här</a:t>
            </a:r>
          </a:p>
        </p:txBody>
      </p:sp>
      <p:sp>
        <p:nvSpPr>
          <p:cNvPr id="22" name="Platshållare för bild 4">
            <a:extLst>
              <a:ext uri="{FF2B5EF4-FFF2-40B4-BE49-F238E27FC236}">
                <a16:creationId xmlns:a16="http://schemas.microsoft.com/office/drawing/2014/main" id="{B50D212D-47D3-377A-0CB4-A440C2CD7BE2}"/>
              </a:ext>
            </a:extLst>
          </p:cNvPr>
          <p:cNvSpPr>
            <a:spLocks noGrp="1" noRot="1" noMove="1" noResize="1" noEditPoints="1" noAdjustHandles="1" noChangeArrowheads="1" noChangeShapeType="1"/>
          </p:cNvSpPr>
          <p:nvPr>
            <p:ph type="pic" sz="quarter" idx="16" hasCustomPrompt="1"/>
          </p:nvPr>
        </p:nvSpPr>
        <p:spPr>
          <a:xfrm>
            <a:off x="9236901" y="244474"/>
            <a:ext cx="2712720" cy="3065463"/>
          </a:xfrm>
          <a:prstGeom prst="rect">
            <a:avLst/>
          </a:prstGeom>
        </p:spPr>
        <p:txBody>
          <a:bodyPr/>
          <a:lstStyle>
            <a:lvl1pPr marL="0" indent="0">
              <a:buNone/>
              <a:defRPr sz="2000"/>
            </a:lvl1pPr>
          </a:lstStyle>
          <a:p>
            <a:r>
              <a:rPr lang="sv-SE"/>
              <a:t>Infoga egen bild här</a:t>
            </a:r>
          </a:p>
        </p:txBody>
      </p:sp>
      <p:sp>
        <p:nvSpPr>
          <p:cNvPr id="23" name="Platshållare för text 14">
            <a:extLst>
              <a:ext uri="{FF2B5EF4-FFF2-40B4-BE49-F238E27FC236}">
                <a16:creationId xmlns:a16="http://schemas.microsoft.com/office/drawing/2014/main" id="{225D5E67-FF16-7F1E-54A7-C31DFF2FF9B3}"/>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24" name="Platshållare för text 11">
            <a:extLst>
              <a:ext uri="{FF2B5EF4-FFF2-40B4-BE49-F238E27FC236}">
                <a16:creationId xmlns:a16="http://schemas.microsoft.com/office/drawing/2014/main" id="{2659D3F0-4F98-8F5E-E392-59D1FD14AEAF}"/>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2591148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å rubrik och 4 bilder från Skaftö">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73C094B-45C5-3C92-6553-FEA3BDB1F2B2}"/>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8161543" y="3440644"/>
            <a:ext cx="4755775" cy="3170810"/>
          </a:xfrm>
          <a:prstGeom prst="rect">
            <a:avLst/>
          </a:prstGeom>
        </p:spPr>
      </p:pic>
      <p:pic>
        <p:nvPicPr>
          <p:cNvPr id="4" name="Bildobjekt 3">
            <a:extLst>
              <a:ext uri="{FF2B5EF4-FFF2-40B4-BE49-F238E27FC236}">
                <a16:creationId xmlns:a16="http://schemas.microsoft.com/office/drawing/2014/main" id="{279E5709-BDEA-D200-D6DB-9D4B011F56BC}"/>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8863520" y="250411"/>
            <a:ext cx="4770967" cy="3180644"/>
          </a:xfrm>
          <a:prstGeom prst="rect">
            <a:avLst/>
          </a:prstGeom>
        </p:spPr>
      </p:pic>
      <p:pic>
        <p:nvPicPr>
          <p:cNvPr id="5" name="Bildobjekt 4">
            <a:extLst>
              <a:ext uri="{FF2B5EF4-FFF2-40B4-BE49-F238E27FC236}">
                <a16:creationId xmlns:a16="http://schemas.microsoft.com/office/drawing/2014/main" id="{AC07CDDF-A932-D294-AE72-D7E2E89D096F}"/>
              </a:ext>
            </a:extLst>
          </p:cNvPr>
          <p:cNvPicPr>
            <a:picLocks noGrp="1" noRo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5544040" y="244703"/>
            <a:ext cx="3468478" cy="4624639"/>
          </a:xfrm>
          <a:prstGeom prst="rect">
            <a:avLst/>
          </a:prstGeom>
        </p:spPr>
      </p:pic>
      <p:pic>
        <p:nvPicPr>
          <p:cNvPr id="6" name="Bildobjekt 5">
            <a:extLst>
              <a:ext uri="{FF2B5EF4-FFF2-40B4-BE49-F238E27FC236}">
                <a16:creationId xmlns:a16="http://schemas.microsoft.com/office/drawing/2014/main" id="{4B02D68A-68B7-9C60-8187-6DB1F539FD00}"/>
              </a:ext>
            </a:extLst>
          </p:cNvPr>
          <p:cNvPicPr>
            <a:picLocks noGrp="1" noRot="1" noMove="1" noResize="1" noEditPoints="1" noAdjustHandles="1" noChangeArrowheads="1" noChangeShapeType="1" noCrop="1"/>
          </p:cNvPicPr>
          <p:nvPr userDrawn="1"/>
        </p:nvPicPr>
        <p:blipFill>
          <a:blip r:embed="rId5" cstate="screen">
            <a:extLst>
              <a:ext uri="{28A0092B-C50C-407E-A947-70E740481C1C}">
                <a14:useLocalDpi xmlns:a14="http://schemas.microsoft.com/office/drawing/2010/main"/>
              </a:ext>
            </a:extLst>
          </a:blip>
          <a:srcRect/>
          <a:stretch/>
        </p:blipFill>
        <p:spPr>
          <a:xfrm>
            <a:off x="4300529" y="3430811"/>
            <a:ext cx="4772159" cy="3180644"/>
          </a:xfrm>
          <a:prstGeom prst="rect">
            <a:avLst/>
          </a:prstGeom>
        </p:spPr>
      </p:pic>
      <p:sp>
        <p:nvSpPr>
          <p:cNvPr id="7" name="Rektangel 6">
            <a:extLst>
              <a:ext uri="{FF2B5EF4-FFF2-40B4-BE49-F238E27FC236}">
                <a16:creationId xmlns:a16="http://schemas.microsoft.com/office/drawing/2014/main" id="{7E7760E0-DECC-A155-5100-92AFF719646D}"/>
              </a:ext>
            </a:extLst>
          </p:cNvPr>
          <p:cNvSpPr>
            <a:spLocks noGrp="1" noRot="1" noMove="1" noResize="1" noEditPoints="1" noAdjustHandles="1" noChangeArrowheads="1" noChangeShapeType="1"/>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5EE9B7A5-F861-231A-285B-5D975BC86E22}"/>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DA0344D1-6389-65A1-A9A4-BB98E9B66B25}"/>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pic>
        <p:nvPicPr>
          <p:cNvPr id="10" name="Bildobjekt 9">
            <a:extLst>
              <a:ext uri="{FF2B5EF4-FFF2-40B4-BE49-F238E27FC236}">
                <a16:creationId xmlns:a16="http://schemas.microsoft.com/office/drawing/2014/main" id="{A1E4B88B-5438-12A7-E9A1-A01FB79220AA}"/>
              </a:ext>
            </a:extLst>
          </p:cNvPr>
          <p:cNvPicPr>
            <a:picLocks noGrp="1" noRot="1" noMove="1" noResize="1" noEditPoints="1" noAdjustHandles="1" noChangeArrowheads="1" noChangeShapeType="1" noCrop="1"/>
          </p:cNvPicPr>
          <p:nvPr userDrawn="1"/>
        </p:nvPicPr>
        <p:blipFill>
          <a:blip r:embed="rId7" cstate="screen">
            <a:extLst>
              <a:ext uri="{28A0092B-C50C-407E-A947-70E740481C1C}">
                <a14:useLocalDpi xmlns:a14="http://schemas.microsoft.com/office/drawing/2010/main"/>
              </a:ext>
            </a:extLst>
          </a:blip>
          <a:stretch>
            <a:fillRect/>
          </a:stretch>
        </p:blipFill>
        <p:spPr>
          <a:xfrm>
            <a:off x="2051987" y="6215076"/>
            <a:ext cx="1886077" cy="163668"/>
          </a:xfrm>
          <a:prstGeom prst="rect">
            <a:avLst/>
          </a:prstGeom>
        </p:spPr>
      </p:pic>
      <p:cxnSp>
        <p:nvCxnSpPr>
          <p:cNvPr id="11" name="Rak koppling 10">
            <a:extLst>
              <a:ext uri="{FF2B5EF4-FFF2-40B4-BE49-F238E27FC236}">
                <a16:creationId xmlns:a16="http://schemas.microsoft.com/office/drawing/2014/main" id="{F69AE66F-4FDD-F8AF-691D-177654B19512}"/>
              </a:ext>
            </a:extLst>
          </p:cNvPr>
          <p:cNvCxnSpPr>
            <a:cxnSpLocks noGrp="1" noRot="1" noMove="1" noResize="1" noEditPoints="1" noAdjustHandles="1" noChangeArrowheads="1" noChangeShapeType="1"/>
          </p:cNvCxnSpPr>
          <p:nvPr userDrawn="1"/>
        </p:nvCxnSpPr>
        <p:spPr>
          <a:xfrm flipH="1">
            <a:off x="6024880" y="3429000"/>
            <a:ext cx="5984240" cy="0"/>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2" name="Grupp 11">
            <a:extLst>
              <a:ext uri="{FF2B5EF4-FFF2-40B4-BE49-F238E27FC236}">
                <a16:creationId xmlns:a16="http://schemas.microsoft.com/office/drawing/2014/main" id="{09F621CE-191F-302B-2468-12716B0B6F6A}"/>
              </a:ext>
            </a:extLst>
          </p:cNvPr>
          <p:cNvGrpSpPr>
            <a:grpSpLocks noGrp="1" noUngrp="1" noRot="1" noMove="1" noResize="1"/>
          </p:cNvGrpSpPr>
          <p:nvPr userDrawn="1"/>
        </p:nvGrpSpPr>
        <p:grpSpPr>
          <a:xfrm>
            <a:off x="6146624" y="-1408453"/>
            <a:ext cx="10931411" cy="9668736"/>
            <a:chOff x="6146624" y="-1408453"/>
            <a:chExt cx="10931411" cy="9668736"/>
          </a:xfrm>
        </p:grpSpPr>
        <p:grpSp>
          <p:nvGrpSpPr>
            <p:cNvPr id="13" name="Grupp 12">
              <a:extLst>
                <a:ext uri="{FF2B5EF4-FFF2-40B4-BE49-F238E27FC236}">
                  <a16:creationId xmlns:a16="http://schemas.microsoft.com/office/drawing/2014/main" id="{EB180839-7798-CF07-178A-DE758F31CD2E}"/>
                </a:ext>
              </a:extLst>
            </p:cNvPr>
            <p:cNvGrpSpPr>
              <a:grpSpLocks noGrp="1" noUngrp="1" noRot="1" noMove="1" noResize="1"/>
            </p:cNvGrpSpPr>
            <p:nvPr/>
          </p:nvGrpSpPr>
          <p:grpSpPr>
            <a:xfrm rot="5400000">
              <a:off x="8773693" y="4007527"/>
              <a:ext cx="1647512" cy="6858000"/>
              <a:chOff x="12113376" y="152400"/>
              <a:chExt cx="1647512" cy="6858000"/>
            </a:xfrm>
          </p:grpSpPr>
          <p:sp>
            <p:nvSpPr>
              <p:cNvPr id="20" name="Rektangel 19">
                <a:extLst>
                  <a:ext uri="{FF2B5EF4-FFF2-40B4-BE49-F238E27FC236}">
                    <a16:creationId xmlns:a16="http://schemas.microsoft.com/office/drawing/2014/main" id="{E4C16EA6-53A8-E174-9BC0-0DA48115D72D}"/>
                  </a:ext>
                </a:extLst>
              </p:cNvPr>
              <p:cNvSpPr>
                <a:spLocks noGrp="1" noRot="1" noMove="1" noResize="1" noEditPoints="1" noAdjustHandles="1" noChangeArrowheads="1" noChangeShapeType="1"/>
              </p:cNvSpPr>
              <p:nvPr/>
            </p:nvSpPr>
            <p:spPr>
              <a:xfrm>
                <a:off x="12113376" y="15240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B5AB6AFF-CD28-BD31-EDEA-89A0BB8B5DA5}"/>
                  </a:ext>
                </a:extLst>
              </p:cNvPr>
              <p:cNvSpPr>
                <a:spLocks noGrp="1" noRot="1" noMove="1" noResize="1" noEditPoints="1" noAdjustHandles="1" noChangeArrowheads="1" noChangeShapeType="1"/>
              </p:cNvSpPr>
              <p:nvPr/>
            </p:nvSpPr>
            <p:spPr>
              <a:xfrm rot="10800000">
                <a:off x="12354557" y="152400"/>
                <a:ext cx="140633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4" name="Grupp 13">
              <a:extLst>
                <a:ext uri="{FF2B5EF4-FFF2-40B4-BE49-F238E27FC236}">
                  <a16:creationId xmlns:a16="http://schemas.microsoft.com/office/drawing/2014/main" id="{2A4DE50D-5AD8-F4E9-617A-F1B46C1D5458}"/>
                </a:ext>
              </a:extLst>
            </p:cNvPr>
            <p:cNvGrpSpPr>
              <a:grpSpLocks noGrp="1" noUngrp="1" noRot="1" noMove="1" noResize="1"/>
            </p:cNvGrpSpPr>
            <p:nvPr/>
          </p:nvGrpSpPr>
          <p:grpSpPr>
            <a:xfrm rot="16200000">
              <a:off x="8751868" y="-4013697"/>
              <a:ext cx="1647512" cy="6858000"/>
              <a:chOff x="12113376" y="152400"/>
              <a:chExt cx="1647512" cy="6858000"/>
            </a:xfrm>
          </p:grpSpPr>
          <p:sp>
            <p:nvSpPr>
              <p:cNvPr id="18" name="Rektangel 17">
                <a:extLst>
                  <a:ext uri="{FF2B5EF4-FFF2-40B4-BE49-F238E27FC236}">
                    <a16:creationId xmlns:a16="http://schemas.microsoft.com/office/drawing/2014/main" id="{C20D8D6A-D337-787A-CA4B-64103CC2D3BF}"/>
                  </a:ext>
                </a:extLst>
              </p:cNvPr>
              <p:cNvSpPr>
                <a:spLocks noGrp="1" noRot="1" noMove="1" noResize="1" noEditPoints="1" noAdjustHandles="1" noChangeArrowheads="1" noChangeShapeType="1"/>
              </p:cNvSpPr>
              <p:nvPr/>
            </p:nvSpPr>
            <p:spPr>
              <a:xfrm>
                <a:off x="12113376" y="15240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EAAB8E16-5E77-E01D-5848-29F7DD6BD83D}"/>
                  </a:ext>
                </a:extLst>
              </p:cNvPr>
              <p:cNvSpPr>
                <a:spLocks noGrp="1" noRot="1" noMove="1" noResize="1" noEditPoints="1" noAdjustHandles="1" noChangeArrowheads="1" noChangeShapeType="1"/>
              </p:cNvSpPr>
              <p:nvPr/>
            </p:nvSpPr>
            <p:spPr>
              <a:xfrm rot="10800000">
                <a:off x="12354557" y="152400"/>
                <a:ext cx="140633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38BF07E2-3245-AA60-ACB9-5BE62A845D86}"/>
                </a:ext>
              </a:extLst>
            </p:cNvPr>
            <p:cNvGrpSpPr>
              <a:grpSpLocks noGrp="1" noUngrp="1" noRot="1" noMove="1" noResize="1"/>
            </p:cNvGrpSpPr>
            <p:nvPr/>
          </p:nvGrpSpPr>
          <p:grpSpPr>
            <a:xfrm>
              <a:off x="11960976" y="0"/>
              <a:ext cx="5117059" cy="6858000"/>
              <a:chOff x="11960976" y="0"/>
              <a:chExt cx="5117059" cy="6858000"/>
            </a:xfrm>
          </p:grpSpPr>
          <p:sp>
            <p:nvSpPr>
              <p:cNvPr id="16" name="Rektangel 15">
                <a:extLst>
                  <a:ext uri="{FF2B5EF4-FFF2-40B4-BE49-F238E27FC236}">
                    <a16:creationId xmlns:a16="http://schemas.microsoft.com/office/drawing/2014/main" id="{30828ABC-0085-325F-878B-900096961BC0}"/>
                  </a:ext>
                </a:extLst>
              </p:cNvPr>
              <p:cNvSpPr>
                <a:spLocks noGrp="1" noRot="1" noMove="1" noResize="1" noEditPoints="1" noAdjustHandles="1" noChangeArrowheads="1" noChangeShapeType="1"/>
              </p:cNvSpPr>
              <p:nvPr/>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94C98509-9A58-D8A1-956D-FD14A3C7E17D}"/>
                  </a:ext>
                </a:extLst>
              </p:cNvPr>
              <p:cNvSpPr>
                <a:spLocks noGrp="1" noRot="1" noMove="1" noResize="1" noEditPoints="1" noAdjustHandles="1" noChangeArrowheads="1" noChangeShapeType="1"/>
              </p:cNvSpPr>
              <p:nvPr/>
            </p:nvSpPr>
            <p:spPr>
              <a:xfrm rot="10800000">
                <a:off x="12202158" y="0"/>
                <a:ext cx="4875877"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22" name="Rak koppling 21">
            <a:extLst>
              <a:ext uri="{FF2B5EF4-FFF2-40B4-BE49-F238E27FC236}">
                <a16:creationId xmlns:a16="http://schemas.microsoft.com/office/drawing/2014/main" id="{7923CF68-4262-272A-947D-C7937E6F201E}"/>
              </a:ext>
            </a:extLst>
          </p:cNvPr>
          <p:cNvCxnSpPr>
            <a:cxnSpLocks noGrp="1" noRot="1" noMove="1" noResize="1" noEditPoints="1" noAdjustHandles="1" noChangeArrowheads="1" noChangeShapeType="1"/>
          </p:cNvCxnSpPr>
          <p:nvPr userDrawn="1"/>
        </p:nvCxnSpPr>
        <p:spPr>
          <a:xfrm>
            <a:off x="9042998" y="89647"/>
            <a:ext cx="0" cy="6678706"/>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Platshållare för text 14">
            <a:extLst>
              <a:ext uri="{FF2B5EF4-FFF2-40B4-BE49-F238E27FC236}">
                <a16:creationId xmlns:a16="http://schemas.microsoft.com/office/drawing/2014/main" id="{6E2DA474-4418-5816-01C0-82120476B419}"/>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24" name="Platshållare för text 11">
            <a:extLst>
              <a:ext uri="{FF2B5EF4-FFF2-40B4-BE49-F238E27FC236}">
                <a16:creationId xmlns:a16="http://schemas.microsoft.com/office/drawing/2014/main" id="{A0CEE1B4-43FA-C4F5-4B46-AEF62AC44010}"/>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2254390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å rubrik och 4 bilder från Skaftö">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2EC3B94-0F26-F0B2-9228-61DC00C2B56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8161543" y="3440644"/>
            <a:ext cx="4755775" cy="3170810"/>
          </a:xfrm>
          <a:prstGeom prst="rect">
            <a:avLst/>
          </a:prstGeom>
        </p:spPr>
      </p:pic>
      <p:pic>
        <p:nvPicPr>
          <p:cNvPr id="4" name="Bildobjekt 3">
            <a:extLst>
              <a:ext uri="{FF2B5EF4-FFF2-40B4-BE49-F238E27FC236}">
                <a16:creationId xmlns:a16="http://schemas.microsoft.com/office/drawing/2014/main" id="{EB1C4DDC-12A6-7436-02B8-6DD70DBE5ACA}"/>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8863520" y="250411"/>
            <a:ext cx="4770967" cy="3180644"/>
          </a:xfrm>
          <a:prstGeom prst="rect">
            <a:avLst/>
          </a:prstGeom>
        </p:spPr>
      </p:pic>
      <p:pic>
        <p:nvPicPr>
          <p:cNvPr id="5" name="Bildobjekt 4">
            <a:extLst>
              <a:ext uri="{FF2B5EF4-FFF2-40B4-BE49-F238E27FC236}">
                <a16:creationId xmlns:a16="http://schemas.microsoft.com/office/drawing/2014/main" id="{945C0A34-CA59-A19A-4657-16BF4F08BCAE}"/>
              </a:ext>
            </a:extLst>
          </p:cNvPr>
          <p:cNvPicPr>
            <a:picLocks noGrp="1" noRo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5544040" y="244703"/>
            <a:ext cx="3468478" cy="4624639"/>
          </a:xfrm>
          <a:prstGeom prst="rect">
            <a:avLst/>
          </a:prstGeom>
        </p:spPr>
      </p:pic>
      <p:pic>
        <p:nvPicPr>
          <p:cNvPr id="6" name="Bildobjekt 5">
            <a:extLst>
              <a:ext uri="{FF2B5EF4-FFF2-40B4-BE49-F238E27FC236}">
                <a16:creationId xmlns:a16="http://schemas.microsoft.com/office/drawing/2014/main" id="{AEF55000-7416-C89E-1404-E4540BC7160A}"/>
              </a:ext>
            </a:extLst>
          </p:cNvPr>
          <p:cNvPicPr>
            <a:picLocks noGrp="1" noRot="1" noMove="1" noResize="1" noEditPoints="1" noAdjustHandles="1" noChangeArrowheads="1" noChangeShapeType="1" noCrop="1"/>
          </p:cNvPicPr>
          <p:nvPr userDrawn="1"/>
        </p:nvPicPr>
        <p:blipFill>
          <a:blip r:embed="rId5" cstate="screen">
            <a:extLst>
              <a:ext uri="{28A0092B-C50C-407E-A947-70E740481C1C}">
                <a14:useLocalDpi xmlns:a14="http://schemas.microsoft.com/office/drawing/2010/main"/>
              </a:ext>
            </a:extLst>
          </a:blip>
          <a:srcRect/>
          <a:stretch/>
        </p:blipFill>
        <p:spPr>
          <a:xfrm>
            <a:off x="4300529" y="3430811"/>
            <a:ext cx="4772159" cy="3180644"/>
          </a:xfrm>
          <a:prstGeom prst="rect">
            <a:avLst/>
          </a:prstGeom>
        </p:spPr>
      </p:pic>
      <p:sp>
        <p:nvSpPr>
          <p:cNvPr id="7" name="Rektangel 6">
            <a:extLst>
              <a:ext uri="{FF2B5EF4-FFF2-40B4-BE49-F238E27FC236}">
                <a16:creationId xmlns:a16="http://schemas.microsoft.com/office/drawing/2014/main" id="{FC9579B9-B6A1-2EF1-36CF-4D757FCB83D0}"/>
              </a:ext>
            </a:extLst>
          </p:cNvPr>
          <p:cNvSpPr>
            <a:spLocks noGrp="1" noRot="1" noMove="1" noResize="1" noEditPoints="1" noAdjustHandles="1" noChangeArrowheads="1" noChangeShapeType="1"/>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BD8D21D5-A12F-7590-AA3D-D44F68695101}"/>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B56D29DC-B12D-444F-B46D-A67AABC3A9AB}"/>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pic>
        <p:nvPicPr>
          <p:cNvPr id="10" name="Bildobjekt 9">
            <a:extLst>
              <a:ext uri="{FF2B5EF4-FFF2-40B4-BE49-F238E27FC236}">
                <a16:creationId xmlns:a16="http://schemas.microsoft.com/office/drawing/2014/main" id="{5B0DE10D-2EF8-5F99-2332-89F054E2C824}"/>
              </a:ext>
            </a:extLst>
          </p:cNvPr>
          <p:cNvPicPr>
            <a:picLocks noGrp="1" noRo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rcRect/>
          <a:stretch/>
        </p:blipFill>
        <p:spPr>
          <a:xfrm>
            <a:off x="2051987" y="6215076"/>
            <a:ext cx="1886077" cy="163667"/>
          </a:xfrm>
          <a:prstGeom prst="rect">
            <a:avLst/>
          </a:prstGeom>
        </p:spPr>
      </p:pic>
      <p:cxnSp>
        <p:nvCxnSpPr>
          <p:cNvPr id="11" name="Rak koppling 10">
            <a:extLst>
              <a:ext uri="{FF2B5EF4-FFF2-40B4-BE49-F238E27FC236}">
                <a16:creationId xmlns:a16="http://schemas.microsoft.com/office/drawing/2014/main" id="{94EB869E-A111-A87A-D2D9-D1B701FDAA83}"/>
              </a:ext>
            </a:extLst>
          </p:cNvPr>
          <p:cNvCxnSpPr>
            <a:cxnSpLocks noGrp="1" noRot="1" noMove="1" noResize="1" noEditPoints="1" noAdjustHandles="1" noChangeArrowheads="1" noChangeShapeType="1"/>
          </p:cNvCxnSpPr>
          <p:nvPr userDrawn="1"/>
        </p:nvCxnSpPr>
        <p:spPr>
          <a:xfrm flipH="1">
            <a:off x="6024880" y="3429000"/>
            <a:ext cx="5984240" cy="0"/>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2" name="Grupp 11">
            <a:extLst>
              <a:ext uri="{FF2B5EF4-FFF2-40B4-BE49-F238E27FC236}">
                <a16:creationId xmlns:a16="http://schemas.microsoft.com/office/drawing/2014/main" id="{31650A1D-3418-F2A5-2384-8058D83E7E47}"/>
              </a:ext>
            </a:extLst>
          </p:cNvPr>
          <p:cNvGrpSpPr>
            <a:grpSpLocks noGrp="1" noUngrp="1" noRot="1" noMove="1" noResize="1"/>
          </p:cNvGrpSpPr>
          <p:nvPr userDrawn="1"/>
        </p:nvGrpSpPr>
        <p:grpSpPr>
          <a:xfrm>
            <a:off x="6146624" y="-1408453"/>
            <a:ext cx="10931411" cy="9668736"/>
            <a:chOff x="6146624" y="-1408453"/>
            <a:chExt cx="10931411" cy="9668736"/>
          </a:xfrm>
        </p:grpSpPr>
        <p:grpSp>
          <p:nvGrpSpPr>
            <p:cNvPr id="13" name="Grupp 12">
              <a:extLst>
                <a:ext uri="{FF2B5EF4-FFF2-40B4-BE49-F238E27FC236}">
                  <a16:creationId xmlns:a16="http://schemas.microsoft.com/office/drawing/2014/main" id="{F580F0EB-566E-B7FF-3118-70F8A5C3CAE3}"/>
                </a:ext>
              </a:extLst>
            </p:cNvPr>
            <p:cNvGrpSpPr>
              <a:grpSpLocks noGrp="1" noUngrp="1" noRot="1" noMove="1" noResize="1"/>
            </p:cNvGrpSpPr>
            <p:nvPr/>
          </p:nvGrpSpPr>
          <p:grpSpPr>
            <a:xfrm rot="5400000">
              <a:off x="8773693" y="4007527"/>
              <a:ext cx="1647512" cy="6858000"/>
              <a:chOff x="12113376" y="152400"/>
              <a:chExt cx="1647512" cy="6858000"/>
            </a:xfrm>
          </p:grpSpPr>
          <p:sp>
            <p:nvSpPr>
              <p:cNvPr id="20" name="Rektangel 19">
                <a:extLst>
                  <a:ext uri="{FF2B5EF4-FFF2-40B4-BE49-F238E27FC236}">
                    <a16:creationId xmlns:a16="http://schemas.microsoft.com/office/drawing/2014/main" id="{8E390DBB-AC92-1A62-46C7-64B6105199A1}"/>
                  </a:ext>
                </a:extLst>
              </p:cNvPr>
              <p:cNvSpPr>
                <a:spLocks noGrp="1" noRot="1" noMove="1" noResize="1" noEditPoints="1" noAdjustHandles="1" noChangeArrowheads="1" noChangeShapeType="1"/>
              </p:cNvSpPr>
              <p:nvPr/>
            </p:nvSpPr>
            <p:spPr>
              <a:xfrm>
                <a:off x="12113376" y="15240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4628E331-3DDF-43DD-530D-0A8C3D34BDCA}"/>
                  </a:ext>
                </a:extLst>
              </p:cNvPr>
              <p:cNvSpPr>
                <a:spLocks noGrp="1" noRot="1" noMove="1" noResize="1" noEditPoints="1" noAdjustHandles="1" noChangeArrowheads="1" noChangeShapeType="1"/>
              </p:cNvSpPr>
              <p:nvPr/>
            </p:nvSpPr>
            <p:spPr>
              <a:xfrm rot="10800000">
                <a:off x="12354557" y="152400"/>
                <a:ext cx="140633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4" name="Grupp 13">
              <a:extLst>
                <a:ext uri="{FF2B5EF4-FFF2-40B4-BE49-F238E27FC236}">
                  <a16:creationId xmlns:a16="http://schemas.microsoft.com/office/drawing/2014/main" id="{8BC082FC-58F3-4D45-14ED-649945E4FAAA}"/>
                </a:ext>
              </a:extLst>
            </p:cNvPr>
            <p:cNvGrpSpPr>
              <a:grpSpLocks noGrp="1" noUngrp="1" noRot="1" noMove="1" noResize="1"/>
            </p:cNvGrpSpPr>
            <p:nvPr/>
          </p:nvGrpSpPr>
          <p:grpSpPr>
            <a:xfrm rot="16200000">
              <a:off x="8751868" y="-4013697"/>
              <a:ext cx="1647512" cy="6858000"/>
              <a:chOff x="12113376" y="152400"/>
              <a:chExt cx="1647512" cy="6858000"/>
            </a:xfrm>
          </p:grpSpPr>
          <p:sp>
            <p:nvSpPr>
              <p:cNvPr id="18" name="Rektangel 17">
                <a:extLst>
                  <a:ext uri="{FF2B5EF4-FFF2-40B4-BE49-F238E27FC236}">
                    <a16:creationId xmlns:a16="http://schemas.microsoft.com/office/drawing/2014/main" id="{88DBB0F1-37AB-1AEC-A4F9-896518A387F4}"/>
                  </a:ext>
                </a:extLst>
              </p:cNvPr>
              <p:cNvSpPr>
                <a:spLocks noGrp="1" noRot="1" noMove="1" noResize="1" noEditPoints="1" noAdjustHandles="1" noChangeArrowheads="1" noChangeShapeType="1"/>
              </p:cNvSpPr>
              <p:nvPr/>
            </p:nvSpPr>
            <p:spPr>
              <a:xfrm>
                <a:off x="12113376" y="15240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7A299E5F-B975-A001-F109-769D5B4A9F4F}"/>
                  </a:ext>
                </a:extLst>
              </p:cNvPr>
              <p:cNvSpPr>
                <a:spLocks noGrp="1" noRot="1" noMove="1" noResize="1" noEditPoints="1" noAdjustHandles="1" noChangeArrowheads="1" noChangeShapeType="1"/>
              </p:cNvSpPr>
              <p:nvPr/>
            </p:nvSpPr>
            <p:spPr>
              <a:xfrm rot="10800000">
                <a:off x="12354557" y="152400"/>
                <a:ext cx="140633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351DF098-BEF3-6C9E-4CC5-C37A5B20F378}"/>
                </a:ext>
              </a:extLst>
            </p:cNvPr>
            <p:cNvGrpSpPr>
              <a:grpSpLocks noGrp="1" noUngrp="1" noRot="1" noMove="1" noResize="1"/>
            </p:cNvGrpSpPr>
            <p:nvPr/>
          </p:nvGrpSpPr>
          <p:grpSpPr>
            <a:xfrm>
              <a:off x="11960976" y="0"/>
              <a:ext cx="5117059" cy="6858000"/>
              <a:chOff x="11960976" y="0"/>
              <a:chExt cx="5117059" cy="6858000"/>
            </a:xfrm>
          </p:grpSpPr>
          <p:sp>
            <p:nvSpPr>
              <p:cNvPr id="16" name="Rektangel 15">
                <a:extLst>
                  <a:ext uri="{FF2B5EF4-FFF2-40B4-BE49-F238E27FC236}">
                    <a16:creationId xmlns:a16="http://schemas.microsoft.com/office/drawing/2014/main" id="{B8C20508-241A-0A54-F005-75F66E32CB7C}"/>
                  </a:ext>
                </a:extLst>
              </p:cNvPr>
              <p:cNvSpPr>
                <a:spLocks noGrp="1" noRot="1" noMove="1" noResize="1" noEditPoints="1" noAdjustHandles="1" noChangeArrowheads="1" noChangeShapeType="1"/>
              </p:cNvSpPr>
              <p:nvPr/>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A87502EE-7B76-D939-4E3F-AD96C12722BF}"/>
                  </a:ext>
                </a:extLst>
              </p:cNvPr>
              <p:cNvSpPr>
                <a:spLocks noGrp="1" noRot="1" noMove="1" noResize="1" noEditPoints="1" noAdjustHandles="1" noChangeArrowheads="1" noChangeShapeType="1"/>
              </p:cNvSpPr>
              <p:nvPr/>
            </p:nvSpPr>
            <p:spPr>
              <a:xfrm rot="10800000">
                <a:off x="12202158" y="0"/>
                <a:ext cx="4875877"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22" name="Rak koppling 21">
            <a:extLst>
              <a:ext uri="{FF2B5EF4-FFF2-40B4-BE49-F238E27FC236}">
                <a16:creationId xmlns:a16="http://schemas.microsoft.com/office/drawing/2014/main" id="{C4092932-CB1D-E355-69C8-16CB63EC93AC}"/>
              </a:ext>
            </a:extLst>
          </p:cNvPr>
          <p:cNvCxnSpPr>
            <a:cxnSpLocks noGrp="1" noRot="1" noMove="1" noResize="1" noEditPoints="1" noAdjustHandles="1" noChangeArrowheads="1" noChangeShapeType="1"/>
          </p:cNvCxnSpPr>
          <p:nvPr userDrawn="1"/>
        </p:nvCxnSpPr>
        <p:spPr>
          <a:xfrm>
            <a:off x="9042998" y="89647"/>
            <a:ext cx="0" cy="6678706"/>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Platshållare för text 14">
            <a:extLst>
              <a:ext uri="{FF2B5EF4-FFF2-40B4-BE49-F238E27FC236}">
                <a16:creationId xmlns:a16="http://schemas.microsoft.com/office/drawing/2014/main" id="{95A249D1-9F56-7176-BCFB-2323E785742B}"/>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24" name="Platshållare för text 11">
            <a:extLst>
              <a:ext uri="{FF2B5EF4-FFF2-40B4-BE49-F238E27FC236}">
                <a16:creationId xmlns:a16="http://schemas.microsoft.com/office/drawing/2014/main" id="{13F95A1A-956E-86CB-BAF6-D7767684D904}"/>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2127096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å rubrik och 4 bilder från Lysekils tätor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599E800-FB46-805D-642B-38E6DCB78D7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4944488" y="252285"/>
            <a:ext cx="4236373" cy="3177279"/>
          </a:xfrm>
          <a:prstGeom prst="rect">
            <a:avLst/>
          </a:prstGeom>
        </p:spPr>
      </p:pic>
      <p:pic>
        <p:nvPicPr>
          <p:cNvPr id="4" name="Bildobjekt 3">
            <a:extLst>
              <a:ext uri="{FF2B5EF4-FFF2-40B4-BE49-F238E27FC236}">
                <a16:creationId xmlns:a16="http://schemas.microsoft.com/office/drawing/2014/main" id="{458AE7DA-AF77-8F5D-4EB3-835FE1764552}"/>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6008569" y="3430810"/>
            <a:ext cx="4811042" cy="3207361"/>
          </a:xfrm>
          <a:prstGeom prst="rect">
            <a:avLst/>
          </a:prstGeom>
        </p:spPr>
      </p:pic>
      <p:pic>
        <p:nvPicPr>
          <p:cNvPr id="5" name="Bildobjekt 4">
            <a:extLst>
              <a:ext uri="{FF2B5EF4-FFF2-40B4-BE49-F238E27FC236}">
                <a16:creationId xmlns:a16="http://schemas.microsoft.com/office/drawing/2014/main" id="{1D7A9CF6-E732-1B96-4FD3-F0345527B7B8}"/>
              </a:ext>
            </a:extLst>
          </p:cNvPr>
          <p:cNvPicPr>
            <a:picLocks noGrp="1" noRo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9106106" y="1969404"/>
            <a:ext cx="4430611" cy="6620420"/>
          </a:xfrm>
          <a:prstGeom prst="rect">
            <a:avLst/>
          </a:prstGeom>
        </p:spPr>
      </p:pic>
      <p:pic>
        <p:nvPicPr>
          <p:cNvPr id="6" name="Bildobjekt 5">
            <a:extLst>
              <a:ext uri="{FF2B5EF4-FFF2-40B4-BE49-F238E27FC236}">
                <a16:creationId xmlns:a16="http://schemas.microsoft.com/office/drawing/2014/main" id="{C3F76B35-E7BB-47F6-9169-544A50A24DAC}"/>
              </a:ext>
            </a:extLst>
          </p:cNvPr>
          <p:cNvPicPr>
            <a:picLocks noGrp="1" noRot="1" noMove="1" noResize="1" noEditPoints="1" noAdjustHandles="1" noChangeArrowheads="1" noChangeShapeType="1" noCrop="1"/>
          </p:cNvPicPr>
          <p:nvPr userDrawn="1"/>
        </p:nvPicPr>
        <p:blipFill>
          <a:blip r:embed="rId5" cstate="screen">
            <a:extLst>
              <a:ext uri="{28A0092B-C50C-407E-A947-70E740481C1C}">
                <a14:useLocalDpi xmlns:a14="http://schemas.microsoft.com/office/drawing/2010/main"/>
              </a:ext>
            </a:extLst>
          </a:blip>
          <a:srcRect/>
          <a:stretch/>
        </p:blipFill>
        <p:spPr>
          <a:xfrm>
            <a:off x="9032308" y="175050"/>
            <a:ext cx="6573219" cy="3286609"/>
          </a:xfrm>
          <a:prstGeom prst="rect">
            <a:avLst/>
          </a:prstGeom>
        </p:spPr>
      </p:pic>
      <p:sp>
        <p:nvSpPr>
          <p:cNvPr id="7" name="Rektangel 6">
            <a:extLst>
              <a:ext uri="{FF2B5EF4-FFF2-40B4-BE49-F238E27FC236}">
                <a16:creationId xmlns:a16="http://schemas.microsoft.com/office/drawing/2014/main" id="{651C0D91-60EE-0077-E5BF-6585B3E47DAF}"/>
              </a:ext>
            </a:extLst>
          </p:cNvPr>
          <p:cNvSpPr>
            <a:spLocks noGrp="1" noRot="1" noMove="1" noResize="1" noEditPoints="1" noAdjustHandles="1" noChangeArrowheads="1" noChangeShapeType="1"/>
          </p:cNvSpPr>
          <p:nvPr userDrawn="1"/>
        </p:nvSpPr>
        <p:spPr>
          <a:xfrm>
            <a:off x="1" y="0"/>
            <a:ext cx="6096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7D14E70B-8C03-B199-B1CC-D7AC51CB439D}"/>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cxnSp>
        <p:nvCxnSpPr>
          <p:cNvPr id="9" name="Rak koppling 8">
            <a:extLst>
              <a:ext uri="{FF2B5EF4-FFF2-40B4-BE49-F238E27FC236}">
                <a16:creationId xmlns:a16="http://schemas.microsoft.com/office/drawing/2014/main" id="{C0F51644-454B-5EFF-86A4-F832F38161B7}"/>
              </a:ext>
            </a:extLst>
          </p:cNvPr>
          <p:cNvCxnSpPr>
            <a:cxnSpLocks noGrp="1" noRot="1" noMove="1" noResize="1" noEditPoints="1" noAdjustHandles="1" noChangeArrowheads="1" noChangeShapeType="1"/>
          </p:cNvCxnSpPr>
          <p:nvPr userDrawn="1"/>
        </p:nvCxnSpPr>
        <p:spPr>
          <a:xfrm flipH="1">
            <a:off x="6024880" y="3429000"/>
            <a:ext cx="5984240" cy="0"/>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0" name="Grupp 9">
            <a:extLst>
              <a:ext uri="{FF2B5EF4-FFF2-40B4-BE49-F238E27FC236}">
                <a16:creationId xmlns:a16="http://schemas.microsoft.com/office/drawing/2014/main" id="{DDFD13C0-4B48-F674-B552-0ABD8F379B58}"/>
              </a:ext>
            </a:extLst>
          </p:cNvPr>
          <p:cNvGrpSpPr>
            <a:grpSpLocks noGrp="1" noUngrp="1" noRot="1" noMove="1" noResize="1"/>
          </p:cNvGrpSpPr>
          <p:nvPr userDrawn="1"/>
        </p:nvGrpSpPr>
        <p:grpSpPr>
          <a:xfrm>
            <a:off x="1895171" y="6026999"/>
            <a:ext cx="2199709" cy="374484"/>
            <a:chOff x="1888435" y="5891642"/>
            <a:chExt cx="2199709" cy="374484"/>
          </a:xfrm>
        </p:grpSpPr>
        <p:pic>
          <p:nvPicPr>
            <p:cNvPr id="11" name="Bildobjekt 10">
              <a:extLst>
                <a:ext uri="{FF2B5EF4-FFF2-40B4-BE49-F238E27FC236}">
                  <a16:creationId xmlns:a16="http://schemas.microsoft.com/office/drawing/2014/main" id="{62AE475A-162C-44AD-9B9C-BAD0293842A2}"/>
                </a:ext>
              </a:extLst>
            </p:cNvPr>
            <p:cNvPicPr>
              <a:picLocks noGrp="1" noRo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rcRect/>
            <a:stretch/>
          </p:blipFill>
          <p:spPr>
            <a:xfrm>
              <a:off x="2763273" y="5898774"/>
              <a:ext cx="460117" cy="367352"/>
            </a:xfrm>
            <a:prstGeom prst="rect">
              <a:avLst/>
            </a:prstGeom>
          </p:spPr>
        </p:pic>
        <p:pic>
          <p:nvPicPr>
            <p:cNvPr id="12" name="Bildobjekt 11">
              <a:extLst>
                <a:ext uri="{FF2B5EF4-FFF2-40B4-BE49-F238E27FC236}">
                  <a16:creationId xmlns:a16="http://schemas.microsoft.com/office/drawing/2014/main" id="{45162493-C044-BD0E-CCA4-E8E5A8D08679}"/>
                </a:ext>
              </a:extLst>
            </p:cNvPr>
            <p:cNvPicPr>
              <a:picLocks noGrp="1" noRo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rcRect/>
            <a:stretch/>
          </p:blipFill>
          <p:spPr>
            <a:xfrm>
              <a:off x="3190608" y="5891642"/>
              <a:ext cx="460117" cy="367352"/>
            </a:xfrm>
            <a:prstGeom prst="rect">
              <a:avLst/>
            </a:prstGeom>
          </p:spPr>
        </p:pic>
        <p:pic>
          <p:nvPicPr>
            <p:cNvPr id="13" name="Bildobjekt 12">
              <a:extLst>
                <a:ext uri="{FF2B5EF4-FFF2-40B4-BE49-F238E27FC236}">
                  <a16:creationId xmlns:a16="http://schemas.microsoft.com/office/drawing/2014/main" id="{0D16F977-62A1-84A7-A556-C929610F60A1}"/>
                </a:ext>
              </a:extLst>
            </p:cNvPr>
            <p:cNvPicPr>
              <a:picLocks noGrp="1" noRo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rcRect/>
            <a:stretch/>
          </p:blipFill>
          <p:spPr>
            <a:xfrm>
              <a:off x="2325854" y="5898773"/>
              <a:ext cx="460117" cy="367352"/>
            </a:xfrm>
            <a:prstGeom prst="rect">
              <a:avLst/>
            </a:prstGeom>
          </p:spPr>
        </p:pic>
        <p:pic>
          <p:nvPicPr>
            <p:cNvPr id="14" name="Bildobjekt 13">
              <a:extLst>
                <a:ext uri="{FF2B5EF4-FFF2-40B4-BE49-F238E27FC236}">
                  <a16:creationId xmlns:a16="http://schemas.microsoft.com/office/drawing/2014/main" id="{2D9E871D-E0CE-D5C2-FE1B-E5AD1A74BB88}"/>
                </a:ext>
              </a:extLst>
            </p:cNvPr>
            <p:cNvPicPr>
              <a:picLocks noGrp="1" noRo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rcRect/>
            <a:stretch/>
          </p:blipFill>
          <p:spPr>
            <a:xfrm>
              <a:off x="3628027" y="5898773"/>
              <a:ext cx="460117" cy="367352"/>
            </a:xfrm>
            <a:prstGeom prst="rect">
              <a:avLst/>
            </a:prstGeom>
          </p:spPr>
        </p:pic>
        <p:pic>
          <p:nvPicPr>
            <p:cNvPr id="15" name="Bildobjekt 14">
              <a:extLst>
                <a:ext uri="{FF2B5EF4-FFF2-40B4-BE49-F238E27FC236}">
                  <a16:creationId xmlns:a16="http://schemas.microsoft.com/office/drawing/2014/main" id="{0BC2E5DE-32AA-682D-6218-5B703B7A280A}"/>
                </a:ext>
              </a:extLst>
            </p:cNvPr>
            <p:cNvPicPr>
              <a:picLocks noGrp="1" noRo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rcRect/>
            <a:stretch/>
          </p:blipFill>
          <p:spPr>
            <a:xfrm>
              <a:off x="1888435" y="5898773"/>
              <a:ext cx="460117" cy="367352"/>
            </a:xfrm>
            <a:prstGeom prst="rect">
              <a:avLst/>
            </a:prstGeom>
          </p:spPr>
        </p:pic>
      </p:grpSp>
      <p:sp>
        <p:nvSpPr>
          <p:cNvPr id="16" name="Rektangel 15">
            <a:extLst>
              <a:ext uri="{FF2B5EF4-FFF2-40B4-BE49-F238E27FC236}">
                <a16:creationId xmlns:a16="http://schemas.microsoft.com/office/drawing/2014/main" id="{7ABDDF8F-6EDF-7CE7-AFF8-FBEED0FE6831}"/>
              </a:ext>
            </a:extLst>
          </p:cNvPr>
          <p:cNvSpPr>
            <a:spLocks noGrp="1" noRot="1" noMove="1" noResize="1" noEditPoints="1" noAdjustHandles="1" noChangeArrowheads="1" noChangeShapeType="1"/>
          </p:cNvSpPr>
          <p:nvPr userDrawn="1"/>
        </p:nvSpPr>
        <p:spPr>
          <a:xfrm rot="5400000">
            <a:off x="9718799" y="3001461"/>
            <a:ext cx="382987" cy="7646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835B24F1-ACCE-4113-B915-0EF71302FBBB}"/>
              </a:ext>
            </a:extLst>
          </p:cNvPr>
          <p:cNvSpPr>
            <a:spLocks noGrp="1" noRot="1" noMove="1" noResize="1" noEditPoints="1" noAdjustHandles="1" noChangeArrowheads="1" noChangeShapeType="1"/>
          </p:cNvSpPr>
          <p:nvPr userDrawn="1"/>
        </p:nvSpPr>
        <p:spPr>
          <a:xfrm rot="16200000">
            <a:off x="9075150" y="3870595"/>
            <a:ext cx="1670285" cy="76462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4A1A4DC7-D713-D92C-D559-3B881D7157CA}"/>
              </a:ext>
            </a:extLst>
          </p:cNvPr>
          <p:cNvSpPr>
            <a:spLocks noGrp="1" noRot="1" noMove="1" noResize="1" noEditPoints="1" noAdjustHandles="1" noChangeArrowheads="1" noChangeShapeType="1"/>
          </p:cNvSpPr>
          <p:nvPr userDrawn="1"/>
        </p:nvSpPr>
        <p:spPr>
          <a:xfrm rot="16200000">
            <a:off x="9333112" y="-3330853"/>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7233552D-14E8-9008-BF98-E7F684577C2D}"/>
              </a:ext>
            </a:extLst>
          </p:cNvPr>
          <p:cNvSpPr>
            <a:spLocks noGrp="1" noRot="1" noMove="1" noResize="1" noEditPoints="1" noAdjustHandles="1" noChangeArrowheads="1" noChangeShapeType="1"/>
          </p:cNvSpPr>
          <p:nvPr userDrawn="1"/>
        </p:nvSpPr>
        <p:spPr>
          <a:xfrm rot="5400000">
            <a:off x="8791179" y="-4131386"/>
            <a:ext cx="140633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F5C6391F-CF40-BAA4-DA13-8F741E93D4E2}"/>
              </a:ext>
            </a:extLst>
          </p:cNvPr>
          <p:cNvSpPr>
            <a:spLocks noGrp="1" noRot="1" noMove="1" noResize="1" noEditPoints="1" noAdjustHandles="1" noChangeArrowheads="1" noChangeShapeType="1"/>
          </p:cNvSpPr>
          <p:nvPr userDrawn="1"/>
        </p:nvSpPr>
        <p:spPr>
          <a:xfrm>
            <a:off x="11879696" y="2032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B0688DC9-52E7-1A35-C95D-5F12E31424D4}"/>
              </a:ext>
            </a:extLst>
          </p:cNvPr>
          <p:cNvSpPr>
            <a:spLocks noGrp="1" noRot="1" noMove="1" noResize="1" noEditPoints="1" noAdjustHandles="1" noChangeArrowheads="1" noChangeShapeType="1"/>
          </p:cNvSpPr>
          <p:nvPr userDrawn="1"/>
        </p:nvSpPr>
        <p:spPr>
          <a:xfrm rot="10800000">
            <a:off x="12120875" y="-548640"/>
            <a:ext cx="4875877" cy="9147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2" name="Rak koppling 21">
            <a:extLst>
              <a:ext uri="{FF2B5EF4-FFF2-40B4-BE49-F238E27FC236}">
                <a16:creationId xmlns:a16="http://schemas.microsoft.com/office/drawing/2014/main" id="{BDD8907A-7E03-22DE-EA7C-45EB08E1CB8F}"/>
              </a:ext>
            </a:extLst>
          </p:cNvPr>
          <p:cNvCxnSpPr>
            <a:cxnSpLocks noGrp="1" noRot="1" noMove="1" noResize="1" noEditPoints="1" noAdjustHandles="1" noChangeArrowheads="1" noChangeShapeType="1"/>
          </p:cNvCxnSpPr>
          <p:nvPr userDrawn="1"/>
        </p:nvCxnSpPr>
        <p:spPr>
          <a:xfrm>
            <a:off x="9042998" y="89647"/>
            <a:ext cx="0" cy="6678706"/>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Platshållare för text 14">
            <a:extLst>
              <a:ext uri="{FF2B5EF4-FFF2-40B4-BE49-F238E27FC236}">
                <a16:creationId xmlns:a16="http://schemas.microsoft.com/office/drawing/2014/main" id="{5EFB2EE9-5B74-E715-89B0-C7A1BDB79223}"/>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24" name="Platshållare för text 11">
            <a:extLst>
              <a:ext uri="{FF2B5EF4-FFF2-40B4-BE49-F238E27FC236}">
                <a16:creationId xmlns:a16="http://schemas.microsoft.com/office/drawing/2014/main" id="{CD695629-D305-EFDD-BD82-A936AC4B0AD6}"/>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1026714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å rubrik och 4 bilder från Lysekils tätor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CE2057B-D0EF-1EA2-972A-8EB419408DFB}"/>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4944488" y="252285"/>
            <a:ext cx="4236373" cy="3177279"/>
          </a:xfrm>
          <a:prstGeom prst="rect">
            <a:avLst/>
          </a:prstGeom>
        </p:spPr>
      </p:pic>
      <p:pic>
        <p:nvPicPr>
          <p:cNvPr id="4" name="Bildobjekt 3">
            <a:extLst>
              <a:ext uri="{FF2B5EF4-FFF2-40B4-BE49-F238E27FC236}">
                <a16:creationId xmlns:a16="http://schemas.microsoft.com/office/drawing/2014/main" id="{58D357D8-5EB8-073A-CF7F-778B1D33C300}"/>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6008569" y="3430810"/>
            <a:ext cx="4811042" cy="3207361"/>
          </a:xfrm>
          <a:prstGeom prst="rect">
            <a:avLst/>
          </a:prstGeom>
        </p:spPr>
      </p:pic>
      <p:pic>
        <p:nvPicPr>
          <p:cNvPr id="5" name="Bildobjekt 4">
            <a:extLst>
              <a:ext uri="{FF2B5EF4-FFF2-40B4-BE49-F238E27FC236}">
                <a16:creationId xmlns:a16="http://schemas.microsoft.com/office/drawing/2014/main" id="{D6C8B7F6-9456-400C-8F5C-3C5A3F348E92}"/>
              </a:ext>
            </a:extLst>
          </p:cNvPr>
          <p:cNvPicPr>
            <a:picLocks noGrp="1" noRo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9106106" y="1969404"/>
            <a:ext cx="4430611" cy="6620420"/>
          </a:xfrm>
          <a:prstGeom prst="rect">
            <a:avLst/>
          </a:prstGeom>
        </p:spPr>
      </p:pic>
      <p:pic>
        <p:nvPicPr>
          <p:cNvPr id="6" name="Bildobjekt 5">
            <a:extLst>
              <a:ext uri="{FF2B5EF4-FFF2-40B4-BE49-F238E27FC236}">
                <a16:creationId xmlns:a16="http://schemas.microsoft.com/office/drawing/2014/main" id="{84C6DB02-7BD9-48B6-1DEE-BA76440E41B3}"/>
              </a:ext>
            </a:extLst>
          </p:cNvPr>
          <p:cNvPicPr>
            <a:picLocks noGrp="1" noRot="1" noMove="1" noResize="1" noEditPoints="1" noAdjustHandles="1" noChangeArrowheads="1" noChangeShapeType="1" noCrop="1"/>
          </p:cNvPicPr>
          <p:nvPr userDrawn="1"/>
        </p:nvPicPr>
        <p:blipFill>
          <a:blip r:embed="rId5" cstate="screen">
            <a:extLst>
              <a:ext uri="{28A0092B-C50C-407E-A947-70E740481C1C}">
                <a14:useLocalDpi xmlns:a14="http://schemas.microsoft.com/office/drawing/2010/main"/>
              </a:ext>
            </a:extLst>
          </a:blip>
          <a:srcRect/>
          <a:stretch/>
        </p:blipFill>
        <p:spPr>
          <a:xfrm>
            <a:off x="9032308" y="175050"/>
            <a:ext cx="6573219" cy="3286609"/>
          </a:xfrm>
          <a:prstGeom prst="rect">
            <a:avLst/>
          </a:prstGeom>
        </p:spPr>
      </p:pic>
      <p:sp>
        <p:nvSpPr>
          <p:cNvPr id="7" name="Rektangel 6">
            <a:extLst>
              <a:ext uri="{FF2B5EF4-FFF2-40B4-BE49-F238E27FC236}">
                <a16:creationId xmlns:a16="http://schemas.microsoft.com/office/drawing/2014/main" id="{FAEE8DA4-676C-4E3A-7539-69BAD503B58B}"/>
              </a:ext>
            </a:extLst>
          </p:cNvPr>
          <p:cNvSpPr>
            <a:spLocks noGrp="1" noRot="1" noMove="1" noResize="1" noEditPoints="1" noAdjustHandles="1" noChangeArrowheads="1" noChangeShapeType="1"/>
          </p:cNvSpPr>
          <p:nvPr userDrawn="1"/>
        </p:nvSpPr>
        <p:spPr>
          <a:xfrm>
            <a:off x="1" y="0"/>
            <a:ext cx="6096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914CBF5-E96A-3DC4-DA94-82F29F1051EC}"/>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cxnSp>
        <p:nvCxnSpPr>
          <p:cNvPr id="9" name="Rak koppling 8">
            <a:extLst>
              <a:ext uri="{FF2B5EF4-FFF2-40B4-BE49-F238E27FC236}">
                <a16:creationId xmlns:a16="http://schemas.microsoft.com/office/drawing/2014/main" id="{227629FD-F504-DBB4-0241-4118D602C8F9}"/>
              </a:ext>
            </a:extLst>
          </p:cNvPr>
          <p:cNvCxnSpPr>
            <a:cxnSpLocks noGrp="1" noRot="1" noMove="1" noResize="1" noEditPoints="1" noAdjustHandles="1" noChangeArrowheads="1" noChangeShapeType="1"/>
          </p:cNvCxnSpPr>
          <p:nvPr userDrawn="1"/>
        </p:nvCxnSpPr>
        <p:spPr>
          <a:xfrm flipH="1">
            <a:off x="6024880" y="3429000"/>
            <a:ext cx="5984240" cy="0"/>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Rektangel 9">
            <a:extLst>
              <a:ext uri="{FF2B5EF4-FFF2-40B4-BE49-F238E27FC236}">
                <a16:creationId xmlns:a16="http://schemas.microsoft.com/office/drawing/2014/main" id="{BBB4C698-9EC2-7969-2E01-287ADB9116E7}"/>
              </a:ext>
            </a:extLst>
          </p:cNvPr>
          <p:cNvSpPr>
            <a:spLocks noGrp="1" noRot="1" noMove="1" noResize="1" noEditPoints="1" noAdjustHandles="1" noChangeArrowheads="1" noChangeShapeType="1"/>
          </p:cNvSpPr>
          <p:nvPr userDrawn="1"/>
        </p:nvSpPr>
        <p:spPr>
          <a:xfrm rot="5400000">
            <a:off x="9718799" y="3001461"/>
            <a:ext cx="382987" cy="7646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D83D1238-8F95-B5D7-F1CD-0AB7E76BCC68}"/>
              </a:ext>
            </a:extLst>
          </p:cNvPr>
          <p:cNvSpPr>
            <a:spLocks noGrp="1" noRot="1" noMove="1" noResize="1" noEditPoints="1" noAdjustHandles="1" noChangeArrowheads="1" noChangeShapeType="1"/>
          </p:cNvSpPr>
          <p:nvPr userDrawn="1"/>
        </p:nvSpPr>
        <p:spPr>
          <a:xfrm rot="16200000">
            <a:off x="9075150" y="3870595"/>
            <a:ext cx="1670285" cy="76462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64EC5D8-E232-874E-B3C1-5B0C69E0A404}"/>
              </a:ext>
            </a:extLst>
          </p:cNvPr>
          <p:cNvSpPr>
            <a:spLocks noGrp="1" noRot="1" noMove="1" noResize="1" noEditPoints="1" noAdjustHandles="1" noChangeArrowheads="1" noChangeShapeType="1"/>
          </p:cNvSpPr>
          <p:nvPr userDrawn="1"/>
        </p:nvSpPr>
        <p:spPr>
          <a:xfrm rot="16200000">
            <a:off x="9333112" y="-3330853"/>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960014D-7D30-0583-8D3C-BAC470682444}"/>
              </a:ext>
            </a:extLst>
          </p:cNvPr>
          <p:cNvSpPr>
            <a:spLocks noGrp="1" noRot="1" noMove="1" noResize="1" noEditPoints="1" noAdjustHandles="1" noChangeArrowheads="1" noChangeShapeType="1"/>
          </p:cNvSpPr>
          <p:nvPr userDrawn="1"/>
        </p:nvSpPr>
        <p:spPr>
          <a:xfrm rot="5400000">
            <a:off x="8791179" y="-4131386"/>
            <a:ext cx="140633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5FEEBDF4-FEDD-5393-AEF1-AF9DA3657BDF}"/>
              </a:ext>
            </a:extLst>
          </p:cNvPr>
          <p:cNvSpPr>
            <a:spLocks noGrp="1" noRot="1" noMove="1" noResize="1" noEditPoints="1" noAdjustHandles="1" noChangeArrowheads="1" noChangeShapeType="1"/>
          </p:cNvSpPr>
          <p:nvPr userDrawn="1"/>
        </p:nvSpPr>
        <p:spPr>
          <a:xfrm>
            <a:off x="11879696" y="2032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178B4453-84E7-9230-E2AF-912777016658}"/>
              </a:ext>
            </a:extLst>
          </p:cNvPr>
          <p:cNvSpPr>
            <a:spLocks noGrp="1" noRot="1" noMove="1" noResize="1" noEditPoints="1" noAdjustHandles="1" noChangeArrowheads="1" noChangeShapeType="1"/>
          </p:cNvSpPr>
          <p:nvPr userDrawn="1"/>
        </p:nvSpPr>
        <p:spPr>
          <a:xfrm rot="10800000">
            <a:off x="12120875" y="-548640"/>
            <a:ext cx="4875877" cy="9147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6" name="Rak koppling 15">
            <a:extLst>
              <a:ext uri="{FF2B5EF4-FFF2-40B4-BE49-F238E27FC236}">
                <a16:creationId xmlns:a16="http://schemas.microsoft.com/office/drawing/2014/main" id="{2EBBE27C-3948-92EB-8E2D-327DEF09D5C0}"/>
              </a:ext>
            </a:extLst>
          </p:cNvPr>
          <p:cNvCxnSpPr>
            <a:cxnSpLocks noGrp="1" noRot="1" noMove="1" noResize="1" noEditPoints="1" noAdjustHandles="1" noChangeArrowheads="1" noChangeShapeType="1"/>
          </p:cNvCxnSpPr>
          <p:nvPr userDrawn="1"/>
        </p:nvCxnSpPr>
        <p:spPr>
          <a:xfrm>
            <a:off x="9042998" y="89647"/>
            <a:ext cx="0" cy="6678706"/>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7" name="Grupp 16">
            <a:extLst>
              <a:ext uri="{FF2B5EF4-FFF2-40B4-BE49-F238E27FC236}">
                <a16:creationId xmlns:a16="http://schemas.microsoft.com/office/drawing/2014/main" id="{CAD85C47-190C-CA30-7414-7E4367A1F96E}"/>
              </a:ext>
            </a:extLst>
          </p:cNvPr>
          <p:cNvGrpSpPr>
            <a:grpSpLocks noGrp="1" noUngrp="1" noRot="1" noMove="1" noResize="1"/>
          </p:cNvGrpSpPr>
          <p:nvPr userDrawn="1"/>
        </p:nvGrpSpPr>
        <p:grpSpPr>
          <a:xfrm>
            <a:off x="1895171" y="6027927"/>
            <a:ext cx="2199710" cy="374484"/>
            <a:chOff x="1888435" y="5891642"/>
            <a:chExt cx="2199710" cy="374484"/>
          </a:xfrm>
        </p:grpSpPr>
        <p:pic>
          <p:nvPicPr>
            <p:cNvPr id="18" name="Bildobjekt 17">
              <a:extLst>
                <a:ext uri="{FF2B5EF4-FFF2-40B4-BE49-F238E27FC236}">
                  <a16:creationId xmlns:a16="http://schemas.microsoft.com/office/drawing/2014/main" id="{EFFEA3CB-9A54-E594-4EC6-EFF8C5B5F8EC}"/>
                </a:ext>
              </a:extLst>
            </p:cNvPr>
            <p:cNvPicPr>
              <a:picLocks noGrp="1" noRo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rcRect/>
            <a:stretch/>
          </p:blipFill>
          <p:spPr>
            <a:xfrm>
              <a:off x="2763273" y="5898774"/>
              <a:ext cx="460118" cy="367352"/>
            </a:xfrm>
            <a:prstGeom prst="rect">
              <a:avLst/>
            </a:prstGeom>
          </p:spPr>
        </p:pic>
        <p:pic>
          <p:nvPicPr>
            <p:cNvPr id="19" name="Bildobjekt 18">
              <a:extLst>
                <a:ext uri="{FF2B5EF4-FFF2-40B4-BE49-F238E27FC236}">
                  <a16:creationId xmlns:a16="http://schemas.microsoft.com/office/drawing/2014/main" id="{B0425CF4-0A3B-5284-2C3D-1047E21262B7}"/>
                </a:ext>
              </a:extLst>
            </p:cNvPr>
            <p:cNvPicPr>
              <a:picLocks noGrp="1" noRo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rcRect/>
            <a:stretch/>
          </p:blipFill>
          <p:spPr>
            <a:xfrm>
              <a:off x="3190608" y="5891642"/>
              <a:ext cx="460118" cy="367352"/>
            </a:xfrm>
            <a:prstGeom prst="rect">
              <a:avLst/>
            </a:prstGeom>
          </p:spPr>
        </p:pic>
        <p:pic>
          <p:nvPicPr>
            <p:cNvPr id="20" name="Bildobjekt 19">
              <a:extLst>
                <a:ext uri="{FF2B5EF4-FFF2-40B4-BE49-F238E27FC236}">
                  <a16:creationId xmlns:a16="http://schemas.microsoft.com/office/drawing/2014/main" id="{28BA7C43-B87F-3BEB-1AB2-EC79F7CA7893}"/>
                </a:ext>
              </a:extLst>
            </p:cNvPr>
            <p:cNvPicPr>
              <a:picLocks noGrp="1" noRo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rcRect/>
            <a:stretch/>
          </p:blipFill>
          <p:spPr>
            <a:xfrm>
              <a:off x="2325854" y="5898773"/>
              <a:ext cx="460118" cy="367352"/>
            </a:xfrm>
            <a:prstGeom prst="rect">
              <a:avLst/>
            </a:prstGeom>
          </p:spPr>
        </p:pic>
        <p:pic>
          <p:nvPicPr>
            <p:cNvPr id="21" name="Bildobjekt 20">
              <a:extLst>
                <a:ext uri="{FF2B5EF4-FFF2-40B4-BE49-F238E27FC236}">
                  <a16:creationId xmlns:a16="http://schemas.microsoft.com/office/drawing/2014/main" id="{E2E8A084-BBD5-011F-F11C-36EAD529C0A8}"/>
                </a:ext>
              </a:extLst>
            </p:cNvPr>
            <p:cNvPicPr>
              <a:picLocks noGrp="1" noRo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rcRect/>
            <a:stretch/>
          </p:blipFill>
          <p:spPr>
            <a:xfrm>
              <a:off x="3628027" y="5898773"/>
              <a:ext cx="460118" cy="367352"/>
            </a:xfrm>
            <a:prstGeom prst="rect">
              <a:avLst/>
            </a:prstGeom>
          </p:spPr>
        </p:pic>
        <p:pic>
          <p:nvPicPr>
            <p:cNvPr id="22" name="Bildobjekt 21">
              <a:extLst>
                <a:ext uri="{FF2B5EF4-FFF2-40B4-BE49-F238E27FC236}">
                  <a16:creationId xmlns:a16="http://schemas.microsoft.com/office/drawing/2014/main" id="{AABCEA8B-330D-8464-35D8-1A0E76710CC3}"/>
                </a:ext>
              </a:extLst>
            </p:cNvPr>
            <p:cNvPicPr>
              <a:picLocks noGrp="1" noRo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rcRect/>
            <a:stretch/>
          </p:blipFill>
          <p:spPr>
            <a:xfrm>
              <a:off x="1888435" y="5898773"/>
              <a:ext cx="460118" cy="367352"/>
            </a:xfrm>
            <a:prstGeom prst="rect">
              <a:avLst/>
            </a:prstGeom>
          </p:spPr>
        </p:pic>
      </p:grpSp>
      <p:sp>
        <p:nvSpPr>
          <p:cNvPr id="23" name="Platshållare för text 14">
            <a:extLst>
              <a:ext uri="{FF2B5EF4-FFF2-40B4-BE49-F238E27FC236}">
                <a16:creationId xmlns:a16="http://schemas.microsoft.com/office/drawing/2014/main" id="{511E68BD-FD61-8AC7-54F6-20F6594273BB}"/>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24" name="Platshållare för text 11">
            <a:extLst>
              <a:ext uri="{FF2B5EF4-FFF2-40B4-BE49-F238E27FC236}">
                <a16:creationId xmlns:a16="http://schemas.microsoft.com/office/drawing/2014/main" id="{AED6B967-1434-9D4B-F924-9ADE4FD65456}"/>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1252333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å rubrik och 3 egna bilder">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2D7D308-24DD-9129-BDD0-D5150A96BCC6}"/>
              </a:ext>
            </a:extLst>
          </p:cNvPr>
          <p:cNvSpPr>
            <a:spLocks noGrp="1" noRot="1" noMove="1" noResize="1" noEditPoints="1" noAdjustHandles="1" noChangeArrowheads="1" noChangeShapeType="1"/>
          </p:cNvSpPr>
          <p:nvPr userDrawn="1"/>
        </p:nvSpPr>
        <p:spPr>
          <a:xfrm>
            <a:off x="1" y="0"/>
            <a:ext cx="6096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C8C08EB7-1218-0BD4-CEE7-468A5A3A3F9D}"/>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cxnSp>
        <p:nvCxnSpPr>
          <p:cNvPr id="5" name="Rak koppling 4">
            <a:extLst>
              <a:ext uri="{FF2B5EF4-FFF2-40B4-BE49-F238E27FC236}">
                <a16:creationId xmlns:a16="http://schemas.microsoft.com/office/drawing/2014/main" id="{DA7AEF3F-B920-8367-6D26-44EAA09567B2}"/>
              </a:ext>
            </a:extLst>
          </p:cNvPr>
          <p:cNvCxnSpPr>
            <a:cxnSpLocks noGrp="1" noRot="1" noMove="1" noResize="1" noEditPoints="1" noAdjustHandles="1" noChangeArrowheads="1" noChangeShapeType="1"/>
          </p:cNvCxnSpPr>
          <p:nvPr userDrawn="1"/>
        </p:nvCxnSpPr>
        <p:spPr>
          <a:xfrm flipH="1">
            <a:off x="6024880" y="3429000"/>
            <a:ext cx="5984240" cy="0"/>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Grupp 5">
            <a:extLst>
              <a:ext uri="{FF2B5EF4-FFF2-40B4-BE49-F238E27FC236}">
                <a16:creationId xmlns:a16="http://schemas.microsoft.com/office/drawing/2014/main" id="{ED685CBD-7A5A-114B-75BE-FA6E8F450DA6}"/>
              </a:ext>
            </a:extLst>
          </p:cNvPr>
          <p:cNvGrpSpPr>
            <a:grpSpLocks noGrp="1" noUngrp="1" noRot="1" noMove="1" noResize="1"/>
          </p:cNvGrpSpPr>
          <p:nvPr userDrawn="1"/>
        </p:nvGrpSpPr>
        <p:grpSpPr>
          <a:xfrm>
            <a:off x="1895171" y="6026999"/>
            <a:ext cx="2199709" cy="374484"/>
            <a:chOff x="1888435" y="5891642"/>
            <a:chExt cx="2199709" cy="374484"/>
          </a:xfrm>
        </p:grpSpPr>
        <p:pic>
          <p:nvPicPr>
            <p:cNvPr id="7" name="Bildobjekt 6">
              <a:extLst>
                <a:ext uri="{FF2B5EF4-FFF2-40B4-BE49-F238E27FC236}">
                  <a16:creationId xmlns:a16="http://schemas.microsoft.com/office/drawing/2014/main" id="{6946D34B-6E66-AE0A-B316-1BC4623E674B}"/>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763273" y="5898774"/>
              <a:ext cx="460117" cy="367352"/>
            </a:xfrm>
            <a:prstGeom prst="rect">
              <a:avLst/>
            </a:prstGeom>
          </p:spPr>
        </p:pic>
        <p:pic>
          <p:nvPicPr>
            <p:cNvPr id="8" name="Bildobjekt 7">
              <a:extLst>
                <a:ext uri="{FF2B5EF4-FFF2-40B4-BE49-F238E27FC236}">
                  <a16:creationId xmlns:a16="http://schemas.microsoft.com/office/drawing/2014/main" id="{C8C23F54-CEE4-CA88-CA20-8C0132D82F9F}"/>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190608" y="5891642"/>
              <a:ext cx="460117" cy="367352"/>
            </a:xfrm>
            <a:prstGeom prst="rect">
              <a:avLst/>
            </a:prstGeom>
          </p:spPr>
        </p:pic>
        <p:pic>
          <p:nvPicPr>
            <p:cNvPr id="9" name="Bildobjekt 8">
              <a:extLst>
                <a:ext uri="{FF2B5EF4-FFF2-40B4-BE49-F238E27FC236}">
                  <a16:creationId xmlns:a16="http://schemas.microsoft.com/office/drawing/2014/main" id="{533FA9BA-8186-D131-47F5-A2AAAFA2CD73}"/>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325854" y="5898773"/>
              <a:ext cx="460117" cy="367352"/>
            </a:xfrm>
            <a:prstGeom prst="rect">
              <a:avLst/>
            </a:prstGeom>
          </p:spPr>
        </p:pic>
        <p:pic>
          <p:nvPicPr>
            <p:cNvPr id="10" name="Bildobjekt 9">
              <a:extLst>
                <a:ext uri="{FF2B5EF4-FFF2-40B4-BE49-F238E27FC236}">
                  <a16:creationId xmlns:a16="http://schemas.microsoft.com/office/drawing/2014/main" id="{AB3F23DD-F8E2-A88E-91A0-DDDFB4D326B9}"/>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628027" y="5898773"/>
              <a:ext cx="460117" cy="367352"/>
            </a:xfrm>
            <a:prstGeom prst="rect">
              <a:avLst/>
            </a:prstGeom>
          </p:spPr>
        </p:pic>
        <p:pic>
          <p:nvPicPr>
            <p:cNvPr id="11" name="Bildobjekt 10">
              <a:extLst>
                <a:ext uri="{FF2B5EF4-FFF2-40B4-BE49-F238E27FC236}">
                  <a16:creationId xmlns:a16="http://schemas.microsoft.com/office/drawing/2014/main" id="{DBABF8CE-2BF6-B1A0-51F9-1B1087D301D0}"/>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1888435" y="5898773"/>
              <a:ext cx="460117" cy="367352"/>
            </a:xfrm>
            <a:prstGeom prst="rect">
              <a:avLst/>
            </a:prstGeom>
          </p:spPr>
        </p:pic>
      </p:grpSp>
      <p:sp>
        <p:nvSpPr>
          <p:cNvPr id="12" name="Rektangel 11">
            <a:extLst>
              <a:ext uri="{FF2B5EF4-FFF2-40B4-BE49-F238E27FC236}">
                <a16:creationId xmlns:a16="http://schemas.microsoft.com/office/drawing/2014/main" id="{E4999E48-343D-6147-6B46-3EF0849155E2}"/>
              </a:ext>
            </a:extLst>
          </p:cNvPr>
          <p:cNvSpPr>
            <a:spLocks noGrp="1" noRot="1" noMove="1" noResize="1" noEditPoints="1" noAdjustHandles="1" noChangeArrowheads="1" noChangeShapeType="1"/>
          </p:cNvSpPr>
          <p:nvPr userDrawn="1"/>
        </p:nvSpPr>
        <p:spPr>
          <a:xfrm rot="5400000">
            <a:off x="9718799" y="3001461"/>
            <a:ext cx="382987" cy="7646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634C636E-9D8A-98BA-07DC-16FF1DCC65FA}"/>
              </a:ext>
            </a:extLst>
          </p:cNvPr>
          <p:cNvSpPr>
            <a:spLocks noGrp="1" noRot="1" noMove="1" noResize="1" noEditPoints="1" noAdjustHandles="1" noChangeArrowheads="1" noChangeShapeType="1"/>
          </p:cNvSpPr>
          <p:nvPr userDrawn="1"/>
        </p:nvSpPr>
        <p:spPr>
          <a:xfrm rot="16200000">
            <a:off x="9075150" y="3870595"/>
            <a:ext cx="1670285" cy="76462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C24FE75-D87B-0326-3981-1FDF8B89ED04}"/>
              </a:ext>
            </a:extLst>
          </p:cNvPr>
          <p:cNvSpPr>
            <a:spLocks noGrp="1" noRot="1" noMove="1" noResize="1" noEditPoints="1" noAdjustHandles="1" noChangeArrowheads="1" noChangeShapeType="1"/>
          </p:cNvSpPr>
          <p:nvPr userDrawn="1"/>
        </p:nvSpPr>
        <p:spPr>
          <a:xfrm rot="16200000">
            <a:off x="9333112" y="-3330853"/>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05B56ABC-0EAF-3ED3-6F78-9BC4A1DCAA03}"/>
              </a:ext>
            </a:extLst>
          </p:cNvPr>
          <p:cNvSpPr>
            <a:spLocks noGrp="1" noRot="1" noMove="1" noResize="1" noEditPoints="1" noAdjustHandles="1" noChangeArrowheads="1" noChangeShapeType="1"/>
          </p:cNvSpPr>
          <p:nvPr userDrawn="1"/>
        </p:nvSpPr>
        <p:spPr>
          <a:xfrm rot="5400000">
            <a:off x="8791179" y="-4131386"/>
            <a:ext cx="140633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20CBAC9F-F9D9-EEEA-FDD4-AAA2BDE9221A}"/>
              </a:ext>
            </a:extLst>
          </p:cNvPr>
          <p:cNvSpPr>
            <a:spLocks noGrp="1" noRot="1" noMove="1" noResize="1" noEditPoints="1" noAdjustHandles="1" noChangeArrowheads="1" noChangeShapeType="1"/>
          </p:cNvSpPr>
          <p:nvPr userDrawn="1"/>
        </p:nvSpPr>
        <p:spPr>
          <a:xfrm>
            <a:off x="11879696" y="2032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DD8D1E3A-86C1-CB74-0AC6-773B14C22008}"/>
              </a:ext>
            </a:extLst>
          </p:cNvPr>
          <p:cNvSpPr>
            <a:spLocks noGrp="1" noRot="1" noMove="1" noResize="1" noEditPoints="1" noAdjustHandles="1" noChangeArrowheads="1" noChangeShapeType="1"/>
          </p:cNvSpPr>
          <p:nvPr userDrawn="1"/>
        </p:nvSpPr>
        <p:spPr>
          <a:xfrm rot="10800000">
            <a:off x="12207965" y="-548640"/>
            <a:ext cx="4875877" cy="9147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 name="Rak koppling 17">
            <a:extLst>
              <a:ext uri="{FF2B5EF4-FFF2-40B4-BE49-F238E27FC236}">
                <a16:creationId xmlns:a16="http://schemas.microsoft.com/office/drawing/2014/main" id="{08E469E9-E50C-2043-04BD-0688D6221645}"/>
              </a:ext>
            </a:extLst>
          </p:cNvPr>
          <p:cNvCxnSpPr>
            <a:cxnSpLocks noGrp="1" noRot="1" noMove="1" noResize="1" noEditPoints="1" noAdjustHandles="1" noChangeArrowheads="1" noChangeShapeType="1"/>
          </p:cNvCxnSpPr>
          <p:nvPr userDrawn="1"/>
        </p:nvCxnSpPr>
        <p:spPr>
          <a:xfrm>
            <a:off x="9042998" y="89647"/>
            <a:ext cx="0" cy="6678706"/>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Platshållare för bild 4">
            <a:extLst>
              <a:ext uri="{FF2B5EF4-FFF2-40B4-BE49-F238E27FC236}">
                <a16:creationId xmlns:a16="http://schemas.microsoft.com/office/drawing/2014/main" id="{3E6CCA6B-1C05-E94D-E6BD-1BED86D86684}"/>
              </a:ext>
            </a:extLst>
          </p:cNvPr>
          <p:cNvSpPr>
            <a:spLocks noGrp="1" noRot="1" noMove="1" noResize="1" noEditPoints="1" noAdjustHandles="1" noChangeArrowheads="1" noChangeShapeType="1"/>
          </p:cNvSpPr>
          <p:nvPr>
            <p:ph type="pic" sz="quarter" idx="12" hasCustomPrompt="1"/>
          </p:nvPr>
        </p:nvSpPr>
        <p:spPr>
          <a:xfrm>
            <a:off x="6270176" y="244475"/>
            <a:ext cx="5679440" cy="3065463"/>
          </a:xfrm>
          <a:prstGeom prst="rect">
            <a:avLst/>
          </a:prstGeom>
        </p:spPr>
        <p:txBody>
          <a:bodyPr/>
          <a:lstStyle>
            <a:lvl1pPr marL="0" indent="0">
              <a:buNone/>
              <a:defRPr sz="2000"/>
            </a:lvl1pPr>
          </a:lstStyle>
          <a:p>
            <a:r>
              <a:rPr lang="sv-SE"/>
              <a:t>Infoga egen bild här</a:t>
            </a:r>
          </a:p>
        </p:txBody>
      </p:sp>
      <p:sp>
        <p:nvSpPr>
          <p:cNvPr id="20" name="Platshållare för bild 4">
            <a:extLst>
              <a:ext uri="{FF2B5EF4-FFF2-40B4-BE49-F238E27FC236}">
                <a16:creationId xmlns:a16="http://schemas.microsoft.com/office/drawing/2014/main" id="{801E7B5A-8317-4731-128C-828209E7EC20}"/>
              </a:ext>
            </a:extLst>
          </p:cNvPr>
          <p:cNvSpPr>
            <a:spLocks noGrp="1" noRot="1" noMove="1" noResize="1" noEditPoints="1" noAdjustHandles="1" noChangeArrowheads="1" noChangeShapeType="1"/>
          </p:cNvSpPr>
          <p:nvPr>
            <p:ph type="pic" sz="quarter" idx="14" hasCustomPrompt="1"/>
          </p:nvPr>
        </p:nvSpPr>
        <p:spPr>
          <a:xfrm>
            <a:off x="6270176" y="3548062"/>
            <a:ext cx="2712720" cy="3065463"/>
          </a:xfrm>
          <a:prstGeom prst="rect">
            <a:avLst/>
          </a:prstGeom>
        </p:spPr>
        <p:txBody>
          <a:bodyPr/>
          <a:lstStyle>
            <a:lvl1pPr marL="0" indent="0">
              <a:buNone/>
              <a:defRPr sz="2000"/>
            </a:lvl1pPr>
          </a:lstStyle>
          <a:p>
            <a:r>
              <a:rPr lang="sv-SE"/>
              <a:t>Infoga egen bild här</a:t>
            </a:r>
          </a:p>
        </p:txBody>
      </p:sp>
      <p:sp>
        <p:nvSpPr>
          <p:cNvPr id="21" name="Platshållare för text 14">
            <a:extLst>
              <a:ext uri="{FF2B5EF4-FFF2-40B4-BE49-F238E27FC236}">
                <a16:creationId xmlns:a16="http://schemas.microsoft.com/office/drawing/2014/main" id="{2186F8F1-8664-72B5-2ABE-BA4E2F9A121C}"/>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22" name="Platshållare för bild 1">
            <a:extLst>
              <a:ext uri="{FF2B5EF4-FFF2-40B4-BE49-F238E27FC236}">
                <a16:creationId xmlns:a16="http://schemas.microsoft.com/office/drawing/2014/main" id="{CAB41D1B-F930-5DEF-5C3E-7959E49FEE5C}"/>
              </a:ext>
            </a:extLst>
          </p:cNvPr>
          <p:cNvSpPr>
            <a:spLocks noGrp="1" noRot="1" noMove="1" noResize="1" noEditPoints="1" noAdjustHandles="1" noChangeArrowheads="1" noChangeShapeType="1"/>
          </p:cNvSpPr>
          <p:nvPr>
            <p:ph type="pic" sz="quarter" idx="15" hasCustomPrompt="1"/>
          </p:nvPr>
        </p:nvSpPr>
        <p:spPr>
          <a:xfrm>
            <a:off x="9236896" y="3548063"/>
            <a:ext cx="2712720" cy="3065462"/>
          </a:xfrm>
          <a:custGeom>
            <a:avLst/>
            <a:gdLst>
              <a:gd name="connsiteX0" fmla="*/ 1759991 w 2712720"/>
              <a:gd name="connsiteY0" fmla="*/ 2746088 h 3065462"/>
              <a:gd name="connsiteX1" fmla="*/ 1762848 w 2712720"/>
              <a:gd name="connsiteY1" fmla="*/ 2749650 h 3065462"/>
              <a:gd name="connsiteX2" fmla="*/ 1760963 w 2712720"/>
              <a:gd name="connsiteY2" fmla="*/ 2751826 h 3065462"/>
              <a:gd name="connsiteX3" fmla="*/ 1760954 w 2712720"/>
              <a:gd name="connsiteY3" fmla="*/ 2751826 h 3065462"/>
              <a:gd name="connsiteX4" fmla="*/ 1759468 w 2712720"/>
              <a:gd name="connsiteY4" fmla="*/ 2754251 h 3065462"/>
              <a:gd name="connsiteX5" fmla="*/ 1756960 w 2712720"/>
              <a:gd name="connsiteY5" fmla="*/ 2751245 h 3065462"/>
              <a:gd name="connsiteX6" fmla="*/ 1759991 w 2712720"/>
              <a:gd name="connsiteY6" fmla="*/ 2746088 h 3065462"/>
              <a:gd name="connsiteX7" fmla="*/ 1665442 w 2712720"/>
              <a:gd name="connsiteY7" fmla="*/ 2746088 h 3065462"/>
              <a:gd name="connsiteX8" fmla="*/ 1668473 w 2712720"/>
              <a:gd name="connsiteY8" fmla="*/ 2751245 h 3065462"/>
              <a:gd name="connsiteX9" fmla="*/ 1665965 w 2712720"/>
              <a:gd name="connsiteY9" fmla="*/ 2754251 h 3065462"/>
              <a:gd name="connsiteX10" fmla="*/ 1665957 w 2712720"/>
              <a:gd name="connsiteY10" fmla="*/ 2754251 h 3065462"/>
              <a:gd name="connsiteX11" fmla="*/ 1664470 w 2712720"/>
              <a:gd name="connsiteY11" fmla="*/ 2751826 h 3065462"/>
              <a:gd name="connsiteX12" fmla="*/ 1662585 w 2712720"/>
              <a:gd name="connsiteY12" fmla="*/ 2749650 h 3065462"/>
              <a:gd name="connsiteX13" fmla="*/ 1665442 w 2712720"/>
              <a:gd name="connsiteY13" fmla="*/ 2746088 h 3065462"/>
              <a:gd name="connsiteX14" fmla="*/ 1750969 w 2712720"/>
              <a:gd name="connsiteY14" fmla="*/ 2743225 h 3065462"/>
              <a:gd name="connsiteX15" fmla="*/ 1750973 w 2712720"/>
              <a:gd name="connsiteY15" fmla="*/ 2743231 h 3065462"/>
              <a:gd name="connsiteX16" fmla="*/ 1750965 w 2712720"/>
              <a:gd name="connsiteY16" fmla="*/ 2743231 h 3065462"/>
              <a:gd name="connsiteX17" fmla="*/ 1674439 w 2712720"/>
              <a:gd name="connsiteY17" fmla="*/ 2743225 h 3065462"/>
              <a:gd name="connsiteX18" fmla="*/ 1674443 w 2712720"/>
              <a:gd name="connsiteY18" fmla="*/ 2743231 h 3065462"/>
              <a:gd name="connsiteX19" fmla="*/ 1674435 w 2712720"/>
              <a:gd name="connsiteY19" fmla="*/ 2743231 h 3065462"/>
              <a:gd name="connsiteX20" fmla="*/ 1755906 w 2712720"/>
              <a:gd name="connsiteY20" fmla="*/ 2740640 h 3065462"/>
              <a:gd name="connsiteX21" fmla="*/ 1758463 w 2712720"/>
              <a:gd name="connsiteY21" fmla="*/ 2744103 h 3065462"/>
              <a:gd name="connsiteX22" fmla="*/ 1756445 w 2712720"/>
              <a:gd name="connsiteY22" fmla="*/ 2746686 h 3065462"/>
              <a:gd name="connsiteX23" fmla="*/ 1755025 w 2712720"/>
              <a:gd name="connsiteY23" fmla="*/ 2748861 h 3065462"/>
              <a:gd name="connsiteX24" fmla="*/ 1752675 w 2712720"/>
              <a:gd name="connsiteY24" fmla="*/ 2745681 h 3065462"/>
              <a:gd name="connsiteX25" fmla="*/ 1755906 w 2712720"/>
              <a:gd name="connsiteY25" fmla="*/ 2740640 h 3065462"/>
              <a:gd name="connsiteX26" fmla="*/ 1669511 w 2712720"/>
              <a:gd name="connsiteY26" fmla="*/ 2740640 h 3065462"/>
              <a:gd name="connsiteX27" fmla="*/ 1672741 w 2712720"/>
              <a:gd name="connsiteY27" fmla="*/ 2745681 h 3065462"/>
              <a:gd name="connsiteX28" fmla="*/ 1670391 w 2712720"/>
              <a:gd name="connsiteY28" fmla="*/ 2748861 h 3065462"/>
              <a:gd name="connsiteX29" fmla="*/ 1668971 w 2712720"/>
              <a:gd name="connsiteY29" fmla="*/ 2746686 h 3065462"/>
              <a:gd name="connsiteX30" fmla="*/ 1666953 w 2712720"/>
              <a:gd name="connsiteY30" fmla="*/ 2744103 h 3065462"/>
              <a:gd name="connsiteX31" fmla="*/ 1669511 w 2712720"/>
              <a:gd name="connsiteY31" fmla="*/ 2740640 h 3065462"/>
              <a:gd name="connsiteX32" fmla="*/ 1786664 w 2712720"/>
              <a:gd name="connsiteY32" fmla="*/ 2735327 h 3065462"/>
              <a:gd name="connsiteX33" fmla="*/ 1790143 w 2712720"/>
              <a:gd name="connsiteY33" fmla="*/ 2740740 h 3065462"/>
              <a:gd name="connsiteX34" fmla="*/ 1785077 w 2712720"/>
              <a:gd name="connsiteY34" fmla="*/ 2741130 h 3065462"/>
              <a:gd name="connsiteX35" fmla="*/ 1782071 w 2712720"/>
              <a:gd name="connsiteY35" fmla="*/ 2735650 h 3065462"/>
              <a:gd name="connsiteX36" fmla="*/ 1638761 w 2712720"/>
              <a:gd name="connsiteY36" fmla="*/ 2735327 h 3065462"/>
              <a:gd name="connsiteX37" fmla="*/ 1643353 w 2712720"/>
              <a:gd name="connsiteY37" fmla="*/ 2735650 h 3065462"/>
              <a:gd name="connsiteX38" fmla="*/ 1640347 w 2712720"/>
              <a:gd name="connsiteY38" fmla="*/ 2741130 h 3065462"/>
              <a:gd name="connsiteX39" fmla="*/ 1635282 w 2712720"/>
              <a:gd name="connsiteY39" fmla="*/ 2740740 h 3065462"/>
              <a:gd name="connsiteX40" fmla="*/ 1786664 w 2712720"/>
              <a:gd name="connsiteY40" fmla="*/ 2735326 h 3065462"/>
              <a:gd name="connsiteX41" fmla="*/ 1786672 w 2712720"/>
              <a:gd name="connsiteY41" fmla="*/ 2735326 h 3065462"/>
              <a:gd name="connsiteX42" fmla="*/ 1786664 w 2712720"/>
              <a:gd name="connsiteY42" fmla="*/ 2735327 h 3065462"/>
              <a:gd name="connsiteX43" fmla="*/ 1638753 w 2712720"/>
              <a:gd name="connsiteY43" fmla="*/ 2735326 h 3065462"/>
              <a:gd name="connsiteX44" fmla="*/ 1638761 w 2712720"/>
              <a:gd name="connsiteY44" fmla="*/ 2735326 h 3065462"/>
              <a:gd name="connsiteX45" fmla="*/ 1638761 w 2712720"/>
              <a:gd name="connsiteY45" fmla="*/ 2735327 h 3065462"/>
              <a:gd name="connsiteX46" fmla="*/ 1752102 w 2712720"/>
              <a:gd name="connsiteY46" fmla="*/ 2734562 h 3065462"/>
              <a:gd name="connsiteX47" fmla="*/ 1754544 w 2712720"/>
              <a:gd name="connsiteY47" fmla="*/ 2738465 h 3065462"/>
              <a:gd name="connsiteX48" fmla="*/ 1752451 w 2712720"/>
              <a:gd name="connsiteY48" fmla="*/ 2740981 h 3065462"/>
              <a:gd name="connsiteX49" fmla="*/ 1750969 w 2712720"/>
              <a:gd name="connsiteY49" fmla="*/ 2743225 h 3065462"/>
              <a:gd name="connsiteX50" fmla="*/ 1748872 w 2712720"/>
              <a:gd name="connsiteY50" fmla="*/ 2739810 h 3065462"/>
              <a:gd name="connsiteX51" fmla="*/ 1752102 w 2712720"/>
              <a:gd name="connsiteY51" fmla="*/ 2734562 h 3065462"/>
              <a:gd name="connsiteX52" fmla="*/ 1673306 w 2712720"/>
              <a:gd name="connsiteY52" fmla="*/ 2734562 h 3065462"/>
              <a:gd name="connsiteX53" fmla="*/ 1676536 w 2712720"/>
              <a:gd name="connsiteY53" fmla="*/ 2739810 h 3065462"/>
              <a:gd name="connsiteX54" fmla="*/ 1674439 w 2712720"/>
              <a:gd name="connsiteY54" fmla="*/ 2743225 h 3065462"/>
              <a:gd name="connsiteX55" fmla="*/ 1672957 w 2712720"/>
              <a:gd name="connsiteY55" fmla="*/ 2740981 h 3065462"/>
              <a:gd name="connsiteX56" fmla="*/ 1670864 w 2712720"/>
              <a:gd name="connsiteY56" fmla="*/ 2738465 h 3065462"/>
              <a:gd name="connsiteX57" fmla="*/ 1673306 w 2712720"/>
              <a:gd name="connsiteY57" fmla="*/ 2734562 h 3065462"/>
              <a:gd name="connsiteX58" fmla="*/ 1783450 w 2712720"/>
              <a:gd name="connsiteY58" fmla="*/ 2728658 h 3065462"/>
              <a:gd name="connsiteX59" fmla="*/ 1783458 w 2712720"/>
              <a:gd name="connsiteY59" fmla="*/ 2728658 h 3065462"/>
              <a:gd name="connsiteX60" fmla="*/ 1785767 w 2712720"/>
              <a:gd name="connsiteY60" fmla="*/ 2733366 h 3065462"/>
              <a:gd name="connsiteX61" fmla="*/ 1781390 w 2712720"/>
              <a:gd name="connsiteY61" fmla="*/ 2733657 h 3065462"/>
              <a:gd name="connsiteX62" fmla="*/ 1779713 w 2712720"/>
              <a:gd name="connsiteY62" fmla="*/ 2728732 h 3065462"/>
              <a:gd name="connsiteX63" fmla="*/ 1641950 w 2712720"/>
              <a:gd name="connsiteY63" fmla="*/ 2728658 h 3065462"/>
              <a:gd name="connsiteX64" fmla="*/ 1645687 w 2712720"/>
              <a:gd name="connsiteY64" fmla="*/ 2728732 h 3065462"/>
              <a:gd name="connsiteX65" fmla="*/ 1645695 w 2712720"/>
              <a:gd name="connsiteY65" fmla="*/ 2728732 h 3065462"/>
              <a:gd name="connsiteX66" fmla="*/ 1644018 w 2712720"/>
              <a:gd name="connsiteY66" fmla="*/ 2733657 h 3065462"/>
              <a:gd name="connsiteX67" fmla="*/ 1639641 w 2712720"/>
              <a:gd name="connsiteY67" fmla="*/ 2733366 h 3065462"/>
              <a:gd name="connsiteX68" fmla="*/ 1641950 w 2712720"/>
              <a:gd name="connsiteY68" fmla="*/ 2728658 h 3065462"/>
              <a:gd name="connsiteX69" fmla="*/ 1780950 w 2712720"/>
              <a:gd name="connsiteY69" fmla="*/ 2721491 h 3065462"/>
              <a:gd name="connsiteX70" fmla="*/ 1782586 w 2712720"/>
              <a:gd name="connsiteY70" fmla="*/ 2726557 h 3065462"/>
              <a:gd name="connsiteX71" fmla="*/ 1779223 w 2712720"/>
              <a:gd name="connsiteY71" fmla="*/ 2726490 h 3065462"/>
              <a:gd name="connsiteX72" fmla="*/ 1778160 w 2712720"/>
              <a:gd name="connsiteY72" fmla="*/ 2721666 h 3065462"/>
              <a:gd name="connsiteX73" fmla="*/ 1644466 w 2712720"/>
              <a:gd name="connsiteY73" fmla="*/ 2721491 h 3065462"/>
              <a:gd name="connsiteX74" fmla="*/ 1647256 w 2712720"/>
              <a:gd name="connsiteY74" fmla="*/ 2721666 h 3065462"/>
              <a:gd name="connsiteX75" fmla="*/ 1646193 w 2712720"/>
              <a:gd name="connsiteY75" fmla="*/ 2726490 h 3065462"/>
              <a:gd name="connsiteX76" fmla="*/ 1642830 w 2712720"/>
              <a:gd name="connsiteY76" fmla="*/ 2726557 h 3065462"/>
              <a:gd name="connsiteX77" fmla="*/ 1644466 w 2712720"/>
              <a:gd name="connsiteY77" fmla="*/ 2721491 h 3065462"/>
              <a:gd name="connsiteX78" fmla="*/ 1730620 w 2712720"/>
              <a:gd name="connsiteY78" fmla="*/ 2680312 h 3065462"/>
              <a:gd name="connsiteX79" fmla="*/ 1739754 w 2712720"/>
              <a:gd name="connsiteY79" fmla="*/ 2681209 h 3065462"/>
              <a:gd name="connsiteX80" fmla="*/ 1740086 w 2712720"/>
              <a:gd name="connsiteY80" fmla="*/ 2681524 h 3065462"/>
              <a:gd name="connsiteX81" fmla="*/ 1740311 w 2712720"/>
              <a:gd name="connsiteY81" fmla="*/ 2691896 h 3065462"/>
              <a:gd name="connsiteX82" fmla="*/ 1738833 w 2712720"/>
              <a:gd name="connsiteY82" fmla="*/ 2694138 h 3065462"/>
              <a:gd name="connsiteX83" fmla="*/ 1731467 w 2712720"/>
              <a:gd name="connsiteY83" fmla="*/ 2696031 h 3065462"/>
              <a:gd name="connsiteX84" fmla="*/ 1731068 w 2712720"/>
              <a:gd name="connsiteY84" fmla="*/ 2695741 h 3065462"/>
              <a:gd name="connsiteX85" fmla="*/ 1730620 w 2712720"/>
              <a:gd name="connsiteY85" fmla="*/ 2680312 h 3065462"/>
              <a:gd name="connsiteX86" fmla="*/ 1694797 w 2712720"/>
              <a:gd name="connsiteY86" fmla="*/ 2680304 h 3065462"/>
              <a:gd name="connsiteX87" fmla="*/ 1694348 w 2712720"/>
              <a:gd name="connsiteY87" fmla="*/ 2695732 h 3065462"/>
              <a:gd name="connsiteX88" fmla="*/ 1693950 w 2712720"/>
              <a:gd name="connsiteY88" fmla="*/ 2696023 h 3065462"/>
              <a:gd name="connsiteX89" fmla="*/ 1686584 w 2712720"/>
              <a:gd name="connsiteY89" fmla="*/ 2694130 h 3065462"/>
              <a:gd name="connsiteX90" fmla="*/ 1685106 w 2712720"/>
              <a:gd name="connsiteY90" fmla="*/ 2691888 h 3065462"/>
              <a:gd name="connsiteX91" fmla="*/ 1685330 w 2712720"/>
              <a:gd name="connsiteY91" fmla="*/ 2681516 h 3065462"/>
              <a:gd name="connsiteX92" fmla="*/ 1685662 w 2712720"/>
              <a:gd name="connsiteY92" fmla="*/ 2681200 h 3065462"/>
              <a:gd name="connsiteX93" fmla="*/ 1694797 w 2712720"/>
              <a:gd name="connsiteY93" fmla="*/ 2680304 h 3065462"/>
              <a:gd name="connsiteX94" fmla="*/ 1782844 w 2712720"/>
              <a:gd name="connsiteY94" fmla="*/ 2667466 h 3065462"/>
              <a:gd name="connsiteX95" fmla="*/ 1784089 w 2712720"/>
              <a:gd name="connsiteY95" fmla="*/ 2667773 h 3065462"/>
              <a:gd name="connsiteX96" fmla="*/ 1788142 w 2712720"/>
              <a:gd name="connsiteY96" fmla="*/ 2672896 h 3065462"/>
              <a:gd name="connsiteX97" fmla="*/ 1788640 w 2712720"/>
              <a:gd name="connsiteY97" fmla="*/ 2679598 h 3065462"/>
              <a:gd name="connsiteX98" fmla="*/ 1787884 w 2712720"/>
              <a:gd name="connsiteY98" fmla="*/ 2680636 h 3065462"/>
              <a:gd name="connsiteX99" fmla="*/ 1786547 w 2712720"/>
              <a:gd name="connsiteY99" fmla="*/ 2680337 h 3065462"/>
              <a:gd name="connsiteX100" fmla="*/ 1782354 w 2712720"/>
              <a:gd name="connsiteY100" fmla="*/ 2676069 h 3065462"/>
              <a:gd name="connsiteX101" fmla="*/ 1782362 w 2712720"/>
              <a:gd name="connsiteY101" fmla="*/ 2676060 h 3065462"/>
              <a:gd name="connsiteX102" fmla="*/ 1779489 w 2712720"/>
              <a:gd name="connsiteY102" fmla="*/ 2673079 h 3065462"/>
              <a:gd name="connsiteX103" fmla="*/ 1779298 w 2712720"/>
              <a:gd name="connsiteY103" fmla="*/ 2671676 h 3065462"/>
              <a:gd name="connsiteX104" fmla="*/ 1779813 w 2712720"/>
              <a:gd name="connsiteY104" fmla="*/ 2670779 h 3065462"/>
              <a:gd name="connsiteX105" fmla="*/ 1782287 w 2712720"/>
              <a:gd name="connsiteY105" fmla="*/ 2667931 h 3065462"/>
              <a:gd name="connsiteX106" fmla="*/ 1782844 w 2712720"/>
              <a:gd name="connsiteY106" fmla="*/ 2667466 h 3065462"/>
              <a:gd name="connsiteX107" fmla="*/ 1642564 w 2712720"/>
              <a:gd name="connsiteY107" fmla="*/ 2667457 h 3065462"/>
              <a:gd name="connsiteX108" fmla="*/ 1643121 w 2712720"/>
              <a:gd name="connsiteY108" fmla="*/ 2667922 h 3065462"/>
              <a:gd name="connsiteX109" fmla="*/ 1645595 w 2712720"/>
              <a:gd name="connsiteY109" fmla="*/ 2670771 h 3065462"/>
              <a:gd name="connsiteX110" fmla="*/ 1646110 w 2712720"/>
              <a:gd name="connsiteY110" fmla="*/ 2671667 h 3065462"/>
              <a:gd name="connsiteX111" fmla="*/ 1645919 w 2712720"/>
              <a:gd name="connsiteY111" fmla="*/ 2673071 h 3065462"/>
              <a:gd name="connsiteX112" fmla="*/ 1643046 w 2712720"/>
              <a:gd name="connsiteY112" fmla="*/ 2676052 h 3065462"/>
              <a:gd name="connsiteX113" fmla="*/ 1638853 w 2712720"/>
              <a:gd name="connsiteY113" fmla="*/ 2680320 h 3065462"/>
              <a:gd name="connsiteX114" fmla="*/ 1638861 w 2712720"/>
              <a:gd name="connsiteY114" fmla="*/ 2680328 h 3065462"/>
              <a:gd name="connsiteX115" fmla="*/ 1637524 w 2712720"/>
              <a:gd name="connsiteY115" fmla="*/ 2680627 h 3065462"/>
              <a:gd name="connsiteX116" fmla="*/ 1636768 w 2712720"/>
              <a:gd name="connsiteY116" fmla="*/ 2679589 h 3065462"/>
              <a:gd name="connsiteX117" fmla="*/ 1637267 w 2712720"/>
              <a:gd name="connsiteY117" fmla="*/ 2672888 h 3065462"/>
              <a:gd name="connsiteX118" fmla="*/ 1641319 w 2712720"/>
              <a:gd name="connsiteY118" fmla="*/ 2667765 h 3065462"/>
              <a:gd name="connsiteX119" fmla="*/ 1642564 w 2712720"/>
              <a:gd name="connsiteY119" fmla="*/ 2667457 h 3065462"/>
              <a:gd name="connsiteX120" fmla="*/ 1733202 w 2712720"/>
              <a:gd name="connsiteY120" fmla="*/ 2661836 h 3065462"/>
              <a:gd name="connsiteX121" fmla="*/ 1741764 w 2712720"/>
              <a:gd name="connsiteY121" fmla="*/ 2662707 h 3065462"/>
              <a:gd name="connsiteX122" fmla="*/ 1742055 w 2712720"/>
              <a:gd name="connsiteY122" fmla="*/ 2663031 h 3065462"/>
              <a:gd name="connsiteX123" fmla="*/ 1741041 w 2712720"/>
              <a:gd name="connsiteY123" fmla="*/ 2670148 h 3065462"/>
              <a:gd name="connsiteX124" fmla="*/ 1740294 w 2712720"/>
              <a:gd name="connsiteY124" fmla="*/ 2677439 h 3065462"/>
              <a:gd name="connsiteX125" fmla="*/ 1740302 w 2712720"/>
              <a:gd name="connsiteY125" fmla="*/ 2677439 h 3065462"/>
              <a:gd name="connsiteX126" fmla="*/ 1739239 w 2712720"/>
              <a:gd name="connsiteY126" fmla="*/ 2678443 h 3065462"/>
              <a:gd name="connsiteX127" fmla="*/ 1730819 w 2712720"/>
              <a:gd name="connsiteY127" fmla="*/ 2677580 h 3065462"/>
              <a:gd name="connsiteX128" fmla="*/ 1733202 w 2712720"/>
              <a:gd name="connsiteY128" fmla="*/ 2661836 h 3065462"/>
              <a:gd name="connsiteX129" fmla="*/ 1692206 w 2712720"/>
              <a:gd name="connsiteY129" fmla="*/ 2661836 h 3065462"/>
              <a:gd name="connsiteX130" fmla="*/ 1694589 w 2712720"/>
              <a:gd name="connsiteY130" fmla="*/ 2677580 h 3065462"/>
              <a:gd name="connsiteX131" fmla="*/ 1686169 w 2712720"/>
              <a:gd name="connsiteY131" fmla="*/ 2678443 h 3065462"/>
              <a:gd name="connsiteX132" fmla="*/ 1685106 w 2712720"/>
              <a:gd name="connsiteY132" fmla="*/ 2677439 h 3065462"/>
              <a:gd name="connsiteX133" fmla="*/ 1684358 w 2712720"/>
              <a:gd name="connsiteY133" fmla="*/ 2670148 h 3065462"/>
              <a:gd name="connsiteX134" fmla="*/ 1683345 w 2712720"/>
              <a:gd name="connsiteY134" fmla="*/ 2663031 h 3065462"/>
              <a:gd name="connsiteX135" fmla="*/ 1683354 w 2712720"/>
              <a:gd name="connsiteY135" fmla="*/ 2663031 h 3065462"/>
              <a:gd name="connsiteX136" fmla="*/ 1683644 w 2712720"/>
              <a:gd name="connsiteY136" fmla="*/ 2662707 h 3065462"/>
              <a:gd name="connsiteX137" fmla="*/ 1692206 w 2712720"/>
              <a:gd name="connsiteY137" fmla="*/ 2661836 h 3065462"/>
              <a:gd name="connsiteX138" fmla="*/ 1749030 w 2712720"/>
              <a:gd name="connsiteY138" fmla="*/ 2643226 h 3065462"/>
              <a:gd name="connsiteX139" fmla="*/ 1749287 w 2712720"/>
              <a:gd name="connsiteY139" fmla="*/ 2643542 h 3065462"/>
              <a:gd name="connsiteX140" fmla="*/ 1744637 w 2712720"/>
              <a:gd name="connsiteY140" fmla="*/ 2655524 h 3065462"/>
              <a:gd name="connsiteX141" fmla="*/ 1741407 w 2712720"/>
              <a:gd name="connsiteY141" fmla="*/ 2660291 h 3065462"/>
              <a:gd name="connsiteX142" fmla="*/ 1734099 w 2712720"/>
              <a:gd name="connsiteY142" fmla="*/ 2659286 h 3065462"/>
              <a:gd name="connsiteX143" fmla="*/ 1734108 w 2712720"/>
              <a:gd name="connsiteY143" fmla="*/ 2659286 h 3065462"/>
              <a:gd name="connsiteX144" fmla="*/ 1737188 w 2712720"/>
              <a:gd name="connsiteY144" fmla="*/ 2649770 h 3065462"/>
              <a:gd name="connsiteX145" fmla="*/ 1739414 w 2712720"/>
              <a:gd name="connsiteY145" fmla="*/ 2644605 h 3065462"/>
              <a:gd name="connsiteX146" fmla="*/ 1741340 w 2712720"/>
              <a:gd name="connsiteY146" fmla="*/ 2643558 h 3065462"/>
              <a:gd name="connsiteX147" fmla="*/ 1749030 w 2712720"/>
              <a:gd name="connsiteY147" fmla="*/ 2643226 h 3065462"/>
              <a:gd name="connsiteX148" fmla="*/ 1676370 w 2712720"/>
              <a:gd name="connsiteY148" fmla="*/ 2643226 h 3065462"/>
              <a:gd name="connsiteX149" fmla="*/ 1676378 w 2712720"/>
              <a:gd name="connsiteY149" fmla="*/ 2643226 h 3065462"/>
              <a:gd name="connsiteX150" fmla="*/ 1684068 w 2712720"/>
              <a:gd name="connsiteY150" fmla="*/ 2643558 h 3065462"/>
              <a:gd name="connsiteX151" fmla="*/ 1685994 w 2712720"/>
              <a:gd name="connsiteY151" fmla="*/ 2644605 h 3065462"/>
              <a:gd name="connsiteX152" fmla="*/ 1688220 w 2712720"/>
              <a:gd name="connsiteY152" fmla="*/ 2649770 h 3065462"/>
              <a:gd name="connsiteX153" fmla="*/ 1691301 w 2712720"/>
              <a:gd name="connsiteY153" fmla="*/ 2659286 h 3065462"/>
              <a:gd name="connsiteX154" fmla="*/ 1683993 w 2712720"/>
              <a:gd name="connsiteY154" fmla="*/ 2660291 h 3065462"/>
              <a:gd name="connsiteX155" fmla="*/ 1680763 w 2712720"/>
              <a:gd name="connsiteY155" fmla="*/ 2655524 h 3065462"/>
              <a:gd name="connsiteX156" fmla="*/ 1676113 w 2712720"/>
              <a:gd name="connsiteY156" fmla="*/ 2643542 h 3065462"/>
              <a:gd name="connsiteX157" fmla="*/ 1676370 w 2712720"/>
              <a:gd name="connsiteY157" fmla="*/ 2643226 h 3065462"/>
              <a:gd name="connsiteX158" fmla="*/ 1790607 w 2712720"/>
              <a:gd name="connsiteY158" fmla="*/ 2612801 h 3065462"/>
              <a:gd name="connsiteX159" fmla="*/ 1792841 w 2712720"/>
              <a:gd name="connsiteY159" fmla="*/ 2615034 h 3065462"/>
              <a:gd name="connsiteX160" fmla="*/ 1790607 w 2712720"/>
              <a:gd name="connsiteY160" fmla="*/ 2617268 h 3065462"/>
              <a:gd name="connsiteX161" fmla="*/ 1788374 w 2712720"/>
              <a:gd name="connsiteY161" fmla="*/ 2615034 h 3065462"/>
              <a:gd name="connsiteX162" fmla="*/ 1790607 w 2712720"/>
              <a:gd name="connsiteY162" fmla="*/ 2612801 h 3065462"/>
              <a:gd name="connsiteX163" fmla="*/ 1634808 w 2712720"/>
              <a:gd name="connsiteY163" fmla="*/ 2612801 h 3065462"/>
              <a:gd name="connsiteX164" fmla="*/ 1637042 w 2712720"/>
              <a:gd name="connsiteY164" fmla="*/ 2615034 h 3065462"/>
              <a:gd name="connsiteX165" fmla="*/ 1634808 w 2712720"/>
              <a:gd name="connsiteY165" fmla="*/ 2617268 h 3065462"/>
              <a:gd name="connsiteX166" fmla="*/ 1632575 w 2712720"/>
              <a:gd name="connsiteY166" fmla="*/ 2615034 h 3065462"/>
              <a:gd name="connsiteX167" fmla="*/ 1634808 w 2712720"/>
              <a:gd name="connsiteY167" fmla="*/ 2612801 h 3065462"/>
              <a:gd name="connsiteX168" fmla="*/ 1790607 w 2712720"/>
              <a:gd name="connsiteY168" fmla="*/ 2610874 h 3065462"/>
              <a:gd name="connsiteX169" fmla="*/ 1786447 w 2712720"/>
              <a:gd name="connsiteY169" fmla="*/ 2615034 h 3065462"/>
              <a:gd name="connsiteX170" fmla="*/ 1790607 w 2712720"/>
              <a:gd name="connsiteY170" fmla="*/ 2619195 h 3065462"/>
              <a:gd name="connsiteX171" fmla="*/ 1794768 w 2712720"/>
              <a:gd name="connsiteY171" fmla="*/ 2615034 h 3065462"/>
              <a:gd name="connsiteX172" fmla="*/ 1790607 w 2712720"/>
              <a:gd name="connsiteY172" fmla="*/ 2610874 h 3065462"/>
              <a:gd name="connsiteX173" fmla="*/ 1634808 w 2712720"/>
              <a:gd name="connsiteY173" fmla="*/ 2610874 h 3065462"/>
              <a:gd name="connsiteX174" fmla="*/ 1630648 w 2712720"/>
              <a:gd name="connsiteY174" fmla="*/ 2615034 h 3065462"/>
              <a:gd name="connsiteX175" fmla="*/ 1634808 w 2712720"/>
              <a:gd name="connsiteY175" fmla="*/ 2619195 h 3065462"/>
              <a:gd name="connsiteX176" fmla="*/ 1638969 w 2712720"/>
              <a:gd name="connsiteY176" fmla="*/ 2615034 h 3065462"/>
              <a:gd name="connsiteX177" fmla="*/ 1634808 w 2712720"/>
              <a:gd name="connsiteY177" fmla="*/ 2610874 h 3065462"/>
              <a:gd name="connsiteX178" fmla="*/ 1628498 w 2712720"/>
              <a:gd name="connsiteY178" fmla="*/ 2603724 h 3065462"/>
              <a:gd name="connsiteX179" fmla="*/ 1682490 w 2712720"/>
              <a:gd name="connsiteY179" fmla="*/ 2670173 h 3065462"/>
              <a:gd name="connsiteX180" fmla="*/ 1653418 w 2712720"/>
              <a:gd name="connsiteY180" fmla="*/ 2756493 h 3065462"/>
              <a:gd name="connsiteX181" fmla="*/ 1653426 w 2712720"/>
              <a:gd name="connsiteY181" fmla="*/ 2756476 h 3065462"/>
              <a:gd name="connsiteX182" fmla="*/ 1644342 w 2712720"/>
              <a:gd name="connsiteY182" fmla="*/ 2764564 h 3065462"/>
              <a:gd name="connsiteX183" fmla="*/ 1643079 w 2712720"/>
              <a:gd name="connsiteY183" fmla="*/ 2774446 h 3065462"/>
              <a:gd name="connsiteX184" fmla="*/ 1649714 w 2712720"/>
              <a:gd name="connsiteY184" fmla="*/ 2780134 h 3065462"/>
              <a:gd name="connsiteX185" fmla="*/ 1634593 w 2712720"/>
              <a:gd name="connsiteY185" fmla="*/ 2781704 h 3065462"/>
              <a:gd name="connsiteX186" fmla="*/ 1626446 w 2712720"/>
              <a:gd name="connsiteY186" fmla="*/ 2768035 h 3065462"/>
              <a:gd name="connsiteX187" fmla="*/ 1614630 w 2712720"/>
              <a:gd name="connsiteY187" fmla="*/ 2765851 h 3065462"/>
              <a:gd name="connsiteX188" fmla="*/ 1609158 w 2712720"/>
              <a:gd name="connsiteY188" fmla="*/ 2746611 h 3065462"/>
              <a:gd name="connsiteX189" fmla="*/ 1627377 w 2712720"/>
              <a:gd name="connsiteY189" fmla="*/ 2755255 h 3065462"/>
              <a:gd name="connsiteX190" fmla="*/ 1640148 w 2712720"/>
              <a:gd name="connsiteY190" fmla="*/ 2746221 h 3065462"/>
              <a:gd name="connsiteX191" fmla="*/ 1650113 w 2712720"/>
              <a:gd name="connsiteY191" fmla="*/ 2701362 h 3065462"/>
              <a:gd name="connsiteX192" fmla="*/ 1644092 w 2712720"/>
              <a:gd name="connsiteY192" fmla="*/ 2677596 h 3065462"/>
              <a:gd name="connsiteX193" fmla="*/ 1644209 w 2712720"/>
              <a:gd name="connsiteY193" fmla="*/ 2677032 h 3065462"/>
              <a:gd name="connsiteX194" fmla="*/ 1646476 w 2712720"/>
              <a:gd name="connsiteY194" fmla="*/ 2674732 h 3065462"/>
              <a:gd name="connsiteX195" fmla="*/ 1647663 w 2712720"/>
              <a:gd name="connsiteY195" fmla="*/ 2670820 h 3065462"/>
              <a:gd name="connsiteX196" fmla="*/ 1646418 w 2712720"/>
              <a:gd name="connsiteY196" fmla="*/ 2669292 h 3065462"/>
              <a:gd name="connsiteX197" fmla="*/ 1643619 w 2712720"/>
              <a:gd name="connsiteY197" fmla="*/ 2666278 h 3065462"/>
              <a:gd name="connsiteX198" fmla="*/ 1639367 w 2712720"/>
              <a:gd name="connsiteY198" fmla="*/ 2664891 h 3065462"/>
              <a:gd name="connsiteX199" fmla="*/ 1630665 w 2712720"/>
              <a:gd name="connsiteY199" fmla="*/ 2644156 h 3065462"/>
              <a:gd name="connsiteX200" fmla="*/ 1631163 w 2712720"/>
              <a:gd name="connsiteY200" fmla="*/ 2643683 h 3065462"/>
              <a:gd name="connsiteX201" fmla="*/ 1647647 w 2712720"/>
              <a:gd name="connsiteY201" fmla="*/ 2639954 h 3065462"/>
              <a:gd name="connsiteX202" fmla="*/ 1653542 w 2712720"/>
              <a:gd name="connsiteY202" fmla="*/ 2628221 h 3065462"/>
              <a:gd name="connsiteX203" fmla="*/ 1652629 w 2712720"/>
              <a:gd name="connsiteY203" fmla="*/ 2628030 h 3065462"/>
              <a:gd name="connsiteX204" fmla="*/ 1644657 w 2712720"/>
              <a:gd name="connsiteY204" fmla="*/ 2639274 h 3065462"/>
              <a:gd name="connsiteX205" fmla="*/ 1631288 w 2712720"/>
              <a:gd name="connsiteY205" fmla="*/ 2640851 h 3065462"/>
              <a:gd name="connsiteX206" fmla="*/ 1623083 w 2712720"/>
              <a:gd name="connsiteY206" fmla="*/ 2634939 h 3065462"/>
              <a:gd name="connsiteX207" fmla="*/ 1615510 w 2712720"/>
              <a:gd name="connsiteY207" fmla="*/ 2617027 h 3065462"/>
              <a:gd name="connsiteX208" fmla="*/ 1616631 w 2712720"/>
              <a:gd name="connsiteY208" fmla="*/ 2616272 h 3065462"/>
              <a:gd name="connsiteX209" fmla="*/ 1623490 w 2712720"/>
              <a:gd name="connsiteY209" fmla="*/ 2621229 h 3065462"/>
              <a:gd name="connsiteX210" fmla="*/ 1624130 w 2712720"/>
              <a:gd name="connsiteY210" fmla="*/ 2620249 h 3065462"/>
              <a:gd name="connsiteX211" fmla="*/ 1614265 w 2712720"/>
              <a:gd name="connsiteY211" fmla="*/ 2604995 h 3065462"/>
              <a:gd name="connsiteX212" fmla="*/ 1614829 w 2712720"/>
              <a:gd name="connsiteY212" fmla="*/ 2604148 h 3065462"/>
              <a:gd name="connsiteX213" fmla="*/ 1628498 w 2712720"/>
              <a:gd name="connsiteY213" fmla="*/ 2603724 h 3065462"/>
              <a:gd name="connsiteX214" fmla="*/ 1796902 w 2712720"/>
              <a:gd name="connsiteY214" fmla="*/ 2603691 h 3065462"/>
              <a:gd name="connsiteX215" fmla="*/ 1810571 w 2712720"/>
              <a:gd name="connsiteY215" fmla="*/ 2604114 h 3065462"/>
              <a:gd name="connsiteX216" fmla="*/ 1811135 w 2712720"/>
              <a:gd name="connsiteY216" fmla="*/ 2604961 h 3065462"/>
              <a:gd name="connsiteX217" fmla="*/ 1801270 w 2712720"/>
              <a:gd name="connsiteY217" fmla="*/ 2620216 h 3065462"/>
              <a:gd name="connsiteX218" fmla="*/ 1801910 w 2712720"/>
              <a:gd name="connsiteY218" fmla="*/ 2621196 h 3065462"/>
              <a:gd name="connsiteX219" fmla="*/ 1808769 w 2712720"/>
              <a:gd name="connsiteY219" fmla="*/ 2616238 h 3065462"/>
              <a:gd name="connsiteX220" fmla="*/ 1809890 w 2712720"/>
              <a:gd name="connsiteY220" fmla="*/ 2616994 h 3065462"/>
              <a:gd name="connsiteX221" fmla="*/ 1802317 w 2712720"/>
              <a:gd name="connsiteY221" fmla="*/ 2634906 h 3065462"/>
              <a:gd name="connsiteX222" fmla="*/ 1794112 w 2712720"/>
              <a:gd name="connsiteY222" fmla="*/ 2640818 h 3065462"/>
              <a:gd name="connsiteX223" fmla="*/ 1780743 w 2712720"/>
              <a:gd name="connsiteY223" fmla="*/ 2639240 h 3065462"/>
              <a:gd name="connsiteX224" fmla="*/ 1772771 w 2712720"/>
              <a:gd name="connsiteY224" fmla="*/ 2627997 h 3065462"/>
              <a:gd name="connsiteX225" fmla="*/ 1771858 w 2712720"/>
              <a:gd name="connsiteY225" fmla="*/ 2628188 h 3065462"/>
              <a:gd name="connsiteX226" fmla="*/ 1777753 w 2712720"/>
              <a:gd name="connsiteY226" fmla="*/ 2639921 h 3065462"/>
              <a:gd name="connsiteX227" fmla="*/ 1794237 w 2712720"/>
              <a:gd name="connsiteY227" fmla="*/ 2643650 h 3065462"/>
              <a:gd name="connsiteX228" fmla="*/ 1794735 w 2712720"/>
              <a:gd name="connsiteY228" fmla="*/ 2644123 h 3065462"/>
              <a:gd name="connsiteX229" fmla="*/ 1786032 w 2712720"/>
              <a:gd name="connsiteY229" fmla="*/ 2664858 h 3065462"/>
              <a:gd name="connsiteX230" fmla="*/ 1781781 w 2712720"/>
              <a:gd name="connsiteY230" fmla="*/ 2666245 h 3065462"/>
              <a:gd name="connsiteX231" fmla="*/ 1778982 w 2712720"/>
              <a:gd name="connsiteY231" fmla="*/ 2669259 h 3065462"/>
              <a:gd name="connsiteX232" fmla="*/ 1777737 w 2712720"/>
              <a:gd name="connsiteY232" fmla="*/ 2670787 h 3065462"/>
              <a:gd name="connsiteX233" fmla="*/ 1778924 w 2712720"/>
              <a:gd name="connsiteY233" fmla="*/ 2674698 h 3065462"/>
              <a:gd name="connsiteX234" fmla="*/ 1781191 w 2712720"/>
              <a:gd name="connsiteY234" fmla="*/ 2676999 h 3065462"/>
              <a:gd name="connsiteX235" fmla="*/ 1781307 w 2712720"/>
              <a:gd name="connsiteY235" fmla="*/ 2677563 h 3065462"/>
              <a:gd name="connsiteX236" fmla="*/ 1775287 w 2712720"/>
              <a:gd name="connsiteY236" fmla="*/ 2701329 h 3065462"/>
              <a:gd name="connsiteX237" fmla="*/ 1785252 w 2712720"/>
              <a:gd name="connsiteY237" fmla="*/ 2746187 h 3065462"/>
              <a:gd name="connsiteX238" fmla="*/ 1798023 w 2712720"/>
              <a:gd name="connsiteY238" fmla="*/ 2755222 h 3065462"/>
              <a:gd name="connsiteX239" fmla="*/ 1816242 w 2712720"/>
              <a:gd name="connsiteY239" fmla="*/ 2746578 h 3065462"/>
              <a:gd name="connsiteX240" fmla="*/ 1810770 w 2712720"/>
              <a:gd name="connsiteY240" fmla="*/ 2765818 h 3065462"/>
              <a:gd name="connsiteX241" fmla="*/ 1810778 w 2712720"/>
              <a:gd name="connsiteY241" fmla="*/ 2765835 h 3065462"/>
              <a:gd name="connsiteX242" fmla="*/ 1798962 w 2712720"/>
              <a:gd name="connsiteY242" fmla="*/ 2768019 h 3065462"/>
              <a:gd name="connsiteX243" fmla="*/ 1790816 w 2712720"/>
              <a:gd name="connsiteY243" fmla="*/ 2781687 h 3065462"/>
              <a:gd name="connsiteX244" fmla="*/ 1775694 w 2712720"/>
              <a:gd name="connsiteY244" fmla="*/ 2780117 h 3065462"/>
              <a:gd name="connsiteX245" fmla="*/ 1782329 w 2712720"/>
              <a:gd name="connsiteY245" fmla="*/ 2774429 h 3065462"/>
              <a:gd name="connsiteX246" fmla="*/ 1781067 w 2712720"/>
              <a:gd name="connsiteY246" fmla="*/ 2764547 h 3065462"/>
              <a:gd name="connsiteX247" fmla="*/ 1771982 w 2712720"/>
              <a:gd name="connsiteY247" fmla="*/ 2756459 h 3065462"/>
              <a:gd name="connsiteX248" fmla="*/ 1742910 w 2712720"/>
              <a:gd name="connsiteY248" fmla="*/ 2670139 h 3065462"/>
              <a:gd name="connsiteX249" fmla="*/ 1796902 w 2712720"/>
              <a:gd name="connsiteY249" fmla="*/ 2603691 h 3065462"/>
              <a:gd name="connsiteX250" fmla="*/ 2047425 w 2712720"/>
              <a:gd name="connsiteY250" fmla="*/ 2600843 h 3065462"/>
              <a:gd name="connsiteX251" fmla="*/ 2063136 w 2712720"/>
              <a:gd name="connsiteY251" fmla="*/ 2623023 h 3065462"/>
              <a:gd name="connsiteX252" fmla="*/ 2047425 w 2712720"/>
              <a:gd name="connsiteY252" fmla="*/ 2645203 h 3065462"/>
              <a:gd name="connsiteX253" fmla="*/ 2031714 w 2712720"/>
              <a:gd name="connsiteY253" fmla="*/ 2623023 h 3065462"/>
              <a:gd name="connsiteX254" fmla="*/ 2047425 w 2712720"/>
              <a:gd name="connsiteY254" fmla="*/ 2600843 h 3065462"/>
              <a:gd name="connsiteX255" fmla="*/ 2366580 w 2712720"/>
              <a:gd name="connsiteY255" fmla="*/ 2588312 h 3065462"/>
              <a:gd name="connsiteX256" fmla="*/ 2366580 w 2712720"/>
              <a:gd name="connsiteY256" fmla="*/ 2657733 h 3065462"/>
              <a:gd name="connsiteX257" fmla="*/ 2383587 w 2712720"/>
              <a:gd name="connsiteY257" fmla="*/ 2657733 h 3065462"/>
              <a:gd name="connsiteX258" fmla="*/ 2382989 w 2712720"/>
              <a:gd name="connsiteY258" fmla="*/ 2610293 h 3065462"/>
              <a:gd name="connsiteX259" fmla="*/ 2383188 w 2712720"/>
              <a:gd name="connsiteY259" fmla="*/ 2610293 h 3065462"/>
              <a:gd name="connsiteX260" fmla="*/ 2407452 w 2712720"/>
              <a:gd name="connsiteY260" fmla="*/ 2657733 h 3065462"/>
              <a:gd name="connsiteX261" fmla="*/ 2430429 w 2712720"/>
              <a:gd name="connsiteY261" fmla="*/ 2657733 h 3065462"/>
              <a:gd name="connsiteX262" fmla="*/ 2430429 w 2712720"/>
              <a:gd name="connsiteY262" fmla="*/ 2588312 h 3065462"/>
              <a:gd name="connsiteX263" fmla="*/ 2413522 w 2712720"/>
              <a:gd name="connsiteY263" fmla="*/ 2588312 h 3065462"/>
              <a:gd name="connsiteX264" fmla="*/ 2413821 w 2712720"/>
              <a:gd name="connsiteY264" fmla="*/ 2635454 h 3065462"/>
              <a:gd name="connsiteX265" fmla="*/ 2413622 w 2712720"/>
              <a:gd name="connsiteY265" fmla="*/ 2635454 h 3065462"/>
              <a:gd name="connsiteX266" fmla="*/ 2390147 w 2712720"/>
              <a:gd name="connsiteY266" fmla="*/ 2588312 h 3065462"/>
              <a:gd name="connsiteX267" fmla="*/ 2293480 w 2712720"/>
              <a:gd name="connsiteY267" fmla="*/ 2588312 h 3065462"/>
              <a:gd name="connsiteX268" fmla="*/ 2293480 w 2712720"/>
              <a:gd name="connsiteY268" fmla="*/ 2631376 h 3065462"/>
              <a:gd name="connsiteX269" fmla="*/ 2323914 w 2712720"/>
              <a:gd name="connsiteY269" fmla="*/ 2658929 h 3065462"/>
              <a:gd name="connsiteX270" fmla="*/ 2354348 w 2712720"/>
              <a:gd name="connsiteY270" fmla="*/ 2631376 h 3065462"/>
              <a:gd name="connsiteX271" fmla="*/ 2354348 w 2712720"/>
              <a:gd name="connsiteY271" fmla="*/ 2588312 h 3065462"/>
              <a:gd name="connsiteX272" fmla="*/ 2335847 w 2712720"/>
              <a:gd name="connsiteY272" fmla="*/ 2588312 h 3065462"/>
              <a:gd name="connsiteX273" fmla="*/ 2335847 w 2712720"/>
              <a:gd name="connsiteY273" fmla="*/ 2628296 h 3065462"/>
              <a:gd name="connsiteX274" fmla="*/ 2323914 w 2712720"/>
              <a:gd name="connsiteY274" fmla="*/ 2645203 h 3065462"/>
              <a:gd name="connsiteX275" fmla="*/ 2311981 w 2712720"/>
              <a:gd name="connsiteY275" fmla="*/ 2628296 h 3065462"/>
              <a:gd name="connsiteX276" fmla="*/ 2311981 w 2712720"/>
              <a:gd name="connsiteY276" fmla="*/ 2588312 h 3065462"/>
              <a:gd name="connsiteX277" fmla="*/ 2193517 w 2712720"/>
              <a:gd name="connsiteY277" fmla="*/ 2588312 h 3065462"/>
              <a:gd name="connsiteX278" fmla="*/ 2193517 w 2712720"/>
              <a:gd name="connsiteY278" fmla="*/ 2657733 h 3065462"/>
              <a:gd name="connsiteX279" fmla="*/ 2211620 w 2712720"/>
              <a:gd name="connsiteY279" fmla="*/ 2657733 h 3065462"/>
              <a:gd name="connsiteX280" fmla="*/ 2211221 w 2712720"/>
              <a:gd name="connsiteY280" fmla="*/ 2604430 h 3065462"/>
              <a:gd name="connsiteX281" fmla="*/ 2211420 w 2712720"/>
              <a:gd name="connsiteY281" fmla="*/ 2604430 h 3065462"/>
              <a:gd name="connsiteX282" fmla="*/ 2228327 w 2712720"/>
              <a:gd name="connsiteY282" fmla="*/ 2657733 h 3065462"/>
              <a:gd name="connsiteX283" fmla="*/ 2245334 w 2712720"/>
              <a:gd name="connsiteY283" fmla="*/ 2657733 h 3065462"/>
              <a:gd name="connsiteX284" fmla="*/ 2263038 w 2712720"/>
              <a:gd name="connsiteY284" fmla="*/ 2604430 h 3065462"/>
              <a:gd name="connsiteX285" fmla="*/ 2263237 w 2712720"/>
              <a:gd name="connsiteY285" fmla="*/ 2604430 h 3065462"/>
              <a:gd name="connsiteX286" fmla="*/ 2262938 w 2712720"/>
              <a:gd name="connsiteY286" fmla="*/ 2657733 h 3065462"/>
              <a:gd name="connsiteX287" fmla="*/ 2281041 w 2712720"/>
              <a:gd name="connsiteY287" fmla="*/ 2657733 h 3065462"/>
              <a:gd name="connsiteX288" fmla="*/ 2281041 w 2712720"/>
              <a:gd name="connsiteY288" fmla="*/ 2588312 h 3065462"/>
              <a:gd name="connsiteX289" fmla="*/ 2252998 w 2712720"/>
              <a:gd name="connsiteY289" fmla="*/ 2588312 h 3065462"/>
              <a:gd name="connsiteX290" fmla="*/ 2237586 w 2712720"/>
              <a:gd name="connsiteY290" fmla="*/ 2634457 h 3065462"/>
              <a:gd name="connsiteX291" fmla="*/ 2237387 w 2712720"/>
              <a:gd name="connsiteY291" fmla="*/ 2634457 h 3065462"/>
              <a:gd name="connsiteX292" fmla="*/ 2222664 w 2712720"/>
              <a:gd name="connsiteY292" fmla="*/ 2588312 h 3065462"/>
              <a:gd name="connsiteX293" fmla="*/ 2193525 w 2712720"/>
              <a:gd name="connsiteY293" fmla="*/ 2588312 h 3065462"/>
              <a:gd name="connsiteX294" fmla="*/ 2092075 w 2712720"/>
              <a:gd name="connsiteY294" fmla="*/ 2588312 h 3065462"/>
              <a:gd name="connsiteX295" fmla="*/ 2092075 w 2712720"/>
              <a:gd name="connsiteY295" fmla="*/ 2657733 h 3065462"/>
              <a:gd name="connsiteX296" fmla="*/ 2110178 w 2712720"/>
              <a:gd name="connsiteY296" fmla="*/ 2657733 h 3065462"/>
              <a:gd name="connsiteX297" fmla="*/ 2109779 w 2712720"/>
              <a:gd name="connsiteY297" fmla="*/ 2604430 h 3065462"/>
              <a:gd name="connsiteX298" fmla="*/ 2109978 w 2712720"/>
              <a:gd name="connsiteY298" fmla="*/ 2604430 h 3065462"/>
              <a:gd name="connsiteX299" fmla="*/ 2126885 w 2712720"/>
              <a:gd name="connsiteY299" fmla="*/ 2657733 h 3065462"/>
              <a:gd name="connsiteX300" fmla="*/ 2143892 w 2712720"/>
              <a:gd name="connsiteY300" fmla="*/ 2657733 h 3065462"/>
              <a:gd name="connsiteX301" fmla="*/ 2161596 w 2712720"/>
              <a:gd name="connsiteY301" fmla="*/ 2604430 h 3065462"/>
              <a:gd name="connsiteX302" fmla="*/ 2161795 w 2712720"/>
              <a:gd name="connsiteY302" fmla="*/ 2604430 h 3065462"/>
              <a:gd name="connsiteX303" fmla="*/ 2161496 w 2712720"/>
              <a:gd name="connsiteY303" fmla="*/ 2657733 h 3065462"/>
              <a:gd name="connsiteX304" fmla="*/ 2179599 w 2712720"/>
              <a:gd name="connsiteY304" fmla="*/ 2657733 h 3065462"/>
              <a:gd name="connsiteX305" fmla="*/ 2179599 w 2712720"/>
              <a:gd name="connsiteY305" fmla="*/ 2588312 h 3065462"/>
              <a:gd name="connsiteX306" fmla="*/ 2151556 w 2712720"/>
              <a:gd name="connsiteY306" fmla="*/ 2588312 h 3065462"/>
              <a:gd name="connsiteX307" fmla="*/ 2136144 w 2712720"/>
              <a:gd name="connsiteY307" fmla="*/ 2634457 h 3065462"/>
              <a:gd name="connsiteX308" fmla="*/ 2135945 w 2712720"/>
              <a:gd name="connsiteY308" fmla="*/ 2634457 h 3065462"/>
              <a:gd name="connsiteX309" fmla="*/ 2121222 w 2712720"/>
              <a:gd name="connsiteY309" fmla="*/ 2588312 h 3065462"/>
              <a:gd name="connsiteX310" fmla="*/ 2092083 w 2712720"/>
              <a:gd name="connsiteY310" fmla="*/ 2588312 h 3065462"/>
              <a:gd name="connsiteX311" fmla="*/ 1947370 w 2712720"/>
              <a:gd name="connsiteY311" fmla="*/ 2588312 h 3065462"/>
              <a:gd name="connsiteX312" fmla="*/ 1947370 w 2712720"/>
              <a:gd name="connsiteY312" fmla="*/ 2657725 h 3065462"/>
              <a:gd name="connsiteX313" fmla="*/ 1965871 w 2712720"/>
              <a:gd name="connsiteY313" fmla="*/ 2657725 h 3065462"/>
              <a:gd name="connsiteX314" fmla="*/ 1965871 w 2712720"/>
              <a:gd name="connsiteY314" fmla="*/ 2626195 h 3065462"/>
              <a:gd name="connsiteX315" fmla="*/ 1966071 w 2712720"/>
              <a:gd name="connsiteY315" fmla="*/ 2626195 h 3065462"/>
              <a:gd name="connsiteX316" fmla="*/ 1987653 w 2712720"/>
              <a:gd name="connsiteY316" fmla="*/ 2657725 h 3065462"/>
              <a:gd name="connsiteX317" fmla="*/ 2011219 w 2712720"/>
              <a:gd name="connsiteY317" fmla="*/ 2657725 h 3065462"/>
              <a:gd name="connsiteX318" fmla="*/ 1983575 w 2712720"/>
              <a:gd name="connsiteY318" fmla="*/ 2620631 h 3065462"/>
              <a:gd name="connsiteX319" fmla="*/ 2009235 w 2712720"/>
              <a:gd name="connsiteY319" fmla="*/ 2588312 h 3065462"/>
              <a:gd name="connsiteX320" fmla="*/ 1986955 w 2712720"/>
              <a:gd name="connsiteY320" fmla="*/ 2588312 h 3065462"/>
              <a:gd name="connsiteX321" fmla="*/ 1966071 w 2712720"/>
              <a:gd name="connsiteY321" fmla="*/ 2616654 h 3065462"/>
              <a:gd name="connsiteX322" fmla="*/ 1965871 w 2712720"/>
              <a:gd name="connsiteY322" fmla="*/ 2616654 h 3065462"/>
              <a:gd name="connsiteX323" fmla="*/ 1965871 w 2712720"/>
              <a:gd name="connsiteY323" fmla="*/ 2588312 h 3065462"/>
              <a:gd name="connsiteX324" fmla="*/ 2047425 w 2712720"/>
              <a:gd name="connsiteY324" fmla="*/ 2587125 h 3065462"/>
              <a:gd name="connsiteX325" fmla="*/ 2012615 w 2712720"/>
              <a:gd name="connsiteY325" fmla="*/ 2623031 h 3065462"/>
              <a:gd name="connsiteX326" fmla="*/ 2047425 w 2712720"/>
              <a:gd name="connsiteY326" fmla="*/ 2658938 h 3065462"/>
              <a:gd name="connsiteX327" fmla="*/ 2082236 w 2712720"/>
              <a:gd name="connsiteY327" fmla="*/ 2623031 h 3065462"/>
              <a:gd name="connsiteX328" fmla="*/ 2047425 w 2712720"/>
              <a:gd name="connsiteY328" fmla="*/ 2587125 h 3065462"/>
              <a:gd name="connsiteX329" fmla="*/ 1805696 w 2712720"/>
              <a:gd name="connsiteY329" fmla="*/ 2500174 h 3065462"/>
              <a:gd name="connsiteX330" fmla="*/ 1798048 w 2712720"/>
              <a:gd name="connsiteY330" fmla="*/ 2523350 h 3065462"/>
              <a:gd name="connsiteX331" fmla="*/ 1774149 w 2712720"/>
              <a:gd name="connsiteY331" fmla="*/ 2518385 h 3065462"/>
              <a:gd name="connsiteX332" fmla="*/ 1790400 w 2712720"/>
              <a:gd name="connsiteY332" fmla="*/ 2536595 h 3065462"/>
              <a:gd name="connsiteX333" fmla="*/ 1774149 w 2712720"/>
              <a:gd name="connsiteY333" fmla="*/ 2554806 h 3065462"/>
              <a:gd name="connsiteX334" fmla="*/ 1798048 w 2712720"/>
              <a:gd name="connsiteY334" fmla="*/ 2549840 h 3065462"/>
              <a:gd name="connsiteX335" fmla="*/ 1805696 w 2712720"/>
              <a:gd name="connsiteY335" fmla="*/ 2573017 h 3065462"/>
              <a:gd name="connsiteX336" fmla="*/ 1813344 w 2712720"/>
              <a:gd name="connsiteY336" fmla="*/ 2549840 h 3065462"/>
              <a:gd name="connsiteX337" fmla="*/ 1837243 w 2712720"/>
              <a:gd name="connsiteY337" fmla="*/ 2554806 h 3065462"/>
              <a:gd name="connsiteX338" fmla="*/ 1820992 w 2712720"/>
              <a:gd name="connsiteY338" fmla="*/ 2536595 h 3065462"/>
              <a:gd name="connsiteX339" fmla="*/ 1837243 w 2712720"/>
              <a:gd name="connsiteY339" fmla="*/ 2518385 h 3065462"/>
              <a:gd name="connsiteX340" fmla="*/ 1813344 w 2712720"/>
              <a:gd name="connsiteY340" fmla="*/ 2523350 h 3065462"/>
              <a:gd name="connsiteX341" fmla="*/ 1712011 w 2712720"/>
              <a:gd name="connsiteY341" fmla="*/ 2500174 h 3065462"/>
              <a:gd name="connsiteX342" fmla="*/ 1704363 w 2712720"/>
              <a:gd name="connsiteY342" fmla="*/ 2523350 h 3065462"/>
              <a:gd name="connsiteX343" fmla="*/ 1680464 w 2712720"/>
              <a:gd name="connsiteY343" fmla="*/ 2518385 h 3065462"/>
              <a:gd name="connsiteX344" fmla="*/ 1696715 w 2712720"/>
              <a:gd name="connsiteY344" fmla="*/ 2536595 h 3065462"/>
              <a:gd name="connsiteX345" fmla="*/ 1680464 w 2712720"/>
              <a:gd name="connsiteY345" fmla="*/ 2554806 h 3065462"/>
              <a:gd name="connsiteX346" fmla="*/ 1704363 w 2712720"/>
              <a:gd name="connsiteY346" fmla="*/ 2549840 h 3065462"/>
              <a:gd name="connsiteX347" fmla="*/ 1712011 w 2712720"/>
              <a:gd name="connsiteY347" fmla="*/ 2573017 h 3065462"/>
              <a:gd name="connsiteX348" fmla="*/ 1719659 w 2712720"/>
              <a:gd name="connsiteY348" fmla="*/ 2549840 h 3065462"/>
              <a:gd name="connsiteX349" fmla="*/ 1743558 w 2712720"/>
              <a:gd name="connsiteY349" fmla="*/ 2554806 h 3065462"/>
              <a:gd name="connsiteX350" fmla="*/ 1727307 w 2712720"/>
              <a:gd name="connsiteY350" fmla="*/ 2536595 h 3065462"/>
              <a:gd name="connsiteX351" fmla="*/ 1743558 w 2712720"/>
              <a:gd name="connsiteY351" fmla="*/ 2518385 h 3065462"/>
              <a:gd name="connsiteX352" fmla="*/ 1719659 w 2712720"/>
              <a:gd name="connsiteY352" fmla="*/ 2523350 h 3065462"/>
              <a:gd name="connsiteX353" fmla="*/ 1618325 w 2712720"/>
              <a:gd name="connsiteY353" fmla="*/ 2500174 h 3065462"/>
              <a:gd name="connsiteX354" fmla="*/ 1610677 w 2712720"/>
              <a:gd name="connsiteY354" fmla="*/ 2523350 h 3065462"/>
              <a:gd name="connsiteX355" fmla="*/ 1586778 w 2712720"/>
              <a:gd name="connsiteY355" fmla="*/ 2518385 h 3065462"/>
              <a:gd name="connsiteX356" fmla="*/ 1603029 w 2712720"/>
              <a:gd name="connsiteY356" fmla="*/ 2536595 h 3065462"/>
              <a:gd name="connsiteX357" fmla="*/ 1586778 w 2712720"/>
              <a:gd name="connsiteY357" fmla="*/ 2554806 h 3065462"/>
              <a:gd name="connsiteX358" fmla="*/ 1610677 w 2712720"/>
              <a:gd name="connsiteY358" fmla="*/ 2549840 h 3065462"/>
              <a:gd name="connsiteX359" fmla="*/ 1618325 w 2712720"/>
              <a:gd name="connsiteY359" fmla="*/ 2573017 h 3065462"/>
              <a:gd name="connsiteX360" fmla="*/ 1625973 w 2712720"/>
              <a:gd name="connsiteY360" fmla="*/ 2549840 h 3065462"/>
              <a:gd name="connsiteX361" fmla="*/ 1649872 w 2712720"/>
              <a:gd name="connsiteY361" fmla="*/ 2554806 h 3065462"/>
              <a:gd name="connsiteX362" fmla="*/ 1633621 w 2712720"/>
              <a:gd name="connsiteY362" fmla="*/ 2536595 h 3065462"/>
              <a:gd name="connsiteX363" fmla="*/ 1649872 w 2712720"/>
              <a:gd name="connsiteY363" fmla="*/ 2518385 h 3065462"/>
              <a:gd name="connsiteX364" fmla="*/ 1625973 w 2712720"/>
              <a:gd name="connsiteY364" fmla="*/ 2523350 h 3065462"/>
              <a:gd name="connsiteX365" fmla="*/ 1564806 w 2712720"/>
              <a:gd name="connsiteY365" fmla="*/ 2490591 h 3065462"/>
              <a:gd name="connsiteX366" fmla="*/ 1860652 w 2712720"/>
              <a:gd name="connsiteY366" fmla="*/ 2490591 h 3065462"/>
              <a:gd name="connsiteX367" fmla="*/ 1860652 w 2712720"/>
              <a:gd name="connsiteY367" fmla="*/ 2584742 h 3065462"/>
              <a:gd name="connsiteX368" fmla="*/ 1564806 w 2712720"/>
              <a:gd name="connsiteY368" fmla="*/ 2584742 h 3065462"/>
              <a:gd name="connsiteX369" fmla="*/ 2290001 w 2712720"/>
              <a:gd name="connsiteY369" fmla="*/ 2488664 h 3065462"/>
              <a:gd name="connsiteX370" fmla="*/ 2290001 w 2712720"/>
              <a:gd name="connsiteY370" fmla="*/ 2558085 h 3065462"/>
              <a:gd name="connsiteX371" fmla="*/ 2337143 w 2712720"/>
              <a:gd name="connsiteY371" fmla="*/ 2558085 h 3065462"/>
              <a:gd name="connsiteX372" fmla="*/ 2337143 w 2712720"/>
              <a:gd name="connsiteY372" fmla="*/ 2544359 h 3065462"/>
              <a:gd name="connsiteX373" fmla="*/ 2308502 w 2712720"/>
              <a:gd name="connsiteY373" fmla="*/ 2544359 h 3065462"/>
              <a:gd name="connsiteX374" fmla="*/ 2308502 w 2712720"/>
              <a:gd name="connsiteY374" fmla="*/ 2488664 h 3065462"/>
              <a:gd name="connsiteX375" fmla="*/ 2256677 w 2712720"/>
              <a:gd name="connsiteY375" fmla="*/ 2488664 h 3065462"/>
              <a:gd name="connsiteX376" fmla="*/ 2256677 w 2712720"/>
              <a:gd name="connsiteY376" fmla="*/ 2558085 h 3065462"/>
              <a:gd name="connsiteX377" fmla="*/ 2275178 w 2712720"/>
              <a:gd name="connsiteY377" fmla="*/ 2558085 h 3065462"/>
              <a:gd name="connsiteX378" fmla="*/ 2275178 w 2712720"/>
              <a:gd name="connsiteY378" fmla="*/ 2488664 h 3065462"/>
              <a:gd name="connsiteX379" fmla="*/ 2184972 w 2712720"/>
              <a:gd name="connsiteY379" fmla="*/ 2488664 h 3065462"/>
              <a:gd name="connsiteX380" fmla="*/ 2184972 w 2712720"/>
              <a:gd name="connsiteY380" fmla="*/ 2558077 h 3065462"/>
              <a:gd name="connsiteX381" fmla="*/ 2203473 w 2712720"/>
              <a:gd name="connsiteY381" fmla="*/ 2558077 h 3065462"/>
              <a:gd name="connsiteX382" fmla="*/ 2203473 w 2712720"/>
              <a:gd name="connsiteY382" fmla="*/ 2526547 h 3065462"/>
              <a:gd name="connsiteX383" fmla="*/ 2203673 w 2712720"/>
              <a:gd name="connsiteY383" fmla="*/ 2526547 h 3065462"/>
              <a:gd name="connsiteX384" fmla="*/ 2225255 w 2712720"/>
              <a:gd name="connsiteY384" fmla="*/ 2558077 h 3065462"/>
              <a:gd name="connsiteX385" fmla="*/ 2248821 w 2712720"/>
              <a:gd name="connsiteY385" fmla="*/ 2558077 h 3065462"/>
              <a:gd name="connsiteX386" fmla="*/ 2221177 w 2712720"/>
              <a:gd name="connsiteY386" fmla="*/ 2520983 h 3065462"/>
              <a:gd name="connsiteX387" fmla="*/ 2246837 w 2712720"/>
              <a:gd name="connsiteY387" fmla="*/ 2488664 h 3065462"/>
              <a:gd name="connsiteX388" fmla="*/ 2224557 w 2712720"/>
              <a:gd name="connsiteY388" fmla="*/ 2488664 h 3065462"/>
              <a:gd name="connsiteX389" fmla="*/ 2203673 w 2712720"/>
              <a:gd name="connsiteY389" fmla="*/ 2517006 h 3065462"/>
              <a:gd name="connsiteX390" fmla="*/ 2203473 w 2712720"/>
              <a:gd name="connsiteY390" fmla="*/ 2517006 h 3065462"/>
              <a:gd name="connsiteX391" fmla="*/ 2203473 w 2712720"/>
              <a:gd name="connsiteY391" fmla="*/ 2488664 h 3065462"/>
              <a:gd name="connsiteX392" fmla="*/ 2123713 w 2712720"/>
              <a:gd name="connsiteY392" fmla="*/ 2488664 h 3065462"/>
              <a:gd name="connsiteX393" fmla="*/ 2123713 w 2712720"/>
              <a:gd name="connsiteY393" fmla="*/ 2558085 h 3065462"/>
              <a:gd name="connsiteX394" fmla="*/ 2173736 w 2712720"/>
              <a:gd name="connsiteY394" fmla="*/ 2558085 h 3065462"/>
              <a:gd name="connsiteX395" fmla="*/ 2173736 w 2712720"/>
              <a:gd name="connsiteY395" fmla="*/ 2544957 h 3065462"/>
              <a:gd name="connsiteX396" fmla="*/ 2142206 w 2712720"/>
              <a:gd name="connsiteY396" fmla="*/ 2544957 h 3065462"/>
              <a:gd name="connsiteX397" fmla="*/ 2142206 w 2712720"/>
              <a:gd name="connsiteY397" fmla="*/ 2529246 h 3065462"/>
              <a:gd name="connsiteX398" fmla="*/ 2170946 w 2712720"/>
              <a:gd name="connsiteY398" fmla="*/ 2529246 h 3065462"/>
              <a:gd name="connsiteX399" fmla="*/ 2170946 w 2712720"/>
              <a:gd name="connsiteY399" fmla="*/ 2516117 h 3065462"/>
              <a:gd name="connsiteX400" fmla="*/ 2142206 w 2712720"/>
              <a:gd name="connsiteY400" fmla="*/ 2516117 h 3065462"/>
              <a:gd name="connsiteX401" fmla="*/ 2142206 w 2712720"/>
              <a:gd name="connsiteY401" fmla="*/ 2501793 h 3065462"/>
              <a:gd name="connsiteX402" fmla="*/ 2172640 w 2712720"/>
              <a:gd name="connsiteY402" fmla="*/ 2501793 h 3065462"/>
              <a:gd name="connsiteX403" fmla="*/ 2172640 w 2712720"/>
              <a:gd name="connsiteY403" fmla="*/ 2488664 h 3065462"/>
              <a:gd name="connsiteX404" fmla="*/ 1990235 w 2712720"/>
              <a:gd name="connsiteY404" fmla="*/ 2488664 h 3065462"/>
              <a:gd name="connsiteX405" fmla="*/ 2015894 w 2712720"/>
              <a:gd name="connsiteY405" fmla="*/ 2531928 h 3065462"/>
              <a:gd name="connsiteX406" fmla="*/ 2015894 w 2712720"/>
              <a:gd name="connsiteY406" fmla="*/ 2558085 h 3065462"/>
              <a:gd name="connsiteX407" fmla="*/ 2034396 w 2712720"/>
              <a:gd name="connsiteY407" fmla="*/ 2558085 h 3065462"/>
              <a:gd name="connsiteX408" fmla="*/ 2034396 w 2712720"/>
              <a:gd name="connsiteY408" fmla="*/ 2531928 h 3065462"/>
              <a:gd name="connsiteX409" fmla="*/ 2059856 w 2712720"/>
              <a:gd name="connsiteY409" fmla="*/ 2488664 h 3065462"/>
              <a:gd name="connsiteX410" fmla="*/ 2038573 w 2712720"/>
              <a:gd name="connsiteY410" fmla="*/ 2488664 h 3065462"/>
              <a:gd name="connsiteX411" fmla="*/ 2025145 w 2712720"/>
              <a:gd name="connsiteY411" fmla="*/ 2516507 h 3065462"/>
              <a:gd name="connsiteX412" fmla="*/ 2011518 w 2712720"/>
              <a:gd name="connsiteY412" fmla="*/ 2488664 h 3065462"/>
              <a:gd name="connsiteX413" fmla="*/ 1947370 w 2712720"/>
              <a:gd name="connsiteY413" fmla="*/ 2488664 h 3065462"/>
              <a:gd name="connsiteX414" fmla="*/ 1947370 w 2712720"/>
              <a:gd name="connsiteY414" fmla="*/ 2558085 h 3065462"/>
              <a:gd name="connsiteX415" fmla="*/ 1994512 w 2712720"/>
              <a:gd name="connsiteY415" fmla="*/ 2558085 h 3065462"/>
              <a:gd name="connsiteX416" fmla="*/ 1994512 w 2712720"/>
              <a:gd name="connsiteY416" fmla="*/ 2544359 h 3065462"/>
              <a:gd name="connsiteX417" fmla="*/ 1965871 w 2712720"/>
              <a:gd name="connsiteY417" fmla="*/ 2544359 h 3065462"/>
              <a:gd name="connsiteX418" fmla="*/ 1965871 w 2712720"/>
              <a:gd name="connsiteY418" fmla="*/ 2488664 h 3065462"/>
              <a:gd name="connsiteX419" fmla="*/ 2375441 w 2712720"/>
              <a:gd name="connsiteY419" fmla="*/ 2487477 h 3065462"/>
              <a:gd name="connsiteX420" fmla="*/ 2345206 w 2712720"/>
              <a:gd name="connsiteY420" fmla="*/ 2508760 h 3065462"/>
              <a:gd name="connsiteX421" fmla="*/ 2378023 w 2712720"/>
              <a:gd name="connsiteY421" fmla="*/ 2538796 h 3065462"/>
              <a:gd name="connsiteX422" fmla="*/ 2366589 w 2712720"/>
              <a:gd name="connsiteY422" fmla="*/ 2545555 h 3065462"/>
              <a:gd name="connsiteX423" fmla="*/ 2347490 w 2712720"/>
              <a:gd name="connsiteY423" fmla="*/ 2540980 h 3065462"/>
              <a:gd name="connsiteX424" fmla="*/ 2347498 w 2712720"/>
              <a:gd name="connsiteY424" fmla="*/ 2540988 h 3065462"/>
              <a:gd name="connsiteX425" fmla="*/ 2345904 w 2712720"/>
              <a:gd name="connsiteY425" fmla="*/ 2556300 h 3065462"/>
              <a:gd name="connsiteX426" fmla="*/ 2366589 w 2712720"/>
              <a:gd name="connsiteY426" fmla="*/ 2559282 h 3065462"/>
              <a:gd name="connsiteX427" fmla="*/ 2397122 w 2712720"/>
              <a:gd name="connsiteY427" fmla="*/ 2536404 h 3065462"/>
              <a:gd name="connsiteX428" fmla="*/ 2364305 w 2712720"/>
              <a:gd name="connsiteY428" fmla="*/ 2507664 h 3065462"/>
              <a:gd name="connsiteX429" fmla="*/ 2376736 w 2712720"/>
              <a:gd name="connsiteY429" fmla="*/ 2501203 h 3065462"/>
              <a:gd name="connsiteX430" fmla="*/ 2392148 w 2712720"/>
              <a:gd name="connsiteY430" fmla="*/ 2504384 h 3065462"/>
              <a:gd name="connsiteX431" fmla="*/ 2393344 w 2712720"/>
              <a:gd name="connsiteY431" fmla="*/ 2490060 h 3065462"/>
              <a:gd name="connsiteX432" fmla="*/ 2375441 w 2712720"/>
              <a:gd name="connsiteY432" fmla="*/ 2487477 h 3065462"/>
              <a:gd name="connsiteX433" fmla="*/ 2090589 w 2712720"/>
              <a:gd name="connsiteY433" fmla="*/ 2487477 h 3065462"/>
              <a:gd name="connsiteX434" fmla="*/ 2060354 w 2712720"/>
              <a:gd name="connsiteY434" fmla="*/ 2508760 h 3065462"/>
              <a:gd name="connsiteX435" fmla="*/ 2093171 w 2712720"/>
              <a:gd name="connsiteY435" fmla="*/ 2538796 h 3065462"/>
              <a:gd name="connsiteX436" fmla="*/ 2081737 w 2712720"/>
              <a:gd name="connsiteY436" fmla="*/ 2545555 h 3065462"/>
              <a:gd name="connsiteX437" fmla="*/ 2062638 w 2712720"/>
              <a:gd name="connsiteY437" fmla="*/ 2540980 h 3065462"/>
              <a:gd name="connsiteX438" fmla="*/ 2062646 w 2712720"/>
              <a:gd name="connsiteY438" fmla="*/ 2540988 h 3065462"/>
              <a:gd name="connsiteX439" fmla="*/ 2061052 w 2712720"/>
              <a:gd name="connsiteY439" fmla="*/ 2556300 h 3065462"/>
              <a:gd name="connsiteX440" fmla="*/ 2081737 w 2712720"/>
              <a:gd name="connsiteY440" fmla="*/ 2559282 h 3065462"/>
              <a:gd name="connsiteX441" fmla="*/ 2112271 w 2712720"/>
              <a:gd name="connsiteY441" fmla="*/ 2536404 h 3065462"/>
              <a:gd name="connsiteX442" fmla="*/ 2079453 w 2712720"/>
              <a:gd name="connsiteY442" fmla="*/ 2507664 h 3065462"/>
              <a:gd name="connsiteX443" fmla="*/ 2091884 w 2712720"/>
              <a:gd name="connsiteY443" fmla="*/ 2501203 h 3065462"/>
              <a:gd name="connsiteX444" fmla="*/ 2107296 w 2712720"/>
              <a:gd name="connsiteY444" fmla="*/ 2504384 h 3065462"/>
              <a:gd name="connsiteX445" fmla="*/ 2108492 w 2712720"/>
              <a:gd name="connsiteY445" fmla="*/ 2490060 h 3065462"/>
              <a:gd name="connsiteX446" fmla="*/ 2090589 w 2712720"/>
              <a:gd name="connsiteY446" fmla="*/ 2487477 h 3065462"/>
              <a:gd name="connsiteX447" fmla="*/ 1560654 w 2712720"/>
              <a:gd name="connsiteY447" fmla="*/ 2486439 h 3065462"/>
              <a:gd name="connsiteX448" fmla="*/ 1560654 w 2712720"/>
              <a:gd name="connsiteY448" fmla="*/ 2588312 h 3065462"/>
              <a:gd name="connsiteX449" fmla="*/ 1560654 w 2712720"/>
              <a:gd name="connsiteY449" fmla="*/ 2588894 h 3065462"/>
              <a:gd name="connsiteX450" fmla="*/ 1560654 w 2712720"/>
              <a:gd name="connsiteY450" fmla="*/ 2785706 h 3065462"/>
              <a:gd name="connsiteX451" fmla="*/ 1594684 w 2712720"/>
              <a:gd name="connsiteY451" fmla="*/ 2809655 h 3065462"/>
              <a:gd name="connsiteX452" fmla="*/ 1675066 w 2712720"/>
              <a:gd name="connsiteY452" fmla="*/ 2809688 h 3065462"/>
              <a:gd name="connsiteX453" fmla="*/ 1710549 w 2712720"/>
              <a:gd name="connsiteY453" fmla="*/ 2829975 h 3065462"/>
              <a:gd name="connsiteX454" fmla="*/ 1714925 w 2712720"/>
              <a:gd name="connsiteY454" fmla="*/ 2829975 h 3065462"/>
              <a:gd name="connsiteX455" fmla="*/ 1750400 w 2712720"/>
              <a:gd name="connsiteY455" fmla="*/ 2809688 h 3065462"/>
              <a:gd name="connsiteX456" fmla="*/ 1830783 w 2712720"/>
              <a:gd name="connsiteY456" fmla="*/ 2809655 h 3065462"/>
              <a:gd name="connsiteX457" fmla="*/ 1864812 w 2712720"/>
              <a:gd name="connsiteY457" fmla="*/ 2785706 h 3065462"/>
              <a:gd name="connsiteX458" fmla="*/ 1864812 w 2712720"/>
              <a:gd name="connsiteY458" fmla="*/ 2588894 h 3065462"/>
              <a:gd name="connsiteX459" fmla="*/ 1864812 w 2712720"/>
              <a:gd name="connsiteY459" fmla="*/ 2588312 h 3065462"/>
              <a:gd name="connsiteX460" fmla="*/ 1864812 w 2712720"/>
              <a:gd name="connsiteY460" fmla="*/ 2486439 h 3065462"/>
              <a:gd name="connsiteX461" fmla="*/ 1864804 w 2712720"/>
              <a:gd name="connsiteY461" fmla="*/ 2486439 h 3065462"/>
              <a:gd name="connsiteX462" fmla="*/ 1574878 w 2712720"/>
              <a:gd name="connsiteY462" fmla="*/ 2467340 h 3065462"/>
              <a:gd name="connsiteX463" fmla="*/ 1574878 w 2712720"/>
              <a:gd name="connsiteY463" fmla="*/ 2479796 h 3065462"/>
              <a:gd name="connsiteX464" fmla="*/ 1850570 w 2712720"/>
              <a:gd name="connsiteY464" fmla="*/ 2479796 h 3065462"/>
              <a:gd name="connsiteX465" fmla="*/ 1850570 w 2712720"/>
              <a:gd name="connsiteY465" fmla="*/ 2467340 h 3065462"/>
              <a:gd name="connsiteX466" fmla="*/ 1760888 w 2712720"/>
              <a:gd name="connsiteY466" fmla="*/ 2448241 h 3065462"/>
              <a:gd name="connsiteX467" fmla="*/ 1760888 w 2712720"/>
              <a:gd name="connsiteY467" fmla="*/ 2460697 h 3065462"/>
              <a:gd name="connsiteX468" fmla="*/ 1843928 w 2712720"/>
              <a:gd name="connsiteY468" fmla="*/ 2460697 h 3065462"/>
              <a:gd name="connsiteX469" fmla="*/ 1843928 w 2712720"/>
              <a:gd name="connsiteY469" fmla="*/ 2448241 h 3065462"/>
              <a:gd name="connsiteX470" fmla="*/ 1671205 w 2712720"/>
              <a:gd name="connsiteY470" fmla="*/ 2448241 h 3065462"/>
              <a:gd name="connsiteX471" fmla="*/ 1671205 w 2712720"/>
              <a:gd name="connsiteY471" fmla="*/ 2460697 h 3065462"/>
              <a:gd name="connsiteX472" fmla="*/ 1754245 w 2712720"/>
              <a:gd name="connsiteY472" fmla="*/ 2460697 h 3065462"/>
              <a:gd name="connsiteX473" fmla="*/ 1754245 w 2712720"/>
              <a:gd name="connsiteY473" fmla="*/ 2448241 h 3065462"/>
              <a:gd name="connsiteX474" fmla="*/ 1581522 w 2712720"/>
              <a:gd name="connsiteY474" fmla="*/ 2448241 h 3065462"/>
              <a:gd name="connsiteX475" fmla="*/ 1581522 w 2712720"/>
              <a:gd name="connsiteY475" fmla="*/ 2460697 h 3065462"/>
              <a:gd name="connsiteX476" fmla="*/ 1664562 w 2712720"/>
              <a:gd name="connsiteY476" fmla="*/ 2460697 h 3065462"/>
              <a:gd name="connsiteX477" fmla="*/ 1664562 w 2712720"/>
              <a:gd name="connsiteY477" fmla="*/ 2448241 h 3065462"/>
              <a:gd name="connsiteX478" fmla="*/ 1805729 w 2712720"/>
              <a:gd name="connsiteY478" fmla="*/ 2429183 h 3065462"/>
              <a:gd name="connsiteX479" fmla="*/ 1805729 w 2712720"/>
              <a:gd name="connsiteY479" fmla="*/ 2441639 h 3065462"/>
              <a:gd name="connsiteX480" fmla="*/ 1843927 w 2712720"/>
              <a:gd name="connsiteY480" fmla="*/ 2441639 h 3065462"/>
              <a:gd name="connsiteX481" fmla="*/ 1843927 w 2712720"/>
              <a:gd name="connsiteY481" fmla="*/ 2429183 h 3065462"/>
              <a:gd name="connsiteX482" fmla="*/ 1626363 w 2712720"/>
              <a:gd name="connsiteY482" fmla="*/ 2429183 h 3065462"/>
              <a:gd name="connsiteX483" fmla="*/ 1626363 w 2712720"/>
              <a:gd name="connsiteY483" fmla="*/ 2441639 h 3065462"/>
              <a:gd name="connsiteX484" fmla="*/ 1709403 w 2712720"/>
              <a:gd name="connsiteY484" fmla="*/ 2441639 h 3065462"/>
              <a:gd name="connsiteX485" fmla="*/ 1709403 w 2712720"/>
              <a:gd name="connsiteY485" fmla="*/ 2429183 h 3065462"/>
              <a:gd name="connsiteX486" fmla="*/ 1581522 w 2712720"/>
              <a:gd name="connsiteY486" fmla="*/ 2429183 h 3065462"/>
              <a:gd name="connsiteX487" fmla="*/ 1581522 w 2712720"/>
              <a:gd name="connsiteY487" fmla="*/ 2441639 h 3065462"/>
              <a:gd name="connsiteX488" fmla="*/ 1619720 w 2712720"/>
              <a:gd name="connsiteY488" fmla="*/ 2441639 h 3065462"/>
              <a:gd name="connsiteX489" fmla="*/ 1619720 w 2712720"/>
              <a:gd name="connsiteY489" fmla="*/ 2429183 h 3065462"/>
              <a:gd name="connsiteX490" fmla="*/ 1716046 w 2712720"/>
              <a:gd name="connsiteY490" fmla="*/ 2429141 h 3065462"/>
              <a:gd name="connsiteX491" fmla="*/ 1716046 w 2712720"/>
              <a:gd name="connsiteY491" fmla="*/ 2441597 h 3065462"/>
              <a:gd name="connsiteX492" fmla="*/ 1799086 w 2712720"/>
              <a:gd name="connsiteY492" fmla="*/ 2441597 h 3065462"/>
              <a:gd name="connsiteX493" fmla="*/ 1799086 w 2712720"/>
              <a:gd name="connsiteY493" fmla="*/ 2429141 h 3065462"/>
              <a:gd name="connsiteX494" fmla="*/ 1760888 w 2712720"/>
              <a:gd name="connsiteY494" fmla="*/ 2410084 h 3065462"/>
              <a:gd name="connsiteX495" fmla="*/ 1760888 w 2712720"/>
              <a:gd name="connsiteY495" fmla="*/ 2422540 h 3065462"/>
              <a:gd name="connsiteX496" fmla="*/ 1843928 w 2712720"/>
              <a:gd name="connsiteY496" fmla="*/ 2422540 h 3065462"/>
              <a:gd name="connsiteX497" fmla="*/ 1843928 w 2712720"/>
              <a:gd name="connsiteY497" fmla="*/ 2410084 h 3065462"/>
              <a:gd name="connsiteX498" fmla="*/ 1671205 w 2712720"/>
              <a:gd name="connsiteY498" fmla="*/ 2410084 h 3065462"/>
              <a:gd name="connsiteX499" fmla="*/ 1671205 w 2712720"/>
              <a:gd name="connsiteY499" fmla="*/ 2422540 h 3065462"/>
              <a:gd name="connsiteX500" fmla="*/ 1754245 w 2712720"/>
              <a:gd name="connsiteY500" fmla="*/ 2422540 h 3065462"/>
              <a:gd name="connsiteX501" fmla="*/ 1754245 w 2712720"/>
              <a:gd name="connsiteY501" fmla="*/ 2410084 h 3065462"/>
              <a:gd name="connsiteX502" fmla="*/ 1581522 w 2712720"/>
              <a:gd name="connsiteY502" fmla="*/ 2410084 h 3065462"/>
              <a:gd name="connsiteX503" fmla="*/ 1581522 w 2712720"/>
              <a:gd name="connsiteY503" fmla="*/ 2422540 h 3065462"/>
              <a:gd name="connsiteX504" fmla="*/ 1664562 w 2712720"/>
              <a:gd name="connsiteY504" fmla="*/ 2422540 h 3065462"/>
              <a:gd name="connsiteX505" fmla="*/ 1664562 w 2712720"/>
              <a:gd name="connsiteY505" fmla="*/ 2410084 h 3065462"/>
              <a:gd name="connsiteX506" fmla="*/ 1800747 w 2712720"/>
              <a:gd name="connsiteY506" fmla="*/ 2387663 h 3065462"/>
              <a:gd name="connsiteX507" fmla="*/ 1784969 w 2712720"/>
              <a:gd name="connsiteY507" fmla="*/ 2403441 h 3065462"/>
              <a:gd name="connsiteX508" fmla="*/ 1837284 w 2712720"/>
              <a:gd name="connsiteY508" fmla="*/ 2403441 h 3065462"/>
              <a:gd name="connsiteX509" fmla="*/ 1821507 w 2712720"/>
              <a:gd name="connsiteY509" fmla="*/ 2387663 h 3065462"/>
              <a:gd name="connsiteX510" fmla="*/ 1735146 w 2712720"/>
              <a:gd name="connsiteY510" fmla="*/ 2387663 h 3065462"/>
              <a:gd name="connsiteX511" fmla="*/ 1719368 w 2712720"/>
              <a:gd name="connsiteY511" fmla="*/ 2403441 h 3065462"/>
              <a:gd name="connsiteX512" fmla="*/ 1771683 w 2712720"/>
              <a:gd name="connsiteY512" fmla="*/ 2403441 h 3065462"/>
              <a:gd name="connsiteX513" fmla="*/ 1755906 w 2712720"/>
              <a:gd name="connsiteY513" fmla="*/ 2387663 h 3065462"/>
              <a:gd name="connsiteX514" fmla="*/ 1669544 w 2712720"/>
              <a:gd name="connsiteY514" fmla="*/ 2387663 h 3065462"/>
              <a:gd name="connsiteX515" fmla="*/ 1653766 w 2712720"/>
              <a:gd name="connsiteY515" fmla="*/ 2403441 h 3065462"/>
              <a:gd name="connsiteX516" fmla="*/ 1706081 w 2712720"/>
              <a:gd name="connsiteY516" fmla="*/ 2403441 h 3065462"/>
              <a:gd name="connsiteX517" fmla="*/ 1690304 w 2712720"/>
              <a:gd name="connsiteY517" fmla="*/ 2387663 h 3065462"/>
              <a:gd name="connsiteX518" fmla="*/ 1603943 w 2712720"/>
              <a:gd name="connsiteY518" fmla="*/ 2387663 h 3065462"/>
              <a:gd name="connsiteX519" fmla="*/ 1588165 w 2712720"/>
              <a:gd name="connsiteY519" fmla="*/ 2403441 h 3065462"/>
              <a:gd name="connsiteX520" fmla="*/ 1640480 w 2712720"/>
              <a:gd name="connsiteY520" fmla="*/ 2403441 h 3065462"/>
              <a:gd name="connsiteX521" fmla="*/ 1624703 w 2712720"/>
              <a:gd name="connsiteY521" fmla="*/ 2387663 h 3065462"/>
              <a:gd name="connsiteX522" fmla="*/ 1819231 w 2712720"/>
              <a:gd name="connsiteY522" fmla="*/ 2351126 h 3065462"/>
              <a:gd name="connsiteX523" fmla="*/ 1819231 w 2712720"/>
              <a:gd name="connsiteY523" fmla="*/ 2363582 h 3065462"/>
              <a:gd name="connsiteX524" fmla="*/ 1825866 w 2712720"/>
              <a:gd name="connsiteY524" fmla="*/ 2370225 h 3065462"/>
              <a:gd name="connsiteX525" fmla="*/ 1825866 w 2712720"/>
              <a:gd name="connsiteY525" fmla="*/ 2383462 h 3065462"/>
              <a:gd name="connsiteX526" fmla="*/ 1843927 w 2712720"/>
              <a:gd name="connsiteY526" fmla="*/ 2401523 h 3065462"/>
              <a:gd name="connsiteX527" fmla="*/ 1861988 w 2712720"/>
              <a:gd name="connsiteY527" fmla="*/ 2383462 h 3065462"/>
              <a:gd name="connsiteX528" fmla="*/ 1861988 w 2712720"/>
              <a:gd name="connsiteY528" fmla="*/ 2370225 h 3065462"/>
              <a:gd name="connsiteX529" fmla="*/ 1868631 w 2712720"/>
              <a:gd name="connsiteY529" fmla="*/ 2363582 h 3065462"/>
              <a:gd name="connsiteX530" fmla="*/ 1868631 w 2712720"/>
              <a:gd name="connsiteY530" fmla="*/ 2351126 h 3065462"/>
              <a:gd name="connsiteX531" fmla="*/ 1856599 w 2712720"/>
              <a:gd name="connsiteY531" fmla="*/ 2351126 h 3065462"/>
              <a:gd name="connsiteX532" fmla="*/ 1856599 w 2712720"/>
              <a:gd name="connsiteY532" fmla="*/ 2360260 h 3065462"/>
              <a:gd name="connsiteX533" fmla="*/ 1849947 w 2712720"/>
              <a:gd name="connsiteY533" fmla="*/ 2360260 h 3065462"/>
              <a:gd name="connsiteX534" fmla="*/ 1849947 w 2712720"/>
              <a:gd name="connsiteY534" fmla="*/ 2351126 h 3065462"/>
              <a:gd name="connsiteX535" fmla="*/ 1837907 w 2712720"/>
              <a:gd name="connsiteY535" fmla="*/ 2351126 h 3065462"/>
              <a:gd name="connsiteX536" fmla="*/ 1837907 w 2712720"/>
              <a:gd name="connsiteY536" fmla="*/ 2360260 h 3065462"/>
              <a:gd name="connsiteX537" fmla="*/ 1831263 w 2712720"/>
              <a:gd name="connsiteY537" fmla="*/ 2360260 h 3065462"/>
              <a:gd name="connsiteX538" fmla="*/ 1831263 w 2712720"/>
              <a:gd name="connsiteY538" fmla="*/ 2351126 h 3065462"/>
              <a:gd name="connsiteX539" fmla="*/ 1753314 w 2712720"/>
              <a:gd name="connsiteY539" fmla="*/ 2351126 h 3065462"/>
              <a:gd name="connsiteX540" fmla="*/ 1753314 w 2712720"/>
              <a:gd name="connsiteY540" fmla="*/ 2363582 h 3065462"/>
              <a:gd name="connsiteX541" fmla="*/ 1759949 w 2712720"/>
              <a:gd name="connsiteY541" fmla="*/ 2370225 h 3065462"/>
              <a:gd name="connsiteX542" fmla="*/ 1759949 w 2712720"/>
              <a:gd name="connsiteY542" fmla="*/ 2383462 h 3065462"/>
              <a:gd name="connsiteX543" fmla="*/ 1778010 w 2712720"/>
              <a:gd name="connsiteY543" fmla="*/ 2401523 h 3065462"/>
              <a:gd name="connsiteX544" fmla="*/ 1796071 w 2712720"/>
              <a:gd name="connsiteY544" fmla="*/ 2383462 h 3065462"/>
              <a:gd name="connsiteX545" fmla="*/ 1796071 w 2712720"/>
              <a:gd name="connsiteY545" fmla="*/ 2370225 h 3065462"/>
              <a:gd name="connsiteX546" fmla="*/ 1802714 w 2712720"/>
              <a:gd name="connsiteY546" fmla="*/ 2363582 h 3065462"/>
              <a:gd name="connsiteX547" fmla="*/ 1802714 w 2712720"/>
              <a:gd name="connsiteY547" fmla="*/ 2351126 h 3065462"/>
              <a:gd name="connsiteX548" fmla="*/ 1790682 w 2712720"/>
              <a:gd name="connsiteY548" fmla="*/ 2351126 h 3065462"/>
              <a:gd name="connsiteX549" fmla="*/ 1790682 w 2712720"/>
              <a:gd name="connsiteY549" fmla="*/ 2360260 h 3065462"/>
              <a:gd name="connsiteX550" fmla="*/ 1784030 w 2712720"/>
              <a:gd name="connsiteY550" fmla="*/ 2360260 h 3065462"/>
              <a:gd name="connsiteX551" fmla="*/ 1784030 w 2712720"/>
              <a:gd name="connsiteY551" fmla="*/ 2351126 h 3065462"/>
              <a:gd name="connsiteX552" fmla="*/ 1771998 w 2712720"/>
              <a:gd name="connsiteY552" fmla="*/ 2351126 h 3065462"/>
              <a:gd name="connsiteX553" fmla="*/ 1771998 w 2712720"/>
              <a:gd name="connsiteY553" fmla="*/ 2360260 h 3065462"/>
              <a:gd name="connsiteX554" fmla="*/ 1765355 w 2712720"/>
              <a:gd name="connsiteY554" fmla="*/ 2360260 h 3065462"/>
              <a:gd name="connsiteX555" fmla="*/ 1765355 w 2712720"/>
              <a:gd name="connsiteY555" fmla="*/ 2351126 h 3065462"/>
              <a:gd name="connsiteX556" fmla="*/ 1688028 w 2712720"/>
              <a:gd name="connsiteY556" fmla="*/ 2351126 h 3065462"/>
              <a:gd name="connsiteX557" fmla="*/ 1688028 w 2712720"/>
              <a:gd name="connsiteY557" fmla="*/ 2363582 h 3065462"/>
              <a:gd name="connsiteX558" fmla="*/ 1694663 w 2712720"/>
              <a:gd name="connsiteY558" fmla="*/ 2370225 h 3065462"/>
              <a:gd name="connsiteX559" fmla="*/ 1694663 w 2712720"/>
              <a:gd name="connsiteY559" fmla="*/ 2383462 h 3065462"/>
              <a:gd name="connsiteX560" fmla="*/ 1712724 w 2712720"/>
              <a:gd name="connsiteY560" fmla="*/ 2401523 h 3065462"/>
              <a:gd name="connsiteX561" fmla="*/ 1730785 w 2712720"/>
              <a:gd name="connsiteY561" fmla="*/ 2383462 h 3065462"/>
              <a:gd name="connsiteX562" fmla="*/ 1730785 w 2712720"/>
              <a:gd name="connsiteY562" fmla="*/ 2370225 h 3065462"/>
              <a:gd name="connsiteX563" fmla="*/ 1737428 w 2712720"/>
              <a:gd name="connsiteY563" fmla="*/ 2363582 h 3065462"/>
              <a:gd name="connsiteX564" fmla="*/ 1737428 w 2712720"/>
              <a:gd name="connsiteY564" fmla="*/ 2351126 h 3065462"/>
              <a:gd name="connsiteX565" fmla="*/ 1725396 w 2712720"/>
              <a:gd name="connsiteY565" fmla="*/ 2351126 h 3065462"/>
              <a:gd name="connsiteX566" fmla="*/ 1725396 w 2712720"/>
              <a:gd name="connsiteY566" fmla="*/ 2360260 h 3065462"/>
              <a:gd name="connsiteX567" fmla="*/ 1718744 w 2712720"/>
              <a:gd name="connsiteY567" fmla="*/ 2360260 h 3065462"/>
              <a:gd name="connsiteX568" fmla="*/ 1718744 w 2712720"/>
              <a:gd name="connsiteY568" fmla="*/ 2351126 h 3065462"/>
              <a:gd name="connsiteX569" fmla="*/ 1706704 w 2712720"/>
              <a:gd name="connsiteY569" fmla="*/ 2351126 h 3065462"/>
              <a:gd name="connsiteX570" fmla="*/ 1706704 w 2712720"/>
              <a:gd name="connsiteY570" fmla="*/ 2360260 h 3065462"/>
              <a:gd name="connsiteX571" fmla="*/ 1700060 w 2712720"/>
              <a:gd name="connsiteY571" fmla="*/ 2360260 h 3065462"/>
              <a:gd name="connsiteX572" fmla="*/ 1700060 w 2712720"/>
              <a:gd name="connsiteY572" fmla="*/ 2351126 h 3065462"/>
              <a:gd name="connsiteX573" fmla="*/ 1622743 w 2712720"/>
              <a:gd name="connsiteY573" fmla="*/ 2351126 h 3065462"/>
              <a:gd name="connsiteX574" fmla="*/ 1622743 w 2712720"/>
              <a:gd name="connsiteY574" fmla="*/ 2363582 h 3065462"/>
              <a:gd name="connsiteX575" fmla="*/ 1629370 w 2712720"/>
              <a:gd name="connsiteY575" fmla="*/ 2370225 h 3065462"/>
              <a:gd name="connsiteX576" fmla="*/ 1629370 w 2712720"/>
              <a:gd name="connsiteY576" fmla="*/ 2383462 h 3065462"/>
              <a:gd name="connsiteX577" fmla="*/ 1647431 w 2712720"/>
              <a:gd name="connsiteY577" fmla="*/ 2401523 h 3065462"/>
              <a:gd name="connsiteX578" fmla="*/ 1665500 w 2712720"/>
              <a:gd name="connsiteY578" fmla="*/ 2383462 h 3065462"/>
              <a:gd name="connsiteX579" fmla="*/ 1665500 w 2712720"/>
              <a:gd name="connsiteY579" fmla="*/ 2370225 h 3065462"/>
              <a:gd name="connsiteX580" fmla="*/ 1672135 w 2712720"/>
              <a:gd name="connsiteY580" fmla="*/ 2363582 h 3065462"/>
              <a:gd name="connsiteX581" fmla="*/ 1672135 w 2712720"/>
              <a:gd name="connsiteY581" fmla="*/ 2351126 h 3065462"/>
              <a:gd name="connsiteX582" fmla="*/ 1660103 w 2712720"/>
              <a:gd name="connsiteY582" fmla="*/ 2351126 h 3065462"/>
              <a:gd name="connsiteX583" fmla="*/ 1660103 w 2712720"/>
              <a:gd name="connsiteY583" fmla="*/ 2360260 h 3065462"/>
              <a:gd name="connsiteX584" fmla="*/ 1653451 w 2712720"/>
              <a:gd name="connsiteY584" fmla="*/ 2360260 h 3065462"/>
              <a:gd name="connsiteX585" fmla="*/ 1653451 w 2712720"/>
              <a:gd name="connsiteY585" fmla="*/ 2351126 h 3065462"/>
              <a:gd name="connsiteX586" fmla="*/ 1641419 w 2712720"/>
              <a:gd name="connsiteY586" fmla="*/ 2351126 h 3065462"/>
              <a:gd name="connsiteX587" fmla="*/ 1641419 w 2712720"/>
              <a:gd name="connsiteY587" fmla="*/ 2360260 h 3065462"/>
              <a:gd name="connsiteX588" fmla="*/ 1634775 w 2712720"/>
              <a:gd name="connsiteY588" fmla="*/ 2360260 h 3065462"/>
              <a:gd name="connsiteX589" fmla="*/ 1634775 w 2712720"/>
              <a:gd name="connsiteY589" fmla="*/ 2351126 h 3065462"/>
              <a:gd name="connsiteX590" fmla="*/ 1556826 w 2712720"/>
              <a:gd name="connsiteY590" fmla="*/ 2351126 h 3065462"/>
              <a:gd name="connsiteX591" fmla="*/ 1556826 w 2712720"/>
              <a:gd name="connsiteY591" fmla="*/ 2363582 h 3065462"/>
              <a:gd name="connsiteX592" fmla="*/ 1563461 w 2712720"/>
              <a:gd name="connsiteY592" fmla="*/ 2370225 h 3065462"/>
              <a:gd name="connsiteX593" fmla="*/ 1563461 w 2712720"/>
              <a:gd name="connsiteY593" fmla="*/ 2383462 h 3065462"/>
              <a:gd name="connsiteX594" fmla="*/ 1581522 w 2712720"/>
              <a:gd name="connsiteY594" fmla="*/ 2401523 h 3065462"/>
              <a:gd name="connsiteX595" fmla="*/ 1599583 w 2712720"/>
              <a:gd name="connsiteY595" fmla="*/ 2383462 h 3065462"/>
              <a:gd name="connsiteX596" fmla="*/ 1599583 w 2712720"/>
              <a:gd name="connsiteY596" fmla="*/ 2370225 h 3065462"/>
              <a:gd name="connsiteX597" fmla="*/ 1606226 w 2712720"/>
              <a:gd name="connsiteY597" fmla="*/ 2363582 h 3065462"/>
              <a:gd name="connsiteX598" fmla="*/ 1606226 w 2712720"/>
              <a:gd name="connsiteY598" fmla="*/ 2351126 h 3065462"/>
              <a:gd name="connsiteX599" fmla="*/ 1594194 w 2712720"/>
              <a:gd name="connsiteY599" fmla="*/ 2351126 h 3065462"/>
              <a:gd name="connsiteX600" fmla="*/ 1594194 w 2712720"/>
              <a:gd name="connsiteY600" fmla="*/ 2360260 h 3065462"/>
              <a:gd name="connsiteX601" fmla="*/ 1587542 w 2712720"/>
              <a:gd name="connsiteY601" fmla="*/ 2360260 h 3065462"/>
              <a:gd name="connsiteX602" fmla="*/ 1587542 w 2712720"/>
              <a:gd name="connsiteY602" fmla="*/ 2351126 h 3065462"/>
              <a:gd name="connsiteX603" fmla="*/ 1575502 w 2712720"/>
              <a:gd name="connsiteY603" fmla="*/ 2351126 h 3065462"/>
              <a:gd name="connsiteX604" fmla="*/ 1575502 w 2712720"/>
              <a:gd name="connsiteY604" fmla="*/ 2360260 h 3065462"/>
              <a:gd name="connsiteX605" fmla="*/ 1568858 w 2712720"/>
              <a:gd name="connsiteY605" fmla="*/ 2360260 h 3065462"/>
              <a:gd name="connsiteX606" fmla="*/ 1568858 w 2712720"/>
              <a:gd name="connsiteY606" fmla="*/ 2351126 h 3065462"/>
              <a:gd name="connsiteX607" fmla="*/ 0 w 2712720"/>
              <a:gd name="connsiteY607" fmla="*/ 0 h 3065462"/>
              <a:gd name="connsiteX608" fmla="*/ 2712720 w 2712720"/>
              <a:gd name="connsiteY608" fmla="*/ 0 h 3065462"/>
              <a:gd name="connsiteX609" fmla="*/ 2712720 w 2712720"/>
              <a:gd name="connsiteY609" fmla="*/ 3065462 h 3065462"/>
              <a:gd name="connsiteX610" fmla="*/ 0 w 2712720"/>
              <a:gd name="connsiteY610" fmla="*/ 3065462 h 306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2712720" h="3065462">
                <a:moveTo>
                  <a:pt x="1759991" y="2746088"/>
                </a:moveTo>
                <a:cubicBezTo>
                  <a:pt x="1760722" y="2747076"/>
                  <a:pt x="1761851" y="2748496"/>
                  <a:pt x="1762848" y="2749650"/>
                </a:cubicBezTo>
                <a:cubicBezTo>
                  <a:pt x="1762848" y="2749650"/>
                  <a:pt x="1761602" y="2750804"/>
                  <a:pt x="1760963" y="2751826"/>
                </a:cubicBezTo>
                <a:lnTo>
                  <a:pt x="1760954" y="2751826"/>
                </a:lnTo>
                <a:cubicBezTo>
                  <a:pt x="1760523" y="2752507"/>
                  <a:pt x="1759676" y="2753877"/>
                  <a:pt x="1759468" y="2754251"/>
                </a:cubicBezTo>
                <a:cubicBezTo>
                  <a:pt x="1758662" y="2753354"/>
                  <a:pt x="1757749" y="2752208"/>
                  <a:pt x="1756960" y="2751245"/>
                </a:cubicBezTo>
                <a:cubicBezTo>
                  <a:pt x="1757658" y="2749874"/>
                  <a:pt x="1759152" y="2747267"/>
                  <a:pt x="1759991" y="2746088"/>
                </a:cubicBezTo>
                <a:close/>
                <a:moveTo>
                  <a:pt x="1665442" y="2746088"/>
                </a:moveTo>
                <a:cubicBezTo>
                  <a:pt x="1666281" y="2747267"/>
                  <a:pt x="1667775" y="2749874"/>
                  <a:pt x="1668473" y="2751245"/>
                </a:cubicBezTo>
                <a:cubicBezTo>
                  <a:pt x="1667684" y="2752208"/>
                  <a:pt x="1666762" y="2753362"/>
                  <a:pt x="1665965" y="2754251"/>
                </a:cubicBezTo>
                <a:lnTo>
                  <a:pt x="1665957" y="2754251"/>
                </a:lnTo>
                <a:cubicBezTo>
                  <a:pt x="1665749" y="2753877"/>
                  <a:pt x="1664894" y="2752507"/>
                  <a:pt x="1664470" y="2751826"/>
                </a:cubicBezTo>
                <a:cubicBezTo>
                  <a:pt x="1663823" y="2750804"/>
                  <a:pt x="1662585" y="2749650"/>
                  <a:pt x="1662585" y="2749650"/>
                </a:cubicBezTo>
                <a:cubicBezTo>
                  <a:pt x="1663582" y="2748496"/>
                  <a:pt x="1664711" y="2747076"/>
                  <a:pt x="1665442" y="2746088"/>
                </a:cubicBezTo>
                <a:close/>
                <a:moveTo>
                  <a:pt x="1750969" y="2743225"/>
                </a:moveTo>
                <a:lnTo>
                  <a:pt x="1750973" y="2743231"/>
                </a:lnTo>
                <a:lnTo>
                  <a:pt x="1750965" y="2743231"/>
                </a:lnTo>
                <a:close/>
                <a:moveTo>
                  <a:pt x="1674439" y="2743225"/>
                </a:moveTo>
                <a:lnTo>
                  <a:pt x="1674443" y="2743231"/>
                </a:lnTo>
                <a:lnTo>
                  <a:pt x="1674435" y="2743231"/>
                </a:lnTo>
                <a:close/>
                <a:moveTo>
                  <a:pt x="1755906" y="2740640"/>
                </a:moveTo>
                <a:cubicBezTo>
                  <a:pt x="1756753" y="2741886"/>
                  <a:pt x="1757658" y="2743032"/>
                  <a:pt x="1758463" y="2744103"/>
                </a:cubicBezTo>
                <a:cubicBezTo>
                  <a:pt x="1758463" y="2744103"/>
                  <a:pt x="1757301" y="2745257"/>
                  <a:pt x="1756445" y="2746686"/>
                </a:cubicBezTo>
                <a:cubicBezTo>
                  <a:pt x="1756288" y="2746943"/>
                  <a:pt x="1755225" y="2748512"/>
                  <a:pt x="1755025" y="2748861"/>
                </a:cubicBezTo>
                <a:cubicBezTo>
                  <a:pt x="1754212" y="2747807"/>
                  <a:pt x="1753431" y="2746744"/>
                  <a:pt x="1752675" y="2745681"/>
                </a:cubicBezTo>
                <a:cubicBezTo>
                  <a:pt x="1753381" y="2744294"/>
                  <a:pt x="1755050" y="2741828"/>
                  <a:pt x="1755906" y="2740640"/>
                </a:cubicBezTo>
                <a:close/>
                <a:moveTo>
                  <a:pt x="1669511" y="2740640"/>
                </a:moveTo>
                <a:cubicBezTo>
                  <a:pt x="1670366" y="2741828"/>
                  <a:pt x="1672027" y="2744294"/>
                  <a:pt x="1672741" y="2745681"/>
                </a:cubicBezTo>
                <a:cubicBezTo>
                  <a:pt x="1671994" y="2746744"/>
                  <a:pt x="1671205" y="2747807"/>
                  <a:pt x="1670391" y="2748861"/>
                </a:cubicBezTo>
                <a:cubicBezTo>
                  <a:pt x="1670192" y="2748512"/>
                  <a:pt x="1669129" y="2746943"/>
                  <a:pt x="1668971" y="2746686"/>
                </a:cubicBezTo>
                <a:cubicBezTo>
                  <a:pt x="1668108" y="2745249"/>
                  <a:pt x="1666953" y="2744103"/>
                  <a:pt x="1666953" y="2744103"/>
                </a:cubicBezTo>
                <a:cubicBezTo>
                  <a:pt x="1667759" y="2743032"/>
                  <a:pt x="1668664" y="2741886"/>
                  <a:pt x="1669511" y="2740640"/>
                </a:cubicBezTo>
                <a:close/>
                <a:moveTo>
                  <a:pt x="1786664" y="2735327"/>
                </a:moveTo>
                <a:lnTo>
                  <a:pt x="1790143" y="2740740"/>
                </a:lnTo>
                <a:lnTo>
                  <a:pt x="1785077" y="2741130"/>
                </a:lnTo>
                <a:cubicBezTo>
                  <a:pt x="1784023" y="2739544"/>
                  <a:pt x="1782769" y="2737352"/>
                  <a:pt x="1782071" y="2735650"/>
                </a:cubicBezTo>
                <a:close/>
                <a:moveTo>
                  <a:pt x="1638761" y="2735327"/>
                </a:moveTo>
                <a:lnTo>
                  <a:pt x="1643353" y="2735650"/>
                </a:lnTo>
                <a:cubicBezTo>
                  <a:pt x="1642656" y="2737352"/>
                  <a:pt x="1641402" y="2739544"/>
                  <a:pt x="1640347" y="2741130"/>
                </a:cubicBezTo>
                <a:lnTo>
                  <a:pt x="1635282" y="2740740"/>
                </a:lnTo>
                <a:close/>
                <a:moveTo>
                  <a:pt x="1786664" y="2735326"/>
                </a:moveTo>
                <a:lnTo>
                  <a:pt x="1786672" y="2735326"/>
                </a:lnTo>
                <a:lnTo>
                  <a:pt x="1786664" y="2735327"/>
                </a:lnTo>
                <a:close/>
                <a:moveTo>
                  <a:pt x="1638753" y="2735326"/>
                </a:moveTo>
                <a:lnTo>
                  <a:pt x="1638761" y="2735326"/>
                </a:lnTo>
                <a:lnTo>
                  <a:pt x="1638761" y="2735327"/>
                </a:lnTo>
                <a:close/>
                <a:moveTo>
                  <a:pt x="1752102" y="2734562"/>
                </a:moveTo>
                <a:cubicBezTo>
                  <a:pt x="1752858" y="2735890"/>
                  <a:pt x="1753639" y="2737061"/>
                  <a:pt x="1754544" y="2738465"/>
                </a:cubicBezTo>
                <a:cubicBezTo>
                  <a:pt x="1754544" y="2738465"/>
                  <a:pt x="1753232" y="2739793"/>
                  <a:pt x="1752451" y="2740981"/>
                </a:cubicBezTo>
                <a:lnTo>
                  <a:pt x="1750969" y="2743225"/>
                </a:lnTo>
                <a:lnTo>
                  <a:pt x="1748872" y="2739810"/>
                </a:lnTo>
                <a:cubicBezTo>
                  <a:pt x="1749578" y="2738357"/>
                  <a:pt x="1751255" y="2735749"/>
                  <a:pt x="1752102" y="2734562"/>
                </a:cubicBezTo>
                <a:close/>
                <a:moveTo>
                  <a:pt x="1673306" y="2734562"/>
                </a:moveTo>
                <a:cubicBezTo>
                  <a:pt x="1674161" y="2735749"/>
                  <a:pt x="1675830" y="2738357"/>
                  <a:pt x="1676536" y="2739810"/>
                </a:cubicBezTo>
                <a:lnTo>
                  <a:pt x="1674439" y="2743225"/>
                </a:lnTo>
                <a:lnTo>
                  <a:pt x="1672957" y="2740981"/>
                </a:lnTo>
                <a:cubicBezTo>
                  <a:pt x="1672176" y="2739793"/>
                  <a:pt x="1670864" y="2738465"/>
                  <a:pt x="1670864" y="2738465"/>
                </a:cubicBezTo>
                <a:cubicBezTo>
                  <a:pt x="1671770" y="2737061"/>
                  <a:pt x="1672550" y="2735890"/>
                  <a:pt x="1673306" y="2734562"/>
                </a:cubicBezTo>
                <a:close/>
                <a:moveTo>
                  <a:pt x="1783450" y="2728658"/>
                </a:moveTo>
                <a:lnTo>
                  <a:pt x="1783458" y="2728658"/>
                </a:lnTo>
                <a:cubicBezTo>
                  <a:pt x="1784023" y="2729961"/>
                  <a:pt x="1784845" y="2731606"/>
                  <a:pt x="1785767" y="2733366"/>
                </a:cubicBezTo>
                <a:lnTo>
                  <a:pt x="1781390" y="2733657"/>
                </a:lnTo>
                <a:cubicBezTo>
                  <a:pt x="1780942" y="2732519"/>
                  <a:pt x="1780178" y="2730393"/>
                  <a:pt x="1779713" y="2728732"/>
                </a:cubicBezTo>
                <a:close/>
                <a:moveTo>
                  <a:pt x="1641950" y="2728658"/>
                </a:moveTo>
                <a:lnTo>
                  <a:pt x="1645687" y="2728732"/>
                </a:lnTo>
                <a:lnTo>
                  <a:pt x="1645695" y="2728732"/>
                </a:lnTo>
                <a:cubicBezTo>
                  <a:pt x="1645230" y="2730393"/>
                  <a:pt x="1644466" y="2732519"/>
                  <a:pt x="1644018" y="2733657"/>
                </a:cubicBezTo>
                <a:lnTo>
                  <a:pt x="1639641" y="2733366"/>
                </a:lnTo>
                <a:cubicBezTo>
                  <a:pt x="1640563" y="2731606"/>
                  <a:pt x="1641394" y="2729961"/>
                  <a:pt x="1641950" y="2728658"/>
                </a:cubicBezTo>
                <a:close/>
                <a:moveTo>
                  <a:pt x="1780950" y="2721491"/>
                </a:moveTo>
                <a:cubicBezTo>
                  <a:pt x="1781349" y="2723160"/>
                  <a:pt x="1781814" y="2724713"/>
                  <a:pt x="1782586" y="2726557"/>
                </a:cubicBezTo>
                <a:lnTo>
                  <a:pt x="1779223" y="2726490"/>
                </a:lnTo>
                <a:cubicBezTo>
                  <a:pt x="1778808" y="2725128"/>
                  <a:pt x="1778368" y="2723518"/>
                  <a:pt x="1778160" y="2721666"/>
                </a:cubicBezTo>
                <a:close/>
                <a:moveTo>
                  <a:pt x="1644466" y="2721491"/>
                </a:moveTo>
                <a:lnTo>
                  <a:pt x="1647256" y="2721666"/>
                </a:lnTo>
                <a:cubicBezTo>
                  <a:pt x="1647049" y="2723518"/>
                  <a:pt x="1646617" y="2725128"/>
                  <a:pt x="1646193" y="2726490"/>
                </a:cubicBezTo>
                <a:lnTo>
                  <a:pt x="1642830" y="2726557"/>
                </a:lnTo>
                <a:cubicBezTo>
                  <a:pt x="1643602" y="2724713"/>
                  <a:pt x="1644068" y="2723160"/>
                  <a:pt x="1644466" y="2721491"/>
                </a:cubicBezTo>
                <a:close/>
                <a:moveTo>
                  <a:pt x="1730620" y="2680312"/>
                </a:moveTo>
                <a:cubicBezTo>
                  <a:pt x="1732762" y="2681184"/>
                  <a:pt x="1736740" y="2681433"/>
                  <a:pt x="1739754" y="2681209"/>
                </a:cubicBezTo>
                <a:cubicBezTo>
                  <a:pt x="1739937" y="2681192"/>
                  <a:pt x="1740086" y="2681342"/>
                  <a:pt x="1740086" y="2681524"/>
                </a:cubicBezTo>
                <a:cubicBezTo>
                  <a:pt x="1740086" y="2685103"/>
                  <a:pt x="1739995" y="2688118"/>
                  <a:pt x="1740311" y="2691896"/>
                </a:cubicBezTo>
                <a:cubicBezTo>
                  <a:pt x="1740394" y="2692892"/>
                  <a:pt x="1739788" y="2693839"/>
                  <a:pt x="1738833" y="2694138"/>
                </a:cubicBezTo>
                <a:cubicBezTo>
                  <a:pt x="1735669" y="2695143"/>
                  <a:pt x="1732505" y="2695815"/>
                  <a:pt x="1731467" y="2696031"/>
                </a:cubicBezTo>
                <a:cubicBezTo>
                  <a:pt x="1731276" y="2696073"/>
                  <a:pt x="1731093" y="2695932"/>
                  <a:pt x="1731068" y="2695741"/>
                </a:cubicBezTo>
                <a:cubicBezTo>
                  <a:pt x="1730512" y="2690219"/>
                  <a:pt x="1730570" y="2684198"/>
                  <a:pt x="1730620" y="2680312"/>
                </a:cubicBezTo>
                <a:close/>
                <a:moveTo>
                  <a:pt x="1694797" y="2680304"/>
                </a:moveTo>
                <a:cubicBezTo>
                  <a:pt x="1694846" y="2684190"/>
                  <a:pt x="1694904" y="2690210"/>
                  <a:pt x="1694348" y="2695732"/>
                </a:cubicBezTo>
                <a:cubicBezTo>
                  <a:pt x="1694332" y="2695932"/>
                  <a:pt x="1694149" y="2696065"/>
                  <a:pt x="1693950" y="2696023"/>
                </a:cubicBezTo>
                <a:cubicBezTo>
                  <a:pt x="1692903" y="2695807"/>
                  <a:pt x="1689748" y="2695134"/>
                  <a:pt x="1686584" y="2694130"/>
                </a:cubicBezTo>
                <a:cubicBezTo>
                  <a:pt x="1685629" y="2693831"/>
                  <a:pt x="1685014" y="2692884"/>
                  <a:pt x="1685106" y="2691888"/>
                </a:cubicBezTo>
                <a:cubicBezTo>
                  <a:pt x="1685430" y="2688109"/>
                  <a:pt x="1685338" y="2685095"/>
                  <a:pt x="1685330" y="2681516"/>
                </a:cubicBezTo>
                <a:cubicBezTo>
                  <a:pt x="1685330" y="2681333"/>
                  <a:pt x="1685479" y="2681184"/>
                  <a:pt x="1685662" y="2681200"/>
                </a:cubicBezTo>
                <a:cubicBezTo>
                  <a:pt x="1688677" y="2681416"/>
                  <a:pt x="1692654" y="2681167"/>
                  <a:pt x="1694797" y="2680304"/>
                </a:cubicBezTo>
                <a:close/>
                <a:moveTo>
                  <a:pt x="1782844" y="2667466"/>
                </a:moveTo>
                <a:cubicBezTo>
                  <a:pt x="1783259" y="2667308"/>
                  <a:pt x="1783716" y="2667532"/>
                  <a:pt x="1784089" y="2667773"/>
                </a:cubicBezTo>
                <a:cubicBezTo>
                  <a:pt x="1785941" y="2668985"/>
                  <a:pt x="1787378" y="2670820"/>
                  <a:pt x="1788142" y="2672896"/>
                </a:cubicBezTo>
                <a:cubicBezTo>
                  <a:pt x="1788939" y="2675064"/>
                  <a:pt x="1789371" y="2677339"/>
                  <a:pt x="1788640" y="2679598"/>
                </a:cubicBezTo>
                <a:cubicBezTo>
                  <a:pt x="1788507" y="2680021"/>
                  <a:pt x="1788291" y="2680470"/>
                  <a:pt x="1787884" y="2680636"/>
                </a:cubicBezTo>
                <a:cubicBezTo>
                  <a:pt x="1787444" y="2680810"/>
                  <a:pt x="1786954" y="2680586"/>
                  <a:pt x="1786547" y="2680337"/>
                </a:cubicBezTo>
                <a:cubicBezTo>
                  <a:pt x="1784754" y="2679232"/>
                  <a:pt x="1783774" y="2677538"/>
                  <a:pt x="1782354" y="2676069"/>
                </a:cubicBezTo>
                <a:lnTo>
                  <a:pt x="1782362" y="2676060"/>
                </a:lnTo>
                <a:cubicBezTo>
                  <a:pt x="1781407" y="2675064"/>
                  <a:pt x="1780444" y="2674067"/>
                  <a:pt x="1779489" y="2673079"/>
                </a:cubicBezTo>
                <a:cubicBezTo>
                  <a:pt x="1779115" y="2672672"/>
                  <a:pt x="1779124" y="2672157"/>
                  <a:pt x="1779298" y="2671676"/>
                </a:cubicBezTo>
                <a:cubicBezTo>
                  <a:pt x="1779414" y="2671344"/>
                  <a:pt x="1779613" y="2671028"/>
                  <a:pt x="1779813" y="2670779"/>
                </a:cubicBezTo>
                <a:cubicBezTo>
                  <a:pt x="1780602" y="2669807"/>
                  <a:pt x="1781465" y="2668877"/>
                  <a:pt x="1782287" y="2667931"/>
                </a:cubicBezTo>
                <a:cubicBezTo>
                  <a:pt x="1782445" y="2667748"/>
                  <a:pt x="1782619" y="2667549"/>
                  <a:pt x="1782844" y="2667466"/>
                </a:cubicBezTo>
                <a:close/>
                <a:moveTo>
                  <a:pt x="1642564" y="2667457"/>
                </a:moveTo>
                <a:cubicBezTo>
                  <a:pt x="1642797" y="2667549"/>
                  <a:pt x="1642963" y="2667740"/>
                  <a:pt x="1643121" y="2667922"/>
                </a:cubicBezTo>
                <a:cubicBezTo>
                  <a:pt x="1643943" y="2668869"/>
                  <a:pt x="1644798" y="2669799"/>
                  <a:pt x="1645595" y="2670771"/>
                </a:cubicBezTo>
                <a:cubicBezTo>
                  <a:pt x="1645795" y="2671020"/>
                  <a:pt x="1645994" y="2671335"/>
                  <a:pt x="1646110" y="2671667"/>
                </a:cubicBezTo>
                <a:cubicBezTo>
                  <a:pt x="1646285" y="2672149"/>
                  <a:pt x="1646285" y="2672664"/>
                  <a:pt x="1645919" y="2673071"/>
                </a:cubicBezTo>
                <a:cubicBezTo>
                  <a:pt x="1644964" y="2674067"/>
                  <a:pt x="1644001" y="2675064"/>
                  <a:pt x="1643046" y="2676052"/>
                </a:cubicBezTo>
                <a:cubicBezTo>
                  <a:pt x="1641634" y="2677522"/>
                  <a:pt x="1640646" y="2679216"/>
                  <a:pt x="1638853" y="2680320"/>
                </a:cubicBezTo>
                <a:lnTo>
                  <a:pt x="1638861" y="2680328"/>
                </a:lnTo>
                <a:cubicBezTo>
                  <a:pt x="1638454" y="2680578"/>
                  <a:pt x="1637964" y="2680802"/>
                  <a:pt x="1637524" y="2680627"/>
                </a:cubicBezTo>
                <a:cubicBezTo>
                  <a:pt x="1637109" y="2680461"/>
                  <a:pt x="1636901" y="2680013"/>
                  <a:pt x="1636768" y="2679589"/>
                </a:cubicBezTo>
                <a:cubicBezTo>
                  <a:pt x="1636038" y="2677331"/>
                  <a:pt x="1636478" y="2675055"/>
                  <a:pt x="1637267" y="2672888"/>
                </a:cubicBezTo>
                <a:cubicBezTo>
                  <a:pt x="1638031" y="2670812"/>
                  <a:pt x="1639459" y="2668977"/>
                  <a:pt x="1641319" y="2667765"/>
                </a:cubicBezTo>
                <a:cubicBezTo>
                  <a:pt x="1641693" y="2667524"/>
                  <a:pt x="1642149" y="2667291"/>
                  <a:pt x="1642564" y="2667457"/>
                </a:cubicBezTo>
                <a:close/>
                <a:moveTo>
                  <a:pt x="1733202" y="2661836"/>
                </a:moveTo>
                <a:cubicBezTo>
                  <a:pt x="1736333" y="2662458"/>
                  <a:pt x="1738550" y="2662998"/>
                  <a:pt x="1741764" y="2662707"/>
                </a:cubicBezTo>
                <a:cubicBezTo>
                  <a:pt x="1741947" y="2662691"/>
                  <a:pt x="1742096" y="2662849"/>
                  <a:pt x="1742055" y="2663031"/>
                </a:cubicBezTo>
                <a:cubicBezTo>
                  <a:pt x="1741797" y="2664202"/>
                  <a:pt x="1741407" y="2667665"/>
                  <a:pt x="1741041" y="2670148"/>
                </a:cubicBezTo>
                <a:cubicBezTo>
                  <a:pt x="1740742" y="2672191"/>
                  <a:pt x="1740444" y="2675653"/>
                  <a:pt x="1740294" y="2677439"/>
                </a:cubicBezTo>
                <a:lnTo>
                  <a:pt x="1740302" y="2677439"/>
                </a:lnTo>
                <a:cubicBezTo>
                  <a:pt x="1740253" y="2677995"/>
                  <a:pt x="1739796" y="2678419"/>
                  <a:pt x="1739239" y="2678443"/>
                </a:cubicBezTo>
                <a:cubicBezTo>
                  <a:pt x="1735851" y="2678610"/>
                  <a:pt x="1733028" y="2678111"/>
                  <a:pt x="1730819" y="2677580"/>
                </a:cubicBezTo>
                <a:cubicBezTo>
                  <a:pt x="1731176" y="2672290"/>
                  <a:pt x="1732289" y="2665954"/>
                  <a:pt x="1733202" y="2661836"/>
                </a:cubicBezTo>
                <a:close/>
                <a:moveTo>
                  <a:pt x="1692206" y="2661836"/>
                </a:moveTo>
                <a:cubicBezTo>
                  <a:pt x="1693119" y="2665954"/>
                  <a:pt x="1694232" y="2672290"/>
                  <a:pt x="1694589" y="2677580"/>
                </a:cubicBezTo>
                <a:cubicBezTo>
                  <a:pt x="1692380" y="2678120"/>
                  <a:pt x="1689548" y="2678618"/>
                  <a:pt x="1686169" y="2678443"/>
                </a:cubicBezTo>
                <a:cubicBezTo>
                  <a:pt x="1685612" y="2678419"/>
                  <a:pt x="1685156" y="2677995"/>
                  <a:pt x="1685106" y="2677439"/>
                </a:cubicBezTo>
                <a:cubicBezTo>
                  <a:pt x="1684956" y="2675662"/>
                  <a:pt x="1684657" y="2672191"/>
                  <a:pt x="1684358" y="2670148"/>
                </a:cubicBezTo>
                <a:cubicBezTo>
                  <a:pt x="1683993" y="2667657"/>
                  <a:pt x="1683603" y="2664194"/>
                  <a:pt x="1683345" y="2663031"/>
                </a:cubicBezTo>
                <a:lnTo>
                  <a:pt x="1683354" y="2663031"/>
                </a:lnTo>
                <a:cubicBezTo>
                  <a:pt x="1683312" y="2662857"/>
                  <a:pt x="1683462" y="2662691"/>
                  <a:pt x="1683644" y="2662707"/>
                </a:cubicBezTo>
                <a:cubicBezTo>
                  <a:pt x="1686858" y="2662990"/>
                  <a:pt x="1689075" y="2662450"/>
                  <a:pt x="1692206" y="2661836"/>
                </a:cubicBezTo>
                <a:close/>
                <a:moveTo>
                  <a:pt x="1749030" y="2643226"/>
                </a:moveTo>
                <a:cubicBezTo>
                  <a:pt x="1749213" y="2643185"/>
                  <a:pt x="1749370" y="2643367"/>
                  <a:pt x="1749287" y="2643542"/>
                </a:cubicBezTo>
                <a:cubicBezTo>
                  <a:pt x="1748191" y="2645842"/>
                  <a:pt x="1745924" y="2651588"/>
                  <a:pt x="1744637" y="2655524"/>
                </a:cubicBezTo>
                <a:cubicBezTo>
                  <a:pt x="1743416" y="2659245"/>
                  <a:pt x="1743574" y="2660274"/>
                  <a:pt x="1741407" y="2660291"/>
                </a:cubicBezTo>
                <a:cubicBezTo>
                  <a:pt x="1738816" y="2660316"/>
                  <a:pt x="1734099" y="2659286"/>
                  <a:pt x="1734099" y="2659286"/>
                </a:cubicBezTo>
                <a:lnTo>
                  <a:pt x="1734108" y="2659286"/>
                </a:lnTo>
                <a:cubicBezTo>
                  <a:pt x="1734108" y="2659286"/>
                  <a:pt x="1736067" y="2652435"/>
                  <a:pt x="1737188" y="2649770"/>
                </a:cubicBezTo>
                <a:cubicBezTo>
                  <a:pt x="1737961" y="2647926"/>
                  <a:pt x="1738849" y="2645892"/>
                  <a:pt x="1739414" y="2644605"/>
                </a:cubicBezTo>
                <a:cubicBezTo>
                  <a:pt x="1739746" y="2643857"/>
                  <a:pt x="1740535" y="2643434"/>
                  <a:pt x="1741340" y="2643558"/>
                </a:cubicBezTo>
                <a:cubicBezTo>
                  <a:pt x="1744172" y="2643999"/>
                  <a:pt x="1746422" y="2643783"/>
                  <a:pt x="1749030" y="2643226"/>
                </a:cubicBezTo>
                <a:close/>
                <a:moveTo>
                  <a:pt x="1676370" y="2643226"/>
                </a:moveTo>
                <a:lnTo>
                  <a:pt x="1676378" y="2643226"/>
                </a:lnTo>
                <a:cubicBezTo>
                  <a:pt x="1678986" y="2643783"/>
                  <a:pt x="1681236" y="2643990"/>
                  <a:pt x="1684068" y="2643558"/>
                </a:cubicBezTo>
                <a:cubicBezTo>
                  <a:pt x="1684873" y="2643434"/>
                  <a:pt x="1685670" y="2643857"/>
                  <a:pt x="1685994" y="2644605"/>
                </a:cubicBezTo>
                <a:cubicBezTo>
                  <a:pt x="1686559" y="2645892"/>
                  <a:pt x="1687448" y="2647926"/>
                  <a:pt x="1688220" y="2649770"/>
                </a:cubicBezTo>
                <a:cubicBezTo>
                  <a:pt x="1689341" y="2652435"/>
                  <a:pt x="1691301" y="2659286"/>
                  <a:pt x="1691301" y="2659286"/>
                </a:cubicBezTo>
                <a:cubicBezTo>
                  <a:pt x="1691301" y="2659286"/>
                  <a:pt x="1686584" y="2660316"/>
                  <a:pt x="1683993" y="2660291"/>
                </a:cubicBezTo>
                <a:cubicBezTo>
                  <a:pt x="1681826" y="2660274"/>
                  <a:pt x="1681983" y="2659236"/>
                  <a:pt x="1680763" y="2655524"/>
                </a:cubicBezTo>
                <a:cubicBezTo>
                  <a:pt x="1679476" y="2651588"/>
                  <a:pt x="1677209" y="2645850"/>
                  <a:pt x="1676113" y="2643542"/>
                </a:cubicBezTo>
                <a:cubicBezTo>
                  <a:pt x="1676030" y="2643367"/>
                  <a:pt x="1676187" y="2643185"/>
                  <a:pt x="1676370" y="2643226"/>
                </a:cubicBezTo>
                <a:close/>
                <a:moveTo>
                  <a:pt x="1790607" y="2612801"/>
                </a:moveTo>
                <a:cubicBezTo>
                  <a:pt x="1791845" y="2612801"/>
                  <a:pt x="1792841" y="2613797"/>
                  <a:pt x="1792841" y="2615034"/>
                </a:cubicBezTo>
                <a:cubicBezTo>
                  <a:pt x="1792841" y="2616272"/>
                  <a:pt x="1791845" y="2617268"/>
                  <a:pt x="1790607" y="2617268"/>
                </a:cubicBezTo>
                <a:cubicBezTo>
                  <a:pt x="1789370" y="2617268"/>
                  <a:pt x="1788374" y="2616272"/>
                  <a:pt x="1788374" y="2615034"/>
                </a:cubicBezTo>
                <a:cubicBezTo>
                  <a:pt x="1788374" y="2613797"/>
                  <a:pt x="1789370" y="2612801"/>
                  <a:pt x="1790607" y="2612801"/>
                </a:cubicBezTo>
                <a:close/>
                <a:moveTo>
                  <a:pt x="1634808" y="2612801"/>
                </a:moveTo>
                <a:cubicBezTo>
                  <a:pt x="1636046" y="2612801"/>
                  <a:pt x="1637042" y="2613797"/>
                  <a:pt x="1637042" y="2615034"/>
                </a:cubicBezTo>
                <a:cubicBezTo>
                  <a:pt x="1637042" y="2616272"/>
                  <a:pt x="1636046" y="2617268"/>
                  <a:pt x="1634808" y="2617268"/>
                </a:cubicBezTo>
                <a:cubicBezTo>
                  <a:pt x="1633571" y="2617268"/>
                  <a:pt x="1632575" y="2616272"/>
                  <a:pt x="1632575" y="2615034"/>
                </a:cubicBezTo>
                <a:cubicBezTo>
                  <a:pt x="1632575" y="2613797"/>
                  <a:pt x="1633571" y="2612801"/>
                  <a:pt x="1634808" y="2612801"/>
                </a:cubicBezTo>
                <a:close/>
                <a:moveTo>
                  <a:pt x="1790607" y="2610874"/>
                </a:moveTo>
                <a:cubicBezTo>
                  <a:pt x="1788307" y="2610874"/>
                  <a:pt x="1786447" y="2612734"/>
                  <a:pt x="1786447" y="2615034"/>
                </a:cubicBezTo>
                <a:cubicBezTo>
                  <a:pt x="1786447" y="2617335"/>
                  <a:pt x="1788307" y="2619195"/>
                  <a:pt x="1790607" y="2619195"/>
                </a:cubicBezTo>
                <a:cubicBezTo>
                  <a:pt x="1792907" y="2619195"/>
                  <a:pt x="1794768" y="2617335"/>
                  <a:pt x="1794768" y="2615034"/>
                </a:cubicBezTo>
                <a:cubicBezTo>
                  <a:pt x="1794768" y="2612734"/>
                  <a:pt x="1792907" y="2610874"/>
                  <a:pt x="1790607" y="2610874"/>
                </a:cubicBezTo>
                <a:close/>
                <a:moveTo>
                  <a:pt x="1634808" y="2610874"/>
                </a:moveTo>
                <a:cubicBezTo>
                  <a:pt x="1632508" y="2610874"/>
                  <a:pt x="1630648" y="2612734"/>
                  <a:pt x="1630648" y="2615034"/>
                </a:cubicBezTo>
                <a:cubicBezTo>
                  <a:pt x="1630648" y="2617335"/>
                  <a:pt x="1632508" y="2619195"/>
                  <a:pt x="1634808" y="2619195"/>
                </a:cubicBezTo>
                <a:cubicBezTo>
                  <a:pt x="1637108" y="2619195"/>
                  <a:pt x="1638969" y="2617335"/>
                  <a:pt x="1638969" y="2615034"/>
                </a:cubicBezTo>
                <a:cubicBezTo>
                  <a:pt x="1638969" y="2612734"/>
                  <a:pt x="1637108" y="2610874"/>
                  <a:pt x="1634808" y="2610874"/>
                </a:cubicBezTo>
                <a:close/>
                <a:moveTo>
                  <a:pt x="1628498" y="2603724"/>
                </a:moveTo>
                <a:cubicBezTo>
                  <a:pt x="1647505" y="2606830"/>
                  <a:pt x="1674917" y="2626942"/>
                  <a:pt x="1682490" y="2670173"/>
                </a:cubicBezTo>
                <a:cubicBezTo>
                  <a:pt x="1686800" y="2708703"/>
                  <a:pt x="1675407" y="2735890"/>
                  <a:pt x="1653418" y="2756493"/>
                </a:cubicBezTo>
                <a:lnTo>
                  <a:pt x="1653426" y="2756476"/>
                </a:lnTo>
                <a:cubicBezTo>
                  <a:pt x="1653426" y="2756476"/>
                  <a:pt x="1648361" y="2761052"/>
                  <a:pt x="1644342" y="2764564"/>
                </a:cubicBezTo>
                <a:cubicBezTo>
                  <a:pt x="1640322" y="2768077"/>
                  <a:pt x="1641095" y="2771955"/>
                  <a:pt x="1643079" y="2774446"/>
                </a:cubicBezTo>
                <a:cubicBezTo>
                  <a:pt x="1645346" y="2777294"/>
                  <a:pt x="1649714" y="2780134"/>
                  <a:pt x="1649714" y="2780134"/>
                </a:cubicBezTo>
                <a:cubicBezTo>
                  <a:pt x="1649714" y="2780134"/>
                  <a:pt x="1642863" y="2784469"/>
                  <a:pt x="1634593" y="2781704"/>
                </a:cubicBezTo>
                <a:cubicBezTo>
                  <a:pt x="1623723" y="2778058"/>
                  <a:pt x="1626446" y="2768035"/>
                  <a:pt x="1626446" y="2768035"/>
                </a:cubicBezTo>
                <a:cubicBezTo>
                  <a:pt x="1626446" y="2768035"/>
                  <a:pt x="1621024" y="2770369"/>
                  <a:pt x="1614630" y="2765851"/>
                </a:cubicBezTo>
                <a:cubicBezTo>
                  <a:pt x="1608825" y="2761749"/>
                  <a:pt x="1607729" y="2754500"/>
                  <a:pt x="1609158" y="2746611"/>
                </a:cubicBezTo>
                <a:cubicBezTo>
                  <a:pt x="1609158" y="2746611"/>
                  <a:pt x="1617586" y="2755355"/>
                  <a:pt x="1627377" y="2755255"/>
                </a:cubicBezTo>
                <a:cubicBezTo>
                  <a:pt x="1633040" y="2755197"/>
                  <a:pt x="1636395" y="2752756"/>
                  <a:pt x="1640148" y="2746221"/>
                </a:cubicBezTo>
                <a:cubicBezTo>
                  <a:pt x="1644474" y="2738697"/>
                  <a:pt x="1652488" y="2721234"/>
                  <a:pt x="1650113" y="2701362"/>
                </a:cubicBezTo>
                <a:cubicBezTo>
                  <a:pt x="1648444" y="2687370"/>
                  <a:pt x="1644707" y="2679133"/>
                  <a:pt x="1644092" y="2677596"/>
                </a:cubicBezTo>
                <a:cubicBezTo>
                  <a:pt x="1644009" y="2677397"/>
                  <a:pt x="1644059" y="2677181"/>
                  <a:pt x="1644209" y="2677032"/>
                </a:cubicBezTo>
                <a:cubicBezTo>
                  <a:pt x="1644533" y="2676708"/>
                  <a:pt x="1645213" y="2676027"/>
                  <a:pt x="1646476" y="2674732"/>
                </a:cubicBezTo>
                <a:cubicBezTo>
                  <a:pt x="1647539" y="2673644"/>
                  <a:pt x="1648560" y="2672215"/>
                  <a:pt x="1647663" y="2670820"/>
                </a:cubicBezTo>
                <a:cubicBezTo>
                  <a:pt x="1647248" y="2670173"/>
                  <a:pt x="1646766" y="2669616"/>
                  <a:pt x="1646418" y="2669292"/>
                </a:cubicBezTo>
                <a:cubicBezTo>
                  <a:pt x="1645986" y="2668886"/>
                  <a:pt x="1643968" y="2666577"/>
                  <a:pt x="1643619" y="2666278"/>
                </a:cubicBezTo>
                <a:cubicBezTo>
                  <a:pt x="1642158" y="2664601"/>
                  <a:pt x="1640430" y="2667109"/>
                  <a:pt x="1639367" y="2664891"/>
                </a:cubicBezTo>
                <a:cubicBezTo>
                  <a:pt x="1638412" y="2662815"/>
                  <a:pt x="1632317" y="2648126"/>
                  <a:pt x="1630665" y="2644156"/>
                </a:cubicBezTo>
                <a:cubicBezTo>
                  <a:pt x="1630532" y="2643841"/>
                  <a:pt x="1630856" y="2643542"/>
                  <a:pt x="1631163" y="2643683"/>
                </a:cubicBezTo>
                <a:cubicBezTo>
                  <a:pt x="1635622" y="2645701"/>
                  <a:pt x="1644043" y="2643218"/>
                  <a:pt x="1647647" y="2639954"/>
                </a:cubicBezTo>
                <a:cubicBezTo>
                  <a:pt x="1651815" y="2636168"/>
                  <a:pt x="1652978" y="2632057"/>
                  <a:pt x="1653542" y="2628221"/>
                </a:cubicBezTo>
                <a:lnTo>
                  <a:pt x="1652629" y="2628030"/>
                </a:lnTo>
                <a:cubicBezTo>
                  <a:pt x="1650279" y="2633934"/>
                  <a:pt x="1647447" y="2637355"/>
                  <a:pt x="1644657" y="2639274"/>
                </a:cubicBezTo>
                <a:cubicBezTo>
                  <a:pt x="1639924" y="2642379"/>
                  <a:pt x="1634061" y="2641582"/>
                  <a:pt x="1631288" y="2640851"/>
                </a:cubicBezTo>
                <a:cubicBezTo>
                  <a:pt x="1626629" y="2639622"/>
                  <a:pt x="1624478" y="2636733"/>
                  <a:pt x="1623083" y="2634939"/>
                </a:cubicBezTo>
                <a:cubicBezTo>
                  <a:pt x="1619753" y="2630637"/>
                  <a:pt x="1616639" y="2623836"/>
                  <a:pt x="1615510" y="2617027"/>
                </a:cubicBezTo>
                <a:lnTo>
                  <a:pt x="1616631" y="2616272"/>
                </a:lnTo>
                <a:cubicBezTo>
                  <a:pt x="1618142" y="2618613"/>
                  <a:pt x="1620517" y="2620432"/>
                  <a:pt x="1623490" y="2621229"/>
                </a:cubicBezTo>
                <a:lnTo>
                  <a:pt x="1624130" y="2620249"/>
                </a:lnTo>
                <a:cubicBezTo>
                  <a:pt x="1616772" y="2615773"/>
                  <a:pt x="1614846" y="2609728"/>
                  <a:pt x="1614265" y="2604995"/>
                </a:cubicBezTo>
                <a:cubicBezTo>
                  <a:pt x="1614215" y="2604613"/>
                  <a:pt x="1614456" y="2604247"/>
                  <a:pt x="1614829" y="2604148"/>
                </a:cubicBezTo>
                <a:cubicBezTo>
                  <a:pt x="1619571" y="2602794"/>
                  <a:pt x="1623291" y="2602877"/>
                  <a:pt x="1628498" y="2603724"/>
                </a:cubicBezTo>
                <a:close/>
                <a:moveTo>
                  <a:pt x="1796902" y="2603691"/>
                </a:moveTo>
                <a:cubicBezTo>
                  <a:pt x="1802109" y="2602844"/>
                  <a:pt x="1805829" y="2602761"/>
                  <a:pt x="1810571" y="2604114"/>
                </a:cubicBezTo>
                <a:cubicBezTo>
                  <a:pt x="1810936" y="2604222"/>
                  <a:pt x="1811177" y="2604588"/>
                  <a:pt x="1811135" y="2604961"/>
                </a:cubicBezTo>
                <a:cubicBezTo>
                  <a:pt x="1810546" y="2609703"/>
                  <a:pt x="1808628" y="2615748"/>
                  <a:pt x="1801270" y="2620216"/>
                </a:cubicBezTo>
                <a:lnTo>
                  <a:pt x="1801910" y="2621196"/>
                </a:lnTo>
                <a:cubicBezTo>
                  <a:pt x="1804882" y="2620399"/>
                  <a:pt x="1807257" y="2618580"/>
                  <a:pt x="1808769" y="2616238"/>
                </a:cubicBezTo>
                <a:lnTo>
                  <a:pt x="1809890" y="2616994"/>
                </a:lnTo>
                <a:cubicBezTo>
                  <a:pt x="1808760" y="2623812"/>
                  <a:pt x="1805646" y="2630604"/>
                  <a:pt x="1802317" y="2634906"/>
                </a:cubicBezTo>
                <a:cubicBezTo>
                  <a:pt x="1800921" y="2636708"/>
                  <a:pt x="1798771" y="2639589"/>
                  <a:pt x="1794112" y="2640818"/>
                </a:cubicBezTo>
                <a:cubicBezTo>
                  <a:pt x="1791339" y="2641549"/>
                  <a:pt x="1785476" y="2642338"/>
                  <a:pt x="1780743" y="2639240"/>
                </a:cubicBezTo>
                <a:cubicBezTo>
                  <a:pt x="1777961" y="2637330"/>
                  <a:pt x="1775121" y="2633909"/>
                  <a:pt x="1772771" y="2627997"/>
                </a:cubicBezTo>
                <a:lnTo>
                  <a:pt x="1771858" y="2628188"/>
                </a:lnTo>
                <a:cubicBezTo>
                  <a:pt x="1772422" y="2632024"/>
                  <a:pt x="1773585" y="2636135"/>
                  <a:pt x="1777753" y="2639921"/>
                </a:cubicBezTo>
                <a:cubicBezTo>
                  <a:pt x="1781357" y="2643193"/>
                  <a:pt x="1789778" y="2645668"/>
                  <a:pt x="1794237" y="2643650"/>
                </a:cubicBezTo>
                <a:cubicBezTo>
                  <a:pt x="1794544" y="2643509"/>
                  <a:pt x="1794868" y="2643816"/>
                  <a:pt x="1794735" y="2644123"/>
                </a:cubicBezTo>
                <a:cubicBezTo>
                  <a:pt x="1793074" y="2648084"/>
                  <a:pt x="1786987" y="2662782"/>
                  <a:pt x="1786032" y="2664858"/>
                </a:cubicBezTo>
                <a:cubicBezTo>
                  <a:pt x="1784978" y="2667075"/>
                  <a:pt x="1783251" y="2664559"/>
                  <a:pt x="1781781" y="2666245"/>
                </a:cubicBezTo>
                <a:cubicBezTo>
                  <a:pt x="1781432" y="2666536"/>
                  <a:pt x="1779414" y="2668844"/>
                  <a:pt x="1778982" y="2669259"/>
                </a:cubicBezTo>
                <a:cubicBezTo>
                  <a:pt x="1778642" y="2669583"/>
                  <a:pt x="1778160" y="2670139"/>
                  <a:pt x="1777737" y="2670787"/>
                </a:cubicBezTo>
                <a:cubicBezTo>
                  <a:pt x="1776832" y="2672182"/>
                  <a:pt x="1777861" y="2673611"/>
                  <a:pt x="1778924" y="2674698"/>
                </a:cubicBezTo>
                <a:cubicBezTo>
                  <a:pt x="1780186" y="2675985"/>
                  <a:pt x="1780867" y="2676675"/>
                  <a:pt x="1781191" y="2676999"/>
                </a:cubicBezTo>
                <a:cubicBezTo>
                  <a:pt x="1781341" y="2677148"/>
                  <a:pt x="1781390" y="2677364"/>
                  <a:pt x="1781307" y="2677563"/>
                </a:cubicBezTo>
                <a:cubicBezTo>
                  <a:pt x="1780685" y="2679099"/>
                  <a:pt x="1776956" y="2687337"/>
                  <a:pt x="1775287" y="2701329"/>
                </a:cubicBezTo>
                <a:cubicBezTo>
                  <a:pt x="1772920" y="2721201"/>
                  <a:pt x="1780925" y="2738664"/>
                  <a:pt x="1785252" y="2746187"/>
                </a:cubicBezTo>
                <a:cubicBezTo>
                  <a:pt x="1789014" y="2752723"/>
                  <a:pt x="1792368" y="2755164"/>
                  <a:pt x="1798023" y="2755222"/>
                </a:cubicBezTo>
                <a:cubicBezTo>
                  <a:pt x="1807822" y="2755322"/>
                  <a:pt x="1816242" y="2746578"/>
                  <a:pt x="1816242" y="2746578"/>
                </a:cubicBezTo>
                <a:cubicBezTo>
                  <a:pt x="1817671" y="2754466"/>
                  <a:pt x="1816574" y="2761716"/>
                  <a:pt x="1810770" y="2765818"/>
                </a:cubicBezTo>
                <a:lnTo>
                  <a:pt x="1810778" y="2765835"/>
                </a:lnTo>
                <a:cubicBezTo>
                  <a:pt x="1804384" y="2770352"/>
                  <a:pt x="1798962" y="2768019"/>
                  <a:pt x="1798962" y="2768019"/>
                </a:cubicBezTo>
                <a:cubicBezTo>
                  <a:pt x="1798962" y="2768019"/>
                  <a:pt x="1801685" y="2778041"/>
                  <a:pt x="1790816" y="2781687"/>
                </a:cubicBezTo>
                <a:cubicBezTo>
                  <a:pt x="1782553" y="2784452"/>
                  <a:pt x="1775694" y="2780117"/>
                  <a:pt x="1775694" y="2780117"/>
                </a:cubicBezTo>
                <a:cubicBezTo>
                  <a:pt x="1775694" y="2780117"/>
                  <a:pt x="1780062" y="2777286"/>
                  <a:pt x="1782329" y="2774429"/>
                </a:cubicBezTo>
                <a:cubicBezTo>
                  <a:pt x="1784313" y="2771938"/>
                  <a:pt x="1785086" y="2768060"/>
                  <a:pt x="1781067" y="2764547"/>
                </a:cubicBezTo>
                <a:cubicBezTo>
                  <a:pt x="1777048" y="2761035"/>
                  <a:pt x="1771982" y="2756459"/>
                  <a:pt x="1771982" y="2756459"/>
                </a:cubicBezTo>
                <a:cubicBezTo>
                  <a:pt x="1749993" y="2735857"/>
                  <a:pt x="1738600" y="2708670"/>
                  <a:pt x="1742910" y="2670139"/>
                </a:cubicBezTo>
                <a:cubicBezTo>
                  <a:pt x="1750475" y="2626909"/>
                  <a:pt x="1777895" y="2606797"/>
                  <a:pt x="1796902" y="2603691"/>
                </a:cubicBezTo>
                <a:close/>
                <a:moveTo>
                  <a:pt x="2047425" y="2600843"/>
                </a:moveTo>
                <a:cubicBezTo>
                  <a:pt x="2058661" y="2600843"/>
                  <a:pt x="2063136" y="2610991"/>
                  <a:pt x="2063136" y="2623023"/>
                </a:cubicBezTo>
                <a:cubicBezTo>
                  <a:pt x="2063136" y="2634466"/>
                  <a:pt x="2058661" y="2645203"/>
                  <a:pt x="2047425" y="2645203"/>
                </a:cubicBezTo>
                <a:cubicBezTo>
                  <a:pt x="2036190" y="2645203"/>
                  <a:pt x="2031714" y="2635056"/>
                  <a:pt x="2031714" y="2623023"/>
                </a:cubicBezTo>
                <a:cubicBezTo>
                  <a:pt x="2031714" y="2610991"/>
                  <a:pt x="2036190" y="2600843"/>
                  <a:pt x="2047425" y="2600843"/>
                </a:cubicBezTo>
                <a:close/>
                <a:moveTo>
                  <a:pt x="2366580" y="2588312"/>
                </a:moveTo>
                <a:lnTo>
                  <a:pt x="2366580" y="2657733"/>
                </a:lnTo>
                <a:lnTo>
                  <a:pt x="2383587" y="2657733"/>
                </a:lnTo>
                <a:lnTo>
                  <a:pt x="2382989" y="2610293"/>
                </a:lnTo>
                <a:lnTo>
                  <a:pt x="2383188" y="2610293"/>
                </a:lnTo>
                <a:lnTo>
                  <a:pt x="2407452" y="2657733"/>
                </a:lnTo>
                <a:lnTo>
                  <a:pt x="2430429" y="2657733"/>
                </a:lnTo>
                <a:lnTo>
                  <a:pt x="2430429" y="2588312"/>
                </a:lnTo>
                <a:lnTo>
                  <a:pt x="2413522" y="2588312"/>
                </a:lnTo>
                <a:lnTo>
                  <a:pt x="2413821" y="2635454"/>
                </a:lnTo>
                <a:lnTo>
                  <a:pt x="2413622" y="2635454"/>
                </a:lnTo>
                <a:lnTo>
                  <a:pt x="2390147" y="2588312"/>
                </a:lnTo>
                <a:close/>
                <a:moveTo>
                  <a:pt x="2293480" y="2588312"/>
                </a:moveTo>
                <a:lnTo>
                  <a:pt x="2293480" y="2631376"/>
                </a:lnTo>
                <a:cubicBezTo>
                  <a:pt x="2293480" y="2650376"/>
                  <a:pt x="2305811" y="2658929"/>
                  <a:pt x="2323914" y="2658929"/>
                </a:cubicBezTo>
                <a:cubicBezTo>
                  <a:pt x="2342017" y="2658929"/>
                  <a:pt x="2354348" y="2650376"/>
                  <a:pt x="2354348" y="2631376"/>
                </a:cubicBezTo>
                <a:lnTo>
                  <a:pt x="2354348" y="2588312"/>
                </a:lnTo>
                <a:lnTo>
                  <a:pt x="2335847" y="2588312"/>
                </a:lnTo>
                <a:lnTo>
                  <a:pt x="2335847" y="2628296"/>
                </a:lnTo>
                <a:cubicBezTo>
                  <a:pt x="2335847" y="2637447"/>
                  <a:pt x="2333364" y="2645203"/>
                  <a:pt x="2323914" y="2645203"/>
                </a:cubicBezTo>
                <a:cubicBezTo>
                  <a:pt x="2314464" y="2645203"/>
                  <a:pt x="2311981" y="2637447"/>
                  <a:pt x="2311981" y="2628296"/>
                </a:cubicBezTo>
                <a:lnTo>
                  <a:pt x="2311981" y="2588312"/>
                </a:lnTo>
                <a:close/>
                <a:moveTo>
                  <a:pt x="2193517" y="2588312"/>
                </a:moveTo>
                <a:lnTo>
                  <a:pt x="2193517" y="2657733"/>
                </a:lnTo>
                <a:lnTo>
                  <a:pt x="2211620" y="2657733"/>
                </a:lnTo>
                <a:lnTo>
                  <a:pt x="2211221" y="2604430"/>
                </a:lnTo>
                <a:lnTo>
                  <a:pt x="2211420" y="2604430"/>
                </a:lnTo>
                <a:lnTo>
                  <a:pt x="2228327" y="2657733"/>
                </a:lnTo>
                <a:lnTo>
                  <a:pt x="2245334" y="2657733"/>
                </a:lnTo>
                <a:lnTo>
                  <a:pt x="2263038" y="2604430"/>
                </a:lnTo>
                <a:lnTo>
                  <a:pt x="2263237" y="2604430"/>
                </a:lnTo>
                <a:lnTo>
                  <a:pt x="2262938" y="2657733"/>
                </a:lnTo>
                <a:lnTo>
                  <a:pt x="2281041" y="2657733"/>
                </a:lnTo>
                <a:lnTo>
                  <a:pt x="2281041" y="2588312"/>
                </a:lnTo>
                <a:lnTo>
                  <a:pt x="2252998" y="2588312"/>
                </a:lnTo>
                <a:lnTo>
                  <a:pt x="2237586" y="2634457"/>
                </a:lnTo>
                <a:lnTo>
                  <a:pt x="2237387" y="2634457"/>
                </a:lnTo>
                <a:lnTo>
                  <a:pt x="2222664" y="2588312"/>
                </a:lnTo>
                <a:lnTo>
                  <a:pt x="2193525" y="2588312"/>
                </a:lnTo>
                <a:close/>
                <a:moveTo>
                  <a:pt x="2092075" y="2588312"/>
                </a:moveTo>
                <a:lnTo>
                  <a:pt x="2092075" y="2657733"/>
                </a:lnTo>
                <a:lnTo>
                  <a:pt x="2110178" y="2657733"/>
                </a:lnTo>
                <a:lnTo>
                  <a:pt x="2109779" y="2604430"/>
                </a:lnTo>
                <a:lnTo>
                  <a:pt x="2109978" y="2604430"/>
                </a:lnTo>
                <a:lnTo>
                  <a:pt x="2126885" y="2657733"/>
                </a:lnTo>
                <a:lnTo>
                  <a:pt x="2143892" y="2657733"/>
                </a:lnTo>
                <a:lnTo>
                  <a:pt x="2161596" y="2604430"/>
                </a:lnTo>
                <a:lnTo>
                  <a:pt x="2161795" y="2604430"/>
                </a:lnTo>
                <a:lnTo>
                  <a:pt x="2161496" y="2657733"/>
                </a:lnTo>
                <a:lnTo>
                  <a:pt x="2179599" y="2657733"/>
                </a:lnTo>
                <a:lnTo>
                  <a:pt x="2179599" y="2588312"/>
                </a:lnTo>
                <a:lnTo>
                  <a:pt x="2151556" y="2588312"/>
                </a:lnTo>
                <a:lnTo>
                  <a:pt x="2136144" y="2634457"/>
                </a:lnTo>
                <a:lnTo>
                  <a:pt x="2135945" y="2634457"/>
                </a:lnTo>
                <a:lnTo>
                  <a:pt x="2121222" y="2588312"/>
                </a:lnTo>
                <a:lnTo>
                  <a:pt x="2092083" y="2588312"/>
                </a:lnTo>
                <a:close/>
                <a:moveTo>
                  <a:pt x="1947370" y="2588312"/>
                </a:moveTo>
                <a:lnTo>
                  <a:pt x="1947370" y="2657725"/>
                </a:lnTo>
                <a:lnTo>
                  <a:pt x="1965871" y="2657725"/>
                </a:lnTo>
                <a:lnTo>
                  <a:pt x="1965871" y="2626195"/>
                </a:lnTo>
                <a:lnTo>
                  <a:pt x="1966071" y="2626195"/>
                </a:lnTo>
                <a:lnTo>
                  <a:pt x="1987653" y="2657725"/>
                </a:lnTo>
                <a:lnTo>
                  <a:pt x="2011219" y="2657725"/>
                </a:lnTo>
                <a:lnTo>
                  <a:pt x="1983575" y="2620631"/>
                </a:lnTo>
                <a:lnTo>
                  <a:pt x="2009235" y="2588312"/>
                </a:lnTo>
                <a:lnTo>
                  <a:pt x="1986955" y="2588312"/>
                </a:lnTo>
                <a:lnTo>
                  <a:pt x="1966071" y="2616654"/>
                </a:lnTo>
                <a:lnTo>
                  <a:pt x="1965871" y="2616654"/>
                </a:lnTo>
                <a:lnTo>
                  <a:pt x="1965871" y="2588312"/>
                </a:lnTo>
                <a:close/>
                <a:moveTo>
                  <a:pt x="2047425" y="2587125"/>
                </a:moveTo>
                <a:cubicBezTo>
                  <a:pt x="2024548" y="2587125"/>
                  <a:pt x="2012615" y="2600951"/>
                  <a:pt x="2012615" y="2623031"/>
                </a:cubicBezTo>
                <a:cubicBezTo>
                  <a:pt x="2012615" y="2645112"/>
                  <a:pt x="2024747" y="2658938"/>
                  <a:pt x="2047425" y="2658938"/>
                </a:cubicBezTo>
                <a:cubicBezTo>
                  <a:pt x="2070103" y="2658938"/>
                  <a:pt x="2082236" y="2645311"/>
                  <a:pt x="2082236" y="2623031"/>
                </a:cubicBezTo>
                <a:cubicBezTo>
                  <a:pt x="2082236" y="2600752"/>
                  <a:pt x="2070303" y="2587125"/>
                  <a:pt x="2047425" y="2587125"/>
                </a:cubicBezTo>
                <a:close/>
                <a:moveTo>
                  <a:pt x="1805696" y="2500174"/>
                </a:moveTo>
                <a:lnTo>
                  <a:pt x="1798048" y="2523350"/>
                </a:lnTo>
                <a:lnTo>
                  <a:pt x="1774149" y="2518385"/>
                </a:lnTo>
                <a:lnTo>
                  <a:pt x="1790400" y="2536595"/>
                </a:lnTo>
                <a:lnTo>
                  <a:pt x="1774149" y="2554806"/>
                </a:lnTo>
                <a:lnTo>
                  <a:pt x="1798048" y="2549840"/>
                </a:lnTo>
                <a:lnTo>
                  <a:pt x="1805696" y="2573017"/>
                </a:lnTo>
                <a:lnTo>
                  <a:pt x="1813344" y="2549840"/>
                </a:lnTo>
                <a:lnTo>
                  <a:pt x="1837243" y="2554806"/>
                </a:lnTo>
                <a:lnTo>
                  <a:pt x="1820992" y="2536595"/>
                </a:lnTo>
                <a:lnTo>
                  <a:pt x="1837243" y="2518385"/>
                </a:lnTo>
                <a:lnTo>
                  <a:pt x="1813344" y="2523350"/>
                </a:lnTo>
                <a:close/>
                <a:moveTo>
                  <a:pt x="1712011" y="2500174"/>
                </a:moveTo>
                <a:lnTo>
                  <a:pt x="1704363" y="2523350"/>
                </a:lnTo>
                <a:lnTo>
                  <a:pt x="1680464" y="2518385"/>
                </a:lnTo>
                <a:lnTo>
                  <a:pt x="1696715" y="2536595"/>
                </a:lnTo>
                <a:lnTo>
                  <a:pt x="1680464" y="2554806"/>
                </a:lnTo>
                <a:lnTo>
                  <a:pt x="1704363" y="2549840"/>
                </a:lnTo>
                <a:lnTo>
                  <a:pt x="1712011" y="2573017"/>
                </a:lnTo>
                <a:lnTo>
                  <a:pt x="1719659" y="2549840"/>
                </a:lnTo>
                <a:lnTo>
                  <a:pt x="1743558" y="2554806"/>
                </a:lnTo>
                <a:lnTo>
                  <a:pt x="1727307" y="2536595"/>
                </a:lnTo>
                <a:lnTo>
                  <a:pt x="1743558" y="2518385"/>
                </a:lnTo>
                <a:lnTo>
                  <a:pt x="1719659" y="2523350"/>
                </a:lnTo>
                <a:close/>
                <a:moveTo>
                  <a:pt x="1618325" y="2500174"/>
                </a:moveTo>
                <a:lnTo>
                  <a:pt x="1610677" y="2523350"/>
                </a:lnTo>
                <a:lnTo>
                  <a:pt x="1586778" y="2518385"/>
                </a:lnTo>
                <a:lnTo>
                  <a:pt x="1603029" y="2536595"/>
                </a:lnTo>
                <a:lnTo>
                  <a:pt x="1586778" y="2554806"/>
                </a:lnTo>
                <a:lnTo>
                  <a:pt x="1610677" y="2549840"/>
                </a:lnTo>
                <a:lnTo>
                  <a:pt x="1618325" y="2573017"/>
                </a:lnTo>
                <a:lnTo>
                  <a:pt x="1625973" y="2549840"/>
                </a:lnTo>
                <a:lnTo>
                  <a:pt x="1649872" y="2554806"/>
                </a:lnTo>
                <a:lnTo>
                  <a:pt x="1633621" y="2536595"/>
                </a:lnTo>
                <a:lnTo>
                  <a:pt x="1649872" y="2518385"/>
                </a:lnTo>
                <a:lnTo>
                  <a:pt x="1625973" y="2523350"/>
                </a:lnTo>
                <a:close/>
                <a:moveTo>
                  <a:pt x="1564806" y="2490591"/>
                </a:moveTo>
                <a:lnTo>
                  <a:pt x="1860652" y="2490591"/>
                </a:lnTo>
                <a:lnTo>
                  <a:pt x="1860652" y="2584742"/>
                </a:lnTo>
                <a:lnTo>
                  <a:pt x="1564806" y="2584742"/>
                </a:lnTo>
                <a:close/>
                <a:moveTo>
                  <a:pt x="2290001" y="2488664"/>
                </a:moveTo>
                <a:lnTo>
                  <a:pt x="2290001" y="2558085"/>
                </a:lnTo>
                <a:lnTo>
                  <a:pt x="2337143" y="2558085"/>
                </a:lnTo>
                <a:lnTo>
                  <a:pt x="2337143" y="2544359"/>
                </a:lnTo>
                <a:lnTo>
                  <a:pt x="2308502" y="2544359"/>
                </a:lnTo>
                <a:lnTo>
                  <a:pt x="2308502" y="2488664"/>
                </a:lnTo>
                <a:close/>
                <a:moveTo>
                  <a:pt x="2256677" y="2488664"/>
                </a:moveTo>
                <a:lnTo>
                  <a:pt x="2256677" y="2558085"/>
                </a:lnTo>
                <a:lnTo>
                  <a:pt x="2275178" y="2558085"/>
                </a:lnTo>
                <a:lnTo>
                  <a:pt x="2275178" y="2488664"/>
                </a:lnTo>
                <a:close/>
                <a:moveTo>
                  <a:pt x="2184972" y="2488664"/>
                </a:moveTo>
                <a:lnTo>
                  <a:pt x="2184972" y="2558077"/>
                </a:lnTo>
                <a:lnTo>
                  <a:pt x="2203473" y="2558077"/>
                </a:lnTo>
                <a:lnTo>
                  <a:pt x="2203473" y="2526547"/>
                </a:lnTo>
                <a:lnTo>
                  <a:pt x="2203673" y="2526547"/>
                </a:lnTo>
                <a:lnTo>
                  <a:pt x="2225255" y="2558077"/>
                </a:lnTo>
                <a:lnTo>
                  <a:pt x="2248821" y="2558077"/>
                </a:lnTo>
                <a:lnTo>
                  <a:pt x="2221177" y="2520983"/>
                </a:lnTo>
                <a:lnTo>
                  <a:pt x="2246837" y="2488664"/>
                </a:lnTo>
                <a:lnTo>
                  <a:pt x="2224557" y="2488664"/>
                </a:lnTo>
                <a:lnTo>
                  <a:pt x="2203673" y="2517006"/>
                </a:lnTo>
                <a:lnTo>
                  <a:pt x="2203473" y="2517006"/>
                </a:lnTo>
                <a:lnTo>
                  <a:pt x="2203473" y="2488664"/>
                </a:lnTo>
                <a:close/>
                <a:moveTo>
                  <a:pt x="2123713" y="2488664"/>
                </a:moveTo>
                <a:lnTo>
                  <a:pt x="2123713" y="2558085"/>
                </a:lnTo>
                <a:lnTo>
                  <a:pt x="2173736" y="2558085"/>
                </a:lnTo>
                <a:lnTo>
                  <a:pt x="2173736" y="2544957"/>
                </a:lnTo>
                <a:lnTo>
                  <a:pt x="2142206" y="2544957"/>
                </a:lnTo>
                <a:lnTo>
                  <a:pt x="2142206" y="2529246"/>
                </a:lnTo>
                <a:lnTo>
                  <a:pt x="2170946" y="2529246"/>
                </a:lnTo>
                <a:lnTo>
                  <a:pt x="2170946" y="2516117"/>
                </a:lnTo>
                <a:lnTo>
                  <a:pt x="2142206" y="2516117"/>
                </a:lnTo>
                <a:lnTo>
                  <a:pt x="2142206" y="2501793"/>
                </a:lnTo>
                <a:lnTo>
                  <a:pt x="2172640" y="2501793"/>
                </a:lnTo>
                <a:lnTo>
                  <a:pt x="2172640" y="2488664"/>
                </a:lnTo>
                <a:close/>
                <a:moveTo>
                  <a:pt x="1990235" y="2488664"/>
                </a:moveTo>
                <a:lnTo>
                  <a:pt x="2015894" y="2531928"/>
                </a:lnTo>
                <a:lnTo>
                  <a:pt x="2015894" y="2558085"/>
                </a:lnTo>
                <a:lnTo>
                  <a:pt x="2034396" y="2558085"/>
                </a:lnTo>
                <a:lnTo>
                  <a:pt x="2034396" y="2531928"/>
                </a:lnTo>
                <a:lnTo>
                  <a:pt x="2059856" y="2488664"/>
                </a:lnTo>
                <a:lnTo>
                  <a:pt x="2038573" y="2488664"/>
                </a:lnTo>
                <a:lnTo>
                  <a:pt x="2025145" y="2516507"/>
                </a:lnTo>
                <a:lnTo>
                  <a:pt x="2011518" y="2488664"/>
                </a:lnTo>
                <a:close/>
                <a:moveTo>
                  <a:pt x="1947370" y="2488664"/>
                </a:moveTo>
                <a:lnTo>
                  <a:pt x="1947370" y="2558085"/>
                </a:lnTo>
                <a:lnTo>
                  <a:pt x="1994512" y="2558085"/>
                </a:lnTo>
                <a:lnTo>
                  <a:pt x="1994512" y="2544359"/>
                </a:lnTo>
                <a:lnTo>
                  <a:pt x="1965871" y="2544359"/>
                </a:lnTo>
                <a:lnTo>
                  <a:pt x="1965871" y="2488664"/>
                </a:lnTo>
                <a:close/>
                <a:moveTo>
                  <a:pt x="2375441" y="2487477"/>
                </a:moveTo>
                <a:cubicBezTo>
                  <a:pt x="2361515" y="2487477"/>
                  <a:pt x="2345206" y="2492053"/>
                  <a:pt x="2345206" y="2508760"/>
                </a:cubicBezTo>
                <a:cubicBezTo>
                  <a:pt x="2345206" y="2534021"/>
                  <a:pt x="2378023" y="2525866"/>
                  <a:pt x="2378023" y="2538796"/>
                </a:cubicBezTo>
                <a:cubicBezTo>
                  <a:pt x="2378023" y="2544359"/>
                  <a:pt x="2372460" y="2545555"/>
                  <a:pt x="2366589" y="2545555"/>
                </a:cubicBezTo>
                <a:cubicBezTo>
                  <a:pt x="2358924" y="2545555"/>
                  <a:pt x="2352264" y="2543562"/>
                  <a:pt x="2347490" y="2540980"/>
                </a:cubicBezTo>
                <a:lnTo>
                  <a:pt x="2347498" y="2540988"/>
                </a:lnTo>
                <a:lnTo>
                  <a:pt x="2345904" y="2556300"/>
                </a:lnTo>
                <a:cubicBezTo>
                  <a:pt x="2352065" y="2558285"/>
                  <a:pt x="2360120" y="2559282"/>
                  <a:pt x="2366589" y="2559282"/>
                </a:cubicBezTo>
                <a:cubicBezTo>
                  <a:pt x="2382001" y="2559282"/>
                  <a:pt x="2397122" y="2554407"/>
                  <a:pt x="2397122" y="2536404"/>
                </a:cubicBezTo>
                <a:cubicBezTo>
                  <a:pt x="2397122" y="2511343"/>
                  <a:pt x="2364305" y="2518899"/>
                  <a:pt x="2364305" y="2507664"/>
                </a:cubicBezTo>
                <a:cubicBezTo>
                  <a:pt x="2364305" y="2501602"/>
                  <a:pt x="2372061" y="2501203"/>
                  <a:pt x="2376736" y="2501203"/>
                </a:cubicBezTo>
                <a:cubicBezTo>
                  <a:pt x="2382001" y="2501203"/>
                  <a:pt x="2387374" y="2502200"/>
                  <a:pt x="2392148" y="2504384"/>
                </a:cubicBezTo>
                <a:lnTo>
                  <a:pt x="2393344" y="2490060"/>
                </a:lnTo>
                <a:cubicBezTo>
                  <a:pt x="2388669" y="2488473"/>
                  <a:pt x="2382101" y="2487477"/>
                  <a:pt x="2375441" y="2487477"/>
                </a:cubicBezTo>
                <a:close/>
                <a:moveTo>
                  <a:pt x="2090589" y="2487477"/>
                </a:moveTo>
                <a:cubicBezTo>
                  <a:pt x="2076663" y="2487477"/>
                  <a:pt x="2060354" y="2492053"/>
                  <a:pt x="2060354" y="2508760"/>
                </a:cubicBezTo>
                <a:cubicBezTo>
                  <a:pt x="2060354" y="2534021"/>
                  <a:pt x="2093171" y="2525866"/>
                  <a:pt x="2093171" y="2538796"/>
                </a:cubicBezTo>
                <a:cubicBezTo>
                  <a:pt x="2093171" y="2544359"/>
                  <a:pt x="2087608" y="2545555"/>
                  <a:pt x="2081737" y="2545555"/>
                </a:cubicBezTo>
                <a:cubicBezTo>
                  <a:pt x="2074072" y="2545555"/>
                  <a:pt x="2067412" y="2543562"/>
                  <a:pt x="2062638" y="2540980"/>
                </a:cubicBezTo>
                <a:lnTo>
                  <a:pt x="2062646" y="2540988"/>
                </a:lnTo>
                <a:lnTo>
                  <a:pt x="2061052" y="2556300"/>
                </a:lnTo>
                <a:cubicBezTo>
                  <a:pt x="2067213" y="2558285"/>
                  <a:pt x="2075268" y="2559282"/>
                  <a:pt x="2081737" y="2559282"/>
                </a:cubicBezTo>
                <a:cubicBezTo>
                  <a:pt x="2097149" y="2559282"/>
                  <a:pt x="2112271" y="2554407"/>
                  <a:pt x="2112271" y="2536404"/>
                </a:cubicBezTo>
                <a:cubicBezTo>
                  <a:pt x="2112271" y="2511343"/>
                  <a:pt x="2079453" y="2518899"/>
                  <a:pt x="2079453" y="2507664"/>
                </a:cubicBezTo>
                <a:cubicBezTo>
                  <a:pt x="2079453" y="2501602"/>
                  <a:pt x="2087209" y="2501203"/>
                  <a:pt x="2091884" y="2501203"/>
                </a:cubicBezTo>
                <a:cubicBezTo>
                  <a:pt x="2097149" y="2501203"/>
                  <a:pt x="2102522" y="2502200"/>
                  <a:pt x="2107296" y="2504384"/>
                </a:cubicBezTo>
                <a:lnTo>
                  <a:pt x="2108492" y="2490060"/>
                </a:lnTo>
                <a:cubicBezTo>
                  <a:pt x="2103817" y="2488473"/>
                  <a:pt x="2097249" y="2487477"/>
                  <a:pt x="2090589" y="2487477"/>
                </a:cubicBezTo>
                <a:close/>
                <a:moveTo>
                  <a:pt x="1560654" y="2486439"/>
                </a:moveTo>
                <a:lnTo>
                  <a:pt x="1560654" y="2588312"/>
                </a:lnTo>
                <a:lnTo>
                  <a:pt x="1560654" y="2588894"/>
                </a:lnTo>
                <a:lnTo>
                  <a:pt x="1560654" y="2785706"/>
                </a:lnTo>
                <a:cubicBezTo>
                  <a:pt x="1560654" y="2798926"/>
                  <a:pt x="1575884" y="2809646"/>
                  <a:pt x="1594684" y="2809655"/>
                </a:cubicBezTo>
                <a:lnTo>
                  <a:pt x="1675066" y="2809688"/>
                </a:lnTo>
                <a:cubicBezTo>
                  <a:pt x="1694124" y="2809688"/>
                  <a:pt x="1710549" y="2817070"/>
                  <a:pt x="1710549" y="2829975"/>
                </a:cubicBezTo>
                <a:lnTo>
                  <a:pt x="1714925" y="2829975"/>
                </a:lnTo>
                <a:cubicBezTo>
                  <a:pt x="1714925" y="2817079"/>
                  <a:pt x="1731351" y="2809688"/>
                  <a:pt x="1750400" y="2809688"/>
                </a:cubicBezTo>
                <a:lnTo>
                  <a:pt x="1830783" y="2809655"/>
                </a:lnTo>
                <a:cubicBezTo>
                  <a:pt x="1849574" y="2809655"/>
                  <a:pt x="1864812" y="2798926"/>
                  <a:pt x="1864812" y="2785706"/>
                </a:cubicBezTo>
                <a:lnTo>
                  <a:pt x="1864812" y="2588894"/>
                </a:lnTo>
                <a:lnTo>
                  <a:pt x="1864812" y="2588312"/>
                </a:lnTo>
                <a:lnTo>
                  <a:pt x="1864812" y="2486439"/>
                </a:lnTo>
                <a:lnTo>
                  <a:pt x="1864804" y="2486439"/>
                </a:lnTo>
                <a:close/>
                <a:moveTo>
                  <a:pt x="1574878" y="2467340"/>
                </a:moveTo>
                <a:lnTo>
                  <a:pt x="1574878" y="2479796"/>
                </a:lnTo>
                <a:lnTo>
                  <a:pt x="1850570" y="2479796"/>
                </a:lnTo>
                <a:lnTo>
                  <a:pt x="1850570" y="2467340"/>
                </a:lnTo>
                <a:close/>
                <a:moveTo>
                  <a:pt x="1760888" y="2448241"/>
                </a:moveTo>
                <a:lnTo>
                  <a:pt x="1760888" y="2460697"/>
                </a:lnTo>
                <a:lnTo>
                  <a:pt x="1843928" y="2460697"/>
                </a:lnTo>
                <a:lnTo>
                  <a:pt x="1843928" y="2448241"/>
                </a:lnTo>
                <a:close/>
                <a:moveTo>
                  <a:pt x="1671205" y="2448241"/>
                </a:moveTo>
                <a:lnTo>
                  <a:pt x="1671205" y="2460697"/>
                </a:lnTo>
                <a:lnTo>
                  <a:pt x="1754245" y="2460697"/>
                </a:lnTo>
                <a:lnTo>
                  <a:pt x="1754245" y="2448241"/>
                </a:lnTo>
                <a:close/>
                <a:moveTo>
                  <a:pt x="1581522" y="2448241"/>
                </a:moveTo>
                <a:lnTo>
                  <a:pt x="1581522" y="2460697"/>
                </a:lnTo>
                <a:lnTo>
                  <a:pt x="1664562" y="2460697"/>
                </a:lnTo>
                <a:lnTo>
                  <a:pt x="1664562" y="2448241"/>
                </a:lnTo>
                <a:close/>
                <a:moveTo>
                  <a:pt x="1805729" y="2429183"/>
                </a:moveTo>
                <a:lnTo>
                  <a:pt x="1805729" y="2441639"/>
                </a:lnTo>
                <a:lnTo>
                  <a:pt x="1843927" y="2441639"/>
                </a:lnTo>
                <a:lnTo>
                  <a:pt x="1843927" y="2429183"/>
                </a:lnTo>
                <a:close/>
                <a:moveTo>
                  <a:pt x="1626363" y="2429183"/>
                </a:moveTo>
                <a:lnTo>
                  <a:pt x="1626363" y="2441639"/>
                </a:lnTo>
                <a:lnTo>
                  <a:pt x="1709403" y="2441639"/>
                </a:lnTo>
                <a:lnTo>
                  <a:pt x="1709403" y="2429183"/>
                </a:lnTo>
                <a:close/>
                <a:moveTo>
                  <a:pt x="1581522" y="2429183"/>
                </a:moveTo>
                <a:lnTo>
                  <a:pt x="1581522" y="2441639"/>
                </a:lnTo>
                <a:lnTo>
                  <a:pt x="1619720" y="2441639"/>
                </a:lnTo>
                <a:lnTo>
                  <a:pt x="1619720" y="2429183"/>
                </a:lnTo>
                <a:close/>
                <a:moveTo>
                  <a:pt x="1716046" y="2429141"/>
                </a:moveTo>
                <a:lnTo>
                  <a:pt x="1716046" y="2441597"/>
                </a:lnTo>
                <a:lnTo>
                  <a:pt x="1799086" y="2441597"/>
                </a:lnTo>
                <a:lnTo>
                  <a:pt x="1799086" y="2429141"/>
                </a:lnTo>
                <a:close/>
                <a:moveTo>
                  <a:pt x="1760888" y="2410084"/>
                </a:moveTo>
                <a:lnTo>
                  <a:pt x="1760888" y="2422540"/>
                </a:lnTo>
                <a:lnTo>
                  <a:pt x="1843928" y="2422540"/>
                </a:lnTo>
                <a:lnTo>
                  <a:pt x="1843928" y="2410084"/>
                </a:lnTo>
                <a:close/>
                <a:moveTo>
                  <a:pt x="1671205" y="2410084"/>
                </a:moveTo>
                <a:lnTo>
                  <a:pt x="1671205" y="2422540"/>
                </a:lnTo>
                <a:lnTo>
                  <a:pt x="1754245" y="2422540"/>
                </a:lnTo>
                <a:lnTo>
                  <a:pt x="1754245" y="2410084"/>
                </a:lnTo>
                <a:close/>
                <a:moveTo>
                  <a:pt x="1581522" y="2410084"/>
                </a:moveTo>
                <a:lnTo>
                  <a:pt x="1581522" y="2422540"/>
                </a:lnTo>
                <a:lnTo>
                  <a:pt x="1664562" y="2422540"/>
                </a:lnTo>
                <a:lnTo>
                  <a:pt x="1664562" y="2410084"/>
                </a:lnTo>
                <a:close/>
                <a:moveTo>
                  <a:pt x="1800747" y="2387663"/>
                </a:moveTo>
                <a:lnTo>
                  <a:pt x="1784969" y="2403441"/>
                </a:lnTo>
                <a:lnTo>
                  <a:pt x="1837284" y="2403441"/>
                </a:lnTo>
                <a:lnTo>
                  <a:pt x="1821507" y="2387663"/>
                </a:lnTo>
                <a:close/>
                <a:moveTo>
                  <a:pt x="1735146" y="2387663"/>
                </a:moveTo>
                <a:lnTo>
                  <a:pt x="1719368" y="2403441"/>
                </a:lnTo>
                <a:lnTo>
                  <a:pt x="1771683" y="2403441"/>
                </a:lnTo>
                <a:lnTo>
                  <a:pt x="1755906" y="2387663"/>
                </a:lnTo>
                <a:close/>
                <a:moveTo>
                  <a:pt x="1669544" y="2387663"/>
                </a:moveTo>
                <a:lnTo>
                  <a:pt x="1653766" y="2403441"/>
                </a:lnTo>
                <a:lnTo>
                  <a:pt x="1706081" y="2403441"/>
                </a:lnTo>
                <a:lnTo>
                  <a:pt x="1690304" y="2387663"/>
                </a:lnTo>
                <a:close/>
                <a:moveTo>
                  <a:pt x="1603943" y="2387663"/>
                </a:moveTo>
                <a:lnTo>
                  <a:pt x="1588165" y="2403441"/>
                </a:lnTo>
                <a:lnTo>
                  <a:pt x="1640480" y="2403441"/>
                </a:lnTo>
                <a:lnTo>
                  <a:pt x="1624703" y="2387663"/>
                </a:lnTo>
                <a:close/>
                <a:moveTo>
                  <a:pt x="1819231" y="2351126"/>
                </a:moveTo>
                <a:lnTo>
                  <a:pt x="1819231" y="2363582"/>
                </a:lnTo>
                <a:lnTo>
                  <a:pt x="1825866" y="2370225"/>
                </a:lnTo>
                <a:lnTo>
                  <a:pt x="1825866" y="2383462"/>
                </a:lnTo>
                <a:lnTo>
                  <a:pt x="1843927" y="2401523"/>
                </a:lnTo>
                <a:lnTo>
                  <a:pt x="1861988" y="2383462"/>
                </a:lnTo>
                <a:lnTo>
                  <a:pt x="1861988" y="2370225"/>
                </a:lnTo>
                <a:lnTo>
                  <a:pt x="1868631" y="2363582"/>
                </a:lnTo>
                <a:lnTo>
                  <a:pt x="1868631" y="2351126"/>
                </a:lnTo>
                <a:lnTo>
                  <a:pt x="1856599" y="2351126"/>
                </a:lnTo>
                <a:lnTo>
                  <a:pt x="1856599" y="2360260"/>
                </a:lnTo>
                <a:lnTo>
                  <a:pt x="1849947" y="2360260"/>
                </a:lnTo>
                <a:lnTo>
                  <a:pt x="1849947" y="2351126"/>
                </a:lnTo>
                <a:lnTo>
                  <a:pt x="1837907" y="2351126"/>
                </a:lnTo>
                <a:lnTo>
                  <a:pt x="1837907" y="2360260"/>
                </a:lnTo>
                <a:lnTo>
                  <a:pt x="1831263" y="2360260"/>
                </a:lnTo>
                <a:lnTo>
                  <a:pt x="1831263" y="2351126"/>
                </a:lnTo>
                <a:close/>
                <a:moveTo>
                  <a:pt x="1753314" y="2351126"/>
                </a:moveTo>
                <a:lnTo>
                  <a:pt x="1753314" y="2363582"/>
                </a:lnTo>
                <a:lnTo>
                  <a:pt x="1759949" y="2370225"/>
                </a:lnTo>
                <a:lnTo>
                  <a:pt x="1759949" y="2383462"/>
                </a:lnTo>
                <a:lnTo>
                  <a:pt x="1778010" y="2401523"/>
                </a:lnTo>
                <a:lnTo>
                  <a:pt x="1796071" y="2383462"/>
                </a:lnTo>
                <a:lnTo>
                  <a:pt x="1796071" y="2370225"/>
                </a:lnTo>
                <a:lnTo>
                  <a:pt x="1802714" y="2363582"/>
                </a:lnTo>
                <a:lnTo>
                  <a:pt x="1802714" y="2351126"/>
                </a:lnTo>
                <a:lnTo>
                  <a:pt x="1790682" y="2351126"/>
                </a:lnTo>
                <a:lnTo>
                  <a:pt x="1790682" y="2360260"/>
                </a:lnTo>
                <a:lnTo>
                  <a:pt x="1784030" y="2360260"/>
                </a:lnTo>
                <a:lnTo>
                  <a:pt x="1784030" y="2351126"/>
                </a:lnTo>
                <a:lnTo>
                  <a:pt x="1771998" y="2351126"/>
                </a:lnTo>
                <a:lnTo>
                  <a:pt x="1771998" y="2360260"/>
                </a:lnTo>
                <a:lnTo>
                  <a:pt x="1765355" y="2360260"/>
                </a:lnTo>
                <a:lnTo>
                  <a:pt x="1765355" y="2351126"/>
                </a:lnTo>
                <a:close/>
                <a:moveTo>
                  <a:pt x="1688028" y="2351126"/>
                </a:moveTo>
                <a:lnTo>
                  <a:pt x="1688028" y="2363582"/>
                </a:lnTo>
                <a:lnTo>
                  <a:pt x="1694663" y="2370225"/>
                </a:lnTo>
                <a:lnTo>
                  <a:pt x="1694663" y="2383462"/>
                </a:lnTo>
                <a:lnTo>
                  <a:pt x="1712724" y="2401523"/>
                </a:lnTo>
                <a:lnTo>
                  <a:pt x="1730785" y="2383462"/>
                </a:lnTo>
                <a:lnTo>
                  <a:pt x="1730785" y="2370225"/>
                </a:lnTo>
                <a:lnTo>
                  <a:pt x="1737428" y="2363582"/>
                </a:lnTo>
                <a:lnTo>
                  <a:pt x="1737428" y="2351126"/>
                </a:lnTo>
                <a:lnTo>
                  <a:pt x="1725396" y="2351126"/>
                </a:lnTo>
                <a:lnTo>
                  <a:pt x="1725396" y="2360260"/>
                </a:lnTo>
                <a:lnTo>
                  <a:pt x="1718744" y="2360260"/>
                </a:lnTo>
                <a:lnTo>
                  <a:pt x="1718744" y="2351126"/>
                </a:lnTo>
                <a:lnTo>
                  <a:pt x="1706704" y="2351126"/>
                </a:lnTo>
                <a:lnTo>
                  <a:pt x="1706704" y="2360260"/>
                </a:lnTo>
                <a:lnTo>
                  <a:pt x="1700060" y="2360260"/>
                </a:lnTo>
                <a:lnTo>
                  <a:pt x="1700060" y="2351126"/>
                </a:lnTo>
                <a:close/>
                <a:moveTo>
                  <a:pt x="1622743" y="2351126"/>
                </a:moveTo>
                <a:lnTo>
                  <a:pt x="1622743" y="2363582"/>
                </a:lnTo>
                <a:lnTo>
                  <a:pt x="1629370" y="2370225"/>
                </a:lnTo>
                <a:lnTo>
                  <a:pt x="1629370" y="2383462"/>
                </a:lnTo>
                <a:lnTo>
                  <a:pt x="1647431" y="2401523"/>
                </a:lnTo>
                <a:lnTo>
                  <a:pt x="1665500" y="2383462"/>
                </a:lnTo>
                <a:lnTo>
                  <a:pt x="1665500" y="2370225"/>
                </a:lnTo>
                <a:lnTo>
                  <a:pt x="1672135" y="2363582"/>
                </a:lnTo>
                <a:lnTo>
                  <a:pt x="1672135" y="2351126"/>
                </a:lnTo>
                <a:lnTo>
                  <a:pt x="1660103" y="2351126"/>
                </a:lnTo>
                <a:lnTo>
                  <a:pt x="1660103" y="2360260"/>
                </a:lnTo>
                <a:lnTo>
                  <a:pt x="1653451" y="2360260"/>
                </a:lnTo>
                <a:lnTo>
                  <a:pt x="1653451" y="2351126"/>
                </a:lnTo>
                <a:lnTo>
                  <a:pt x="1641419" y="2351126"/>
                </a:lnTo>
                <a:lnTo>
                  <a:pt x="1641419" y="2360260"/>
                </a:lnTo>
                <a:lnTo>
                  <a:pt x="1634775" y="2360260"/>
                </a:lnTo>
                <a:lnTo>
                  <a:pt x="1634775" y="2351126"/>
                </a:lnTo>
                <a:close/>
                <a:moveTo>
                  <a:pt x="1556826" y="2351126"/>
                </a:moveTo>
                <a:lnTo>
                  <a:pt x="1556826" y="2363582"/>
                </a:lnTo>
                <a:lnTo>
                  <a:pt x="1563461" y="2370225"/>
                </a:lnTo>
                <a:lnTo>
                  <a:pt x="1563461" y="2383462"/>
                </a:lnTo>
                <a:lnTo>
                  <a:pt x="1581522" y="2401523"/>
                </a:lnTo>
                <a:lnTo>
                  <a:pt x="1599583" y="2383462"/>
                </a:lnTo>
                <a:lnTo>
                  <a:pt x="1599583" y="2370225"/>
                </a:lnTo>
                <a:lnTo>
                  <a:pt x="1606226" y="2363582"/>
                </a:lnTo>
                <a:lnTo>
                  <a:pt x="1606226" y="2351126"/>
                </a:lnTo>
                <a:lnTo>
                  <a:pt x="1594194" y="2351126"/>
                </a:lnTo>
                <a:lnTo>
                  <a:pt x="1594194" y="2360260"/>
                </a:lnTo>
                <a:lnTo>
                  <a:pt x="1587542" y="2360260"/>
                </a:lnTo>
                <a:lnTo>
                  <a:pt x="1587542" y="2351126"/>
                </a:lnTo>
                <a:lnTo>
                  <a:pt x="1575502" y="2351126"/>
                </a:lnTo>
                <a:lnTo>
                  <a:pt x="1575502" y="2360260"/>
                </a:lnTo>
                <a:lnTo>
                  <a:pt x="1568858" y="2360260"/>
                </a:lnTo>
                <a:lnTo>
                  <a:pt x="1568858" y="2351126"/>
                </a:lnTo>
                <a:close/>
                <a:moveTo>
                  <a:pt x="0" y="0"/>
                </a:moveTo>
                <a:lnTo>
                  <a:pt x="2712720" y="0"/>
                </a:lnTo>
                <a:lnTo>
                  <a:pt x="2712720" y="3065462"/>
                </a:lnTo>
                <a:lnTo>
                  <a:pt x="0" y="3065462"/>
                </a:lnTo>
                <a:close/>
              </a:path>
            </a:pathLst>
          </a:custGeom>
        </p:spPr>
        <p:txBody>
          <a:bodyPr wrap="square">
            <a:noAutofit/>
          </a:bodyPr>
          <a:lstStyle>
            <a:lvl1pPr marL="0" indent="0">
              <a:buNone/>
              <a:defRPr sz="2000"/>
            </a:lvl1pPr>
          </a:lstStyle>
          <a:p>
            <a:r>
              <a:rPr lang="sv-SE"/>
              <a:t>Infoga egen bild här</a:t>
            </a:r>
          </a:p>
        </p:txBody>
      </p:sp>
      <p:sp>
        <p:nvSpPr>
          <p:cNvPr id="23" name="Platshållare för text 11">
            <a:extLst>
              <a:ext uri="{FF2B5EF4-FFF2-40B4-BE49-F238E27FC236}">
                <a16:creationId xmlns:a16="http://schemas.microsoft.com/office/drawing/2014/main" id="{C3BA443B-78A0-660B-C7CF-BFA1DA4781DF}"/>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399747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å rubrik och bred tex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B0281CE5-3B4E-F006-CE9F-ECF38C3A391B}"/>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pic>
        <p:nvPicPr>
          <p:cNvPr id="10" name="Bildobjekt 9">
            <a:extLst>
              <a:ext uri="{FF2B5EF4-FFF2-40B4-BE49-F238E27FC236}">
                <a16:creationId xmlns:a16="http://schemas.microsoft.com/office/drawing/2014/main" id="{B488F512-E8EA-6CAE-1075-67A5703DE3E1}"/>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10793307" y="5899189"/>
            <a:ext cx="874409" cy="479139"/>
          </a:xfrm>
          <a:prstGeom prst="rect">
            <a:avLst/>
          </a:prstGeom>
        </p:spPr>
      </p:pic>
      <p:sp>
        <p:nvSpPr>
          <p:cNvPr id="11" name="Platshållare för text 14">
            <a:extLst>
              <a:ext uri="{FF2B5EF4-FFF2-40B4-BE49-F238E27FC236}">
                <a16:creationId xmlns:a16="http://schemas.microsoft.com/office/drawing/2014/main" id="{24E90C3E-04C6-2F00-5E91-4FD458B3250C}"/>
              </a:ext>
            </a:extLst>
          </p:cNvPr>
          <p:cNvSpPr>
            <a:spLocks noGrp="1"/>
          </p:cNvSpPr>
          <p:nvPr>
            <p:ph type="body" sz="quarter" idx="11" hasCustomPrompt="1"/>
          </p:nvPr>
        </p:nvSpPr>
        <p:spPr>
          <a:xfrm>
            <a:off x="705969" y="1990725"/>
            <a:ext cx="10780061" cy="3457575"/>
          </a:xfrm>
          <a:prstGeom prst="rect">
            <a:avLst/>
          </a:prstGeom>
        </p:spPr>
        <p:txBody>
          <a:bodyPr/>
          <a:lstStyle>
            <a:lvl1pPr marL="0" indent="0">
              <a:buNone/>
              <a:defRPr sz="2000"/>
            </a:lvl1pPr>
          </a:lstStyle>
          <a:p>
            <a:pPr lvl="0"/>
            <a:r>
              <a:rPr lang="sv-SE" dirty="0"/>
              <a:t>Klicka här för att skriva</a:t>
            </a:r>
          </a:p>
        </p:txBody>
      </p:sp>
      <p:sp>
        <p:nvSpPr>
          <p:cNvPr id="12" name="Platshållare för text 11">
            <a:extLst>
              <a:ext uri="{FF2B5EF4-FFF2-40B4-BE49-F238E27FC236}">
                <a16:creationId xmlns:a16="http://schemas.microsoft.com/office/drawing/2014/main" id="{FD78F9AD-8007-01DB-8E1C-49EE10A4BFDA}"/>
              </a:ext>
            </a:extLst>
          </p:cNvPr>
          <p:cNvSpPr>
            <a:spLocks noGrp="1"/>
          </p:cNvSpPr>
          <p:nvPr>
            <p:ph type="body" sz="quarter" idx="10" hasCustomPrompt="1"/>
          </p:nvPr>
        </p:nvSpPr>
        <p:spPr>
          <a:xfrm>
            <a:off x="705969" y="740789"/>
            <a:ext cx="10781181" cy="960622"/>
          </a:xfrm>
          <a:prstGeom prst="rect">
            <a:avLst/>
          </a:prstGeom>
        </p:spPr>
        <p:txBody>
          <a:bodyPr anchor="t" anchorCtr="0"/>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3257058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å rubrik och 2 egna bilder">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DF85D05-0840-2458-CC0F-FA321189E794}"/>
              </a:ext>
            </a:extLst>
          </p:cNvPr>
          <p:cNvSpPr>
            <a:spLocks noGrp="1" noRot="1" noMove="1" noResize="1" noEditPoints="1" noAdjustHandles="1" noChangeArrowheads="1" noChangeShapeType="1"/>
          </p:cNvSpPr>
          <p:nvPr userDrawn="1"/>
        </p:nvSpPr>
        <p:spPr>
          <a:xfrm>
            <a:off x="1" y="0"/>
            <a:ext cx="6096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A0201138-B427-1A60-760B-4591DEB46F4E}"/>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cxnSp>
        <p:nvCxnSpPr>
          <p:cNvPr id="5" name="Rak koppling 4">
            <a:extLst>
              <a:ext uri="{FF2B5EF4-FFF2-40B4-BE49-F238E27FC236}">
                <a16:creationId xmlns:a16="http://schemas.microsoft.com/office/drawing/2014/main" id="{0C33DB68-1665-9873-D236-8A78EC837B3A}"/>
              </a:ext>
            </a:extLst>
          </p:cNvPr>
          <p:cNvCxnSpPr>
            <a:cxnSpLocks noGrp="1" noRot="1" noMove="1" noResize="1" noEditPoints="1" noAdjustHandles="1" noChangeArrowheads="1" noChangeShapeType="1"/>
          </p:cNvCxnSpPr>
          <p:nvPr userDrawn="1"/>
        </p:nvCxnSpPr>
        <p:spPr>
          <a:xfrm flipH="1">
            <a:off x="6024880" y="3429000"/>
            <a:ext cx="5984240" cy="0"/>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Grupp 5">
            <a:extLst>
              <a:ext uri="{FF2B5EF4-FFF2-40B4-BE49-F238E27FC236}">
                <a16:creationId xmlns:a16="http://schemas.microsoft.com/office/drawing/2014/main" id="{EB6B8A4A-33D1-0BD6-AD35-5A3AA5D2AF0E}"/>
              </a:ext>
            </a:extLst>
          </p:cNvPr>
          <p:cNvGrpSpPr>
            <a:grpSpLocks noGrp="1" noUngrp="1" noRot="1" noMove="1" noResize="1"/>
          </p:cNvGrpSpPr>
          <p:nvPr userDrawn="1"/>
        </p:nvGrpSpPr>
        <p:grpSpPr>
          <a:xfrm>
            <a:off x="1895171" y="6026999"/>
            <a:ext cx="2199709" cy="374484"/>
            <a:chOff x="1888435" y="5891642"/>
            <a:chExt cx="2199709" cy="374484"/>
          </a:xfrm>
        </p:grpSpPr>
        <p:pic>
          <p:nvPicPr>
            <p:cNvPr id="7" name="Bildobjekt 6">
              <a:extLst>
                <a:ext uri="{FF2B5EF4-FFF2-40B4-BE49-F238E27FC236}">
                  <a16:creationId xmlns:a16="http://schemas.microsoft.com/office/drawing/2014/main" id="{EB6D974A-8FD2-D9F4-1B00-2E61B0BCA829}"/>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763273" y="5898774"/>
              <a:ext cx="460117" cy="367352"/>
            </a:xfrm>
            <a:prstGeom prst="rect">
              <a:avLst/>
            </a:prstGeom>
          </p:spPr>
        </p:pic>
        <p:pic>
          <p:nvPicPr>
            <p:cNvPr id="8" name="Bildobjekt 7">
              <a:extLst>
                <a:ext uri="{FF2B5EF4-FFF2-40B4-BE49-F238E27FC236}">
                  <a16:creationId xmlns:a16="http://schemas.microsoft.com/office/drawing/2014/main" id="{0A857269-419D-B965-2EDB-8A82BD5BBB4B}"/>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190608" y="5891642"/>
              <a:ext cx="460117" cy="367352"/>
            </a:xfrm>
            <a:prstGeom prst="rect">
              <a:avLst/>
            </a:prstGeom>
          </p:spPr>
        </p:pic>
        <p:pic>
          <p:nvPicPr>
            <p:cNvPr id="9" name="Bildobjekt 8">
              <a:extLst>
                <a:ext uri="{FF2B5EF4-FFF2-40B4-BE49-F238E27FC236}">
                  <a16:creationId xmlns:a16="http://schemas.microsoft.com/office/drawing/2014/main" id="{4739FC31-22DB-012F-EA95-CAFA9A0B3378}"/>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325854" y="5898773"/>
              <a:ext cx="460117" cy="367352"/>
            </a:xfrm>
            <a:prstGeom prst="rect">
              <a:avLst/>
            </a:prstGeom>
          </p:spPr>
        </p:pic>
        <p:pic>
          <p:nvPicPr>
            <p:cNvPr id="10" name="Bildobjekt 9">
              <a:extLst>
                <a:ext uri="{FF2B5EF4-FFF2-40B4-BE49-F238E27FC236}">
                  <a16:creationId xmlns:a16="http://schemas.microsoft.com/office/drawing/2014/main" id="{8EAB1A74-6FB2-E451-3E18-58EB87996F1F}"/>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628027" y="5898773"/>
              <a:ext cx="460117" cy="367352"/>
            </a:xfrm>
            <a:prstGeom prst="rect">
              <a:avLst/>
            </a:prstGeom>
          </p:spPr>
        </p:pic>
        <p:pic>
          <p:nvPicPr>
            <p:cNvPr id="11" name="Bildobjekt 10">
              <a:extLst>
                <a:ext uri="{FF2B5EF4-FFF2-40B4-BE49-F238E27FC236}">
                  <a16:creationId xmlns:a16="http://schemas.microsoft.com/office/drawing/2014/main" id="{9B0D236A-E016-870D-F35A-6080A9B2DE03}"/>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1888435" y="5898773"/>
              <a:ext cx="460117" cy="367352"/>
            </a:xfrm>
            <a:prstGeom prst="rect">
              <a:avLst/>
            </a:prstGeom>
          </p:spPr>
        </p:pic>
      </p:grpSp>
      <p:sp>
        <p:nvSpPr>
          <p:cNvPr id="12" name="Rektangel 11">
            <a:extLst>
              <a:ext uri="{FF2B5EF4-FFF2-40B4-BE49-F238E27FC236}">
                <a16:creationId xmlns:a16="http://schemas.microsoft.com/office/drawing/2014/main" id="{855FC6DF-0361-7692-099A-E7B1E6AD2048}"/>
              </a:ext>
            </a:extLst>
          </p:cNvPr>
          <p:cNvSpPr>
            <a:spLocks noGrp="1" noRot="1" noMove="1" noResize="1" noEditPoints="1" noAdjustHandles="1" noChangeArrowheads="1" noChangeShapeType="1"/>
          </p:cNvSpPr>
          <p:nvPr userDrawn="1"/>
        </p:nvSpPr>
        <p:spPr>
          <a:xfrm rot="5400000">
            <a:off x="9718799" y="3001461"/>
            <a:ext cx="382987" cy="7646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AEBFB70A-3D2B-2F5E-6BD2-4E8652D46710}"/>
              </a:ext>
            </a:extLst>
          </p:cNvPr>
          <p:cNvSpPr>
            <a:spLocks noGrp="1" noRot="1" noMove="1" noResize="1" noEditPoints="1" noAdjustHandles="1" noChangeArrowheads="1" noChangeShapeType="1"/>
          </p:cNvSpPr>
          <p:nvPr userDrawn="1"/>
        </p:nvSpPr>
        <p:spPr>
          <a:xfrm rot="16200000">
            <a:off x="9075150" y="3870595"/>
            <a:ext cx="1670285" cy="76462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51951BB-8D72-B272-F7F4-A89993945AE5}"/>
              </a:ext>
            </a:extLst>
          </p:cNvPr>
          <p:cNvSpPr>
            <a:spLocks noGrp="1" noRot="1" noMove="1" noResize="1" noEditPoints="1" noAdjustHandles="1" noChangeArrowheads="1" noChangeShapeType="1"/>
          </p:cNvSpPr>
          <p:nvPr userDrawn="1"/>
        </p:nvSpPr>
        <p:spPr>
          <a:xfrm rot="16200000">
            <a:off x="9333112" y="-3330853"/>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3E7AD71B-DD03-0FAD-D4D5-DDDE780744A4}"/>
              </a:ext>
            </a:extLst>
          </p:cNvPr>
          <p:cNvSpPr>
            <a:spLocks noGrp="1" noRot="1" noMove="1" noResize="1" noEditPoints="1" noAdjustHandles="1" noChangeArrowheads="1" noChangeShapeType="1"/>
          </p:cNvSpPr>
          <p:nvPr userDrawn="1"/>
        </p:nvSpPr>
        <p:spPr>
          <a:xfrm rot="5400000">
            <a:off x="8791179" y="-4131386"/>
            <a:ext cx="140633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9087F611-745B-D28F-6F96-DF63BFA3C238}"/>
              </a:ext>
            </a:extLst>
          </p:cNvPr>
          <p:cNvSpPr>
            <a:spLocks noGrp="1" noRot="1" noMove="1" noResize="1" noEditPoints="1" noAdjustHandles="1" noChangeArrowheads="1" noChangeShapeType="1"/>
          </p:cNvSpPr>
          <p:nvPr userDrawn="1"/>
        </p:nvSpPr>
        <p:spPr>
          <a:xfrm>
            <a:off x="11879696" y="2032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30BC6E90-70EC-A157-1635-33826EB916BA}"/>
              </a:ext>
            </a:extLst>
          </p:cNvPr>
          <p:cNvSpPr>
            <a:spLocks noGrp="1" noRot="1" noMove="1" noResize="1" noEditPoints="1" noAdjustHandles="1" noChangeArrowheads="1" noChangeShapeType="1"/>
          </p:cNvSpPr>
          <p:nvPr userDrawn="1"/>
        </p:nvSpPr>
        <p:spPr>
          <a:xfrm rot="10800000">
            <a:off x="12207957" y="-548640"/>
            <a:ext cx="4875877" cy="9147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 name="Rak koppling 17">
            <a:extLst>
              <a:ext uri="{FF2B5EF4-FFF2-40B4-BE49-F238E27FC236}">
                <a16:creationId xmlns:a16="http://schemas.microsoft.com/office/drawing/2014/main" id="{05F050E9-2A1D-0040-9CDE-F832BC5AD375}"/>
              </a:ext>
            </a:extLst>
          </p:cNvPr>
          <p:cNvCxnSpPr>
            <a:cxnSpLocks noGrp="1" noRot="1" noMove="1" noResize="1" noEditPoints="1" noAdjustHandles="1" noChangeArrowheads="1" noChangeShapeType="1"/>
          </p:cNvCxnSpPr>
          <p:nvPr userDrawn="1"/>
        </p:nvCxnSpPr>
        <p:spPr>
          <a:xfrm>
            <a:off x="9042998" y="89647"/>
            <a:ext cx="0" cy="6678706"/>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Platshållare för bild 4">
            <a:extLst>
              <a:ext uri="{FF2B5EF4-FFF2-40B4-BE49-F238E27FC236}">
                <a16:creationId xmlns:a16="http://schemas.microsoft.com/office/drawing/2014/main" id="{5F8F6F8E-A77C-B99B-56FD-95ED9F2730F6}"/>
              </a:ext>
            </a:extLst>
          </p:cNvPr>
          <p:cNvSpPr>
            <a:spLocks noGrp="1" noRot="1" noMove="1" noResize="1" noEditPoints="1" noAdjustHandles="1" noChangeArrowheads="1" noChangeShapeType="1"/>
          </p:cNvSpPr>
          <p:nvPr>
            <p:ph type="pic" sz="quarter" idx="12" hasCustomPrompt="1"/>
          </p:nvPr>
        </p:nvSpPr>
        <p:spPr>
          <a:xfrm>
            <a:off x="6270176" y="244475"/>
            <a:ext cx="5679440" cy="3065463"/>
          </a:xfrm>
          <a:prstGeom prst="rect">
            <a:avLst/>
          </a:prstGeom>
        </p:spPr>
        <p:txBody>
          <a:bodyPr/>
          <a:lstStyle>
            <a:lvl1pPr marL="0" indent="0">
              <a:buNone/>
              <a:defRPr sz="2000"/>
            </a:lvl1pPr>
          </a:lstStyle>
          <a:p>
            <a:r>
              <a:rPr lang="sv-SE"/>
              <a:t>Infoga egen bild här</a:t>
            </a:r>
          </a:p>
        </p:txBody>
      </p:sp>
      <p:sp>
        <p:nvSpPr>
          <p:cNvPr id="20" name="Platshållare för bild 99">
            <a:extLst>
              <a:ext uri="{FF2B5EF4-FFF2-40B4-BE49-F238E27FC236}">
                <a16:creationId xmlns:a16="http://schemas.microsoft.com/office/drawing/2014/main" id="{E33A05C3-D2C5-5757-1992-3EF54D1C20BA}"/>
              </a:ext>
            </a:extLst>
          </p:cNvPr>
          <p:cNvSpPr>
            <a:spLocks noGrp="1" noRot="1" noMove="1" noResize="1" noEditPoints="1" noAdjustHandles="1" noChangeArrowheads="1" noChangeShapeType="1"/>
          </p:cNvSpPr>
          <p:nvPr>
            <p:ph type="pic" sz="quarter" idx="14" hasCustomPrompt="1"/>
          </p:nvPr>
        </p:nvSpPr>
        <p:spPr>
          <a:xfrm>
            <a:off x="6270176" y="3548062"/>
            <a:ext cx="5679440" cy="3065463"/>
          </a:xfrm>
          <a:custGeom>
            <a:avLst/>
            <a:gdLst>
              <a:gd name="connsiteX0" fmla="*/ 4726488 w 5679440"/>
              <a:gd name="connsiteY0" fmla="*/ 2746237 h 3065463"/>
              <a:gd name="connsiteX1" fmla="*/ 4729347 w 5679440"/>
              <a:gd name="connsiteY1" fmla="*/ 2749802 h 3065463"/>
              <a:gd name="connsiteX2" fmla="*/ 4727460 w 5679440"/>
              <a:gd name="connsiteY2" fmla="*/ 2751980 h 3065463"/>
              <a:gd name="connsiteX3" fmla="*/ 4727452 w 5679440"/>
              <a:gd name="connsiteY3" fmla="*/ 2751980 h 3065463"/>
              <a:gd name="connsiteX4" fmla="*/ 4725964 w 5679440"/>
              <a:gd name="connsiteY4" fmla="*/ 2754407 h 3065463"/>
              <a:gd name="connsiteX5" fmla="*/ 4723454 w 5679440"/>
              <a:gd name="connsiteY5" fmla="*/ 2751398 h 3065463"/>
              <a:gd name="connsiteX6" fmla="*/ 4726488 w 5679440"/>
              <a:gd name="connsiteY6" fmla="*/ 2746237 h 3065463"/>
              <a:gd name="connsiteX7" fmla="*/ 4631849 w 5679440"/>
              <a:gd name="connsiteY7" fmla="*/ 2746237 h 3065463"/>
              <a:gd name="connsiteX8" fmla="*/ 4634882 w 5679440"/>
              <a:gd name="connsiteY8" fmla="*/ 2751398 h 3065463"/>
              <a:gd name="connsiteX9" fmla="*/ 4632372 w 5679440"/>
              <a:gd name="connsiteY9" fmla="*/ 2754407 h 3065463"/>
              <a:gd name="connsiteX10" fmla="*/ 4632364 w 5679440"/>
              <a:gd name="connsiteY10" fmla="*/ 2754407 h 3065463"/>
              <a:gd name="connsiteX11" fmla="*/ 4630876 w 5679440"/>
              <a:gd name="connsiteY11" fmla="*/ 2751980 h 3065463"/>
              <a:gd name="connsiteX12" fmla="*/ 4628989 w 5679440"/>
              <a:gd name="connsiteY12" fmla="*/ 2749802 h 3065463"/>
              <a:gd name="connsiteX13" fmla="*/ 4631849 w 5679440"/>
              <a:gd name="connsiteY13" fmla="*/ 2746237 h 3065463"/>
              <a:gd name="connsiteX14" fmla="*/ 4717457 w 5679440"/>
              <a:gd name="connsiteY14" fmla="*/ 2743371 h 3065463"/>
              <a:gd name="connsiteX15" fmla="*/ 4717461 w 5679440"/>
              <a:gd name="connsiteY15" fmla="*/ 2743377 h 3065463"/>
              <a:gd name="connsiteX16" fmla="*/ 4717453 w 5679440"/>
              <a:gd name="connsiteY16" fmla="*/ 2743377 h 3065463"/>
              <a:gd name="connsiteX17" fmla="*/ 4640854 w 5679440"/>
              <a:gd name="connsiteY17" fmla="*/ 2743370 h 3065463"/>
              <a:gd name="connsiteX18" fmla="*/ 4640859 w 5679440"/>
              <a:gd name="connsiteY18" fmla="*/ 2743377 h 3065463"/>
              <a:gd name="connsiteX19" fmla="*/ 4640850 w 5679440"/>
              <a:gd name="connsiteY19" fmla="*/ 2743377 h 3065463"/>
              <a:gd name="connsiteX20" fmla="*/ 4722398 w 5679440"/>
              <a:gd name="connsiteY20" fmla="*/ 2740784 h 3065463"/>
              <a:gd name="connsiteX21" fmla="*/ 4724958 w 5679440"/>
              <a:gd name="connsiteY21" fmla="*/ 2744250 h 3065463"/>
              <a:gd name="connsiteX22" fmla="*/ 4722939 w 5679440"/>
              <a:gd name="connsiteY22" fmla="*/ 2746835 h 3065463"/>
              <a:gd name="connsiteX23" fmla="*/ 4721517 w 5679440"/>
              <a:gd name="connsiteY23" fmla="*/ 2749013 h 3065463"/>
              <a:gd name="connsiteX24" fmla="*/ 4719165 w 5679440"/>
              <a:gd name="connsiteY24" fmla="*/ 2745829 h 3065463"/>
              <a:gd name="connsiteX25" fmla="*/ 4722398 w 5679440"/>
              <a:gd name="connsiteY25" fmla="*/ 2740784 h 3065463"/>
              <a:gd name="connsiteX26" fmla="*/ 4635921 w 5679440"/>
              <a:gd name="connsiteY26" fmla="*/ 2740784 h 3065463"/>
              <a:gd name="connsiteX27" fmla="*/ 4639155 w 5679440"/>
              <a:gd name="connsiteY27" fmla="*/ 2745829 h 3065463"/>
              <a:gd name="connsiteX28" fmla="*/ 4636803 w 5679440"/>
              <a:gd name="connsiteY28" fmla="*/ 2749013 h 3065463"/>
              <a:gd name="connsiteX29" fmla="*/ 4635381 w 5679440"/>
              <a:gd name="connsiteY29" fmla="*/ 2746835 h 3065463"/>
              <a:gd name="connsiteX30" fmla="*/ 4633361 w 5679440"/>
              <a:gd name="connsiteY30" fmla="*/ 2744250 h 3065463"/>
              <a:gd name="connsiteX31" fmla="*/ 4635921 w 5679440"/>
              <a:gd name="connsiteY31" fmla="*/ 2740784 h 3065463"/>
              <a:gd name="connsiteX32" fmla="*/ 4753186 w 5679440"/>
              <a:gd name="connsiteY32" fmla="*/ 2735465 h 3065463"/>
              <a:gd name="connsiteX33" fmla="*/ 4756668 w 5679440"/>
              <a:gd name="connsiteY33" fmla="*/ 2740884 h 3065463"/>
              <a:gd name="connsiteX34" fmla="*/ 4751598 w 5679440"/>
              <a:gd name="connsiteY34" fmla="*/ 2741274 h 3065463"/>
              <a:gd name="connsiteX35" fmla="*/ 4748589 w 5679440"/>
              <a:gd name="connsiteY35" fmla="*/ 2735789 h 3065463"/>
              <a:gd name="connsiteX36" fmla="*/ 4605143 w 5679440"/>
              <a:gd name="connsiteY36" fmla="*/ 2735465 h 3065463"/>
              <a:gd name="connsiteX37" fmla="*/ 4609739 w 5679440"/>
              <a:gd name="connsiteY37" fmla="*/ 2735789 h 3065463"/>
              <a:gd name="connsiteX38" fmla="*/ 4606730 w 5679440"/>
              <a:gd name="connsiteY38" fmla="*/ 2741274 h 3065463"/>
              <a:gd name="connsiteX39" fmla="*/ 4601660 w 5679440"/>
              <a:gd name="connsiteY39" fmla="*/ 2740884 h 3065463"/>
              <a:gd name="connsiteX40" fmla="*/ 4753186 w 5679440"/>
              <a:gd name="connsiteY40" fmla="*/ 2735464 h 3065463"/>
              <a:gd name="connsiteX41" fmla="*/ 4753194 w 5679440"/>
              <a:gd name="connsiteY41" fmla="*/ 2735464 h 3065463"/>
              <a:gd name="connsiteX42" fmla="*/ 4753186 w 5679440"/>
              <a:gd name="connsiteY42" fmla="*/ 2735465 h 3065463"/>
              <a:gd name="connsiteX43" fmla="*/ 4605134 w 5679440"/>
              <a:gd name="connsiteY43" fmla="*/ 2735464 h 3065463"/>
              <a:gd name="connsiteX44" fmla="*/ 4605143 w 5679440"/>
              <a:gd name="connsiteY44" fmla="*/ 2735464 h 3065463"/>
              <a:gd name="connsiteX45" fmla="*/ 4605143 w 5679440"/>
              <a:gd name="connsiteY45" fmla="*/ 2735465 h 3065463"/>
              <a:gd name="connsiteX46" fmla="*/ 4718591 w 5679440"/>
              <a:gd name="connsiteY46" fmla="*/ 2734700 h 3065463"/>
              <a:gd name="connsiteX47" fmla="*/ 4721035 w 5679440"/>
              <a:gd name="connsiteY47" fmla="*/ 2738606 h 3065463"/>
              <a:gd name="connsiteX48" fmla="*/ 4718941 w 5679440"/>
              <a:gd name="connsiteY48" fmla="*/ 2741125 h 3065463"/>
              <a:gd name="connsiteX49" fmla="*/ 4717457 w 5679440"/>
              <a:gd name="connsiteY49" fmla="*/ 2743371 h 3065463"/>
              <a:gd name="connsiteX50" fmla="*/ 4715358 w 5679440"/>
              <a:gd name="connsiteY50" fmla="*/ 2739953 h 3065463"/>
              <a:gd name="connsiteX51" fmla="*/ 4718591 w 5679440"/>
              <a:gd name="connsiteY51" fmla="*/ 2734700 h 3065463"/>
              <a:gd name="connsiteX52" fmla="*/ 4639720 w 5679440"/>
              <a:gd name="connsiteY52" fmla="*/ 2734700 h 3065463"/>
              <a:gd name="connsiteX53" fmla="*/ 4642953 w 5679440"/>
              <a:gd name="connsiteY53" fmla="*/ 2739953 h 3065463"/>
              <a:gd name="connsiteX54" fmla="*/ 4640854 w 5679440"/>
              <a:gd name="connsiteY54" fmla="*/ 2743370 h 3065463"/>
              <a:gd name="connsiteX55" fmla="*/ 4639371 w 5679440"/>
              <a:gd name="connsiteY55" fmla="*/ 2741125 h 3065463"/>
              <a:gd name="connsiteX56" fmla="*/ 4637276 w 5679440"/>
              <a:gd name="connsiteY56" fmla="*/ 2738606 h 3065463"/>
              <a:gd name="connsiteX57" fmla="*/ 4639720 w 5679440"/>
              <a:gd name="connsiteY57" fmla="*/ 2734700 h 3065463"/>
              <a:gd name="connsiteX58" fmla="*/ 4749969 w 5679440"/>
              <a:gd name="connsiteY58" fmla="*/ 2728790 h 3065463"/>
              <a:gd name="connsiteX59" fmla="*/ 4749977 w 5679440"/>
              <a:gd name="connsiteY59" fmla="*/ 2728790 h 3065463"/>
              <a:gd name="connsiteX60" fmla="*/ 4752288 w 5679440"/>
              <a:gd name="connsiteY60" fmla="*/ 2733503 h 3065463"/>
              <a:gd name="connsiteX61" fmla="*/ 4747907 w 5679440"/>
              <a:gd name="connsiteY61" fmla="*/ 2733794 h 3065463"/>
              <a:gd name="connsiteX62" fmla="*/ 4746228 w 5679440"/>
              <a:gd name="connsiteY62" fmla="*/ 2728865 h 3065463"/>
              <a:gd name="connsiteX63" fmla="*/ 4608334 w 5679440"/>
              <a:gd name="connsiteY63" fmla="*/ 2728790 h 3065463"/>
              <a:gd name="connsiteX64" fmla="*/ 4612075 w 5679440"/>
              <a:gd name="connsiteY64" fmla="*/ 2728865 h 3065463"/>
              <a:gd name="connsiteX65" fmla="*/ 4612083 w 5679440"/>
              <a:gd name="connsiteY65" fmla="*/ 2728865 h 3065463"/>
              <a:gd name="connsiteX66" fmla="*/ 4610404 w 5679440"/>
              <a:gd name="connsiteY66" fmla="*/ 2733794 h 3065463"/>
              <a:gd name="connsiteX67" fmla="*/ 4606024 w 5679440"/>
              <a:gd name="connsiteY67" fmla="*/ 2733503 h 3065463"/>
              <a:gd name="connsiteX68" fmla="*/ 4608334 w 5679440"/>
              <a:gd name="connsiteY68" fmla="*/ 2728790 h 3065463"/>
              <a:gd name="connsiteX69" fmla="*/ 4747467 w 5679440"/>
              <a:gd name="connsiteY69" fmla="*/ 2721617 h 3065463"/>
              <a:gd name="connsiteX70" fmla="*/ 4749104 w 5679440"/>
              <a:gd name="connsiteY70" fmla="*/ 2726687 h 3065463"/>
              <a:gd name="connsiteX71" fmla="*/ 4745738 w 5679440"/>
              <a:gd name="connsiteY71" fmla="*/ 2726621 h 3065463"/>
              <a:gd name="connsiteX72" fmla="*/ 4744674 w 5679440"/>
              <a:gd name="connsiteY72" fmla="*/ 2721791 h 3065463"/>
              <a:gd name="connsiteX73" fmla="*/ 4610853 w 5679440"/>
              <a:gd name="connsiteY73" fmla="*/ 2721617 h 3065463"/>
              <a:gd name="connsiteX74" fmla="*/ 4613646 w 5679440"/>
              <a:gd name="connsiteY74" fmla="*/ 2721791 h 3065463"/>
              <a:gd name="connsiteX75" fmla="*/ 4612582 w 5679440"/>
              <a:gd name="connsiteY75" fmla="*/ 2726621 h 3065463"/>
              <a:gd name="connsiteX76" fmla="*/ 4609215 w 5679440"/>
              <a:gd name="connsiteY76" fmla="*/ 2726687 h 3065463"/>
              <a:gd name="connsiteX77" fmla="*/ 4610853 w 5679440"/>
              <a:gd name="connsiteY77" fmla="*/ 2721617 h 3065463"/>
              <a:gd name="connsiteX78" fmla="*/ 4697089 w 5679440"/>
              <a:gd name="connsiteY78" fmla="*/ 2680398 h 3065463"/>
              <a:gd name="connsiteX79" fmla="*/ 4706232 w 5679440"/>
              <a:gd name="connsiteY79" fmla="*/ 2681296 h 3065463"/>
              <a:gd name="connsiteX80" fmla="*/ 4706564 w 5679440"/>
              <a:gd name="connsiteY80" fmla="*/ 2681612 h 3065463"/>
              <a:gd name="connsiteX81" fmla="*/ 4706789 w 5679440"/>
              <a:gd name="connsiteY81" fmla="*/ 2691993 h 3065463"/>
              <a:gd name="connsiteX82" fmla="*/ 4705309 w 5679440"/>
              <a:gd name="connsiteY82" fmla="*/ 2694237 h 3065463"/>
              <a:gd name="connsiteX83" fmla="*/ 4697936 w 5679440"/>
              <a:gd name="connsiteY83" fmla="*/ 2696133 h 3065463"/>
              <a:gd name="connsiteX84" fmla="*/ 4697537 w 5679440"/>
              <a:gd name="connsiteY84" fmla="*/ 2695842 h 3065463"/>
              <a:gd name="connsiteX85" fmla="*/ 4697089 w 5679440"/>
              <a:gd name="connsiteY85" fmla="*/ 2680398 h 3065463"/>
              <a:gd name="connsiteX86" fmla="*/ 4661231 w 5679440"/>
              <a:gd name="connsiteY86" fmla="*/ 2680390 h 3065463"/>
              <a:gd name="connsiteX87" fmla="*/ 4660782 w 5679440"/>
              <a:gd name="connsiteY87" fmla="*/ 2695833 h 3065463"/>
              <a:gd name="connsiteX88" fmla="*/ 4660383 w 5679440"/>
              <a:gd name="connsiteY88" fmla="*/ 2696124 h 3065463"/>
              <a:gd name="connsiteX89" fmla="*/ 4653011 w 5679440"/>
              <a:gd name="connsiteY89" fmla="*/ 2694229 h 3065463"/>
              <a:gd name="connsiteX90" fmla="*/ 4651531 w 5679440"/>
              <a:gd name="connsiteY90" fmla="*/ 2691985 h 3065463"/>
              <a:gd name="connsiteX91" fmla="*/ 4651756 w 5679440"/>
              <a:gd name="connsiteY91" fmla="*/ 2681603 h 3065463"/>
              <a:gd name="connsiteX92" fmla="*/ 4652088 w 5679440"/>
              <a:gd name="connsiteY92" fmla="*/ 2681288 h 3065463"/>
              <a:gd name="connsiteX93" fmla="*/ 4661231 w 5679440"/>
              <a:gd name="connsiteY93" fmla="*/ 2680390 h 3065463"/>
              <a:gd name="connsiteX94" fmla="*/ 4749362 w 5679440"/>
              <a:gd name="connsiteY94" fmla="*/ 2667540 h 3065463"/>
              <a:gd name="connsiteX95" fmla="*/ 4750609 w 5679440"/>
              <a:gd name="connsiteY95" fmla="*/ 2667847 h 3065463"/>
              <a:gd name="connsiteX96" fmla="*/ 4754665 w 5679440"/>
              <a:gd name="connsiteY96" fmla="*/ 2672976 h 3065463"/>
              <a:gd name="connsiteX97" fmla="*/ 4755164 w 5679440"/>
              <a:gd name="connsiteY97" fmla="*/ 2679683 h 3065463"/>
              <a:gd name="connsiteX98" fmla="*/ 4754407 w 5679440"/>
              <a:gd name="connsiteY98" fmla="*/ 2680722 h 3065463"/>
              <a:gd name="connsiteX99" fmla="*/ 4753069 w 5679440"/>
              <a:gd name="connsiteY99" fmla="*/ 2680423 h 3065463"/>
              <a:gd name="connsiteX100" fmla="*/ 4748872 w 5679440"/>
              <a:gd name="connsiteY100" fmla="*/ 2676151 h 3065463"/>
              <a:gd name="connsiteX101" fmla="*/ 4748880 w 5679440"/>
              <a:gd name="connsiteY101" fmla="*/ 2676143 h 3065463"/>
              <a:gd name="connsiteX102" fmla="*/ 4746004 w 5679440"/>
              <a:gd name="connsiteY102" fmla="*/ 2673159 h 3065463"/>
              <a:gd name="connsiteX103" fmla="*/ 4745813 w 5679440"/>
              <a:gd name="connsiteY103" fmla="*/ 2671754 h 3065463"/>
              <a:gd name="connsiteX104" fmla="*/ 4746328 w 5679440"/>
              <a:gd name="connsiteY104" fmla="*/ 2670856 h 3065463"/>
              <a:gd name="connsiteX105" fmla="*/ 4748805 w 5679440"/>
              <a:gd name="connsiteY105" fmla="*/ 2668005 h 3065463"/>
              <a:gd name="connsiteX106" fmla="*/ 4749362 w 5679440"/>
              <a:gd name="connsiteY106" fmla="*/ 2667540 h 3065463"/>
              <a:gd name="connsiteX107" fmla="*/ 4608949 w 5679440"/>
              <a:gd name="connsiteY107" fmla="*/ 2667531 h 3065463"/>
              <a:gd name="connsiteX108" fmla="*/ 4609506 w 5679440"/>
              <a:gd name="connsiteY108" fmla="*/ 2667997 h 3065463"/>
              <a:gd name="connsiteX109" fmla="*/ 4611983 w 5679440"/>
              <a:gd name="connsiteY109" fmla="*/ 2670848 h 3065463"/>
              <a:gd name="connsiteX110" fmla="*/ 4612499 w 5679440"/>
              <a:gd name="connsiteY110" fmla="*/ 2671746 h 3065463"/>
              <a:gd name="connsiteX111" fmla="*/ 4612307 w 5679440"/>
              <a:gd name="connsiteY111" fmla="*/ 2673150 h 3065463"/>
              <a:gd name="connsiteX112" fmla="*/ 4609431 w 5679440"/>
              <a:gd name="connsiteY112" fmla="*/ 2676134 h 3065463"/>
              <a:gd name="connsiteX113" fmla="*/ 4605234 w 5679440"/>
              <a:gd name="connsiteY113" fmla="*/ 2680407 h 3065463"/>
              <a:gd name="connsiteX114" fmla="*/ 4605242 w 5679440"/>
              <a:gd name="connsiteY114" fmla="*/ 2680415 h 3065463"/>
              <a:gd name="connsiteX115" fmla="*/ 4603904 w 5679440"/>
              <a:gd name="connsiteY115" fmla="*/ 2680714 h 3065463"/>
              <a:gd name="connsiteX116" fmla="*/ 4603148 w 5679440"/>
              <a:gd name="connsiteY116" fmla="*/ 2679675 h 3065463"/>
              <a:gd name="connsiteX117" fmla="*/ 4603646 w 5679440"/>
              <a:gd name="connsiteY117" fmla="*/ 2672967 h 3065463"/>
              <a:gd name="connsiteX118" fmla="*/ 4607703 w 5679440"/>
              <a:gd name="connsiteY118" fmla="*/ 2667839 h 3065463"/>
              <a:gd name="connsiteX119" fmla="*/ 4608949 w 5679440"/>
              <a:gd name="connsiteY119" fmla="*/ 2667531 h 3065463"/>
              <a:gd name="connsiteX120" fmla="*/ 4699674 w 5679440"/>
              <a:gd name="connsiteY120" fmla="*/ 2661904 h 3065463"/>
              <a:gd name="connsiteX121" fmla="*/ 4708243 w 5679440"/>
              <a:gd name="connsiteY121" fmla="*/ 2662777 h 3065463"/>
              <a:gd name="connsiteX122" fmla="*/ 4708534 w 5679440"/>
              <a:gd name="connsiteY122" fmla="*/ 2663101 h 3065463"/>
              <a:gd name="connsiteX123" fmla="*/ 4707520 w 5679440"/>
              <a:gd name="connsiteY123" fmla="*/ 2670224 h 3065463"/>
              <a:gd name="connsiteX124" fmla="*/ 4706772 w 5679440"/>
              <a:gd name="connsiteY124" fmla="*/ 2677522 h 3065463"/>
              <a:gd name="connsiteX125" fmla="*/ 4706780 w 5679440"/>
              <a:gd name="connsiteY125" fmla="*/ 2677522 h 3065463"/>
              <a:gd name="connsiteX126" fmla="*/ 4705716 w 5679440"/>
              <a:gd name="connsiteY126" fmla="*/ 2678528 h 3065463"/>
              <a:gd name="connsiteX127" fmla="*/ 4697288 w 5679440"/>
              <a:gd name="connsiteY127" fmla="*/ 2677664 h 3065463"/>
              <a:gd name="connsiteX128" fmla="*/ 4699674 w 5679440"/>
              <a:gd name="connsiteY128" fmla="*/ 2661904 h 3065463"/>
              <a:gd name="connsiteX129" fmla="*/ 4658638 w 5679440"/>
              <a:gd name="connsiteY129" fmla="*/ 2661904 h 3065463"/>
              <a:gd name="connsiteX130" fmla="*/ 4661023 w 5679440"/>
              <a:gd name="connsiteY130" fmla="*/ 2677664 h 3065463"/>
              <a:gd name="connsiteX131" fmla="*/ 4652595 w 5679440"/>
              <a:gd name="connsiteY131" fmla="*/ 2678528 h 3065463"/>
              <a:gd name="connsiteX132" fmla="*/ 4651531 w 5679440"/>
              <a:gd name="connsiteY132" fmla="*/ 2677522 h 3065463"/>
              <a:gd name="connsiteX133" fmla="*/ 4650783 w 5679440"/>
              <a:gd name="connsiteY133" fmla="*/ 2670224 h 3065463"/>
              <a:gd name="connsiteX134" fmla="*/ 4649769 w 5679440"/>
              <a:gd name="connsiteY134" fmla="*/ 2663101 h 3065463"/>
              <a:gd name="connsiteX135" fmla="*/ 4649777 w 5679440"/>
              <a:gd name="connsiteY135" fmla="*/ 2663101 h 3065463"/>
              <a:gd name="connsiteX136" fmla="*/ 4650068 w 5679440"/>
              <a:gd name="connsiteY136" fmla="*/ 2662777 h 3065463"/>
              <a:gd name="connsiteX137" fmla="*/ 4658638 w 5679440"/>
              <a:gd name="connsiteY137" fmla="*/ 2661904 h 3065463"/>
              <a:gd name="connsiteX138" fmla="*/ 4715516 w 5679440"/>
              <a:gd name="connsiteY138" fmla="*/ 2643277 h 3065463"/>
              <a:gd name="connsiteX139" fmla="*/ 4715774 w 5679440"/>
              <a:gd name="connsiteY139" fmla="*/ 2643593 h 3065463"/>
              <a:gd name="connsiteX140" fmla="*/ 4711119 w 5679440"/>
              <a:gd name="connsiteY140" fmla="*/ 2655587 h 3065463"/>
              <a:gd name="connsiteX141" fmla="*/ 4707886 w 5679440"/>
              <a:gd name="connsiteY141" fmla="*/ 2660358 h 3065463"/>
              <a:gd name="connsiteX142" fmla="*/ 4700571 w 5679440"/>
              <a:gd name="connsiteY142" fmla="*/ 2659353 h 3065463"/>
              <a:gd name="connsiteX143" fmla="*/ 4700580 w 5679440"/>
              <a:gd name="connsiteY143" fmla="*/ 2659353 h 3065463"/>
              <a:gd name="connsiteX144" fmla="*/ 4703663 w 5679440"/>
              <a:gd name="connsiteY144" fmla="*/ 2649827 h 3065463"/>
              <a:gd name="connsiteX145" fmla="*/ 4705891 w 5679440"/>
              <a:gd name="connsiteY145" fmla="*/ 2644657 h 3065463"/>
              <a:gd name="connsiteX146" fmla="*/ 4707819 w 5679440"/>
              <a:gd name="connsiteY146" fmla="*/ 2643610 h 3065463"/>
              <a:gd name="connsiteX147" fmla="*/ 4715516 w 5679440"/>
              <a:gd name="connsiteY147" fmla="*/ 2643277 h 3065463"/>
              <a:gd name="connsiteX148" fmla="*/ 4642787 w 5679440"/>
              <a:gd name="connsiteY148" fmla="*/ 2643277 h 3065463"/>
              <a:gd name="connsiteX149" fmla="*/ 4642795 w 5679440"/>
              <a:gd name="connsiteY149" fmla="*/ 2643277 h 3065463"/>
              <a:gd name="connsiteX150" fmla="*/ 4650492 w 5679440"/>
              <a:gd name="connsiteY150" fmla="*/ 2643610 h 3065463"/>
              <a:gd name="connsiteX151" fmla="*/ 4652421 w 5679440"/>
              <a:gd name="connsiteY151" fmla="*/ 2644657 h 3065463"/>
              <a:gd name="connsiteX152" fmla="*/ 4654648 w 5679440"/>
              <a:gd name="connsiteY152" fmla="*/ 2649827 h 3065463"/>
              <a:gd name="connsiteX153" fmla="*/ 4657732 w 5679440"/>
              <a:gd name="connsiteY153" fmla="*/ 2659353 h 3065463"/>
              <a:gd name="connsiteX154" fmla="*/ 4650417 w 5679440"/>
              <a:gd name="connsiteY154" fmla="*/ 2660358 h 3065463"/>
              <a:gd name="connsiteX155" fmla="*/ 4647184 w 5679440"/>
              <a:gd name="connsiteY155" fmla="*/ 2655587 h 3065463"/>
              <a:gd name="connsiteX156" fmla="*/ 4642529 w 5679440"/>
              <a:gd name="connsiteY156" fmla="*/ 2643593 h 3065463"/>
              <a:gd name="connsiteX157" fmla="*/ 4642787 w 5679440"/>
              <a:gd name="connsiteY157" fmla="*/ 2643277 h 3065463"/>
              <a:gd name="connsiteX158" fmla="*/ 4757134 w 5679440"/>
              <a:gd name="connsiteY158" fmla="*/ 2612823 h 3065463"/>
              <a:gd name="connsiteX159" fmla="*/ 4759370 w 5679440"/>
              <a:gd name="connsiteY159" fmla="*/ 2615059 h 3065463"/>
              <a:gd name="connsiteX160" fmla="*/ 4757134 w 5679440"/>
              <a:gd name="connsiteY160" fmla="*/ 2617295 h 3065463"/>
              <a:gd name="connsiteX161" fmla="*/ 4754898 w 5679440"/>
              <a:gd name="connsiteY161" fmla="*/ 2615059 h 3065463"/>
              <a:gd name="connsiteX162" fmla="*/ 4757134 w 5679440"/>
              <a:gd name="connsiteY162" fmla="*/ 2612823 h 3065463"/>
              <a:gd name="connsiteX163" fmla="*/ 4601186 w 5679440"/>
              <a:gd name="connsiteY163" fmla="*/ 2612823 h 3065463"/>
              <a:gd name="connsiteX164" fmla="*/ 4603422 w 5679440"/>
              <a:gd name="connsiteY164" fmla="*/ 2615059 h 3065463"/>
              <a:gd name="connsiteX165" fmla="*/ 4601186 w 5679440"/>
              <a:gd name="connsiteY165" fmla="*/ 2617295 h 3065463"/>
              <a:gd name="connsiteX166" fmla="*/ 4598950 w 5679440"/>
              <a:gd name="connsiteY166" fmla="*/ 2615059 h 3065463"/>
              <a:gd name="connsiteX167" fmla="*/ 4601186 w 5679440"/>
              <a:gd name="connsiteY167" fmla="*/ 2612823 h 3065463"/>
              <a:gd name="connsiteX168" fmla="*/ 4757134 w 5679440"/>
              <a:gd name="connsiteY168" fmla="*/ 2610895 h 3065463"/>
              <a:gd name="connsiteX169" fmla="*/ 4752970 w 5679440"/>
              <a:gd name="connsiteY169" fmla="*/ 2615059 h 3065463"/>
              <a:gd name="connsiteX170" fmla="*/ 4757134 w 5679440"/>
              <a:gd name="connsiteY170" fmla="*/ 2619224 h 3065463"/>
              <a:gd name="connsiteX171" fmla="*/ 4761299 w 5679440"/>
              <a:gd name="connsiteY171" fmla="*/ 2615059 h 3065463"/>
              <a:gd name="connsiteX172" fmla="*/ 4757134 w 5679440"/>
              <a:gd name="connsiteY172" fmla="*/ 2610895 h 3065463"/>
              <a:gd name="connsiteX173" fmla="*/ 4601186 w 5679440"/>
              <a:gd name="connsiteY173" fmla="*/ 2610895 h 3065463"/>
              <a:gd name="connsiteX174" fmla="*/ 4597022 w 5679440"/>
              <a:gd name="connsiteY174" fmla="*/ 2615059 h 3065463"/>
              <a:gd name="connsiteX175" fmla="*/ 4601186 w 5679440"/>
              <a:gd name="connsiteY175" fmla="*/ 2619224 h 3065463"/>
              <a:gd name="connsiteX176" fmla="*/ 4605351 w 5679440"/>
              <a:gd name="connsiteY176" fmla="*/ 2615059 h 3065463"/>
              <a:gd name="connsiteX177" fmla="*/ 4601186 w 5679440"/>
              <a:gd name="connsiteY177" fmla="*/ 2610895 h 3065463"/>
              <a:gd name="connsiteX178" fmla="*/ 4594869 w 5679440"/>
              <a:gd name="connsiteY178" fmla="*/ 2603738 h 3065463"/>
              <a:gd name="connsiteX179" fmla="*/ 4648913 w 5679440"/>
              <a:gd name="connsiteY179" fmla="*/ 2670249 h 3065463"/>
              <a:gd name="connsiteX180" fmla="*/ 4619813 w 5679440"/>
              <a:gd name="connsiteY180" fmla="*/ 2756651 h 3065463"/>
              <a:gd name="connsiteX181" fmla="*/ 4619821 w 5679440"/>
              <a:gd name="connsiteY181" fmla="*/ 2756635 h 3065463"/>
              <a:gd name="connsiteX182" fmla="*/ 4610728 w 5679440"/>
              <a:gd name="connsiteY182" fmla="*/ 2764730 h 3065463"/>
              <a:gd name="connsiteX183" fmla="*/ 4609465 w 5679440"/>
              <a:gd name="connsiteY183" fmla="*/ 2774622 h 3065463"/>
              <a:gd name="connsiteX184" fmla="*/ 4616106 w 5679440"/>
              <a:gd name="connsiteY184" fmla="*/ 2780315 h 3065463"/>
              <a:gd name="connsiteX185" fmla="*/ 4600970 w 5679440"/>
              <a:gd name="connsiteY185" fmla="*/ 2781886 h 3065463"/>
              <a:gd name="connsiteX186" fmla="*/ 4592816 w 5679440"/>
              <a:gd name="connsiteY186" fmla="*/ 2768205 h 3065463"/>
              <a:gd name="connsiteX187" fmla="*/ 4580988 w 5679440"/>
              <a:gd name="connsiteY187" fmla="*/ 2766019 h 3065463"/>
              <a:gd name="connsiteX188" fmla="*/ 4575511 w 5679440"/>
              <a:gd name="connsiteY188" fmla="*/ 2746760 h 3065463"/>
              <a:gd name="connsiteX189" fmla="*/ 4593747 w 5679440"/>
              <a:gd name="connsiteY189" fmla="*/ 2755413 h 3065463"/>
              <a:gd name="connsiteX190" fmla="*/ 4606531 w 5679440"/>
              <a:gd name="connsiteY190" fmla="*/ 2746370 h 3065463"/>
              <a:gd name="connsiteX191" fmla="*/ 4616505 w 5679440"/>
              <a:gd name="connsiteY191" fmla="*/ 2701469 h 3065463"/>
              <a:gd name="connsiteX192" fmla="*/ 4610479 w 5679440"/>
              <a:gd name="connsiteY192" fmla="*/ 2677680 h 3065463"/>
              <a:gd name="connsiteX193" fmla="*/ 4610595 w 5679440"/>
              <a:gd name="connsiteY193" fmla="*/ 2677115 h 3065463"/>
              <a:gd name="connsiteX194" fmla="*/ 4612864 w 5679440"/>
              <a:gd name="connsiteY194" fmla="*/ 2674813 h 3065463"/>
              <a:gd name="connsiteX195" fmla="*/ 4614053 w 5679440"/>
              <a:gd name="connsiteY195" fmla="*/ 2670898 h 3065463"/>
              <a:gd name="connsiteX196" fmla="*/ 4612806 w 5679440"/>
              <a:gd name="connsiteY196" fmla="*/ 2669368 h 3065463"/>
              <a:gd name="connsiteX197" fmla="*/ 4610005 w 5679440"/>
              <a:gd name="connsiteY197" fmla="*/ 2666351 h 3065463"/>
              <a:gd name="connsiteX198" fmla="*/ 4605749 w 5679440"/>
              <a:gd name="connsiteY198" fmla="*/ 2664963 h 3065463"/>
              <a:gd name="connsiteX199" fmla="*/ 4597038 w 5679440"/>
              <a:gd name="connsiteY199" fmla="*/ 2644208 h 3065463"/>
              <a:gd name="connsiteX200" fmla="*/ 4597537 w 5679440"/>
              <a:gd name="connsiteY200" fmla="*/ 2643735 h 3065463"/>
              <a:gd name="connsiteX201" fmla="*/ 4614036 w 5679440"/>
              <a:gd name="connsiteY201" fmla="*/ 2640003 h 3065463"/>
              <a:gd name="connsiteX202" fmla="*/ 4619938 w 5679440"/>
              <a:gd name="connsiteY202" fmla="*/ 2628258 h 3065463"/>
              <a:gd name="connsiteX203" fmla="*/ 4619023 w 5679440"/>
              <a:gd name="connsiteY203" fmla="*/ 2628067 h 3065463"/>
              <a:gd name="connsiteX204" fmla="*/ 4611044 w 5679440"/>
              <a:gd name="connsiteY204" fmla="*/ 2639321 h 3065463"/>
              <a:gd name="connsiteX205" fmla="*/ 4597662 w 5679440"/>
              <a:gd name="connsiteY205" fmla="*/ 2640900 h 3065463"/>
              <a:gd name="connsiteX206" fmla="*/ 4589450 w 5679440"/>
              <a:gd name="connsiteY206" fmla="*/ 2634982 h 3065463"/>
              <a:gd name="connsiteX207" fmla="*/ 4581869 w 5679440"/>
              <a:gd name="connsiteY207" fmla="*/ 2617053 h 3065463"/>
              <a:gd name="connsiteX208" fmla="*/ 4582991 w 5679440"/>
              <a:gd name="connsiteY208" fmla="*/ 2616297 h 3065463"/>
              <a:gd name="connsiteX209" fmla="*/ 4589857 w 5679440"/>
              <a:gd name="connsiteY209" fmla="*/ 2621259 h 3065463"/>
              <a:gd name="connsiteX210" fmla="*/ 4590497 w 5679440"/>
              <a:gd name="connsiteY210" fmla="*/ 2620278 h 3065463"/>
              <a:gd name="connsiteX211" fmla="*/ 4580623 w 5679440"/>
              <a:gd name="connsiteY211" fmla="*/ 2605010 h 3065463"/>
              <a:gd name="connsiteX212" fmla="*/ 4581188 w 5679440"/>
              <a:gd name="connsiteY212" fmla="*/ 2604162 h 3065463"/>
              <a:gd name="connsiteX213" fmla="*/ 4594869 w 5679440"/>
              <a:gd name="connsiteY213" fmla="*/ 2603738 h 3065463"/>
              <a:gd name="connsiteX214" fmla="*/ 4763434 w 5679440"/>
              <a:gd name="connsiteY214" fmla="*/ 2603705 h 3065463"/>
              <a:gd name="connsiteX215" fmla="*/ 4777115 w 5679440"/>
              <a:gd name="connsiteY215" fmla="*/ 2604128 h 3065463"/>
              <a:gd name="connsiteX216" fmla="*/ 4777681 w 5679440"/>
              <a:gd name="connsiteY216" fmla="*/ 2604976 h 3065463"/>
              <a:gd name="connsiteX217" fmla="*/ 4767806 w 5679440"/>
              <a:gd name="connsiteY217" fmla="*/ 2620245 h 3065463"/>
              <a:gd name="connsiteX218" fmla="*/ 4768446 w 5679440"/>
              <a:gd name="connsiteY218" fmla="*/ 2621226 h 3065463"/>
              <a:gd name="connsiteX219" fmla="*/ 4775312 w 5679440"/>
              <a:gd name="connsiteY219" fmla="*/ 2616264 h 3065463"/>
              <a:gd name="connsiteX220" fmla="*/ 4776434 w 5679440"/>
              <a:gd name="connsiteY220" fmla="*/ 2617020 h 3065463"/>
              <a:gd name="connsiteX221" fmla="*/ 4768853 w 5679440"/>
              <a:gd name="connsiteY221" fmla="*/ 2634949 h 3065463"/>
              <a:gd name="connsiteX222" fmla="*/ 4760641 w 5679440"/>
              <a:gd name="connsiteY222" fmla="*/ 2640867 h 3065463"/>
              <a:gd name="connsiteX223" fmla="*/ 4747259 w 5679440"/>
              <a:gd name="connsiteY223" fmla="*/ 2639288 h 3065463"/>
              <a:gd name="connsiteX224" fmla="*/ 4739280 w 5679440"/>
              <a:gd name="connsiteY224" fmla="*/ 2628033 h 3065463"/>
              <a:gd name="connsiteX225" fmla="*/ 4738365 w 5679440"/>
              <a:gd name="connsiteY225" fmla="*/ 2628225 h 3065463"/>
              <a:gd name="connsiteX226" fmla="*/ 4744267 w 5679440"/>
              <a:gd name="connsiteY226" fmla="*/ 2639969 h 3065463"/>
              <a:gd name="connsiteX227" fmla="*/ 4760766 w 5679440"/>
              <a:gd name="connsiteY227" fmla="*/ 2643701 h 3065463"/>
              <a:gd name="connsiteX228" fmla="*/ 4761265 w 5679440"/>
              <a:gd name="connsiteY228" fmla="*/ 2644175 h 3065463"/>
              <a:gd name="connsiteX229" fmla="*/ 4752554 w 5679440"/>
              <a:gd name="connsiteY229" fmla="*/ 2664930 h 3065463"/>
              <a:gd name="connsiteX230" fmla="*/ 4748298 w 5679440"/>
              <a:gd name="connsiteY230" fmla="*/ 2666318 h 3065463"/>
              <a:gd name="connsiteX231" fmla="*/ 4745497 w 5679440"/>
              <a:gd name="connsiteY231" fmla="*/ 2669335 h 3065463"/>
              <a:gd name="connsiteX232" fmla="*/ 4744250 w 5679440"/>
              <a:gd name="connsiteY232" fmla="*/ 2670865 h 3065463"/>
              <a:gd name="connsiteX233" fmla="*/ 4745439 w 5679440"/>
              <a:gd name="connsiteY233" fmla="*/ 2674779 h 3065463"/>
              <a:gd name="connsiteX234" fmla="*/ 4747708 w 5679440"/>
              <a:gd name="connsiteY234" fmla="*/ 2677082 h 3065463"/>
              <a:gd name="connsiteX235" fmla="*/ 4747824 w 5679440"/>
              <a:gd name="connsiteY235" fmla="*/ 2677647 h 3065463"/>
              <a:gd name="connsiteX236" fmla="*/ 4741798 w 5679440"/>
              <a:gd name="connsiteY236" fmla="*/ 2701436 h 3065463"/>
              <a:gd name="connsiteX237" fmla="*/ 4751772 w 5679440"/>
              <a:gd name="connsiteY237" fmla="*/ 2746336 h 3065463"/>
              <a:gd name="connsiteX238" fmla="*/ 4764556 w 5679440"/>
              <a:gd name="connsiteY238" fmla="*/ 2755380 h 3065463"/>
              <a:gd name="connsiteX239" fmla="*/ 4782792 w 5679440"/>
              <a:gd name="connsiteY239" fmla="*/ 2746727 h 3065463"/>
              <a:gd name="connsiteX240" fmla="*/ 4777315 w 5679440"/>
              <a:gd name="connsiteY240" fmla="*/ 2765986 h 3065463"/>
              <a:gd name="connsiteX241" fmla="*/ 4777323 w 5679440"/>
              <a:gd name="connsiteY241" fmla="*/ 2766002 h 3065463"/>
              <a:gd name="connsiteX242" fmla="*/ 4765495 w 5679440"/>
              <a:gd name="connsiteY242" fmla="*/ 2768188 h 3065463"/>
              <a:gd name="connsiteX243" fmla="*/ 4757341 w 5679440"/>
              <a:gd name="connsiteY243" fmla="*/ 2781870 h 3065463"/>
              <a:gd name="connsiteX244" fmla="*/ 4742206 w 5679440"/>
              <a:gd name="connsiteY244" fmla="*/ 2780299 h 3065463"/>
              <a:gd name="connsiteX245" fmla="*/ 4748847 w 5679440"/>
              <a:gd name="connsiteY245" fmla="*/ 2774605 h 3065463"/>
              <a:gd name="connsiteX246" fmla="*/ 4747583 w 5679440"/>
              <a:gd name="connsiteY246" fmla="*/ 2764714 h 3065463"/>
              <a:gd name="connsiteX247" fmla="*/ 4738490 w 5679440"/>
              <a:gd name="connsiteY247" fmla="*/ 2756618 h 3065463"/>
              <a:gd name="connsiteX248" fmla="*/ 4709390 w 5679440"/>
              <a:gd name="connsiteY248" fmla="*/ 2670216 h 3065463"/>
              <a:gd name="connsiteX249" fmla="*/ 4763434 w 5679440"/>
              <a:gd name="connsiteY249" fmla="*/ 2603705 h 3065463"/>
              <a:gd name="connsiteX250" fmla="*/ 5014195 w 5679440"/>
              <a:gd name="connsiteY250" fmla="*/ 2600854 h 3065463"/>
              <a:gd name="connsiteX251" fmla="*/ 5029921 w 5679440"/>
              <a:gd name="connsiteY251" fmla="*/ 2623055 h 3065463"/>
              <a:gd name="connsiteX252" fmla="*/ 5014195 w 5679440"/>
              <a:gd name="connsiteY252" fmla="*/ 2645256 h 3065463"/>
              <a:gd name="connsiteX253" fmla="*/ 4998469 w 5679440"/>
              <a:gd name="connsiteY253" fmla="*/ 2623055 h 3065463"/>
              <a:gd name="connsiteX254" fmla="*/ 5014195 w 5679440"/>
              <a:gd name="connsiteY254" fmla="*/ 2600854 h 3065463"/>
              <a:gd name="connsiteX255" fmla="*/ 5333654 w 5679440"/>
              <a:gd name="connsiteY255" fmla="*/ 2588311 h 3065463"/>
              <a:gd name="connsiteX256" fmla="*/ 5333654 w 5679440"/>
              <a:gd name="connsiteY256" fmla="*/ 2657798 h 3065463"/>
              <a:gd name="connsiteX257" fmla="*/ 5350677 w 5679440"/>
              <a:gd name="connsiteY257" fmla="*/ 2657798 h 3065463"/>
              <a:gd name="connsiteX258" fmla="*/ 5350078 w 5679440"/>
              <a:gd name="connsiteY258" fmla="*/ 2610313 h 3065463"/>
              <a:gd name="connsiteX259" fmla="*/ 5350278 w 5679440"/>
              <a:gd name="connsiteY259" fmla="*/ 2610313 h 3065463"/>
              <a:gd name="connsiteX260" fmla="*/ 5374565 w 5679440"/>
              <a:gd name="connsiteY260" fmla="*/ 2657798 h 3065463"/>
              <a:gd name="connsiteX261" fmla="*/ 5397564 w 5679440"/>
              <a:gd name="connsiteY261" fmla="*/ 2657798 h 3065463"/>
              <a:gd name="connsiteX262" fmla="*/ 5397564 w 5679440"/>
              <a:gd name="connsiteY262" fmla="*/ 2588311 h 3065463"/>
              <a:gd name="connsiteX263" fmla="*/ 5380641 w 5679440"/>
              <a:gd name="connsiteY263" fmla="*/ 2588311 h 3065463"/>
              <a:gd name="connsiteX264" fmla="*/ 5380940 w 5679440"/>
              <a:gd name="connsiteY264" fmla="*/ 2635497 h 3065463"/>
              <a:gd name="connsiteX265" fmla="*/ 5380741 w 5679440"/>
              <a:gd name="connsiteY265" fmla="*/ 2635497 h 3065463"/>
              <a:gd name="connsiteX266" fmla="*/ 5357243 w 5679440"/>
              <a:gd name="connsiteY266" fmla="*/ 2588311 h 3065463"/>
              <a:gd name="connsiteX267" fmla="*/ 5260485 w 5679440"/>
              <a:gd name="connsiteY267" fmla="*/ 2588311 h 3065463"/>
              <a:gd name="connsiteX268" fmla="*/ 5260485 w 5679440"/>
              <a:gd name="connsiteY268" fmla="*/ 2631416 h 3065463"/>
              <a:gd name="connsiteX269" fmla="*/ 5290948 w 5679440"/>
              <a:gd name="connsiteY269" fmla="*/ 2658995 h 3065463"/>
              <a:gd name="connsiteX270" fmla="*/ 5321411 w 5679440"/>
              <a:gd name="connsiteY270" fmla="*/ 2631416 h 3065463"/>
              <a:gd name="connsiteX271" fmla="*/ 5321411 w 5679440"/>
              <a:gd name="connsiteY271" fmla="*/ 2588311 h 3065463"/>
              <a:gd name="connsiteX272" fmla="*/ 5302892 w 5679440"/>
              <a:gd name="connsiteY272" fmla="*/ 2588311 h 3065463"/>
              <a:gd name="connsiteX273" fmla="*/ 5302892 w 5679440"/>
              <a:gd name="connsiteY273" fmla="*/ 2628333 h 3065463"/>
              <a:gd name="connsiteX274" fmla="*/ 5290948 w 5679440"/>
              <a:gd name="connsiteY274" fmla="*/ 2645256 h 3065463"/>
              <a:gd name="connsiteX275" fmla="*/ 5279004 w 5679440"/>
              <a:gd name="connsiteY275" fmla="*/ 2628333 h 3065463"/>
              <a:gd name="connsiteX276" fmla="*/ 5279004 w 5679440"/>
              <a:gd name="connsiteY276" fmla="*/ 2588311 h 3065463"/>
              <a:gd name="connsiteX277" fmla="*/ 5160426 w 5679440"/>
              <a:gd name="connsiteY277" fmla="*/ 2588311 h 3065463"/>
              <a:gd name="connsiteX278" fmla="*/ 5160426 w 5679440"/>
              <a:gd name="connsiteY278" fmla="*/ 2657798 h 3065463"/>
              <a:gd name="connsiteX279" fmla="*/ 5178546 w 5679440"/>
              <a:gd name="connsiteY279" fmla="*/ 2657798 h 3065463"/>
              <a:gd name="connsiteX280" fmla="*/ 5178147 w 5679440"/>
              <a:gd name="connsiteY280" fmla="*/ 2604444 h 3065463"/>
              <a:gd name="connsiteX281" fmla="*/ 5178346 w 5679440"/>
              <a:gd name="connsiteY281" fmla="*/ 2604444 h 3065463"/>
              <a:gd name="connsiteX282" fmla="*/ 5195269 w 5679440"/>
              <a:gd name="connsiteY282" fmla="*/ 2657798 h 3065463"/>
              <a:gd name="connsiteX283" fmla="*/ 5212292 w 5679440"/>
              <a:gd name="connsiteY283" fmla="*/ 2657798 h 3065463"/>
              <a:gd name="connsiteX284" fmla="*/ 5230013 w 5679440"/>
              <a:gd name="connsiteY284" fmla="*/ 2604444 h 3065463"/>
              <a:gd name="connsiteX285" fmla="*/ 5230213 w 5679440"/>
              <a:gd name="connsiteY285" fmla="*/ 2604444 h 3065463"/>
              <a:gd name="connsiteX286" fmla="*/ 5229913 w 5679440"/>
              <a:gd name="connsiteY286" fmla="*/ 2657798 h 3065463"/>
              <a:gd name="connsiteX287" fmla="*/ 5248033 w 5679440"/>
              <a:gd name="connsiteY287" fmla="*/ 2657798 h 3065463"/>
              <a:gd name="connsiteX288" fmla="*/ 5248033 w 5679440"/>
              <a:gd name="connsiteY288" fmla="*/ 2588311 h 3065463"/>
              <a:gd name="connsiteX289" fmla="*/ 5219964 w 5679440"/>
              <a:gd name="connsiteY289" fmla="*/ 2588311 h 3065463"/>
              <a:gd name="connsiteX290" fmla="*/ 5204537 w 5679440"/>
              <a:gd name="connsiteY290" fmla="*/ 2634500 h 3065463"/>
              <a:gd name="connsiteX291" fmla="*/ 5204338 w 5679440"/>
              <a:gd name="connsiteY291" fmla="*/ 2634500 h 3065463"/>
              <a:gd name="connsiteX292" fmla="*/ 5189601 w 5679440"/>
              <a:gd name="connsiteY292" fmla="*/ 2588311 h 3065463"/>
              <a:gd name="connsiteX293" fmla="*/ 5160434 w 5679440"/>
              <a:gd name="connsiteY293" fmla="*/ 2588311 h 3065463"/>
              <a:gd name="connsiteX294" fmla="*/ 5058888 w 5679440"/>
              <a:gd name="connsiteY294" fmla="*/ 2588311 h 3065463"/>
              <a:gd name="connsiteX295" fmla="*/ 5058888 w 5679440"/>
              <a:gd name="connsiteY295" fmla="*/ 2657798 h 3065463"/>
              <a:gd name="connsiteX296" fmla="*/ 5077008 w 5679440"/>
              <a:gd name="connsiteY296" fmla="*/ 2657798 h 3065463"/>
              <a:gd name="connsiteX297" fmla="*/ 5076609 w 5679440"/>
              <a:gd name="connsiteY297" fmla="*/ 2604444 h 3065463"/>
              <a:gd name="connsiteX298" fmla="*/ 5076808 w 5679440"/>
              <a:gd name="connsiteY298" fmla="*/ 2604444 h 3065463"/>
              <a:gd name="connsiteX299" fmla="*/ 5093731 w 5679440"/>
              <a:gd name="connsiteY299" fmla="*/ 2657798 h 3065463"/>
              <a:gd name="connsiteX300" fmla="*/ 5110754 w 5679440"/>
              <a:gd name="connsiteY300" fmla="*/ 2657798 h 3065463"/>
              <a:gd name="connsiteX301" fmla="*/ 5128475 w 5679440"/>
              <a:gd name="connsiteY301" fmla="*/ 2604444 h 3065463"/>
              <a:gd name="connsiteX302" fmla="*/ 5128675 w 5679440"/>
              <a:gd name="connsiteY302" fmla="*/ 2604444 h 3065463"/>
              <a:gd name="connsiteX303" fmla="*/ 5128375 w 5679440"/>
              <a:gd name="connsiteY303" fmla="*/ 2657798 h 3065463"/>
              <a:gd name="connsiteX304" fmla="*/ 5146495 w 5679440"/>
              <a:gd name="connsiteY304" fmla="*/ 2657798 h 3065463"/>
              <a:gd name="connsiteX305" fmla="*/ 5146495 w 5679440"/>
              <a:gd name="connsiteY305" fmla="*/ 2588311 h 3065463"/>
              <a:gd name="connsiteX306" fmla="*/ 5118426 w 5679440"/>
              <a:gd name="connsiteY306" fmla="*/ 2588311 h 3065463"/>
              <a:gd name="connsiteX307" fmla="*/ 5102999 w 5679440"/>
              <a:gd name="connsiteY307" fmla="*/ 2634500 h 3065463"/>
              <a:gd name="connsiteX308" fmla="*/ 5102800 w 5679440"/>
              <a:gd name="connsiteY308" fmla="*/ 2634500 h 3065463"/>
              <a:gd name="connsiteX309" fmla="*/ 5088063 w 5679440"/>
              <a:gd name="connsiteY309" fmla="*/ 2588311 h 3065463"/>
              <a:gd name="connsiteX310" fmla="*/ 5058896 w 5679440"/>
              <a:gd name="connsiteY310" fmla="*/ 2588311 h 3065463"/>
              <a:gd name="connsiteX311" fmla="*/ 4914046 w 5679440"/>
              <a:gd name="connsiteY311" fmla="*/ 2588311 h 3065463"/>
              <a:gd name="connsiteX312" fmla="*/ 4914046 w 5679440"/>
              <a:gd name="connsiteY312" fmla="*/ 2657790 h 3065463"/>
              <a:gd name="connsiteX313" fmla="*/ 4932565 w 5679440"/>
              <a:gd name="connsiteY313" fmla="*/ 2657790 h 3065463"/>
              <a:gd name="connsiteX314" fmla="*/ 4932565 w 5679440"/>
              <a:gd name="connsiteY314" fmla="*/ 2626230 h 3065463"/>
              <a:gd name="connsiteX315" fmla="*/ 4932764 w 5679440"/>
              <a:gd name="connsiteY315" fmla="*/ 2626230 h 3065463"/>
              <a:gd name="connsiteX316" fmla="*/ 4954367 w 5679440"/>
              <a:gd name="connsiteY316" fmla="*/ 2657790 h 3065463"/>
              <a:gd name="connsiteX317" fmla="*/ 4977956 w 5679440"/>
              <a:gd name="connsiteY317" fmla="*/ 2657790 h 3065463"/>
              <a:gd name="connsiteX318" fmla="*/ 4950286 w 5679440"/>
              <a:gd name="connsiteY318" fmla="*/ 2620661 h 3065463"/>
              <a:gd name="connsiteX319" fmla="*/ 4975970 w 5679440"/>
              <a:gd name="connsiteY319" fmla="*/ 2588311 h 3065463"/>
              <a:gd name="connsiteX320" fmla="*/ 4953669 w 5679440"/>
              <a:gd name="connsiteY320" fmla="*/ 2588311 h 3065463"/>
              <a:gd name="connsiteX321" fmla="*/ 4932764 w 5679440"/>
              <a:gd name="connsiteY321" fmla="*/ 2616680 h 3065463"/>
              <a:gd name="connsiteX322" fmla="*/ 4932565 w 5679440"/>
              <a:gd name="connsiteY322" fmla="*/ 2616680 h 3065463"/>
              <a:gd name="connsiteX323" fmla="*/ 4932565 w 5679440"/>
              <a:gd name="connsiteY323" fmla="*/ 2588311 h 3065463"/>
              <a:gd name="connsiteX324" fmla="*/ 5014195 w 5679440"/>
              <a:gd name="connsiteY324" fmla="*/ 2587123 h 3065463"/>
              <a:gd name="connsiteX325" fmla="*/ 4979352 w 5679440"/>
              <a:gd name="connsiteY325" fmla="*/ 2623064 h 3065463"/>
              <a:gd name="connsiteX326" fmla="*/ 5014195 w 5679440"/>
              <a:gd name="connsiteY326" fmla="*/ 2659004 h 3065463"/>
              <a:gd name="connsiteX327" fmla="*/ 5049039 w 5679440"/>
              <a:gd name="connsiteY327" fmla="*/ 2623064 h 3065463"/>
              <a:gd name="connsiteX328" fmla="*/ 5014195 w 5679440"/>
              <a:gd name="connsiteY328" fmla="*/ 2587123 h 3065463"/>
              <a:gd name="connsiteX329" fmla="*/ 4772237 w 5679440"/>
              <a:gd name="connsiteY329" fmla="*/ 2500089 h 3065463"/>
              <a:gd name="connsiteX330" fmla="*/ 4764582 w 5679440"/>
              <a:gd name="connsiteY330" fmla="*/ 2523287 h 3065463"/>
              <a:gd name="connsiteX331" fmla="*/ 4740660 w 5679440"/>
              <a:gd name="connsiteY331" fmla="*/ 2518317 h 3065463"/>
              <a:gd name="connsiteX332" fmla="*/ 4756926 w 5679440"/>
              <a:gd name="connsiteY332" fmla="*/ 2536545 h 3065463"/>
              <a:gd name="connsiteX333" fmla="*/ 4740660 w 5679440"/>
              <a:gd name="connsiteY333" fmla="*/ 2554773 h 3065463"/>
              <a:gd name="connsiteX334" fmla="*/ 4764582 w 5679440"/>
              <a:gd name="connsiteY334" fmla="*/ 2549802 h 3065463"/>
              <a:gd name="connsiteX335" fmla="*/ 4772237 w 5679440"/>
              <a:gd name="connsiteY335" fmla="*/ 2573001 h 3065463"/>
              <a:gd name="connsiteX336" fmla="*/ 4779892 w 5679440"/>
              <a:gd name="connsiteY336" fmla="*/ 2549802 h 3065463"/>
              <a:gd name="connsiteX337" fmla="*/ 4803814 w 5679440"/>
              <a:gd name="connsiteY337" fmla="*/ 2554773 h 3065463"/>
              <a:gd name="connsiteX338" fmla="*/ 4787547 w 5679440"/>
              <a:gd name="connsiteY338" fmla="*/ 2536545 h 3065463"/>
              <a:gd name="connsiteX339" fmla="*/ 4803814 w 5679440"/>
              <a:gd name="connsiteY339" fmla="*/ 2518317 h 3065463"/>
              <a:gd name="connsiteX340" fmla="*/ 4779892 w 5679440"/>
              <a:gd name="connsiteY340" fmla="*/ 2523287 h 3065463"/>
              <a:gd name="connsiteX341" fmla="*/ 4678462 w 5679440"/>
              <a:gd name="connsiteY341" fmla="*/ 2500089 h 3065463"/>
              <a:gd name="connsiteX342" fmla="*/ 4670807 w 5679440"/>
              <a:gd name="connsiteY342" fmla="*/ 2523287 h 3065463"/>
              <a:gd name="connsiteX343" fmla="*/ 4646885 w 5679440"/>
              <a:gd name="connsiteY343" fmla="*/ 2518317 h 3065463"/>
              <a:gd name="connsiteX344" fmla="*/ 4663151 w 5679440"/>
              <a:gd name="connsiteY344" fmla="*/ 2536545 h 3065463"/>
              <a:gd name="connsiteX345" fmla="*/ 4646885 w 5679440"/>
              <a:gd name="connsiteY345" fmla="*/ 2554773 h 3065463"/>
              <a:gd name="connsiteX346" fmla="*/ 4670807 w 5679440"/>
              <a:gd name="connsiteY346" fmla="*/ 2549802 h 3065463"/>
              <a:gd name="connsiteX347" fmla="*/ 4678462 w 5679440"/>
              <a:gd name="connsiteY347" fmla="*/ 2573001 h 3065463"/>
              <a:gd name="connsiteX348" fmla="*/ 4686117 w 5679440"/>
              <a:gd name="connsiteY348" fmla="*/ 2549802 h 3065463"/>
              <a:gd name="connsiteX349" fmla="*/ 4710039 w 5679440"/>
              <a:gd name="connsiteY349" fmla="*/ 2554773 h 3065463"/>
              <a:gd name="connsiteX350" fmla="*/ 4693772 w 5679440"/>
              <a:gd name="connsiteY350" fmla="*/ 2536545 h 3065463"/>
              <a:gd name="connsiteX351" fmla="*/ 4710039 w 5679440"/>
              <a:gd name="connsiteY351" fmla="*/ 2518317 h 3065463"/>
              <a:gd name="connsiteX352" fmla="*/ 4686117 w 5679440"/>
              <a:gd name="connsiteY352" fmla="*/ 2523287 h 3065463"/>
              <a:gd name="connsiteX353" fmla="*/ 4584687 w 5679440"/>
              <a:gd name="connsiteY353" fmla="*/ 2500089 h 3065463"/>
              <a:gd name="connsiteX354" fmla="*/ 4577032 w 5679440"/>
              <a:gd name="connsiteY354" fmla="*/ 2523287 h 3065463"/>
              <a:gd name="connsiteX355" fmla="*/ 4553110 w 5679440"/>
              <a:gd name="connsiteY355" fmla="*/ 2518317 h 3065463"/>
              <a:gd name="connsiteX356" fmla="*/ 4569376 w 5679440"/>
              <a:gd name="connsiteY356" fmla="*/ 2536545 h 3065463"/>
              <a:gd name="connsiteX357" fmla="*/ 4553110 w 5679440"/>
              <a:gd name="connsiteY357" fmla="*/ 2554773 h 3065463"/>
              <a:gd name="connsiteX358" fmla="*/ 4577032 w 5679440"/>
              <a:gd name="connsiteY358" fmla="*/ 2549802 h 3065463"/>
              <a:gd name="connsiteX359" fmla="*/ 4584687 w 5679440"/>
              <a:gd name="connsiteY359" fmla="*/ 2573001 h 3065463"/>
              <a:gd name="connsiteX360" fmla="*/ 4592342 w 5679440"/>
              <a:gd name="connsiteY360" fmla="*/ 2549802 h 3065463"/>
              <a:gd name="connsiteX361" fmla="*/ 4616264 w 5679440"/>
              <a:gd name="connsiteY361" fmla="*/ 2554773 h 3065463"/>
              <a:gd name="connsiteX362" fmla="*/ 4599997 w 5679440"/>
              <a:gd name="connsiteY362" fmla="*/ 2536545 h 3065463"/>
              <a:gd name="connsiteX363" fmla="*/ 4616264 w 5679440"/>
              <a:gd name="connsiteY363" fmla="*/ 2518317 h 3065463"/>
              <a:gd name="connsiteX364" fmla="*/ 4592342 w 5679440"/>
              <a:gd name="connsiteY364" fmla="*/ 2523287 h 3065463"/>
              <a:gd name="connsiteX365" fmla="*/ 4531117 w 5679440"/>
              <a:gd name="connsiteY365" fmla="*/ 2490497 h 3065463"/>
              <a:gd name="connsiteX366" fmla="*/ 4827244 w 5679440"/>
              <a:gd name="connsiteY366" fmla="*/ 2490497 h 3065463"/>
              <a:gd name="connsiteX367" fmla="*/ 4827244 w 5679440"/>
              <a:gd name="connsiteY367" fmla="*/ 2584737 h 3065463"/>
              <a:gd name="connsiteX368" fmla="*/ 4531117 w 5679440"/>
              <a:gd name="connsiteY368" fmla="*/ 2584737 h 3065463"/>
              <a:gd name="connsiteX369" fmla="*/ 5257002 w 5679440"/>
              <a:gd name="connsiteY369" fmla="*/ 2488569 h 3065463"/>
              <a:gd name="connsiteX370" fmla="*/ 5257002 w 5679440"/>
              <a:gd name="connsiteY370" fmla="*/ 2558056 h 3065463"/>
              <a:gd name="connsiteX371" fmla="*/ 5304189 w 5679440"/>
              <a:gd name="connsiteY371" fmla="*/ 2558056 h 3065463"/>
              <a:gd name="connsiteX372" fmla="*/ 5304189 w 5679440"/>
              <a:gd name="connsiteY372" fmla="*/ 2544317 h 3065463"/>
              <a:gd name="connsiteX373" fmla="*/ 5275521 w 5679440"/>
              <a:gd name="connsiteY373" fmla="*/ 2544317 h 3065463"/>
              <a:gd name="connsiteX374" fmla="*/ 5275521 w 5679440"/>
              <a:gd name="connsiteY374" fmla="*/ 2488569 h 3065463"/>
              <a:gd name="connsiteX375" fmla="*/ 5223647 w 5679440"/>
              <a:gd name="connsiteY375" fmla="*/ 2488569 h 3065463"/>
              <a:gd name="connsiteX376" fmla="*/ 5223647 w 5679440"/>
              <a:gd name="connsiteY376" fmla="*/ 2558056 h 3065463"/>
              <a:gd name="connsiteX377" fmla="*/ 5242166 w 5679440"/>
              <a:gd name="connsiteY377" fmla="*/ 2558056 h 3065463"/>
              <a:gd name="connsiteX378" fmla="*/ 5242166 w 5679440"/>
              <a:gd name="connsiteY378" fmla="*/ 2488569 h 3065463"/>
              <a:gd name="connsiteX379" fmla="*/ 5151874 w 5679440"/>
              <a:gd name="connsiteY379" fmla="*/ 2488569 h 3065463"/>
              <a:gd name="connsiteX380" fmla="*/ 5151874 w 5679440"/>
              <a:gd name="connsiteY380" fmla="*/ 2558048 h 3065463"/>
              <a:gd name="connsiteX381" fmla="*/ 5170393 w 5679440"/>
              <a:gd name="connsiteY381" fmla="*/ 2558048 h 3065463"/>
              <a:gd name="connsiteX382" fmla="*/ 5170393 w 5679440"/>
              <a:gd name="connsiteY382" fmla="*/ 2526488 h 3065463"/>
              <a:gd name="connsiteX383" fmla="*/ 5170592 w 5679440"/>
              <a:gd name="connsiteY383" fmla="*/ 2526488 h 3065463"/>
              <a:gd name="connsiteX384" fmla="*/ 5192195 w 5679440"/>
              <a:gd name="connsiteY384" fmla="*/ 2558048 h 3065463"/>
              <a:gd name="connsiteX385" fmla="*/ 5215784 w 5679440"/>
              <a:gd name="connsiteY385" fmla="*/ 2558048 h 3065463"/>
              <a:gd name="connsiteX386" fmla="*/ 5188114 w 5679440"/>
              <a:gd name="connsiteY386" fmla="*/ 2520919 h 3065463"/>
              <a:gd name="connsiteX387" fmla="*/ 5213798 w 5679440"/>
              <a:gd name="connsiteY387" fmla="*/ 2488569 h 3065463"/>
              <a:gd name="connsiteX388" fmla="*/ 5191497 w 5679440"/>
              <a:gd name="connsiteY388" fmla="*/ 2488569 h 3065463"/>
              <a:gd name="connsiteX389" fmla="*/ 5170592 w 5679440"/>
              <a:gd name="connsiteY389" fmla="*/ 2516938 h 3065463"/>
              <a:gd name="connsiteX390" fmla="*/ 5170393 w 5679440"/>
              <a:gd name="connsiteY390" fmla="*/ 2516938 h 3065463"/>
              <a:gd name="connsiteX391" fmla="*/ 5170393 w 5679440"/>
              <a:gd name="connsiteY391" fmla="*/ 2488569 h 3065463"/>
              <a:gd name="connsiteX392" fmla="*/ 5090556 w 5679440"/>
              <a:gd name="connsiteY392" fmla="*/ 2488569 h 3065463"/>
              <a:gd name="connsiteX393" fmla="*/ 5090556 w 5679440"/>
              <a:gd name="connsiteY393" fmla="*/ 2558056 h 3065463"/>
              <a:gd name="connsiteX394" fmla="*/ 5140627 w 5679440"/>
              <a:gd name="connsiteY394" fmla="*/ 2558056 h 3065463"/>
              <a:gd name="connsiteX395" fmla="*/ 5140627 w 5679440"/>
              <a:gd name="connsiteY395" fmla="*/ 2544915 h 3065463"/>
              <a:gd name="connsiteX396" fmla="*/ 5109067 w 5679440"/>
              <a:gd name="connsiteY396" fmla="*/ 2544915 h 3065463"/>
              <a:gd name="connsiteX397" fmla="*/ 5109067 w 5679440"/>
              <a:gd name="connsiteY397" fmla="*/ 2529189 h 3065463"/>
              <a:gd name="connsiteX398" fmla="*/ 5137834 w 5679440"/>
              <a:gd name="connsiteY398" fmla="*/ 2529189 h 3065463"/>
              <a:gd name="connsiteX399" fmla="*/ 5137834 w 5679440"/>
              <a:gd name="connsiteY399" fmla="*/ 2516048 h 3065463"/>
              <a:gd name="connsiteX400" fmla="*/ 5109067 w 5679440"/>
              <a:gd name="connsiteY400" fmla="*/ 2516048 h 3065463"/>
              <a:gd name="connsiteX401" fmla="*/ 5109067 w 5679440"/>
              <a:gd name="connsiteY401" fmla="*/ 2501710 h 3065463"/>
              <a:gd name="connsiteX402" fmla="*/ 5139530 w 5679440"/>
              <a:gd name="connsiteY402" fmla="*/ 2501710 h 3065463"/>
              <a:gd name="connsiteX403" fmla="*/ 5139530 w 5679440"/>
              <a:gd name="connsiteY403" fmla="*/ 2488569 h 3065463"/>
              <a:gd name="connsiteX404" fmla="*/ 4956952 w 5679440"/>
              <a:gd name="connsiteY404" fmla="*/ 2488569 h 3065463"/>
              <a:gd name="connsiteX405" fmla="*/ 4982636 w 5679440"/>
              <a:gd name="connsiteY405" fmla="*/ 2531874 h 3065463"/>
              <a:gd name="connsiteX406" fmla="*/ 4982636 w 5679440"/>
              <a:gd name="connsiteY406" fmla="*/ 2558056 h 3065463"/>
              <a:gd name="connsiteX407" fmla="*/ 5001155 w 5679440"/>
              <a:gd name="connsiteY407" fmla="*/ 2558056 h 3065463"/>
              <a:gd name="connsiteX408" fmla="*/ 5001155 w 5679440"/>
              <a:gd name="connsiteY408" fmla="*/ 2531874 h 3065463"/>
              <a:gd name="connsiteX409" fmla="*/ 5026639 w 5679440"/>
              <a:gd name="connsiteY409" fmla="*/ 2488569 h 3065463"/>
              <a:gd name="connsiteX410" fmla="*/ 5005335 w 5679440"/>
              <a:gd name="connsiteY410" fmla="*/ 2488569 h 3065463"/>
              <a:gd name="connsiteX411" fmla="*/ 4991895 w 5679440"/>
              <a:gd name="connsiteY411" fmla="*/ 2516439 h 3065463"/>
              <a:gd name="connsiteX412" fmla="*/ 4978255 w 5679440"/>
              <a:gd name="connsiteY412" fmla="*/ 2488569 h 3065463"/>
              <a:gd name="connsiteX413" fmla="*/ 4914046 w 5679440"/>
              <a:gd name="connsiteY413" fmla="*/ 2488569 h 3065463"/>
              <a:gd name="connsiteX414" fmla="*/ 4914046 w 5679440"/>
              <a:gd name="connsiteY414" fmla="*/ 2558056 h 3065463"/>
              <a:gd name="connsiteX415" fmla="*/ 4961233 w 5679440"/>
              <a:gd name="connsiteY415" fmla="*/ 2558056 h 3065463"/>
              <a:gd name="connsiteX416" fmla="*/ 4961233 w 5679440"/>
              <a:gd name="connsiteY416" fmla="*/ 2544317 h 3065463"/>
              <a:gd name="connsiteX417" fmla="*/ 4932565 w 5679440"/>
              <a:gd name="connsiteY417" fmla="*/ 2544317 h 3065463"/>
              <a:gd name="connsiteX418" fmla="*/ 4932565 w 5679440"/>
              <a:gd name="connsiteY418" fmla="*/ 2488569 h 3065463"/>
              <a:gd name="connsiteX419" fmla="*/ 5342524 w 5679440"/>
              <a:gd name="connsiteY419" fmla="*/ 2487380 h 3065463"/>
              <a:gd name="connsiteX420" fmla="*/ 5312260 w 5679440"/>
              <a:gd name="connsiteY420" fmla="*/ 2508683 h 3065463"/>
              <a:gd name="connsiteX421" fmla="*/ 5345109 w 5679440"/>
              <a:gd name="connsiteY421" fmla="*/ 2538747 h 3065463"/>
              <a:gd name="connsiteX422" fmla="*/ 5333663 w 5679440"/>
              <a:gd name="connsiteY422" fmla="*/ 2545513 h 3065463"/>
              <a:gd name="connsiteX423" fmla="*/ 5314546 w 5679440"/>
              <a:gd name="connsiteY423" fmla="*/ 2540933 h 3065463"/>
              <a:gd name="connsiteX424" fmla="*/ 5314554 w 5679440"/>
              <a:gd name="connsiteY424" fmla="*/ 2540942 h 3065463"/>
              <a:gd name="connsiteX425" fmla="*/ 5312958 w 5679440"/>
              <a:gd name="connsiteY425" fmla="*/ 2556269 h 3065463"/>
              <a:gd name="connsiteX426" fmla="*/ 5333663 w 5679440"/>
              <a:gd name="connsiteY426" fmla="*/ 2559253 h 3065463"/>
              <a:gd name="connsiteX427" fmla="*/ 5364226 w 5679440"/>
              <a:gd name="connsiteY427" fmla="*/ 2536354 h 3065463"/>
              <a:gd name="connsiteX428" fmla="*/ 5331377 w 5679440"/>
              <a:gd name="connsiteY428" fmla="*/ 2507586 h 3065463"/>
              <a:gd name="connsiteX429" fmla="*/ 5343820 w 5679440"/>
              <a:gd name="connsiteY429" fmla="*/ 2501120 h 3065463"/>
              <a:gd name="connsiteX430" fmla="*/ 5359247 w 5679440"/>
              <a:gd name="connsiteY430" fmla="*/ 2504303 h 3065463"/>
              <a:gd name="connsiteX431" fmla="*/ 5360444 w 5679440"/>
              <a:gd name="connsiteY431" fmla="*/ 2489965 h 3065463"/>
              <a:gd name="connsiteX432" fmla="*/ 5342524 w 5679440"/>
              <a:gd name="connsiteY432" fmla="*/ 2487380 h 3065463"/>
              <a:gd name="connsiteX433" fmla="*/ 5057401 w 5679440"/>
              <a:gd name="connsiteY433" fmla="*/ 2487380 h 3065463"/>
              <a:gd name="connsiteX434" fmla="*/ 5027137 w 5679440"/>
              <a:gd name="connsiteY434" fmla="*/ 2508683 h 3065463"/>
              <a:gd name="connsiteX435" fmla="*/ 5059986 w 5679440"/>
              <a:gd name="connsiteY435" fmla="*/ 2538747 h 3065463"/>
              <a:gd name="connsiteX436" fmla="*/ 5048540 w 5679440"/>
              <a:gd name="connsiteY436" fmla="*/ 2545513 h 3065463"/>
              <a:gd name="connsiteX437" fmla="*/ 5029423 w 5679440"/>
              <a:gd name="connsiteY437" fmla="*/ 2540933 h 3065463"/>
              <a:gd name="connsiteX438" fmla="*/ 5029431 w 5679440"/>
              <a:gd name="connsiteY438" fmla="*/ 2540942 h 3065463"/>
              <a:gd name="connsiteX439" fmla="*/ 5027835 w 5679440"/>
              <a:gd name="connsiteY439" fmla="*/ 2556269 h 3065463"/>
              <a:gd name="connsiteX440" fmla="*/ 5048540 w 5679440"/>
              <a:gd name="connsiteY440" fmla="*/ 2559253 h 3065463"/>
              <a:gd name="connsiteX441" fmla="*/ 5079103 w 5679440"/>
              <a:gd name="connsiteY441" fmla="*/ 2536354 h 3065463"/>
              <a:gd name="connsiteX442" fmla="*/ 5046254 w 5679440"/>
              <a:gd name="connsiteY442" fmla="*/ 2507586 h 3065463"/>
              <a:gd name="connsiteX443" fmla="*/ 5058697 w 5679440"/>
              <a:gd name="connsiteY443" fmla="*/ 2501120 h 3065463"/>
              <a:gd name="connsiteX444" fmla="*/ 5074124 w 5679440"/>
              <a:gd name="connsiteY444" fmla="*/ 2504303 h 3065463"/>
              <a:gd name="connsiteX445" fmla="*/ 5075321 w 5679440"/>
              <a:gd name="connsiteY445" fmla="*/ 2489965 h 3065463"/>
              <a:gd name="connsiteX446" fmla="*/ 5057401 w 5679440"/>
              <a:gd name="connsiteY446" fmla="*/ 2487380 h 3065463"/>
              <a:gd name="connsiteX447" fmla="*/ 4526961 w 5679440"/>
              <a:gd name="connsiteY447" fmla="*/ 2486341 h 3065463"/>
              <a:gd name="connsiteX448" fmla="*/ 4526961 w 5679440"/>
              <a:gd name="connsiteY448" fmla="*/ 2588311 h 3065463"/>
              <a:gd name="connsiteX449" fmla="*/ 4526961 w 5679440"/>
              <a:gd name="connsiteY449" fmla="*/ 2588893 h 3065463"/>
              <a:gd name="connsiteX450" fmla="*/ 4526961 w 5679440"/>
              <a:gd name="connsiteY450" fmla="*/ 2785893 h 3065463"/>
              <a:gd name="connsiteX451" fmla="*/ 4561023 w 5679440"/>
              <a:gd name="connsiteY451" fmla="*/ 2809864 h 3065463"/>
              <a:gd name="connsiteX452" fmla="*/ 4641482 w 5679440"/>
              <a:gd name="connsiteY452" fmla="*/ 2809897 h 3065463"/>
              <a:gd name="connsiteX453" fmla="*/ 4676999 w 5679440"/>
              <a:gd name="connsiteY453" fmla="*/ 2830203 h 3065463"/>
              <a:gd name="connsiteX454" fmla="*/ 4681379 w 5679440"/>
              <a:gd name="connsiteY454" fmla="*/ 2830203 h 3065463"/>
              <a:gd name="connsiteX455" fmla="*/ 4716888 w 5679440"/>
              <a:gd name="connsiteY455" fmla="*/ 2809897 h 3065463"/>
              <a:gd name="connsiteX456" fmla="*/ 4797347 w 5679440"/>
              <a:gd name="connsiteY456" fmla="*/ 2809864 h 3065463"/>
              <a:gd name="connsiteX457" fmla="*/ 4831409 w 5679440"/>
              <a:gd name="connsiteY457" fmla="*/ 2785893 h 3065463"/>
              <a:gd name="connsiteX458" fmla="*/ 4831409 w 5679440"/>
              <a:gd name="connsiteY458" fmla="*/ 2588893 h 3065463"/>
              <a:gd name="connsiteX459" fmla="*/ 4831409 w 5679440"/>
              <a:gd name="connsiteY459" fmla="*/ 2588311 h 3065463"/>
              <a:gd name="connsiteX460" fmla="*/ 4831409 w 5679440"/>
              <a:gd name="connsiteY460" fmla="*/ 2486341 h 3065463"/>
              <a:gd name="connsiteX461" fmla="*/ 4831400 w 5679440"/>
              <a:gd name="connsiteY461" fmla="*/ 2486341 h 3065463"/>
              <a:gd name="connsiteX462" fmla="*/ 4541200 w 5679440"/>
              <a:gd name="connsiteY462" fmla="*/ 2467224 h 3065463"/>
              <a:gd name="connsiteX463" fmla="*/ 4541200 w 5679440"/>
              <a:gd name="connsiteY463" fmla="*/ 2479692 h 3065463"/>
              <a:gd name="connsiteX464" fmla="*/ 4817154 w 5679440"/>
              <a:gd name="connsiteY464" fmla="*/ 2479692 h 3065463"/>
              <a:gd name="connsiteX465" fmla="*/ 4817154 w 5679440"/>
              <a:gd name="connsiteY465" fmla="*/ 2467224 h 3065463"/>
              <a:gd name="connsiteX466" fmla="*/ 4727386 w 5679440"/>
              <a:gd name="connsiteY466" fmla="*/ 2448107 h 3065463"/>
              <a:gd name="connsiteX467" fmla="*/ 4727386 w 5679440"/>
              <a:gd name="connsiteY467" fmla="*/ 2460575 h 3065463"/>
              <a:gd name="connsiteX468" fmla="*/ 4810505 w 5679440"/>
              <a:gd name="connsiteY468" fmla="*/ 2460575 h 3065463"/>
              <a:gd name="connsiteX469" fmla="*/ 4810505 w 5679440"/>
              <a:gd name="connsiteY469" fmla="*/ 2448107 h 3065463"/>
              <a:gd name="connsiteX470" fmla="*/ 4637617 w 5679440"/>
              <a:gd name="connsiteY470" fmla="*/ 2448107 h 3065463"/>
              <a:gd name="connsiteX471" fmla="*/ 4637617 w 5679440"/>
              <a:gd name="connsiteY471" fmla="*/ 2460575 h 3065463"/>
              <a:gd name="connsiteX472" fmla="*/ 4720736 w 5679440"/>
              <a:gd name="connsiteY472" fmla="*/ 2460575 h 3065463"/>
              <a:gd name="connsiteX473" fmla="*/ 4720736 w 5679440"/>
              <a:gd name="connsiteY473" fmla="*/ 2448107 h 3065463"/>
              <a:gd name="connsiteX474" fmla="*/ 4547849 w 5679440"/>
              <a:gd name="connsiteY474" fmla="*/ 2448107 h 3065463"/>
              <a:gd name="connsiteX475" fmla="*/ 4547849 w 5679440"/>
              <a:gd name="connsiteY475" fmla="*/ 2460575 h 3065463"/>
              <a:gd name="connsiteX476" fmla="*/ 4630968 w 5679440"/>
              <a:gd name="connsiteY476" fmla="*/ 2460575 h 3065463"/>
              <a:gd name="connsiteX477" fmla="*/ 4630968 w 5679440"/>
              <a:gd name="connsiteY477" fmla="*/ 2448107 h 3065463"/>
              <a:gd name="connsiteX478" fmla="*/ 4772270 w 5679440"/>
              <a:gd name="connsiteY478" fmla="*/ 2429031 h 3065463"/>
              <a:gd name="connsiteX479" fmla="*/ 4772270 w 5679440"/>
              <a:gd name="connsiteY479" fmla="*/ 2441499 h 3065463"/>
              <a:gd name="connsiteX480" fmla="*/ 4810505 w 5679440"/>
              <a:gd name="connsiteY480" fmla="*/ 2441499 h 3065463"/>
              <a:gd name="connsiteX481" fmla="*/ 4810505 w 5679440"/>
              <a:gd name="connsiteY481" fmla="*/ 2429031 h 3065463"/>
              <a:gd name="connsiteX482" fmla="*/ 4592733 w 5679440"/>
              <a:gd name="connsiteY482" fmla="*/ 2429031 h 3065463"/>
              <a:gd name="connsiteX483" fmla="*/ 4592733 w 5679440"/>
              <a:gd name="connsiteY483" fmla="*/ 2441499 h 3065463"/>
              <a:gd name="connsiteX484" fmla="*/ 4675852 w 5679440"/>
              <a:gd name="connsiteY484" fmla="*/ 2441499 h 3065463"/>
              <a:gd name="connsiteX485" fmla="*/ 4675852 w 5679440"/>
              <a:gd name="connsiteY485" fmla="*/ 2429031 h 3065463"/>
              <a:gd name="connsiteX486" fmla="*/ 4547849 w 5679440"/>
              <a:gd name="connsiteY486" fmla="*/ 2429031 h 3065463"/>
              <a:gd name="connsiteX487" fmla="*/ 4547849 w 5679440"/>
              <a:gd name="connsiteY487" fmla="*/ 2441499 h 3065463"/>
              <a:gd name="connsiteX488" fmla="*/ 4586084 w 5679440"/>
              <a:gd name="connsiteY488" fmla="*/ 2441499 h 3065463"/>
              <a:gd name="connsiteX489" fmla="*/ 4586084 w 5679440"/>
              <a:gd name="connsiteY489" fmla="*/ 2429031 h 3065463"/>
              <a:gd name="connsiteX490" fmla="*/ 4682502 w 5679440"/>
              <a:gd name="connsiteY490" fmla="*/ 2428990 h 3065463"/>
              <a:gd name="connsiteX491" fmla="*/ 4682502 w 5679440"/>
              <a:gd name="connsiteY491" fmla="*/ 2441458 h 3065463"/>
              <a:gd name="connsiteX492" fmla="*/ 4765621 w 5679440"/>
              <a:gd name="connsiteY492" fmla="*/ 2441458 h 3065463"/>
              <a:gd name="connsiteX493" fmla="*/ 4765621 w 5679440"/>
              <a:gd name="connsiteY493" fmla="*/ 2428990 h 3065463"/>
              <a:gd name="connsiteX494" fmla="*/ 4727386 w 5679440"/>
              <a:gd name="connsiteY494" fmla="*/ 2409914 h 3065463"/>
              <a:gd name="connsiteX495" fmla="*/ 4727386 w 5679440"/>
              <a:gd name="connsiteY495" fmla="*/ 2422382 h 3065463"/>
              <a:gd name="connsiteX496" fmla="*/ 4810505 w 5679440"/>
              <a:gd name="connsiteY496" fmla="*/ 2422382 h 3065463"/>
              <a:gd name="connsiteX497" fmla="*/ 4810505 w 5679440"/>
              <a:gd name="connsiteY497" fmla="*/ 2409914 h 3065463"/>
              <a:gd name="connsiteX498" fmla="*/ 4637617 w 5679440"/>
              <a:gd name="connsiteY498" fmla="*/ 2409914 h 3065463"/>
              <a:gd name="connsiteX499" fmla="*/ 4637617 w 5679440"/>
              <a:gd name="connsiteY499" fmla="*/ 2422382 h 3065463"/>
              <a:gd name="connsiteX500" fmla="*/ 4720736 w 5679440"/>
              <a:gd name="connsiteY500" fmla="*/ 2422382 h 3065463"/>
              <a:gd name="connsiteX501" fmla="*/ 4720736 w 5679440"/>
              <a:gd name="connsiteY501" fmla="*/ 2409914 h 3065463"/>
              <a:gd name="connsiteX502" fmla="*/ 4547849 w 5679440"/>
              <a:gd name="connsiteY502" fmla="*/ 2409914 h 3065463"/>
              <a:gd name="connsiteX503" fmla="*/ 4547849 w 5679440"/>
              <a:gd name="connsiteY503" fmla="*/ 2422382 h 3065463"/>
              <a:gd name="connsiteX504" fmla="*/ 4630968 w 5679440"/>
              <a:gd name="connsiteY504" fmla="*/ 2422382 h 3065463"/>
              <a:gd name="connsiteX505" fmla="*/ 4630968 w 5679440"/>
              <a:gd name="connsiteY505" fmla="*/ 2409914 h 3065463"/>
              <a:gd name="connsiteX506" fmla="*/ 4767283 w 5679440"/>
              <a:gd name="connsiteY506" fmla="*/ 2387472 h 3065463"/>
              <a:gd name="connsiteX507" fmla="*/ 4751490 w 5679440"/>
              <a:gd name="connsiteY507" fmla="*/ 2403265 h 3065463"/>
              <a:gd name="connsiteX508" fmla="*/ 4803855 w 5679440"/>
              <a:gd name="connsiteY508" fmla="*/ 2403265 h 3065463"/>
              <a:gd name="connsiteX509" fmla="*/ 4788062 w 5679440"/>
              <a:gd name="connsiteY509" fmla="*/ 2387472 h 3065463"/>
              <a:gd name="connsiteX510" fmla="*/ 4701619 w 5679440"/>
              <a:gd name="connsiteY510" fmla="*/ 2387472 h 3065463"/>
              <a:gd name="connsiteX511" fmla="*/ 4685826 w 5679440"/>
              <a:gd name="connsiteY511" fmla="*/ 2403265 h 3065463"/>
              <a:gd name="connsiteX512" fmla="*/ 4738191 w 5679440"/>
              <a:gd name="connsiteY512" fmla="*/ 2403265 h 3065463"/>
              <a:gd name="connsiteX513" fmla="*/ 4722398 w 5679440"/>
              <a:gd name="connsiteY513" fmla="*/ 2387472 h 3065463"/>
              <a:gd name="connsiteX514" fmla="*/ 4635955 w 5679440"/>
              <a:gd name="connsiteY514" fmla="*/ 2387472 h 3065463"/>
              <a:gd name="connsiteX515" fmla="*/ 4620162 w 5679440"/>
              <a:gd name="connsiteY515" fmla="*/ 2403265 h 3065463"/>
              <a:gd name="connsiteX516" fmla="*/ 4672527 w 5679440"/>
              <a:gd name="connsiteY516" fmla="*/ 2403265 h 3065463"/>
              <a:gd name="connsiteX517" fmla="*/ 4656734 w 5679440"/>
              <a:gd name="connsiteY517" fmla="*/ 2387472 h 3065463"/>
              <a:gd name="connsiteX518" fmla="*/ 4570292 w 5679440"/>
              <a:gd name="connsiteY518" fmla="*/ 2387472 h 3065463"/>
              <a:gd name="connsiteX519" fmla="*/ 4554499 w 5679440"/>
              <a:gd name="connsiteY519" fmla="*/ 2403265 h 3065463"/>
              <a:gd name="connsiteX520" fmla="*/ 4606864 w 5679440"/>
              <a:gd name="connsiteY520" fmla="*/ 2403265 h 3065463"/>
              <a:gd name="connsiteX521" fmla="*/ 4591071 w 5679440"/>
              <a:gd name="connsiteY521" fmla="*/ 2387472 h 3065463"/>
              <a:gd name="connsiteX522" fmla="*/ 4785785 w 5679440"/>
              <a:gd name="connsiteY522" fmla="*/ 2350900 h 3065463"/>
              <a:gd name="connsiteX523" fmla="*/ 4785785 w 5679440"/>
              <a:gd name="connsiteY523" fmla="*/ 2363368 h 3065463"/>
              <a:gd name="connsiteX524" fmla="*/ 4792426 w 5679440"/>
              <a:gd name="connsiteY524" fmla="*/ 2370017 h 3065463"/>
              <a:gd name="connsiteX525" fmla="*/ 4792426 w 5679440"/>
              <a:gd name="connsiteY525" fmla="*/ 2383266 h 3065463"/>
              <a:gd name="connsiteX526" fmla="*/ 4810505 w 5679440"/>
              <a:gd name="connsiteY526" fmla="*/ 2401345 h 3065463"/>
              <a:gd name="connsiteX527" fmla="*/ 4828583 w 5679440"/>
              <a:gd name="connsiteY527" fmla="*/ 2383266 h 3065463"/>
              <a:gd name="connsiteX528" fmla="*/ 4828583 w 5679440"/>
              <a:gd name="connsiteY528" fmla="*/ 2370017 h 3065463"/>
              <a:gd name="connsiteX529" fmla="*/ 4835232 w 5679440"/>
              <a:gd name="connsiteY529" fmla="*/ 2363368 h 3065463"/>
              <a:gd name="connsiteX530" fmla="*/ 4835232 w 5679440"/>
              <a:gd name="connsiteY530" fmla="*/ 2350900 h 3065463"/>
              <a:gd name="connsiteX531" fmla="*/ 4823188 w 5679440"/>
              <a:gd name="connsiteY531" fmla="*/ 2350900 h 3065463"/>
              <a:gd name="connsiteX532" fmla="*/ 4823188 w 5679440"/>
              <a:gd name="connsiteY532" fmla="*/ 2360043 h 3065463"/>
              <a:gd name="connsiteX533" fmla="*/ 4816531 w 5679440"/>
              <a:gd name="connsiteY533" fmla="*/ 2360043 h 3065463"/>
              <a:gd name="connsiteX534" fmla="*/ 4816531 w 5679440"/>
              <a:gd name="connsiteY534" fmla="*/ 2350900 h 3065463"/>
              <a:gd name="connsiteX535" fmla="*/ 4804478 w 5679440"/>
              <a:gd name="connsiteY535" fmla="*/ 2350900 h 3065463"/>
              <a:gd name="connsiteX536" fmla="*/ 4804478 w 5679440"/>
              <a:gd name="connsiteY536" fmla="*/ 2360043 h 3065463"/>
              <a:gd name="connsiteX537" fmla="*/ 4797829 w 5679440"/>
              <a:gd name="connsiteY537" fmla="*/ 2360043 h 3065463"/>
              <a:gd name="connsiteX538" fmla="*/ 4797829 w 5679440"/>
              <a:gd name="connsiteY538" fmla="*/ 2350900 h 3065463"/>
              <a:gd name="connsiteX539" fmla="*/ 4719805 w 5679440"/>
              <a:gd name="connsiteY539" fmla="*/ 2350900 h 3065463"/>
              <a:gd name="connsiteX540" fmla="*/ 4719805 w 5679440"/>
              <a:gd name="connsiteY540" fmla="*/ 2363368 h 3065463"/>
              <a:gd name="connsiteX541" fmla="*/ 4726446 w 5679440"/>
              <a:gd name="connsiteY541" fmla="*/ 2370017 h 3065463"/>
              <a:gd name="connsiteX542" fmla="*/ 4726446 w 5679440"/>
              <a:gd name="connsiteY542" fmla="*/ 2383266 h 3065463"/>
              <a:gd name="connsiteX543" fmla="*/ 4744525 w 5679440"/>
              <a:gd name="connsiteY543" fmla="*/ 2401345 h 3065463"/>
              <a:gd name="connsiteX544" fmla="*/ 4762603 w 5679440"/>
              <a:gd name="connsiteY544" fmla="*/ 2383266 h 3065463"/>
              <a:gd name="connsiteX545" fmla="*/ 4762603 w 5679440"/>
              <a:gd name="connsiteY545" fmla="*/ 2370017 h 3065463"/>
              <a:gd name="connsiteX546" fmla="*/ 4769252 w 5679440"/>
              <a:gd name="connsiteY546" fmla="*/ 2363368 h 3065463"/>
              <a:gd name="connsiteX547" fmla="*/ 4769252 w 5679440"/>
              <a:gd name="connsiteY547" fmla="*/ 2350900 h 3065463"/>
              <a:gd name="connsiteX548" fmla="*/ 4757208 w 5679440"/>
              <a:gd name="connsiteY548" fmla="*/ 2350900 h 3065463"/>
              <a:gd name="connsiteX549" fmla="*/ 4757208 w 5679440"/>
              <a:gd name="connsiteY549" fmla="*/ 2360043 h 3065463"/>
              <a:gd name="connsiteX550" fmla="*/ 4750551 w 5679440"/>
              <a:gd name="connsiteY550" fmla="*/ 2360043 h 3065463"/>
              <a:gd name="connsiteX551" fmla="*/ 4750551 w 5679440"/>
              <a:gd name="connsiteY551" fmla="*/ 2350900 h 3065463"/>
              <a:gd name="connsiteX552" fmla="*/ 4738507 w 5679440"/>
              <a:gd name="connsiteY552" fmla="*/ 2350900 h 3065463"/>
              <a:gd name="connsiteX553" fmla="*/ 4738507 w 5679440"/>
              <a:gd name="connsiteY553" fmla="*/ 2360043 h 3065463"/>
              <a:gd name="connsiteX554" fmla="*/ 4731857 w 5679440"/>
              <a:gd name="connsiteY554" fmla="*/ 2360043 h 3065463"/>
              <a:gd name="connsiteX555" fmla="*/ 4731857 w 5679440"/>
              <a:gd name="connsiteY555" fmla="*/ 2350900 h 3065463"/>
              <a:gd name="connsiteX556" fmla="*/ 4654457 w 5679440"/>
              <a:gd name="connsiteY556" fmla="*/ 2350900 h 3065463"/>
              <a:gd name="connsiteX557" fmla="*/ 4654457 w 5679440"/>
              <a:gd name="connsiteY557" fmla="*/ 2363368 h 3065463"/>
              <a:gd name="connsiteX558" fmla="*/ 4661098 w 5679440"/>
              <a:gd name="connsiteY558" fmla="*/ 2370017 h 3065463"/>
              <a:gd name="connsiteX559" fmla="*/ 4661098 w 5679440"/>
              <a:gd name="connsiteY559" fmla="*/ 2383266 h 3065463"/>
              <a:gd name="connsiteX560" fmla="*/ 4679177 w 5679440"/>
              <a:gd name="connsiteY560" fmla="*/ 2401345 h 3065463"/>
              <a:gd name="connsiteX561" fmla="*/ 4697255 w 5679440"/>
              <a:gd name="connsiteY561" fmla="*/ 2383266 h 3065463"/>
              <a:gd name="connsiteX562" fmla="*/ 4697255 w 5679440"/>
              <a:gd name="connsiteY562" fmla="*/ 2370017 h 3065463"/>
              <a:gd name="connsiteX563" fmla="*/ 4703904 w 5679440"/>
              <a:gd name="connsiteY563" fmla="*/ 2363368 h 3065463"/>
              <a:gd name="connsiteX564" fmla="*/ 4703904 w 5679440"/>
              <a:gd name="connsiteY564" fmla="*/ 2350900 h 3065463"/>
              <a:gd name="connsiteX565" fmla="*/ 4691860 w 5679440"/>
              <a:gd name="connsiteY565" fmla="*/ 2350900 h 3065463"/>
              <a:gd name="connsiteX566" fmla="*/ 4691860 w 5679440"/>
              <a:gd name="connsiteY566" fmla="*/ 2360043 h 3065463"/>
              <a:gd name="connsiteX567" fmla="*/ 4685203 w 5679440"/>
              <a:gd name="connsiteY567" fmla="*/ 2360043 h 3065463"/>
              <a:gd name="connsiteX568" fmla="*/ 4685203 w 5679440"/>
              <a:gd name="connsiteY568" fmla="*/ 2350900 h 3065463"/>
              <a:gd name="connsiteX569" fmla="*/ 4673150 w 5679440"/>
              <a:gd name="connsiteY569" fmla="*/ 2350900 h 3065463"/>
              <a:gd name="connsiteX570" fmla="*/ 4673150 w 5679440"/>
              <a:gd name="connsiteY570" fmla="*/ 2360043 h 3065463"/>
              <a:gd name="connsiteX571" fmla="*/ 4666501 w 5679440"/>
              <a:gd name="connsiteY571" fmla="*/ 2360043 h 3065463"/>
              <a:gd name="connsiteX572" fmla="*/ 4666501 w 5679440"/>
              <a:gd name="connsiteY572" fmla="*/ 2350900 h 3065463"/>
              <a:gd name="connsiteX573" fmla="*/ 4589109 w 5679440"/>
              <a:gd name="connsiteY573" fmla="*/ 2350900 h 3065463"/>
              <a:gd name="connsiteX574" fmla="*/ 4589109 w 5679440"/>
              <a:gd name="connsiteY574" fmla="*/ 2363368 h 3065463"/>
              <a:gd name="connsiteX575" fmla="*/ 4595742 w 5679440"/>
              <a:gd name="connsiteY575" fmla="*/ 2370017 h 3065463"/>
              <a:gd name="connsiteX576" fmla="*/ 4595742 w 5679440"/>
              <a:gd name="connsiteY576" fmla="*/ 2383266 h 3065463"/>
              <a:gd name="connsiteX577" fmla="*/ 4613820 w 5679440"/>
              <a:gd name="connsiteY577" fmla="*/ 2401345 h 3065463"/>
              <a:gd name="connsiteX578" fmla="*/ 4631907 w 5679440"/>
              <a:gd name="connsiteY578" fmla="*/ 2383266 h 3065463"/>
              <a:gd name="connsiteX579" fmla="*/ 4631907 w 5679440"/>
              <a:gd name="connsiteY579" fmla="*/ 2370017 h 3065463"/>
              <a:gd name="connsiteX580" fmla="*/ 4638548 w 5679440"/>
              <a:gd name="connsiteY580" fmla="*/ 2363368 h 3065463"/>
              <a:gd name="connsiteX581" fmla="*/ 4638548 w 5679440"/>
              <a:gd name="connsiteY581" fmla="*/ 2350900 h 3065463"/>
              <a:gd name="connsiteX582" fmla="*/ 4626504 w 5679440"/>
              <a:gd name="connsiteY582" fmla="*/ 2350900 h 3065463"/>
              <a:gd name="connsiteX583" fmla="*/ 4626504 w 5679440"/>
              <a:gd name="connsiteY583" fmla="*/ 2360043 h 3065463"/>
              <a:gd name="connsiteX584" fmla="*/ 4619846 w 5679440"/>
              <a:gd name="connsiteY584" fmla="*/ 2360043 h 3065463"/>
              <a:gd name="connsiteX585" fmla="*/ 4619846 w 5679440"/>
              <a:gd name="connsiteY585" fmla="*/ 2350900 h 3065463"/>
              <a:gd name="connsiteX586" fmla="*/ 4607802 w 5679440"/>
              <a:gd name="connsiteY586" fmla="*/ 2350900 h 3065463"/>
              <a:gd name="connsiteX587" fmla="*/ 4607802 w 5679440"/>
              <a:gd name="connsiteY587" fmla="*/ 2360043 h 3065463"/>
              <a:gd name="connsiteX588" fmla="*/ 4601153 w 5679440"/>
              <a:gd name="connsiteY588" fmla="*/ 2360043 h 3065463"/>
              <a:gd name="connsiteX589" fmla="*/ 4601153 w 5679440"/>
              <a:gd name="connsiteY589" fmla="*/ 2350900 h 3065463"/>
              <a:gd name="connsiteX590" fmla="*/ 4523130 w 5679440"/>
              <a:gd name="connsiteY590" fmla="*/ 2350900 h 3065463"/>
              <a:gd name="connsiteX591" fmla="*/ 4523130 w 5679440"/>
              <a:gd name="connsiteY591" fmla="*/ 2363368 h 3065463"/>
              <a:gd name="connsiteX592" fmla="*/ 4529771 w 5679440"/>
              <a:gd name="connsiteY592" fmla="*/ 2370017 h 3065463"/>
              <a:gd name="connsiteX593" fmla="*/ 4529771 w 5679440"/>
              <a:gd name="connsiteY593" fmla="*/ 2383266 h 3065463"/>
              <a:gd name="connsiteX594" fmla="*/ 4547850 w 5679440"/>
              <a:gd name="connsiteY594" fmla="*/ 2401345 h 3065463"/>
              <a:gd name="connsiteX595" fmla="*/ 4565928 w 5679440"/>
              <a:gd name="connsiteY595" fmla="*/ 2383266 h 3065463"/>
              <a:gd name="connsiteX596" fmla="*/ 4565928 w 5679440"/>
              <a:gd name="connsiteY596" fmla="*/ 2370017 h 3065463"/>
              <a:gd name="connsiteX597" fmla="*/ 4572577 w 5679440"/>
              <a:gd name="connsiteY597" fmla="*/ 2363368 h 3065463"/>
              <a:gd name="connsiteX598" fmla="*/ 4572577 w 5679440"/>
              <a:gd name="connsiteY598" fmla="*/ 2350900 h 3065463"/>
              <a:gd name="connsiteX599" fmla="*/ 4560533 w 5679440"/>
              <a:gd name="connsiteY599" fmla="*/ 2350900 h 3065463"/>
              <a:gd name="connsiteX600" fmla="*/ 4560533 w 5679440"/>
              <a:gd name="connsiteY600" fmla="*/ 2360043 h 3065463"/>
              <a:gd name="connsiteX601" fmla="*/ 4553876 w 5679440"/>
              <a:gd name="connsiteY601" fmla="*/ 2360043 h 3065463"/>
              <a:gd name="connsiteX602" fmla="*/ 4553876 w 5679440"/>
              <a:gd name="connsiteY602" fmla="*/ 2350900 h 3065463"/>
              <a:gd name="connsiteX603" fmla="*/ 4541823 w 5679440"/>
              <a:gd name="connsiteY603" fmla="*/ 2350900 h 3065463"/>
              <a:gd name="connsiteX604" fmla="*/ 4541823 w 5679440"/>
              <a:gd name="connsiteY604" fmla="*/ 2360043 h 3065463"/>
              <a:gd name="connsiteX605" fmla="*/ 4535174 w 5679440"/>
              <a:gd name="connsiteY605" fmla="*/ 2360043 h 3065463"/>
              <a:gd name="connsiteX606" fmla="*/ 4535174 w 5679440"/>
              <a:gd name="connsiteY606" fmla="*/ 2350900 h 3065463"/>
              <a:gd name="connsiteX607" fmla="*/ 0 w 5679440"/>
              <a:gd name="connsiteY607" fmla="*/ 0 h 3065463"/>
              <a:gd name="connsiteX608" fmla="*/ 5679440 w 5679440"/>
              <a:gd name="connsiteY608" fmla="*/ 0 h 3065463"/>
              <a:gd name="connsiteX609" fmla="*/ 5679440 w 5679440"/>
              <a:gd name="connsiteY609" fmla="*/ 3065463 h 3065463"/>
              <a:gd name="connsiteX610" fmla="*/ 0 w 5679440"/>
              <a:gd name="connsiteY610" fmla="*/ 3065463 h 306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5679440" h="3065463">
                <a:moveTo>
                  <a:pt x="4726488" y="2746237"/>
                </a:moveTo>
                <a:cubicBezTo>
                  <a:pt x="4727219" y="2747226"/>
                  <a:pt x="4728350" y="2748647"/>
                  <a:pt x="4729347" y="2749802"/>
                </a:cubicBezTo>
                <a:cubicBezTo>
                  <a:pt x="4729347" y="2749802"/>
                  <a:pt x="4728100" y="2750958"/>
                  <a:pt x="4727460" y="2751980"/>
                </a:cubicBezTo>
                <a:lnTo>
                  <a:pt x="4727452" y="2751980"/>
                </a:lnTo>
                <a:cubicBezTo>
                  <a:pt x="4727020" y="2752662"/>
                  <a:pt x="4726172" y="2754033"/>
                  <a:pt x="4725964" y="2754407"/>
                </a:cubicBezTo>
                <a:cubicBezTo>
                  <a:pt x="4725158" y="2753509"/>
                  <a:pt x="4724244" y="2752362"/>
                  <a:pt x="4723454" y="2751398"/>
                </a:cubicBezTo>
                <a:cubicBezTo>
                  <a:pt x="4724152" y="2750027"/>
                  <a:pt x="4725648" y="2747417"/>
                  <a:pt x="4726488" y="2746237"/>
                </a:cubicBezTo>
                <a:close/>
                <a:moveTo>
                  <a:pt x="4631849" y="2746237"/>
                </a:moveTo>
                <a:cubicBezTo>
                  <a:pt x="4632688" y="2747417"/>
                  <a:pt x="4634184" y="2750027"/>
                  <a:pt x="4634882" y="2751398"/>
                </a:cubicBezTo>
                <a:cubicBezTo>
                  <a:pt x="4634093" y="2752362"/>
                  <a:pt x="4633170" y="2753518"/>
                  <a:pt x="4632372" y="2754407"/>
                </a:cubicBezTo>
                <a:lnTo>
                  <a:pt x="4632364" y="2754407"/>
                </a:lnTo>
                <a:cubicBezTo>
                  <a:pt x="4632156" y="2754033"/>
                  <a:pt x="4631300" y="2752662"/>
                  <a:pt x="4630876" y="2751980"/>
                </a:cubicBezTo>
                <a:cubicBezTo>
                  <a:pt x="4630228" y="2750958"/>
                  <a:pt x="4628989" y="2749802"/>
                  <a:pt x="4628989" y="2749802"/>
                </a:cubicBezTo>
                <a:cubicBezTo>
                  <a:pt x="4629987" y="2748647"/>
                  <a:pt x="4631117" y="2747226"/>
                  <a:pt x="4631849" y="2746237"/>
                </a:cubicBezTo>
                <a:close/>
                <a:moveTo>
                  <a:pt x="4717457" y="2743371"/>
                </a:moveTo>
                <a:lnTo>
                  <a:pt x="4717461" y="2743377"/>
                </a:lnTo>
                <a:lnTo>
                  <a:pt x="4717453" y="2743377"/>
                </a:lnTo>
                <a:close/>
                <a:moveTo>
                  <a:pt x="4640854" y="2743370"/>
                </a:moveTo>
                <a:lnTo>
                  <a:pt x="4640859" y="2743377"/>
                </a:lnTo>
                <a:lnTo>
                  <a:pt x="4640850" y="2743377"/>
                </a:lnTo>
                <a:close/>
                <a:moveTo>
                  <a:pt x="4722398" y="2740784"/>
                </a:moveTo>
                <a:cubicBezTo>
                  <a:pt x="4723246" y="2742031"/>
                  <a:pt x="4724152" y="2743178"/>
                  <a:pt x="4724958" y="2744250"/>
                </a:cubicBezTo>
                <a:cubicBezTo>
                  <a:pt x="4724958" y="2744250"/>
                  <a:pt x="4723795" y="2745405"/>
                  <a:pt x="4722939" y="2746835"/>
                </a:cubicBezTo>
                <a:cubicBezTo>
                  <a:pt x="4722781" y="2747093"/>
                  <a:pt x="4721717" y="2748664"/>
                  <a:pt x="4721517" y="2749013"/>
                </a:cubicBezTo>
                <a:cubicBezTo>
                  <a:pt x="4720703" y="2747957"/>
                  <a:pt x="4719921" y="2746893"/>
                  <a:pt x="4719165" y="2745829"/>
                </a:cubicBezTo>
                <a:cubicBezTo>
                  <a:pt x="4719871" y="2744441"/>
                  <a:pt x="4721542" y="2741973"/>
                  <a:pt x="4722398" y="2740784"/>
                </a:cubicBezTo>
                <a:close/>
                <a:moveTo>
                  <a:pt x="4635921" y="2740784"/>
                </a:moveTo>
                <a:cubicBezTo>
                  <a:pt x="4636778" y="2741973"/>
                  <a:pt x="4638440" y="2744441"/>
                  <a:pt x="4639155" y="2745829"/>
                </a:cubicBezTo>
                <a:cubicBezTo>
                  <a:pt x="4638407" y="2746893"/>
                  <a:pt x="4637617" y="2747957"/>
                  <a:pt x="4636803" y="2749013"/>
                </a:cubicBezTo>
                <a:cubicBezTo>
                  <a:pt x="4636603" y="2748664"/>
                  <a:pt x="4635539" y="2747093"/>
                  <a:pt x="4635381" y="2746835"/>
                </a:cubicBezTo>
                <a:cubicBezTo>
                  <a:pt x="4634517" y="2745397"/>
                  <a:pt x="4633361" y="2744250"/>
                  <a:pt x="4633361" y="2744250"/>
                </a:cubicBezTo>
                <a:cubicBezTo>
                  <a:pt x="4634168" y="2743178"/>
                  <a:pt x="4635074" y="2742031"/>
                  <a:pt x="4635921" y="2740784"/>
                </a:cubicBezTo>
                <a:close/>
                <a:moveTo>
                  <a:pt x="4753186" y="2735465"/>
                </a:moveTo>
                <a:lnTo>
                  <a:pt x="4756668" y="2740884"/>
                </a:lnTo>
                <a:lnTo>
                  <a:pt x="4751598" y="2741274"/>
                </a:lnTo>
                <a:cubicBezTo>
                  <a:pt x="4750542" y="2739687"/>
                  <a:pt x="4749287" y="2737492"/>
                  <a:pt x="4748589" y="2735789"/>
                </a:cubicBezTo>
                <a:close/>
                <a:moveTo>
                  <a:pt x="4605143" y="2735465"/>
                </a:moveTo>
                <a:lnTo>
                  <a:pt x="4609739" y="2735789"/>
                </a:lnTo>
                <a:cubicBezTo>
                  <a:pt x="4609041" y="2737492"/>
                  <a:pt x="4607786" y="2739687"/>
                  <a:pt x="4606730" y="2741274"/>
                </a:cubicBezTo>
                <a:lnTo>
                  <a:pt x="4601660" y="2740884"/>
                </a:lnTo>
                <a:close/>
                <a:moveTo>
                  <a:pt x="4753186" y="2735464"/>
                </a:moveTo>
                <a:lnTo>
                  <a:pt x="4753194" y="2735464"/>
                </a:lnTo>
                <a:lnTo>
                  <a:pt x="4753186" y="2735465"/>
                </a:lnTo>
                <a:close/>
                <a:moveTo>
                  <a:pt x="4605134" y="2735464"/>
                </a:moveTo>
                <a:lnTo>
                  <a:pt x="4605143" y="2735464"/>
                </a:lnTo>
                <a:lnTo>
                  <a:pt x="4605143" y="2735465"/>
                </a:lnTo>
                <a:close/>
                <a:moveTo>
                  <a:pt x="4718591" y="2734700"/>
                </a:moveTo>
                <a:cubicBezTo>
                  <a:pt x="4719348" y="2736030"/>
                  <a:pt x="4720129" y="2737202"/>
                  <a:pt x="4721035" y="2738606"/>
                </a:cubicBezTo>
                <a:cubicBezTo>
                  <a:pt x="4721035" y="2738606"/>
                  <a:pt x="4719722" y="2739936"/>
                  <a:pt x="4718941" y="2741125"/>
                </a:cubicBezTo>
                <a:lnTo>
                  <a:pt x="4717457" y="2743371"/>
                </a:lnTo>
                <a:lnTo>
                  <a:pt x="4715358" y="2739953"/>
                </a:lnTo>
                <a:cubicBezTo>
                  <a:pt x="4716065" y="2738498"/>
                  <a:pt x="4717744" y="2735888"/>
                  <a:pt x="4718591" y="2734700"/>
                </a:cubicBezTo>
                <a:close/>
                <a:moveTo>
                  <a:pt x="4639720" y="2734700"/>
                </a:moveTo>
                <a:cubicBezTo>
                  <a:pt x="4640576" y="2735888"/>
                  <a:pt x="4642247" y="2738498"/>
                  <a:pt x="4642953" y="2739953"/>
                </a:cubicBezTo>
                <a:lnTo>
                  <a:pt x="4640854" y="2743370"/>
                </a:lnTo>
                <a:lnTo>
                  <a:pt x="4639371" y="2741125"/>
                </a:lnTo>
                <a:cubicBezTo>
                  <a:pt x="4638590" y="2739936"/>
                  <a:pt x="4637276" y="2738606"/>
                  <a:pt x="4637276" y="2738606"/>
                </a:cubicBezTo>
                <a:cubicBezTo>
                  <a:pt x="4638182" y="2737202"/>
                  <a:pt x="4638964" y="2736030"/>
                  <a:pt x="4639720" y="2734700"/>
                </a:cubicBezTo>
                <a:close/>
                <a:moveTo>
                  <a:pt x="4749969" y="2728790"/>
                </a:moveTo>
                <a:lnTo>
                  <a:pt x="4749977" y="2728790"/>
                </a:lnTo>
                <a:cubicBezTo>
                  <a:pt x="4750542" y="2730095"/>
                  <a:pt x="4751365" y="2731741"/>
                  <a:pt x="4752288" y="2733503"/>
                </a:cubicBezTo>
                <a:lnTo>
                  <a:pt x="4747907" y="2733794"/>
                </a:lnTo>
                <a:cubicBezTo>
                  <a:pt x="4747459" y="2732655"/>
                  <a:pt x="4746694" y="2730527"/>
                  <a:pt x="4746228" y="2728865"/>
                </a:cubicBezTo>
                <a:close/>
                <a:moveTo>
                  <a:pt x="4608334" y="2728790"/>
                </a:moveTo>
                <a:lnTo>
                  <a:pt x="4612075" y="2728865"/>
                </a:lnTo>
                <a:lnTo>
                  <a:pt x="4612083" y="2728865"/>
                </a:lnTo>
                <a:cubicBezTo>
                  <a:pt x="4611618" y="2730527"/>
                  <a:pt x="4610853" y="2732655"/>
                  <a:pt x="4610404" y="2733794"/>
                </a:cubicBezTo>
                <a:lnTo>
                  <a:pt x="4606024" y="2733503"/>
                </a:lnTo>
                <a:cubicBezTo>
                  <a:pt x="4606946" y="2731741"/>
                  <a:pt x="4607777" y="2730095"/>
                  <a:pt x="4608334" y="2728790"/>
                </a:cubicBezTo>
                <a:close/>
                <a:moveTo>
                  <a:pt x="4747467" y="2721617"/>
                </a:moveTo>
                <a:cubicBezTo>
                  <a:pt x="4747866" y="2723287"/>
                  <a:pt x="4748331" y="2724842"/>
                  <a:pt x="4749104" y="2726687"/>
                </a:cubicBezTo>
                <a:lnTo>
                  <a:pt x="4745738" y="2726621"/>
                </a:lnTo>
                <a:cubicBezTo>
                  <a:pt x="4745322" y="2725257"/>
                  <a:pt x="4744882" y="2723645"/>
                  <a:pt x="4744674" y="2721791"/>
                </a:cubicBezTo>
                <a:close/>
                <a:moveTo>
                  <a:pt x="4610853" y="2721617"/>
                </a:moveTo>
                <a:lnTo>
                  <a:pt x="4613646" y="2721791"/>
                </a:lnTo>
                <a:cubicBezTo>
                  <a:pt x="4613438" y="2723645"/>
                  <a:pt x="4613006" y="2725257"/>
                  <a:pt x="4612582" y="2726621"/>
                </a:cubicBezTo>
                <a:lnTo>
                  <a:pt x="4609215" y="2726687"/>
                </a:lnTo>
                <a:cubicBezTo>
                  <a:pt x="4609988" y="2724842"/>
                  <a:pt x="4610454" y="2723287"/>
                  <a:pt x="4610853" y="2721617"/>
                </a:cubicBezTo>
                <a:close/>
                <a:moveTo>
                  <a:pt x="4697089" y="2680398"/>
                </a:moveTo>
                <a:cubicBezTo>
                  <a:pt x="4699233" y="2681271"/>
                  <a:pt x="4703214" y="2681520"/>
                  <a:pt x="4706232" y="2681296"/>
                </a:cubicBezTo>
                <a:cubicBezTo>
                  <a:pt x="4706415" y="2681279"/>
                  <a:pt x="4706564" y="2681429"/>
                  <a:pt x="4706564" y="2681612"/>
                </a:cubicBezTo>
                <a:cubicBezTo>
                  <a:pt x="4706564" y="2685194"/>
                  <a:pt x="4706473" y="2688211"/>
                  <a:pt x="4706789" y="2691993"/>
                </a:cubicBezTo>
                <a:cubicBezTo>
                  <a:pt x="4706872" y="2692991"/>
                  <a:pt x="4706265" y="2693938"/>
                  <a:pt x="4705309" y="2694237"/>
                </a:cubicBezTo>
                <a:cubicBezTo>
                  <a:pt x="4702142" y="2695243"/>
                  <a:pt x="4698975" y="2695916"/>
                  <a:pt x="4697936" y="2696133"/>
                </a:cubicBezTo>
                <a:cubicBezTo>
                  <a:pt x="4697745" y="2696174"/>
                  <a:pt x="4697562" y="2696033"/>
                  <a:pt x="4697537" y="2695842"/>
                </a:cubicBezTo>
                <a:cubicBezTo>
                  <a:pt x="4696981" y="2690314"/>
                  <a:pt x="4697039" y="2684288"/>
                  <a:pt x="4697089" y="2680398"/>
                </a:cubicBezTo>
                <a:close/>
                <a:moveTo>
                  <a:pt x="4661231" y="2680390"/>
                </a:moveTo>
                <a:cubicBezTo>
                  <a:pt x="4661281" y="2684280"/>
                  <a:pt x="4661339" y="2690306"/>
                  <a:pt x="4660782" y="2695833"/>
                </a:cubicBezTo>
                <a:cubicBezTo>
                  <a:pt x="4660766" y="2696033"/>
                  <a:pt x="4660583" y="2696166"/>
                  <a:pt x="4660383" y="2696124"/>
                </a:cubicBezTo>
                <a:cubicBezTo>
                  <a:pt x="4659336" y="2695908"/>
                  <a:pt x="4656178" y="2695235"/>
                  <a:pt x="4653011" y="2694229"/>
                </a:cubicBezTo>
                <a:cubicBezTo>
                  <a:pt x="4652055" y="2693930"/>
                  <a:pt x="4651440" y="2692982"/>
                  <a:pt x="4651531" y="2691985"/>
                </a:cubicBezTo>
                <a:cubicBezTo>
                  <a:pt x="4651855" y="2688203"/>
                  <a:pt x="4651764" y="2685186"/>
                  <a:pt x="4651756" y="2681603"/>
                </a:cubicBezTo>
                <a:cubicBezTo>
                  <a:pt x="4651756" y="2681421"/>
                  <a:pt x="4651905" y="2681271"/>
                  <a:pt x="4652088" y="2681288"/>
                </a:cubicBezTo>
                <a:cubicBezTo>
                  <a:pt x="4655105" y="2681504"/>
                  <a:pt x="4659087" y="2681254"/>
                  <a:pt x="4661231" y="2680390"/>
                </a:cubicBezTo>
                <a:close/>
                <a:moveTo>
                  <a:pt x="4749362" y="2667540"/>
                </a:moveTo>
                <a:cubicBezTo>
                  <a:pt x="4749778" y="2667382"/>
                  <a:pt x="4750235" y="2667606"/>
                  <a:pt x="4750609" y="2667847"/>
                </a:cubicBezTo>
                <a:cubicBezTo>
                  <a:pt x="4752462" y="2669061"/>
                  <a:pt x="4753900" y="2670898"/>
                  <a:pt x="4754665" y="2672976"/>
                </a:cubicBezTo>
                <a:cubicBezTo>
                  <a:pt x="4755463" y="2675145"/>
                  <a:pt x="4755895" y="2677423"/>
                  <a:pt x="4755164" y="2679683"/>
                </a:cubicBezTo>
                <a:cubicBezTo>
                  <a:pt x="4755031" y="2680107"/>
                  <a:pt x="4754815" y="2680556"/>
                  <a:pt x="4754407" y="2680722"/>
                </a:cubicBezTo>
                <a:cubicBezTo>
                  <a:pt x="4753967" y="2680897"/>
                  <a:pt x="4753476" y="2680673"/>
                  <a:pt x="4753069" y="2680423"/>
                </a:cubicBezTo>
                <a:cubicBezTo>
                  <a:pt x="4751274" y="2679318"/>
                  <a:pt x="4750293" y="2677622"/>
                  <a:pt x="4748872" y="2676151"/>
                </a:cubicBezTo>
                <a:lnTo>
                  <a:pt x="4748880" y="2676143"/>
                </a:lnTo>
                <a:cubicBezTo>
                  <a:pt x="4747924" y="2675145"/>
                  <a:pt x="4746960" y="2674148"/>
                  <a:pt x="4746004" y="2673159"/>
                </a:cubicBezTo>
                <a:cubicBezTo>
                  <a:pt x="4745630" y="2672751"/>
                  <a:pt x="4745638" y="2672236"/>
                  <a:pt x="4745813" y="2671754"/>
                </a:cubicBezTo>
                <a:cubicBezTo>
                  <a:pt x="4745929" y="2671421"/>
                  <a:pt x="4746129" y="2671106"/>
                  <a:pt x="4746328" y="2670856"/>
                </a:cubicBezTo>
                <a:cubicBezTo>
                  <a:pt x="4747118" y="2669884"/>
                  <a:pt x="4747982" y="2668953"/>
                  <a:pt x="4748805" y="2668005"/>
                </a:cubicBezTo>
                <a:cubicBezTo>
                  <a:pt x="4748963" y="2667822"/>
                  <a:pt x="4749138" y="2667623"/>
                  <a:pt x="4749362" y="2667540"/>
                </a:cubicBezTo>
                <a:close/>
                <a:moveTo>
                  <a:pt x="4608949" y="2667531"/>
                </a:moveTo>
                <a:cubicBezTo>
                  <a:pt x="4609182" y="2667623"/>
                  <a:pt x="4609348" y="2667814"/>
                  <a:pt x="4609506" y="2667997"/>
                </a:cubicBezTo>
                <a:cubicBezTo>
                  <a:pt x="4610329" y="2668944"/>
                  <a:pt x="4611185" y="2669875"/>
                  <a:pt x="4611983" y="2670848"/>
                </a:cubicBezTo>
                <a:cubicBezTo>
                  <a:pt x="4612183" y="2671097"/>
                  <a:pt x="4612382" y="2671413"/>
                  <a:pt x="4612499" y="2671746"/>
                </a:cubicBezTo>
                <a:cubicBezTo>
                  <a:pt x="4612673" y="2672228"/>
                  <a:pt x="4612673" y="2672743"/>
                  <a:pt x="4612307" y="2673150"/>
                </a:cubicBezTo>
                <a:cubicBezTo>
                  <a:pt x="4611352" y="2674148"/>
                  <a:pt x="4610387" y="2675145"/>
                  <a:pt x="4609431" y="2676134"/>
                </a:cubicBezTo>
                <a:cubicBezTo>
                  <a:pt x="4608018" y="2677605"/>
                  <a:pt x="4607029" y="2679301"/>
                  <a:pt x="4605234" y="2680407"/>
                </a:cubicBezTo>
                <a:lnTo>
                  <a:pt x="4605242" y="2680415"/>
                </a:lnTo>
                <a:cubicBezTo>
                  <a:pt x="4604835" y="2680664"/>
                  <a:pt x="4604345" y="2680889"/>
                  <a:pt x="4603904" y="2680714"/>
                </a:cubicBezTo>
                <a:cubicBezTo>
                  <a:pt x="4603489" y="2680548"/>
                  <a:pt x="4603281" y="2680099"/>
                  <a:pt x="4603148" y="2679675"/>
                </a:cubicBezTo>
                <a:cubicBezTo>
                  <a:pt x="4602416" y="2677414"/>
                  <a:pt x="4602857" y="2675137"/>
                  <a:pt x="4603646" y="2672967"/>
                </a:cubicBezTo>
                <a:cubicBezTo>
                  <a:pt x="4604411" y="2670889"/>
                  <a:pt x="4605841" y="2669053"/>
                  <a:pt x="4607703" y="2667839"/>
                </a:cubicBezTo>
                <a:cubicBezTo>
                  <a:pt x="4608077" y="2667598"/>
                  <a:pt x="4608534" y="2667365"/>
                  <a:pt x="4608949" y="2667531"/>
                </a:cubicBezTo>
                <a:close/>
                <a:moveTo>
                  <a:pt x="4699674" y="2661904"/>
                </a:moveTo>
                <a:cubicBezTo>
                  <a:pt x="4702807" y="2662528"/>
                  <a:pt x="4705026" y="2663068"/>
                  <a:pt x="4708243" y="2662777"/>
                </a:cubicBezTo>
                <a:cubicBezTo>
                  <a:pt x="4708426" y="2662760"/>
                  <a:pt x="4708576" y="2662918"/>
                  <a:pt x="4708534" y="2663101"/>
                </a:cubicBezTo>
                <a:cubicBezTo>
                  <a:pt x="4708276" y="2664273"/>
                  <a:pt x="4707886" y="2667739"/>
                  <a:pt x="4707520" y="2670224"/>
                </a:cubicBezTo>
                <a:cubicBezTo>
                  <a:pt x="4707221" y="2672269"/>
                  <a:pt x="4706922" y="2675735"/>
                  <a:pt x="4706772" y="2677522"/>
                </a:cubicBezTo>
                <a:lnTo>
                  <a:pt x="4706780" y="2677522"/>
                </a:lnTo>
                <a:cubicBezTo>
                  <a:pt x="4706730" y="2678079"/>
                  <a:pt x="4706273" y="2678503"/>
                  <a:pt x="4705716" y="2678528"/>
                </a:cubicBezTo>
                <a:cubicBezTo>
                  <a:pt x="4702325" y="2678694"/>
                  <a:pt x="4699499" y="2678196"/>
                  <a:pt x="4697288" y="2677664"/>
                </a:cubicBezTo>
                <a:cubicBezTo>
                  <a:pt x="4697646" y="2672369"/>
                  <a:pt x="4698759" y="2666027"/>
                  <a:pt x="4699674" y="2661904"/>
                </a:cubicBezTo>
                <a:close/>
                <a:moveTo>
                  <a:pt x="4658638" y="2661904"/>
                </a:moveTo>
                <a:cubicBezTo>
                  <a:pt x="4659552" y="2666027"/>
                  <a:pt x="4660666" y="2672369"/>
                  <a:pt x="4661023" y="2677664"/>
                </a:cubicBezTo>
                <a:cubicBezTo>
                  <a:pt x="4658812" y="2678204"/>
                  <a:pt x="4655978" y="2678703"/>
                  <a:pt x="4652595" y="2678528"/>
                </a:cubicBezTo>
                <a:cubicBezTo>
                  <a:pt x="4652038" y="2678503"/>
                  <a:pt x="4651581" y="2678079"/>
                  <a:pt x="4651531" y="2677522"/>
                </a:cubicBezTo>
                <a:cubicBezTo>
                  <a:pt x="4651382" y="2675744"/>
                  <a:pt x="4651082" y="2672269"/>
                  <a:pt x="4650783" y="2670224"/>
                </a:cubicBezTo>
                <a:cubicBezTo>
                  <a:pt x="4650417" y="2667731"/>
                  <a:pt x="4650027" y="2664265"/>
                  <a:pt x="4649769" y="2663101"/>
                </a:cubicBezTo>
                <a:lnTo>
                  <a:pt x="4649777" y="2663101"/>
                </a:lnTo>
                <a:cubicBezTo>
                  <a:pt x="4649736" y="2662927"/>
                  <a:pt x="4649885" y="2662760"/>
                  <a:pt x="4650068" y="2662777"/>
                </a:cubicBezTo>
                <a:cubicBezTo>
                  <a:pt x="4653285" y="2663060"/>
                  <a:pt x="4655504" y="2662519"/>
                  <a:pt x="4658638" y="2661904"/>
                </a:cubicBezTo>
                <a:close/>
                <a:moveTo>
                  <a:pt x="4715516" y="2643277"/>
                </a:moveTo>
                <a:cubicBezTo>
                  <a:pt x="4715699" y="2643236"/>
                  <a:pt x="4715857" y="2643419"/>
                  <a:pt x="4715774" y="2643593"/>
                </a:cubicBezTo>
                <a:cubicBezTo>
                  <a:pt x="4714677" y="2645896"/>
                  <a:pt x="4712407" y="2651647"/>
                  <a:pt x="4711119" y="2655587"/>
                </a:cubicBezTo>
                <a:cubicBezTo>
                  <a:pt x="4709897" y="2659311"/>
                  <a:pt x="4710055" y="2660342"/>
                  <a:pt x="4707886" y="2660358"/>
                </a:cubicBezTo>
                <a:cubicBezTo>
                  <a:pt x="4705292" y="2660383"/>
                  <a:pt x="4700571" y="2659353"/>
                  <a:pt x="4700571" y="2659353"/>
                </a:cubicBezTo>
                <a:lnTo>
                  <a:pt x="4700580" y="2659353"/>
                </a:lnTo>
                <a:cubicBezTo>
                  <a:pt x="4700580" y="2659353"/>
                  <a:pt x="4702541" y="2652495"/>
                  <a:pt x="4703663" y="2649827"/>
                </a:cubicBezTo>
                <a:cubicBezTo>
                  <a:pt x="4704436" y="2647982"/>
                  <a:pt x="4705326" y="2645946"/>
                  <a:pt x="4705891" y="2644657"/>
                </a:cubicBezTo>
                <a:cubicBezTo>
                  <a:pt x="4706223" y="2643909"/>
                  <a:pt x="4707013" y="2643485"/>
                  <a:pt x="4707819" y="2643610"/>
                </a:cubicBezTo>
                <a:cubicBezTo>
                  <a:pt x="4710654" y="2644050"/>
                  <a:pt x="4712906" y="2643834"/>
                  <a:pt x="4715516" y="2643277"/>
                </a:cubicBezTo>
                <a:close/>
                <a:moveTo>
                  <a:pt x="4642787" y="2643277"/>
                </a:moveTo>
                <a:lnTo>
                  <a:pt x="4642795" y="2643277"/>
                </a:lnTo>
                <a:cubicBezTo>
                  <a:pt x="4645405" y="2643834"/>
                  <a:pt x="4647658" y="2644042"/>
                  <a:pt x="4650492" y="2643610"/>
                </a:cubicBezTo>
                <a:cubicBezTo>
                  <a:pt x="4651298" y="2643485"/>
                  <a:pt x="4652096" y="2643909"/>
                  <a:pt x="4652421" y="2644657"/>
                </a:cubicBezTo>
                <a:cubicBezTo>
                  <a:pt x="4652986" y="2645946"/>
                  <a:pt x="4653875" y="2647982"/>
                  <a:pt x="4654648" y="2649827"/>
                </a:cubicBezTo>
                <a:cubicBezTo>
                  <a:pt x="4655770" y="2652495"/>
                  <a:pt x="4657732" y="2659353"/>
                  <a:pt x="4657732" y="2659353"/>
                </a:cubicBezTo>
                <a:cubicBezTo>
                  <a:pt x="4657732" y="2659353"/>
                  <a:pt x="4653011" y="2660383"/>
                  <a:pt x="4650417" y="2660358"/>
                </a:cubicBezTo>
                <a:cubicBezTo>
                  <a:pt x="4648248" y="2660342"/>
                  <a:pt x="4648406" y="2659303"/>
                  <a:pt x="4647184" y="2655587"/>
                </a:cubicBezTo>
                <a:cubicBezTo>
                  <a:pt x="4645896" y="2651647"/>
                  <a:pt x="4643627" y="2645904"/>
                  <a:pt x="4642529" y="2643593"/>
                </a:cubicBezTo>
                <a:cubicBezTo>
                  <a:pt x="4642446" y="2643419"/>
                  <a:pt x="4642604" y="2643236"/>
                  <a:pt x="4642787" y="2643277"/>
                </a:cubicBezTo>
                <a:close/>
                <a:moveTo>
                  <a:pt x="4757134" y="2612823"/>
                </a:moveTo>
                <a:cubicBezTo>
                  <a:pt x="4758373" y="2612823"/>
                  <a:pt x="4759370" y="2613821"/>
                  <a:pt x="4759370" y="2615059"/>
                </a:cubicBezTo>
                <a:cubicBezTo>
                  <a:pt x="4759370" y="2616298"/>
                  <a:pt x="4758373" y="2617295"/>
                  <a:pt x="4757134" y="2617295"/>
                </a:cubicBezTo>
                <a:cubicBezTo>
                  <a:pt x="4755896" y="2617295"/>
                  <a:pt x="4754898" y="2616298"/>
                  <a:pt x="4754898" y="2615059"/>
                </a:cubicBezTo>
                <a:cubicBezTo>
                  <a:pt x="4754898" y="2613821"/>
                  <a:pt x="4755896" y="2612823"/>
                  <a:pt x="4757134" y="2612823"/>
                </a:cubicBezTo>
                <a:close/>
                <a:moveTo>
                  <a:pt x="4601186" y="2612823"/>
                </a:moveTo>
                <a:cubicBezTo>
                  <a:pt x="4602425" y="2612823"/>
                  <a:pt x="4603422" y="2613821"/>
                  <a:pt x="4603422" y="2615059"/>
                </a:cubicBezTo>
                <a:cubicBezTo>
                  <a:pt x="4603422" y="2616298"/>
                  <a:pt x="4602425" y="2617295"/>
                  <a:pt x="4601186" y="2617295"/>
                </a:cubicBezTo>
                <a:cubicBezTo>
                  <a:pt x="4599948" y="2617295"/>
                  <a:pt x="4598950" y="2616298"/>
                  <a:pt x="4598950" y="2615059"/>
                </a:cubicBezTo>
                <a:cubicBezTo>
                  <a:pt x="4598950" y="2613821"/>
                  <a:pt x="4599948" y="2612823"/>
                  <a:pt x="4601186" y="2612823"/>
                </a:cubicBezTo>
                <a:close/>
                <a:moveTo>
                  <a:pt x="4757134" y="2610895"/>
                </a:moveTo>
                <a:cubicBezTo>
                  <a:pt x="4754832" y="2610895"/>
                  <a:pt x="4752970" y="2612757"/>
                  <a:pt x="4752970" y="2615059"/>
                </a:cubicBezTo>
                <a:cubicBezTo>
                  <a:pt x="4752970" y="2617362"/>
                  <a:pt x="4754832" y="2619224"/>
                  <a:pt x="4757134" y="2619224"/>
                </a:cubicBezTo>
                <a:cubicBezTo>
                  <a:pt x="4759437" y="2619224"/>
                  <a:pt x="4761299" y="2617362"/>
                  <a:pt x="4761299" y="2615059"/>
                </a:cubicBezTo>
                <a:cubicBezTo>
                  <a:pt x="4761299" y="2612757"/>
                  <a:pt x="4759437" y="2610895"/>
                  <a:pt x="4757134" y="2610895"/>
                </a:cubicBezTo>
                <a:close/>
                <a:moveTo>
                  <a:pt x="4601186" y="2610895"/>
                </a:moveTo>
                <a:cubicBezTo>
                  <a:pt x="4598884" y="2610895"/>
                  <a:pt x="4597022" y="2612757"/>
                  <a:pt x="4597022" y="2615059"/>
                </a:cubicBezTo>
                <a:cubicBezTo>
                  <a:pt x="4597022" y="2617362"/>
                  <a:pt x="4598884" y="2619224"/>
                  <a:pt x="4601186" y="2619224"/>
                </a:cubicBezTo>
                <a:cubicBezTo>
                  <a:pt x="4603489" y="2619224"/>
                  <a:pt x="4605351" y="2617362"/>
                  <a:pt x="4605351" y="2615059"/>
                </a:cubicBezTo>
                <a:cubicBezTo>
                  <a:pt x="4605351" y="2612757"/>
                  <a:pt x="4603489" y="2610895"/>
                  <a:pt x="4601186" y="2610895"/>
                </a:cubicBezTo>
                <a:close/>
                <a:moveTo>
                  <a:pt x="4594869" y="2603738"/>
                </a:moveTo>
                <a:cubicBezTo>
                  <a:pt x="4613895" y="2606846"/>
                  <a:pt x="4641333" y="2626978"/>
                  <a:pt x="4648913" y="2670249"/>
                </a:cubicBezTo>
                <a:cubicBezTo>
                  <a:pt x="4653227" y="2708817"/>
                  <a:pt x="4641823" y="2736030"/>
                  <a:pt x="4619813" y="2756651"/>
                </a:cubicBezTo>
                <a:lnTo>
                  <a:pt x="4619821" y="2756635"/>
                </a:lnTo>
                <a:cubicBezTo>
                  <a:pt x="4619821" y="2756635"/>
                  <a:pt x="4614751" y="2761215"/>
                  <a:pt x="4610728" y="2764730"/>
                </a:cubicBezTo>
                <a:cubicBezTo>
                  <a:pt x="4606705" y="2768246"/>
                  <a:pt x="4607478" y="2772128"/>
                  <a:pt x="4609465" y="2774622"/>
                </a:cubicBezTo>
                <a:cubicBezTo>
                  <a:pt x="4611734" y="2777473"/>
                  <a:pt x="4616106" y="2780315"/>
                  <a:pt x="4616106" y="2780315"/>
                </a:cubicBezTo>
                <a:cubicBezTo>
                  <a:pt x="4616106" y="2780315"/>
                  <a:pt x="4609249" y="2784654"/>
                  <a:pt x="4600970" y="2781886"/>
                </a:cubicBezTo>
                <a:cubicBezTo>
                  <a:pt x="4590090" y="2778237"/>
                  <a:pt x="4592816" y="2768205"/>
                  <a:pt x="4592816" y="2768205"/>
                </a:cubicBezTo>
                <a:cubicBezTo>
                  <a:pt x="4592816" y="2768205"/>
                  <a:pt x="4587388" y="2770540"/>
                  <a:pt x="4580988" y="2766019"/>
                </a:cubicBezTo>
                <a:cubicBezTo>
                  <a:pt x="4575178" y="2761913"/>
                  <a:pt x="4574081" y="2754657"/>
                  <a:pt x="4575511" y="2746760"/>
                </a:cubicBezTo>
                <a:cubicBezTo>
                  <a:pt x="4575511" y="2746760"/>
                  <a:pt x="4583947" y="2755513"/>
                  <a:pt x="4593747" y="2755413"/>
                </a:cubicBezTo>
                <a:cubicBezTo>
                  <a:pt x="4599416" y="2755355"/>
                  <a:pt x="4602774" y="2752911"/>
                  <a:pt x="4606531" y="2746370"/>
                </a:cubicBezTo>
                <a:cubicBezTo>
                  <a:pt x="4610861" y="2738839"/>
                  <a:pt x="4618882" y="2721359"/>
                  <a:pt x="4616505" y="2701469"/>
                </a:cubicBezTo>
                <a:cubicBezTo>
                  <a:pt x="4614834" y="2687463"/>
                  <a:pt x="4611094" y="2679218"/>
                  <a:pt x="4610479" y="2677680"/>
                </a:cubicBezTo>
                <a:cubicBezTo>
                  <a:pt x="4610396" y="2677481"/>
                  <a:pt x="4610446" y="2677265"/>
                  <a:pt x="4610595" y="2677115"/>
                </a:cubicBezTo>
                <a:cubicBezTo>
                  <a:pt x="4610919" y="2676791"/>
                  <a:pt x="4611601" y="2676109"/>
                  <a:pt x="4612864" y="2674813"/>
                </a:cubicBezTo>
                <a:cubicBezTo>
                  <a:pt x="4613928" y="2673724"/>
                  <a:pt x="4614951" y="2672294"/>
                  <a:pt x="4614053" y="2670898"/>
                </a:cubicBezTo>
                <a:cubicBezTo>
                  <a:pt x="4613637" y="2670249"/>
                  <a:pt x="4613155" y="2669693"/>
                  <a:pt x="4612806" y="2669368"/>
                </a:cubicBezTo>
                <a:cubicBezTo>
                  <a:pt x="4612374" y="2668961"/>
                  <a:pt x="4610354" y="2666650"/>
                  <a:pt x="4610005" y="2666351"/>
                </a:cubicBezTo>
                <a:cubicBezTo>
                  <a:pt x="4608542" y="2664672"/>
                  <a:pt x="4606813" y="2667182"/>
                  <a:pt x="4605749" y="2664963"/>
                </a:cubicBezTo>
                <a:cubicBezTo>
                  <a:pt x="4604793" y="2662885"/>
                  <a:pt x="4598693" y="2648181"/>
                  <a:pt x="4597038" y="2644208"/>
                </a:cubicBezTo>
                <a:cubicBezTo>
                  <a:pt x="4596905" y="2643892"/>
                  <a:pt x="4597230" y="2643593"/>
                  <a:pt x="4597537" y="2643735"/>
                </a:cubicBezTo>
                <a:cubicBezTo>
                  <a:pt x="4602001" y="2645754"/>
                  <a:pt x="4610429" y="2643269"/>
                  <a:pt x="4614036" y="2640003"/>
                </a:cubicBezTo>
                <a:cubicBezTo>
                  <a:pt x="4618209" y="2636212"/>
                  <a:pt x="4619373" y="2632098"/>
                  <a:pt x="4619938" y="2628258"/>
                </a:cubicBezTo>
                <a:lnTo>
                  <a:pt x="4619023" y="2628067"/>
                </a:lnTo>
                <a:cubicBezTo>
                  <a:pt x="4616671" y="2633976"/>
                  <a:pt x="4613837" y="2637401"/>
                  <a:pt x="4611044" y="2639321"/>
                </a:cubicBezTo>
                <a:cubicBezTo>
                  <a:pt x="4606306" y="2642430"/>
                  <a:pt x="4600438" y="2641632"/>
                  <a:pt x="4597662" y="2640900"/>
                </a:cubicBezTo>
                <a:cubicBezTo>
                  <a:pt x="4592999" y="2639670"/>
                  <a:pt x="4590846" y="2636778"/>
                  <a:pt x="4589450" y="2634982"/>
                </a:cubicBezTo>
                <a:cubicBezTo>
                  <a:pt x="4586117" y="2630677"/>
                  <a:pt x="4583000" y="2623869"/>
                  <a:pt x="4581869" y="2617053"/>
                </a:cubicBezTo>
                <a:lnTo>
                  <a:pt x="4582991" y="2616297"/>
                </a:lnTo>
                <a:cubicBezTo>
                  <a:pt x="4584504" y="2618641"/>
                  <a:pt x="4586881" y="2620461"/>
                  <a:pt x="4589857" y="2621259"/>
                </a:cubicBezTo>
                <a:lnTo>
                  <a:pt x="4590497" y="2620278"/>
                </a:lnTo>
                <a:cubicBezTo>
                  <a:pt x="4583133" y="2615798"/>
                  <a:pt x="4581204" y="2609747"/>
                  <a:pt x="4580623" y="2605010"/>
                </a:cubicBezTo>
                <a:cubicBezTo>
                  <a:pt x="4580573" y="2604627"/>
                  <a:pt x="4580814" y="2604261"/>
                  <a:pt x="4581188" y="2604162"/>
                </a:cubicBezTo>
                <a:cubicBezTo>
                  <a:pt x="4585934" y="2602807"/>
                  <a:pt x="4589658" y="2602890"/>
                  <a:pt x="4594869" y="2603738"/>
                </a:cubicBezTo>
                <a:close/>
                <a:moveTo>
                  <a:pt x="4763434" y="2603705"/>
                </a:moveTo>
                <a:cubicBezTo>
                  <a:pt x="4768646" y="2602857"/>
                  <a:pt x="4772369" y="2602774"/>
                  <a:pt x="4777115" y="2604128"/>
                </a:cubicBezTo>
                <a:cubicBezTo>
                  <a:pt x="4777481" y="2604237"/>
                  <a:pt x="4777722" y="2604602"/>
                  <a:pt x="4777681" y="2604976"/>
                </a:cubicBezTo>
                <a:cubicBezTo>
                  <a:pt x="4777090" y="2609722"/>
                  <a:pt x="4775170" y="2615773"/>
                  <a:pt x="4767806" y="2620245"/>
                </a:cubicBezTo>
                <a:lnTo>
                  <a:pt x="4768446" y="2621226"/>
                </a:lnTo>
                <a:cubicBezTo>
                  <a:pt x="4771422" y="2620428"/>
                  <a:pt x="4773799" y="2618608"/>
                  <a:pt x="4775312" y="2616264"/>
                </a:cubicBezTo>
                <a:lnTo>
                  <a:pt x="4776434" y="2617020"/>
                </a:lnTo>
                <a:cubicBezTo>
                  <a:pt x="4775303" y="2623844"/>
                  <a:pt x="4772186" y="2630643"/>
                  <a:pt x="4768853" y="2634949"/>
                </a:cubicBezTo>
                <a:cubicBezTo>
                  <a:pt x="4767457" y="2636753"/>
                  <a:pt x="4765304" y="2639637"/>
                  <a:pt x="4760641" y="2640867"/>
                </a:cubicBezTo>
                <a:cubicBezTo>
                  <a:pt x="4757865" y="2641598"/>
                  <a:pt x="4751997" y="2642388"/>
                  <a:pt x="4747259" y="2639288"/>
                </a:cubicBezTo>
                <a:cubicBezTo>
                  <a:pt x="4744475" y="2637376"/>
                  <a:pt x="4741632" y="2633951"/>
                  <a:pt x="4739280" y="2628033"/>
                </a:cubicBezTo>
                <a:lnTo>
                  <a:pt x="4738365" y="2628225"/>
                </a:lnTo>
                <a:cubicBezTo>
                  <a:pt x="4738931" y="2632065"/>
                  <a:pt x="4740094" y="2636179"/>
                  <a:pt x="4744267" y="2639969"/>
                </a:cubicBezTo>
                <a:cubicBezTo>
                  <a:pt x="4747874" y="2643244"/>
                  <a:pt x="4756302" y="2645721"/>
                  <a:pt x="4760766" y="2643701"/>
                </a:cubicBezTo>
                <a:cubicBezTo>
                  <a:pt x="4761073" y="2643560"/>
                  <a:pt x="4761398" y="2643868"/>
                  <a:pt x="4761265" y="2644175"/>
                </a:cubicBezTo>
                <a:cubicBezTo>
                  <a:pt x="4759602" y="2648140"/>
                  <a:pt x="4753510" y="2662852"/>
                  <a:pt x="4752554" y="2664930"/>
                </a:cubicBezTo>
                <a:cubicBezTo>
                  <a:pt x="4751498" y="2667149"/>
                  <a:pt x="4749769" y="2664631"/>
                  <a:pt x="4748298" y="2666318"/>
                </a:cubicBezTo>
                <a:cubicBezTo>
                  <a:pt x="4747949" y="2666609"/>
                  <a:pt x="4745929" y="2668920"/>
                  <a:pt x="4745497" y="2669335"/>
                </a:cubicBezTo>
                <a:cubicBezTo>
                  <a:pt x="4745156" y="2669659"/>
                  <a:pt x="4744674" y="2670216"/>
                  <a:pt x="4744250" y="2670865"/>
                </a:cubicBezTo>
                <a:cubicBezTo>
                  <a:pt x="4743344" y="2672261"/>
                  <a:pt x="4744375" y="2673691"/>
                  <a:pt x="4745439" y="2674779"/>
                </a:cubicBezTo>
                <a:cubicBezTo>
                  <a:pt x="4746702" y="2676068"/>
                  <a:pt x="4747384" y="2676758"/>
                  <a:pt x="4747708" y="2677082"/>
                </a:cubicBezTo>
                <a:cubicBezTo>
                  <a:pt x="4747858" y="2677231"/>
                  <a:pt x="4747907" y="2677448"/>
                  <a:pt x="4747824" y="2677647"/>
                </a:cubicBezTo>
                <a:cubicBezTo>
                  <a:pt x="4747201" y="2679185"/>
                  <a:pt x="4743469" y="2687430"/>
                  <a:pt x="4741798" y="2701436"/>
                </a:cubicBezTo>
                <a:cubicBezTo>
                  <a:pt x="4739429" y="2721326"/>
                  <a:pt x="4747442" y="2738806"/>
                  <a:pt x="4751772" y="2746336"/>
                </a:cubicBezTo>
                <a:cubicBezTo>
                  <a:pt x="4755538" y="2752878"/>
                  <a:pt x="4758896" y="2755321"/>
                  <a:pt x="4764556" y="2755380"/>
                </a:cubicBezTo>
                <a:cubicBezTo>
                  <a:pt x="4774364" y="2755479"/>
                  <a:pt x="4782792" y="2746727"/>
                  <a:pt x="4782792" y="2746727"/>
                </a:cubicBezTo>
                <a:cubicBezTo>
                  <a:pt x="4784222" y="2754623"/>
                  <a:pt x="4783125" y="2761880"/>
                  <a:pt x="4777315" y="2765986"/>
                </a:cubicBezTo>
                <a:lnTo>
                  <a:pt x="4777323" y="2766002"/>
                </a:lnTo>
                <a:cubicBezTo>
                  <a:pt x="4770923" y="2770524"/>
                  <a:pt x="4765495" y="2768188"/>
                  <a:pt x="4765495" y="2768188"/>
                </a:cubicBezTo>
                <a:cubicBezTo>
                  <a:pt x="4765495" y="2768188"/>
                  <a:pt x="4768222" y="2778221"/>
                  <a:pt x="4757341" y="2781870"/>
                </a:cubicBezTo>
                <a:cubicBezTo>
                  <a:pt x="4749071" y="2784637"/>
                  <a:pt x="4742206" y="2780299"/>
                  <a:pt x="4742206" y="2780299"/>
                </a:cubicBezTo>
                <a:cubicBezTo>
                  <a:pt x="4742206" y="2780299"/>
                  <a:pt x="4746578" y="2777464"/>
                  <a:pt x="4748847" y="2774605"/>
                </a:cubicBezTo>
                <a:cubicBezTo>
                  <a:pt x="4750833" y="2772111"/>
                  <a:pt x="4751606" y="2768230"/>
                  <a:pt x="4747583" y="2764714"/>
                </a:cubicBezTo>
                <a:cubicBezTo>
                  <a:pt x="4743560" y="2761198"/>
                  <a:pt x="4738490" y="2756618"/>
                  <a:pt x="4738490" y="2756618"/>
                </a:cubicBezTo>
                <a:cubicBezTo>
                  <a:pt x="4716480" y="2735996"/>
                  <a:pt x="4705076" y="2708783"/>
                  <a:pt x="4709390" y="2670216"/>
                </a:cubicBezTo>
                <a:cubicBezTo>
                  <a:pt x="4716962" y="2626945"/>
                  <a:pt x="4744408" y="2606813"/>
                  <a:pt x="4763434" y="2603705"/>
                </a:cubicBezTo>
                <a:close/>
                <a:moveTo>
                  <a:pt x="5014195" y="2600854"/>
                </a:moveTo>
                <a:cubicBezTo>
                  <a:pt x="5025441" y="2600854"/>
                  <a:pt x="5029921" y="2611011"/>
                  <a:pt x="5029921" y="2623055"/>
                </a:cubicBezTo>
                <a:cubicBezTo>
                  <a:pt x="5029921" y="2634509"/>
                  <a:pt x="5025441" y="2645256"/>
                  <a:pt x="5014195" y="2645256"/>
                </a:cubicBezTo>
                <a:cubicBezTo>
                  <a:pt x="5002949" y="2645256"/>
                  <a:pt x="4998469" y="2635099"/>
                  <a:pt x="4998469" y="2623055"/>
                </a:cubicBezTo>
                <a:cubicBezTo>
                  <a:pt x="4998469" y="2611011"/>
                  <a:pt x="5002949" y="2600854"/>
                  <a:pt x="5014195" y="2600854"/>
                </a:cubicBezTo>
                <a:close/>
                <a:moveTo>
                  <a:pt x="5333654" y="2588311"/>
                </a:moveTo>
                <a:lnTo>
                  <a:pt x="5333654" y="2657798"/>
                </a:lnTo>
                <a:lnTo>
                  <a:pt x="5350677" y="2657798"/>
                </a:lnTo>
                <a:lnTo>
                  <a:pt x="5350078" y="2610313"/>
                </a:lnTo>
                <a:lnTo>
                  <a:pt x="5350278" y="2610313"/>
                </a:lnTo>
                <a:lnTo>
                  <a:pt x="5374565" y="2657798"/>
                </a:lnTo>
                <a:lnTo>
                  <a:pt x="5397564" y="2657798"/>
                </a:lnTo>
                <a:lnTo>
                  <a:pt x="5397564" y="2588311"/>
                </a:lnTo>
                <a:lnTo>
                  <a:pt x="5380641" y="2588311"/>
                </a:lnTo>
                <a:lnTo>
                  <a:pt x="5380940" y="2635497"/>
                </a:lnTo>
                <a:lnTo>
                  <a:pt x="5380741" y="2635497"/>
                </a:lnTo>
                <a:lnTo>
                  <a:pt x="5357243" y="2588311"/>
                </a:lnTo>
                <a:close/>
                <a:moveTo>
                  <a:pt x="5260485" y="2588311"/>
                </a:moveTo>
                <a:lnTo>
                  <a:pt x="5260485" y="2631416"/>
                </a:lnTo>
                <a:cubicBezTo>
                  <a:pt x="5260485" y="2650434"/>
                  <a:pt x="5272828" y="2658995"/>
                  <a:pt x="5290948" y="2658995"/>
                </a:cubicBezTo>
                <a:cubicBezTo>
                  <a:pt x="5309068" y="2658995"/>
                  <a:pt x="5321411" y="2650434"/>
                  <a:pt x="5321411" y="2631416"/>
                </a:cubicBezTo>
                <a:lnTo>
                  <a:pt x="5321411" y="2588311"/>
                </a:lnTo>
                <a:lnTo>
                  <a:pt x="5302892" y="2588311"/>
                </a:lnTo>
                <a:lnTo>
                  <a:pt x="5302892" y="2628333"/>
                </a:lnTo>
                <a:cubicBezTo>
                  <a:pt x="5302892" y="2637492"/>
                  <a:pt x="5300407" y="2645256"/>
                  <a:pt x="5290948" y="2645256"/>
                </a:cubicBezTo>
                <a:cubicBezTo>
                  <a:pt x="5281489" y="2645256"/>
                  <a:pt x="5279004" y="2637492"/>
                  <a:pt x="5279004" y="2628333"/>
                </a:cubicBezTo>
                <a:lnTo>
                  <a:pt x="5279004" y="2588311"/>
                </a:lnTo>
                <a:close/>
                <a:moveTo>
                  <a:pt x="5160426" y="2588311"/>
                </a:moveTo>
                <a:lnTo>
                  <a:pt x="5160426" y="2657798"/>
                </a:lnTo>
                <a:lnTo>
                  <a:pt x="5178546" y="2657798"/>
                </a:lnTo>
                <a:lnTo>
                  <a:pt x="5178147" y="2604444"/>
                </a:lnTo>
                <a:lnTo>
                  <a:pt x="5178346" y="2604444"/>
                </a:lnTo>
                <a:lnTo>
                  <a:pt x="5195269" y="2657798"/>
                </a:lnTo>
                <a:lnTo>
                  <a:pt x="5212292" y="2657798"/>
                </a:lnTo>
                <a:lnTo>
                  <a:pt x="5230013" y="2604444"/>
                </a:lnTo>
                <a:lnTo>
                  <a:pt x="5230213" y="2604444"/>
                </a:lnTo>
                <a:lnTo>
                  <a:pt x="5229913" y="2657798"/>
                </a:lnTo>
                <a:lnTo>
                  <a:pt x="5248033" y="2657798"/>
                </a:lnTo>
                <a:lnTo>
                  <a:pt x="5248033" y="2588311"/>
                </a:lnTo>
                <a:lnTo>
                  <a:pt x="5219964" y="2588311"/>
                </a:lnTo>
                <a:lnTo>
                  <a:pt x="5204537" y="2634500"/>
                </a:lnTo>
                <a:lnTo>
                  <a:pt x="5204338" y="2634500"/>
                </a:lnTo>
                <a:lnTo>
                  <a:pt x="5189601" y="2588311"/>
                </a:lnTo>
                <a:lnTo>
                  <a:pt x="5160434" y="2588311"/>
                </a:lnTo>
                <a:close/>
                <a:moveTo>
                  <a:pt x="5058888" y="2588311"/>
                </a:moveTo>
                <a:lnTo>
                  <a:pt x="5058888" y="2657798"/>
                </a:lnTo>
                <a:lnTo>
                  <a:pt x="5077008" y="2657798"/>
                </a:lnTo>
                <a:lnTo>
                  <a:pt x="5076609" y="2604444"/>
                </a:lnTo>
                <a:lnTo>
                  <a:pt x="5076808" y="2604444"/>
                </a:lnTo>
                <a:lnTo>
                  <a:pt x="5093731" y="2657798"/>
                </a:lnTo>
                <a:lnTo>
                  <a:pt x="5110754" y="2657798"/>
                </a:lnTo>
                <a:lnTo>
                  <a:pt x="5128475" y="2604444"/>
                </a:lnTo>
                <a:lnTo>
                  <a:pt x="5128675" y="2604444"/>
                </a:lnTo>
                <a:lnTo>
                  <a:pt x="5128375" y="2657798"/>
                </a:lnTo>
                <a:lnTo>
                  <a:pt x="5146495" y="2657798"/>
                </a:lnTo>
                <a:lnTo>
                  <a:pt x="5146495" y="2588311"/>
                </a:lnTo>
                <a:lnTo>
                  <a:pt x="5118426" y="2588311"/>
                </a:lnTo>
                <a:lnTo>
                  <a:pt x="5102999" y="2634500"/>
                </a:lnTo>
                <a:lnTo>
                  <a:pt x="5102800" y="2634500"/>
                </a:lnTo>
                <a:lnTo>
                  <a:pt x="5088063" y="2588311"/>
                </a:lnTo>
                <a:lnTo>
                  <a:pt x="5058896" y="2588311"/>
                </a:lnTo>
                <a:close/>
                <a:moveTo>
                  <a:pt x="4914046" y="2588311"/>
                </a:moveTo>
                <a:lnTo>
                  <a:pt x="4914046" y="2657790"/>
                </a:lnTo>
                <a:lnTo>
                  <a:pt x="4932565" y="2657790"/>
                </a:lnTo>
                <a:lnTo>
                  <a:pt x="4932565" y="2626230"/>
                </a:lnTo>
                <a:lnTo>
                  <a:pt x="4932764" y="2626230"/>
                </a:lnTo>
                <a:lnTo>
                  <a:pt x="4954367" y="2657790"/>
                </a:lnTo>
                <a:lnTo>
                  <a:pt x="4977956" y="2657790"/>
                </a:lnTo>
                <a:lnTo>
                  <a:pt x="4950286" y="2620661"/>
                </a:lnTo>
                <a:lnTo>
                  <a:pt x="4975970" y="2588311"/>
                </a:lnTo>
                <a:lnTo>
                  <a:pt x="4953669" y="2588311"/>
                </a:lnTo>
                <a:lnTo>
                  <a:pt x="4932764" y="2616680"/>
                </a:lnTo>
                <a:lnTo>
                  <a:pt x="4932565" y="2616680"/>
                </a:lnTo>
                <a:lnTo>
                  <a:pt x="4932565" y="2588311"/>
                </a:lnTo>
                <a:close/>
                <a:moveTo>
                  <a:pt x="5014195" y="2587123"/>
                </a:moveTo>
                <a:cubicBezTo>
                  <a:pt x="4991296" y="2587123"/>
                  <a:pt x="4979352" y="2600962"/>
                  <a:pt x="4979352" y="2623064"/>
                </a:cubicBezTo>
                <a:cubicBezTo>
                  <a:pt x="4979352" y="2645165"/>
                  <a:pt x="4991496" y="2659004"/>
                  <a:pt x="5014195" y="2659004"/>
                </a:cubicBezTo>
                <a:cubicBezTo>
                  <a:pt x="5036895" y="2659004"/>
                  <a:pt x="5049039" y="2645364"/>
                  <a:pt x="5049039" y="2623064"/>
                </a:cubicBezTo>
                <a:cubicBezTo>
                  <a:pt x="5049039" y="2600763"/>
                  <a:pt x="5037095" y="2587123"/>
                  <a:pt x="5014195" y="2587123"/>
                </a:cubicBezTo>
                <a:close/>
                <a:moveTo>
                  <a:pt x="4772237" y="2500089"/>
                </a:moveTo>
                <a:lnTo>
                  <a:pt x="4764582" y="2523287"/>
                </a:lnTo>
                <a:lnTo>
                  <a:pt x="4740660" y="2518317"/>
                </a:lnTo>
                <a:lnTo>
                  <a:pt x="4756926" y="2536545"/>
                </a:lnTo>
                <a:lnTo>
                  <a:pt x="4740660" y="2554773"/>
                </a:lnTo>
                <a:lnTo>
                  <a:pt x="4764582" y="2549802"/>
                </a:lnTo>
                <a:lnTo>
                  <a:pt x="4772237" y="2573001"/>
                </a:lnTo>
                <a:lnTo>
                  <a:pt x="4779892" y="2549802"/>
                </a:lnTo>
                <a:lnTo>
                  <a:pt x="4803814" y="2554773"/>
                </a:lnTo>
                <a:lnTo>
                  <a:pt x="4787547" y="2536545"/>
                </a:lnTo>
                <a:lnTo>
                  <a:pt x="4803814" y="2518317"/>
                </a:lnTo>
                <a:lnTo>
                  <a:pt x="4779892" y="2523287"/>
                </a:lnTo>
                <a:close/>
                <a:moveTo>
                  <a:pt x="4678462" y="2500089"/>
                </a:moveTo>
                <a:lnTo>
                  <a:pt x="4670807" y="2523287"/>
                </a:lnTo>
                <a:lnTo>
                  <a:pt x="4646885" y="2518317"/>
                </a:lnTo>
                <a:lnTo>
                  <a:pt x="4663151" y="2536545"/>
                </a:lnTo>
                <a:lnTo>
                  <a:pt x="4646885" y="2554773"/>
                </a:lnTo>
                <a:lnTo>
                  <a:pt x="4670807" y="2549802"/>
                </a:lnTo>
                <a:lnTo>
                  <a:pt x="4678462" y="2573001"/>
                </a:lnTo>
                <a:lnTo>
                  <a:pt x="4686117" y="2549802"/>
                </a:lnTo>
                <a:lnTo>
                  <a:pt x="4710039" y="2554773"/>
                </a:lnTo>
                <a:lnTo>
                  <a:pt x="4693772" y="2536545"/>
                </a:lnTo>
                <a:lnTo>
                  <a:pt x="4710039" y="2518317"/>
                </a:lnTo>
                <a:lnTo>
                  <a:pt x="4686117" y="2523287"/>
                </a:lnTo>
                <a:close/>
                <a:moveTo>
                  <a:pt x="4584687" y="2500089"/>
                </a:moveTo>
                <a:lnTo>
                  <a:pt x="4577032" y="2523287"/>
                </a:lnTo>
                <a:lnTo>
                  <a:pt x="4553110" y="2518317"/>
                </a:lnTo>
                <a:lnTo>
                  <a:pt x="4569376" y="2536545"/>
                </a:lnTo>
                <a:lnTo>
                  <a:pt x="4553110" y="2554773"/>
                </a:lnTo>
                <a:lnTo>
                  <a:pt x="4577032" y="2549802"/>
                </a:lnTo>
                <a:lnTo>
                  <a:pt x="4584687" y="2573001"/>
                </a:lnTo>
                <a:lnTo>
                  <a:pt x="4592342" y="2549802"/>
                </a:lnTo>
                <a:lnTo>
                  <a:pt x="4616264" y="2554773"/>
                </a:lnTo>
                <a:lnTo>
                  <a:pt x="4599997" y="2536545"/>
                </a:lnTo>
                <a:lnTo>
                  <a:pt x="4616264" y="2518317"/>
                </a:lnTo>
                <a:lnTo>
                  <a:pt x="4592342" y="2523287"/>
                </a:lnTo>
                <a:close/>
                <a:moveTo>
                  <a:pt x="4531117" y="2490497"/>
                </a:moveTo>
                <a:lnTo>
                  <a:pt x="4827244" y="2490497"/>
                </a:lnTo>
                <a:lnTo>
                  <a:pt x="4827244" y="2584737"/>
                </a:lnTo>
                <a:lnTo>
                  <a:pt x="4531117" y="2584737"/>
                </a:lnTo>
                <a:close/>
                <a:moveTo>
                  <a:pt x="5257002" y="2488569"/>
                </a:moveTo>
                <a:lnTo>
                  <a:pt x="5257002" y="2558056"/>
                </a:lnTo>
                <a:lnTo>
                  <a:pt x="5304189" y="2558056"/>
                </a:lnTo>
                <a:lnTo>
                  <a:pt x="5304189" y="2544317"/>
                </a:lnTo>
                <a:lnTo>
                  <a:pt x="5275521" y="2544317"/>
                </a:lnTo>
                <a:lnTo>
                  <a:pt x="5275521" y="2488569"/>
                </a:lnTo>
                <a:close/>
                <a:moveTo>
                  <a:pt x="5223647" y="2488569"/>
                </a:moveTo>
                <a:lnTo>
                  <a:pt x="5223647" y="2558056"/>
                </a:lnTo>
                <a:lnTo>
                  <a:pt x="5242166" y="2558056"/>
                </a:lnTo>
                <a:lnTo>
                  <a:pt x="5242166" y="2488569"/>
                </a:lnTo>
                <a:close/>
                <a:moveTo>
                  <a:pt x="5151874" y="2488569"/>
                </a:moveTo>
                <a:lnTo>
                  <a:pt x="5151874" y="2558048"/>
                </a:lnTo>
                <a:lnTo>
                  <a:pt x="5170393" y="2558048"/>
                </a:lnTo>
                <a:lnTo>
                  <a:pt x="5170393" y="2526488"/>
                </a:lnTo>
                <a:lnTo>
                  <a:pt x="5170592" y="2526488"/>
                </a:lnTo>
                <a:lnTo>
                  <a:pt x="5192195" y="2558048"/>
                </a:lnTo>
                <a:lnTo>
                  <a:pt x="5215784" y="2558048"/>
                </a:lnTo>
                <a:lnTo>
                  <a:pt x="5188114" y="2520919"/>
                </a:lnTo>
                <a:lnTo>
                  <a:pt x="5213798" y="2488569"/>
                </a:lnTo>
                <a:lnTo>
                  <a:pt x="5191497" y="2488569"/>
                </a:lnTo>
                <a:lnTo>
                  <a:pt x="5170592" y="2516938"/>
                </a:lnTo>
                <a:lnTo>
                  <a:pt x="5170393" y="2516938"/>
                </a:lnTo>
                <a:lnTo>
                  <a:pt x="5170393" y="2488569"/>
                </a:lnTo>
                <a:close/>
                <a:moveTo>
                  <a:pt x="5090556" y="2488569"/>
                </a:moveTo>
                <a:lnTo>
                  <a:pt x="5090556" y="2558056"/>
                </a:lnTo>
                <a:lnTo>
                  <a:pt x="5140627" y="2558056"/>
                </a:lnTo>
                <a:lnTo>
                  <a:pt x="5140627" y="2544915"/>
                </a:lnTo>
                <a:lnTo>
                  <a:pt x="5109067" y="2544915"/>
                </a:lnTo>
                <a:lnTo>
                  <a:pt x="5109067" y="2529189"/>
                </a:lnTo>
                <a:lnTo>
                  <a:pt x="5137834" y="2529189"/>
                </a:lnTo>
                <a:lnTo>
                  <a:pt x="5137834" y="2516048"/>
                </a:lnTo>
                <a:lnTo>
                  <a:pt x="5109067" y="2516048"/>
                </a:lnTo>
                <a:lnTo>
                  <a:pt x="5109067" y="2501710"/>
                </a:lnTo>
                <a:lnTo>
                  <a:pt x="5139530" y="2501710"/>
                </a:lnTo>
                <a:lnTo>
                  <a:pt x="5139530" y="2488569"/>
                </a:lnTo>
                <a:close/>
                <a:moveTo>
                  <a:pt x="4956952" y="2488569"/>
                </a:moveTo>
                <a:lnTo>
                  <a:pt x="4982636" y="2531874"/>
                </a:lnTo>
                <a:lnTo>
                  <a:pt x="4982636" y="2558056"/>
                </a:lnTo>
                <a:lnTo>
                  <a:pt x="5001155" y="2558056"/>
                </a:lnTo>
                <a:lnTo>
                  <a:pt x="5001155" y="2531874"/>
                </a:lnTo>
                <a:lnTo>
                  <a:pt x="5026639" y="2488569"/>
                </a:lnTo>
                <a:lnTo>
                  <a:pt x="5005335" y="2488569"/>
                </a:lnTo>
                <a:lnTo>
                  <a:pt x="4991895" y="2516439"/>
                </a:lnTo>
                <a:lnTo>
                  <a:pt x="4978255" y="2488569"/>
                </a:lnTo>
                <a:close/>
                <a:moveTo>
                  <a:pt x="4914046" y="2488569"/>
                </a:moveTo>
                <a:lnTo>
                  <a:pt x="4914046" y="2558056"/>
                </a:lnTo>
                <a:lnTo>
                  <a:pt x="4961233" y="2558056"/>
                </a:lnTo>
                <a:lnTo>
                  <a:pt x="4961233" y="2544317"/>
                </a:lnTo>
                <a:lnTo>
                  <a:pt x="4932565" y="2544317"/>
                </a:lnTo>
                <a:lnTo>
                  <a:pt x="4932565" y="2488569"/>
                </a:lnTo>
                <a:close/>
                <a:moveTo>
                  <a:pt x="5342524" y="2487380"/>
                </a:moveTo>
                <a:cubicBezTo>
                  <a:pt x="5328584" y="2487380"/>
                  <a:pt x="5312260" y="2491960"/>
                  <a:pt x="5312260" y="2508683"/>
                </a:cubicBezTo>
                <a:cubicBezTo>
                  <a:pt x="5312260" y="2533968"/>
                  <a:pt x="5345109" y="2525806"/>
                  <a:pt x="5345109" y="2538747"/>
                </a:cubicBezTo>
                <a:cubicBezTo>
                  <a:pt x="5345109" y="2544316"/>
                  <a:pt x="5339540" y="2545513"/>
                  <a:pt x="5333663" y="2545513"/>
                </a:cubicBezTo>
                <a:cubicBezTo>
                  <a:pt x="5325991" y="2545513"/>
                  <a:pt x="5319325" y="2543518"/>
                  <a:pt x="5314546" y="2540933"/>
                </a:cubicBezTo>
                <a:lnTo>
                  <a:pt x="5314554" y="2540942"/>
                </a:lnTo>
                <a:lnTo>
                  <a:pt x="5312958" y="2556269"/>
                </a:lnTo>
                <a:cubicBezTo>
                  <a:pt x="5319126" y="2558255"/>
                  <a:pt x="5327188" y="2559253"/>
                  <a:pt x="5333663" y="2559253"/>
                </a:cubicBezTo>
                <a:cubicBezTo>
                  <a:pt x="5349090" y="2559253"/>
                  <a:pt x="5364226" y="2554374"/>
                  <a:pt x="5364226" y="2536354"/>
                </a:cubicBezTo>
                <a:cubicBezTo>
                  <a:pt x="5364226" y="2511268"/>
                  <a:pt x="5331377" y="2518832"/>
                  <a:pt x="5331377" y="2507586"/>
                </a:cubicBezTo>
                <a:cubicBezTo>
                  <a:pt x="5331377" y="2501519"/>
                  <a:pt x="5339141" y="2501120"/>
                  <a:pt x="5343820" y="2501120"/>
                </a:cubicBezTo>
                <a:cubicBezTo>
                  <a:pt x="5349090" y="2501120"/>
                  <a:pt x="5354468" y="2502117"/>
                  <a:pt x="5359247" y="2504303"/>
                </a:cubicBezTo>
                <a:lnTo>
                  <a:pt x="5360444" y="2489965"/>
                </a:lnTo>
                <a:cubicBezTo>
                  <a:pt x="5355764" y="2488377"/>
                  <a:pt x="5349190" y="2487380"/>
                  <a:pt x="5342524" y="2487380"/>
                </a:cubicBezTo>
                <a:close/>
                <a:moveTo>
                  <a:pt x="5057401" y="2487380"/>
                </a:moveTo>
                <a:cubicBezTo>
                  <a:pt x="5043462" y="2487380"/>
                  <a:pt x="5027137" y="2491960"/>
                  <a:pt x="5027137" y="2508683"/>
                </a:cubicBezTo>
                <a:cubicBezTo>
                  <a:pt x="5027137" y="2533968"/>
                  <a:pt x="5059986" y="2525806"/>
                  <a:pt x="5059986" y="2538747"/>
                </a:cubicBezTo>
                <a:cubicBezTo>
                  <a:pt x="5059986" y="2544316"/>
                  <a:pt x="5054417" y="2545513"/>
                  <a:pt x="5048540" y="2545513"/>
                </a:cubicBezTo>
                <a:cubicBezTo>
                  <a:pt x="5040868" y="2545513"/>
                  <a:pt x="5034202" y="2543518"/>
                  <a:pt x="5029423" y="2540933"/>
                </a:cubicBezTo>
                <a:lnTo>
                  <a:pt x="5029431" y="2540942"/>
                </a:lnTo>
                <a:lnTo>
                  <a:pt x="5027835" y="2556269"/>
                </a:lnTo>
                <a:cubicBezTo>
                  <a:pt x="5034003" y="2558255"/>
                  <a:pt x="5042065" y="2559253"/>
                  <a:pt x="5048540" y="2559253"/>
                </a:cubicBezTo>
                <a:cubicBezTo>
                  <a:pt x="5063967" y="2559253"/>
                  <a:pt x="5079103" y="2554374"/>
                  <a:pt x="5079103" y="2536354"/>
                </a:cubicBezTo>
                <a:cubicBezTo>
                  <a:pt x="5079103" y="2511268"/>
                  <a:pt x="5046254" y="2518832"/>
                  <a:pt x="5046254" y="2507586"/>
                </a:cubicBezTo>
                <a:cubicBezTo>
                  <a:pt x="5046254" y="2501519"/>
                  <a:pt x="5054018" y="2501120"/>
                  <a:pt x="5058697" y="2501120"/>
                </a:cubicBezTo>
                <a:cubicBezTo>
                  <a:pt x="5063967" y="2501120"/>
                  <a:pt x="5069345" y="2502117"/>
                  <a:pt x="5074124" y="2504303"/>
                </a:cubicBezTo>
                <a:lnTo>
                  <a:pt x="5075321" y="2489965"/>
                </a:lnTo>
                <a:cubicBezTo>
                  <a:pt x="5070641" y="2488377"/>
                  <a:pt x="5064067" y="2487380"/>
                  <a:pt x="5057401" y="2487380"/>
                </a:cubicBezTo>
                <a:close/>
                <a:moveTo>
                  <a:pt x="4526961" y="2486341"/>
                </a:moveTo>
                <a:lnTo>
                  <a:pt x="4526961" y="2588311"/>
                </a:lnTo>
                <a:lnTo>
                  <a:pt x="4526961" y="2588893"/>
                </a:lnTo>
                <a:lnTo>
                  <a:pt x="4526961" y="2785893"/>
                </a:lnTo>
                <a:cubicBezTo>
                  <a:pt x="4526961" y="2799125"/>
                  <a:pt x="4542205" y="2809856"/>
                  <a:pt x="4561023" y="2809864"/>
                </a:cubicBezTo>
                <a:lnTo>
                  <a:pt x="4641482" y="2809897"/>
                </a:lnTo>
                <a:cubicBezTo>
                  <a:pt x="4660558" y="2809897"/>
                  <a:pt x="4676999" y="2817286"/>
                  <a:pt x="4676999" y="2830203"/>
                </a:cubicBezTo>
                <a:lnTo>
                  <a:pt x="4681379" y="2830203"/>
                </a:lnTo>
                <a:cubicBezTo>
                  <a:pt x="4681379" y="2817295"/>
                  <a:pt x="4697820" y="2809897"/>
                  <a:pt x="4716888" y="2809897"/>
                </a:cubicBezTo>
                <a:lnTo>
                  <a:pt x="4797347" y="2809864"/>
                </a:lnTo>
                <a:cubicBezTo>
                  <a:pt x="4816156" y="2809864"/>
                  <a:pt x="4831409" y="2799125"/>
                  <a:pt x="4831409" y="2785893"/>
                </a:cubicBezTo>
                <a:lnTo>
                  <a:pt x="4831409" y="2588893"/>
                </a:lnTo>
                <a:lnTo>
                  <a:pt x="4831409" y="2588311"/>
                </a:lnTo>
                <a:lnTo>
                  <a:pt x="4831409" y="2486341"/>
                </a:lnTo>
                <a:lnTo>
                  <a:pt x="4831400" y="2486341"/>
                </a:lnTo>
                <a:close/>
                <a:moveTo>
                  <a:pt x="4541200" y="2467224"/>
                </a:moveTo>
                <a:lnTo>
                  <a:pt x="4541200" y="2479692"/>
                </a:lnTo>
                <a:lnTo>
                  <a:pt x="4817154" y="2479692"/>
                </a:lnTo>
                <a:lnTo>
                  <a:pt x="4817154" y="2467224"/>
                </a:lnTo>
                <a:close/>
                <a:moveTo>
                  <a:pt x="4727386" y="2448107"/>
                </a:moveTo>
                <a:lnTo>
                  <a:pt x="4727386" y="2460575"/>
                </a:lnTo>
                <a:lnTo>
                  <a:pt x="4810505" y="2460575"/>
                </a:lnTo>
                <a:lnTo>
                  <a:pt x="4810505" y="2448107"/>
                </a:lnTo>
                <a:close/>
                <a:moveTo>
                  <a:pt x="4637617" y="2448107"/>
                </a:moveTo>
                <a:lnTo>
                  <a:pt x="4637617" y="2460575"/>
                </a:lnTo>
                <a:lnTo>
                  <a:pt x="4720736" y="2460575"/>
                </a:lnTo>
                <a:lnTo>
                  <a:pt x="4720736" y="2448107"/>
                </a:lnTo>
                <a:close/>
                <a:moveTo>
                  <a:pt x="4547849" y="2448107"/>
                </a:moveTo>
                <a:lnTo>
                  <a:pt x="4547849" y="2460575"/>
                </a:lnTo>
                <a:lnTo>
                  <a:pt x="4630968" y="2460575"/>
                </a:lnTo>
                <a:lnTo>
                  <a:pt x="4630968" y="2448107"/>
                </a:lnTo>
                <a:close/>
                <a:moveTo>
                  <a:pt x="4772270" y="2429031"/>
                </a:moveTo>
                <a:lnTo>
                  <a:pt x="4772270" y="2441499"/>
                </a:lnTo>
                <a:lnTo>
                  <a:pt x="4810505" y="2441499"/>
                </a:lnTo>
                <a:lnTo>
                  <a:pt x="4810505" y="2429031"/>
                </a:lnTo>
                <a:close/>
                <a:moveTo>
                  <a:pt x="4592733" y="2429031"/>
                </a:moveTo>
                <a:lnTo>
                  <a:pt x="4592733" y="2441499"/>
                </a:lnTo>
                <a:lnTo>
                  <a:pt x="4675852" y="2441499"/>
                </a:lnTo>
                <a:lnTo>
                  <a:pt x="4675852" y="2429031"/>
                </a:lnTo>
                <a:close/>
                <a:moveTo>
                  <a:pt x="4547849" y="2429031"/>
                </a:moveTo>
                <a:lnTo>
                  <a:pt x="4547849" y="2441499"/>
                </a:lnTo>
                <a:lnTo>
                  <a:pt x="4586084" y="2441499"/>
                </a:lnTo>
                <a:lnTo>
                  <a:pt x="4586084" y="2429031"/>
                </a:lnTo>
                <a:close/>
                <a:moveTo>
                  <a:pt x="4682502" y="2428990"/>
                </a:moveTo>
                <a:lnTo>
                  <a:pt x="4682502" y="2441458"/>
                </a:lnTo>
                <a:lnTo>
                  <a:pt x="4765621" y="2441458"/>
                </a:lnTo>
                <a:lnTo>
                  <a:pt x="4765621" y="2428990"/>
                </a:lnTo>
                <a:close/>
                <a:moveTo>
                  <a:pt x="4727386" y="2409914"/>
                </a:moveTo>
                <a:lnTo>
                  <a:pt x="4727386" y="2422382"/>
                </a:lnTo>
                <a:lnTo>
                  <a:pt x="4810505" y="2422382"/>
                </a:lnTo>
                <a:lnTo>
                  <a:pt x="4810505" y="2409914"/>
                </a:lnTo>
                <a:close/>
                <a:moveTo>
                  <a:pt x="4637617" y="2409914"/>
                </a:moveTo>
                <a:lnTo>
                  <a:pt x="4637617" y="2422382"/>
                </a:lnTo>
                <a:lnTo>
                  <a:pt x="4720736" y="2422382"/>
                </a:lnTo>
                <a:lnTo>
                  <a:pt x="4720736" y="2409914"/>
                </a:lnTo>
                <a:close/>
                <a:moveTo>
                  <a:pt x="4547849" y="2409914"/>
                </a:moveTo>
                <a:lnTo>
                  <a:pt x="4547849" y="2422382"/>
                </a:lnTo>
                <a:lnTo>
                  <a:pt x="4630968" y="2422382"/>
                </a:lnTo>
                <a:lnTo>
                  <a:pt x="4630968" y="2409914"/>
                </a:lnTo>
                <a:close/>
                <a:moveTo>
                  <a:pt x="4767283" y="2387472"/>
                </a:moveTo>
                <a:lnTo>
                  <a:pt x="4751490" y="2403265"/>
                </a:lnTo>
                <a:lnTo>
                  <a:pt x="4803855" y="2403265"/>
                </a:lnTo>
                <a:lnTo>
                  <a:pt x="4788062" y="2387472"/>
                </a:lnTo>
                <a:close/>
                <a:moveTo>
                  <a:pt x="4701619" y="2387472"/>
                </a:moveTo>
                <a:lnTo>
                  <a:pt x="4685826" y="2403265"/>
                </a:lnTo>
                <a:lnTo>
                  <a:pt x="4738191" y="2403265"/>
                </a:lnTo>
                <a:lnTo>
                  <a:pt x="4722398" y="2387472"/>
                </a:lnTo>
                <a:close/>
                <a:moveTo>
                  <a:pt x="4635955" y="2387472"/>
                </a:moveTo>
                <a:lnTo>
                  <a:pt x="4620162" y="2403265"/>
                </a:lnTo>
                <a:lnTo>
                  <a:pt x="4672527" y="2403265"/>
                </a:lnTo>
                <a:lnTo>
                  <a:pt x="4656734" y="2387472"/>
                </a:lnTo>
                <a:close/>
                <a:moveTo>
                  <a:pt x="4570292" y="2387472"/>
                </a:moveTo>
                <a:lnTo>
                  <a:pt x="4554499" y="2403265"/>
                </a:lnTo>
                <a:lnTo>
                  <a:pt x="4606864" y="2403265"/>
                </a:lnTo>
                <a:lnTo>
                  <a:pt x="4591071" y="2387472"/>
                </a:lnTo>
                <a:close/>
                <a:moveTo>
                  <a:pt x="4785785" y="2350900"/>
                </a:moveTo>
                <a:lnTo>
                  <a:pt x="4785785" y="2363368"/>
                </a:lnTo>
                <a:lnTo>
                  <a:pt x="4792426" y="2370017"/>
                </a:lnTo>
                <a:lnTo>
                  <a:pt x="4792426" y="2383266"/>
                </a:lnTo>
                <a:lnTo>
                  <a:pt x="4810505" y="2401345"/>
                </a:lnTo>
                <a:lnTo>
                  <a:pt x="4828583" y="2383266"/>
                </a:lnTo>
                <a:lnTo>
                  <a:pt x="4828583" y="2370017"/>
                </a:lnTo>
                <a:lnTo>
                  <a:pt x="4835232" y="2363368"/>
                </a:lnTo>
                <a:lnTo>
                  <a:pt x="4835232" y="2350900"/>
                </a:lnTo>
                <a:lnTo>
                  <a:pt x="4823188" y="2350900"/>
                </a:lnTo>
                <a:lnTo>
                  <a:pt x="4823188" y="2360043"/>
                </a:lnTo>
                <a:lnTo>
                  <a:pt x="4816531" y="2360043"/>
                </a:lnTo>
                <a:lnTo>
                  <a:pt x="4816531" y="2350900"/>
                </a:lnTo>
                <a:lnTo>
                  <a:pt x="4804478" y="2350900"/>
                </a:lnTo>
                <a:lnTo>
                  <a:pt x="4804478" y="2360043"/>
                </a:lnTo>
                <a:lnTo>
                  <a:pt x="4797829" y="2360043"/>
                </a:lnTo>
                <a:lnTo>
                  <a:pt x="4797829" y="2350900"/>
                </a:lnTo>
                <a:close/>
                <a:moveTo>
                  <a:pt x="4719805" y="2350900"/>
                </a:moveTo>
                <a:lnTo>
                  <a:pt x="4719805" y="2363368"/>
                </a:lnTo>
                <a:lnTo>
                  <a:pt x="4726446" y="2370017"/>
                </a:lnTo>
                <a:lnTo>
                  <a:pt x="4726446" y="2383266"/>
                </a:lnTo>
                <a:lnTo>
                  <a:pt x="4744525" y="2401345"/>
                </a:lnTo>
                <a:lnTo>
                  <a:pt x="4762603" y="2383266"/>
                </a:lnTo>
                <a:lnTo>
                  <a:pt x="4762603" y="2370017"/>
                </a:lnTo>
                <a:lnTo>
                  <a:pt x="4769252" y="2363368"/>
                </a:lnTo>
                <a:lnTo>
                  <a:pt x="4769252" y="2350900"/>
                </a:lnTo>
                <a:lnTo>
                  <a:pt x="4757208" y="2350900"/>
                </a:lnTo>
                <a:lnTo>
                  <a:pt x="4757208" y="2360043"/>
                </a:lnTo>
                <a:lnTo>
                  <a:pt x="4750551" y="2360043"/>
                </a:lnTo>
                <a:lnTo>
                  <a:pt x="4750551" y="2350900"/>
                </a:lnTo>
                <a:lnTo>
                  <a:pt x="4738507" y="2350900"/>
                </a:lnTo>
                <a:lnTo>
                  <a:pt x="4738507" y="2360043"/>
                </a:lnTo>
                <a:lnTo>
                  <a:pt x="4731857" y="2360043"/>
                </a:lnTo>
                <a:lnTo>
                  <a:pt x="4731857" y="2350900"/>
                </a:lnTo>
                <a:close/>
                <a:moveTo>
                  <a:pt x="4654457" y="2350900"/>
                </a:moveTo>
                <a:lnTo>
                  <a:pt x="4654457" y="2363368"/>
                </a:lnTo>
                <a:lnTo>
                  <a:pt x="4661098" y="2370017"/>
                </a:lnTo>
                <a:lnTo>
                  <a:pt x="4661098" y="2383266"/>
                </a:lnTo>
                <a:lnTo>
                  <a:pt x="4679177" y="2401345"/>
                </a:lnTo>
                <a:lnTo>
                  <a:pt x="4697255" y="2383266"/>
                </a:lnTo>
                <a:lnTo>
                  <a:pt x="4697255" y="2370017"/>
                </a:lnTo>
                <a:lnTo>
                  <a:pt x="4703904" y="2363368"/>
                </a:lnTo>
                <a:lnTo>
                  <a:pt x="4703904" y="2350900"/>
                </a:lnTo>
                <a:lnTo>
                  <a:pt x="4691860" y="2350900"/>
                </a:lnTo>
                <a:lnTo>
                  <a:pt x="4691860" y="2360043"/>
                </a:lnTo>
                <a:lnTo>
                  <a:pt x="4685203" y="2360043"/>
                </a:lnTo>
                <a:lnTo>
                  <a:pt x="4685203" y="2350900"/>
                </a:lnTo>
                <a:lnTo>
                  <a:pt x="4673150" y="2350900"/>
                </a:lnTo>
                <a:lnTo>
                  <a:pt x="4673150" y="2360043"/>
                </a:lnTo>
                <a:lnTo>
                  <a:pt x="4666501" y="2360043"/>
                </a:lnTo>
                <a:lnTo>
                  <a:pt x="4666501" y="2350900"/>
                </a:lnTo>
                <a:close/>
                <a:moveTo>
                  <a:pt x="4589109" y="2350900"/>
                </a:moveTo>
                <a:lnTo>
                  <a:pt x="4589109" y="2363368"/>
                </a:lnTo>
                <a:lnTo>
                  <a:pt x="4595742" y="2370017"/>
                </a:lnTo>
                <a:lnTo>
                  <a:pt x="4595742" y="2383266"/>
                </a:lnTo>
                <a:lnTo>
                  <a:pt x="4613820" y="2401345"/>
                </a:lnTo>
                <a:lnTo>
                  <a:pt x="4631907" y="2383266"/>
                </a:lnTo>
                <a:lnTo>
                  <a:pt x="4631907" y="2370017"/>
                </a:lnTo>
                <a:lnTo>
                  <a:pt x="4638548" y="2363368"/>
                </a:lnTo>
                <a:lnTo>
                  <a:pt x="4638548" y="2350900"/>
                </a:lnTo>
                <a:lnTo>
                  <a:pt x="4626504" y="2350900"/>
                </a:lnTo>
                <a:lnTo>
                  <a:pt x="4626504" y="2360043"/>
                </a:lnTo>
                <a:lnTo>
                  <a:pt x="4619846" y="2360043"/>
                </a:lnTo>
                <a:lnTo>
                  <a:pt x="4619846" y="2350900"/>
                </a:lnTo>
                <a:lnTo>
                  <a:pt x="4607802" y="2350900"/>
                </a:lnTo>
                <a:lnTo>
                  <a:pt x="4607802" y="2360043"/>
                </a:lnTo>
                <a:lnTo>
                  <a:pt x="4601153" y="2360043"/>
                </a:lnTo>
                <a:lnTo>
                  <a:pt x="4601153" y="2350900"/>
                </a:lnTo>
                <a:close/>
                <a:moveTo>
                  <a:pt x="4523130" y="2350900"/>
                </a:moveTo>
                <a:lnTo>
                  <a:pt x="4523130" y="2363368"/>
                </a:lnTo>
                <a:lnTo>
                  <a:pt x="4529771" y="2370017"/>
                </a:lnTo>
                <a:lnTo>
                  <a:pt x="4529771" y="2383266"/>
                </a:lnTo>
                <a:lnTo>
                  <a:pt x="4547850" y="2401345"/>
                </a:lnTo>
                <a:lnTo>
                  <a:pt x="4565928" y="2383266"/>
                </a:lnTo>
                <a:lnTo>
                  <a:pt x="4565928" y="2370017"/>
                </a:lnTo>
                <a:lnTo>
                  <a:pt x="4572577" y="2363368"/>
                </a:lnTo>
                <a:lnTo>
                  <a:pt x="4572577" y="2350900"/>
                </a:lnTo>
                <a:lnTo>
                  <a:pt x="4560533" y="2350900"/>
                </a:lnTo>
                <a:lnTo>
                  <a:pt x="4560533" y="2360043"/>
                </a:lnTo>
                <a:lnTo>
                  <a:pt x="4553876" y="2360043"/>
                </a:lnTo>
                <a:lnTo>
                  <a:pt x="4553876" y="2350900"/>
                </a:lnTo>
                <a:lnTo>
                  <a:pt x="4541823" y="2350900"/>
                </a:lnTo>
                <a:lnTo>
                  <a:pt x="4541823" y="2360043"/>
                </a:lnTo>
                <a:lnTo>
                  <a:pt x="4535174" y="2360043"/>
                </a:lnTo>
                <a:lnTo>
                  <a:pt x="4535174" y="2350900"/>
                </a:lnTo>
                <a:close/>
                <a:moveTo>
                  <a:pt x="0" y="0"/>
                </a:moveTo>
                <a:lnTo>
                  <a:pt x="5679440" y="0"/>
                </a:lnTo>
                <a:lnTo>
                  <a:pt x="5679440" y="3065463"/>
                </a:lnTo>
                <a:lnTo>
                  <a:pt x="0" y="3065463"/>
                </a:lnTo>
                <a:close/>
              </a:path>
            </a:pathLst>
          </a:custGeom>
        </p:spPr>
        <p:txBody>
          <a:bodyPr wrap="square">
            <a:noAutofit/>
          </a:bodyPr>
          <a:lstStyle>
            <a:lvl1pPr marL="0" indent="0">
              <a:buNone/>
              <a:defRPr sz="2000"/>
            </a:lvl1pPr>
          </a:lstStyle>
          <a:p>
            <a:r>
              <a:rPr lang="sv-SE"/>
              <a:t>Infoga egen bild här</a:t>
            </a:r>
          </a:p>
        </p:txBody>
      </p:sp>
      <p:sp>
        <p:nvSpPr>
          <p:cNvPr id="21" name="Platshållare för text 14">
            <a:extLst>
              <a:ext uri="{FF2B5EF4-FFF2-40B4-BE49-F238E27FC236}">
                <a16:creationId xmlns:a16="http://schemas.microsoft.com/office/drawing/2014/main" id="{90FEF8F0-E2DD-B94A-9CDE-33288F92DA89}"/>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22" name="Platshållare för text 11">
            <a:extLst>
              <a:ext uri="{FF2B5EF4-FFF2-40B4-BE49-F238E27FC236}">
                <a16:creationId xmlns:a16="http://schemas.microsoft.com/office/drawing/2014/main" id="{DD03B583-3BF2-4F6D-0CF7-DF1057916875}"/>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1774680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å rubrik 3 egna bilder">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382C7F4-BFFB-BDFF-9B24-EBC0031D9FED}"/>
              </a:ext>
            </a:extLst>
          </p:cNvPr>
          <p:cNvSpPr>
            <a:spLocks noGrp="1" noRot="1" noMove="1" noResize="1" noEditPoints="1" noAdjustHandles="1" noChangeArrowheads="1" noChangeShapeType="1"/>
          </p:cNvSpPr>
          <p:nvPr userDrawn="1"/>
        </p:nvSpPr>
        <p:spPr>
          <a:xfrm>
            <a:off x="1" y="0"/>
            <a:ext cx="6096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F9C0126D-F989-7097-21AA-59A4B72CE988}"/>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cxnSp>
        <p:nvCxnSpPr>
          <p:cNvPr id="5" name="Rak koppling 4">
            <a:extLst>
              <a:ext uri="{FF2B5EF4-FFF2-40B4-BE49-F238E27FC236}">
                <a16:creationId xmlns:a16="http://schemas.microsoft.com/office/drawing/2014/main" id="{22118F7E-A091-C2AC-F1DC-F2C17C5FDF30}"/>
              </a:ext>
            </a:extLst>
          </p:cNvPr>
          <p:cNvCxnSpPr>
            <a:cxnSpLocks noGrp="1" noRot="1" noMove="1" noResize="1" noEditPoints="1" noAdjustHandles="1" noChangeArrowheads="1" noChangeShapeType="1"/>
          </p:cNvCxnSpPr>
          <p:nvPr userDrawn="1"/>
        </p:nvCxnSpPr>
        <p:spPr>
          <a:xfrm flipH="1">
            <a:off x="6024880" y="3429000"/>
            <a:ext cx="5984240" cy="0"/>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sp>
        <p:nvSpPr>
          <p:cNvPr id="6" name="Rektangel 5">
            <a:extLst>
              <a:ext uri="{FF2B5EF4-FFF2-40B4-BE49-F238E27FC236}">
                <a16:creationId xmlns:a16="http://schemas.microsoft.com/office/drawing/2014/main" id="{E85E6102-900E-6C77-695C-58EC8700B403}"/>
              </a:ext>
            </a:extLst>
          </p:cNvPr>
          <p:cNvSpPr>
            <a:spLocks noGrp="1" noRot="1" noMove="1" noResize="1" noEditPoints="1" noAdjustHandles="1" noChangeArrowheads="1" noChangeShapeType="1"/>
          </p:cNvSpPr>
          <p:nvPr userDrawn="1"/>
        </p:nvSpPr>
        <p:spPr>
          <a:xfrm rot="5400000">
            <a:off x="9718799" y="3001461"/>
            <a:ext cx="382987" cy="7646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03B71F91-9013-72A0-0CEE-36A7263B96BE}"/>
              </a:ext>
            </a:extLst>
          </p:cNvPr>
          <p:cNvSpPr>
            <a:spLocks noGrp="1" noRot="1" noMove="1" noResize="1" noEditPoints="1" noAdjustHandles="1" noChangeArrowheads="1" noChangeShapeType="1"/>
          </p:cNvSpPr>
          <p:nvPr userDrawn="1"/>
        </p:nvSpPr>
        <p:spPr>
          <a:xfrm rot="16200000">
            <a:off x="9075150" y="3870595"/>
            <a:ext cx="1670285" cy="76462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971388E9-2258-7204-C6FF-4995FA6327B7}"/>
              </a:ext>
            </a:extLst>
          </p:cNvPr>
          <p:cNvSpPr>
            <a:spLocks noGrp="1" noRot="1" noMove="1" noResize="1" noEditPoints="1" noAdjustHandles="1" noChangeArrowheads="1" noChangeShapeType="1"/>
          </p:cNvSpPr>
          <p:nvPr userDrawn="1"/>
        </p:nvSpPr>
        <p:spPr>
          <a:xfrm rot="16200000">
            <a:off x="9333112" y="-3330853"/>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96A4454F-DFE1-557A-9ED6-BCBBCE439803}"/>
              </a:ext>
            </a:extLst>
          </p:cNvPr>
          <p:cNvSpPr>
            <a:spLocks noGrp="1" noRot="1" noMove="1" noResize="1" noEditPoints="1" noAdjustHandles="1" noChangeArrowheads="1" noChangeShapeType="1"/>
          </p:cNvSpPr>
          <p:nvPr userDrawn="1"/>
        </p:nvSpPr>
        <p:spPr>
          <a:xfrm rot="5400000">
            <a:off x="8791179" y="-4131386"/>
            <a:ext cx="140633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61C7973D-1E4E-497A-0097-08F326A8179F}"/>
              </a:ext>
            </a:extLst>
          </p:cNvPr>
          <p:cNvSpPr>
            <a:spLocks noGrp="1" noRot="1" noMove="1" noResize="1" noEditPoints="1" noAdjustHandles="1" noChangeArrowheads="1" noChangeShapeType="1"/>
          </p:cNvSpPr>
          <p:nvPr userDrawn="1"/>
        </p:nvSpPr>
        <p:spPr>
          <a:xfrm>
            <a:off x="11879696" y="2032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CAFF938D-0468-1775-F418-9A0EE4504222}"/>
              </a:ext>
            </a:extLst>
          </p:cNvPr>
          <p:cNvSpPr>
            <a:spLocks noGrp="1" noRot="1" noMove="1" noResize="1" noEditPoints="1" noAdjustHandles="1" noChangeArrowheads="1" noChangeShapeType="1"/>
          </p:cNvSpPr>
          <p:nvPr userDrawn="1"/>
        </p:nvSpPr>
        <p:spPr>
          <a:xfrm rot="10800000">
            <a:off x="12207965" y="-548640"/>
            <a:ext cx="4875877" cy="9147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koppling 11">
            <a:extLst>
              <a:ext uri="{FF2B5EF4-FFF2-40B4-BE49-F238E27FC236}">
                <a16:creationId xmlns:a16="http://schemas.microsoft.com/office/drawing/2014/main" id="{2987CACC-701F-C689-6534-B207FFD95F3C}"/>
              </a:ext>
            </a:extLst>
          </p:cNvPr>
          <p:cNvCxnSpPr>
            <a:cxnSpLocks noGrp="1" noRot="1" noMove="1" noResize="1" noEditPoints="1" noAdjustHandles="1" noChangeArrowheads="1" noChangeShapeType="1"/>
          </p:cNvCxnSpPr>
          <p:nvPr userDrawn="1"/>
        </p:nvCxnSpPr>
        <p:spPr>
          <a:xfrm>
            <a:off x="9042998" y="89647"/>
            <a:ext cx="0" cy="6678706"/>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3" name="Grupp 12">
            <a:extLst>
              <a:ext uri="{FF2B5EF4-FFF2-40B4-BE49-F238E27FC236}">
                <a16:creationId xmlns:a16="http://schemas.microsoft.com/office/drawing/2014/main" id="{5CC0BE7B-2483-F7F4-BACA-87AD3E3D0BEA}"/>
              </a:ext>
            </a:extLst>
          </p:cNvPr>
          <p:cNvGrpSpPr>
            <a:grpSpLocks noGrp="1" noUngrp="1" noRot="1" noMove="1" noResize="1"/>
          </p:cNvGrpSpPr>
          <p:nvPr userDrawn="1"/>
        </p:nvGrpSpPr>
        <p:grpSpPr>
          <a:xfrm>
            <a:off x="1895171" y="6027927"/>
            <a:ext cx="2199710" cy="374484"/>
            <a:chOff x="1888435" y="5891642"/>
            <a:chExt cx="2199710" cy="374484"/>
          </a:xfrm>
        </p:grpSpPr>
        <p:pic>
          <p:nvPicPr>
            <p:cNvPr id="14" name="Bildobjekt 13">
              <a:extLst>
                <a:ext uri="{FF2B5EF4-FFF2-40B4-BE49-F238E27FC236}">
                  <a16:creationId xmlns:a16="http://schemas.microsoft.com/office/drawing/2014/main" id="{34E4FD4D-53D5-F4DB-B187-BADD138C1DB0}"/>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763273" y="5898774"/>
              <a:ext cx="460118" cy="367352"/>
            </a:xfrm>
            <a:prstGeom prst="rect">
              <a:avLst/>
            </a:prstGeom>
          </p:spPr>
        </p:pic>
        <p:pic>
          <p:nvPicPr>
            <p:cNvPr id="15" name="Bildobjekt 14">
              <a:extLst>
                <a:ext uri="{FF2B5EF4-FFF2-40B4-BE49-F238E27FC236}">
                  <a16:creationId xmlns:a16="http://schemas.microsoft.com/office/drawing/2014/main" id="{408BCA2F-3C2E-F9BC-FC94-5DCD7665B1ED}"/>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190608" y="5891642"/>
              <a:ext cx="460118" cy="367352"/>
            </a:xfrm>
            <a:prstGeom prst="rect">
              <a:avLst/>
            </a:prstGeom>
          </p:spPr>
        </p:pic>
        <p:pic>
          <p:nvPicPr>
            <p:cNvPr id="16" name="Bildobjekt 15">
              <a:extLst>
                <a:ext uri="{FF2B5EF4-FFF2-40B4-BE49-F238E27FC236}">
                  <a16:creationId xmlns:a16="http://schemas.microsoft.com/office/drawing/2014/main" id="{C9FD1CDE-FFF0-0FCC-76A6-07F681F66E51}"/>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325854" y="5898773"/>
              <a:ext cx="460118" cy="367352"/>
            </a:xfrm>
            <a:prstGeom prst="rect">
              <a:avLst/>
            </a:prstGeom>
          </p:spPr>
        </p:pic>
        <p:pic>
          <p:nvPicPr>
            <p:cNvPr id="17" name="Bildobjekt 16">
              <a:extLst>
                <a:ext uri="{FF2B5EF4-FFF2-40B4-BE49-F238E27FC236}">
                  <a16:creationId xmlns:a16="http://schemas.microsoft.com/office/drawing/2014/main" id="{367BF687-6455-6B87-3D54-6E98FA5A8081}"/>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628027" y="5898773"/>
              <a:ext cx="460118" cy="367352"/>
            </a:xfrm>
            <a:prstGeom prst="rect">
              <a:avLst/>
            </a:prstGeom>
          </p:spPr>
        </p:pic>
        <p:pic>
          <p:nvPicPr>
            <p:cNvPr id="18" name="Bildobjekt 17">
              <a:extLst>
                <a:ext uri="{FF2B5EF4-FFF2-40B4-BE49-F238E27FC236}">
                  <a16:creationId xmlns:a16="http://schemas.microsoft.com/office/drawing/2014/main" id="{4253A18D-F301-79EC-BC1A-25F2E22A9B03}"/>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1888435" y="5898773"/>
              <a:ext cx="460118" cy="367352"/>
            </a:xfrm>
            <a:prstGeom prst="rect">
              <a:avLst/>
            </a:prstGeom>
          </p:spPr>
        </p:pic>
      </p:grpSp>
      <p:sp>
        <p:nvSpPr>
          <p:cNvPr id="19" name="Platshållare för bild 4">
            <a:extLst>
              <a:ext uri="{FF2B5EF4-FFF2-40B4-BE49-F238E27FC236}">
                <a16:creationId xmlns:a16="http://schemas.microsoft.com/office/drawing/2014/main" id="{C476B104-473C-0C66-891B-D5C9C63AEAFF}"/>
              </a:ext>
            </a:extLst>
          </p:cNvPr>
          <p:cNvSpPr>
            <a:spLocks noGrp="1" noRot="1" noMove="1" noResize="1" noEditPoints="1" noAdjustHandles="1" noChangeArrowheads="1" noChangeShapeType="1"/>
          </p:cNvSpPr>
          <p:nvPr>
            <p:ph type="pic" sz="quarter" idx="12" hasCustomPrompt="1"/>
          </p:nvPr>
        </p:nvSpPr>
        <p:spPr>
          <a:xfrm>
            <a:off x="6270176" y="244475"/>
            <a:ext cx="5679440" cy="3065463"/>
          </a:xfrm>
          <a:prstGeom prst="rect">
            <a:avLst/>
          </a:prstGeom>
        </p:spPr>
        <p:txBody>
          <a:bodyPr/>
          <a:lstStyle>
            <a:lvl1pPr marL="0" indent="0">
              <a:buNone/>
              <a:defRPr sz="2000"/>
            </a:lvl1pPr>
          </a:lstStyle>
          <a:p>
            <a:r>
              <a:rPr lang="sv-SE"/>
              <a:t>Infoga egen bild här</a:t>
            </a:r>
          </a:p>
        </p:txBody>
      </p:sp>
      <p:sp>
        <p:nvSpPr>
          <p:cNvPr id="20" name="Platshållare för bild 4">
            <a:extLst>
              <a:ext uri="{FF2B5EF4-FFF2-40B4-BE49-F238E27FC236}">
                <a16:creationId xmlns:a16="http://schemas.microsoft.com/office/drawing/2014/main" id="{EAE8CF73-72EB-BDF4-0BB3-034587C227AB}"/>
              </a:ext>
            </a:extLst>
          </p:cNvPr>
          <p:cNvSpPr>
            <a:spLocks noGrp="1" noRot="1" noMove="1" noResize="1" noEditPoints="1" noAdjustHandles="1" noChangeArrowheads="1" noChangeShapeType="1"/>
          </p:cNvSpPr>
          <p:nvPr>
            <p:ph type="pic" sz="quarter" idx="14" hasCustomPrompt="1"/>
          </p:nvPr>
        </p:nvSpPr>
        <p:spPr>
          <a:xfrm>
            <a:off x="6270176" y="3548062"/>
            <a:ext cx="2712720" cy="3065463"/>
          </a:xfrm>
          <a:prstGeom prst="rect">
            <a:avLst/>
          </a:prstGeom>
        </p:spPr>
        <p:txBody>
          <a:bodyPr/>
          <a:lstStyle>
            <a:lvl1pPr marL="0" indent="0">
              <a:buNone/>
              <a:defRPr sz="2000"/>
            </a:lvl1pPr>
          </a:lstStyle>
          <a:p>
            <a:r>
              <a:rPr lang="sv-SE"/>
              <a:t>Infoga egen bild här</a:t>
            </a:r>
          </a:p>
        </p:txBody>
      </p:sp>
      <p:sp>
        <p:nvSpPr>
          <p:cNvPr id="21" name="Platshållare för text 14">
            <a:extLst>
              <a:ext uri="{FF2B5EF4-FFF2-40B4-BE49-F238E27FC236}">
                <a16:creationId xmlns:a16="http://schemas.microsoft.com/office/drawing/2014/main" id="{1DAB1C89-ECE5-5F69-3BC3-713ADC85A706}"/>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22" name="Platshållare för bild 1">
            <a:extLst>
              <a:ext uri="{FF2B5EF4-FFF2-40B4-BE49-F238E27FC236}">
                <a16:creationId xmlns:a16="http://schemas.microsoft.com/office/drawing/2014/main" id="{9E396D78-1ED2-E38C-A864-9608C39E5B82}"/>
              </a:ext>
            </a:extLst>
          </p:cNvPr>
          <p:cNvSpPr>
            <a:spLocks noGrp="1" noRot="1" noMove="1" noResize="1" noEditPoints="1" noAdjustHandles="1" noChangeArrowheads="1" noChangeShapeType="1"/>
          </p:cNvSpPr>
          <p:nvPr>
            <p:ph type="pic" sz="quarter" idx="15" hasCustomPrompt="1"/>
          </p:nvPr>
        </p:nvSpPr>
        <p:spPr>
          <a:xfrm>
            <a:off x="9236896" y="3548063"/>
            <a:ext cx="2712720" cy="3065462"/>
          </a:xfrm>
          <a:custGeom>
            <a:avLst/>
            <a:gdLst>
              <a:gd name="connsiteX0" fmla="*/ 1759991 w 2712720"/>
              <a:gd name="connsiteY0" fmla="*/ 2746088 h 3065462"/>
              <a:gd name="connsiteX1" fmla="*/ 1762848 w 2712720"/>
              <a:gd name="connsiteY1" fmla="*/ 2749650 h 3065462"/>
              <a:gd name="connsiteX2" fmla="*/ 1760963 w 2712720"/>
              <a:gd name="connsiteY2" fmla="*/ 2751826 h 3065462"/>
              <a:gd name="connsiteX3" fmla="*/ 1760954 w 2712720"/>
              <a:gd name="connsiteY3" fmla="*/ 2751826 h 3065462"/>
              <a:gd name="connsiteX4" fmla="*/ 1759468 w 2712720"/>
              <a:gd name="connsiteY4" fmla="*/ 2754251 h 3065462"/>
              <a:gd name="connsiteX5" fmla="*/ 1756960 w 2712720"/>
              <a:gd name="connsiteY5" fmla="*/ 2751245 h 3065462"/>
              <a:gd name="connsiteX6" fmla="*/ 1759991 w 2712720"/>
              <a:gd name="connsiteY6" fmla="*/ 2746088 h 3065462"/>
              <a:gd name="connsiteX7" fmla="*/ 1665442 w 2712720"/>
              <a:gd name="connsiteY7" fmla="*/ 2746088 h 3065462"/>
              <a:gd name="connsiteX8" fmla="*/ 1668473 w 2712720"/>
              <a:gd name="connsiteY8" fmla="*/ 2751245 h 3065462"/>
              <a:gd name="connsiteX9" fmla="*/ 1665965 w 2712720"/>
              <a:gd name="connsiteY9" fmla="*/ 2754251 h 3065462"/>
              <a:gd name="connsiteX10" fmla="*/ 1665957 w 2712720"/>
              <a:gd name="connsiteY10" fmla="*/ 2754251 h 3065462"/>
              <a:gd name="connsiteX11" fmla="*/ 1664470 w 2712720"/>
              <a:gd name="connsiteY11" fmla="*/ 2751826 h 3065462"/>
              <a:gd name="connsiteX12" fmla="*/ 1662585 w 2712720"/>
              <a:gd name="connsiteY12" fmla="*/ 2749650 h 3065462"/>
              <a:gd name="connsiteX13" fmla="*/ 1665442 w 2712720"/>
              <a:gd name="connsiteY13" fmla="*/ 2746088 h 3065462"/>
              <a:gd name="connsiteX14" fmla="*/ 1750969 w 2712720"/>
              <a:gd name="connsiteY14" fmla="*/ 2743225 h 3065462"/>
              <a:gd name="connsiteX15" fmla="*/ 1750973 w 2712720"/>
              <a:gd name="connsiteY15" fmla="*/ 2743231 h 3065462"/>
              <a:gd name="connsiteX16" fmla="*/ 1750965 w 2712720"/>
              <a:gd name="connsiteY16" fmla="*/ 2743231 h 3065462"/>
              <a:gd name="connsiteX17" fmla="*/ 1674439 w 2712720"/>
              <a:gd name="connsiteY17" fmla="*/ 2743225 h 3065462"/>
              <a:gd name="connsiteX18" fmla="*/ 1674443 w 2712720"/>
              <a:gd name="connsiteY18" fmla="*/ 2743231 h 3065462"/>
              <a:gd name="connsiteX19" fmla="*/ 1674435 w 2712720"/>
              <a:gd name="connsiteY19" fmla="*/ 2743231 h 3065462"/>
              <a:gd name="connsiteX20" fmla="*/ 1755906 w 2712720"/>
              <a:gd name="connsiteY20" fmla="*/ 2740640 h 3065462"/>
              <a:gd name="connsiteX21" fmla="*/ 1758463 w 2712720"/>
              <a:gd name="connsiteY21" fmla="*/ 2744103 h 3065462"/>
              <a:gd name="connsiteX22" fmla="*/ 1756445 w 2712720"/>
              <a:gd name="connsiteY22" fmla="*/ 2746686 h 3065462"/>
              <a:gd name="connsiteX23" fmla="*/ 1755025 w 2712720"/>
              <a:gd name="connsiteY23" fmla="*/ 2748861 h 3065462"/>
              <a:gd name="connsiteX24" fmla="*/ 1752675 w 2712720"/>
              <a:gd name="connsiteY24" fmla="*/ 2745681 h 3065462"/>
              <a:gd name="connsiteX25" fmla="*/ 1755906 w 2712720"/>
              <a:gd name="connsiteY25" fmla="*/ 2740640 h 3065462"/>
              <a:gd name="connsiteX26" fmla="*/ 1669511 w 2712720"/>
              <a:gd name="connsiteY26" fmla="*/ 2740640 h 3065462"/>
              <a:gd name="connsiteX27" fmla="*/ 1672741 w 2712720"/>
              <a:gd name="connsiteY27" fmla="*/ 2745681 h 3065462"/>
              <a:gd name="connsiteX28" fmla="*/ 1670391 w 2712720"/>
              <a:gd name="connsiteY28" fmla="*/ 2748861 h 3065462"/>
              <a:gd name="connsiteX29" fmla="*/ 1668971 w 2712720"/>
              <a:gd name="connsiteY29" fmla="*/ 2746686 h 3065462"/>
              <a:gd name="connsiteX30" fmla="*/ 1666953 w 2712720"/>
              <a:gd name="connsiteY30" fmla="*/ 2744103 h 3065462"/>
              <a:gd name="connsiteX31" fmla="*/ 1669511 w 2712720"/>
              <a:gd name="connsiteY31" fmla="*/ 2740640 h 3065462"/>
              <a:gd name="connsiteX32" fmla="*/ 1786664 w 2712720"/>
              <a:gd name="connsiteY32" fmla="*/ 2735327 h 3065462"/>
              <a:gd name="connsiteX33" fmla="*/ 1790143 w 2712720"/>
              <a:gd name="connsiteY33" fmla="*/ 2740740 h 3065462"/>
              <a:gd name="connsiteX34" fmla="*/ 1785077 w 2712720"/>
              <a:gd name="connsiteY34" fmla="*/ 2741130 h 3065462"/>
              <a:gd name="connsiteX35" fmla="*/ 1782071 w 2712720"/>
              <a:gd name="connsiteY35" fmla="*/ 2735650 h 3065462"/>
              <a:gd name="connsiteX36" fmla="*/ 1638761 w 2712720"/>
              <a:gd name="connsiteY36" fmla="*/ 2735327 h 3065462"/>
              <a:gd name="connsiteX37" fmla="*/ 1643353 w 2712720"/>
              <a:gd name="connsiteY37" fmla="*/ 2735650 h 3065462"/>
              <a:gd name="connsiteX38" fmla="*/ 1640347 w 2712720"/>
              <a:gd name="connsiteY38" fmla="*/ 2741130 h 3065462"/>
              <a:gd name="connsiteX39" fmla="*/ 1635282 w 2712720"/>
              <a:gd name="connsiteY39" fmla="*/ 2740740 h 3065462"/>
              <a:gd name="connsiteX40" fmla="*/ 1786664 w 2712720"/>
              <a:gd name="connsiteY40" fmla="*/ 2735326 h 3065462"/>
              <a:gd name="connsiteX41" fmla="*/ 1786672 w 2712720"/>
              <a:gd name="connsiteY41" fmla="*/ 2735326 h 3065462"/>
              <a:gd name="connsiteX42" fmla="*/ 1786664 w 2712720"/>
              <a:gd name="connsiteY42" fmla="*/ 2735327 h 3065462"/>
              <a:gd name="connsiteX43" fmla="*/ 1638753 w 2712720"/>
              <a:gd name="connsiteY43" fmla="*/ 2735326 h 3065462"/>
              <a:gd name="connsiteX44" fmla="*/ 1638761 w 2712720"/>
              <a:gd name="connsiteY44" fmla="*/ 2735326 h 3065462"/>
              <a:gd name="connsiteX45" fmla="*/ 1638761 w 2712720"/>
              <a:gd name="connsiteY45" fmla="*/ 2735327 h 3065462"/>
              <a:gd name="connsiteX46" fmla="*/ 1752102 w 2712720"/>
              <a:gd name="connsiteY46" fmla="*/ 2734562 h 3065462"/>
              <a:gd name="connsiteX47" fmla="*/ 1754544 w 2712720"/>
              <a:gd name="connsiteY47" fmla="*/ 2738465 h 3065462"/>
              <a:gd name="connsiteX48" fmla="*/ 1752451 w 2712720"/>
              <a:gd name="connsiteY48" fmla="*/ 2740981 h 3065462"/>
              <a:gd name="connsiteX49" fmla="*/ 1750969 w 2712720"/>
              <a:gd name="connsiteY49" fmla="*/ 2743225 h 3065462"/>
              <a:gd name="connsiteX50" fmla="*/ 1748872 w 2712720"/>
              <a:gd name="connsiteY50" fmla="*/ 2739810 h 3065462"/>
              <a:gd name="connsiteX51" fmla="*/ 1752102 w 2712720"/>
              <a:gd name="connsiteY51" fmla="*/ 2734562 h 3065462"/>
              <a:gd name="connsiteX52" fmla="*/ 1673306 w 2712720"/>
              <a:gd name="connsiteY52" fmla="*/ 2734562 h 3065462"/>
              <a:gd name="connsiteX53" fmla="*/ 1676536 w 2712720"/>
              <a:gd name="connsiteY53" fmla="*/ 2739810 h 3065462"/>
              <a:gd name="connsiteX54" fmla="*/ 1674439 w 2712720"/>
              <a:gd name="connsiteY54" fmla="*/ 2743225 h 3065462"/>
              <a:gd name="connsiteX55" fmla="*/ 1672957 w 2712720"/>
              <a:gd name="connsiteY55" fmla="*/ 2740981 h 3065462"/>
              <a:gd name="connsiteX56" fmla="*/ 1670864 w 2712720"/>
              <a:gd name="connsiteY56" fmla="*/ 2738465 h 3065462"/>
              <a:gd name="connsiteX57" fmla="*/ 1673306 w 2712720"/>
              <a:gd name="connsiteY57" fmla="*/ 2734562 h 3065462"/>
              <a:gd name="connsiteX58" fmla="*/ 1783450 w 2712720"/>
              <a:gd name="connsiteY58" fmla="*/ 2728658 h 3065462"/>
              <a:gd name="connsiteX59" fmla="*/ 1783458 w 2712720"/>
              <a:gd name="connsiteY59" fmla="*/ 2728658 h 3065462"/>
              <a:gd name="connsiteX60" fmla="*/ 1785767 w 2712720"/>
              <a:gd name="connsiteY60" fmla="*/ 2733366 h 3065462"/>
              <a:gd name="connsiteX61" fmla="*/ 1781390 w 2712720"/>
              <a:gd name="connsiteY61" fmla="*/ 2733657 h 3065462"/>
              <a:gd name="connsiteX62" fmla="*/ 1779713 w 2712720"/>
              <a:gd name="connsiteY62" fmla="*/ 2728732 h 3065462"/>
              <a:gd name="connsiteX63" fmla="*/ 1641950 w 2712720"/>
              <a:gd name="connsiteY63" fmla="*/ 2728658 h 3065462"/>
              <a:gd name="connsiteX64" fmla="*/ 1645687 w 2712720"/>
              <a:gd name="connsiteY64" fmla="*/ 2728732 h 3065462"/>
              <a:gd name="connsiteX65" fmla="*/ 1645695 w 2712720"/>
              <a:gd name="connsiteY65" fmla="*/ 2728732 h 3065462"/>
              <a:gd name="connsiteX66" fmla="*/ 1644018 w 2712720"/>
              <a:gd name="connsiteY66" fmla="*/ 2733657 h 3065462"/>
              <a:gd name="connsiteX67" fmla="*/ 1639641 w 2712720"/>
              <a:gd name="connsiteY67" fmla="*/ 2733366 h 3065462"/>
              <a:gd name="connsiteX68" fmla="*/ 1641950 w 2712720"/>
              <a:gd name="connsiteY68" fmla="*/ 2728658 h 3065462"/>
              <a:gd name="connsiteX69" fmla="*/ 1780950 w 2712720"/>
              <a:gd name="connsiteY69" fmla="*/ 2721491 h 3065462"/>
              <a:gd name="connsiteX70" fmla="*/ 1782586 w 2712720"/>
              <a:gd name="connsiteY70" fmla="*/ 2726557 h 3065462"/>
              <a:gd name="connsiteX71" fmla="*/ 1779223 w 2712720"/>
              <a:gd name="connsiteY71" fmla="*/ 2726490 h 3065462"/>
              <a:gd name="connsiteX72" fmla="*/ 1778160 w 2712720"/>
              <a:gd name="connsiteY72" fmla="*/ 2721666 h 3065462"/>
              <a:gd name="connsiteX73" fmla="*/ 1644466 w 2712720"/>
              <a:gd name="connsiteY73" fmla="*/ 2721491 h 3065462"/>
              <a:gd name="connsiteX74" fmla="*/ 1647256 w 2712720"/>
              <a:gd name="connsiteY74" fmla="*/ 2721666 h 3065462"/>
              <a:gd name="connsiteX75" fmla="*/ 1646193 w 2712720"/>
              <a:gd name="connsiteY75" fmla="*/ 2726490 h 3065462"/>
              <a:gd name="connsiteX76" fmla="*/ 1642830 w 2712720"/>
              <a:gd name="connsiteY76" fmla="*/ 2726557 h 3065462"/>
              <a:gd name="connsiteX77" fmla="*/ 1644466 w 2712720"/>
              <a:gd name="connsiteY77" fmla="*/ 2721491 h 3065462"/>
              <a:gd name="connsiteX78" fmla="*/ 1730620 w 2712720"/>
              <a:gd name="connsiteY78" fmla="*/ 2680312 h 3065462"/>
              <a:gd name="connsiteX79" fmla="*/ 1739754 w 2712720"/>
              <a:gd name="connsiteY79" fmla="*/ 2681209 h 3065462"/>
              <a:gd name="connsiteX80" fmla="*/ 1740086 w 2712720"/>
              <a:gd name="connsiteY80" fmla="*/ 2681524 h 3065462"/>
              <a:gd name="connsiteX81" fmla="*/ 1740311 w 2712720"/>
              <a:gd name="connsiteY81" fmla="*/ 2691896 h 3065462"/>
              <a:gd name="connsiteX82" fmla="*/ 1738833 w 2712720"/>
              <a:gd name="connsiteY82" fmla="*/ 2694138 h 3065462"/>
              <a:gd name="connsiteX83" fmla="*/ 1731467 w 2712720"/>
              <a:gd name="connsiteY83" fmla="*/ 2696031 h 3065462"/>
              <a:gd name="connsiteX84" fmla="*/ 1731068 w 2712720"/>
              <a:gd name="connsiteY84" fmla="*/ 2695741 h 3065462"/>
              <a:gd name="connsiteX85" fmla="*/ 1730620 w 2712720"/>
              <a:gd name="connsiteY85" fmla="*/ 2680312 h 3065462"/>
              <a:gd name="connsiteX86" fmla="*/ 1694797 w 2712720"/>
              <a:gd name="connsiteY86" fmla="*/ 2680304 h 3065462"/>
              <a:gd name="connsiteX87" fmla="*/ 1694348 w 2712720"/>
              <a:gd name="connsiteY87" fmla="*/ 2695732 h 3065462"/>
              <a:gd name="connsiteX88" fmla="*/ 1693950 w 2712720"/>
              <a:gd name="connsiteY88" fmla="*/ 2696023 h 3065462"/>
              <a:gd name="connsiteX89" fmla="*/ 1686584 w 2712720"/>
              <a:gd name="connsiteY89" fmla="*/ 2694130 h 3065462"/>
              <a:gd name="connsiteX90" fmla="*/ 1685106 w 2712720"/>
              <a:gd name="connsiteY90" fmla="*/ 2691888 h 3065462"/>
              <a:gd name="connsiteX91" fmla="*/ 1685330 w 2712720"/>
              <a:gd name="connsiteY91" fmla="*/ 2681516 h 3065462"/>
              <a:gd name="connsiteX92" fmla="*/ 1685662 w 2712720"/>
              <a:gd name="connsiteY92" fmla="*/ 2681200 h 3065462"/>
              <a:gd name="connsiteX93" fmla="*/ 1694797 w 2712720"/>
              <a:gd name="connsiteY93" fmla="*/ 2680304 h 3065462"/>
              <a:gd name="connsiteX94" fmla="*/ 1782844 w 2712720"/>
              <a:gd name="connsiteY94" fmla="*/ 2667466 h 3065462"/>
              <a:gd name="connsiteX95" fmla="*/ 1784089 w 2712720"/>
              <a:gd name="connsiteY95" fmla="*/ 2667773 h 3065462"/>
              <a:gd name="connsiteX96" fmla="*/ 1788142 w 2712720"/>
              <a:gd name="connsiteY96" fmla="*/ 2672896 h 3065462"/>
              <a:gd name="connsiteX97" fmla="*/ 1788640 w 2712720"/>
              <a:gd name="connsiteY97" fmla="*/ 2679598 h 3065462"/>
              <a:gd name="connsiteX98" fmla="*/ 1787884 w 2712720"/>
              <a:gd name="connsiteY98" fmla="*/ 2680636 h 3065462"/>
              <a:gd name="connsiteX99" fmla="*/ 1786547 w 2712720"/>
              <a:gd name="connsiteY99" fmla="*/ 2680337 h 3065462"/>
              <a:gd name="connsiteX100" fmla="*/ 1782354 w 2712720"/>
              <a:gd name="connsiteY100" fmla="*/ 2676069 h 3065462"/>
              <a:gd name="connsiteX101" fmla="*/ 1782362 w 2712720"/>
              <a:gd name="connsiteY101" fmla="*/ 2676060 h 3065462"/>
              <a:gd name="connsiteX102" fmla="*/ 1779489 w 2712720"/>
              <a:gd name="connsiteY102" fmla="*/ 2673079 h 3065462"/>
              <a:gd name="connsiteX103" fmla="*/ 1779298 w 2712720"/>
              <a:gd name="connsiteY103" fmla="*/ 2671676 h 3065462"/>
              <a:gd name="connsiteX104" fmla="*/ 1779813 w 2712720"/>
              <a:gd name="connsiteY104" fmla="*/ 2670779 h 3065462"/>
              <a:gd name="connsiteX105" fmla="*/ 1782287 w 2712720"/>
              <a:gd name="connsiteY105" fmla="*/ 2667931 h 3065462"/>
              <a:gd name="connsiteX106" fmla="*/ 1782844 w 2712720"/>
              <a:gd name="connsiteY106" fmla="*/ 2667466 h 3065462"/>
              <a:gd name="connsiteX107" fmla="*/ 1642564 w 2712720"/>
              <a:gd name="connsiteY107" fmla="*/ 2667457 h 3065462"/>
              <a:gd name="connsiteX108" fmla="*/ 1643121 w 2712720"/>
              <a:gd name="connsiteY108" fmla="*/ 2667922 h 3065462"/>
              <a:gd name="connsiteX109" fmla="*/ 1645595 w 2712720"/>
              <a:gd name="connsiteY109" fmla="*/ 2670771 h 3065462"/>
              <a:gd name="connsiteX110" fmla="*/ 1646110 w 2712720"/>
              <a:gd name="connsiteY110" fmla="*/ 2671667 h 3065462"/>
              <a:gd name="connsiteX111" fmla="*/ 1645919 w 2712720"/>
              <a:gd name="connsiteY111" fmla="*/ 2673071 h 3065462"/>
              <a:gd name="connsiteX112" fmla="*/ 1643046 w 2712720"/>
              <a:gd name="connsiteY112" fmla="*/ 2676052 h 3065462"/>
              <a:gd name="connsiteX113" fmla="*/ 1638853 w 2712720"/>
              <a:gd name="connsiteY113" fmla="*/ 2680320 h 3065462"/>
              <a:gd name="connsiteX114" fmla="*/ 1638861 w 2712720"/>
              <a:gd name="connsiteY114" fmla="*/ 2680328 h 3065462"/>
              <a:gd name="connsiteX115" fmla="*/ 1637524 w 2712720"/>
              <a:gd name="connsiteY115" fmla="*/ 2680627 h 3065462"/>
              <a:gd name="connsiteX116" fmla="*/ 1636768 w 2712720"/>
              <a:gd name="connsiteY116" fmla="*/ 2679589 h 3065462"/>
              <a:gd name="connsiteX117" fmla="*/ 1637267 w 2712720"/>
              <a:gd name="connsiteY117" fmla="*/ 2672888 h 3065462"/>
              <a:gd name="connsiteX118" fmla="*/ 1641319 w 2712720"/>
              <a:gd name="connsiteY118" fmla="*/ 2667765 h 3065462"/>
              <a:gd name="connsiteX119" fmla="*/ 1642564 w 2712720"/>
              <a:gd name="connsiteY119" fmla="*/ 2667457 h 3065462"/>
              <a:gd name="connsiteX120" fmla="*/ 1733202 w 2712720"/>
              <a:gd name="connsiteY120" fmla="*/ 2661836 h 3065462"/>
              <a:gd name="connsiteX121" fmla="*/ 1741764 w 2712720"/>
              <a:gd name="connsiteY121" fmla="*/ 2662707 h 3065462"/>
              <a:gd name="connsiteX122" fmla="*/ 1742055 w 2712720"/>
              <a:gd name="connsiteY122" fmla="*/ 2663031 h 3065462"/>
              <a:gd name="connsiteX123" fmla="*/ 1741041 w 2712720"/>
              <a:gd name="connsiteY123" fmla="*/ 2670148 h 3065462"/>
              <a:gd name="connsiteX124" fmla="*/ 1740294 w 2712720"/>
              <a:gd name="connsiteY124" fmla="*/ 2677439 h 3065462"/>
              <a:gd name="connsiteX125" fmla="*/ 1740302 w 2712720"/>
              <a:gd name="connsiteY125" fmla="*/ 2677439 h 3065462"/>
              <a:gd name="connsiteX126" fmla="*/ 1739239 w 2712720"/>
              <a:gd name="connsiteY126" fmla="*/ 2678443 h 3065462"/>
              <a:gd name="connsiteX127" fmla="*/ 1730819 w 2712720"/>
              <a:gd name="connsiteY127" fmla="*/ 2677580 h 3065462"/>
              <a:gd name="connsiteX128" fmla="*/ 1733202 w 2712720"/>
              <a:gd name="connsiteY128" fmla="*/ 2661836 h 3065462"/>
              <a:gd name="connsiteX129" fmla="*/ 1692206 w 2712720"/>
              <a:gd name="connsiteY129" fmla="*/ 2661836 h 3065462"/>
              <a:gd name="connsiteX130" fmla="*/ 1694589 w 2712720"/>
              <a:gd name="connsiteY130" fmla="*/ 2677580 h 3065462"/>
              <a:gd name="connsiteX131" fmla="*/ 1686169 w 2712720"/>
              <a:gd name="connsiteY131" fmla="*/ 2678443 h 3065462"/>
              <a:gd name="connsiteX132" fmla="*/ 1685106 w 2712720"/>
              <a:gd name="connsiteY132" fmla="*/ 2677439 h 3065462"/>
              <a:gd name="connsiteX133" fmla="*/ 1684358 w 2712720"/>
              <a:gd name="connsiteY133" fmla="*/ 2670148 h 3065462"/>
              <a:gd name="connsiteX134" fmla="*/ 1683345 w 2712720"/>
              <a:gd name="connsiteY134" fmla="*/ 2663031 h 3065462"/>
              <a:gd name="connsiteX135" fmla="*/ 1683354 w 2712720"/>
              <a:gd name="connsiteY135" fmla="*/ 2663031 h 3065462"/>
              <a:gd name="connsiteX136" fmla="*/ 1683644 w 2712720"/>
              <a:gd name="connsiteY136" fmla="*/ 2662707 h 3065462"/>
              <a:gd name="connsiteX137" fmla="*/ 1692206 w 2712720"/>
              <a:gd name="connsiteY137" fmla="*/ 2661836 h 3065462"/>
              <a:gd name="connsiteX138" fmla="*/ 1749030 w 2712720"/>
              <a:gd name="connsiteY138" fmla="*/ 2643226 h 3065462"/>
              <a:gd name="connsiteX139" fmla="*/ 1749287 w 2712720"/>
              <a:gd name="connsiteY139" fmla="*/ 2643542 h 3065462"/>
              <a:gd name="connsiteX140" fmla="*/ 1744637 w 2712720"/>
              <a:gd name="connsiteY140" fmla="*/ 2655524 h 3065462"/>
              <a:gd name="connsiteX141" fmla="*/ 1741407 w 2712720"/>
              <a:gd name="connsiteY141" fmla="*/ 2660291 h 3065462"/>
              <a:gd name="connsiteX142" fmla="*/ 1734099 w 2712720"/>
              <a:gd name="connsiteY142" fmla="*/ 2659286 h 3065462"/>
              <a:gd name="connsiteX143" fmla="*/ 1734108 w 2712720"/>
              <a:gd name="connsiteY143" fmla="*/ 2659286 h 3065462"/>
              <a:gd name="connsiteX144" fmla="*/ 1737188 w 2712720"/>
              <a:gd name="connsiteY144" fmla="*/ 2649770 h 3065462"/>
              <a:gd name="connsiteX145" fmla="*/ 1739414 w 2712720"/>
              <a:gd name="connsiteY145" fmla="*/ 2644605 h 3065462"/>
              <a:gd name="connsiteX146" fmla="*/ 1741340 w 2712720"/>
              <a:gd name="connsiteY146" fmla="*/ 2643558 h 3065462"/>
              <a:gd name="connsiteX147" fmla="*/ 1749030 w 2712720"/>
              <a:gd name="connsiteY147" fmla="*/ 2643226 h 3065462"/>
              <a:gd name="connsiteX148" fmla="*/ 1676370 w 2712720"/>
              <a:gd name="connsiteY148" fmla="*/ 2643226 h 3065462"/>
              <a:gd name="connsiteX149" fmla="*/ 1676378 w 2712720"/>
              <a:gd name="connsiteY149" fmla="*/ 2643226 h 3065462"/>
              <a:gd name="connsiteX150" fmla="*/ 1684068 w 2712720"/>
              <a:gd name="connsiteY150" fmla="*/ 2643558 h 3065462"/>
              <a:gd name="connsiteX151" fmla="*/ 1685994 w 2712720"/>
              <a:gd name="connsiteY151" fmla="*/ 2644605 h 3065462"/>
              <a:gd name="connsiteX152" fmla="*/ 1688220 w 2712720"/>
              <a:gd name="connsiteY152" fmla="*/ 2649770 h 3065462"/>
              <a:gd name="connsiteX153" fmla="*/ 1691301 w 2712720"/>
              <a:gd name="connsiteY153" fmla="*/ 2659286 h 3065462"/>
              <a:gd name="connsiteX154" fmla="*/ 1683993 w 2712720"/>
              <a:gd name="connsiteY154" fmla="*/ 2660291 h 3065462"/>
              <a:gd name="connsiteX155" fmla="*/ 1680763 w 2712720"/>
              <a:gd name="connsiteY155" fmla="*/ 2655524 h 3065462"/>
              <a:gd name="connsiteX156" fmla="*/ 1676113 w 2712720"/>
              <a:gd name="connsiteY156" fmla="*/ 2643542 h 3065462"/>
              <a:gd name="connsiteX157" fmla="*/ 1676370 w 2712720"/>
              <a:gd name="connsiteY157" fmla="*/ 2643226 h 3065462"/>
              <a:gd name="connsiteX158" fmla="*/ 1790607 w 2712720"/>
              <a:gd name="connsiteY158" fmla="*/ 2612801 h 3065462"/>
              <a:gd name="connsiteX159" fmla="*/ 1792841 w 2712720"/>
              <a:gd name="connsiteY159" fmla="*/ 2615034 h 3065462"/>
              <a:gd name="connsiteX160" fmla="*/ 1790607 w 2712720"/>
              <a:gd name="connsiteY160" fmla="*/ 2617268 h 3065462"/>
              <a:gd name="connsiteX161" fmla="*/ 1788374 w 2712720"/>
              <a:gd name="connsiteY161" fmla="*/ 2615034 h 3065462"/>
              <a:gd name="connsiteX162" fmla="*/ 1790607 w 2712720"/>
              <a:gd name="connsiteY162" fmla="*/ 2612801 h 3065462"/>
              <a:gd name="connsiteX163" fmla="*/ 1634808 w 2712720"/>
              <a:gd name="connsiteY163" fmla="*/ 2612801 h 3065462"/>
              <a:gd name="connsiteX164" fmla="*/ 1637042 w 2712720"/>
              <a:gd name="connsiteY164" fmla="*/ 2615034 h 3065462"/>
              <a:gd name="connsiteX165" fmla="*/ 1634808 w 2712720"/>
              <a:gd name="connsiteY165" fmla="*/ 2617268 h 3065462"/>
              <a:gd name="connsiteX166" fmla="*/ 1632575 w 2712720"/>
              <a:gd name="connsiteY166" fmla="*/ 2615034 h 3065462"/>
              <a:gd name="connsiteX167" fmla="*/ 1634808 w 2712720"/>
              <a:gd name="connsiteY167" fmla="*/ 2612801 h 3065462"/>
              <a:gd name="connsiteX168" fmla="*/ 1790607 w 2712720"/>
              <a:gd name="connsiteY168" fmla="*/ 2610874 h 3065462"/>
              <a:gd name="connsiteX169" fmla="*/ 1786447 w 2712720"/>
              <a:gd name="connsiteY169" fmla="*/ 2615034 h 3065462"/>
              <a:gd name="connsiteX170" fmla="*/ 1790607 w 2712720"/>
              <a:gd name="connsiteY170" fmla="*/ 2619195 h 3065462"/>
              <a:gd name="connsiteX171" fmla="*/ 1794768 w 2712720"/>
              <a:gd name="connsiteY171" fmla="*/ 2615034 h 3065462"/>
              <a:gd name="connsiteX172" fmla="*/ 1790607 w 2712720"/>
              <a:gd name="connsiteY172" fmla="*/ 2610874 h 3065462"/>
              <a:gd name="connsiteX173" fmla="*/ 1634808 w 2712720"/>
              <a:gd name="connsiteY173" fmla="*/ 2610874 h 3065462"/>
              <a:gd name="connsiteX174" fmla="*/ 1630648 w 2712720"/>
              <a:gd name="connsiteY174" fmla="*/ 2615034 h 3065462"/>
              <a:gd name="connsiteX175" fmla="*/ 1634808 w 2712720"/>
              <a:gd name="connsiteY175" fmla="*/ 2619195 h 3065462"/>
              <a:gd name="connsiteX176" fmla="*/ 1638969 w 2712720"/>
              <a:gd name="connsiteY176" fmla="*/ 2615034 h 3065462"/>
              <a:gd name="connsiteX177" fmla="*/ 1634808 w 2712720"/>
              <a:gd name="connsiteY177" fmla="*/ 2610874 h 3065462"/>
              <a:gd name="connsiteX178" fmla="*/ 1628498 w 2712720"/>
              <a:gd name="connsiteY178" fmla="*/ 2603724 h 3065462"/>
              <a:gd name="connsiteX179" fmla="*/ 1682490 w 2712720"/>
              <a:gd name="connsiteY179" fmla="*/ 2670173 h 3065462"/>
              <a:gd name="connsiteX180" fmla="*/ 1653418 w 2712720"/>
              <a:gd name="connsiteY180" fmla="*/ 2756493 h 3065462"/>
              <a:gd name="connsiteX181" fmla="*/ 1653426 w 2712720"/>
              <a:gd name="connsiteY181" fmla="*/ 2756476 h 3065462"/>
              <a:gd name="connsiteX182" fmla="*/ 1644342 w 2712720"/>
              <a:gd name="connsiteY182" fmla="*/ 2764564 h 3065462"/>
              <a:gd name="connsiteX183" fmla="*/ 1643079 w 2712720"/>
              <a:gd name="connsiteY183" fmla="*/ 2774446 h 3065462"/>
              <a:gd name="connsiteX184" fmla="*/ 1649714 w 2712720"/>
              <a:gd name="connsiteY184" fmla="*/ 2780134 h 3065462"/>
              <a:gd name="connsiteX185" fmla="*/ 1634593 w 2712720"/>
              <a:gd name="connsiteY185" fmla="*/ 2781704 h 3065462"/>
              <a:gd name="connsiteX186" fmla="*/ 1626446 w 2712720"/>
              <a:gd name="connsiteY186" fmla="*/ 2768035 h 3065462"/>
              <a:gd name="connsiteX187" fmla="*/ 1614630 w 2712720"/>
              <a:gd name="connsiteY187" fmla="*/ 2765851 h 3065462"/>
              <a:gd name="connsiteX188" fmla="*/ 1609158 w 2712720"/>
              <a:gd name="connsiteY188" fmla="*/ 2746611 h 3065462"/>
              <a:gd name="connsiteX189" fmla="*/ 1627377 w 2712720"/>
              <a:gd name="connsiteY189" fmla="*/ 2755255 h 3065462"/>
              <a:gd name="connsiteX190" fmla="*/ 1640148 w 2712720"/>
              <a:gd name="connsiteY190" fmla="*/ 2746221 h 3065462"/>
              <a:gd name="connsiteX191" fmla="*/ 1650113 w 2712720"/>
              <a:gd name="connsiteY191" fmla="*/ 2701362 h 3065462"/>
              <a:gd name="connsiteX192" fmla="*/ 1644092 w 2712720"/>
              <a:gd name="connsiteY192" fmla="*/ 2677596 h 3065462"/>
              <a:gd name="connsiteX193" fmla="*/ 1644209 w 2712720"/>
              <a:gd name="connsiteY193" fmla="*/ 2677032 h 3065462"/>
              <a:gd name="connsiteX194" fmla="*/ 1646476 w 2712720"/>
              <a:gd name="connsiteY194" fmla="*/ 2674732 h 3065462"/>
              <a:gd name="connsiteX195" fmla="*/ 1647663 w 2712720"/>
              <a:gd name="connsiteY195" fmla="*/ 2670820 h 3065462"/>
              <a:gd name="connsiteX196" fmla="*/ 1646418 w 2712720"/>
              <a:gd name="connsiteY196" fmla="*/ 2669292 h 3065462"/>
              <a:gd name="connsiteX197" fmla="*/ 1643619 w 2712720"/>
              <a:gd name="connsiteY197" fmla="*/ 2666278 h 3065462"/>
              <a:gd name="connsiteX198" fmla="*/ 1639367 w 2712720"/>
              <a:gd name="connsiteY198" fmla="*/ 2664891 h 3065462"/>
              <a:gd name="connsiteX199" fmla="*/ 1630665 w 2712720"/>
              <a:gd name="connsiteY199" fmla="*/ 2644156 h 3065462"/>
              <a:gd name="connsiteX200" fmla="*/ 1631163 w 2712720"/>
              <a:gd name="connsiteY200" fmla="*/ 2643683 h 3065462"/>
              <a:gd name="connsiteX201" fmla="*/ 1647647 w 2712720"/>
              <a:gd name="connsiteY201" fmla="*/ 2639954 h 3065462"/>
              <a:gd name="connsiteX202" fmla="*/ 1653542 w 2712720"/>
              <a:gd name="connsiteY202" fmla="*/ 2628221 h 3065462"/>
              <a:gd name="connsiteX203" fmla="*/ 1652629 w 2712720"/>
              <a:gd name="connsiteY203" fmla="*/ 2628030 h 3065462"/>
              <a:gd name="connsiteX204" fmla="*/ 1644657 w 2712720"/>
              <a:gd name="connsiteY204" fmla="*/ 2639274 h 3065462"/>
              <a:gd name="connsiteX205" fmla="*/ 1631288 w 2712720"/>
              <a:gd name="connsiteY205" fmla="*/ 2640851 h 3065462"/>
              <a:gd name="connsiteX206" fmla="*/ 1623083 w 2712720"/>
              <a:gd name="connsiteY206" fmla="*/ 2634939 h 3065462"/>
              <a:gd name="connsiteX207" fmla="*/ 1615510 w 2712720"/>
              <a:gd name="connsiteY207" fmla="*/ 2617027 h 3065462"/>
              <a:gd name="connsiteX208" fmla="*/ 1616631 w 2712720"/>
              <a:gd name="connsiteY208" fmla="*/ 2616272 h 3065462"/>
              <a:gd name="connsiteX209" fmla="*/ 1623490 w 2712720"/>
              <a:gd name="connsiteY209" fmla="*/ 2621229 h 3065462"/>
              <a:gd name="connsiteX210" fmla="*/ 1624130 w 2712720"/>
              <a:gd name="connsiteY210" fmla="*/ 2620249 h 3065462"/>
              <a:gd name="connsiteX211" fmla="*/ 1614265 w 2712720"/>
              <a:gd name="connsiteY211" fmla="*/ 2604995 h 3065462"/>
              <a:gd name="connsiteX212" fmla="*/ 1614829 w 2712720"/>
              <a:gd name="connsiteY212" fmla="*/ 2604148 h 3065462"/>
              <a:gd name="connsiteX213" fmla="*/ 1628498 w 2712720"/>
              <a:gd name="connsiteY213" fmla="*/ 2603724 h 3065462"/>
              <a:gd name="connsiteX214" fmla="*/ 1796902 w 2712720"/>
              <a:gd name="connsiteY214" fmla="*/ 2603691 h 3065462"/>
              <a:gd name="connsiteX215" fmla="*/ 1810571 w 2712720"/>
              <a:gd name="connsiteY215" fmla="*/ 2604114 h 3065462"/>
              <a:gd name="connsiteX216" fmla="*/ 1811135 w 2712720"/>
              <a:gd name="connsiteY216" fmla="*/ 2604961 h 3065462"/>
              <a:gd name="connsiteX217" fmla="*/ 1801270 w 2712720"/>
              <a:gd name="connsiteY217" fmla="*/ 2620216 h 3065462"/>
              <a:gd name="connsiteX218" fmla="*/ 1801910 w 2712720"/>
              <a:gd name="connsiteY218" fmla="*/ 2621196 h 3065462"/>
              <a:gd name="connsiteX219" fmla="*/ 1808769 w 2712720"/>
              <a:gd name="connsiteY219" fmla="*/ 2616238 h 3065462"/>
              <a:gd name="connsiteX220" fmla="*/ 1809890 w 2712720"/>
              <a:gd name="connsiteY220" fmla="*/ 2616994 h 3065462"/>
              <a:gd name="connsiteX221" fmla="*/ 1802317 w 2712720"/>
              <a:gd name="connsiteY221" fmla="*/ 2634906 h 3065462"/>
              <a:gd name="connsiteX222" fmla="*/ 1794112 w 2712720"/>
              <a:gd name="connsiteY222" fmla="*/ 2640818 h 3065462"/>
              <a:gd name="connsiteX223" fmla="*/ 1780743 w 2712720"/>
              <a:gd name="connsiteY223" fmla="*/ 2639240 h 3065462"/>
              <a:gd name="connsiteX224" fmla="*/ 1772771 w 2712720"/>
              <a:gd name="connsiteY224" fmla="*/ 2627997 h 3065462"/>
              <a:gd name="connsiteX225" fmla="*/ 1771858 w 2712720"/>
              <a:gd name="connsiteY225" fmla="*/ 2628188 h 3065462"/>
              <a:gd name="connsiteX226" fmla="*/ 1777753 w 2712720"/>
              <a:gd name="connsiteY226" fmla="*/ 2639921 h 3065462"/>
              <a:gd name="connsiteX227" fmla="*/ 1794237 w 2712720"/>
              <a:gd name="connsiteY227" fmla="*/ 2643650 h 3065462"/>
              <a:gd name="connsiteX228" fmla="*/ 1794735 w 2712720"/>
              <a:gd name="connsiteY228" fmla="*/ 2644123 h 3065462"/>
              <a:gd name="connsiteX229" fmla="*/ 1786032 w 2712720"/>
              <a:gd name="connsiteY229" fmla="*/ 2664858 h 3065462"/>
              <a:gd name="connsiteX230" fmla="*/ 1781781 w 2712720"/>
              <a:gd name="connsiteY230" fmla="*/ 2666245 h 3065462"/>
              <a:gd name="connsiteX231" fmla="*/ 1778982 w 2712720"/>
              <a:gd name="connsiteY231" fmla="*/ 2669259 h 3065462"/>
              <a:gd name="connsiteX232" fmla="*/ 1777737 w 2712720"/>
              <a:gd name="connsiteY232" fmla="*/ 2670787 h 3065462"/>
              <a:gd name="connsiteX233" fmla="*/ 1778924 w 2712720"/>
              <a:gd name="connsiteY233" fmla="*/ 2674698 h 3065462"/>
              <a:gd name="connsiteX234" fmla="*/ 1781191 w 2712720"/>
              <a:gd name="connsiteY234" fmla="*/ 2676999 h 3065462"/>
              <a:gd name="connsiteX235" fmla="*/ 1781307 w 2712720"/>
              <a:gd name="connsiteY235" fmla="*/ 2677563 h 3065462"/>
              <a:gd name="connsiteX236" fmla="*/ 1775287 w 2712720"/>
              <a:gd name="connsiteY236" fmla="*/ 2701329 h 3065462"/>
              <a:gd name="connsiteX237" fmla="*/ 1785252 w 2712720"/>
              <a:gd name="connsiteY237" fmla="*/ 2746187 h 3065462"/>
              <a:gd name="connsiteX238" fmla="*/ 1798023 w 2712720"/>
              <a:gd name="connsiteY238" fmla="*/ 2755222 h 3065462"/>
              <a:gd name="connsiteX239" fmla="*/ 1816242 w 2712720"/>
              <a:gd name="connsiteY239" fmla="*/ 2746578 h 3065462"/>
              <a:gd name="connsiteX240" fmla="*/ 1810770 w 2712720"/>
              <a:gd name="connsiteY240" fmla="*/ 2765818 h 3065462"/>
              <a:gd name="connsiteX241" fmla="*/ 1810778 w 2712720"/>
              <a:gd name="connsiteY241" fmla="*/ 2765835 h 3065462"/>
              <a:gd name="connsiteX242" fmla="*/ 1798962 w 2712720"/>
              <a:gd name="connsiteY242" fmla="*/ 2768019 h 3065462"/>
              <a:gd name="connsiteX243" fmla="*/ 1790816 w 2712720"/>
              <a:gd name="connsiteY243" fmla="*/ 2781687 h 3065462"/>
              <a:gd name="connsiteX244" fmla="*/ 1775694 w 2712720"/>
              <a:gd name="connsiteY244" fmla="*/ 2780117 h 3065462"/>
              <a:gd name="connsiteX245" fmla="*/ 1782329 w 2712720"/>
              <a:gd name="connsiteY245" fmla="*/ 2774429 h 3065462"/>
              <a:gd name="connsiteX246" fmla="*/ 1781067 w 2712720"/>
              <a:gd name="connsiteY246" fmla="*/ 2764547 h 3065462"/>
              <a:gd name="connsiteX247" fmla="*/ 1771982 w 2712720"/>
              <a:gd name="connsiteY247" fmla="*/ 2756459 h 3065462"/>
              <a:gd name="connsiteX248" fmla="*/ 1742910 w 2712720"/>
              <a:gd name="connsiteY248" fmla="*/ 2670139 h 3065462"/>
              <a:gd name="connsiteX249" fmla="*/ 1796902 w 2712720"/>
              <a:gd name="connsiteY249" fmla="*/ 2603691 h 3065462"/>
              <a:gd name="connsiteX250" fmla="*/ 2047425 w 2712720"/>
              <a:gd name="connsiteY250" fmla="*/ 2600843 h 3065462"/>
              <a:gd name="connsiteX251" fmla="*/ 2063136 w 2712720"/>
              <a:gd name="connsiteY251" fmla="*/ 2623023 h 3065462"/>
              <a:gd name="connsiteX252" fmla="*/ 2047425 w 2712720"/>
              <a:gd name="connsiteY252" fmla="*/ 2645203 h 3065462"/>
              <a:gd name="connsiteX253" fmla="*/ 2031714 w 2712720"/>
              <a:gd name="connsiteY253" fmla="*/ 2623023 h 3065462"/>
              <a:gd name="connsiteX254" fmla="*/ 2047425 w 2712720"/>
              <a:gd name="connsiteY254" fmla="*/ 2600843 h 3065462"/>
              <a:gd name="connsiteX255" fmla="*/ 2366580 w 2712720"/>
              <a:gd name="connsiteY255" fmla="*/ 2588312 h 3065462"/>
              <a:gd name="connsiteX256" fmla="*/ 2366580 w 2712720"/>
              <a:gd name="connsiteY256" fmla="*/ 2657733 h 3065462"/>
              <a:gd name="connsiteX257" fmla="*/ 2383587 w 2712720"/>
              <a:gd name="connsiteY257" fmla="*/ 2657733 h 3065462"/>
              <a:gd name="connsiteX258" fmla="*/ 2382989 w 2712720"/>
              <a:gd name="connsiteY258" fmla="*/ 2610293 h 3065462"/>
              <a:gd name="connsiteX259" fmla="*/ 2383188 w 2712720"/>
              <a:gd name="connsiteY259" fmla="*/ 2610293 h 3065462"/>
              <a:gd name="connsiteX260" fmla="*/ 2407452 w 2712720"/>
              <a:gd name="connsiteY260" fmla="*/ 2657733 h 3065462"/>
              <a:gd name="connsiteX261" fmla="*/ 2430429 w 2712720"/>
              <a:gd name="connsiteY261" fmla="*/ 2657733 h 3065462"/>
              <a:gd name="connsiteX262" fmla="*/ 2430429 w 2712720"/>
              <a:gd name="connsiteY262" fmla="*/ 2588312 h 3065462"/>
              <a:gd name="connsiteX263" fmla="*/ 2413522 w 2712720"/>
              <a:gd name="connsiteY263" fmla="*/ 2588312 h 3065462"/>
              <a:gd name="connsiteX264" fmla="*/ 2413821 w 2712720"/>
              <a:gd name="connsiteY264" fmla="*/ 2635454 h 3065462"/>
              <a:gd name="connsiteX265" fmla="*/ 2413622 w 2712720"/>
              <a:gd name="connsiteY265" fmla="*/ 2635454 h 3065462"/>
              <a:gd name="connsiteX266" fmla="*/ 2390147 w 2712720"/>
              <a:gd name="connsiteY266" fmla="*/ 2588312 h 3065462"/>
              <a:gd name="connsiteX267" fmla="*/ 2293480 w 2712720"/>
              <a:gd name="connsiteY267" fmla="*/ 2588312 h 3065462"/>
              <a:gd name="connsiteX268" fmla="*/ 2293480 w 2712720"/>
              <a:gd name="connsiteY268" fmla="*/ 2631376 h 3065462"/>
              <a:gd name="connsiteX269" fmla="*/ 2323914 w 2712720"/>
              <a:gd name="connsiteY269" fmla="*/ 2658929 h 3065462"/>
              <a:gd name="connsiteX270" fmla="*/ 2354348 w 2712720"/>
              <a:gd name="connsiteY270" fmla="*/ 2631376 h 3065462"/>
              <a:gd name="connsiteX271" fmla="*/ 2354348 w 2712720"/>
              <a:gd name="connsiteY271" fmla="*/ 2588312 h 3065462"/>
              <a:gd name="connsiteX272" fmla="*/ 2335847 w 2712720"/>
              <a:gd name="connsiteY272" fmla="*/ 2588312 h 3065462"/>
              <a:gd name="connsiteX273" fmla="*/ 2335847 w 2712720"/>
              <a:gd name="connsiteY273" fmla="*/ 2628296 h 3065462"/>
              <a:gd name="connsiteX274" fmla="*/ 2323914 w 2712720"/>
              <a:gd name="connsiteY274" fmla="*/ 2645203 h 3065462"/>
              <a:gd name="connsiteX275" fmla="*/ 2311981 w 2712720"/>
              <a:gd name="connsiteY275" fmla="*/ 2628296 h 3065462"/>
              <a:gd name="connsiteX276" fmla="*/ 2311981 w 2712720"/>
              <a:gd name="connsiteY276" fmla="*/ 2588312 h 3065462"/>
              <a:gd name="connsiteX277" fmla="*/ 2193517 w 2712720"/>
              <a:gd name="connsiteY277" fmla="*/ 2588312 h 3065462"/>
              <a:gd name="connsiteX278" fmla="*/ 2193517 w 2712720"/>
              <a:gd name="connsiteY278" fmla="*/ 2657733 h 3065462"/>
              <a:gd name="connsiteX279" fmla="*/ 2211620 w 2712720"/>
              <a:gd name="connsiteY279" fmla="*/ 2657733 h 3065462"/>
              <a:gd name="connsiteX280" fmla="*/ 2211221 w 2712720"/>
              <a:gd name="connsiteY280" fmla="*/ 2604430 h 3065462"/>
              <a:gd name="connsiteX281" fmla="*/ 2211420 w 2712720"/>
              <a:gd name="connsiteY281" fmla="*/ 2604430 h 3065462"/>
              <a:gd name="connsiteX282" fmla="*/ 2228327 w 2712720"/>
              <a:gd name="connsiteY282" fmla="*/ 2657733 h 3065462"/>
              <a:gd name="connsiteX283" fmla="*/ 2245334 w 2712720"/>
              <a:gd name="connsiteY283" fmla="*/ 2657733 h 3065462"/>
              <a:gd name="connsiteX284" fmla="*/ 2263038 w 2712720"/>
              <a:gd name="connsiteY284" fmla="*/ 2604430 h 3065462"/>
              <a:gd name="connsiteX285" fmla="*/ 2263237 w 2712720"/>
              <a:gd name="connsiteY285" fmla="*/ 2604430 h 3065462"/>
              <a:gd name="connsiteX286" fmla="*/ 2262938 w 2712720"/>
              <a:gd name="connsiteY286" fmla="*/ 2657733 h 3065462"/>
              <a:gd name="connsiteX287" fmla="*/ 2281041 w 2712720"/>
              <a:gd name="connsiteY287" fmla="*/ 2657733 h 3065462"/>
              <a:gd name="connsiteX288" fmla="*/ 2281041 w 2712720"/>
              <a:gd name="connsiteY288" fmla="*/ 2588312 h 3065462"/>
              <a:gd name="connsiteX289" fmla="*/ 2252998 w 2712720"/>
              <a:gd name="connsiteY289" fmla="*/ 2588312 h 3065462"/>
              <a:gd name="connsiteX290" fmla="*/ 2237586 w 2712720"/>
              <a:gd name="connsiteY290" fmla="*/ 2634457 h 3065462"/>
              <a:gd name="connsiteX291" fmla="*/ 2237387 w 2712720"/>
              <a:gd name="connsiteY291" fmla="*/ 2634457 h 3065462"/>
              <a:gd name="connsiteX292" fmla="*/ 2222664 w 2712720"/>
              <a:gd name="connsiteY292" fmla="*/ 2588312 h 3065462"/>
              <a:gd name="connsiteX293" fmla="*/ 2193525 w 2712720"/>
              <a:gd name="connsiteY293" fmla="*/ 2588312 h 3065462"/>
              <a:gd name="connsiteX294" fmla="*/ 2092075 w 2712720"/>
              <a:gd name="connsiteY294" fmla="*/ 2588312 h 3065462"/>
              <a:gd name="connsiteX295" fmla="*/ 2092075 w 2712720"/>
              <a:gd name="connsiteY295" fmla="*/ 2657733 h 3065462"/>
              <a:gd name="connsiteX296" fmla="*/ 2110178 w 2712720"/>
              <a:gd name="connsiteY296" fmla="*/ 2657733 h 3065462"/>
              <a:gd name="connsiteX297" fmla="*/ 2109779 w 2712720"/>
              <a:gd name="connsiteY297" fmla="*/ 2604430 h 3065462"/>
              <a:gd name="connsiteX298" fmla="*/ 2109978 w 2712720"/>
              <a:gd name="connsiteY298" fmla="*/ 2604430 h 3065462"/>
              <a:gd name="connsiteX299" fmla="*/ 2126885 w 2712720"/>
              <a:gd name="connsiteY299" fmla="*/ 2657733 h 3065462"/>
              <a:gd name="connsiteX300" fmla="*/ 2143892 w 2712720"/>
              <a:gd name="connsiteY300" fmla="*/ 2657733 h 3065462"/>
              <a:gd name="connsiteX301" fmla="*/ 2161596 w 2712720"/>
              <a:gd name="connsiteY301" fmla="*/ 2604430 h 3065462"/>
              <a:gd name="connsiteX302" fmla="*/ 2161795 w 2712720"/>
              <a:gd name="connsiteY302" fmla="*/ 2604430 h 3065462"/>
              <a:gd name="connsiteX303" fmla="*/ 2161496 w 2712720"/>
              <a:gd name="connsiteY303" fmla="*/ 2657733 h 3065462"/>
              <a:gd name="connsiteX304" fmla="*/ 2179599 w 2712720"/>
              <a:gd name="connsiteY304" fmla="*/ 2657733 h 3065462"/>
              <a:gd name="connsiteX305" fmla="*/ 2179599 w 2712720"/>
              <a:gd name="connsiteY305" fmla="*/ 2588312 h 3065462"/>
              <a:gd name="connsiteX306" fmla="*/ 2151556 w 2712720"/>
              <a:gd name="connsiteY306" fmla="*/ 2588312 h 3065462"/>
              <a:gd name="connsiteX307" fmla="*/ 2136144 w 2712720"/>
              <a:gd name="connsiteY307" fmla="*/ 2634457 h 3065462"/>
              <a:gd name="connsiteX308" fmla="*/ 2135945 w 2712720"/>
              <a:gd name="connsiteY308" fmla="*/ 2634457 h 3065462"/>
              <a:gd name="connsiteX309" fmla="*/ 2121222 w 2712720"/>
              <a:gd name="connsiteY309" fmla="*/ 2588312 h 3065462"/>
              <a:gd name="connsiteX310" fmla="*/ 2092083 w 2712720"/>
              <a:gd name="connsiteY310" fmla="*/ 2588312 h 3065462"/>
              <a:gd name="connsiteX311" fmla="*/ 1947370 w 2712720"/>
              <a:gd name="connsiteY311" fmla="*/ 2588312 h 3065462"/>
              <a:gd name="connsiteX312" fmla="*/ 1947370 w 2712720"/>
              <a:gd name="connsiteY312" fmla="*/ 2657725 h 3065462"/>
              <a:gd name="connsiteX313" fmla="*/ 1965871 w 2712720"/>
              <a:gd name="connsiteY313" fmla="*/ 2657725 h 3065462"/>
              <a:gd name="connsiteX314" fmla="*/ 1965871 w 2712720"/>
              <a:gd name="connsiteY314" fmla="*/ 2626195 h 3065462"/>
              <a:gd name="connsiteX315" fmla="*/ 1966071 w 2712720"/>
              <a:gd name="connsiteY315" fmla="*/ 2626195 h 3065462"/>
              <a:gd name="connsiteX316" fmla="*/ 1987653 w 2712720"/>
              <a:gd name="connsiteY316" fmla="*/ 2657725 h 3065462"/>
              <a:gd name="connsiteX317" fmla="*/ 2011219 w 2712720"/>
              <a:gd name="connsiteY317" fmla="*/ 2657725 h 3065462"/>
              <a:gd name="connsiteX318" fmla="*/ 1983575 w 2712720"/>
              <a:gd name="connsiteY318" fmla="*/ 2620631 h 3065462"/>
              <a:gd name="connsiteX319" fmla="*/ 2009235 w 2712720"/>
              <a:gd name="connsiteY319" fmla="*/ 2588312 h 3065462"/>
              <a:gd name="connsiteX320" fmla="*/ 1986955 w 2712720"/>
              <a:gd name="connsiteY320" fmla="*/ 2588312 h 3065462"/>
              <a:gd name="connsiteX321" fmla="*/ 1966071 w 2712720"/>
              <a:gd name="connsiteY321" fmla="*/ 2616654 h 3065462"/>
              <a:gd name="connsiteX322" fmla="*/ 1965871 w 2712720"/>
              <a:gd name="connsiteY322" fmla="*/ 2616654 h 3065462"/>
              <a:gd name="connsiteX323" fmla="*/ 1965871 w 2712720"/>
              <a:gd name="connsiteY323" fmla="*/ 2588312 h 3065462"/>
              <a:gd name="connsiteX324" fmla="*/ 2047425 w 2712720"/>
              <a:gd name="connsiteY324" fmla="*/ 2587125 h 3065462"/>
              <a:gd name="connsiteX325" fmla="*/ 2012615 w 2712720"/>
              <a:gd name="connsiteY325" fmla="*/ 2623031 h 3065462"/>
              <a:gd name="connsiteX326" fmla="*/ 2047425 w 2712720"/>
              <a:gd name="connsiteY326" fmla="*/ 2658938 h 3065462"/>
              <a:gd name="connsiteX327" fmla="*/ 2082236 w 2712720"/>
              <a:gd name="connsiteY327" fmla="*/ 2623031 h 3065462"/>
              <a:gd name="connsiteX328" fmla="*/ 2047425 w 2712720"/>
              <a:gd name="connsiteY328" fmla="*/ 2587125 h 3065462"/>
              <a:gd name="connsiteX329" fmla="*/ 1805696 w 2712720"/>
              <a:gd name="connsiteY329" fmla="*/ 2500174 h 3065462"/>
              <a:gd name="connsiteX330" fmla="*/ 1798048 w 2712720"/>
              <a:gd name="connsiteY330" fmla="*/ 2523350 h 3065462"/>
              <a:gd name="connsiteX331" fmla="*/ 1774149 w 2712720"/>
              <a:gd name="connsiteY331" fmla="*/ 2518385 h 3065462"/>
              <a:gd name="connsiteX332" fmla="*/ 1790400 w 2712720"/>
              <a:gd name="connsiteY332" fmla="*/ 2536595 h 3065462"/>
              <a:gd name="connsiteX333" fmla="*/ 1774149 w 2712720"/>
              <a:gd name="connsiteY333" fmla="*/ 2554806 h 3065462"/>
              <a:gd name="connsiteX334" fmla="*/ 1798048 w 2712720"/>
              <a:gd name="connsiteY334" fmla="*/ 2549840 h 3065462"/>
              <a:gd name="connsiteX335" fmla="*/ 1805696 w 2712720"/>
              <a:gd name="connsiteY335" fmla="*/ 2573017 h 3065462"/>
              <a:gd name="connsiteX336" fmla="*/ 1813344 w 2712720"/>
              <a:gd name="connsiteY336" fmla="*/ 2549840 h 3065462"/>
              <a:gd name="connsiteX337" fmla="*/ 1837243 w 2712720"/>
              <a:gd name="connsiteY337" fmla="*/ 2554806 h 3065462"/>
              <a:gd name="connsiteX338" fmla="*/ 1820992 w 2712720"/>
              <a:gd name="connsiteY338" fmla="*/ 2536595 h 3065462"/>
              <a:gd name="connsiteX339" fmla="*/ 1837243 w 2712720"/>
              <a:gd name="connsiteY339" fmla="*/ 2518385 h 3065462"/>
              <a:gd name="connsiteX340" fmla="*/ 1813344 w 2712720"/>
              <a:gd name="connsiteY340" fmla="*/ 2523350 h 3065462"/>
              <a:gd name="connsiteX341" fmla="*/ 1712011 w 2712720"/>
              <a:gd name="connsiteY341" fmla="*/ 2500174 h 3065462"/>
              <a:gd name="connsiteX342" fmla="*/ 1704363 w 2712720"/>
              <a:gd name="connsiteY342" fmla="*/ 2523350 h 3065462"/>
              <a:gd name="connsiteX343" fmla="*/ 1680464 w 2712720"/>
              <a:gd name="connsiteY343" fmla="*/ 2518385 h 3065462"/>
              <a:gd name="connsiteX344" fmla="*/ 1696715 w 2712720"/>
              <a:gd name="connsiteY344" fmla="*/ 2536595 h 3065462"/>
              <a:gd name="connsiteX345" fmla="*/ 1680464 w 2712720"/>
              <a:gd name="connsiteY345" fmla="*/ 2554806 h 3065462"/>
              <a:gd name="connsiteX346" fmla="*/ 1704363 w 2712720"/>
              <a:gd name="connsiteY346" fmla="*/ 2549840 h 3065462"/>
              <a:gd name="connsiteX347" fmla="*/ 1712011 w 2712720"/>
              <a:gd name="connsiteY347" fmla="*/ 2573017 h 3065462"/>
              <a:gd name="connsiteX348" fmla="*/ 1719659 w 2712720"/>
              <a:gd name="connsiteY348" fmla="*/ 2549840 h 3065462"/>
              <a:gd name="connsiteX349" fmla="*/ 1743558 w 2712720"/>
              <a:gd name="connsiteY349" fmla="*/ 2554806 h 3065462"/>
              <a:gd name="connsiteX350" fmla="*/ 1727307 w 2712720"/>
              <a:gd name="connsiteY350" fmla="*/ 2536595 h 3065462"/>
              <a:gd name="connsiteX351" fmla="*/ 1743558 w 2712720"/>
              <a:gd name="connsiteY351" fmla="*/ 2518385 h 3065462"/>
              <a:gd name="connsiteX352" fmla="*/ 1719659 w 2712720"/>
              <a:gd name="connsiteY352" fmla="*/ 2523350 h 3065462"/>
              <a:gd name="connsiteX353" fmla="*/ 1618325 w 2712720"/>
              <a:gd name="connsiteY353" fmla="*/ 2500174 h 3065462"/>
              <a:gd name="connsiteX354" fmla="*/ 1610677 w 2712720"/>
              <a:gd name="connsiteY354" fmla="*/ 2523350 h 3065462"/>
              <a:gd name="connsiteX355" fmla="*/ 1586778 w 2712720"/>
              <a:gd name="connsiteY355" fmla="*/ 2518385 h 3065462"/>
              <a:gd name="connsiteX356" fmla="*/ 1603029 w 2712720"/>
              <a:gd name="connsiteY356" fmla="*/ 2536595 h 3065462"/>
              <a:gd name="connsiteX357" fmla="*/ 1586778 w 2712720"/>
              <a:gd name="connsiteY357" fmla="*/ 2554806 h 3065462"/>
              <a:gd name="connsiteX358" fmla="*/ 1610677 w 2712720"/>
              <a:gd name="connsiteY358" fmla="*/ 2549840 h 3065462"/>
              <a:gd name="connsiteX359" fmla="*/ 1618325 w 2712720"/>
              <a:gd name="connsiteY359" fmla="*/ 2573017 h 3065462"/>
              <a:gd name="connsiteX360" fmla="*/ 1625973 w 2712720"/>
              <a:gd name="connsiteY360" fmla="*/ 2549840 h 3065462"/>
              <a:gd name="connsiteX361" fmla="*/ 1649872 w 2712720"/>
              <a:gd name="connsiteY361" fmla="*/ 2554806 h 3065462"/>
              <a:gd name="connsiteX362" fmla="*/ 1633621 w 2712720"/>
              <a:gd name="connsiteY362" fmla="*/ 2536595 h 3065462"/>
              <a:gd name="connsiteX363" fmla="*/ 1649872 w 2712720"/>
              <a:gd name="connsiteY363" fmla="*/ 2518385 h 3065462"/>
              <a:gd name="connsiteX364" fmla="*/ 1625973 w 2712720"/>
              <a:gd name="connsiteY364" fmla="*/ 2523350 h 3065462"/>
              <a:gd name="connsiteX365" fmla="*/ 1564806 w 2712720"/>
              <a:gd name="connsiteY365" fmla="*/ 2490591 h 3065462"/>
              <a:gd name="connsiteX366" fmla="*/ 1860652 w 2712720"/>
              <a:gd name="connsiteY366" fmla="*/ 2490591 h 3065462"/>
              <a:gd name="connsiteX367" fmla="*/ 1860652 w 2712720"/>
              <a:gd name="connsiteY367" fmla="*/ 2584742 h 3065462"/>
              <a:gd name="connsiteX368" fmla="*/ 1564806 w 2712720"/>
              <a:gd name="connsiteY368" fmla="*/ 2584742 h 3065462"/>
              <a:gd name="connsiteX369" fmla="*/ 2290001 w 2712720"/>
              <a:gd name="connsiteY369" fmla="*/ 2488664 h 3065462"/>
              <a:gd name="connsiteX370" fmla="*/ 2290001 w 2712720"/>
              <a:gd name="connsiteY370" fmla="*/ 2558085 h 3065462"/>
              <a:gd name="connsiteX371" fmla="*/ 2337143 w 2712720"/>
              <a:gd name="connsiteY371" fmla="*/ 2558085 h 3065462"/>
              <a:gd name="connsiteX372" fmla="*/ 2337143 w 2712720"/>
              <a:gd name="connsiteY372" fmla="*/ 2544359 h 3065462"/>
              <a:gd name="connsiteX373" fmla="*/ 2308502 w 2712720"/>
              <a:gd name="connsiteY373" fmla="*/ 2544359 h 3065462"/>
              <a:gd name="connsiteX374" fmla="*/ 2308502 w 2712720"/>
              <a:gd name="connsiteY374" fmla="*/ 2488664 h 3065462"/>
              <a:gd name="connsiteX375" fmla="*/ 2256677 w 2712720"/>
              <a:gd name="connsiteY375" fmla="*/ 2488664 h 3065462"/>
              <a:gd name="connsiteX376" fmla="*/ 2256677 w 2712720"/>
              <a:gd name="connsiteY376" fmla="*/ 2558085 h 3065462"/>
              <a:gd name="connsiteX377" fmla="*/ 2275178 w 2712720"/>
              <a:gd name="connsiteY377" fmla="*/ 2558085 h 3065462"/>
              <a:gd name="connsiteX378" fmla="*/ 2275178 w 2712720"/>
              <a:gd name="connsiteY378" fmla="*/ 2488664 h 3065462"/>
              <a:gd name="connsiteX379" fmla="*/ 2184972 w 2712720"/>
              <a:gd name="connsiteY379" fmla="*/ 2488664 h 3065462"/>
              <a:gd name="connsiteX380" fmla="*/ 2184972 w 2712720"/>
              <a:gd name="connsiteY380" fmla="*/ 2558077 h 3065462"/>
              <a:gd name="connsiteX381" fmla="*/ 2203473 w 2712720"/>
              <a:gd name="connsiteY381" fmla="*/ 2558077 h 3065462"/>
              <a:gd name="connsiteX382" fmla="*/ 2203473 w 2712720"/>
              <a:gd name="connsiteY382" fmla="*/ 2526547 h 3065462"/>
              <a:gd name="connsiteX383" fmla="*/ 2203673 w 2712720"/>
              <a:gd name="connsiteY383" fmla="*/ 2526547 h 3065462"/>
              <a:gd name="connsiteX384" fmla="*/ 2225255 w 2712720"/>
              <a:gd name="connsiteY384" fmla="*/ 2558077 h 3065462"/>
              <a:gd name="connsiteX385" fmla="*/ 2248821 w 2712720"/>
              <a:gd name="connsiteY385" fmla="*/ 2558077 h 3065462"/>
              <a:gd name="connsiteX386" fmla="*/ 2221177 w 2712720"/>
              <a:gd name="connsiteY386" fmla="*/ 2520983 h 3065462"/>
              <a:gd name="connsiteX387" fmla="*/ 2246837 w 2712720"/>
              <a:gd name="connsiteY387" fmla="*/ 2488664 h 3065462"/>
              <a:gd name="connsiteX388" fmla="*/ 2224557 w 2712720"/>
              <a:gd name="connsiteY388" fmla="*/ 2488664 h 3065462"/>
              <a:gd name="connsiteX389" fmla="*/ 2203673 w 2712720"/>
              <a:gd name="connsiteY389" fmla="*/ 2517006 h 3065462"/>
              <a:gd name="connsiteX390" fmla="*/ 2203473 w 2712720"/>
              <a:gd name="connsiteY390" fmla="*/ 2517006 h 3065462"/>
              <a:gd name="connsiteX391" fmla="*/ 2203473 w 2712720"/>
              <a:gd name="connsiteY391" fmla="*/ 2488664 h 3065462"/>
              <a:gd name="connsiteX392" fmla="*/ 2123713 w 2712720"/>
              <a:gd name="connsiteY392" fmla="*/ 2488664 h 3065462"/>
              <a:gd name="connsiteX393" fmla="*/ 2123713 w 2712720"/>
              <a:gd name="connsiteY393" fmla="*/ 2558085 h 3065462"/>
              <a:gd name="connsiteX394" fmla="*/ 2173736 w 2712720"/>
              <a:gd name="connsiteY394" fmla="*/ 2558085 h 3065462"/>
              <a:gd name="connsiteX395" fmla="*/ 2173736 w 2712720"/>
              <a:gd name="connsiteY395" fmla="*/ 2544957 h 3065462"/>
              <a:gd name="connsiteX396" fmla="*/ 2142206 w 2712720"/>
              <a:gd name="connsiteY396" fmla="*/ 2544957 h 3065462"/>
              <a:gd name="connsiteX397" fmla="*/ 2142206 w 2712720"/>
              <a:gd name="connsiteY397" fmla="*/ 2529246 h 3065462"/>
              <a:gd name="connsiteX398" fmla="*/ 2170946 w 2712720"/>
              <a:gd name="connsiteY398" fmla="*/ 2529246 h 3065462"/>
              <a:gd name="connsiteX399" fmla="*/ 2170946 w 2712720"/>
              <a:gd name="connsiteY399" fmla="*/ 2516117 h 3065462"/>
              <a:gd name="connsiteX400" fmla="*/ 2142206 w 2712720"/>
              <a:gd name="connsiteY400" fmla="*/ 2516117 h 3065462"/>
              <a:gd name="connsiteX401" fmla="*/ 2142206 w 2712720"/>
              <a:gd name="connsiteY401" fmla="*/ 2501793 h 3065462"/>
              <a:gd name="connsiteX402" fmla="*/ 2172640 w 2712720"/>
              <a:gd name="connsiteY402" fmla="*/ 2501793 h 3065462"/>
              <a:gd name="connsiteX403" fmla="*/ 2172640 w 2712720"/>
              <a:gd name="connsiteY403" fmla="*/ 2488664 h 3065462"/>
              <a:gd name="connsiteX404" fmla="*/ 1990235 w 2712720"/>
              <a:gd name="connsiteY404" fmla="*/ 2488664 h 3065462"/>
              <a:gd name="connsiteX405" fmla="*/ 2015894 w 2712720"/>
              <a:gd name="connsiteY405" fmla="*/ 2531928 h 3065462"/>
              <a:gd name="connsiteX406" fmla="*/ 2015894 w 2712720"/>
              <a:gd name="connsiteY406" fmla="*/ 2558085 h 3065462"/>
              <a:gd name="connsiteX407" fmla="*/ 2034396 w 2712720"/>
              <a:gd name="connsiteY407" fmla="*/ 2558085 h 3065462"/>
              <a:gd name="connsiteX408" fmla="*/ 2034396 w 2712720"/>
              <a:gd name="connsiteY408" fmla="*/ 2531928 h 3065462"/>
              <a:gd name="connsiteX409" fmla="*/ 2059856 w 2712720"/>
              <a:gd name="connsiteY409" fmla="*/ 2488664 h 3065462"/>
              <a:gd name="connsiteX410" fmla="*/ 2038573 w 2712720"/>
              <a:gd name="connsiteY410" fmla="*/ 2488664 h 3065462"/>
              <a:gd name="connsiteX411" fmla="*/ 2025145 w 2712720"/>
              <a:gd name="connsiteY411" fmla="*/ 2516507 h 3065462"/>
              <a:gd name="connsiteX412" fmla="*/ 2011518 w 2712720"/>
              <a:gd name="connsiteY412" fmla="*/ 2488664 h 3065462"/>
              <a:gd name="connsiteX413" fmla="*/ 1947370 w 2712720"/>
              <a:gd name="connsiteY413" fmla="*/ 2488664 h 3065462"/>
              <a:gd name="connsiteX414" fmla="*/ 1947370 w 2712720"/>
              <a:gd name="connsiteY414" fmla="*/ 2558085 h 3065462"/>
              <a:gd name="connsiteX415" fmla="*/ 1994512 w 2712720"/>
              <a:gd name="connsiteY415" fmla="*/ 2558085 h 3065462"/>
              <a:gd name="connsiteX416" fmla="*/ 1994512 w 2712720"/>
              <a:gd name="connsiteY416" fmla="*/ 2544359 h 3065462"/>
              <a:gd name="connsiteX417" fmla="*/ 1965871 w 2712720"/>
              <a:gd name="connsiteY417" fmla="*/ 2544359 h 3065462"/>
              <a:gd name="connsiteX418" fmla="*/ 1965871 w 2712720"/>
              <a:gd name="connsiteY418" fmla="*/ 2488664 h 3065462"/>
              <a:gd name="connsiteX419" fmla="*/ 2375441 w 2712720"/>
              <a:gd name="connsiteY419" fmla="*/ 2487477 h 3065462"/>
              <a:gd name="connsiteX420" fmla="*/ 2345206 w 2712720"/>
              <a:gd name="connsiteY420" fmla="*/ 2508760 h 3065462"/>
              <a:gd name="connsiteX421" fmla="*/ 2378023 w 2712720"/>
              <a:gd name="connsiteY421" fmla="*/ 2538796 h 3065462"/>
              <a:gd name="connsiteX422" fmla="*/ 2366589 w 2712720"/>
              <a:gd name="connsiteY422" fmla="*/ 2545555 h 3065462"/>
              <a:gd name="connsiteX423" fmla="*/ 2347490 w 2712720"/>
              <a:gd name="connsiteY423" fmla="*/ 2540980 h 3065462"/>
              <a:gd name="connsiteX424" fmla="*/ 2347498 w 2712720"/>
              <a:gd name="connsiteY424" fmla="*/ 2540988 h 3065462"/>
              <a:gd name="connsiteX425" fmla="*/ 2345904 w 2712720"/>
              <a:gd name="connsiteY425" fmla="*/ 2556300 h 3065462"/>
              <a:gd name="connsiteX426" fmla="*/ 2366589 w 2712720"/>
              <a:gd name="connsiteY426" fmla="*/ 2559282 h 3065462"/>
              <a:gd name="connsiteX427" fmla="*/ 2397122 w 2712720"/>
              <a:gd name="connsiteY427" fmla="*/ 2536404 h 3065462"/>
              <a:gd name="connsiteX428" fmla="*/ 2364305 w 2712720"/>
              <a:gd name="connsiteY428" fmla="*/ 2507664 h 3065462"/>
              <a:gd name="connsiteX429" fmla="*/ 2376736 w 2712720"/>
              <a:gd name="connsiteY429" fmla="*/ 2501203 h 3065462"/>
              <a:gd name="connsiteX430" fmla="*/ 2392148 w 2712720"/>
              <a:gd name="connsiteY430" fmla="*/ 2504384 h 3065462"/>
              <a:gd name="connsiteX431" fmla="*/ 2393344 w 2712720"/>
              <a:gd name="connsiteY431" fmla="*/ 2490060 h 3065462"/>
              <a:gd name="connsiteX432" fmla="*/ 2375441 w 2712720"/>
              <a:gd name="connsiteY432" fmla="*/ 2487477 h 3065462"/>
              <a:gd name="connsiteX433" fmla="*/ 2090589 w 2712720"/>
              <a:gd name="connsiteY433" fmla="*/ 2487477 h 3065462"/>
              <a:gd name="connsiteX434" fmla="*/ 2060354 w 2712720"/>
              <a:gd name="connsiteY434" fmla="*/ 2508760 h 3065462"/>
              <a:gd name="connsiteX435" fmla="*/ 2093171 w 2712720"/>
              <a:gd name="connsiteY435" fmla="*/ 2538796 h 3065462"/>
              <a:gd name="connsiteX436" fmla="*/ 2081737 w 2712720"/>
              <a:gd name="connsiteY436" fmla="*/ 2545555 h 3065462"/>
              <a:gd name="connsiteX437" fmla="*/ 2062638 w 2712720"/>
              <a:gd name="connsiteY437" fmla="*/ 2540980 h 3065462"/>
              <a:gd name="connsiteX438" fmla="*/ 2062646 w 2712720"/>
              <a:gd name="connsiteY438" fmla="*/ 2540988 h 3065462"/>
              <a:gd name="connsiteX439" fmla="*/ 2061052 w 2712720"/>
              <a:gd name="connsiteY439" fmla="*/ 2556300 h 3065462"/>
              <a:gd name="connsiteX440" fmla="*/ 2081737 w 2712720"/>
              <a:gd name="connsiteY440" fmla="*/ 2559282 h 3065462"/>
              <a:gd name="connsiteX441" fmla="*/ 2112271 w 2712720"/>
              <a:gd name="connsiteY441" fmla="*/ 2536404 h 3065462"/>
              <a:gd name="connsiteX442" fmla="*/ 2079453 w 2712720"/>
              <a:gd name="connsiteY442" fmla="*/ 2507664 h 3065462"/>
              <a:gd name="connsiteX443" fmla="*/ 2091884 w 2712720"/>
              <a:gd name="connsiteY443" fmla="*/ 2501203 h 3065462"/>
              <a:gd name="connsiteX444" fmla="*/ 2107296 w 2712720"/>
              <a:gd name="connsiteY444" fmla="*/ 2504384 h 3065462"/>
              <a:gd name="connsiteX445" fmla="*/ 2108492 w 2712720"/>
              <a:gd name="connsiteY445" fmla="*/ 2490060 h 3065462"/>
              <a:gd name="connsiteX446" fmla="*/ 2090589 w 2712720"/>
              <a:gd name="connsiteY446" fmla="*/ 2487477 h 3065462"/>
              <a:gd name="connsiteX447" fmla="*/ 1560654 w 2712720"/>
              <a:gd name="connsiteY447" fmla="*/ 2486439 h 3065462"/>
              <a:gd name="connsiteX448" fmla="*/ 1560654 w 2712720"/>
              <a:gd name="connsiteY448" fmla="*/ 2588312 h 3065462"/>
              <a:gd name="connsiteX449" fmla="*/ 1560654 w 2712720"/>
              <a:gd name="connsiteY449" fmla="*/ 2588894 h 3065462"/>
              <a:gd name="connsiteX450" fmla="*/ 1560654 w 2712720"/>
              <a:gd name="connsiteY450" fmla="*/ 2785706 h 3065462"/>
              <a:gd name="connsiteX451" fmla="*/ 1594684 w 2712720"/>
              <a:gd name="connsiteY451" fmla="*/ 2809655 h 3065462"/>
              <a:gd name="connsiteX452" fmla="*/ 1675066 w 2712720"/>
              <a:gd name="connsiteY452" fmla="*/ 2809688 h 3065462"/>
              <a:gd name="connsiteX453" fmla="*/ 1710549 w 2712720"/>
              <a:gd name="connsiteY453" fmla="*/ 2829975 h 3065462"/>
              <a:gd name="connsiteX454" fmla="*/ 1714925 w 2712720"/>
              <a:gd name="connsiteY454" fmla="*/ 2829975 h 3065462"/>
              <a:gd name="connsiteX455" fmla="*/ 1750400 w 2712720"/>
              <a:gd name="connsiteY455" fmla="*/ 2809688 h 3065462"/>
              <a:gd name="connsiteX456" fmla="*/ 1830783 w 2712720"/>
              <a:gd name="connsiteY456" fmla="*/ 2809655 h 3065462"/>
              <a:gd name="connsiteX457" fmla="*/ 1864812 w 2712720"/>
              <a:gd name="connsiteY457" fmla="*/ 2785706 h 3065462"/>
              <a:gd name="connsiteX458" fmla="*/ 1864812 w 2712720"/>
              <a:gd name="connsiteY458" fmla="*/ 2588894 h 3065462"/>
              <a:gd name="connsiteX459" fmla="*/ 1864812 w 2712720"/>
              <a:gd name="connsiteY459" fmla="*/ 2588312 h 3065462"/>
              <a:gd name="connsiteX460" fmla="*/ 1864812 w 2712720"/>
              <a:gd name="connsiteY460" fmla="*/ 2486439 h 3065462"/>
              <a:gd name="connsiteX461" fmla="*/ 1864804 w 2712720"/>
              <a:gd name="connsiteY461" fmla="*/ 2486439 h 3065462"/>
              <a:gd name="connsiteX462" fmla="*/ 1574878 w 2712720"/>
              <a:gd name="connsiteY462" fmla="*/ 2467340 h 3065462"/>
              <a:gd name="connsiteX463" fmla="*/ 1574878 w 2712720"/>
              <a:gd name="connsiteY463" fmla="*/ 2479796 h 3065462"/>
              <a:gd name="connsiteX464" fmla="*/ 1850570 w 2712720"/>
              <a:gd name="connsiteY464" fmla="*/ 2479796 h 3065462"/>
              <a:gd name="connsiteX465" fmla="*/ 1850570 w 2712720"/>
              <a:gd name="connsiteY465" fmla="*/ 2467340 h 3065462"/>
              <a:gd name="connsiteX466" fmla="*/ 1760888 w 2712720"/>
              <a:gd name="connsiteY466" fmla="*/ 2448241 h 3065462"/>
              <a:gd name="connsiteX467" fmla="*/ 1760888 w 2712720"/>
              <a:gd name="connsiteY467" fmla="*/ 2460697 h 3065462"/>
              <a:gd name="connsiteX468" fmla="*/ 1843928 w 2712720"/>
              <a:gd name="connsiteY468" fmla="*/ 2460697 h 3065462"/>
              <a:gd name="connsiteX469" fmla="*/ 1843928 w 2712720"/>
              <a:gd name="connsiteY469" fmla="*/ 2448241 h 3065462"/>
              <a:gd name="connsiteX470" fmla="*/ 1671205 w 2712720"/>
              <a:gd name="connsiteY470" fmla="*/ 2448241 h 3065462"/>
              <a:gd name="connsiteX471" fmla="*/ 1671205 w 2712720"/>
              <a:gd name="connsiteY471" fmla="*/ 2460697 h 3065462"/>
              <a:gd name="connsiteX472" fmla="*/ 1754245 w 2712720"/>
              <a:gd name="connsiteY472" fmla="*/ 2460697 h 3065462"/>
              <a:gd name="connsiteX473" fmla="*/ 1754245 w 2712720"/>
              <a:gd name="connsiteY473" fmla="*/ 2448241 h 3065462"/>
              <a:gd name="connsiteX474" fmla="*/ 1581522 w 2712720"/>
              <a:gd name="connsiteY474" fmla="*/ 2448241 h 3065462"/>
              <a:gd name="connsiteX475" fmla="*/ 1581522 w 2712720"/>
              <a:gd name="connsiteY475" fmla="*/ 2460697 h 3065462"/>
              <a:gd name="connsiteX476" fmla="*/ 1664562 w 2712720"/>
              <a:gd name="connsiteY476" fmla="*/ 2460697 h 3065462"/>
              <a:gd name="connsiteX477" fmla="*/ 1664562 w 2712720"/>
              <a:gd name="connsiteY477" fmla="*/ 2448241 h 3065462"/>
              <a:gd name="connsiteX478" fmla="*/ 1805729 w 2712720"/>
              <a:gd name="connsiteY478" fmla="*/ 2429183 h 3065462"/>
              <a:gd name="connsiteX479" fmla="*/ 1805729 w 2712720"/>
              <a:gd name="connsiteY479" fmla="*/ 2441639 h 3065462"/>
              <a:gd name="connsiteX480" fmla="*/ 1843927 w 2712720"/>
              <a:gd name="connsiteY480" fmla="*/ 2441639 h 3065462"/>
              <a:gd name="connsiteX481" fmla="*/ 1843927 w 2712720"/>
              <a:gd name="connsiteY481" fmla="*/ 2429183 h 3065462"/>
              <a:gd name="connsiteX482" fmla="*/ 1626363 w 2712720"/>
              <a:gd name="connsiteY482" fmla="*/ 2429183 h 3065462"/>
              <a:gd name="connsiteX483" fmla="*/ 1626363 w 2712720"/>
              <a:gd name="connsiteY483" fmla="*/ 2441639 h 3065462"/>
              <a:gd name="connsiteX484" fmla="*/ 1709403 w 2712720"/>
              <a:gd name="connsiteY484" fmla="*/ 2441639 h 3065462"/>
              <a:gd name="connsiteX485" fmla="*/ 1709403 w 2712720"/>
              <a:gd name="connsiteY485" fmla="*/ 2429183 h 3065462"/>
              <a:gd name="connsiteX486" fmla="*/ 1581522 w 2712720"/>
              <a:gd name="connsiteY486" fmla="*/ 2429183 h 3065462"/>
              <a:gd name="connsiteX487" fmla="*/ 1581522 w 2712720"/>
              <a:gd name="connsiteY487" fmla="*/ 2441639 h 3065462"/>
              <a:gd name="connsiteX488" fmla="*/ 1619720 w 2712720"/>
              <a:gd name="connsiteY488" fmla="*/ 2441639 h 3065462"/>
              <a:gd name="connsiteX489" fmla="*/ 1619720 w 2712720"/>
              <a:gd name="connsiteY489" fmla="*/ 2429183 h 3065462"/>
              <a:gd name="connsiteX490" fmla="*/ 1716046 w 2712720"/>
              <a:gd name="connsiteY490" fmla="*/ 2429141 h 3065462"/>
              <a:gd name="connsiteX491" fmla="*/ 1716046 w 2712720"/>
              <a:gd name="connsiteY491" fmla="*/ 2441597 h 3065462"/>
              <a:gd name="connsiteX492" fmla="*/ 1799086 w 2712720"/>
              <a:gd name="connsiteY492" fmla="*/ 2441597 h 3065462"/>
              <a:gd name="connsiteX493" fmla="*/ 1799086 w 2712720"/>
              <a:gd name="connsiteY493" fmla="*/ 2429141 h 3065462"/>
              <a:gd name="connsiteX494" fmla="*/ 1760888 w 2712720"/>
              <a:gd name="connsiteY494" fmla="*/ 2410084 h 3065462"/>
              <a:gd name="connsiteX495" fmla="*/ 1760888 w 2712720"/>
              <a:gd name="connsiteY495" fmla="*/ 2422540 h 3065462"/>
              <a:gd name="connsiteX496" fmla="*/ 1843928 w 2712720"/>
              <a:gd name="connsiteY496" fmla="*/ 2422540 h 3065462"/>
              <a:gd name="connsiteX497" fmla="*/ 1843928 w 2712720"/>
              <a:gd name="connsiteY497" fmla="*/ 2410084 h 3065462"/>
              <a:gd name="connsiteX498" fmla="*/ 1671205 w 2712720"/>
              <a:gd name="connsiteY498" fmla="*/ 2410084 h 3065462"/>
              <a:gd name="connsiteX499" fmla="*/ 1671205 w 2712720"/>
              <a:gd name="connsiteY499" fmla="*/ 2422540 h 3065462"/>
              <a:gd name="connsiteX500" fmla="*/ 1754245 w 2712720"/>
              <a:gd name="connsiteY500" fmla="*/ 2422540 h 3065462"/>
              <a:gd name="connsiteX501" fmla="*/ 1754245 w 2712720"/>
              <a:gd name="connsiteY501" fmla="*/ 2410084 h 3065462"/>
              <a:gd name="connsiteX502" fmla="*/ 1581522 w 2712720"/>
              <a:gd name="connsiteY502" fmla="*/ 2410084 h 3065462"/>
              <a:gd name="connsiteX503" fmla="*/ 1581522 w 2712720"/>
              <a:gd name="connsiteY503" fmla="*/ 2422540 h 3065462"/>
              <a:gd name="connsiteX504" fmla="*/ 1664562 w 2712720"/>
              <a:gd name="connsiteY504" fmla="*/ 2422540 h 3065462"/>
              <a:gd name="connsiteX505" fmla="*/ 1664562 w 2712720"/>
              <a:gd name="connsiteY505" fmla="*/ 2410084 h 3065462"/>
              <a:gd name="connsiteX506" fmla="*/ 1800747 w 2712720"/>
              <a:gd name="connsiteY506" fmla="*/ 2387663 h 3065462"/>
              <a:gd name="connsiteX507" fmla="*/ 1784969 w 2712720"/>
              <a:gd name="connsiteY507" fmla="*/ 2403441 h 3065462"/>
              <a:gd name="connsiteX508" fmla="*/ 1837284 w 2712720"/>
              <a:gd name="connsiteY508" fmla="*/ 2403441 h 3065462"/>
              <a:gd name="connsiteX509" fmla="*/ 1821507 w 2712720"/>
              <a:gd name="connsiteY509" fmla="*/ 2387663 h 3065462"/>
              <a:gd name="connsiteX510" fmla="*/ 1735146 w 2712720"/>
              <a:gd name="connsiteY510" fmla="*/ 2387663 h 3065462"/>
              <a:gd name="connsiteX511" fmla="*/ 1719368 w 2712720"/>
              <a:gd name="connsiteY511" fmla="*/ 2403441 h 3065462"/>
              <a:gd name="connsiteX512" fmla="*/ 1771683 w 2712720"/>
              <a:gd name="connsiteY512" fmla="*/ 2403441 h 3065462"/>
              <a:gd name="connsiteX513" fmla="*/ 1755906 w 2712720"/>
              <a:gd name="connsiteY513" fmla="*/ 2387663 h 3065462"/>
              <a:gd name="connsiteX514" fmla="*/ 1669544 w 2712720"/>
              <a:gd name="connsiteY514" fmla="*/ 2387663 h 3065462"/>
              <a:gd name="connsiteX515" fmla="*/ 1653766 w 2712720"/>
              <a:gd name="connsiteY515" fmla="*/ 2403441 h 3065462"/>
              <a:gd name="connsiteX516" fmla="*/ 1706081 w 2712720"/>
              <a:gd name="connsiteY516" fmla="*/ 2403441 h 3065462"/>
              <a:gd name="connsiteX517" fmla="*/ 1690304 w 2712720"/>
              <a:gd name="connsiteY517" fmla="*/ 2387663 h 3065462"/>
              <a:gd name="connsiteX518" fmla="*/ 1603943 w 2712720"/>
              <a:gd name="connsiteY518" fmla="*/ 2387663 h 3065462"/>
              <a:gd name="connsiteX519" fmla="*/ 1588165 w 2712720"/>
              <a:gd name="connsiteY519" fmla="*/ 2403441 h 3065462"/>
              <a:gd name="connsiteX520" fmla="*/ 1640480 w 2712720"/>
              <a:gd name="connsiteY520" fmla="*/ 2403441 h 3065462"/>
              <a:gd name="connsiteX521" fmla="*/ 1624703 w 2712720"/>
              <a:gd name="connsiteY521" fmla="*/ 2387663 h 3065462"/>
              <a:gd name="connsiteX522" fmla="*/ 1819231 w 2712720"/>
              <a:gd name="connsiteY522" fmla="*/ 2351126 h 3065462"/>
              <a:gd name="connsiteX523" fmla="*/ 1819231 w 2712720"/>
              <a:gd name="connsiteY523" fmla="*/ 2363582 h 3065462"/>
              <a:gd name="connsiteX524" fmla="*/ 1825866 w 2712720"/>
              <a:gd name="connsiteY524" fmla="*/ 2370225 h 3065462"/>
              <a:gd name="connsiteX525" fmla="*/ 1825866 w 2712720"/>
              <a:gd name="connsiteY525" fmla="*/ 2383462 h 3065462"/>
              <a:gd name="connsiteX526" fmla="*/ 1843927 w 2712720"/>
              <a:gd name="connsiteY526" fmla="*/ 2401523 h 3065462"/>
              <a:gd name="connsiteX527" fmla="*/ 1861988 w 2712720"/>
              <a:gd name="connsiteY527" fmla="*/ 2383462 h 3065462"/>
              <a:gd name="connsiteX528" fmla="*/ 1861988 w 2712720"/>
              <a:gd name="connsiteY528" fmla="*/ 2370225 h 3065462"/>
              <a:gd name="connsiteX529" fmla="*/ 1868631 w 2712720"/>
              <a:gd name="connsiteY529" fmla="*/ 2363582 h 3065462"/>
              <a:gd name="connsiteX530" fmla="*/ 1868631 w 2712720"/>
              <a:gd name="connsiteY530" fmla="*/ 2351126 h 3065462"/>
              <a:gd name="connsiteX531" fmla="*/ 1856599 w 2712720"/>
              <a:gd name="connsiteY531" fmla="*/ 2351126 h 3065462"/>
              <a:gd name="connsiteX532" fmla="*/ 1856599 w 2712720"/>
              <a:gd name="connsiteY532" fmla="*/ 2360260 h 3065462"/>
              <a:gd name="connsiteX533" fmla="*/ 1849947 w 2712720"/>
              <a:gd name="connsiteY533" fmla="*/ 2360260 h 3065462"/>
              <a:gd name="connsiteX534" fmla="*/ 1849947 w 2712720"/>
              <a:gd name="connsiteY534" fmla="*/ 2351126 h 3065462"/>
              <a:gd name="connsiteX535" fmla="*/ 1837907 w 2712720"/>
              <a:gd name="connsiteY535" fmla="*/ 2351126 h 3065462"/>
              <a:gd name="connsiteX536" fmla="*/ 1837907 w 2712720"/>
              <a:gd name="connsiteY536" fmla="*/ 2360260 h 3065462"/>
              <a:gd name="connsiteX537" fmla="*/ 1831263 w 2712720"/>
              <a:gd name="connsiteY537" fmla="*/ 2360260 h 3065462"/>
              <a:gd name="connsiteX538" fmla="*/ 1831263 w 2712720"/>
              <a:gd name="connsiteY538" fmla="*/ 2351126 h 3065462"/>
              <a:gd name="connsiteX539" fmla="*/ 1753314 w 2712720"/>
              <a:gd name="connsiteY539" fmla="*/ 2351126 h 3065462"/>
              <a:gd name="connsiteX540" fmla="*/ 1753314 w 2712720"/>
              <a:gd name="connsiteY540" fmla="*/ 2363582 h 3065462"/>
              <a:gd name="connsiteX541" fmla="*/ 1759949 w 2712720"/>
              <a:gd name="connsiteY541" fmla="*/ 2370225 h 3065462"/>
              <a:gd name="connsiteX542" fmla="*/ 1759949 w 2712720"/>
              <a:gd name="connsiteY542" fmla="*/ 2383462 h 3065462"/>
              <a:gd name="connsiteX543" fmla="*/ 1778010 w 2712720"/>
              <a:gd name="connsiteY543" fmla="*/ 2401523 h 3065462"/>
              <a:gd name="connsiteX544" fmla="*/ 1796071 w 2712720"/>
              <a:gd name="connsiteY544" fmla="*/ 2383462 h 3065462"/>
              <a:gd name="connsiteX545" fmla="*/ 1796071 w 2712720"/>
              <a:gd name="connsiteY545" fmla="*/ 2370225 h 3065462"/>
              <a:gd name="connsiteX546" fmla="*/ 1802714 w 2712720"/>
              <a:gd name="connsiteY546" fmla="*/ 2363582 h 3065462"/>
              <a:gd name="connsiteX547" fmla="*/ 1802714 w 2712720"/>
              <a:gd name="connsiteY547" fmla="*/ 2351126 h 3065462"/>
              <a:gd name="connsiteX548" fmla="*/ 1790682 w 2712720"/>
              <a:gd name="connsiteY548" fmla="*/ 2351126 h 3065462"/>
              <a:gd name="connsiteX549" fmla="*/ 1790682 w 2712720"/>
              <a:gd name="connsiteY549" fmla="*/ 2360260 h 3065462"/>
              <a:gd name="connsiteX550" fmla="*/ 1784030 w 2712720"/>
              <a:gd name="connsiteY550" fmla="*/ 2360260 h 3065462"/>
              <a:gd name="connsiteX551" fmla="*/ 1784030 w 2712720"/>
              <a:gd name="connsiteY551" fmla="*/ 2351126 h 3065462"/>
              <a:gd name="connsiteX552" fmla="*/ 1771998 w 2712720"/>
              <a:gd name="connsiteY552" fmla="*/ 2351126 h 3065462"/>
              <a:gd name="connsiteX553" fmla="*/ 1771998 w 2712720"/>
              <a:gd name="connsiteY553" fmla="*/ 2360260 h 3065462"/>
              <a:gd name="connsiteX554" fmla="*/ 1765355 w 2712720"/>
              <a:gd name="connsiteY554" fmla="*/ 2360260 h 3065462"/>
              <a:gd name="connsiteX555" fmla="*/ 1765355 w 2712720"/>
              <a:gd name="connsiteY555" fmla="*/ 2351126 h 3065462"/>
              <a:gd name="connsiteX556" fmla="*/ 1688028 w 2712720"/>
              <a:gd name="connsiteY556" fmla="*/ 2351126 h 3065462"/>
              <a:gd name="connsiteX557" fmla="*/ 1688028 w 2712720"/>
              <a:gd name="connsiteY557" fmla="*/ 2363582 h 3065462"/>
              <a:gd name="connsiteX558" fmla="*/ 1694663 w 2712720"/>
              <a:gd name="connsiteY558" fmla="*/ 2370225 h 3065462"/>
              <a:gd name="connsiteX559" fmla="*/ 1694663 w 2712720"/>
              <a:gd name="connsiteY559" fmla="*/ 2383462 h 3065462"/>
              <a:gd name="connsiteX560" fmla="*/ 1712724 w 2712720"/>
              <a:gd name="connsiteY560" fmla="*/ 2401523 h 3065462"/>
              <a:gd name="connsiteX561" fmla="*/ 1730785 w 2712720"/>
              <a:gd name="connsiteY561" fmla="*/ 2383462 h 3065462"/>
              <a:gd name="connsiteX562" fmla="*/ 1730785 w 2712720"/>
              <a:gd name="connsiteY562" fmla="*/ 2370225 h 3065462"/>
              <a:gd name="connsiteX563" fmla="*/ 1737428 w 2712720"/>
              <a:gd name="connsiteY563" fmla="*/ 2363582 h 3065462"/>
              <a:gd name="connsiteX564" fmla="*/ 1737428 w 2712720"/>
              <a:gd name="connsiteY564" fmla="*/ 2351126 h 3065462"/>
              <a:gd name="connsiteX565" fmla="*/ 1725396 w 2712720"/>
              <a:gd name="connsiteY565" fmla="*/ 2351126 h 3065462"/>
              <a:gd name="connsiteX566" fmla="*/ 1725396 w 2712720"/>
              <a:gd name="connsiteY566" fmla="*/ 2360260 h 3065462"/>
              <a:gd name="connsiteX567" fmla="*/ 1718744 w 2712720"/>
              <a:gd name="connsiteY567" fmla="*/ 2360260 h 3065462"/>
              <a:gd name="connsiteX568" fmla="*/ 1718744 w 2712720"/>
              <a:gd name="connsiteY568" fmla="*/ 2351126 h 3065462"/>
              <a:gd name="connsiteX569" fmla="*/ 1706704 w 2712720"/>
              <a:gd name="connsiteY569" fmla="*/ 2351126 h 3065462"/>
              <a:gd name="connsiteX570" fmla="*/ 1706704 w 2712720"/>
              <a:gd name="connsiteY570" fmla="*/ 2360260 h 3065462"/>
              <a:gd name="connsiteX571" fmla="*/ 1700060 w 2712720"/>
              <a:gd name="connsiteY571" fmla="*/ 2360260 h 3065462"/>
              <a:gd name="connsiteX572" fmla="*/ 1700060 w 2712720"/>
              <a:gd name="connsiteY572" fmla="*/ 2351126 h 3065462"/>
              <a:gd name="connsiteX573" fmla="*/ 1622743 w 2712720"/>
              <a:gd name="connsiteY573" fmla="*/ 2351126 h 3065462"/>
              <a:gd name="connsiteX574" fmla="*/ 1622743 w 2712720"/>
              <a:gd name="connsiteY574" fmla="*/ 2363582 h 3065462"/>
              <a:gd name="connsiteX575" fmla="*/ 1629370 w 2712720"/>
              <a:gd name="connsiteY575" fmla="*/ 2370225 h 3065462"/>
              <a:gd name="connsiteX576" fmla="*/ 1629370 w 2712720"/>
              <a:gd name="connsiteY576" fmla="*/ 2383462 h 3065462"/>
              <a:gd name="connsiteX577" fmla="*/ 1647431 w 2712720"/>
              <a:gd name="connsiteY577" fmla="*/ 2401523 h 3065462"/>
              <a:gd name="connsiteX578" fmla="*/ 1665500 w 2712720"/>
              <a:gd name="connsiteY578" fmla="*/ 2383462 h 3065462"/>
              <a:gd name="connsiteX579" fmla="*/ 1665500 w 2712720"/>
              <a:gd name="connsiteY579" fmla="*/ 2370225 h 3065462"/>
              <a:gd name="connsiteX580" fmla="*/ 1672135 w 2712720"/>
              <a:gd name="connsiteY580" fmla="*/ 2363582 h 3065462"/>
              <a:gd name="connsiteX581" fmla="*/ 1672135 w 2712720"/>
              <a:gd name="connsiteY581" fmla="*/ 2351126 h 3065462"/>
              <a:gd name="connsiteX582" fmla="*/ 1660103 w 2712720"/>
              <a:gd name="connsiteY582" fmla="*/ 2351126 h 3065462"/>
              <a:gd name="connsiteX583" fmla="*/ 1660103 w 2712720"/>
              <a:gd name="connsiteY583" fmla="*/ 2360260 h 3065462"/>
              <a:gd name="connsiteX584" fmla="*/ 1653451 w 2712720"/>
              <a:gd name="connsiteY584" fmla="*/ 2360260 h 3065462"/>
              <a:gd name="connsiteX585" fmla="*/ 1653451 w 2712720"/>
              <a:gd name="connsiteY585" fmla="*/ 2351126 h 3065462"/>
              <a:gd name="connsiteX586" fmla="*/ 1641419 w 2712720"/>
              <a:gd name="connsiteY586" fmla="*/ 2351126 h 3065462"/>
              <a:gd name="connsiteX587" fmla="*/ 1641419 w 2712720"/>
              <a:gd name="connsiteY587" fmla="*/ 2360260 h 3065462"/>
              <a:gd name="connsiteX588" fmla="*/ 1634775 w 2712720"/>
              <a:gd name="connsiteY588" fmla="*/ 2360260 h 3065462"/>
              <a:gd name="connsiteX589" fmla="*/ 1634775 w 2712720"/>
              <a:gd name="connsiteY589" fmla="*/ 2351126 h 3065462"/>
              <a:gd name="connsiteX590" fmla="*/ 1556826 w 2712720"/>
              <a:gd name="connsiteY590" fmla="*/ 2351126 h 3065462"/>
              <a:gd name="connsiteX591" fmla="*/ 1556826 w 2712720"/>
              <a:gd name="connsiteY591" fmla="*/ 2363582 h 3065462"/>
              <a:gd name="connsiteX592" fmla="*/ 1563461 w 2712720"/>
              <a:gd name="connsiteY592" fmla="*/ 2370225 h 3065462"/>
              <a:gd name="connsiteX593" fmla="*/ 1563461 w 2712720"/>
              <a:gd name="connsiteY593" fmla="*/ 2383462 h 3065462"/>
              <a:gd name="connsiteX594" fmla="*/ 1581522 w 2712720"/>
              <a:gd name="connsiteY594" fmla="*/ 2401523 h 3065462"/>
              <a:gd name="connsiteX595" fmla="*/ 1599583 w 2712720"/>
              <a:gd name="connsiteY595" fmla="*/ 2383462 h 3065462"/>
              <a:gd name="connsiteX596" fmla="*/ 1599583 w 2712720"/>
              <a:gd name="connsiteY596" fmla="*/ 2370225 h 3065462"/>
              <a:gd name="connsiteX597" fmla="*/ 1606226 w 2712720"/>
              <a:gd name="connsiteY597" fmla="*/ 2363582 h 3065462"/>
              <a:gd name="connsiteX598" fmla="*/ 1606226 w 2712720"/>
              <a:gd name="connsiteY598" fmla="*/ 2351126 h 3065462"/>
              <a:gd name="connsiteX599" fmla="*/ 1594194 w 2712720"/>
              <a:gd name="connsiteY599" fmla="*/ 2351126 h 3065462"/>
              <a:gd name="connsiteX600" fmla="*/ 1594194 w 2712720"/>
              <a:gd name="connsiteY600" fmla="*/ 2360260 h 3065462"/>
              <a:gd name="connsiteX601" fmla="*/ 1587542 w 2712720"/>
              <a:gd name="connsiteY601" fmla="*/ 2360260 h 3065462"/>
              <a:gd name="connsiteX602" fmla="*/ 1587542 w 2712720"/>
              <a:gd name="connsiteY602" fmla="*/ 2351126 h 3065462"/>
              <a:gd name="connsiteX603" fmla="*/ 1575502 w 2712720"/>
              <a:gd name="connsiteY603" fmla="*/ 2351126 h 3065462"/>
              <a:gd name="connsiteX604" fmla="*/ 1575502 w 2712720"/>
              <a:gd name="connsiteY604" fmla="*/ 2360260 h 3065462"/>
              <a:gd name="connsiteX605" fmla="*/ 1568858 w 2712720"/>
              <a:gd name="connsiteY605" fmla="*/ 2360260 h 3065462"/>
              <a:gd name="connsiteX606" fmla="*/ 1568858 w 2712720"/>
              <a:gd name="connsiteY606" fmla="*/ 2351126 h 3065462"/>
              <a:gd name="connsiteX607" fmla="*/ 0 w 2712720"/>
              <a:gd name="connsiteY607" fmla="*/ 0 h 3065462"/>
              <a:gd name="connsiteX608" fmla="*/ 2712720 w 2712720"/>
              <a:gd name="connsiteY608" fmla="*/ 0 h 3065462"/>
              <a:gd name="connsiteX609" fmla="*/ 2712720 w 2712720"/>
              <a:gd name="connsiteY609" fmla="*/ 3065462 h 3065462"/>
              <a:gd name="connsiteX610" fmla="*/ 0 w 2712720"/>
              <a:gd name="connsiteY610" fmla="*/ 3065462 h 306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2712720" h="3065462">
                <a:moveTo>
                  <a:pt x="1759991" y="2746088"/>
                </a:moveTo>
                <a:cubicBezTo>
                  <a:pt x="1760722" y="2747076"/>
                  <a:pt x="1761851" y="2748496"/>
                  <a:pt x="1762848" y="2749650"/>
                </a:cubicBezTo>
                <a:cubicBezTo>
                  <a:pt x="1762848" y="2749650"/>
                  <a:pt x="1761602" y="2750804"/>
                  <a:pt x="1760963" y="2751826"/>
                </a:cubicBezTo>
                <a:lnTo>
                  <a:pt x="1760954" y="2751826"/>
                </a:lnTo>
                <a:cubicBezTo>
                  <a:pt x="1760523" y="2752507"/>
                  <a:pt x="1759676" y="2753877"/>
                  <a:pt x="1759468" y="2754251"/>
                </a:cubicBezTo>
                <a:cubicBezTo>
                  <a:pt x="1758662" y="2753354"/>
                  <a:pt x="1757749" y="2752208"/>
                  <a:pt x="1756960" y="2751245"/>
                </a:cubicBezTo>
                <a:cubicBezTo>
                  <a:pt x="1757658" y="2749874"/>
                  <a:pt x="1759152" y="2747267"/>
                  <a:pt x="1759991" y="2746088"/>
                </a:cubicBezTo>
                <a:close/>
                <a:moveTo>
                  <a:pt x="1665442" y="2746088"/>
                </a:moveTo>
                <a:cubicBezTo>
                  <a:pt x="1666281" y="2747267"/>
                  <a:pt x="1667775" y="2749874"/>
                  <a:pt x="1668473" y="2751245"/>
                </a:cubicBezTo>
                <a:cubicBezTo>
                  <a:pt x="1667684" y="2752208"/>
                  <a:pt x="1666762" y="2753362"/>
                  <a:pt x="1665965" y="2754251"/>
                </a:cubicBezTo>
                <a:lnTo>
                  <a:pt x="1665957" y="2754251"/>
                </a:lnTo>
                <a:cubicBezTo>
                  <a:pt x="1665749" y="2753877"/>
                  <a:pt x="1664894" y="2752507"/>
                  <a:pt x="1664470" y="2751826"/>
                </a:cubicBezTo>
                <a:cubicBezTo>
                  <a:pt x="1663823" y="2750804"/>
                  <a:pt x="1662585" y="2749650"/>
                  <a:pt x="1662585" y="2749650"/>
                </a:cubicBezTo>
                <a:cubicBezTo>
                  <a:pt x="1663582" y="2748496"/>
                  <a:pt x="1664711" y="2747076"/>
                  <a:pt x="1665442" y="2746088"/>
                </a:cubicBezTo>
                <a:close/>
                <a:moveTo>
                  <a:pt x="1750969" y="2743225"/>
                </a:moveTo>
                <a:lnTo>
                  <a:pt x="1750973" y="2743231"/>
                </a:lnTo>
                <a:lnTo>
                  <a:pt x="1750965" y="2743231"/>
                </a:lnTo>
                <a:close/>
                <a:moveTo>
                  <a:pt x="1674439" y="2743225"/>
                </a:moveTo>
                <a:lnTo>
                  <a:pt x="1674443" y="2743231"/>
                </a:lnTo>
                <a:lnTo>
                  <a:pt x="1674435" y="2743231"/>
                </a:lnTo>
                <a:close/>
                <a:moveTo>
                  <a:pt x="1755906" y="2740640"/>
                </a:moveTo>
                <a:cubicBezTo>
                  <a:pt x="1756753" y="2741886"/>
                  <a:pt x="1757658" y="2743032"/>
                  <a:pt x="1758463" y="2744103"/>
                </a:cubicBezTo>
                <a:cubicBezTo>
                  <a:pt x="1758463" y="2744103"/>
                  <a:pt x="1757301" y="2745257"/>
                  <a:pt x="1756445" y="2746686"/>
                </a:cubicBezTo>
                <a:cubicBezTo>
                  <a:pt x="1756288" y="2746943"/>
                  <a:pt x="1755225" y="2748512"/>
                  <a:pt x="1755025" y="2748861"/>
                </a:cubicBezTo>
                <a:cubicBezTo>
                  <a:pt x="1754212" y="2747807"/>
                  <a:pt x="1753431" y="2746744"/>
                  <a:pt x="1752675" y="2745681"/>
                </a:cubicBezTo>
                <a:cubicBezTo>
                  <a:pt x="1753381" y="2744294"/>
                  <a:pt x="1755050" y="2741828"/>
                  <a:pt x="1755906" y="2740640"/>
                </a:cubicBezTo>
                <a:close/>
                <a:moveTo>
                  <a:pt x="1669511" y="2740640"/>
                </a:moveTo>
                <a:cubicBezTo>
                  <a:pt x="1670366" y="2741828"/>
                  <a:pt x="1672027" y="2744294"/>
                  <a:pt x="1672741" y="2745681"/>
                </a:cubicBezTo>
                <a:cubicBezTo>
                  <a:pt x="1671994" y="2746744"/>
                  <a:pt x="1671205" y="2747807"/>
                  <a:pt x="1670391" y="2748861"/>
                </a:cubicBezTo>
                <a:cubicBezTo>
                  <a:pt x="1670192" y="2748512"/>
                  <a:pt x="1669129" y="2746943"/>
                  <a:pt x="1668971" y="2746686"/>
                </a:cubicBezTo>
                <a:cubicBezTo>
                  <a:pt x="1668108" y="2745249"/>
                  <a:pt x="1666953" y="2744103"/>
                  <a:pt x="1666953" y="2744103"/>
                </a:cubicBezTo>
                <a:cubicBezTo>
                  <a:pt x="1667759" y="2743032"/>
                  <a:pt x="1668664" y="2741886"/>
                  <a:pt x="1669511" y="2740640"/>
                </a:cubicBezTo>
                <a:close/>
                <a:moveTo>
                  <a:pt x="1786664" y="2735327"/>
                </a:moveTo>
                <a:lnTo>
                  <a:pt x="1790143" y="2740740"/>
                </a:lnTo>
                <a:lnTo>
                  <a:pt x="1785077" y="2741130"/>
                </a:lnTo>
                <a:cubicBezTo>
                  <a:pt x="1784023" y="2739544"/>
                  <a:pt x="1782769" y="2737352"/>
                  <a:pt x="1782071" y="2735650"/>
                </a:cubicBezTo>
                <a:close/>
                <a:moveTo>
                  <a:pt x="1638761" y="2735327"/>
                </a:moveTo>
                <a:lnTo>
                  <a:pt x="1643353" y="2735650"/>
                </a:lnTo>
                <a:cubicBezTo>
                  <a:pt x="1642656" y="2737352"/>
                  <a:pt x="1641402" y="2739544"/>
                  <a:pt x="1640347" y="2741130"/>
                </a:cubicBezTo>
                <a:lnTo>
                  <a:pt x="1635282" y="2740740"/>
                </a:lnTo>
                <a:close/>
                <a:moveTo>
                  <a:pt x="1786664" y="2735326"/>
                </a:moveTo>
                <a:lnTo>
                  <a:pt x="1786672" y="2735326"/>
                </a:lnTo>
                <a:lnTo>
                  <a:pt x="1786664" y="2735327"/>
                </a:lnTo>
                <a:close/>
                <a:moveTo>
                  <a:pt x="1638753" y="2735326"/>
                </a:moveTo>
                <a:lnTo>
                  <a:pt x="1638761" y="2735326"/>
                </a:lnTo>
                <a:lnTo>
                  <a:pt x="1638761" y="2735327"/>
                </a:lnTo>
                <a:close/>
                <a:moveTo>
                  <a:pt x="1752102" y="2734562"/>
                </a:moveTo>
                <a:cubicBezTo>
                  <a:pt x="1752858" y="2735890"/>
                  <a:pt x="1753639" y="2737061"/>
                  <a:pt x="1754544" y="2738465"/>
                </a:cubicBezTo>
                <a:cubicBezTo>
                  <a:pt x="1754544" y="2738465"/>
                  <a:pt x="1753232" y="2739793"/>
                  <a:pt x="1752451" y="2740981"/>
                </a:cubicBezTo>
                <a:lnTo>
                  <a:pt x="1750969" y="2743225"/>
                </a:lnTo>
                <a:lnTo>
                  <a:pt x="1748872" y="2739810"/>
                </a:lnTo>
                <a:cubicBezTo>
                  <a:pt x="1749578" y="2738357"/>
                  <a:pt x="1751255" y="2735749"/>
                  <a:pt x="1752102" y="2734562"/>
                </a:cubicBezTo>
                <a:close/>
                <a:moveTo>
                  <a:pt x="1673306" y="2734562"/>
                </a:moveTo>
                <a:cubicBezTo>
                  <a:pt x="1674161" y="2735749"/>
                  <a:pt x="1675830" y="2738357"/>
                  <a:pt x="1676536" y="2739810"/>
                </a:cubicBezTo>
                <a:lnTo>
                  <a:pt x="1674439" y="2743225"/>
                </a:lnTo>
                <a:lnTo>
                  <a:pt x="1672957" y="2740981"/>
                </a:lnTo>
                <a:cubicBezTo>
                  <a:pt x="1672176" y="2739793"/>
                  <a:pt x="1670864" y="2738465"/>
                  <a:pt x="1670864" y="2738465"/>
                </a:cubicBezTo>
                <a:cubicBezTo>
                  <a:pt x="1671770" y="2737061"/>
                  <a:pt x="1672550" y="2735890"/>
                  <a:pt x="1673306" y="2734562"/>
                </a:cubicBezTo>
                <a:close/>
                <a:moveTo>
                  <a:pt x="1783450" y="2728658"/>
                </a:moveTo>
                <a:lnTo>
                  <a:pt x="1783458" y="2728658"/>
                </a:lnTo>
                <a:cubicBezTo>
                  <a:pt x="1784023" y="2729961"/>
                  <a:pt x="1784845" y="2731606"/>
                  <a:pt x="1785767" y="2733366"/>
                </a:cubicBezTo>
                <a:lnTo>
                  <a:pt x="1781390" y="2733657"/>
                </a:lnTo>
                <a:cubicBezTo>
                  <a:pt x="1780942" y="2732519"/>
                  <a:pt x="1780178" y="2730393"/>
                  <a:pt x="1779713" y="2728732"/>
                </a:cubicBezTo>
                <a:close/>
                <a:moveTo>
                  <a:pt x="1641950" y="2728658"/>
                </a:moveTo>
                <a:lnTo>
                  <a:pt x="1645687" y="2728732"/>
                </a:lnTo>
                <a:lnTo>
                  <a:pt x="1645695" y="2728732"/>
                </a:lnTo>
                <a:cubicBezTo>
                  <a:pt x="1645230" y="2730393"/>
                  <a:pt x="1644466" y="2732519"/>
                  <a:pt x="1644018" y="2733657"/>
                </a:cubicBezTo>
                <a:lnTo>
                  <a:pt x="1639641" y="2733366"/>
                </a:lnTo>
                <a:cubicBezTo>
                  <a:pt x="1640563" y="2731606"/>
                  <a:pt x="1641394" y="2729961"/>
                  <a:pt x="1641950" y="2728658"/>
                </a:cubicBezTo>
                <a:close/>
                <a:moveTo>
                  <a:pt x="1780950" y="2721491"/>
                </a:moveTo>
                <a:cubicBezTo>
                  <a:pt x="1781349" y="2723160"/>
                  <a:pt x="1781814" y="2724713"/>
                  <a:pt x="1782586" y="2726557"/>
                </a:cubicBezTo>
                <a:lnTo>
                  <a:pt x="1779223" y="2726490"/>
                </a:lnTo>
                <a:cubicBezTo>
                  <a:pt x="1778808" y="2725128"/>
                  <a:pt x="1778368" y="2723518"/>
                  <a:pt x="1778160" y="2721666"/>
                </a:cubicBezTo>
                <a:close/>
                <a:moveTo>
                  <a:pt x="1644466" y="2721491"/>
                </a:moveTo>
                <a:lnTo>
                  <a:pt x="1647256" y="2721666"/>
                </a:lnTo>
                <a:cubicBezTo>
                  <a:pt x="1647049" y="2723518"/>
                  <a:pt x="1646617" y="2725128"/>
                  <a:pt x="1646193" y="2726490"/>
                </a:cubicBezTo>
                <a:lnTo>
                  <a:pt x="1642830" y="2726557"/>
                </a:lnTo>
                <a:cubicBezTo>
                  <a:pt x="1643602" y="2724713"/>
                  <a:pt x="1644068" y="2723160"/>
                  <a:pt x="1644466" y="2721491"/>
                </a:cubicBezTo>
                <a:close/>
                <a:moveTo>
                  <a:pt x="1730620" y="2680312"/>
                </a:moveTo>
                <a:cubicBezTo>
                  <a:pt x="1732762" y="2681184"/>
                  <a:pt x="1736740" y="2681433"/>
                  <a:pt x="1739754" y="2681209"/>
                </a:cubicBezTo>
                <a:cubicBezTo>
                  <a:pt x="1739937" y="2681192"/>
                  <a:pt x="1740086" y="2681342"/>
                  <a:pt x="1740086" y="2681524"/>
                </a:cubicBezTo>
                <a:cubicBezTo>
                  <a:pt x="1740086" y="2685103"/>
                  <a:pt x="1739995" y="2688118"/>
                  <a:pt x="1740311" y="2691896"/>
                </a:cubicBezTo>
                <a:cubicBezTo>
                  <a:pt x="1740394" y="2692892"/>
                  <a:pt x="1739788" y="2693839"/>
                  <a:pt x="1738833" y="2694138"/>
                </a:cubicBezTo>
                <a:cubicBezTo>
                  <a:pt x="1735669" y="2695143"/>
                  <a:pt x="1732505" y="2695815"/>
                  <a:pt x="1731467" y="2696031"/>
                </a:cubicBezTo>
                <a:cubicBezTo>
                  <a:pt x="1731276" y="2696073"/>
                  <a:pt x="1731093" y="2695932"/>
                  <a:pt x="1731068" y="2695741"/>
                </a:cubicBezTo>
                <a:cubicBezTo>
                  <a:pt x="1730512" y="2690219"/>
                  <a:pt x="1730570" y="2684198"/>
                  <a:pt x="1730620" y="2680312"/>
                </a:cubicBezTo>
                <a:close/>
                <a:moveTo>
                  <a:pt x="1694797" y="2680304"/>
                </a:moveTo>
                <a:cubicBezTo>
                  <a:pt x="1694846" y="2684190"/>
                  <a:pt x="1694904" y="2690210"/>
                  <a:pt x="1694348" y="2695732"/>
                </a:cubicBezTo>
                <a:cubicBezTo>
                  <a:pt x="1694332" y="2695932"/>
                  <a:pt x="1694149" y="2696065"/>
                  <a:pt x="1693950" y="2696023"/>
                </a:cubicBezTo>
                <a:cubicBezTo>
                  <a:pt x="1692903" y="2695807"/>
                  <a:pt x="1689748" y="2695134"/>
                  <a:pt x="1686584" y="2694130"/>
                </a:cubicBezTo>
                <a:cubicBezTo>
                  <a:pt x="1685629" y="2693831"/>
                  <a:pt x="1685014" y="2692884"/>
                  <a:pt x="1685106" y="2691888"/>
                </a:cubicBezTo>
                <a:cubicBezTo>
                  <a:pt x="1685430" y="2688109"/>
                  <a:pt x="1685338" y="2685095"/>
                  <a:pt x="1685330" y="2681516"/>
                </a:cubicBezTo>
                <a:cubicBezTo>
                  <a:pt x="1685330" y="2681333"/>
                  <a:pt x="1685479" y="2681184"/>
                  <a:pt x="1685662" y="2681200"/>
                </a:cubicBezTo>
                <a:cubicBezTo>
                  <a:pt x="1688677" y="2681416"/>
                  <a:pt x="1692654" y="2681167"/>
                  <a:pt x="1694797" y="2680304"/>
                </a:cubicBezTo>
                <a:close/>
                <a:moveTo>
                  <a:pt x="1782844" y="2667466"/>
                </a:moveTo>
                <a:cubicBezTo>
                  <a:pt x="1783259" y="2667308"/>
                  <a:pt x="1783716" y="2667532"/>
                  <a:pt x="1784089" y="2667773"/>
                </a:cubicBezTo>
                <a:cubicBezTo>
                  <a:pt x="1785941" y="2668985"/>
                  <a:pt x="1787378" y="2670820"/>
                  <a:pt x="1788142" y="2672896"/>
                </a:cubicBezTo>
                <a:cubicBezTo>
                  <a:pt x="1788939" y="2675064"/>
                  <a:pt x="1789371" y="2677339"/>
                  <a:pt x="1788640" y="2679598"/>
                </a:cubicBezTo>
                <a:cubicBezTo>
                  <a:pt x="1788507" y="2680021"/>
                  <a:pt x="1788291" y="2680470"/>
                  <a:pt x="1787884" y="2680636"/>
                </a:cubicBezTo>
                <a:cubicBezTo>
                  <a:pt x="1787444" y="2680810"/>
                  <a:pt x="1786954" y="2680586"/>
                  <a:pt x="1786547" y="2680337"/>
                </a:cubicBezTo>
                <a:cubicBezTo>
                  <a:pt x="1784754" y="2679232"/>
                  <a:pt x="1783774" y="2677538"/>
                  <a:pt x="1782354" y="2676069"/>
                </a:cubicBezTo>
                <a:lnTo>
                  <a:pt x="1782362" y="2676060"/>
                </a:lnTo>
                <a:cubicBezTo>
                  <a:pt x="1781407" y="2675064"/>
                  <a:pt x="1780444" y="2674067"/>
                  <a:pt x="1779489" y="2673079"/>
                </a:cubicBezTo>
                <a:cubicBezTo>
                  <a:pt x="1779115" y="2672672"/>
                  <a:pt x="1779124" y="2672157"/>
                  <a:pt x="1779298" y="2671676"/>
                </a:cubicBezTo>
                <a:cubicBezTo>
                  <a:pt x="1779414" y="2671344"/>
                  <a:pt x="1779613" y="2671028"/>
                  <a:pt x="1779813" y="2670779"/>
                </a:cubicBezTo>
                <a:cubicBezTo>
                  <a:pt x="1780602" y="2669807"/>
                  <a:pt x="1781465" y="2668877"/>
                  <a:pt x="1782287" y="2667931"/>
                </a:cubicBezTo>
                <a:cubicBezTo>
                  <a:pt x="1782445" y="2667748"/>
                  <a:pt x="1782619" y="2667549"/>
                  <a:pt x="1782844" y="2667466"/>
                </a:cubicBezTo>
                <a:close/>
                <a:moveTo>
                  <a:pt x="1642564" y="2667457"/>
                </a:moveTo>
                <a:cubicBezTo>
                  <a:pt x="1642797" y="2667549"/>
                  <a:pt x="1642963" y="2667740"/>
                  <a:pt x="1643121" y="2667922"/>
                </a:cubicBezTo>
                <a:cubicBezTo>
                  <a:pt x="1643943" y="2668869"/>
                  <a:pt x="1644798" y="2669799"/>
                  <a:pt x="1645595" y="2670771"/>
                </a:cubicBezTo>
                <a:cubicBezTo>
                  <a:pt x="1645795" y="2671020"/>
                  <a:pt x="1645994" y="2671335"/>
                  <a:pt x="1646110" y="2671667"/>
                </a:cubicBezTo>
                <a:cubicBezTo>
                  <a:pt x="1646285" y="2672149"/>
                  <a:pt x="1646285" y="2672664"/>
                  <a:pt x="1645919" y="2673071"/>
                </a:cubicBezTo>
                <a:cubicBezTo>
                  <a:pt x="1644964" y="2674067"/>
                  <a:pt x="1644001" y="2675064"/>
                  <a:pt x="1643046" y="2676052"/>
                </a:cubicBezTo>
                <a:cubicBezTo>
                  <a:pt x="1641634" y="2677522"/>
                  <a:pt x="1640646" y="2679216"/>
                  <a:pt x="1638853" y="2680320"/>
                </a:cubicBezTo>
                <a:lnTo>
                  <a:pt x="1638861" y="2680328"/>
                </a:lnTo>
                <a:cubicBezTo>
                  <a:pt x="1638454" y="2680578"/>
                  <a:pt x="1637964" y="2680802"/>
                  <a:pt x="1637524" y="2680627"/>
                </a:cubicBezTo>
                <a:cubicBezTo>
                  <a:pt x="1637109" y="2680461"/>
                  <a:pt x="1636901" y="2680013"/>
                  <a:pt x="1636768" y="2679589"/>
                </a:cubicBezTo>
                <a:cubicBezTo>
                  <a:pt x="1636038" y="2677331"/>
                  <a:pt x="1636478" y="2675055"/>
                  <a:pt x="1637267" y="2672888"/>
                </a:cubicBezTo>
                <a:cubicBezTo>
                  <a:pt x="1638031" y="2670812"/>
                  <a:pt x="1639459" y="2668977"/>
                  <a:pt x="1641319" y="2667765"/>
                </a:cubicBezTo>
                <a:cubicBezTo>
                  <a:pt x="1641693" y="2667524"/>
                  <a:pt x="1642149" y="2667291"/>
                  <a:pt x="1642564" y="2667457"/>
                </a:cubicBezTo>
                <a:close/>
                <a:moveTo>
                  <a:pt x="1733202" y="2661836"/>
                </a:moveTo>
                <a:cubicBezTo>
                  <a:pt x="1736333" y="2662458"/>
                  <a:pt x="1738550" y="2662998"/>
                  <a:pt x="1741764" y="2662707"/>
                </a:cubicBezTo>
                <a:cubicBezTo>
                  <a:pt x="1741947" y="2662691"/>
                  <a:pt x="1742096" y="2662849"/>
                  <a:pt x="1742055" y="2663031"/>
                </a:cubicBezTo>
                <a:cubicBezTo>
                  <a:pt x="1741797" y="2664202"/>
                  <a:pt x="1741407" y="2667665"/>
                  <a:pt x="1741041" y="2670148"/>
                </a:cubicBezTo>
                <a:cubicBezTo>
                  <a:pt x="1740742" y="2672191"/>
                  <a:pt x="1740444" y="2675653"/>
                  <a:pt x="1740294" y="2677439"/>
                </a:cubicBezTo>
                <a:lnTo>
                  <a:pt x="1740302" y="2677439"/>
                </a:lnTo>
                <a:cubicBezTo>
                  <a:pt x="1740253" y="2677995"/>
                  <a:pt x="1739796" y="2678419"/>
                  <a:pt x="1739239" y="2678443"/>
                </a:cubicBezTo>
                <a:cubicBezTo>
                  <a:pt x="1735851" y="2678610"/>
                  <a:pt x="1733028" y="2678111"/>
                  <a:pt x="1730819" y="2677580"/>
                </a:cubicBezTo>
                <a:cubicBezTo>
                  <a:pt x="1731176" y="2672290"/>
                  <a:pt x="1732289" y="2665954"/>
                  <a:pt x="1733202" y="2661836"/>
                </a:cubicBezTo>
                <a:close/>
                <a:moveTo>
                  <a:pt x="1692206" y="2661836"/>
                </a:moveTo>
                <a:cubicBezTo>
                  <a:pt x="1693119" y="2665954"/>
                  <a:pt x="1694232" y="2672290"/>
                  <a:pt x="1694589" y="2677580"/>
                </a:cubicBezTo>
                <a:cubicBezTo>
                  <a:pt x="1692380" y="2678120"/>
                  <a:pt x="1689548" y="2678618"/>
                  <a:pt x="1686169" y="2678443"/>
                </a:cubicBezTo>
                <a:cubicBezTo>
                  <a:pt x="1685612" y="2678419"/>
                  <a:pt x="1685156" y="2677995"/>
                  <a:pt x="1685106" y="2677439"/>
                </a:cubicBezTo>
                <a:cubicBezTo>
                  <a:pt x="1684956" y="2675662"/>
                  <a:pt x="1684657" y="2672191"/>
                  <a:pt x="1684358" y="2670148"/>
                </a:cubicBezTo>
                <a:cubicBezTo>
                  <a:pt x="1683993" y="2667657"/>
                  <a:pt x="1683603" y="2664194"/>
                  <a:pt x="1683345" y="2663031"/>
                </a:cubicBezTo>
                <a:lnTo>
                  <a:pt x="1683354" y="2663031"/>
                </a:lnTo>
                <a:cubicBezTo>
                  <a:pt x="1683312" y="2662857"/>
                  <a:pt x="1683462" y="2662691"/>
                  <a:pt x="1683644" y="2662707"/>
                </a:cubicBezTo>
                <a:cubicBezTo>
                  <a:pt x="1686858" y="2662990"/>
                  <a:pt x="1689075" y="2662450"/>
                  <a:pt x="1692206" y="2661836"/>
                </a:cubicBezTo>
                <a:close/>
                <a:moveTo>
                  <a:pt x="1749030" y="2643226"/>
                </a:moveTo>
                <a:cubicBezTo>
                  <a:pt x="1749213" y="2643185"/>
                  <a:pt x="1749370" y="2643367"/>
                  <a:pt x="1749287" y="2643542"/>
                </a:cubicBezTo>
                <a:cubicBezTo>
                  <a:pt x="1748191" y="2645842"/>
                  <a:pt x="1745924" y="2651588"/>
                  <a:pt x="1744637" y="2655524"/>
                </a:cubicBezTo>
                <a:cubicBezTo>
                  <a:pt x="1743416" y="2659245"/>
                  <a:pt x="1743574" y="2660274"/>
                  <a:pt x="1741407" y="2660291"/>
                </a:cubicBezTo>
                <a:cubicBezTo>
                  <a:pt x="1738816" y="2660316"/>
                  <a:pt x="1734099" y="2659286"/>
                  <a:pt x="1734099" y="2659286"/>
                </a:cubicBezTo>
                <a:lnTo>
                  <a:pt x="1734108" y="2659286"/>
                </a:lnTo>
                <a:cubicBezTo>
                  <a:pt x="1734108" y="2659286"/>
                  <a:pt x="1736067" y="2652435"/>
                  <a:pt x="1737188" y="2649770"/>
                </a:cubicBezTo>
                <a:cubicBezTo>
                  <a:pt x="1737961" y="2647926"/>
                  <a:pt x="1738849" y="2645892"/>
                  <a:pt x="1739414" y="2644605"/>
                </a:cubicBezTo>
                <a:cubicBezTo>
                  <a:pt x="1739746" y="2643857"/>
                  <a:pt x="1740535" y="2643434"/>
                  <a:pt x="1741340" y="2643558"/>
                </a:cubicBezTo>
                <a:cubicBezTo>
                  <a:pt x="1744172" y="2643999"/>
                  <a:pt x="1746422" y="2643783"/>
                  <a:pt x="1749030" y="2643226"/>
                </a:cubicBezTo>
                <a:close/>
                <a:moveTo>
                  <a:pt x="1676370" y="2643226"/>
                </a:moveTo>
                <a:lnTo>
                  <a:pt x="1676378" y="2643226"/>
                </a:lnTo>
                <a:cubicBezTo>
                  <a:pt x="1678986" y="2643783"/>
                  <a:pt x="1681236" y="2643990"/>
                  <a:pt x="1684068" y="2643558"/>
                </a:cubicBezTo>
                <a:cubicBezTo>
                  <a:pt x="1684873" y="2643434"/>
                  <a:pt x="1685670" y="2643857"/>
                  <a:pt x="1685994" y="2644605"/>
                </a:cubicBezTo>
                <a:cubicBezTo>
                  <a:pt x="1686559" y="2645892"/>
                  <a:pt x="1687448" y="2647926"/>
                  <a:pt x="1688220" y="2649770"/>
                </a:cubicBezTo>
                <a:cubicBezTo>
                  <a:pt x="1689341" y="2652435"/>
                  <a:pt x="1691301" y="2659286"/>
                  <a:pt x="1691301" y="2659286"/>
                </a:cubicBezTo>
                <a:cubicBezTo>
                  <a:pt x="1691301" y="2659286"/>
                  <a:pt x="1686584" y="2660316"/>
                  <a:pt x="1683993" y="2660291"/>
                </a:cubicBezTo>
                <a:cubicBezTo>
                  <a:pt x="1681826" y="2660274"/>
                  <a:pt x="1681983" y="2659236"/>
                  <a:pt x="1680763" y="2655524"/>
                </a:cubicBezTo>
                <a:cubicBezTo>
                  <a:pt x="1679476" y="2651588"/>
                  <a:pt x="1677209" y="2645850"/>
                  <a:pt x="1676113" y="2643542"/>
                </a:cubicBezTo>
                <a:cubicBezTo>
                  <a:pt x="1676030" y="2643367"/>
                  <a:pt x="1676187" y="2643185"/>
                  <a:pt x="1676370" y="2643226"/>
                </a:cubicBezTo>
                <a:close/>
                <a:moveTo>
                  <a:pt x="1790607" y="2612801"/>
                </a:moveTo>
                <a:cubicBezTo>
                  <a:pt x="1791845" y="2612801"/>
                  <a:pt x="1792841" y="2613797"/>
                  <a:pt x="1792841" y="2615034"/>
                </a:cubicBezTo>
                <a:cubicBezTo>
                  <a:pt x="1792841" y="2616272"/>
                  <a:pt x="1791845" y="2617268"/>
                  <a:pt x="1790607" y="2617268"/>
                </a:cubicBezTo>
                <a:cubicBezTo>
                  <a:pt x="1789370" y="2617268"/>
                  <a:pt x="1788374" y="2616272"/>
                  <a:pt x="1788374" y="2615034"/>
                </a:cubicBezTo>
                <a:cubicBezTo>
                  <a:pt x="1788374" y="2613797"/>
                  <a:pt x="1789370" y="2612801"/>
                  <a:pt x="1790607" y="2612801"/>
                </a:cubicBezTo>
                <a:close/>
                <a:moveTo>
                  <a:pt x="1634808" y="2612801"/>
                </a:moveTo>
                <a:cubicBezTo>
                  <a:pt x="1636046" y="2612801"/>
                  <a:pt x="1637042" y="2613797"/>
                  <a:pt x="1637042" y="2615034"/>
                </a:cubicBezTo>
                <a:cubicBezTo>
                  <a:pt x="1637042" y="2616272"/>
                  <a:pt x="1636046" y="2617268"/>
                  <a:pt x="1634808" y="2617268"/>
                </a:cubicBezTo>
                <a:cubicBezTo>
                  <a:pt x="1633571" y="2617268"/>
                  <a:pt x="1632575" y="2616272"/>
                  <a:pt x="1632575" y="2615034"/>
                </a:cubicBezTo>
                <a:cubicBezTo>
                  <a:pt x="1632575" y="2613797"/>
                  <a:pt x="1633571" y="2612801"/>
                  <a:pt x="1634808" y="2612801"/>
                </a:cubicBezTo>
                <a:close/>
                <a:moveTo>
                  <a:pt x="1790607" y="2610874"/>
                </a:moveTo>
                <a:cubicBezTo>
                  <a:pt x="1788307" y="2610874"/>
                  <a:pt x="1786447" y="2612734"/>
                  <a:pt x="1786447" y="2615034"/>
                </a:cubicBezTo>
                <a:cubicBezTo>
                  <a:pt x="1786447" y="2617335"/>
                  <a:pt x="1788307" y="2619195"/>
                  <a:pt x="1790607" y="2619195"/>
                </a:cubicBezTo>
                <a:cubicBezTo>
                  <a:pt x="1792907" y="2619195"/>
                  <a:pt x="1794768" y="2617335"/>
                  <a:pt x="1794768" y="2615034"/>
                </a:cubicBezTo>
                <a:cubicBezTo>
                  <a:pt x="1794768" y="2612734"/>
                  <a:pt x="1792907" y="2610874"/>
                  <a:pt x="1790607" y="2610874"/>
                </a:cubicBezTo>
                <a:close/>
                <a:moveTo>
                  <a:pt x="1634808" y="2610874"/>
                </a:moveTo>
                <a:cubicBezTo>
                  <a:pt x="1632508" y="2610874"/>
                  <a:pt x="1630648" y="2612734"/>
                  <a:pt x="1630648" y="2615034"/>
                </a:cubicBezTo>
                <a:cubicBezTo>
                  <a:pt x="1630648" y="2617335"/>
                  <a:pt x="1632508" y="2619195"/>
                  <a:pt x="1634808" y="2619195"/>
                </a:cubicBezTo>
                <a:cubicBezTo>
                  <a:pt x="1637108" y="2619195"/>
                  <a:pt x="1638969" y="2617335"/>
                  <a:pt x="1638969" y="2615034"/>
                </a:cubicBezTo>
                <a:cubicBezTo>
                  <a:pt x="1638969" y="2612734"/>
                  <a:pt x="1637108" y="2610874"/>
                  <a:pt x="1634808" y="2610874"/>
                </a:cubicBezTo>
                <a:close/>
                <a:moveTo>
                  <a:pt x="1628498" y="2603724"/>
                </a:moveTo>
                <a:cubicBezTo>
                  <a:pt x="1647505" y="2606830"/>
                  <a:pt x="1674917" y="2626942"/>
                  <a:pt x="1682490" y="2670173"/>
                </a:cubicBezTo>
                <a:cubicBezTo>
                  <a:pt x="1686800" y="2708703"/>
                  <a:pt x="1675407" y="2735890"/>
                  <a:pt x="1653418" y="2756493"/>
                </a:cubicBezTo>
                <a:lnTo>
                  <a:pt x="1653426" y="2756476"/>
                </a:lnTo>
                <a:cubicBezTo>
                  <a:pt x="1653426" y="2756476"/>
                  <a:pt x="1648361" y="2761052"/>
                  <a:pt x="1644342" y="2764564"/>
                </a:cubicBezTo>
                <a:cubicBezTo>
                  <a:pt x="1640322" y="2768077"/>
                  <a:pt x="1641095" y="2771955"/>
                  <a:pt x="1643079" y="2774446"/>
                </a:cubicBezTo>
                <a:cubicBezTo>
                  <a:pt x="1645346" y="2777294"/>
                  <a:pt x="1649714" y="2780134"/>
                  <a:pt x="1649714" y="2780134"/>
                </a:cubicBezTo>
                <a:cubicBezTo>
                  <a:pt x="1649714" y="2780134"/>
                  <a:pt x="1642863" y="2784469"/>
                  <a:pt x="1634593" y="2781704"/>
                </a:cubicBezTo>
                <a:cubicBezTo>
                  <a:pt x="1623723" y="2778058"/>
                  <a:pt x="1626446" y="2768035"/>
                  <a:pt x="1626446" y="2768035"/>
                </a:cubicBezTo>
                <a:cubicBezTo>
                  <a:pt x="1626446" y="2768035"/>
                  <a:pt x="1621024" y="2770369"/>
                  <a:pt x="1614630" y="2765851"/>
                </a:cubicBezTo>
                <a:cubicBezTo>
                  <a:pt x="1608825" y="2761749"/>
                  <a:pt x="1607729" y="2754500"/>
                  <a:pt x="1609158" y="2746611"/>
                </a:cubicBezTo>
                <a:cubicBezTo>
                  <a:pt x="1609158" y="2746611"/>
                  <a:pt x="1617586" y="2755355"/>
                  <a:pt x="1627377" y="2755255"/>
                </a:cubicBezTo>
                <a:cubicBezTo>
                  <a:pt x="1633040" y="2755197"/>
                  <a:pt x="1636395" y="2752756"/>
                  <a:pt x="1640148" y="2746221"/>
                </a:cubicBezTo>
                <a:cubicBezTo>
                  <a:pt x="1644474" y="2738697"/>
                  <a:pt x="1652488" y="2721234"/>
                  <a:pt x="1650113" y="2701362"/>
                </a:cubicBezTo>
                <a:cubicBezTo>
                  <a:pt x="1648444" y="2687370"/>
                  <a:pt x="1644707" y="2679133"/>
                  <a:pt x="1644092" y="2677596"/>
                </a:cubicBezTo>
                <a:cubicBezTo>
                  <a:pt x="1644009" y="2677397"/>
                  <a:pt x="1644059" y="2677181"/>
                  <a:pt x="1644209" y="2677032"/>
                </a:cubicBezTo>
                <a:cubicBezTo>
                  <a:pt x="1644533" y="2676708"/>
                  <a:pt x="1645213" y="2676027"/>
                  <a:pt x="1646476" y="2674732"/>
                </a:cubicBezTo>
                <a:cubicBezTo>
                  <a:pt x="1647539" y="2673644"/>
                  <a:pt x="1648560" y="2672215"/>
                  <a:pt x="1647663" y="2670820"/>
                </a:cubicBezTo>
                <a:cubicBezTo>
                  <a:pt x="1647248" y="2670173"/>
                  <a:pt x="1646766" y="2669616"/>
                  <a:pt x="1646418" y="2669292"/>
                </a:cubicBezTo>
                <a:cubicBezTo>
                  <a:pt x="1645986" y="2668886"/>
                  <a:pt x="1643968" y="2666577"/>
                  <a:pt x="1643619" y="2666278"/>
                </a:cubicBezTo>
                <a:cubicBezTo>
                  <a:pt x="1642158" y="2664601"/>
                  <a:pt x="1640430" y="2667109"/>
                  <a:pt x="1639367" y="2664891"/>
                </a:cubicBezTo>
                <a:cubicBezTo>
                  <a:pt x="1638412" y="2662815"/>
                  <a:pt x="1632317" y="2648126"/>
                  <a:pt x="1630665" y="2644156"/>
                </a:cubicBezTo>
                <a:cubicBezTo>
                  <a:pt x="1630532" y="2643841"/>
                  <a:pt x="1630856" y="2643542"/>
                  <a:pt x="1631163" y="2643683"/>
                </a:cubicBezTo>
                <a:cubicBezTo>
                  <a:pt x="1635622" y="2645701"/>
                  <a:pt x="1644043" y="2643218"/>
                  <a:pt x="1647647" y="2639954"/>
                </a:cubicBezTo>
                <a:cubicBezTo>
                  <a:pt x="1651815" y="2636168"/>
                  <a:pt x="1652978" y="2632057"/>
                  <a:pt x="1653542" y="2628221"/>
                </a:cubicBezTo>
                <a:lnTo>
                  <a:pt x="1652629" y="2628030"/>
                </a:lnTo>
                <a:cubicBezTo>
                  <a:pt x="1650279" y="2633934"/>
                  <a:pt x="1647447" y="2637355"/>
                  <a:pt x="1644657" y="2639274"/>
                </a:cubicBezTo>
                <a:cubicBezTo>
                  <a:pt x="1639924" y="2642379"/>
                  <a:pt x="1634061" y="2641582"/>
                  <a:pt x="1631288" y="2640851"/>
                </a:cubicBezTo>
                <a:cubicBezTo>
                  <a:pt x="1626629" y="2639622"/>
                  <a:pt x="1624478" y="2636733"/>
                  <a:pt x="1623083" y="2634939"/>
                </a:cubicBezTo>
                <a:cubicBezTo>
                  <a:pt x="1619753" y="2630637"/>
                  <a:pt x="1616639" y="2623836"/>
                  <a:pt x="1615510" y="2617027"/>
                </a:cubicBezTo>
                <a:lnTo>
                  <a:pt x="1616631" y="2616272"/>
                </a:lnTo>
                <a:cubicBezTo>
                  <a:pt x="1618142" y="2618613"/>
                  <a:pt x="1620517" y="2620432"/>
                  <a:pt x="1623490" y="2621229"/>
                </a:cubicBezTo>
                <a:lnTo>
                  <a:pt x="1624130" y="2620249"/>
                </a:lnTo>
                <a:cubicBezTo>
                  <a:pt x="1616772" y="2615773"/>
                  <a:pt x="1614846" y="2609728"/>
                  <a:pt x="1614265" y="2604995"/>
                </a:cubicBezTo>
                <a:cubicBezTo>
                  <a:pt x="1614215" y="2604613"/>
                  <a:pt x="1614456" y="2604247"/>
                  <a:pt x="1614829" y="2604148"/>
                </a:cubicBezTo>
                <a:cubicBezTo>
                  <a:pt x="1619571" y="2602794"/>
                  <a:pt x="1623291" y="2602877"/>
                  <a:pt x="1628498" y="2603724"/>
                </a:cubicBezTo>
                <a:close/>
                <a:moveTo>
                  <a:pt x="1796902" y="2603691"/>
                </a:moveTo>
                <a:cubicBezTo>
                  <a:pt x="1802109" y="2602844"/>
                  <a:pt x="1805829" y="2602761"/>
                  <a:pt x="1810571" y="2604114"/>
                </a:cubicBezTo>
                <a:cubicBezTo>
                  <a:pt x="1810936" y="2604222"/>
                  <a:pt x="1811177" y="2604588"/>
                  <a:pt x="1811135" y="2604961"/>
                </a:cubicBezTo>
                <a:cubicBezTo>
                  <a:pt x="1810546" y="2609703"/>
                  <a:pt x="1808628" y="2615748"/>
                  <a:pt x="1801270" y="2620216"/>
                </a:cubicBezTo>
                <a:lnTo>
                  <a:pt x="1801910" y="2621196"/>
                </a:lnTo>
                <a:cubicBezTo>
                  <a:pt x="1804882" y="2620399"/>
                  <a:pt x="1807257" y="2618580"/>
                  <a:pt x="1808769" y="2616238"/>
                </a:cubicBezTo>
                <a:lnTo>
                  <a:pt x="1809890" y="2616994"/>
                </a:lnTo>
                <a:cubicBezTo>
                  <a:pt x="1808760" y="2623812"/>
                  <a:pt x="1805646" y="2630604"/>
                  <a:pt x="1802317" y="2634906"/>
                </a:cubicBezTo>
                <a:cubicBezTo>
                  <a:pt x="1800921" y="2636708"/>
                  <a:pt x="1798771" y="2639589"/>
                  <a:pt x="1794112" y="2640818"/>
                </a:cubicBezTo>
                <a:cubicBezTo>
                  <a:pt x="1791339" y="2641549"/>
                  <a:pt x="1785476" y="2642338"/>
                  <a:pt x="1780743" y="2639240"/>
                </a:cubicBezTo>
                <a:cubicBezTo>
                  <a:pt x="1777961" y="2637330"/>
                  <a:pt x="1775121" y="2633909"/>
                  <a:pt x="1772771" y="2627997"/>
                </a:cubicBezTo>
                <a:lnTo>
                  <a:pt x="1771858" y="2628188"/>
                </a:lnTo>
                <a:cubicBezTo>
                  <a:pt x="1772422" y="2632024"/>
                  <a:pt x="1773585" y="2636135"/>
                  <a:pt x="1777753" y="2639921"/>
                </a:cubicBezTo>
                <a:cubicBezTo>
                  <a:pt x="1781357" y="2643193"/>
                  <a:pt x="1789778" y="2645668"/>
                  <a:pt x="1794237" y="2643650"/>
                </a:cubicBezTo>
                <a:cubicBezTo>
                  <a:pt x="1794544" y="2643509"/>
                  <a:pt x="1794868" y="2643816"/>
                  <a:pt x="1794735" y="2644123"/>
                </a:cubicBezTo>
                <a:cubicBezTo>
                  <a:pt x="1793074" y="2648084"/>
                  <a:pt x="1786987" y="2662782"/>
                  <a:pt x="1786032" y="2664858"/>
                </a:cubicBezTo>
                <a:cubicBezTo>
                  <a:pt x="1784978" y="2667075"/>
                  <a:pt x="1783251" y="2664559"/>
                  <a:pt x="1781781" y="2666245"/>
                </a:cubicBezTo>
                <a:cubicBezTo>
                  <a:pt x="1781432" y="2666536"/>
                  <a:pt x="1779414" y="2668844"/>
                  <a:pt x="1778982" y="2669259"/>
                </a:cubicBezTo>
                <a:cubicBezTo>
                  <a:pt x="1778642" y="2669583"/>
                  <a:pt x="1778160" y="2670139"/>
                  <a:pt x="1777737" y="2670787"/>
                </a:cubicBezTo>
                <a:cubicBezTo>
                  <a:pt x="1776832" y="2672182"/>
                  <a:pt x="1777861" y="2673611"/>
                  <a:pt x="1778924" y="2674698"/>
                </a:cubicBezTo>
                <a:cubicBezTo>
                  <a:pt x="1780186" y="2675985"/>
                  <a:pt x="1780867" y="2676675"/>
                  <a:pt x="1781191" y="2676999"/>
                </a:cubicBezTo>
                <a:cubicBezTo>
                  <a:pt x="1781341" y="2677148"/>
                  <a:pt x="1781390" y="2677364"/>
                  <a:pt x="1781307" y="2677563"/>
                </a:cubicBezTo>
                <a:cubicBezTo>
                  <a:pt x="1780685" y="2679099"/>
                  <a:pt x="1776956" y="2687337"/>
                  <a:pt x="1775287" y="2701329"/>
                </a:cubicBezTo>
                <a:cubicBezTo>
                  <a:pt x="1772920" y="2721201"/>
                  <a:pt x="1780925" y="2738664"/>
                  <a:pt x="1785252" y="2746187"/>
                </a:cubicBezTo>
                <a:cubicBezTo>
                  <a:pt x="1789014" y="2752723"/>
                  <a:pt x="1792368" y="2755164"/>
                  <a:pt x="1798023" y="2755222"/>
                </a:cubicBezTo>
                <a:cubicBezTo>
                  <a:pt x="1807822" y="2755322"/>
                  <a:pt x="1816242" y="2746578"/>
                  <a:pt x="1816242" y="2746578"/>
                </a:cubicBezTo>
                <a:cubicBezTo>
                  <a:pt x="1817671" y="2754466"/>
                  <a:pt x="1816574" y="2761716"/>
                  <a:pt x="1810770" y="2765818"/>
                </a:cubicBezTo>
                <a:lnTo>
                  <a:pt x="1810778" y="2765835"/>
                </a:lnTo>
                <a:cubicBezTo>
                  <a:pt x="1804384" y="2770352"/>
                  <a:pt x="1798962" y="2768019"/>
                  <a:pt x="1798962" y="2768019"/>
                </a:cubicBezTo>
                <a:cubicBezTo>
                  <a:pt x="1798962" y="2768019"/>
                  <a:pt x="1801685" y="2778041"/>
                  <a:pt x="1790816" y="2781687"/>
                </a:cubicBezTo>
                <a:cubicBezTo>
                  <a:pt x="1782553" y="2784452"/>
                  <a:pt x="1775694" y="2780117"/>
                  <a:pt x="1775694" y="2780117"/>
                </a:cubicBezTo>
                <a:cubicBezTo>
                  <a:pt x="1775694" y="2780117"/>
                  <a:pt x="1780062" y="2777286"/>
                  <a:pt x="1782329" y="2774429"/>
                </a:cubicBezTo>
                <a:cubicBezTo>
                  <a:pt x="1784313" y="2771938"/>
                  <a:pt x="1785086" y="2768060"/>
                  <a:pt x="1781067" y="2764547"/>
                </a:cubicBezTo>
                <a:cubicBezTo>
                  <a:pt x="1777048" y="2761035"/>
                  <a:pt x="1771982" y="2756459"/>
                  <a:pt x="1771982" y="2756459"/>
                </a:cubicBezTo>
                <a:cubicBezTo>
                  <a:pt x="1749993" y="2735857"/>
                  <a:pt x="1738600" y="2708670"/>
                  <a:pt x="1742910" y="2670139"/>
                </a:cubicBezTo>
                <a:cubicBezTo>
                  <a:pt x="1750475" y="2626909"/>
                  <a:pt x="1777895" y="2606797"/>
                  <a:pt x="1796902" y="2603691"/>
                </a:cubicBezTo>
                <a:close/>
                <a:moveTo>
                  <a:pt x="2047425" y="2600843"/>
                </a:moveTo>
                <a:cubicBezTo>
                  <a:pt x="2058661" y="2600843"/>
                  <a:pt x="2063136" y="2610991"/>
                  <a:pt x="2063136" y="2623023"/>
                </a:cubicBezTo>
                <a:cubicBezTo>
                  <a:pt x="2063136" y="2634466"/>
                  <a:pt x="2058661" y="2645203"/>
                  <a:pt x="2047425" y="2645203"/>
                </a:cubicBezTo>
                <a:cubicBezTo>
                  <a:pt x="2036190" y="2645203"/>
                  <a:pt x="2031714" y="2635056"/>
                  <a:pt x="2031714" y="2623023"/>
                </a:cubicBezTo>
                <a:cubicBezTo>
                  <a:pt x="2031714" y="2610991"/>
                  <a:pt x="2036190" y="2600843"/>
                  <a:pt x="2047425" y="2600843"/>
                </a:cubicBezTo>
                <a:close/>
                <a:moveTo>
                  <a:pt x="2366580" y="2588312"/>
                </a:moveTo>
                <a:lnTo>
                  <a:pt x="2366580" y="2657733"/>
                </a:lnTo>
                <a:lnTo>
                  <a:pt x="2383587" y="2657733"/>
                </a:lnTo>
                <a:lnTo>
                  <a:pt x="2382989" y="2610293"/>
                </a:lnTo>
                <a:lnTo>
                  <a:pt x="2383188" y="2610293"/>
                </a:lnTo>
                <a:lnTo>
                  <a:pt x="2407452" y="2657733"/>
                </a:lnTo>
                <a:lnTo>
                  <a:pt x="2430429" y="2657733"/>
                </a:lnTo>
                <a:lnTo>
                  <a:pt x="2430429" y="2588312"/>
                </a:lnTo>
                <a:lnTo>
                  <a:pt x="2413522" y="2588312"/>
                </a:lnTo>
                <a:lnTo>
                  <a:pt x="2413821" y="2635454"/>
                </a:lnTo>
                <a:lnTo>
                  <a:pt x="2413622" y="2635454"/>
                </a:lnTo>
                <a:lnTo>
                  <a:pt x="2390147" y="2588312"/>
                </a:lnTo>
                <a:close/>
                <a:moveTo>
                  <a:pt x="2293480" y="2588312"/>
                </a:moveTo>
                <a:lnTo>
                  <a:pt x="2293480" y="2631376"/>
                </a:lnTo>
                <a:cubicBezTo>
                  <a:pt x="2293480" y="2650376"/>
                  <a:pt x="2305811" y="2658929"/>
                  <a:pt x="2323914" y="2658929"/>
                </a:cubicBezTo>
                <a:cubicBezTo>
                  <a:pt x="2342017" y="2658929"/>
                  <a:pt x="2354348" y="2650376"/>
                  <a:pt x="2354348" y="2631376"/>
                </a:cubicBezTo>
                <a:lnTo>
                  <a:pt x="2354348" y="2588312"/>
                </a:lnTo>
                <a:lnTo>
                  <a:pt x="2335847" y="2588312"/>
                </a:lnTo>
                <a:lnTo>
                  <a:pt x="2335847" y="2628296"/>
                </a:lnTo>
                <a:cubicBezTo>
                  <a:pt x="2335847" y="2637447"/>
                  <a:pt x="2333364" y="2645203"/>
                  <a:pt x="2323914" y="2645203"/>
                </a:cubicBezTo>
                <a:cubicBezTo>
                  <a:pt x="2314464" y="2645203"/>
                  <a:pt x="2311981" y="2637447"/>
                  <a:pt x="2311981" y="2628296"/>
                </a:cubicBezTo>
                <a:lnTo>
                  <a:pt x="2311981" y="2588312"/>
                </a:lnTo>
                <a:close/>
                <a:moveTo>
                  <a:pt x="2193517" y="2588312"/>
                </a:moveTo>
                <a:lnTo>
                  <a:pt x="2193517" y="2657733"/>
                </a:lnTo>
                <a:lnTo>
                  <a:pt x="2211620" y="2657733"/>
                </a:lnTo>
                <a:lnTo>
                  <a:pt x="2211221" y="2604430"/>
                </a:lnTo>
                <a:lnTo>
                  <a:pt x="2211420" y="2604430"/>
                </a:lnTo>
                <a:lnTo>
                  <a:pt x="2228327" y="2657733"/>
                </a:lnTo>
                <a:lnTo>
                  <a:pt x="2245334" y="2657733"/>
                </a:lnTo>
                <a:lnTo>
                  <a:pt x="2263038" y="2604430"/>
                </a:lnTo>
                <a:lnTo>
                  <a:pt x="2263237" y="2604430"/>
                </a:lnTo>
                <a:lnTo>
                  <a:pt x="2262938" y="2657733"/>
                </a:lnTo>
                <a:lnTo>
                  <a:pt x="2281041" y="2657733"/>
                </a:lnTo>
                <a:lnTo>
                  <a:pt x="2281041" y="2588312"/>
                </a:lnTo>
                <a:lnTo>
                  <a:pt x="2252998" y="2588312"/>
                </a:lnTo>
                <a:lnTo>
                  <a:pt x="2237586" y="2634457"/>
                </a:lnTo>
                <a:lnTo>
                  <a:pt x="2237387" y="2634457"/>
                </a:lnTo>
                <a:lnTo>
                  <a:pt x="2222664" y="2588312"/>
                </a:lnTo>
                <a:lnTo>
                  <a:pt x="2193525" y="2588312"/>
                </a:lnTo>
                <a:close/>
                <a:moveTo>
                  <a:pt x="2092075" y="2588312"/>
                </a:moveTo>
                <a:lnTo>
                  <a:pt x="2092075" y="2657733"/>
                </a:lnTo>
                <a:lnTo>
                  <a:pt x="2110178" y="2657733"/>
                </a:lnTo>
                <a:lnTo>
                  <a:pt x="2109779" y="2604430"/>
                </a:lnTo>
                <a:lnTo>
                  <a:pt x="2109978" y="2604430"/>
                </a:lnTo>
                <a:lnTo>
                  <a:pt x="2126885" y="2657733"/>
                </a:lnTo>
                <a:lnTo>
                  <a:pt x="2143892" y="2657733"/>
                </a:lnTo>
                <a:lnTo>
                  <a:pt x="2161596" y="2604430"/>
                </a:lnTo>
                <a:lnTo>
                  <a:pt x="2161795" y="2604430"/>
                </a:lnTo>
                <a:lnTo>
                  <a:pt x="2161496" y="2657733"/>
                </a:lnTo>
                <a:lnTo>
                  <a:pt x="2179599" y="2657733"/>
                </a:lnTo>
                <a:lnTo>
                  <a:pt x="2179599" y="2588312"/>
                </a:lnTo>
                <a:lnTo>
                  <a:pt x="2151556" y="2588312"/>
                </a:lnTo>
                <a:lnTo>
                  <a:pt x="2136144" y="2634457"/>
                </a:lnTo>
                <a:lnTo>
                  <a:pt x="2135945" y="2634457"/>
                </a:lnTo>
                <a:lnTo>
                  <a:pt x="2121222" y="2588312"/>
                </a:lnTo>
                <a:lnTo>
                  <a:pt x="2092083" y="2588312"/>
                </a:lnTo>
                <a:close/>
                <a:moveTo>
                  <a:pt x="1947370" y="2588312"/>
                </a:moveTo>
                <a:lnTo>
                  <a:pt x="1947370" y="2657725"/>
                </a:lnTo>
                <a:lnTo>
                  <a:pt x="1965871" y="2657725"/>
                </a:lnTo>
                <a:lnTo>
                  <a:pt x="1965871" y="2626195"/>
                </a:lnTo>
                <a:lnTo>
                  <a:pt x="1966071" y="2626195"/>
                </a:lnTo>
                <a:lnTo>
                  <a:pt x="1987653" y="2657725"/>
                </a:lnTo>
                <a:lnTo>
                  <a:pt x="2011219" y="2657725"/>
                </a:lnTo>
                <a:lnTo>
                  <a:pt x="1983575" y="2620631"/>
                </a:lnTo>
                <a:lnTo>
                  <a:pt x="2009235" y="2588312"/>
                </a:lnTo>
                <a:lnTo>
                  <a:pt x="1986955" y="2588312"/>
                </a:lnTo>
                <a:lnTo>
                  <a:pt x="1966071" y="2616654"/>
                </a:lnTo>
                <a:lnTo>
                  <a:pt x="1965871" y="2616654"/>
                </a:lnTo>
                <a:lnTo>
                  <a:pt x="1965871" y="2588312"/>
                </a:lnTo>
                <a:close/>
                <a:moveTo>
                  <a:pt x="2047425" y="2587125"/>
                </a:moveTo>
                <a:cubicBezTo>
                  <a:pt x="2024548" y="2587125"/>
                  <a:pt x="2012615" y="2600951"/>
                  <a:pt x="2012615" y="2623031"/>
                </a:cubicBezTo>
                <a:cubicBezTo>
                  <a:pt x="2012615" y="2645112"/>
                  <a:pt x="2024747" y="2658938"/>
                  <a:pt x="2047425" y="2658938"/>
                </a:cubicBezTo>
                <a:cubicBezTo>
                  <a:pt x="2070103" y="2658938"/>
                  <a:pt x="2082236" y="2645311"/>
                  <a:pt x="2082236" y="2623031"/>
                </a:cubicBezTo>
                <a:cubicBezTo>
                  <a:pt x="2082236" y="2600752"/>
                  <a:pt x="2070303" y="2587125"/>
                  <a:pt x="2047425" y="2587125"/>
                </a:cubicBezTo>
                <a:close/>
                <a:moveTo>
                  <a:pt x="1805696" y="2500174"/>
                </a:moveTo>
                <a:lnTo>
                  <a:pt x="1798048" y="2523350"/>
                </a:lnTo>
                <a:lnTo>
                  <a:pt x="1774149" y="2518385"/>
                </a:lnTo>
                <a:lnTo>
                  <a:pt x="1790400" y="2536595"/>
                </a:lnTo>
                <a:lnTo>
                  <a:pt x="1774149" y="2554806"/>
                </a:lnTo>
                <a:lnTo>
                  <a:pt x="1798048" y="2549840"/>
                </a:lnTo>
                <a:lnTo>
                  <a:pt x="1805696" y="2573017"/>
                </a:lnTo>
                <a:lnTo>
                  <a:pt x="1813344" y="2549840"/>
                </a:lnTo>
                <a:lnTo>
                  <a:pt x="1837243" y="2554806"/>
                </a:lnTo>
                <a:lnTo>
                  <a:pt x="1820992" y="2536595"/>
                </a:lnTo>
                <a:lnTo>
                  <a:pt x="1837243" y="2518385"/>
                </a:lnTo>
                <a:lnTo>
                  <a:pt x="1813344" y="2523350"/>
                </a:lnTo>
                <a:close/>
                <a:moveTo>
                  <a:pt x="1712011" y="2500174"/>
                </a:moveTo>
                <a:lnTo>
                  <a:pt x="1704363" y="2523350"/>
                </a:lnTo>
                <a:lnTo>
                  <a:pt x="1680464" y="2518385"/>
                </a:lnTo>
                <a:lnTo>
                  <a:pt x="1696715" y="2536595"/>
                </a:lnTo>
                <a:lnTo>
                  <a:pt x="1680464" y="2554806"/>
                </a:lnTo>
                <a:lnTo>
                  <a:pt x="1704363" y="2549840"/>
                </a:lnTo>
                <a:lnTo>
                  <a:pt x="1712011" y="2573017"/>
                </a:lnTo>
                <a:lnTo>
                  <a:pt x="1719659" y="2549840"/>
                </a:lnTo>
                <a:lnTo>
                  <a:pt x="1743558" y="2554806"/>
                </a:lnTo>
                <a:lnTo>
                  <a:pt x="1727307" y="2536595"/>
                </a:lnTo>
                <a:lnTo>
                  <a:pt x="1743558" y="2518385"/>
                </a:lnTo>
                <a:lnTo>
                  <a:pt x="1719659" y="2523350"/>
                </a:lnTo>
                <a:close/>
                <a:moveTo>
                  <a:pt x="1618325" y="2500174"/>
                </a:moveTo>
                <a:lnTo>
                  <a:pt x="1610677" y="2523350"/>
                </a:lnTo>
                <a:lnTo>
                  <a:pt x="1586778" y="2518385"/>
                </a:lnTo>
                <a:lnTo>
                  <a:pt x="1603029" y="2536595"/>
                </a:lnTo>
                <a:lnTo>
                  <a:pt x="1586778" y="2554806"/>
                </a:lnTo>
                <a:lnTo>
                  <a:pt x="1610677" y="2549840"/>
                </a:lnTo>
                <a:lnTo>
                  <a:pt x="1618325" y="2573017"/>
                </a:lnTo>
                <a:lnTo>
                  <a:pt x="1625973" y="2549840"/>
                </a:lnTo>
                <a:lnTo>
                  <a:pt x="1649872" y="2554806"/>
                </a:lnTo>
                <a:lnTo>
                  <a:pt x="1633621" y="2536595"/>
                </a:lnTo>
                <a:lnTo>
                  <a:pt x="1649872" y="2518385"/>
                </a:lnTo>
                <a:lnTo>
                  <a:pt x="1625973" y="2523350"/>
                </a:lnTo>
                <a:close/>
                <a:moveTo>
                  <a:pt x="1564806" y="2490591"/>
                </a:moveTo>
                <a:lnTo>
                  <a:pt x="1860652" y="2490591"/>
                </a:lnTo>
                <a:lnTo>
                  <a:pt x="1860652" y="2584742"/>
                </a:lnTo>
                <a:lnTo>
                  <a:pt x="1564806" y="2584742"/>
                </a:lnTo>
                <a:close/>
                <a:moveTo>
                  <a:pt x="2290001" y="2488664"/>
                </a:moveTo>
                <a:lnTo>
                  <a:pt x="2290001" y="2558085"/>
                </a:lnTo>
                <a:lnTo>
                  <a:pt x="2337143" y="2558085"/>
                </a:lnTo>
                <a:lnTo>
                  <a:pt x="2337143" y="2544359"/>
                </a:lnTo>
                <a:lnTo>
                  <a:pt x="2308502" y="2544359"/>
                </a:lnTo>
                <a:lnTo>
                  <a:pt x="2308502" y="2488664"/>
                </a:lnTo>
                <a:close/>
                <a:moveTo>
                  <a:pt x="2256677" y="2488664"/>
                </a:moveTo>
                <a:lnTo>
                  <a:pt x="2256677" y="2558085"/>
                </a:lnTo>
                <a:lnTo>
                  <a:pt x="2275178" y="2558085"/>
                </a:lnTo>
                <a:lnTo>
                  <a:pt x="2275178" y="2488664"/>
                </a:lnTo>
                <a:close/>
                <a:moveTo>
                  <a:pt x="2184972" y="2488664"/>
                </a:moveTo>
                <a:lnTo>
                  <a:pt x="2184972" y="2558077"/>
                </a:lnTo>
                <a:lnTo>
                  <a:pt x="2203473" y="2558077"/>
                </a:lnTo>
                <a:lnTo>
                  <a:pt x="2203473" y="2526547"/>
                </a:lnTo>
                <a:lnTo>
                  <a:pt x="2203673" y="2526547"/>
                </a:lnTo>
                <a:lnTo>
                  <a:pt x="2225255" y="2558077"/>
                </a:lnTo>
                <a:lnTo>
                  <a:pt x="2248821" y="2558077"/>
                </a:lnTo>
                <a:lnTo>
                  <a:pt x="2221177" y="2520983"/>
                </a:lnTo>
                <a:lnTo>
                  <a:pt x="2246837" y="2488664"/>
                </a:lnTo>
                <a:lnTo>
                  <a:pt x="2224557" y="2488664"/>
                </a:lnTo>
                <a:lnTo>
                  <a:pt x="2203673" y="2517006"/>
                </a:lnTo>
                <a:lnTo>
                  <a:pt x="2203473" y="2517006"/>
                </a:lnTo>
                <a:lnTo>
                  <a:pt x="2203473" y="2488664"/>
                </a:lnTo>
                <a:close/>
                <a:moveTo>
                  <a:pt x="2123713" y="2488664"/>
                </a:moveTo>
                <a:lnTo>
                  <a:pt x="2123713" y="2558085"/>
                </a:lnTo>
                <a:lnTo>
                  <a:pt x="2173736" y="2558085"/>
                </a:lnTo>
                <a:lnTo>
                  <a:pt x="2173736" y="2544957"/>
                </a:lnTo>
                <a:lnTo>
                  <a:pt x="2142206" y="2544957"/>
                </a:lnTo>
                <a:lnTo>
                  <a:pt x="2142206" y="2529246"/>
                </a:lnTo>
                <a:lnTo>
                  <a:pt x="2170946" y="2529246"/>
                </a:lnTo>
                <a:lnTo>
                  <a:pt x="2170946" y="2516117"/>
                </a:lnTo>
                <a:lnTo>
                  <a:pt x="2142206" y="2516117"/>
                </a:lnTo>
                <a:lnTo>
                  <a:pt x="2142206" y="2501793"/>
                </a:lnTo>
                <a:lnTo>
                  <a:pt x="2172640" y="2501793"/>
                </a:lnTo>
                <a:lnTo>
                  <a:pt x="2172640" y="2488664"/>
                </a:lnTo>
                <a:close/>
                <a:moveTo>
                  <a:pt x="1990235" y="2488664"/>
                </a:moveTo>
                <a:lnTo>
                  <a:pt x="2015894" y="2531928"/>
                </a:lnTo>
                <a:lnTo>
                  <a:pt x="2015894" y="2558085"/>
                </a:lnTo>
                <a:lnTo>
                  <a:pt x="2034396" y="2558085"/>
                </a:lnTo>
                <a:lnTo>
                  <a:pt x="2034396" y="2531928"/>
                </a:lnTo>
                <a:lnTo>
                  <a:pt x="2059856" y="2488664"/>
                </a:lnTo>
                <a:lnTo>
                  <a:pt x="2038573" y="2488664"/>
                </a:lnTo>
                <a:lnTo>
                  <a:pt x="2025145" y="2516507"/>
                </a:lnTo>
                <a:lnTo>
                  <a:pt x="2011518" y="2488664"/>
                </a:lnTo>
                <a:close/>
                <a:moveTo>
                  <a:pt x="1947370" y="2488664"/>
                </a:moveTo>
                <a:lnTo>
                  <a:pt x="1947370" y="2558085"/>
                </a:lnTo>
                <a:lnTo>
                  <a:pt x="1994512" y="2558085"/>
                </a:lnTo>
                <a:lnTo>
                  <a:pt x="1994512" y="2544359"/>
                </a:lnTo>
                <a:lnTo>
                  <a:pt x="1965871" y="2544359"/>
                </a:lnTo>
                <a:lnTo>
                  <a:pt x="1965871" y="2488664"/>
                </a:lnTo>
                <a:close/>
                <a:moveTo>
                  <a:pt x="2375441" y="2487477"/>
                </a:moveTo>
                <a:cubicBezTo>
                  <a:pt x="2361515" y="2487477"/>
                  <a:pt x="2345206" y="2492053"/>
                  <a:pt x="2345206" y="2508760"/>
                </a:cubicBezTo>
                <a:cubicBezTo>
                  <a:pt x="2345206" y="2534021"/>
                  <a:pt x="2378023" y="2525866"/>
                  <a:pt x="2378023" y="2538796"/>
                </a:cubicBezTo>
                <a:cubicBezTo>
                  <a:pt x="2378023" y="2544359"/>
                  <a:pt x="2372460" y="2545555"/>
                  <a:pt x="2366589" y="2545555"/>
                </a:cubicBezTo>
                <a:cubicBezTo>
                  <a:pt x="2358924" y="2545555"/>
                  <a:pt x="2352264" y="2543562"/>
                  <a:pt x="2347490" y="2540980"/>
                </a:cubicBezTo>
                <a:lnTo>
                  <a:pt x="2347498" y="2540988"/>
                </a:lnTo>
                <a:lnTo>
                  <a:pt x="2345904" y="2556300"/>
                </a:lnTo>
                <a:cubicBezTo>
                  <a:pt x="2352065" y="2558285"/>
                  <a:pt x="2360120" y="2559282"/>
                  <a:pt x="2366589" y="2559282"/>
                </a:cubicBezTo>
                <a:cubicBezTo>
                  <a:pt x="2382001" y="2559282"/>
                  <a:pt x="2397122" y="2554407"/>
                  <a:pt x="2397122" y="2536404"/>
                </a:cubicBezTo>
                <a:cubicBezTo>
                  <a:pt x="2397122" y="2511343"/>
                  <a:pt x="2364305" y="2518899"/>
                  <a:pt x="2364305" y="2507664"/>
                </a:cubicBezTo>
                <a:cubicBezTo>
                  <a:pt x="2364305" y="2501602"/>
                  <a:pt x="2372061" y="2501203"/>
                  <a:pt x="2376736" y="2501203"/>
                </a:cubicBezTo>
                <a:cubicBezTo>
                  <a:pt x="2382001" y="2501203"/>
                  <a:pt x="2387374" y="2502200"/>
                  <a:pt x="2392148" y="2504384"/>
                </a:cubicBezTo>
                <a:lnTo>
                  <a:pt x="2393344" y="2490060"/>
                </a:lnTo>
                <a:cubicBezTo>
                  <a:pt x="2388669" y="2488473"/>
                  <a:pt x="2382101" y="2487477"/>
                  <a:pt x="2375441" y="2487477"/>
                </a:cubicBezTo>
                <a:close/>
                <a:moveTo>
                  <a:pt x="2090589" y="2487477"/>
                </a:moveTo>
                <a:cubicBezTo>
                  <a:pt x="2076663" y="2487477"/>
                  <a:pt x="2060354" y="2492053"/>
                  <a:pt x="2060354" y="2508760"/>
                </a:cubicBezTo>
                <a:cubicBezTo>
                  <a:pt x="2060354" y="2534021"/>
                  <a:pt x="2093171" y="2525866"/>
                  <a:pt x="2093171" y="2538796"/>
                </a:cubicBezTo>
                <a:cubicBezTo>
                  <a:pt x="2093171" y="2544359"/>
                  <a:pt x="2087608" y="2545555"/>
                  <a:pt x="2081737" y="2545555"/>
                </a:cubicBezTo>
                <a:cubicBezTo>
                  <a:pt x="2074072" y="2545555"/>
                  <a:pt x="2067412" y="2543562"/>
                  <a:pt x="2062638" y="2540980"/>
                </a:cubicBezTo>
                <a:lnTo>
                  <a:pt x="2062646" y="2540988"/>
                </a:lnTo>
                <a:lnTo>
                  <a:pt x="2061052" y="2556300"/>
                </a:lnTo>
                <a:cubicBezTo>
                  <a:pt x="2067213" y="2558285"/>
                  <a:pt x="2075268" y="2559282"/>
                  <a:pt x="2081737" y="2559282"/>
                </a:cubicBezTo>
                <a:cubicBezTo>
                  <a:pt x="2097149" y="2559282"/>
                  <a:pt x="2112271" y="2554407"/>
                  <a:pt x="2112271" y="2536404"/>
                </a:cubicBezTo>
                <a:cubicBezTo>
                  <a:pt x="2112271" y="2511343"/>
                  <a:pt x="2079453" y="2518899"/>
                  <a:pt x="2079453" y="2507664"/>
                </a:cubicBezTo>
                <a:cubicBezTo>
                  <a:pt x="2079453" y="2501602"/>
                  <a:pt x="2087209" y="2501203"/>
                  <a:pt x="2091884" y="2501203"/>
                </a:cubicBezTo>
                <a:cubicBezTo>
                  <a:pt x="2097149" y="2501203"/>
                  <a:pt x="2102522" y="2502200"/>
                  <a:pt x="2107296" y="2504384"/>
                </a:cubicBezTo>
                <a:lnTo>
                  <a:pt x="2108492" y="2490060"/>
                </a:lnTo>
                <a:cubicBezTo>
                  <a:pt x="2103817" y="2488473"/>
                  <a:pt x="2097249" y="2487477"/>
                  <a:pt x="2090589" y="2487477"/>
                </a:cubicBezTo>
                <a:close/>
                <a:moveTo>
                  <a:pt x="1560654" y="2486439"/>
                </a:moveTo>
                <a:lnTo>
                  <a:pt x="1560654" y="2588312"/>
                </a:lnTo>
                <a:lnTo>
                  <a:pt x="1560654" y="2588894"/>
                </a:lnTo>
                <a:lnTo>
                  <a:pt x="1560654" y="2785706"/>
                </a:lnTo>
                <a:cubicBezTo>
                  <a:pt x="1560654" y="2798926"/>
                  <a:pt x="1575884" y="2809646"/>
                  <a:pt x="1594684" y="2809655"/>
                </a:cubicBezTo>
                <a:lnTo>
                  <a:pt x="1675066" y="2809688"/>
                </a:lnTo>
                <a:cubicBezTo>
                  <a:pt x="1694124" y="2809688"/>
                  <a:pt x="1710549" y="2817070"/>
                  <a:pt x="1710549" y="2829975"/>
                </a:cubicBezTo>
                <a:lnTo>
                  <a:pt x="1714925" y="2829975"/>
                </a:lnTo>
                <a:cubicBezTo>
                  <a:pt x="1714925" y="2817079"/>
                  <a:pt x="1731351" y="2809688"/>
                  <a:pt x="1750400" y="2809688"/>
                </a:cubicBezTo>
                <a:lnTo>
                  <a:pt x="1830783" y="2809655"/>
                </a:lnTo>
                <a:cubicBezTo>
                  <a:pt x="1849574" y="2809655"/>
                  <a:pt x="1864812" y="2798926"/>
                  <a:pt x="1864812" y="2785706"/>
                </a:cubicBezTo>
                <a:lnTo>
                  <a:pt x="1864812" y="2588894"/>
                </a:lnTo>
                <a:lnTo>
                  <a:pt x="1864812" y="2588312"/>
                </a:lnTo>
                <a:lnTo>
                  <a:pt x="1864812" y="2486439"/>
                </a:lnTo>
                <a:lnTo>
                  <a:pt x="1864804" y="2486439"/>
                </a:lnTo>
                <a:close/>
                <a:moveTo>
                  <a:pt x="1574878" y="2467340"/>
                </a:moveTo>
                <a:lnTo>
                  <a:pt x="1574878" y="2479796"/>
                </a:lnTo>
                <a:lnTo>
                  <a:pt x="1850570" y="2479796"/>
                </a:lnTo>
                <a:lnTo>
                  <a:pt x="1850570" y="2467340"/>
                </a:lnTo>
                <a:close/>
                <a:moveTo>
                  <a:pt x="1760888" y="2448241"/>
                </a:moveTo>
                <a:lnTo>
                  <a:pt x="1760888" y="2460697"/>
                </a:lnTo>
                <a:lnTo>
                  <a:pt x="1843928" y="2460697"/>
                </a:lnTo>
                <a:lnTo>
                  <a:pt x="1843928" y="2448241"/>
                </a:lnTo>
                <a:close/>
                <a:moveTo>
                  <a:pt x="1671205" y="2448241"/>
                </a:moveTo>
                <a:lnTo>
                  <a:pt x="1671205" y="2460697"/>
                </a:lnTo>
                <a:lnTo>
                  <a:pt x="1754245" y="2460697"/>
                </a:lnTo>
                <a:lnTo>
                  <a:pt x="1754245" y="2448241"/>
                </a:lnTo>
                <a:close/>
                <a:moveTo>
                  <a:pt x="1581522" y="2448241"/>
                </a:moveTo>
                <a:lnTo>
                  <a:pt x="1581522" y="2460697"/>
                </a:lnTo>
                <a:lnTo>
                  <a:pt x="1664562" y="2460697"/>
                </a:lnTo>
                <a:lnTo>
                  <a:pt x="1664562" y="2448241"/>
                </a:lnTo>
                <a:close/>
                <a:moveTo>
                  <a:pt x="1805729" y="2429183"/>
                </a:moveTo>
                <a:lnTo>
                  <a:pt x="1805729" y="2441639"/>
                </a:lnTo>
                <a:lnTo>
                  <a:pt x="1843927" y="2441639"/>
                </a:lnTo>
                <a:lnTo>
                  <a:pt x="1843927" y="2429183"/>
                </a:lnTo>
                <a:close/>
                <a:moveTo>
                  <a:pt x="1626363" y="2429183"/>
                </a:moveTo>
                <a:lnTo>
                  <a:pt x="1626363" y="2441639"/>
                </a:lnTo>
                <a:lnTo>
                  <a:pt x="1709403" y="2441639"/>
                </a:lnTo>
                <a:lnTo>
                  <a:pt x="1709403" y="2429183"/>
                </a:lnTo>
                <a:close/>
                <a:moveTo>
                  <a:pt x="1581522" y="2429183"/>
                </a:moveTo>
                <a:lnTo>
                  <a:pt x="1581522" y="2441639"/>
                </a:lnTo>
                <a:lnTo>
                  <a:pt x="1619720" y="2441639"/>
                </a:lnTo>
                <a:lnTo>
                  <a:pt x="1619720" y="2429183"/>
                </a:lnTo>
                <a:close/>
                <a:moveTo>
                  <a:pt x="1716046" y="2429141"/>
                </a:moveTo>
                <a:lnTo>
                  <a:pt x="1716046" y="2441597"/>
                </a:lnTo>
                <a:lnTo>
                  <a:pt x="1799086" y="2441597"/>
                </a:lnTo>
                <a:lnTo>
                  <a:pt x="1799086" y="2429141"/>
                </a:lnTo>
                <a:close/>
                <a:moveTo>
                  <a:pt x="1760888" y="2410084"/>
                </a:moveTo>
                <a:lnTo>
                  <a:pt x="1760888" y="2422540"/>
                </a:lnTo>
                <a:lnTo>
                  <a:pt x="1843928" y="2422540"/>
                </a:lnTo>
                <a:lnTo>
                  <a:pt x="1843928" y="2410084"/>
                </a:lnTo>
                <a:close/>
                <a:moveTo>
                  <a:pt x="1671205" y="2410084"/>
                </a:moveTo>
                <a:lnTo>
                  <a:pt x="1671205" y="2422540"/>
                </a:lnTo>
                <a:lnTo>
                  <a:pt x="1754245" y="2422540"/>
                </a:lnTo>
                <a:lnTo>
                  <a:pt x="1754245" y="2410084"/>
                </a:lnTo>
                <a:close/>
                <a:moveTo>
                  <a:pt x="1581522" y="2410084"/>
                </a:moveTo>
                <a:lnTo>
                  <a:pt x="1581522" y="2422540"/>
                </a:lnTo>
                <a:lnTo>
                  <a:pt x="1664562" y="2422540"/>
                </a:lnTo>
                <a:lnTo>
                  <a:pt x="1664562" y="2410084"/>
                </a:lnTo>
                <a:close/>
                <a:moveTo>
                  <a:pt x="1800747" y="2387663"/>
                </a:moveTo>
                <a:lnTo>
                  <a:pt x="1784969" y="2403441"/>
                </a:lnTo>
                <a:lnTo>
                  <a:pt x="1837284" y="2403441"/>
                </a:lnTo>
                <a:lnTo>
                  <a:pt x="1821507" y="2387663"/>
                </a:lnTo>
                <a:close/>
                <a:moveTo>
                  <a:pt x="1735146" y="2387663"/>
                </a:moveTo>
                <a:lnTo>
                  <a:pt x="1719368" y="2403441"/>
                </a:lnTo>
                <a:lnTo>
                  <a:pt x="1771683" y="2403441"/>
                </a:lnTo>
                <a:lnTo>
                  <a:pt x="1755906" y="2387663"/>
                </a:lnTo>
                <a:close/>
                <a:moveTo>
                  <a:pt x="1669544" y="2387663"/>
                </a:moveTo>
                <a:lnTo>
                  <a:pt x="1653766" y="2403441"/>
                </a:lnTo>
                <a:lnTo>
                  <a:pt x="1706081" y="2403441"/>
                </a:lnTo>
                <a:lnTo>
                  <a:pt x="1690304" y="2387663"/>
                </a:lnTo>
                <a:close/>
                <a:moveTo>
                  <a:pt x="1603943" y="2387663"/>
                </a:moveTo>
                <a:lnTo>
                  <a:pt x="1588165" y="2403441"/>
                </a:lnTo>
                <a:lnTo>
                  <a:pt x="1640480" y="2403441"/>
                </a:lnTo>
                <a:lnTo>
                  <a:pt x="1624703" y="2387663"/>
                </a:lnTo>
                <a:close/>
                <a:moveTo>
                  <a:pt x="1819231" y="2351126"/>
                </a:moveTo>
                <a:lnTo>
                  <a:pt x="1819231" y="2363582"/>
                </a:lnTo>
                <a:lnTo>
                  <a:pt x="1825866" y="2370225"/>
                </a:lnTo>
                <a:lnTo>
                  <a:pt x="1825866" y="2383462"/>
                </a:lnTo>
                <a:lnTo>
                  <a:pt x="1843927" y="2401523"/>
                </a:lnTo>
                <a:lnTo>
                  <a:pt x="1861988" y="2383462"/>
                </a:lnTo>
                <a:lnTo>
                  <a:pt x="1861988" y="2370225"/>
                </a:lnTo>
                <a:lnTo>
                  <a:pt x="1868631" y="2363582"/>
                </a:lnTo>
                <a:lnTo>
                  <a:pt x="1868631" y="2351126"/>
                </a:lnTo>
                <a:lnTo>
                  <a:pt x="1856599" y="2351126"/>
                </a:lnTo>
                <a:lnTo>
                  <a:pt x="1856599" y="2360260"/>
                </a:lnTo>
                <a:lnTo>
                  <a:pt x="1849947" y="2360260"/>
                </a:lnTo>
                <a:lnTo>
                  <a:pt x="1849947" y="2351126"/>
                </a:lnTo>
                <a:lnTo>
                  <a:pt x="1837907" y="2351126"/>
                </a:lnTo>
                <a:lnTo>
                  <a:pt x="1837907" y="2360260"/>
                </a:lnTo>
                <a:lnTo>
                  <a:pt x="1831263" y="2360260"/>
                </a:lnTo>
                <a:lnTo>
                  <a:pt x="1831263" y="2351126"/>
                </a:lnTo>
                <a:close/>
                <a:moveTo>
                  <a:pt x="1753314" y="2351126"/>
                </a:moveTo>
                <a:lnTo>
                  <a:pt x="1753314" y="2363582"/>
                </a:lnTo>
                <a:lnTo>
                  <a:pt x="1759949" y="2370225"/>
                </a:lnTo>
                <a:lnTo>
                  <a:pt x="1759949" y="2383462"/>
                </a:lnTo>
                <a:lnTo>
                  <a:pt x="1778010" y="2401523"/>
                </a:lnTo>
                <a:lnTo>
                  <a:pt x="1796071" y="2383462"/>
                </a:lnTo>
                <a:lnTo>
                  <a:pt x="1796071" y="2370225"/>
                </a:lnTo>
                <a:lnTo>
                  <a:pt x="1802714" y="2363582"/>
                </a:lnTo>
                <a:lnTo>
                  <a:pt x="1802714" y="2351126"/>
                </a:lnTo>
                <a:lnTo>
                  <a:pt x="1790682" y="2351126"/>
                </a:lnTo>
                <a:lnTo>
                  <a:pt x="1790682" y="2360260"/>
                </a:lnTo>
                <a:lnTo>
                  <a:pt x="1784030" y="2360260"/>
                </a:lnTo>
                <a:lnTo>
                  <a:pt x="1784030" y="2351126"/>
                </a:lnTo>
                <a:lnTo>
                  <a:pt x="1771998" y="2351126"/>
                </a:lnTo>
                <a:lnTo>
                  <a:pt x="1771998" y="2360260"/>
                </a:lnTo>
                <a:lnTo>
                  <a:pt x="1765355" y="2360260"/>
                </a:lnTo>
                <a:lnTo>
                  <a:pt x="1765355" y="2351126"/>
                </a:lnTo>
                <a:close/>
                <a:moveTo>
                  <a:pt x="1688028" y="2351126"/>
                </a:moveTo>
                <a:lnTo>
                  <a:pt x="1688028" y="2363582"/>
                </a:lnTo>
                <a:lnTo>
                  <a:pt x="1694663" y="2370225"/>
                </a:lnTo>
                <a:lnTo>
                  <a:pt x="1694663" y="2383462"/>
                </a:lnTo>
                <a:lnTo>
                  <a:pt x="1712724" y="2401523"/>
                </a:lnTo>
                <a:lnTo>
                  <a:pt x="1730785" y="2383462"/>
                </a:lnTo>
                <a:lnTo>
                  <a:pt x="1730785" y="2370225"/>
                </a:lnTo>
                <a:lnTo>
                  <a:pt x="1737428" y="2363582"/>
                </a:lnTo>
                <a:lnTo>
                  <a:pt x="1737428" y="2351126"/>
                </a:lnTo>
                <a:lnTo>
                  <a:pt x="1725396" y="2351126"/>
                </a:lnTo>
                <a:lnTo>
                  <a:pt x="1725396" y="2360260"/>
                </a:lnTo>
                <a:lnTo>
                  <a:pt x="1718744" y="2360260"/>
                </a:lnTo>
                <a:lnTo>
                  <a:pt x="1718744" y="2351126"/>
                </a:lnTo>
                <a:lnTo>
                  <a:pt x="1706704" y="2351126"/>
                </a:lnTo>
                <a:lnTo>
                  <a:pt x="1706704" y="2360260"/>
                </a:lnTo>
                <a:lnTo>
                  <a:pt x="1700060" y="2360260"/>
                </a:lnTo>
                <a:lnTo>
                  <a:pt x="1700060" y="2351126"/>
                </a:lnTo>
                <a:close/>
                <a:moveTo>
                  <a:pt x="1622743" y="2351126"/>
                </a:moveTo>
                <a:lnTo>
                  <a:pt x="1622743" y="2363582"/>
                </a:lnTo>
                <a:lnTo>
                  <a:pt x="1629370" y="2370225"/>
                </a:lnTo>
                <a:lnTo>
                  <a:pt x="1629370" y="2383462"/>
                </a:lnTo>
                <a:lnTo>
                  <a:pt x="1647431" y="2401523"/>
                </a:lnTo>
                <a:lnTo>
                  <a:pt x="1665500" y="2383462"/>
                </a:lnTo>
                <a:lnTo>
                  <a:pt x="1665500" y="2370225"/>
                </a:lnTo>
                <a:lnTo>
                  <a:pt x="1672135" y="2363582"/>
                </a:lnTo>
                <a:lnTo>
                  <a:pt x="1672135" y="2351126"/>
                </a:lnTo>
                <a:lnTo>
                  <a:pt x="1660103" y="2351126"/>
                </a:lnTo>
                <a:lnTo>
                  <a:pt x="1660103" y="2360260"/>
                </a:lnTo>
                <a:lnTo>
                  <a:pt x="1653451" y="2360260"/>
                </a:lnTo>
                <a:lnTo>
                  <a:pt x="1653451" y="2351126"/>
                </a:lnTo>
                <a:lnTo>
                  <a:pt x="1641419" y="2351126"/>
                </a:lnTo>
                <a:lnTo>
                  <a:pt x="1641419" y="2360260"/>
                </a:lnTo>
                <a:lnTo>
                  <a:pt x="1634775" y="2360260"/>
                </a:lnTo>
                <a:lnTo>
                  <a:pt x="1634775" y="2351126"/>
                </a:lnTo>
                <a:close/>
                <a:moveTo>
                  <a:pt x="1556826" y="2351126"/>
                </a:moveTo>
                <a:lnTo>
                  <a:pt x="1556826" y="2363582"/>
                </a:lnTo>
                <a:lnTo>
                  <a:pt x="1563461" y="2370225"/>
                </a:lnTo>
                <a:lnTo>
                  <a:pt x="1563461" y="2383462"/>
                </a:lnTo>
                <a:lnTo>
                  <a:pt x="1581522" y="2401523"/>
                </a:lnTo>
                <a:lnTo>
                  <a:pt x="1599583" y="2383462"/>
                </a:lnTo>
                <a:lnTo>
                  <a:pt x="1599583" y="2370225"/>
                </a:lnTo>
                <a:lnTo>
                  <a:pt x="1606226" y="2363582"/>
                </a:lnTo>
                <a:lnTo>
                  <a:pt x="1606226" y="2351126"/>
                </a:lnTo>
                <a:lnTo>
                  <a:pt x="1594194" y="2351126"/>
                </a:lnTo>
                <a:lnTo>
                  <a:pt x="1594194" y="2360260"/>
                </a:lnTo>
                <a:lnTo>
                  <a:pt x="1587542" y="2360260"/>
                </a:lnTo>
                <a:lnTo>
                  <a:pt x="1587542" y="2351126"/>
                </a:lnTo>
                <a:lnTo>
                  <a:pt x="1575502" y="2351126"/>
                </a:lnTo>
                <a:lnTo>
                  <a:pt x="1575502" y="2360260"/>
                </a:lnTo>
                <a:lnTo>
                  <a:pt x="1568858" y="2360260"/>
                </a:lnTo>
                <a:lnTo>
                  <a:pt x="1568858" y="2351126"/>
                </a:lnTo>
                <a:close/>
                <a:moveTo>
                  <a:pt x="0" y="0"/>
                </a:moveTo>
                <a:lnTo>
                  <a:pt x="2712720" y="0"/>
                </a:lnTo>
                <a:lnTo>
                  <a:pt x="2712720" y="3065462"/>
                </a:lnTo>
                <a:lnTo>
                  <a:pt x="0" y="3065462"/>
                </a:lnTo>
                <a:close/>
              </a:path>
            </a:pathLst>
          </a:custGeom>
        </p:spPr>
        <p:txBody>
          <a:bodyPr wrap="square">
            <a:noAutofit/>
          </a:bodyPr>
          <a:lstStyle>
            <a:lvl1pPr marL="0" indent="0">
              <a:buNone/>
              <a:defRPr sz="2000"/>
            </a:lvl1pPr>
          </a:lstStyle>
          <a:p>
            <a:r>
              <a:rPr lang="sv-SE"/>
              <a:t>Infoga egen bild här</a:t>
            </a:r>
          </a:p>
        </p:txBody>
      </p:sp>
      <p:sp>
        <p:nvSpPr>
          <p:cNvPr id="23" name="Platshållare för text 11">
            <a:extLst>
              <a:ext uri="{FF2B5EF4-FFF2-40B4-BE49-F238E27FC236}">
                <a16:creationId xmlns:a16="http://schemas.microsoft.com/office/drawing/2014/main" id="{76EE3C0D-2A78-172A-1B3F-A03394DC6BC8}"/>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4079084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å rubrik och 2 egna bilder">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A0C81B3-49F5-0B91-85BF-2AD50DA2D90D}"/>
              </a:ext>
            </a:extLst>
          </p:cNvPr>
          <p:cNvSpPr>
            <a:spLocks noGrp="1" noRot="1" noMove="1" noResize="1" noEditPoints="1" noAdjustHandles="1" noChangeArrowheads="1" noChangeShapeType="1"/>
          </p:cNvSpPr>
          <p:nvPr userDrawn="1"/>
        </p:nvSpPr>
        <p:spPr>
          <a:xfrm>
            <a:off x="1" y="0"/>
            <a:ext cx="6096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C10DEBF5-BFE0-E284-8AA0-B4C272FAE038}"/>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cxnSp>
        <p:nvCxnSpPr>
          <p:cNvPr id="5" name="Rak koppling 4">
            <a:extLst>
              <a:ext uri="{FF2B5EF4-FFF2-40B4-BE49-F238E27FC236}">
                <a16:creationId xmlns:a16="http://schemas.microsoft.com/office/drawing/2014/main" id="{9F3E59EE-AA07-3CEA-B5A5-3A7A352FDEBE}"/>
              </a:ext>
            </a:extLst>
          </p:cNvPr>
          <p:cNvCxnSpPr>
            <a:cxnSpLocks noGrp="1" noRot="1" noMove="1" noResize="1" noEditPoints="1" noAdjustHandles="1" noChangeArrowheads="1" noChangeShapeType="1"/>
          </p:cNvCxnSpPr>
          <p:nvPr userDrawn="1"/>
        </p:nvCxnSpPr>
        <p:spPr>
          <a:xfrm flipH="1">
            <a:off x="6024880" y="3429000"/>
            <a:ext cx="5984240" cy="0"/>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sp>
        <p:nvSpPr>
          <p:cNvPr id="6" name="Rektangel 5">
            <a:extLst>
              <a:ext uri="{FF2B5EF4-FFF2-40B4-BE49-F238E27FC236}">
                <a16:creationId xmlns:a16="http://schemas.microsoft.com/office/drawing/2014/main" id="{D9F19D9B-EA63-AB03-9744-156139141CE9}"/>
              </a:ext>
            </a:extLst>
          </p:cNvPr>
          <p:cNvSpPr>
            <a:spLocks noGrp="1" noRot="1" noMove="1" noResize="1" noEditPoints="1" noAdjustHandles="1" noChangeArrowheads="1" noChangeShapeType="1"/>
          </p:cNvSpPr>
          <p:nvPr userDrawn="1"/>
        </p:nvSpPr>
        <p:spPr>
          <a:xfrm rot="5400000">
            <a:off x="9718799" y="3001461"/>
            <a:ext cx="382987" cy="7646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36341D52-4F5C-8169-BF38-45B21A9C3219}"/>
              </a:ext>
            </a:extLst>
          </p:cNvPr>
          <p:cNvSpPr>
            <a:spLocks noGrp="1" noRot="1" noMove="1" noResize="1" noEditPoints="1" noAdjustHandles="1" noChangeArrowheads="1" noChangeShapeType="1"/>
          </p:cNvSpPr>
          <p:nvPr userDrawn="1"/>
        </p:nvSpPr>
        <p:spPr>
          <a:xfrm rot="16200000">
            <a:off x="9075150" y="3870595"/>
            <a:ext cx="1670285" cy="76462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B1C56A28-DFD1-AB81-DC38-069DD0EAFDE1}"/>
              </a:ext>
            </a:extLst>
          </p:cNvPr>
          <p:cNvSpPr>
            <a:spLocks noGrp="1" noRot="1" noMove="1" noResize="1" noEditPoints="1" noAdjustHandles="1" noChangeArrowheads="1" noChangeShapeType="1"/>
          </p:cNvSpPr>
          <p:nvPr userDrawn="1"/>
        </p:nvSpPr>
        <p:spPr>
          <a:xfrm rot="16200000">
            <a:off x="9333112" y="-3330853"/>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5CDFA59C-5CA1-A0B5-DD22-79A32D3982ED}"/>
              </a:ext>
            </a:extLst>
          </p:cNvPr>
          <p:cNvSpPr>
            <a:spLocks noGrp="1" noRot="1" noMove="1" noResize="1" noEditPoints="1" noAdjustHandles="1" noChangeArrowheads="1" noChangeShapeType="1"/>
          </p:cNvSpPr>
          <p:nvPr userDrawn="1"/>
        </p:nvSpPr>
        <p:spPr>
          <a:xfrm rot="5400000">
            <a:off x="8791179" y="-4131386"/>
            <a:ext cx="140633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003E5352-0F62-4318-7939-3EF69863A2CF}"/>
              </a:ext>
            </a:extLst>
          </p:cNvPr>
          <p:cNvSpPr>
            <a:spLocks noGrp="1" noRot="1" noMove="1" noResize="1" noEditPoints="1" noAdjustHandles="1" noChangeArrowheads="1" noChangeShapeType="1"/>
          </p:cNvSpPr>
          <p:nvPr userDrawn="1"/>
        </p:nvSpPr>
        <p:spPr>
          <a:xfrm>
            <a:off x="11879696" y="2032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0F63734B-49E8-0E1B-E18A-594E12300693}"/>
              </a:ext>
            </a:extLst>
          </p:cNvPr>
          <p:cNvSpPr>
            <a:spLocks noGrp="1" noRot="1" noMove="1" noResize="1" noEditPoints="1" noAdjustHandles="1" noChangeArrowheads="1" noChangeShapeType="1"/>
          </p:cNvSpPr>
          <p:nvPr userDrawn="1"/>
        </p:nvSpPr>
        <p:spPr>
          <a:xfrm rot="10800000">
            <a:off x="12207957" y="-548640"/>
            <a:ext cx="4875877" cy="9147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koppling 11">
            <a:extLst>
              <a:ext uri="{FF2B5EF4-FFF2-40B4-BE49-F238E27FC236}">
                <a16:creationId xmlns:a16="http://schemas.microsoft.com/office/drawing/2014/main" id="{640C2C70-855A-4B56-F441-53840AA3C0C2}"/>
              </a:ext>
            </a:extLst>
          </p:cNvPr>
          <p:cNvCxnSpPr>
            <a:cxnSpLocks noGrp="1" noRot="1" noMove="1" noResize="1" noEditPoints="1" noAdjustHandles="1" noChangeArrowheads="1" noChangeShapeType="1"/>
          </p:cNvCxnSpPr>
          <p:nvPr userDrawn="1"/>
        </p:nvCxnSpPr>
        <p:spPr>
          <a:xfrm>
            <a:off x="9042998" y="89647"/>
            <a:ext cx="0" cy="6678706"/>
          </a:xfrm>
          <a:prstGeom prst="line">
            <a:avLst/>
          </a:prstGeom>
          <a:ln w="2413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3" name="Grupp 12">
            <a:extLst>
              <a:ext uri="{FF2B5EF4-FFF2-40B4-BE49-F238E27FC236}">
                <a16:creationId xmlns:a16="http://schemas.microsoft.com/office/drawing/2014/main" id="{5F4F575E-25C3-D4B0-AE97-CA0018D10D70}"/>
              </a:ext>
            </a:extLst>
          </p:cNvPr>
          <p:cNvGrpSpPr>
            <a:grpSpLocks noGrp="1" noUngrp="1" noRot="1" noMove="1" noResize="1"/>
          </p:cNvGrpSpPr>
          <p:nvPr userDrawn="1"/>
        </p:nvGrpSpPr>
        <p:grpSpPr>
          <a:xfrm>
            <a:off x="1895171" y="6027927"/>
            <a:ext cx="2199710" cy="374484"/>
            <a:chOff x="1888435" y="5891642"/>
            <a:chExt cx="2199710" cy="374484"/>
          </a:xfrm>
        </p:grpSpPr>
        <p:pic>
          <p:nvPicPr>
            <p:cNvPr id="14" name="Bildobjekt 13">
              <a:extLst>
                <a:ext uri="{FF2B5EF4-FFF2-40B4-BE49-F238E27FC236}">
                  <a16:creationId xmlns:a16="http://schemas.microsoft.com/office/drawing/2014/main" id="{CAB11F09-C566-46B8-A8E0-AD9811304A6F}"/>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763273" y="5898774"/>
              <a:ext cx="460118" cy="367352"/>
            </a:xfrm>
            <a:prstGeom prst="rect">
              <a:avLst/>
            </a:prstGeom>
          </p:spPr>
        </p:pic>
        <p:pic>
          <p:nvPicPr>
            <p:cNvPr id="15" name="Bildobjekt 14">
              <a:extLst>
                <a:ext uri="{FF2B5EF4-FFF2-40B4-BE49-F238E27FC236}">
                  <a16:creationId xmlns:a16="http://schemas.microsoft.com/office/drawing/2014/main" id="{D86C3B56-1A1A-266E-2125-6A2A719BA8BB}"/>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190608" y="5891642"/>
              <a:ext cx="460118" cy="367352"/>
            </a:xfrm>
            <a:prstGeom prst="rect">
              <a:avLst/>
            </a:prstGeom>
          </p:spPr>
        </p:pic>
        <p:pic>
          <p:nvPicPr>
            <p:cNvPr id="16" name="Bildobjekt 15">
              <a:extLst>
                <a:ext uri="{FF2B5EF4-FFF2-40B4-BE49-F238E27FC236}">
                  <a16:creationId xmlns:a16="http://schemas.microsoft.com/office/drawing/2014/main" id="{AED8FCCC-9B71-365D-E650-ABFF52B7BCFB}"/>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325854" y="5898773"/>
              <a:ext cx="460118" cy="367352"/>
            </a:xfrm>
            <a:prstGeom prst="rect">
              <a:avLst/>
            </a:prstGeom>
          </p:spPr>
        </p:pic>
        <p:pic>
          <p:nvPicPr>
            <p:cNvPr id="17" name="Bildobjekt 16">
              <a:extLst>
                <a:ext uri="{FF2B5EF4-FFF2-40B4-BE49-F238E27FC236}">
                  <a16:creationId xmlns:a16="http://schemas.microsoft.com/office/drawing/2014/main" id="{0DF2881E-BB59-7A83-8911-0B488BE00246}"/>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628027" y="5898773"/>
              <a:ext cx="460118" cy="367352"/>
            </a:xfrm>
            <a:prstGeom prst="rect">
              <a:avLst/>
            </a:prstGeom>
          </p:spPr>
        </p:pic>
        <p:pic>
          <p:nvPicPr>
            <p:cNvPr id="18" name="Bildobjekt 17">
              <a:extLst>
                <a:ext uri="{FF2B5EF4-FFF2-40B4-BE49-F238E27FC236}">
                  <a16:creationId xmlns:a16="http://schemas.microsoft.com/office/drawing/2014/main" id="{6676C410-672E-9C94-B937-74227225BCB5}"/>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1888435" y="5898773"/>
              <a:ext cx="460118" cy="367352"/>
            </a:xfrm>
            <a:prstGeom prst="rect">
              <a:avLst/>
            </a:prstGeom>
          </p:spPr>
        </p:pic>
      </p:grpSp>
      <p:sp>
        <p:nvSpPr>
          <p:cNvPr id="19" name="Platshållare för bild 4">
            <a:extLst>
              <a:ext uri="{FF2B5EF4-FFF2-40B4-BE49-F238E27FC236}">
                <a16:creationId xmlns:a16="http://schemas.microsoft.com/office/drawing/2014/main" id="{3B5AF41F-AF91-0E4E-2F1B-92EF27B9CACE}"/>
              </a:ext>
            </a:extLst>
          </p:cNvPr>
          <p:cNvSpPr>
            <a:spLocks noGrp="1" noRot="1" noMove="1" noResize="1" noEditPoints="1" noAdjustHandles="1" noChangeArrowheads="1" noChangeShapeType="1"/>
          </p:cNvSpPr>
          <p:nvPr>
            <p:ph type="pic" sz="quarter" idx="12" hasCustomPrompt="1"/>
          </p:nvPr>
        </p:nvSpPr>
        <p:spPr>
          <a:xfrm>
            <a:off x="6270176" y="244475"/>
            <a:ext cx="5679440" cy="3065463"/>
          </a:xfrm>
          <a:prstGeom prst="rect">
            <a:avLst/>
          </a:prstGeom>
        </p:spPr>
        <p:txBody>
          <a:bodyPr/>
          <a:lstStyle>
            <a:lvl1pPr marL="0" indent="0">
              <a:buNone/>
              <a:defRPr sz="2000"/>
            </a:lvl1pPr>
          </a:lstStyle>
          <a:p>
            <a:r>
              <a:rPr lang="sv-SE"/>
              <a:t>Infoga egen bild här</a:t>
            </a:r>
          </a:p>
        </p:txBody>
      </p:sp>
      <p:sp>
        <p:nvSpPr>
          <p:cNvPr id="20" name="Platshållare för bild 99">
            <a:extLst>
              <a:ext uri="{FF2B5EF4-FFF2-40B4-BE49-F238E27FC236}">
                <a16:creationId xmlns:a16="http://schemas.microsoft.com/office/drawing/2014/main" id="{52EE6CD3-E160-E546-D20D-7FAE43A6F0B2}"/>
              </a:ext>
            </a:extLst>
          </p:cNvPr>
          <p:cNvSpPr>
            <a:spLocks noGrp="1" noRot="1" noMove="1" noResize="1" noEditPoints="1" noAdjustHandles="1" noChangeArrowheads="1" noChangeShapeType="1"/>
          </p:cNvSpPr>
          <p:nvPr>
            <p:ph type="pic" sz="quarter" idx="14" hasCustomPrompt="1"/>
          </p:nvPr>
        </p:nvSpPr>
        <p:spPr>
          <a:xfrm>
            <a:off x="6270176" y="3548062"/>
            <a:ext cx="5679440" cy="3065463"/>
          </a:xfrm>
          <a:custGeom>
            <a:avLst/>
            <a:gdLst>
              <a:gd name="connsiteX0" fmla="*/ 4726488 w 5679440"/>
              <a:gd name="connsiteY0" fmla="*/ 2746237 h 3065463"/>
              <a:gd name="connsiteX1" fmla="*/ 4729347 w 5679440"/>
              <a:gd name="connsiteY1" fmla="*/ 2749802 h 3065463"/>
              <a:gd name="connsiteX2" fmla="*/ 4727460 w 5679440"/>
              <a:gd name="connsiteY2" fmla="*/ 2751980 h 3065463"/>
              <a:gd name="connsiteX3" fmla="*/ 4727452 w 5679440"/>
              <a:gd name="connsiteY3" fmla="*/ 2751980 h 3065463"/>
              <a:gd name="connsiteX4" fmla="*/ 4725964 w 5679440"/>
              <a:gd name="connsiteY4" fmla="*/ 2754407 h 3065463"/>
              <a:gd name="connsiteX5" fmla="*/ 4723454 w 5679440"/>
              <a:gd name="connsiteY5" fmla="*/ 2751398 h 3065463"/>
              <a:gd name="connsiteX6" fmla="*/ 4726488 w 5679440"/>
              <a:gd name="connsiteY6" fmla="*/ 2746237 h 3065463"/>
              <a:gd name="connsiteX7" fmla="*/ 4631849 w 5679440"/>
              <a:gd name="connsiteY7" fmla="*/ 2746237 h 3065463"/>
              <a:gd name="connsiteX8" fmla="*/ 4634882 w 5679440"/>
              <a:gd name="connsiteY8" fmla="*/ 2751398 h 3065463"/>
              <a:gd name="connsiteX9" fmla="*/ 4632372 w 5679440"/>
              <a:gd name="connsiteY9" fmla="*/ 2754407 h 3065463"/>
              <a:gd name="connsiteX10" fmla="*/ 4632364 w 5679440"/>
              <a:gd name="connsiteY10" fmla="*/ 2754407 h 3065463"/>
              <a:gd name="connsiteX11" fmla="*/ 4630876 w 5679440"/>
              <a:gd name="connsiteY11" fmla="*/ 2751980 h 3065463"/>
              <a:gd name="connsiteX12" fmla="*/ 4628989 w 5679440"/>
              <a:gd name="connsiteY12" fmla="*/ 2749802 h 3065463"/>
              <a:gd name="connsiteX13" fmla="*/ 4631849 w 5679440"/>
              <a:gd name="connsiteY13" fmla="*/ 2746237 h 3065463"/>
              <a:gd name="connsiteX14" fmla="*/ 4717457 w 5679440"/>
              <a:gd name="connsiteY14" fmla="*/ 2743371 h 3065463"/>
              <a:gd name="connsiteX15" fmla="*/ 4717461 w 5679440"/>
              <a:gd name="connsiteY15" fmla="*/ 2743377 h 3065463"/>
              <a:gd name="connsiteX16" fmla="*/ 4717453 w 5679440"/>
              <a:gd name="connsiteY16" fmla="*/ 2743377 h 3065463"/>
              <a:gd name="connsiteX17" fmla="*/ 4640854 w 5679440"/>
              <a:gd name="connsiteY17" fmla="*/ 2743370 h 3065463"/>
              <a:gd name="connsiteX18" fmla="*/ 4640859 w 5679440"/>
              <a:gd name="connsiteY18" fmla="*/ 2743377 h 3065463"/>
              <a:gd name="connsiteX19" fmla="*/ 4640850 w 5679440"/>
              <a:gd name="connsiteY19" fmla="*/ 2743377 h 3065463"/>
              <a:gd name="connsiteX20" fmla="*/ 4722398 w 5679440"/>
              <a:gd name="connsiteY20" fmla="*/ 2740784 h 3065463"/>
              <a:gd name="connsiteX21" fmla="*/ 4724958 w 5679440"/>
              <a:gd name="connsiteY21" fmla="*/ 2744250 h 3065463"/>
              <a:gd name="connsiteX22" fmla="*/ 4722939 w 5679440"/>
              <a:gd name="connsiteY22" fmla="*/ 2746835 h 3065463"/>
              <a:gd name="connsiteX23" fmla="*/ 4721517 w 5679440"/>
              <a:gd name="connsiteY23" fmla="*/ 2749013 h 3065463"/>
              <a:gd name="connsiteX24" fmla="*/ 4719165 w 5679440"/>
              <a:gd name="connsiteY24" fmla="*/ 2745829 h 3065463"/>
              <a:gd name="connsiteX25" fmla="*/ 4722398 w 5679440"/>
              <a:gd name="connsiteY25" fmla="*/ 2740784 h 3065463"/>
              <a:gd name="connsiteX26" fmla="*/ 4635921 w 5679440"/>
              <a:gd name="connsiteY26" fmla="*/ 2740784 h 3065463"/>
              <a:gd name="connsiteX27" fmla="*/ 4639155 w 5679440"/>
              <a:gd name="connsiteY27" fmla="*/ 2745829 h 3065463"/>
              <a:gd name="connsiteX28" fmla="*/ 4636803 w 5679440"/>
              <a:gd name="connsiteY28" fmla="*/ 2749013 h 3065463"/>
              <a:gd name="connsiteX29" fmla="*/ 4635381 w 5679440"/>
              <a:gd name="connsiteY29" fmla="*/ 2746835 h 3065463"/>
              <a:gd name="connsiteX30" fmla="*/ 4633361 w 5679440"/>
              <a:gd name="connsiteY30" fmla="*/ 2744250 h 3065463"/>
              <a:gd name="connsiteX31" fmla="*/ 4635921 w 5679440"/>
              <a:gd name="connsiteY31" fmla="*/ 2740784 h 3065463"/>
              <a:gd name="connsiteX32" fmla="*/ 4753186 w 5679440"/>
              <a:gd name="connsiteY32" fmla="*/ 2735465 h 3065463"/>
              <a:gd name="connsiteX33" fmla="*/ 4756668 w 5679440"/>
              <a:gd name="connsiteY33" fmla="*/ 2740884 h 3065463"/>
              <a:gd name="connsiteX34" fmla="*/ 4751598 w 5679440"/>
              <a:gd name="connsiteY34" fmla="*/ 2741274 h 3065463"/>
              <a:gd name="connsiteX35" fmla="*/ 4748589 w 5679440"/>
              <a:gd name="connsiteY35" fmla="*/ 2735789 h 3065463"/>
              <a:gd name="connsiteX36" fmla="*/ 4605143 w 5679440"/>
              <a:gd name="connsiteY36" fmla="*/ 2735465 h 3065463"/>
              <a:gd name="connsiteX37" fmla="*/ 4609739 w 5679440"/>
              <a:gd name="connsiteY37" fmla="*/ 2735789 h 3065463"/>
              <a:gd name="connsiteX38" fmla="*/ 4606730 w 5679440"/>
              <a:gd name="connsiteY38" fmla="*/ 2741274 h 3065463"/>
              <a:gd name="connsiteX39" fmla="*/ 4601660 w 5679440"/>
              <a:gd name="connsiteY39" fmla="*/ 2740884 h 3065463"/>
              <a:gd name="connsiteX40" fmla="*/ 4753186 w 5679440"/>
              <a:gd name="connsiteY40" fmla="*/ 2735464 h 3065463"/>
              <a:gd name="connsiteX41" fmla="*/ 4753194 w 5679440"/>
              <a:gd name="connsiteY41" fmla="*/ 2735464 h 3065463"/>
              <a:gd name="connsiteX42" fmla="*/ 4753186 w 5679440"/>
              <a:gd name="connsiteY42" fmla="*/ 2735465 h 3065463"/>
              <a:gd name="connsiteX43" fmla="*/ 4605134 w 5679440"/>
              <a:gd name="connsiteY43" fmla="*/ 2735464 h 3065463"/>
              <a:gd name="connsiteX44" fmla="*/ 4605143 w 5679440"/>
              <a:gd name="connsiteY44" fmla="*/ 2735464 h 3065463"/>
              <a:gd name="connsiteX45" fmla="*/ 4605143 w 5679440"/>
              <a:gd name="connsiteY45" fmla="*/ 2735465 h 3065463"/>
              <a:gd name="connsiteX46" fmla="*/ 4718591 w 5679440"/>
              <a:gd name="connsiteY46" fmla="*/ 2734700 h 3065463"/>
              <a:gd name="connsiteX47" fmla="*/ 4721035 w 5679440"/>
              <a:gd name="connsiteY47" fmla="*/ 2738606 h 3065463"/>
              <a:gd name="connsiteX48" fmla="*/ 4718941 w 5679440"/>
              <a:gd name="connsiteY48" fmla="*/ 2741125 h 3065463"/>
              <a:gd name="connsiteX49" fmla="*/ 4717457 w 5679440"/>
              <a:gd name="connsiteY49" fmla="*/ 2743371 h 3065463"/>
              <a:gd name="connsiteX50" fmla="*/ 4715358 w 5679440"/>
              <a:gd name="connsiteY50" fmla="*/ 2739953 h 3065463"/>
              <a:gd name="connsiteX51" fmla="*/ 4718591 w 5679440"/>
              <a:gd name="connsiteY51" fmla="*/ 2734700 h 3065463"/>
              <a:gd name="connsiteX52" fmla="*/ 4639720 w 5679440"/>
              <a:gd name="connsiteY52" fmla="*/ 2734700 h 3065463"/>
              <a:gd name="connsiteX53" fmla="*/ 4642953 w 5679440"/>
              <a:gd name="connsiteY53" fmla="*/ 2739953 h 3065463"/>
              <a:gd name="connsiteX54" fmla="*/ 4640854 w 5679440"/>
              <a:gd name="connsiteY54" fmla="*/ 2743370 h 3065463"/>
              <a:gd name="connsiteX55" fmla="*/ 4639371 w 5679440"/>
              <a:gd name="connsiteY55" fmla="*/ 2741125 h 3065463"/>
              <a:gd name="connsiteX56" fmla="*/ 4637276 w 5679440"/>
              <a:gd name="connsiteY56" fmla="*/ 2738606 h 3065463"/>
              <a:gd name="connsiteX57" fmla="*/ 4639720 w 5679440"/>
              <a:gd name="connsiteY57" fmla="*/ 2734700 h 3065463"/>
              <a:gd name="connsiteX58" fmla="*/ 4749969 w 5679440"/>
              <a:gd name="connsiteY58" fmla="*/ 2728790 h 3065463"/>
              <a:gd name="connsiteX59" fmla="*/ 4749977 w 5679440"/>
              <a:gd name="connsiteY59" fmla="*/ 2728790 h 3065463"/>
              <a:gd name="connsiteX60" fmla="*/ 4752288 w 5679440"/>
              <a:gd name="connsiteY60" fmla="*/ 2733503 h 3065463"/>
              <a:gd name="connsiteX61" fmla="*/ 4747907 w 5679440"/>
              <a:gd name="connsiteY61" fmla="*/ 2733794 h 3065463"/>
              <a:gd name="connsiteX62" fmla="*/ 4746228 w 5679440"/>
              <a:gd name="connsiteY62" fmla="*/ 2728865 h 3065463"/>
              <a:gd name="connsiteX63" fmla="*/ 4608334 w 5679440"/>
              <a:gd name="connsiteY63" fmla="*/ 2728790 h 3065463"/>
              <a:gd name="connsiteX64" fmla="*/ 4612075 w 5679440"/>
              <a:gd name="connsiteY64" fmla="*/ 2728865 h 3065463"/>
              <a:gd name="connsiteX65" fmla="*/ 4612083 w 5679440"/>
              <a:gd name="connsiteY65" fmla="*/ 2728865 h 3065463"/>
              <a:gd name="connsiteX66" fmla="*/ 4610404 w 5679440"/>
              <a:gd name="connsiteY66" fmla="*/ 2733794 h 3065463"/>
              <a:gd name="connsiteX67" fmla="*/ 4606024 w 5679440"/>
              <a:gd name="connsiteY67" fmla="*/ 2733503 h 3065463"/>
              <a:gd name="connsiteX68" fmla="*/ 4608334 w 5679440"/>
              <a:gd name="connsiteY68" fmla="*/ 2728790 h 3065463"/>
              <a:gd name="connsiteX69" fmla="*/ 4747467 w 5679440"/>
              <a:gd name="connsiteY69" fmla="*/ 2721617 h 3065463"/>
              <a:gd name="connsiteX70" fmla="*/ 4749104 w 5679440"/>
              <a:gd name="connsiteY70" fmla="*/ 2726687 h 3065463"/>
              <a:gd name="connsiteX71" fmla="*/ 4745738 w 5679440"/>
              <a:gd name="connsiteY71" fmla="*/ 2726621 h 3065463"/>
              <a:gd name="connsiteX72" fmla="*/ 4744674 w 5679440"/>
              <a:gd name="connsiteY72" fmla="*/ 2721791 h 3065463"/>
              <a:gd name="connsiteX73" fmla="*/ 4610853 w 5679440"/>
              <a:gd name="connsiteY73" fmla="*/ 2721617 h 3065463"/>
              <a:gd name="connsiteX74" fmla="*/ 4613646 w 5679440"/>
              <a:gd name="connsiteY74" fmla="*/ 2721791 h 3065463"/>
              <a:gd name="connsiteX75" fmla="*/ 4612582 w 5679440"/>
              <a:gd name="connsiteY75" fmla="*/ 2726621 h 3065463"/>
              <a:gd name="connsiteX76" fmla="*/ 4609215 w 5679440"/>
              <a:gd name="connsiteY76" fmla="*/ 2726687 h 3065463"/>
              <a:gd name="connsiteX77" fmla="*/ 4610853 w 5679440"/>
              <a:gd name="connsiteY77" fmla="*/ 2721617 h 3065463"/>
              <a:gd name="connsiteX78" fmla="*/ 4697089 w 5679440"/>
              <a:gd name="connsiteY78" fmla="*/ 2680398 h 3065463"/>
              <a:gd name="connsiteX79" fmla="*/ 4706232 w 5679440"/>
              <a:gd name="connsiteY79" fmla="*/ 2681296 h 3065463"/>
              <a:gd name="connsiteX80" fmla="*/ 4706564 w 5679440"/>
              <a:gd name="connsiteY80" fmla="*/ 2681612 h 3065463"/>
              <a:gd name="connsiteX81" fmla="*/ 4706789 w 5679440"/>
              <a:gd name="connsiteY81" fmla="*/ 2691993 h 3065463"/>
              <a:gd name="connsiteX82" fmla="*/ 4705309 w 5679440"/>
              <a:gd name="connsiteY82" fmla="*/ 2694237 h 3065463"/>
              <a:gd name="connsiteX83" fmla="*/ 4697936 w 5679440"/>
              <a:gd name="connsiteY83" fmla="*/ 2696133 h 3065463"/>
              <a:gd name="connsiteX84" fmla="*/ 4697537 w 5679440"/>
              <a:gd name="connsiteY84" fmla="*/ 2695842 h 3065463"/>
              <a:gd name="connsiteX85" fmla="*/ 4697089 w 5679440"/>
              <a:gd name="connsiteY85" fmla="*/ 2680398 h 3065463"/>
              <a:gd name="connsiteX86" fmla="*/ 4661231 w 5679440"/>
              <a:gd name="connsiteY86" fmla="*/ 2680390 h 3065463"/>
              <a:gd name="connsiteX87" fmla="*/ 4660782 w 5679440"/>
              <a:gd name="connsiteY87" fmla="*/ 2695833 h 3065463"/>
              <a:gd name="connsiteX88" fmla="*/ 4660383 w 5679440"/>
              <a:gd name="connsiteY88" fmla="*/ 2696124 h 3065463"/>
              <a:gd name="connsiteX89" fmla="*/ 4653011 w 5679440"/>
              <a:gd name="connsiteY89" fmla="*/ 2694229 h 3065463"/>
              <a:gd name="connsiteX90" fmla="*/ 4651531 w 5679440"/>
              <a:gd name="connsiteY90" fmla="*/ 2691985 h 3065463"/>
              <a:gd name="connsiteX91" fmla="*/ 4651756 w 5679440"/>
              <a:gd name="connsiteY91" fmla="*/ 2681603 h 3065463"/>
              <a:gd name="connsiteX92" fmla="*/ 4652088 w 5679440"/>
              <a:gd name="connsiteY92" fmla="*/ 2681288 h 3065463"/>
              <a:gd name="connsiteX93" fmla="*/ 4661231 w 5679440"/>
              <a:gd name="connsiteY93" fmla="*/ 2680390 h 3065463"/>
              <a:gd name="connsiteX94" fmla="*/ 4749362 w 5679440"/>
              <a:gd name="connsiteY94" fmla="*/ 2667540 h 3065463"/>
              <a:gd name="connsiteX95" fmla="*/ 4750609 w 5679440"/>
              <a:gd name="connsiteY95" fmla="*/ 2667847 h 3065463"/>
              <a:gd name="connsiteX96" fmla="*/ 4754665 w 5679440"/>
              <a:gd name="connsiteY96" fmla="*/ 2672976 h 3065463"/>
              <a:gd name="connsiteX97" fmla="*/ 4755164 w 5679440"/>
              <a:gd name="connsiteY97" fmla="*/ 2679683 h 3065463"/>
              <a:gd name="connsiteX98" fmla="*/ 4754407 w 5679440"/>
              <a:gd name="connsiteY98" fmla="*/ 2680722 h 3065463"/>
              <a:gd name="connsiteX99" fmla="*/ 4753069 w 5679440"/>
              <a:gd name="connsiteY99" fmla="*/ 2680423 h 3065463"/>
              <a:gd name="connsiteX100" fmla="*/ 4748872 w 5679440"/>
              <a:gd name="connsiteY100" fmla="*/ 2676151 h 3065463"/>
              <a:gd name="connsiteX101" fmla="*/ 4748880 w 5679440"/>
              <a:gd name="connsiteY101" fmla="*/ 2676143 h 3065463"/>
              <a:gd name="connsiteX102" fmla="*/ 4746004 w 5679440"/>
              <a:gd name="connsiteY102" fmla="*/ 2673159 h 3065463"/>
              <a:gd name="connsiteX103" fmla="*/ 4745813 w 5679440"/>
              <a:gd name="connsiteY103" fmla="*/ 2671754 h 3065463"/>
              <a:gd name="connsiteX104" fmla="*/ 4746328 w 5679440"/>
              <a:gd name="connsiteY104" fmla="*/ 2670856 h 3065463"/>
              <a:gd name="connsiteX105" fmla="*/ 4748805 w 5679440"/>
              <a:gd name="connsiteY105" fmla="*/ 2668005 h 3065463"/>
              <a:gd name="connsiteX106" fmla="*/ 4749362 w 5679440"/>
              <a:gd name="connsiteY106" fmla="*/ 2667540 h 3065463"/>
              <a:gd name="connsiteX107" fmla="*/ 4608949 w 5679440"/>
              <a:gd name="connsiteY107" fmla="*/ 2667531 h 3065463"/>
              <a:gd name="connsiteX108" fmla="*/ 4609506 w 5679440"/>
              <a:gd name="connsiteY108" fmla="*/ 2667997 h 3065463"/>
              <a:gd name="connsiteX109" fmla="*/ 4611983 w 5679440"/>
              <a:gd name="connsiteY109" fmla="*/ 2670848 h 3065463"/>
              <a:gd name="connsiteX110" fmla="*/ 4612499 w 5679440"/>
              <a:gd name="connsiteY110" fmla="*/ 2671746 h 3065463"/>
              <a:gd name="connsiteX111" fmla="*/ 4612307 w 5679440"/>
              <a:gd name="connsiteY111" fmla="*/ 2673150 h 3065463"/>
              <a:gd name="connsiteX112" fmla="*/ 4609431 w 5679440"/>
              <a:gd name="connsiteY112" fmla="*/ 2676134 h 3065463"/>
              <a:gd name="connsiteX113" fmla="*/ 4605234 w 5679440"/>
              <a:gd name="connsiteY113" fmla="*/ 2680407 h 3065463"/>
              <a:gd name="connsiteX114" fmla="*/ 4605242 w 5679440"/>
              <a:gd name="connsiteY114" fmla="*/ 2680415 h 3065463"/>
              <a:gd name="connsiteX115" fmla="*/ 4603904 w 5679440"/>
              <a:gd name="connsiteY115" fmla="*/ 2680714 h 3065463"/>
              <a:gd name="connsiteX116" fmla="*/ 4603148 w 5679440"/>
              <a:gd name="connsiteY116" fmla="*/ 2679675 h 3065463"/>
              <a:gd name="connsiteX117" fmla="*/ 4603646 w 5679440"/>
              <a:gd name="connsiteY117" fmla="*/ 2672967 h 3065463"/>
              <a:gd name="connsiteX118" fmla="*/ 4607703 w 5679440"/>
              <a:gd name="connsiteY118" fmla="*/ 2667839 h 3065463"/>
              <a:gd name="connsiteX119" fmla="*/ 4608949 w 5679440"/>
              <a:gd name="connsiteY119" fmla="*/ 2667531 h 3065463"/>
              <a:gd name="connsiteX120" fmla="*/ 4699674 w 5679440"/>
              <a:gd name="connsiteY120" fmla="*/ 2661904 h 3065463"/>
              <a:gd name="connsiteX121" fmla="*/ 4708243 w 5679440"/>
              <a:gd name="connsiteY121" fmla="*/ 2662777 h 3065463"/>
              <a:gd name="connsiteX122" fmla="*/ 4708534 w 5679440"/>
              <a:gd name="connsiteY122" fmla="*/ 2663101 h 3065463"/>
              <a:gd name="connsiteX123" fmla="*/ 4707520 w 5679440"/>
              <a:gd name="connsiteY123" fmla="*/ 2670224 h 3065463"/>
              <a:gd name="connsiteX124" fmla="*/ 4706772 w 5679440"/>
              <a:gd name="connsiteY124" fmla="*/ 2677522 h 3065463"/>
              <a:gd name="connsiteX125" fmla="*/ 4706780 w 5679440"/>
              <a:gd name="connsiteY125" fmla="*/ 2677522 h 3065463"/>
              <a:gd name="connsiteX126" fmla="*/ 4705716 w 5679440"/>
              <a:gd name="connsiteY126" fmla="*/ 2678528 h 3065463"/>
              <a:gd name="connsiteX127" fmla="*/ 4697288 w 5679440"/>
              <a:gd name="connsiteY127" fmla="*/ 2677664 h 3065463"/>
              <a:gd name="connsiteX128" fmla="*/ 4699674 w 5679440"/>
              <a:gd name="connsiteY128" fmla="*/ 2661904 h 3065463"/>
              <a:gd name="connsiteX129" fmla="*/ 4658638 w 5679440"/>
              <a:gd name="connsiteY129" fmla="*/ 2661904 h 3065463"/>
              <a:gd name="connsiteX130" fmla="*/ 4661023 w 5679440"/>
              <a:gd name="connsiteY130" fmla="*/ 2677664 h 3065463"/>
              <a:gd name="connsiteX131" fmla="*/ 4652595 w 5679440"/>
              <a:gd name="connsiteY131" fmla="*/ 2678528 h 3065463"/>
              <a:gd name="connsiteX132" fmla="*/ 4651531 w 5679440"/>
              <a:gd name="connsiteY132" fmla="*/ 2677522 h 3065463"/>
              <a:gd name="connsiteX133" fmla="*/ 4650783 w 5679440"/>
              <a:gd name="connsiteY133" fmla="*/ 2670224 h 3065463"/>
              <a:gd name="connsiteX134" fmla="*/ 4649769 w 5679440"/>
              <a:gd name="connsiteY134" fmla="*/ 2663101 h 3065463"/>
              <a:gd name="connsiteX135" fmla="*/ 4649777 w 5679440"/>
              <a:gd name="connsiteY135" fmla="*/ 2663101 h 3065463"/>
              <a:gd name="connsiteX136" fmla="*/ 4650068 w 5679440"/>
              <a:gd name="connsiteY136" fmla="*/ 2662777 h 3065463"/>
              <a:gd name="connsiteX137" fmla="*/ 4658638 w 5679440"/>
              <a:gd name="connsiteY137" fmla="*/ 2661904 h 3065463"/>
              <a:gd name="connsiteX138" fmla="*/ 4715516 w 5679440"/>
              <a:gd name="connsiteY138" fmla="*/ 2643277 h 3065463"/>
              <a:gd name="connsiteX139" fmla="*/ 4715774 w 5679440"/>
              <a:gd name="connsiteY139" fmla="*/ 2643593 h 3065463"/>
              <a:gd name="connsiteX140" fmla="*/ 4711119 w 5679440"/>
              <a:gd name="connsiteY140" fmla="*/ 2655587 h 3065463"/>
              <a:gd name="connsiteX141" fmla="*/ 4707886 w 5679440"/>
              <a:gd name="connsiteY141" fmla="*/ 2660358 h 3065463"/>
              <a:gd name="connsiteX142" fmla="*/ 4700571 w 5679440"/>
              <a:gd name="connsiteY142" fmla="*/ 2659353 h 3065463"/>
              <a:gd name="connsiteX143" fmla="*/ 4700580 w 5679440"/>
              <a:gd name="connsiteY143" fmla="*/ 2659353 h 3065463"/>
              <a:gd name="connsiteX144" fmla="*/ 4703663 w 5679440"/>
              <a:gd name="connsiteY144" fmla="*/ 2649827 h 3065463"/>
              <a:gd name="connsiteX145" fmla="*/ 4705891 w 5679440"/>
              <a:gd name="connsiteY145" fmla="*/ 2644657 h 3065463"/>
              <a:gd name="connsiteX146" fmla="*/ 4707819 w 5679440"/>
              <a:gd name="connsiteY146" fmla="*/ 2643610 h 3065463"/>
              <a:gd name="connsiteX147" fmla="*/ 4715516 w 5679440"/>
              <a:gd name="connsiteY147" fmla="*/ 2643277 h 3065463"/>
              <a:gd name="connsiteX148" fmla="*/ 4642787 w 5679440"/>
              <a:gd name="connsiteY148" fmla="*/ 2643277 h 3065463"/>
              <a:gd name="connsiteX149" fmla="*/ 4642795 w 5679440"/>
              <a:gd name="connsiteY149" fmla="*/ 2643277 h 3065463"/>
              <a:gd name="connsiteX150" fmla="*/ 4650492 w 5679440"/>
              <a:gd name="connsiteY150" fmla="*/ 2643610 h 3065463"/>
              <a:gd name="connsiteX151" fmla="*/ 4652421 w 5679440"/>
              <a:gd name="connsiteY151" fmla="*/ 2644657 h 3065463"/>
              <a:gd name="connsiteX152" fmla="*/ 4654648 w 5679440"/>
              <a:gd name="connsiteY152" fmla="*/ 2649827 h 3065463"/>
              <a:gd name="connsiteX153" fmla="*/ 4657732 w 5679440"/>
              <a:gd name="connsiteY153" fmla="*/ 2659353 h 3065463"/>
              <a:gd name="connsiteX154" fmla="*/ 4650417 w 5679440"/>
              <a:gd name="connsiteY154" fmla="*/ 2660358 h 3065463"/>
              <a:gd name="connsiteX155" fmla="*/ 4647184 w 5679440"/>
              <a:gd name="connsiteY155" fmla="*/ 2655587 h 3065463"/>
              <a:gd name="connsiteX156" fmla="*/ 4642529 w 5679440"/>
              <a:gd name="connsiteY156" fmla="*/ 2643593 h 3065463"/>
              <a:gd name="connsiteX157" fmla="*/ 4642787 w 5679440"/>
              <a:gd name="connsiteY157" fmla="*/ 2643277 h 3065463"/>
              <a:gd name="connsiteX158" fmla="*/ 4757134 w 5679440"/>
              <a:gd name="connsiteY158" fmla="*/ 2612823 h 3065463"/>
              <a:gd name="connsiteX159" fmla="*/ 4759370 w 5679440"/>
              <a:gd name="connsiteY159" fmla="*/ 2615059 h 3065463"/>
              <a:gd name="connsiteX160" fmla="*/ 4757134 w 5679440"/>
              <a:gd name="connsiteY160" fmla="*/ 2617295 h 3065463"/>
              <a:gd name="connsiteX161" fmla="*/ 4754898 w 5679440"/>
              <a:gd name="connsiteY161" fmla="*/ 2615059 h 3065463"/>
              <a:gd name="connsiteX162" fmla="*/ 4757134 w 5679440"/>
              <a:gd name="connsiteY162" fmla="*/ 2612823 h 3065463"/>
              <a:gd name="connsiteX163" fmla="*/ 4601186 w 5679440"/>
              <a:gd name="connsiteY163" fmla="*/ 2612823 h 3065463"/>
              <a:gd name="connsiteX164" fmla="*/ 4603422 w 5679440"/>
              <a:gd name="connsiteY164" fmla="*/ 2615059 h 3065463"/>
              <a:gd name="connsiteX165" fmla="*/ 4601186 w 5679440"/>
              <a:gd name="connsiteY165" fmla="*/ 2617295 h 3065463"/>
              <a:gd name="connsiteX166" fmla="*/ 4598950 w 5679440"/>
              <a:gd name="connsiteY166" fmla="*/ 2615059 h 3065463"/>
              <a:gd name="connsiteX167" fmla="*/ 4601186 w 5679440"/>
              <a:gd name="connsiteY167" fmla="*/ 2612823 h 3065463"/>
              <a:gd name="connsiteX168" fmla="*/ 4757134 w 5679440"/>
              <a:gd name="connsiteY168" fmla="*/ 2610895 h 3065463"/>
              <a:gd name="connsiteX169" fmla="*/ 4752970 w 5679440"/>
              <a:gd name="connsiteY169" fmla="*/ 2615059 h 3065463"/>
              <a:gd name="connsiteX170" fmla="*/ 4757134 w 5679440"/>
              <a:gd name="connsiteY170" fmla="*/ 2619224 h 3065463"/>
              <a:gd name="connsiteX171" fmla="*/ 4761299 w 5679440"/>
              <a:gd name="connsiteY171" fmla="*/ 2615059 h 3065463"/>
              <a:gd name="connsiteX172" fmla="*/ 4757134 w 5679440"/>
              <a:gd name="connsiteY172" fmla="*/ 2610895 h 3065463"/>
              <a:gd name="connsiteX173" fmla="*/ 4601186 w 5679440"/>
              <a:gd name="connsiteY173" fmla="*/ 2610895 h 3065463"/>
              <a:gd name="connsiteX174" fmla="*/ 4597022 w 5679440"/>
              <a:gd name="connsiteY174" fmla="*/ 2615059 h 3065463"/>
              <a:gd name="connsiteX175" fmla="*/ 4601186 w 5679440"/>
              <a:gd name="connsiteY175" fmla="*/ 2619224 h 3065463"/>
              <a:gd name="connsiteX176" fmla="*/ 4605351 w 5679440"/>
              <a:gd name="connsiteY176" fmla="*/ 2615059 h 3065463"/>
              <a:gd name="connsiteX177" fmla="*/ 4601186 w 5679440"/>
              <a:gd name="connsiteY177" fmla="*/ 2610895 h 3065463"/>
              <a:gd name="connsiteX178" fmla="*/ 4594869 w 5679440"/>
              <a:gd name="connsiteY178" fmla="*/ 2603738 h 3065463"/>
              <a:gd name="connsiteX179" fmla="*/ 4648913 w 5679440"/>
              <a:gd name="connsiteY179" fmla="*/ 2670249 h 3065463"/>
              <a:gd name="connsiteX180" fmla="*/ 4619813 w 5679440"/>
              <a:gd name="connsiteY180" fmla="*/ 2756651 h 3065463"/>
              <a:gd name="connsiteX181" fmla="*/ 4619821 w 5679440"/>
              <a:gd name="connsiteY181" fmla="*/ 2756635 h 3065463"/>
              <a:gd name="connsiteX182" fmla="*/ 4610728 w 5679440"/>
              <a:gd name="connsiteY182" fmla="*/ 2764730 h 3065463"/>
              <a:gd name="connsiteX183" fmla="*/ 4609465 w 5679440"/>
              <a:gd name="connsiteY183" fmla="*/ 2774622 h 3065463"/>
              <a:gd name="connsiteX184" fmla="*/ 4616106 w 5679440"/>
              <a:gd name="connsiteY184" fmla="*/ 2780315 h 3065463"/>
              <a:gd name="connsiteX185" fmla="*/ 4600970 w 5679440"/>
              <a:gd name="connsiteY185" fmla="*/ 2781886 h 3065463"/>
              <a:gd name="connsiteX186" fmla="*/ 4592816 w 5679440"/>
              <a:gd name="connsiteY186" fmla="*/ 2768205 h 3065463"/>
              <a:gd name="connsiteX187" fmla="*/ 4580988 w 5679440"/>
              <a:gd name="connsiteY187" fmla="*/ 2766019 h 3065463"/>
              <a:gd name="connsiteX188" fmla="*/ 4575511 w 5679440"/>
              <a:gd name="connsiteY188" fmla="*/ 2746760 h 3065463"/>
              <a:gd name="connsiteX189" fmla="*/ 4593747 w 5679440"/>
              <a:gd name="connsiteY189" fmla="*/ 2755413 h 3065463"/>
              <a:gd name="connsiteX190" fmla="*/ 4606531 w 5679440"/>
              <a:gd name="connsiteY190" fmla="*/ 2746370 h 3065463"/>
              <a:gd name="connsiteX191" fmla="*/ 4616505 w 5679440"/>
              <a:gd name="connsiteY191" fmla="*/ 2701469 h 3065463"/>
              <a:gd name="connsiteX192" fmla="*/ 4610479 w 5679440"/>
              <a:gd name="connsiteY192" fmla="*/ 2677680 h 3065463"/>
              <a:gd name="connsiteX193" fmla="*/ 4610595 w 5679440"/>
              <a:gd name="connsiteY193" fmla="*/ 2677115 h 3065463"/>
              <a:gd name="connsiteX194" fmla="*/ 4612864 w 5679440"/>
              <a:gd name="connsiteY194" fmla="*/ 2674813 h 3065463"/>
              <a:gd name="connsiteX195" fmla="*/ 4614053 w 5679440"/>
              <a:gd name="connsiteY195" fmla="*/ 2670898 h 3065463"/>
              <a:gd name="connsiteX196" fmla="*/ 4612806 w 5679440"/>
              <a:gd name="connsiteY196" fmla="*/ 2669368 h 3065463"/>
              <a:gd name="connsiteX197" fmla="*/ 4610005 w 5679440"/>
              <a:gd name="connsiteY197" fmla="*/ 2666351 h 3065463"/>
              <a:gd name="connsiteX198" fmla="*/ 4605749 w 5679440"/>
              <a:gd name="connsiteY198" fmla="*/ 2664963 h 3065463"/>
              <a:gd name="connsiteX199" fmla="*/ 4597038 w 5679440"/>
              <a:gd name="connsiteY199" fmla="*/ 2644208 h 3065463"/>
              <a:gd name="connsiteX200" fmla="*/ 4597537 w 5679440"/>
              <a:gd name="connsiteY200" fmla="*/ 2643735 h 3065463"/>
              <a:gd name="connsiteX201" fmla="*/ 4614036 w 5679440"/>
              <a:gd name="connsiteY201" fmla="*/ 2640003 h 3065463"/>
              <a:gd name="connsiteX202" fmla="*/ 4619938 w 5679440"/>
              <a:gd name="connsiteY202" fmla="*/ 2628258 h 3065463"/>
              <a:gd name="connsiteX203" fmla="*/ 4619023 w 5679440"/>
              <a:gd name="connsiteY203" fmla="*/ 2628067 h 3065463"/>
              <a:gd name="connsiteX204" fmla="*/ 4611044 w 5679440"/>
              <a:gd name="connsiteY204" fmla="*/ 2639321 h 3065463"/>
              <a:gd name="connsiteX205" fmla="*/ 4597662 w 5679440"/>
              <a:gd name="connsiteY205" fmla="*/ 2640900 h 3065463"/>
              <a:gd name="connsiteX206" fmla="*/ 4589450 w 5679440"/>
              <a:gd name="connsiteY206" fmla="*/ 2634982 h 3065463"/>
              <a:gd name="connsiteX207" fmla="*/ 4581869 w 5679440"/>
              <a:gd name="connsiteY207" fmla="*/ 2617053 h 3065463"/>
              <a:gd name="connsiteX208" fmla="*/ 4582991 w 5679440"/>
              <a:gd name="connsiteY208" fmla="*/ 2616297 h 3065463"/>
              <a:gd name="connsiteX209" fmla="*/ 4589857 w 5679440"/>
              <a:gd name="connsiteY209" fmla="*/ 2621259 h 3065463"/>
              <a:gd name="connsiteX210" fmla="*/ 4590497 w 5679440"/>
              <a:gd name="connsiteY210" fmla="*/ 2620278 h 3065463"/>
              <a:gd name="connsiteX211" fmla="*/ 4580623 w 5679440"/>
              <a:gd name="connsiteY211" fmla="*/ 2605010 h 3065463"/>
              <a:gd name="connsiteX212" fmla="*/ 4581188 w 5679440"/>
              <a:gd name="connsiteY212" fmla="*/ 2604162 h 3065463"/>
              <a:gd name="connsiteX213" fmla="*/ 4594869 w 5679440"/>
              <a:gd name="connsiteY213" fmla="*/ 2603738 h 3065463"/>
              <a:gd name="connsiteX214" fmla="*/ 4763434 w 5679440"/>
              <a:gd name="connsiteY214" fmla="*/ 2603705 h 3065463"/>
              <a:gd name="connsiteX215" fmla="*/ 4777115 w 5679440"/>
              <a:gd name="connsiteY215" fmla="*/ 2604128 h 3065463"/>
              <a:gd name="connsiteX216" fmla="*/ 4777681 w 5679440"/>
              <a:gd name="connsiteY216" fmla="*/ 2604976 h 3065463"/>
              <a:gd name="connsiteX217" fmla="*/ 4767806 w 5679440"/>
              <a:gd name="connsiteY217" fmla="*/ 2620245 h 3065463"/>
              <a:gd name="connsiteX218" fmla="*/ 4768446 w 5679440"/>
              <a:gd name="connsiteY218" fmla="*/ 2621226 h 3065463"/>
              <a:gd name="connsiteX219" fmla="*/ 4775312 w 5679440"/>
              <a:gd name="connsiteY219" fmla="*/ 2616264 h 3065463"/>
              <a:gd name="connsiteX220" fmla="*/ 4776434 w 5679440"/>
              <a:gd name="connsiteY220" fmla="*/ 2617020 h 3065463"/>
              <a:gd name="connsiteX221" fmla="*/ 4768853 w 5679440"/>
              <a:gd name="connsiteY221" fmla="*/ 2634949 h 3065463"/>
              <a:gd name="connsiteX222" fmla="*/ 4760641 w 5679440"/>
              <a:gd name="connsiteY222" fmla="*/ 2640867 h 3065463"/>
              <a:gd name="connsiteX223" fmla="*/ 4747259 w 5679440"/>
              <a:gd name="connsiteY223" fmla="*/ 2639288 h 3065463"/>
              <a:gd name="connsiteX224" fmla="*/ 4739280 w 5679440"/>
              <a:gd name="connsiteY224" fmla="*/ 2628033 h 3065463"/>
              <a:gd name="connsiteX225" fmla="*/ 4738365 w 5679440"/>
              <a:gd name="connsiteY225" fmla="*/ 2628225 h 3065463"/>
              <a:gd name="connsiteX226" fmla="*/ 4744267 w 5679440"/>
              <a:gd name="connsiteY226" fmla="*/ 2639969 h 3065463"/>
              <a:gd name="connsiteX227" fmla="*/ 4760766 w 5679440"/>
              <a:gd name="connsiteY227" fmla="*/ 2643701 h 3065463"/>
              <a:gd name="connsiteX228" fmla="*/ 4761265 w 5679440"/>
              <a:gd name="connsiteY228" fmla="*/ 2644175 h 3065463"/>
              <a:gd name="connsiteX229" fmla="*/ 4752554 w 5679440"/>
              <a:gd name="connsiteY229" fmla="*/ 2664930 h 3065463"/>
              <a:gd name="connsiteX230" fmla="*/ 4748298 w 5679440"/>
              <a:gd name="connsiteY230" fmla="*/ 2666318 h 3065463"/>
              <a:gd name="connsiteX231" fmla="*/ 4745497 w 5679440"/>
              <a:gd name="connsiteY231" fmla="*/ 2669335 h 3065463"/>
              <a:gd name="connsiteX232" fmla="*/ 4744250 w 5679440"/>
              <a:gd name="connsiteY232" fmla="*/ 2670865 h 3065463"/>
              <a:gd name="connsiteX233" fmla="*/ 4745439 w 5679440"/>
              <a:gd name="connsiteY233" fmla="*/ 2674779 h 3065463"/>
              <a:gd name="connsiteX234" fmla="*/ 4747708 w 5679440"/>
              <a:gd name="connsiteY234" fmla="*/ 2677082 h 3065463"/>
              <a:gd name="connsiteX235" fmla="*/ 4747824 w 5679440"/>
              <a:gd name="connsiteY235" fmla="*/ 2677647 h 3065463"/>
              <a:gd name="connsiteX236" fmla="*/ 4741798 w 5679440"/>
              <a:gd name="connsiteY236" fmla="*/ 2701436 h 3065463"/>
              <a:gd name="connsiteX237" fmla="*/ 4751772 w 5679440"/>
              <a:gd name="connsiteY237" fmla="*/ 2746336 h 3065463"/>
              <a:gd name="connsiteX238" fmla="*/ 4764556 w 5679440"/>
              <a:gd name="connsiteY238" fmla="*/ 2755380 h 3065463"/>
              <a:gd name="connsiteX239" fmla="*/ 4782792 w 5679440"/>
              <a:gd name="connsiteY239" fmla="*/ 2746727 h 3065463"/>
              <a:gd name="connsiteX240" fmla="*/ 4777315 w 5679440"/>
              <a:gd name="connsiteY240" fmla="*/ 2765986 h 3065463"/>
              <a:gd name="connsiteX241" fmla="*/ 4777323 w 5679440"/>
              <a:gd name="connsiteY241" fmla="*/ 2766002 h 3065463"/>
              <a:gd name="connsiteX242" fmla="*/ 4765495 w 5679440"/>
              <a:gd name="connsiteY242" fmla="*/ 2768188 h 3065463"/>
              <a:gd name="connsiteX243" fmla="*/ 4757341 w 5679440"/>
              <a:gd name="connsiteY243" fmla="*/ 2781870 h 3065463"/>
              <a:gd name="connsiteX244" fmla="*/ 4742206 w 5679440"/>
              <a:gd name="connsiteY244" fmla="*/ 2780299 h 3065463"/>
              <a:gd name="connsiteX245" fmla="*/ 4748847 w 5679440"/>
              <a:gd name="connsiteY245" fmla="*/ 2774605 h 3065463"/>
              <a:gd name="connsiteX246" fmla="*/ 4747583 w 5679440"/>
              <a:gd name="connsiteY246" fmla="*/ 2764714 h 3065463"/>
              <a:gd name="connsiteX247" fmla="*/ 4738490 w 5679440"/>
              <a:gd name="connsiteY247" fmla="*/ 2756618 h 3065463"/>
              <a:gd name="connsiteX248" fmla="*/ 4709390 w 5679440"/>
              <a:gd name="connsiteY248" fmla="*/ 2670216 h 3065463"/>
              <a:gd name="connsiteX249" fmla="*/ 4763434 w 5679440"/>
              <a:gd name="connsiteY249" fmla="*/ 2603705 h 3065463"/>
              <a:gd name="connsiteX250" fmla="*/ 5014195 w 5679440"/>
              <a:gd name="connsiteY250" fmla="*/ 2600854 h 3065463"/>
              <a:gd name="connsiteX251" fmla="*/ 5029921 w 5679440"/>
              <a:gd name="connsiteY251" fmla="*/ 2623055 h 3065463"/>
              <a:gd name="connsiteX252" fmla="*/ 5014195 w 5679440"/>
              <a:gd name="connsiteY252" fmla="*/ 2645256 h 3065463"/>
              <a:gd name="connsiteX253" fmla="*/ 4998469 w 5679440"/>
              <a:gd name="connsiteY253" fmla="*/ 2623055 h 3065463"/>
              <a:gd name="connsiteX254" fmla="*/ 5014195 w 5679440"/>
              <a:gd name="connsiteY254" fmla="*/ 2600854 h 3065463"/>
              <a:gd name="connsiteX255" fmla="*/ 5333654 w 5679440"/>
              <a:gd name="connsiteY255" fmla="*/ 2588311 h 3065463"/>
              <a:gd name="connsiteX256" fmla="*/ 5333654 w 5679440"/>
              <a:gd name="connsiteY256" fmla="*/ 2657798 h 3065463"/>
              <a:gd name="connsiteX257" fmla="*/ 5350677 w 5679440"/>
              <a:gd name="connsiteY257" fmla="*/ 2657798 h 3065463"/>
              <a:gd name="connsiteX258" fmla="*/ 5350078 w 5679440"/>
              <a:gd name="connsiteY258" fmla="*/ 2610313 h 3065463"/>
              <a:gd name="connsiteX259" fmla="*/ 5350278 w 5679440"/>
              <a:gd name="connsiteY259" fmla="*/ 2610313 h 3065463"/>
              <a:gd name="connsiteX260" fmla="*/ 5374565 w 5679440"/>
              <a:gd name="connsiteY260" fmla="*/ 2657798 h 3065463"/>
              <a:gd name="connsiteX261" fmla="*/ 5397564 w 5679440"/>
              <a:gd name="connsiteY261" fmla="*/ 2657798 h 3065463"/>
              <a:gd name="connsiteX262" fmla="*/ 5397564 w 5679440"/>
              <a:gd name="connsiteY262" fmla="*/ 2588311 h 3065463"/>
              <a:gd name="connsiteX263" fmla="*/ 5380641 w 5679440"/>
              <a:gd name="connsiteY263" fmla="*/ 2588311 h 3065463"/>
              <a:gd name="connsiteX264" fmla="*/ 5380940 w 5679440"/>
              <a:gd name="connsiteY264" fmla="*/ 2635497 h 3065463"/>
              <a:gd name="connsiteX265" fmla="*/ 5380741 w 5679440"/>
              <a:gd name="connsiteY265" fmla="*/ 2635497 h 3065463"/>
              <a:gd name="connsiteX266" fmla="*/ 5357243 w 5679440"/>
              <a:gd name="connsiteY266" fmla="*/ 2588311 h 3065463"/>
              <a:gd name="connsiteX267" fmla="*/ 5260485 w 5679440"/>
              <a:gd name="connsiteY267" fmla="*/ 2588311 h 3065463"/>
              <a:gd name="connsiteX268" fmla="*/ 5260485 w 5679440"/>
              <a:gd name="connsiteY268" fmla="*/ 2631416 h 3065463"/>
              <a:gd name="connsiteX269" fmla="*/ 5290948 w 5679440"/>
              <a:gd name="connsiteY269" fmla="*/ 2658995 h 3065463"/>
              <a:gd name="connsiteX270" fmla="*/ 5321411 w 5679440"/>
              <a:gd name="connsiteY270" fmla="*/ 2631416 h 3065463"/>
              <a:gd name="connsiteX271" fmla="*/ 5321411 w 5679440"/>
              <a:gd name="connsiteY271" fmla="*/ 2588311 h 3065463"/>
              <a:gd name="connsiteX272" fmla="*/ 5302892 w 5679440"/>
              <a:gd name="connsiteY272" fmla="*/ 2588311 h 3065463"/>
              <a:gd name="connsiteX273" fmla="*/ 5302892 w 5679440"/>
              <a:gd name="connsiteY273" fmla="*/ 2628333 h 3065463"/>
              <a:gd name="connsiteX274" fmla="*/ 5290948 w 5679440"/>
              <a:gd name="connsiteY274" fmla="*/ 2645256 h 3065463"/>
              <a:gd name="connsiteX275" fmla="*/ 5279004 w 5679440"/>
              <a:gd name="connsiteY275" fmla="*/ 2628333 h 3065463"/>
              <a:gd name="connsiteX276" fmla="*/ 5279004 w 5679440"/>
              <a:gd name="connsiteY276" fmla="*/ 2588311 h 3065463"/>
              <a:gd name="connsiteX277" fmla="*/ 5160426 w 5679440"/>
              <a:gd name="connsiteY277" fmla="*/ 2588311 h 3065463"/>
              <a:gd name="connsiteX278" fmla="*/ 5160426 w 5679440"/>
              <a:gd name="connsiteY278" fmla="*/ 2657798 h 3065463"/>
              <a:gd name="connsiteX279" fmla="*/ 5178546 w 5679440"/>
              <a:gd name="connsiteY279" fmla="*/ 2657798 h 3065463"/>
              <a:gd name="connsiteX280" fmla="*/ 5178147 w 5679440"/>
              <a:gd name="connsiteY280" fmla="*/ 2604444 h 3065463"/>
              <a:gd name="connsiteX281" fmla="*/ 5178346 w 5679440"/>
              <a:gd name="connsiteY281" fmla="*/ 2604444 h 3065463"/>
              <a:gd name="connsiteX282" fmla="*/ 5195269 w 5679440"/>
              <a:gd name="connsiteY282" fmla="*/ 2657798 h 3065463"/>
              <a:gd name="connsiteX283" fmla="*/ 5212292 w 5679440"/>
              <a:gd name="connsiteY283" fmla="*/ 2657798 h 3065463"/>
              <a:gd name="connsiteX284" fmla="*/ 5230013 w 5679440"/>
              <a:gd name="connsiteY284" fmla="*/ 2604444 h 3065463"/>
              <a:gd name="connsiteX285" fmla="*/ 5230213 w 5679440"/>
              <a:gd name="connsiteY285" fmla="*/ 2604444 h 3065463"/>
              <a:gd name="connsiteX286" fmla="*/ 5229913 w 5679440"/>
              <a:gd name="connsiteY286" fmla="*/ 2657798 h 3065463"/>
              <a:gd name="connsiteX287" fmla="*/ 5248033 w 5679440"/>
              <a:gd name="connsiteY287" fmla="*/ 2657798 h 3065463"/>
              <a:gd name="connsiteX288" fmla="*/ 5248033 w 5679440"/>
              <a:gd name="connsiteY288" fmla="*/ 2588311 h 3065463"/>
              <a:gd name="connsiteX289" fmla="*/ 5219964 w 5679440"/>
              <a:gd name="connsiteY289" fmla="*/ 2588311 h 3065463"/>
              <a:gd name="connsiteX290" fmla="*/ 5204537 w 5679440"/>
              <a:gd name="connsiteY290" fmla="*/ 2634500 h 3065463"/>
              <a:gd name="connsiteX291" fmla="*/ 5204338 w 5679440"/>
              <a:gd name="connsiteY291" fmla="*/ 2634500 h 3065463"/>
              <a:gd name="connsiteX292" fmla="*/ 5189601 w 5679440"/>
              <a:gd name="connsiteY292" fmla="*/ 2588311 h 3065463"/>
              <a:gd name="connsiteX293" fmla="*/ 5160434 w 5679440"/>
              <a:gd name="connsiteY293" fmla="*/ 2588311 h 3065463"/>
              <a:gd name="connsiteX294" fmla="*/ 5058888 w 5679440"/>
              <a:gd name="connsiteY294" fmla="*/ 2588311 h 3065463"/>
              <a:gd name="connsiteX295" fmla="*/ 5058888 w 5679440"/>
              <a:gd name="connsiteY295" fmla="*/ 2657798 h 3065463"/>
              <a:gd name="connsiteX296" fmla="*/ 5077008 w 5679440"/>
              <a:gd name="connsiteY296" fmla="*/ 2657798 h 3065463"/>
              <a:gd name="connsiteX297" fmla="*/ 5076609 w 5679440"/>
              <a:gd name="connsiteY297" fmla="*/ 2604444 h 3065463"/>
              <a:gd name="connsiteX298" fmla="*/ 5076808 w 5679440"/>
              <a:gd name="connsiteY298" fmla="*/ 2604444 h 3065463"/>
              <a:gd name="connsiteX299" fmla="*/ 5093731 w 5679440"/>
              <a:gd name="connsiteY299" fmla="*/ 2657798 h 3065463"/>
              <a:gd name="connsiteX300" fmla="*/ 5110754 w 5679440"/>
              <a:gd name="connsiteY300" fmla="*/ 2657798 h 3065463"/>
              <a:gd name="connsiteX301" fmla="*/ 5128475 w 5679440"/>
              <a:gd name="connsiteY301" fmla="*/ 2604444 h 3065463"/>
              <a:gd name="connsiteX302" fmla="*/ 5128675 w 5679440"/>
              <a:gd name="connsiteY302" fmla="*/ 2604444 h 3065463"/>
              <a:gd name="connsiteX303" fmla="*/ 5128375 w 5679440"/>
              <a:gd name="connsiteY303" fmla="*/ 2657798 h 3065463"/>
              <a:gd name="connsiteX304" fmla="*/ 5146495 w 5679440"/>
              <a:gd name="connsiteY304" fmla="*/ 2657798 h 3065463"/>
              <a:gd name="connsiteX305" fmla="*/ 5146495 w 5679440"/>
              <a:gd name="connsiteY305" fmla="*/ 2588311 h 3065463"/>
              <a:gd name="connsiteX306" fmla="*/ 5118426 w 5679440"/>
              <a:gd name="connsiteY306" fmla="*/ 2588311 h 3065463"/>
              <a:gd name="connsiteX307" fmla="*/ 5102999 w 5679440"/>
              <a:gd name="connsiteY307" fmla="*/ 2634500 h 3065463"/>
              <a:gd name="connsiteX308" fmla="*/ 5102800 w 5679440"/>
              <a:gd name="connsiteY308" fmla="*/ 2634500 h 3065463"/>
              <a:gd name="connsiteX309" fmla="*/ 5088063 w 5679440"/>
              <a:gd name="connsiteY309" fmla="*/ 2588311 h 3065463"/>
              <a:gd name="connsiteX310" fmla="*/ 5058896 w 5679440"/>
              <a:gd name="connsiteY310" fmla="*/ 2588311 h 3065463"/>
              <a:gd name="connsiteX311" fmla="*/ 4914046 w 5679440"/>
              <a:gd name="connsiteY311" fmla="*/ 2588311 h 3065463"/>
              <a:gd name="connsiteX312" fmla="*/ 4914046 w 5679440"/>
              <a:gd name="connsiteY312" fmla="*/ 2657790 h 3065463"/>
              <a:gd name="connsiteX313" fmla="*/ 4932565 w 5679440"/>
              <a:gd name="connsiteY313" fmla="*/ 2657790 h 3065463"/>
              <a:gd name="connsiteX314" fmla="*/ 4932565 w 5679440"/>
              <a:gd name="connsiteY314" fmla="*/ 2626230 h 3065463"/>
              <a:gd name="connsiteX315" fmla="*/ 4932764 w 5679440"/>
              <a:gd name="connsiteY315" fmla="*/ 2626230 h 3065463"/>
              <a:gd name="connsiteX316" fmla="*/ 4954367 w 5679440"/>
              <a:gd name="connsiteY316" fmla="*/ 2657790 h 3065463"/>
              <a:gd name="connsiteX317" fmla="*/ 4977956 w 5679440"/>
              <a:gd name="connsiteY317" fmla="*/ 2657790 h 3065463"/>
              <a:gd name="connsiteX318" fmla="*/ 4950286 w 5679440"/>
              <a:gd name="connsiteY318" fmla="*/ 2620661 h 3065463"/>
              <a:gd name="connsiteX319" fmla="*/ 4975970 w 5679440"/>
              <a:gd name="connsiteY319" fmla="*/ 2588311 h 3065463"/>
              <a:gd name="connsiteX320" fmla="*/ 4953669 w 5679440"/>
              <a:gd name="connsiteY320" fmla="*/ 2588311 h 3065463"/>
              <a:gd name="connsiteX321" fmla="*/ 4932764 w 5679440"/>
              <a:gd name="connsiteY321" fmla="*/ 2616680 h 3065463"/>
              <a:gd name="connsiteX322" fmla="*/ 4932565 w 5679440"/>
              <a:gd name="connsiteY322" fmla="*/ 2616680 h 3065463"/>
              <a:gd name="connsiteX323" fmla="*/ 4932565 w 5679440"/>
              <a:gd name="connsiteY323" fmla="*/ 2588311 h 3065463"/>
              <a:gd name="connsiteX324" fmla="*/ 5014195 w 5679440"/>
              <a:gd name="connsiteY324" fmla="*/ 2587123 h 3065463"/>
              <a:gd name="connsiteX325" fmla="*/ 4979352 w 5679440"/>
              <a:gd name="connsiteY325" fmla="*/ 2623064 h 3065463"/>
              <a:gd name="connsiteX326" fmla="*/ 5014195 w 5679440"/>
              <a:gd name="connsiteY326" fmla="*/ 2659004 h 3065463"/>
              <a:gd name="connsiteX327" fmla="*/ 5049039 w 5679440"/>
              <a:gd name="connsiteY327" fmla="*/ 2623064 h 3065463"/>
              <a:gd name="connsiteX328" fmla="*/ 5014195 w 5679440"/>
              <a:gd name="connsiteY328" fmla="*/ 2587123 h 3065463"/>
              <a:gd name="connsiteX329" fmla="*/ 4772237 w 5679440"/>
              <a:gd name="connsiteY329" fmla="*/ 2500089 h 3065463"/>
              <a:gd name="connsiteX330" fmla="*/ 4764582 w 5679440"/>
              <a:gd name="connsiteY330" fmla="*/ 2523287 h 3065463"/>
              <a:gd name="connsiteX331" fmla="*/ 4740660 w 5679440"/>
              <a:gd name="connsiteY331" fmla="*/ 2518317 h 3065463"/>
              <a:gd name="connsiteX332" fmla="*/ 4756926 w 5679440"/>
              <a:gd name="connsiteY332" fmla="*/ 2536545 h 3065463"/>
              <a:gd name="connsiteX333" fmla="*/ 4740660 w 5679440"/>
              <a:gd name="connsiteY333" fmla="*/ 2554773 h 3065463"/>
              <a:gd name="connsiteX334" fmla="*/ 4764582 w 5679440"/>
              <a:gd name="connsiteY334" fmla="*/ 2549802 h 3065463"/>
              <a:gd name="connsiteX335" fmla="*/ 4772237 w 5679440"/>
              <a:gd name="connsiteY335" fmla="*/ 2573001 h 3065463"/>
              <a:gd name="connsiteX336" fmla="*/ 4779892 w 5679440"/>
              <a:gd name="connsiteY336" fmla="*/ 2549802 h 3065463"/>
              <a:gd name="connsiteX337" fmla="*/ 4803814 w 5679440"/>
              <a:gd name="connsiteY337" fmla="*/ 2554773 h 3065463"/>
              <a:gd name="connsiteX338" fmla="*/ 4787547 w 5679440"/>
              <a:gd name="connsiteY338" fmla="*/ 2536545 h 3065463"/>
              <a:gd name="connsiteX339" fmla="*/ 4803814 w 5679440"/>
              <a:gd name="connsiteY339" fmla="*/ 2518317 h 3065463"/>
              <a:gd name="connsiteX340" fmla="*/ 4779892 w 5679440"/>
              <a:gd name="connsiteY340" fmla="*/ 2523287 h 3065463"/>
              <a:gd name="connsiteX341" fmla="*/ 4678462 w 5679440"/>
              <a:gd name="connsiteY341" fmla="*/ 2500089 h 3065463"/>
              <a:gd name="connsiteX342" fmla="*/ 4670807 w 5679440"/>
              <a:gd name="connsiteY342" fmla="*/ 2523287 h 3065463"/>
              <a:gd name="connsiteX343" fmla="*/ 4646885 w 5679440"/>
              <a:gd name="connsiteY343" fmla="*/ 2518317 h 3065463"/>
              <a:gd name="connsiteX344" fmla="*/ 4663151 w 5679440"/>
              <a:gd name="connsiteY344" fmla="*/ 2536545 h 3065463"/>
              <a:gd name="connsiteX345" fmla="*/ 4646885 w 5679440"/>
              <a:gd name="connsiteY345" fmla="*/ 2554773 h 3065463"/>
              <a:gd name="connsiteX346" fmla="*/ 4670807 w 5679440"/>
              <a:gd name="connsiteY346" fmla="*/ 2549802 h 3065463"/>
              <a:gd name="connsiteX347" fmla="*/ 4678462 w 5679440"/>
              <a:gd name="connsiteY347" fmla="*/ 2573001 h 3065463"/>
              <a:gd name="connsiteX348" fmla="*/ 4686117 w 5679440"/>
              <a:gd name="connsiteY348" fmla="*/ 2549802 h 3065463"/>
              <a:gd name="connsiteX349" fmla="*/ 4710039 w 5679440"/>
              <a:gd name="connsiteY349" fmla="*/ 2554773 h 3065463"/>
              <a:gd name="connsiteX350" fmla="*/ 4693772 w 5679440"/>
              <a:gd name="connsiteY350" fmla="*/ 2536545 h 3065463"/>
              <a:gd name="connsiteX351" fmla="*/ 4710039 w 5679440"/>
              <a:gd name="connsiteY351" fmla="*/ 2518317 h 3065463"/>
              <a:gd name="connsiteX352" fmla="*/ 4686117 w 5679440"/>
              <a:gd name="connsiteY352" fmla="*/ 2523287 h 3065463"/>
              <a:gd name="connsiteX353" fmla="*/ 4584687 w 5679440"/>
              <a:gd name="connsiteY353" fmla="*/ 2500089 h 3065463"/>
              <a:gd name="connsiteX354" fmla="*/ 4577032 w 5679440"/>
              <a:gd name="connsiteY354" fmla="*/ 2523287 h 3065463"/>
              <a:gd name="connsiteX355" fmla="*/ 4553110 w 5679440"/>
              <a:gd name="connsiteY355" fmla="*/ 2518317 h 3065463"/>
              <a:gd name="connsiteX356" fmla="*/ 4569376 w 5679440"/>
              <a:gd name="connsiteY356" fmla="*/ 2536545 h 3065463"/>
              <a:gd name="connsiteX357" fmla="*/ 4553110 w 5679440"/>
              <a:gd name="connsiteY357" fmla="*/ 2554773 h 3065463"/>
              <a:gd name="connsiteX358" fmla="*/ 4577032 w 5679440"/>
              <a:gd name="connsiteY358" fmla="*/ 2549802 h 3065463"/>
              <a:gd name="connsiteX359" fmla="*/ 4584687 w 5679440"/>
              <a:gd name="connsiteY359" fmla="*/ 2573001 h 3065463"/>
              <a:gd name="connsiteX360" fmla="*/ 4592342 w 5679440"/>
              <a:gd name="connsiteY360" fmla="*/ 2549802 h 3065463"/>
              <a:gd name="connsiteX361" fmla="*/ 4616264 w 5679440"/>
              <a:gd name="connsiteY361" fmla="*/ 2554773 h 3065463"/>
              <a:gd name="connsiteX362" fmla="*/ 4599997 w 5679440"/>
              <a:gd name="connsiteY362" fmla="*/ 2536545 h 3065463"/>
              <a:gd name="connsiteX363" fmla="*/ 4616264 w 5679440"/>
              <a:gd name="connsiteY363" fmla="*/ 2518317 h 3065463"/>
              <a:gd name="connsiteX364" fmla="*/ 4592342 w 5679440"/>
              <a:gd name="connsiteY364" fmla="*/ 2523287 h 3065463"/>
              <a:gd name="connsiteX365" fmla="*/ 4531117 w 5679440"/>
              <a:gd name="connsiteY365" fmla="*/ 2490497 h 3065463"/>
              <a:gd name="connsiteX366" fmla="*/ 4827244 w 5679440"/>
              <a:gd name="connsiteY366" fmla="*/ 2490497 h 3065463"/>
              <a:gd name="connsiteX367" fmla="*/ 4827244 w 5679440"/>
              <a:gd name="connsiteY367" fmla="*/ 2584737 h 3065463"/>
              <a:gd name="connsiteX368" fmla="*/ 4531117 w 5679440"/>
              <a:gd name="connsiteY368" fmla="*/ 2584737 h 3065463"/>
              <a:gd name="connsiteX369" fmla="*/ 5257002 w 5679440"/>
              <a:gd name="connsiteY369" fmla="*/ 2488569 h 3065463"/>
              <a:gd name="connsiteX370" fmla="*/ 5257002 w 5679440"/>
              <a:gd name="connsiteY370" fmla="*/ 2558056 h 3065463"/>
              <a:gd name="connsiteX371" fmla="*/ 5304189 w 5679440"/>
              <a:gd name="connsiteY371" fmla="*/ 2558056 h 3065463"/>
              <a:gd name="connsiteX372" fmla="*/ 5304189 w 5679440"/>
              <a:gd name="connsiteY372" fmla="*/ 2544317 h 3065463"/>
              <a:gd name="connsiteX373" fmla="*/ 5275521 w 5679440"/>
              <a:gd name="connsiteY373" fmla="*/ 2544317 h 3065463"/>
              <a:gd name="connsiteX374" fmla="*/ 5275521 w 5679440"/>
              <a:gd name="connsiteY374" fmla="*/ 2488569 h 3065463"/>
              <a:gd name="connsiteX375" fmla="*/ 5223647 w 5679440"/>
              <a:gd name="connsiteY375" fmla="*/ 2488569 h 3065463"/>
              <a:gd name="connsiteX376" fmla="*/ 5223647 w 5679440"/>
              <a:gd name="connsiteY376" fmla="*/ 2558056 h 3065463"/>
              <a:gd name="connsiteX377" fmla="*/ 5242166 w 5679440"/>
              <a:gd name="connsiteY377" fmla="*/ 2558056 h 3065463"/>
              <a:gd name="connsiteX378" fmla="*/ 5242166 w 5679440"/>
              <a:gd name="connsiteY378" fmla="*/ 2488569 h 3065463"/>
              <a:gd name="connsiteX379" fmla="*/ 5151874 w 5679440"/>
              <a:gd name="connsiteY379" fmla="*/ 2488569 h 3065463"/>
              <a:gd name="connsiteX380" fmla="*/ 5151874 w 5679440"/>
              <a:gd name="connsiteY380" fmla="*/ 2558048 h 3065463"/>
              <a:gd name="connsiteX381" fmla="*/ 5170393 w 5679440"/>
              <a:gd name="connsiteY381" fmla="*/ 2558048 h 3065463"/>
              <a:gd name="connsiteX382" fmla="*/ 5170393 w 5679440"/>
              <a:gd name="connsiteY382" fmla="*/ 2526488 h 3065463"/>
              <a:gd name="connsiteX383" fmla="*/ 5170592 w 5679440"/>
              <a:gd name="connsiteY383" fmla="*/ 2526488 h 3065463"/>
              <a:gd name="connsiteX384" fmla="*/ 5192195 w 5679440"/>
              <a:gd name="connsiteY384" fmla="*/ 2558048 h 3065463"/>
              <a:gd name="connsiteX385" fmla="*/ 5215784 w 5679440"/>
              <a:gd name="connsiteY385" fmla="*/ 2558048 h 3065463"/>
              <a:gd name="connsiteX386" fmla="*/ 5188114 w 5679440"/>
              <a:gd name="connsiteY386" fmla="*/ 2520919 h 3065463"/>
              <a:gd name="connsiteX387" fmla="*/ 5213798 w 5679440"/>
              <a:gd name="connsiteY387" fmla="*/ 2488569 h 3065463"/>
              <a:gd name="connsiteX388" fmla="*/ 5191497 w 5679440"/>
              <a:gd name="connsiteY388" fmla="*/ 2488569 h 3065463"/>
              <a:gd name="connsiteX389" fmla="*/ 5170592 w 5679440"/>
              <a:gd name="connsiteY389" fmla="*/ 2516938 h 3065463"/>
              <a:gd name="connsiteX390" fmla="*/ 5170393 w 5679440"/>
              <a:gd name="connsiteY390" fmla="*/ 2516938 h 3065463"/>
              <a:gd name="connsiteX391" fmla="*/ 5170393 w 5679440"/>
              <a:gd name="connsiteY391" fmla="*/ 2488569 h 3065463"/>
              <a:gd name="connsiteX392" fmla="*/ 5090556 w 5679440"/>
              <a:gd name="connsiteY392" fmla="*/ 2488569 h 3065463"/>
              <a:gd name="connsiteX393" fmla="*/ 5090556 w 5679440"/>
              <a:gd name="connsiteY393" fmla="*/ 2558056 h 3065463"/>
              <a:gd name="connsiteX394" fmla="*/ 5140627 w 5679440"/>
              <a:gd name="connsiteY394" fmla="*/ 2558056 h 3065463"/>
              <a:gd name="connsiteX395" fmla="*/ 5140627 w 5679440"/>
              <a:gd name="connsiteY395" fmla="*/ 2544915 h 3065463"/>
              <a:gd name="connsiteX396" fmla="*/ 5109067 w 5679440"/>
              <a:gd name="connsiteY396" fmla="*/ 2544915 h 3065463"/>
              <a:gd name="connsiteX397" fmla="*/ 5109067 w 5679440"/>
              <a:gd name="connsiteY397" fmla="*/ 2529189 h 3065463"/>
              <a:gd name="connsiteX398" fmla="*/ 5137834 w 5679440"/>
              <a:gd name="connsiteY398" fmla="*/ 2529189 h 3065463"/>
              <a:gd name="connsiteX399" fmla="*/ 5137834 w 5679440"/>
              <a:gd name="connsiteY399" fmla="*/ 2516048 h 3065463"/>
              <a:gd name="connsiteX400" fmla="*/ 5109067 w 5679440"/>
              <a:gd name="connsiteY400" fmla="*/ 2516048 h 3065463"/>
              <a:gd name="connsiteX401" fmla="*/ 5109067 w 5679440"/>
              <a:gd name="connsiteY401" fmla="*/ 2501710 h 3065463"/>
              <a:gd name="connsiteX402" fmla="*/ 5139530 w 5679440"/>
              <a:gd name="connsiteY402" fmla="*/ 2501710 h 3065463"/>
              <a:gd name="connsiteX403" fmla="*/ 5139530 w 5679440"/>
              <a:gd name="connsiteY403" fmla="*/ 2488569 h 3065463"/>
              <a:gd name="connsiteX404" fmla="*/ 4956952 w 5679440"/>
              <a:gd name="connsiteY404" fmla="*/ 2488569 h 3065463"/>
              <a:gd name="connsiteX405" fmla="*/ 4982636 w 5679440"/>
              <a:gd name="connsiteY405" fmla="*/ 2531874 h 3065463"/>
              <a:gd name="connsiteX406" fmla="*/ 4982636 w 5679440"/>
              <a:gd name="connsiteY406" fmla="*/ 2558056 h 3065463"/>
              <a:gd name="connsiteX407" fmla="*/ 5001155 w 5679440"/>
              <a:gd name="connsiteY407" fmla="*/ 2558056 h 3065463"/>
              <a:gd name="connsiteX408" fmla="*/ 5001155 w 5679440"/>
              <a:gd name="connsiteY408" fmla="*/ 2531874 h 3065463"/>
              <a:gd name="connsiteX409" fmla="*/ 5026639 w 5679440"/>
              <a:gd name="connsiteY409" fmla="*/ 2488569 h 3065463"/>
              <a:gd name="connsiteX410" fmla="*/ 5005335 w 5679440"/>
              <a:gd name="connsiteY410" fmla="*/ 2488569 h 3065463"/>
              <a:gd name="connsiteX411" fmla="*/ 4991895 w 5679440"/>
              <a:gd name="connsiteY411" fmla="*/ 2516439 h 3065463"/>
              <a:gd name="connsiteX412" fmla="*/ 4978255 w 5679440"/>
              <a:gd name="connsiteY412" fmla="*/ 2488569 h 3065463"/>
              <a:gd name="connsiteX413" fmla="*/ 4914046 w 5679440"/>
              <a:gd name="connsiteY413" fmla="*/ 2488569 h 3065463"/>
              <a:gd name="connsiteX414" fmla="*/ 4914046 w 5679440"/>
              <a:gd name="connsiteY414" fmla="*/ 2558056 h 3065463"/>
              <a:gd name="connsiteX415" fmla="*/ 4961233 w 5679440"/>
              <a:gd name="connsiteY415" fmla="*/ 2558056 h 3065463"/>
              <a:gd name="connsiteX416" fmla="*/ 4961233 w 5679440"/>
              <a:gd name="connsiteY416" fmla="*/ 2544317 h 3065463"/>
              <a:gd name="connsiteX417" fmla="*/ 4932565 w 5679440"/>
              <a:gd name="connsiteY417" fmla="*/ 2544317 h 3065463"/>
              <a:gd name="connsiteX418" fmla="*/ 4932565 w 5679440"/>
              <a:gd name="connsiteY418" fmla="*/ 2488569 h 3065463"/>
              <a:gd name="connsiteX419" fmla="*/ 5342524 w 5679440"/>
              <a:gd name="connsiteY419" fmla="*/ 2487380 h 3065463"/>
              <a:gd name="connsiteX420" fmla="*/ 5312260 w 5679440"/>
              <a:gd name="connsiteY420" fmla="*/ 2508683 h 3065463"/>
              <a:gd name="connsiteX421" fmla="*/ 5345109 w 5679440"/>
              <a:gd name="connsiteY421" fmla="*/ 2538747 h 3065463"/>
              <a:gd name="connsiteX422" fmla="*/ 5333663 w 5679440"/>
              <a:gd name="connsiteY422" fmla="*/ 2545513 h 3065463"/>
              <a:gd name="connsiteX423" fmla="*/ 5314546 w 5679440"/>
              <a:gd name="connsiteY423" fmla="*/ 2540933 h 3065463"/>
              <a:gd name="connsiteX424" fmla="*/ 5314554 w 5679440"/>
              <a:gd name="connsiteY424" fmla="*/ 2540942 h 3065463"/>
              <a:gd name="connsiteX425" fmla="*/ 5312958 w 5679440"/>
              <a:gd name="connsiteY425" fmla="*/ 2556269 h 3065463"/>
              <a:gd name="connsiteX426" fmla="*/ 5333663 w 5679440"/>
              <a:gd name="connsiteY426" fmla="*/ 2559253 h 3065463"/>
              <a:gd name="connsiteX427" fmla="*/ 5364226 w 5679440"/>
              <a:gd name="connsiteY427" fmla="*/ 2536354 h 3065463"/>
              <a:gd name="connsiteX428" fmla="*/ 5331377 w 5679440"/>
              <a:gd name="connsiteY428" fmla="*/ 2507586 h 3065463"/>
              <a:gd name="connsiteX429" fmla="*/ 5343820 w 5679440"/>
              <a:gd name="connsiteY429" fmla="*/ 2501120 h 3065463"/>
              <a:gd name="connsiteX430" fmla="*/ 5359247 w 5679440"/>
              <a:gd name="connsiteY430" fmla="*/ 2504303 h 3065463"/>
              <a:gd name="connsiteX431" fmla="*/ 5360444 w 5679440"/>
              <a:gd name="connsiteY431" fmla="*/ 2489965 h 3065463"/>
              <a:gd name="connsiteX432" fmla="*/ 5342524 w 5679440"/>
              <a:gd name="connsiteY432" fmla="*/ 2487380 h 3065463"/>
              <a:gd name="connsiteX433" fmla="*/ 5057401 w 5679440"/>
              <a:gd name="connsiteY433" fmla="*/ 2487380 h 3065463"/>
              <a:gd name="connsiteX434" fmla="*/ 5027137 w 5679440"/>
              <a:gd name="connsiteY434" fmla="*/ 2508683 h 3065463"/>
              <a:gd name="connsiteX435" fmla="*/ 5059986 w 5679440"/>
              <a:gd name="connsiteY435" fmla="*/ 2538747 h 3065463"/>
              <a:gd name="connsiteX436" fmla="*/ 5048540 w 5679440"/>
              <a:gd name="connsiteY436" fmla="*/ 2545513 h 3065463"/>
              <a:gd name="connsiteX437" fmla="*/ 5029423 w 5679440"/>
              <a:gd name="connsiteY437" fmla="*/ 2540933 h 3065463"/>
              <a:gd name="connsiteX438" fmla="*/ 5029431 w 5679440"/>
              <a:gd name="connsiteY438" fmla="*/ 2540942 h 3065463"/>
              <a:gd name="connsiteX439" fmla="*/ 5027835 w 5679440"/>
              <a:gd name="connsiteY439" fmla="*/ 2556269 h 3065463"/>
              <a:gd name="connsiteX440" fmla="*/ 5048540 w 5679440"/>
              <a:gd name="connsiteY440" fmla="*/ 2559253 h 3065463"/>
              <a:gd name="connsiteX441" fmla="*/ 5079103 w 5679440"/>
              <a:gd name="connsiteY441" fmla="*/ 2536354 h 3065463"/>
              <a:gd name="connsiteX442" fmla="*/ 5046254 w 5679440"/>
              <a:gd name="connsiteY442" fmla="*/ 2507586 h 3065463"/>
              <a:gd name="connsiteX443" fmla="*/ 5058697 w 5679440"/>
              <a:gd name="connsiteY443" fmla="*/ 2501120 h 3065463"/>
              <a:gd name="connsiteX444" fmla="*/ 5074124 w 5679440"/>
              <a:gd name="connsiteY444" fmla="*/ 2504303 h 3065463"/>
              <a:gd name="connsiteX445" fmla="*/ 5075321 w 5679440"/>
              <a:gd name="connsiteY445" fmla="*/ 2489965 h 3065463"/>
              <a:gd name="connsiteX446" fmla="*/ 5057401 w 5679440"/>
              <a:gd name="connsiteY446" fmla="*/ 2487380 h 3065463"/>
              <a:gd name="connsiteX447" fmla="*/ 4526961 w 5679440"/>
              <a:gd name="connsiteY447" fmla="*/ 2486341 h 3065463"/>
              <a:gd name="connsiteX448" fmla="*/ 4526961 w 5679440"/>
              <a:gd name="connsiteY448" fmla="*/ 2588311 h 3065463"/>
              <a:gd name="connsiteX449" fmla="*/ 4526961 w 5679440"/>
              <a:gd name="connsiteY449" fmla="*/ 2588893 h 3065463"/>
              <a:gd name="connsiteX450" fmla="*/ 4526961 w 5679440"/>
              <a:gd name="connsiteY450" fmla="*/ 2785893 h 3065463"/>
              <a:gd name="connsiteX451" fmla="*/ 4561023 w 5679440"/>
              <a:gd name="connsiteY451" fmla="*/ 2809864 h 3065463"/>
              <a:gd name="connsiteX452" fmla="*/ 4641482 w 5679440"/>
              <a:gd name="connsiteY452" fmla="*/ 2809897 h 3065463"/>
              <a:gd name="connsiteX453" fmla="*/ 4676999 w 5679440"/>
              <a:gd name="connsiteY453" fmla="*/ 2830203 h 3065463"/>
              <a:gd name="connsiteX454" fmla="*/ 4681379 w 5679440"/>
              <a:gd name="connsiteY454" fmla="*/ 2830203 h 3065463"/>
              <a:gd name="connsiteX455" fmla="*/ 4716888 w 5679440"/>
              <a:gd name="connsiteY455" fmla="*/ 2809897 h 3065463"/>
              <a:gd name="connsiteX456" fmla="*/ 4797347 w 5679440"/>
              <a:gd name="connsiteY456" fmla="*/ 2809864 h 3065463"/>
              <a:gd name="connsiteX457" fmla="*/ 4831409 w 5679440"/>
              <a:gd name="connsiteY457" fmla="*/ 2785893 h 3065463"/>
              <a:gd name="connsiteX458" fmla="*/ 4831409 w 5679440"/>
              <a:gd name="connsiteY458" fmla="*/ 2588893 h 3065463"/>
              <a:gd name="connsiteX459" fmla="*/ 4831409 w 5679440"/>
              <a:gd name="connsiteY459" fmla="*/ 2588311 h 3065463"/>
              <a:gd name="connsiteX460" fmla="*/ 4831409 w 5679440"/>
              <a:gd name="connsiteY460" fmla="*/ 2486341 h 3065463"/>
              <a:gd name="connsiteX461" fmla="*/ 4831400 w 5679440"/>
              <a:gd name="connsiteY461" fmla="*/ 2486341 h 3065463"/>
              <a:gd name="connsiteX462" fmla="*/ 4541200 w 5679440"/>
              <a:gd name="connsiteY462" fmla="*/ 2467224 h 3065463"/>
              <a:gd name="connsiteX463" fmla="*/ 4541200 w 5679440"/>
              <a:gd name="connsiteY463" fmla="*/ 2479692 h 3065463"/>
              <a:gd name="connsiteX464" fmla="*/ 4817154 w 5679440"/>
              <a:gd name="connsiteY464" fmla="*/ 2479692 h 3065463"/>
              <a:gd name="connsiteX465" fmla="*/ 4817154 w 5679440"/>
              <a:gd name="connsiteY465" fmla="*/ 2467224 h 3065463"/>
              <a:gd name="connsiteX466" fmla="*/ 4727386 w 5679440"/>
              <a:gd name="connsiteY466" fmla="*/ 2448107 h 3065463"/>
              <a:gd name="connsiteX467" fmla="*/ 4727386 w 5679440"/>
              <a:gd name="connsiteY467" fmla="*/ 2460575 h 3065463"/>
              <a:gd name="connsiteX468" fmla="*/ 4810505 w 5679440"/>
              <a:gd name="connsiteY468" fmla="*/ 2460575 h 3065463"/>
              <a:gd name="connsiteX469" fmla="*/ 4810505 w 5679440"/>
              <a:gd name="connsiteY469" fmla="*/ 2448107 h 3065463"/>
              <a:gd name="connsiteX470" fmla="*/ 4637617 w 5679440"/>
              <a:gd name="connsiteY470" fmla="*/ 2448107 h 3065463"/>
              <a:gd name="connsiteX471" fmla="*/ 4637617 w 5679440"/>
              <a:gd name="connsiteY471" fmla="*/ 2460575 h 3065463"/>
              <a:gd name="connsiteX472" fmla="*/ 4720736 w 5679440"/>
              <a:gd name="connsiteY472" fmla="*/ 2460575 h 3065463"/>
              <a:gd name="connsiteX473" fmla="*/ 4720736 w 5679440"/>
              <a:gd name="connsiteY473" fmla="*/ 2448107 h 3065463"/>
              <a:gd name="connsiteX474" fmla="*/ 4547849 w 5679440"/>
              <a:gd name="connsiteY474" fmla="*/ 2448107 h 3065463"/>
              <a:gd name="connsiteX475" fmla="*/ 4547849 w 5679440"/>
              <a:gd name="connsiteY475" fmla="*/ 2460575 h 3065463"/>
              <a:gd name="connsiteX476" fmla="*/ 4630968 w 5679440"/>
              <a:gd name="connsiteY476" fmla="*/ 2460575 h 3065463"/>
              <a:gd name="connsiteX477" fmla="*/ 4630968 w 5679440"/>
              <a:gd name="connsiteY477" fmla="*/ 2448107 h 3065463"/>
              <a:gd name="connsiteX478" fmla="*/ 4772270 w 5679440"/>
              <a:gd name="connsiteY478" fmla="*/ 2429031 h 3065463"/>
              <a:gd name="connsiteX479" fmla="*/ 4772270 w 5679440"/>
              <a:gd name="connsiteY479" fmla="*/ 2441499 h 3065463"/>
              <a:gd name="connsiteX480" fmla="*/ 4810505 w 5679440"/>
              <a:gd name="connsiteY480" fmla="*/ 2441499 h 3065463"/>
              <a:gd name="connsiteX481" fmla="*/ 4810505 w 5679440"/>
              <a:gd name="connsiteY481" fmla="*/ 2429031 h 3065463"/>
              <a:gd name="connsiteX482" fmla="*/ 4592733 w 5679440"/>
              <a:gd name="connsiteY482" fmla="*/ 2429031 h 3065463"/>
              <a:gd name="connsiteX483" fmla="*/ 4592733 w 5679440"/>
              <a:gd name="connsiteY483" fmla="*/ 2441499 h 3065463"/>
              <a:gd name="connsiteX484" fmla="*/ 4675852 w 5679440"/>
              <a:gd name="connsiteY484" fmla="*/ 2441499 h 3065463"/>
              <a:gd name="connsiteX485" fmla="*/ 4675852 w 5679440"/>
              <a:gd name="connsiteY485" fmla="*/ 2429031 h 3065463"/>
              <a:gd name="connsiteX486" fmla="*/ 4547849 w 5679440"/>
              <a:gd name="connsiteY486" fmla="*/ 2429031 h 3065463"/>
              <a:gd name="connsiteX487" fmla="*/ 4547849 w 5679440"/>
              <a:gd name="connsiteY487" fmla="*/ 2441499 h 3065463"/>
              <a:gd name="connsiteX488" fmla="*/ 4586084 w 5679440"/>
              <a:gd name="connsiteY488" fmla="*/ 2441499 h 3065463"/>
              <a:gd name="connsiteX489" fmla="*/ 4586084 w 5679440"/>
              <a:gd name="connsiteY489" fmla="*/ 2429031 h 3065463"/>
              <a:gd name="connsiteX490" fmla="*/ 4682502 w 5679440"/>
              <a:gd name="connsiteY490" fmla="*/ 2428990 h 3065463"/>
              <a:gd name="connsiteX491" fmla="*/ 4682502 w 5679440"/>
              <a:gd name="connsiteY491" fmla="*/ 2441458 h 3065463"/>
              <a:gd name="connsiteX492" fmla="*/ 4765621 w 5679440"/>
              <a:gd name="connsiteY492" fmla="*/ 2441458 h 3065463"/>
              <a:gd name="connsiteX493" fmla="*/ 4765621 w 5679440"/>
              <a:gd name="connsiteY493" fmla="*/ 2428990 h 3065463"/>
              <a:gd name="connsiteX494" fmla="*/ 4727386 w 5679440"/>
              <a:gd name="connsiteY494" fmla="*/ 2409914 h 3065463"/>
              <a:gd name="connsiteX495" fmla="*/ 4727386 w 5679440"/>
              <a:gd name="connsiteY495" fmla="*/ 2422382 h 3065463"/>
              <a:gd name="connsiteX496" fmla="*/ 4810505 w 5679440"/>
              <a:gd name="connsiteY496" fmla="*/ 2422382 h 3065463"/>
              <a:gd name="connsiteX497" fmla="*/ 4810505 w 5679440"/>
              <a:gd name="connsiteY497" fmla="*/ 2409914 h 3065463"/>
              <a:gd name="connsiteX498" fmla="*/ 4637617 w 5679440"/>
              <a:gd name="connsiteY498" fmla="*/ 2409914 h 3065463"/>
              <a:gd name="connsiteX499" fmla="*/ 4637617 w 5679440"/>
              <a:gd name="connsiteY499" fmla="*/ 2422382 h 3065463"/>
              <a:gd name="connsiteX500" fmla="*/ 4720736 w 5679440"/>
              <a:gd name="connsiteY500" fmla="*/ 2422382 h 3065463"/>
              <a:gd name="connsiteX501" fmla="*/ 4720736 w 5679440"/>
              <a:gd name="connsiteY501" fmla="*/ 2409914 h 3065463"/>
              <a:gd name="connsiteX502" fmla="*/ 4547849 w 5679440"/>
              <a:gd name="connsiteY502" fmla="*/ 2409914 h 3065463"/>
              <a:gd name="connsiteX503" fmla="*/ 4547849 w 5679440"/>
              <a:gd name="connsiteY503" fmla="*/ 2422382 h 3065463"/>
              <a:gd name="connsiteX504" fmla="*/ 4630968 w 5679440"/>
              <a:gd name="connsiteY504" fmla="*/ 2422382 h 3065463"/>
              <a:gd name="connsiteX505" fmla="*/ 4630968 w 5679440"/>
              <a:gd name="connsiteY505" fmla="*/ 2409914 h 3065463"/>
              <a:gd name="connsiteX506" fmla="*/ 4767283 w 5679440"/>
              <a:gd name="connsiteY506" fmla="*/ 2387472 h 3065463"/>
              <a:gd name="connsiteX507" fmla="*/ 4751490 w 5679440"/>
              <a:gd name="connsiteY507" fmla="*/ 2403265 h 3065463"/>
              <a:gd name="connsiteX508" fmla="*/ 4803855 w 5679440"/>
              <a:gd name="connsiteY508" fmla="*/ 2403265 h 3065463"/>
              <a:gd name="connsiteX509" fmla="*/ 4788062 w 5679440"/>
              <a:gd name="connsiteY509" fmla="*/ 2387472 h 3065463"/>
              <a:gd name="connsiteX510" fmla="*/ 4701619 w 5679440"/>
              <a:gd name="connsiteY510" fmla="*/ 2387472 h 3065463"/>
              <a:gd name="connsiteX511" fmla="*/ 4685826 w 5679440"/>
              <a:gd name="connsiteY511" fmla="*/ 2403265 h 3065463"/>
              <a:gd name="connsiteX512" fmla="*/ 4738191 w 5679440"/>
              <a:gd name="connsiteY512" fmla="*/ 2403265 h 3065463"/>
              <a:gd name="connsiteX513" fmla="*/ 4722398 w 5679440"/>
              <a:gd name="connsiteY513" fmla="*/ 2387472 h 3065463"/>
              <a:gd name="connsiteX514" fmla="*/ 4635955 w 5679440"/>
              <a:gd name="connsiteY514" fmla="*/ 2387472 h 3065463"/>
              <a:gd name="connsiteX515" fmla="*/ 4620162 w 5679440"/>
              <a:gd name="connsiteY515" fmla="*/ 2403265 h 3065463"/>
              <a:gd name="connsiteX516" fmla="*/ 4672527 w 5679440"/>
              <a:gd name="connsiteY516" fmla="*/ 2403265 h 3065463"/>
              <a:gd name="connsiteX517" fmla="*/ 4656734 w 5679440"/>
              <a:gd name="connsiteY517" fmla="*/ 2387472 h 3065463"/>
              <a:gd name="connsiteX518" fmla="*/ 4570292 w 5679440"/>
              <a:gd name="connsiteY518" fmla="*/ 2387472 h 3065463"/>
              <a:gd name="connsiteX519" fmla="*/ 4554499 w 5679440"/>
              <a:gd name="connsiteY519" fmla="*/ 2403265 h 3065463"/>
              <a:gd name="connsiteX520" fmla="*/ 4606864 w 5679440"/>
              <a:gd name="connsiteY520" fmla="*/ 2403265 h 3065463"/>
              <a:gd name="connsiteX521" fmla="*/ 4591071 w 5679440"/>
              <a:gd name="connsiteY521" fmla="*/ 2387472 h 3065463"/>
              <a:gd name="connsiteX522" fmla="*/ 4785785 w 5679440"/>
              <a:gd name="connsiteY522" fmla="*/ 2350900 h 3065463"/>
              <a:gd name="connsiteX523" fmla="*/ 4785785 w 5679440"/>
              <a:gd name="connsiteY523" fmla="*/ 2363368 h 3065463"/>
              <a:gd name="connsiteX524" fmla="*/ 4792426 w 5679440"/>
              <a:gd name="connsiteY524" fmla="*/ 2370017 h 3065463"/>
              <a:gd name="connsiteX525" fmla="*/ 4792426 w 5679440"/>
              <a:gd name="connsiteY525" fmla="*/ 2383266 h 3065463"/>
              <a:gd name="connsiteX526" fmla="*/ 4810505 w 5679440"/>
              <a:gd name="connsiteY526" fmla="*/ 2401345 h 3065463"/>
              <a:gd name="connsiteX527" fmla="*/ 4828583 w 5679440"/>
              <a:gd name="connsiteY527" fmla="*/ 2383266 h 3065463"/>
              <a:gd name="connsiteX528" fmla="*/ 4828583 w 5679440"/>
              <a:gd name="connsiteY528" fmla="*/ 2370017 h 3065463"/>
              <a:gd name="connsiteX529" fmla="*/ 4835232 w 5679440"/>
              <a:gd name="connsiteY529" fmla="*/ 2363368 h 3065463"/>
              <a:gd name="connsiteX530" fmla="*/ 4835232 w 5679440"/>
              <a:gd name="connsiteY530" fmla="*/ 2350900 h 3065463"/>
              <a:gd name="connsiteX531" fmla="*/ 4823188 w 5679440"/>
              <a:gd name="connsiteY531" fmla="*/ 2350900 h 3065463"/>
              <a:gd name="connsiteX532" fmla="*/ 4823188 w 5679440"/>
              <a:gd name="connsiteY532" fmla="*/ 2360043 h 3065463"/>
              <a:gd name="connsiteX533" fmla="*/ 4816531 w 5679440"/>
              <a:gd name="connsiteY533" fmla="*/ 2360043 h 3065463"/>
              <a:gd name="connsiteX534" fmla="*/ 4816531 w 5679440"/>
              <a:gd name="connsiteY534" fmla="*/ 2350900 h 3065463"/>
              <a:gd name="connsiteX535" fmla="*/ 4804478 w 5679440"/>
              <a:gd name="connsiteY535" fmla="*/ 2350900 h 3065463"/>
              <a:gd name="connsiteX536" fmla="*/ 4804478 w 5679440"/>
              <a:gd name="connsiteY536" fmla="*/ 2360043 h 3065463"/>
              <a:gd name="connsiteX537" fmla="*/ 4797829 w 5679440"/>
              <a:gd name="connsiteY537" fmla="*/ 2360043 h 3065463"/>
              <a:gd name="connsiteX538" fmla="*/ 4797829 w 5679440"/>
              <a:gd name="connsiteY538" fmla="*/ 2350900 h 3065463"/>
              <a:gd name="connsiteX539" fmla="*/ 4719805 w 5679440"/>
              <a:gd name="connsiteY539" fmla="*/ 2350900 h 3065463"/>
              <a:gd name="connsiteX540" fmla="*/ 4719805 w 5679440"/>
              <a:gd name="connsiteY540" fmla="*/ 2363368 h 3065463"/>
              <a:gd name="connsiteX541" fmla="*/ 4726446 w 5679440"/>
              <a:gd name="connsiteY541" fmla="*/ 2370017 h 3065463"/>
              <a:gd name="connsiteX542" fmla="*/ 4726446 w 5679440"/>
              <a:gd name="connsiteY542" fmla="*/ 2383266 h 3065463"/>
              <a:gd name="connsiteX543" fmla="*/ 4744525 w 5679440"/>
              <a:gd name="connsiteY543" fmla="*/ 2401345 h 3065463"/>
              <a:gd name="connsiteX544" fmla="*/ 4762603 w 5679440"/>
              <a:gd name="connsiteY544" fmla="*/ 2383266 h 3065463"/>
              <a:gd name="connsiteX545" fmla="*/ 4762603 w 5679440"/>
              <a:gd name="connsiteY545" fmla="*/ 2370017 h 3065463"/>
              <a:gd name="connsiteX546" fmla="*/ 4769252 w 5679440"/>
              <a:gd name="connsiteY546" fmla="*/ 2363368 h 3065463"/>
              <a:gd name="connsiteX547" fmla="*/ 4769252 w 5679440"/>
              <a:gd name="connsiteY547" fmla="*/ 2350900 h 3065463"/>
              <a:gd name="connsiteX548" fmla="*/ 4757208 w 5679440"/>
              <a:gd name="connsiteY548" fmla="*/ 2350900 h 3065463"/>
              <a:gd name="connsiteX549" fmla="*/ 4757208 w 5679440"/>
              <a:gd name="connsiteY549" fmla="*/ 2360043 h 3065463"/>
              <a:gd name="connsiteX550" fmla="*/ 4750551 w 5679440"/>
              <a:gd name="connsiteY550" fmla="*/ 2360043 h 3065463"/>
              <a:gd name="connsiteX551" fmla="*/ 4750551 w 5679440"/>
              <a:gd name="connsiteY551" fmla="*/ 2350900 h 3065463"/>
              <a:gd name="connsiteX552" fmla="*/ 4738507 w 5679440"/>
              <a:gd name="connsiteY552" fmla="*/ 2350900 h 3065463"/>
              <a:gd name="connsiteX553" fmla="*/ 4738507 w 5679440"/>
              <a:gd name="connsiteY553" fmla="*/ 2360043 h 3065463"/>
              <a:gd name="connsiteX554" fmla="*/ 4731857 w 5679440"/>
              <a:gd name="connsiteY554" fmla="*/ 2360043 h 3065463"/>
              <a:gd name="connsiteX555" fmla="*/ 4731857 w 5679440"/>
              <a:gd name="connsiteY555" fmla="*/ 2350900 h 3065463"/>
              <a:gd name="connsiteX556" fmla="*/ 4654457 w 5679440"/>
              <a:gd name="connsiteY556" fmla="*/ 2350900 h 3065463"/>
              <a:gd name="connsiteX557" fmla="*/ 4654457 w 5679440"/>
              <a:gd name="connsiteY557" fmla="*/ 2363368 h 3065463"/>
              <a:gd name="connsiteX558" fmla="*/ 4661098 w 5679440"/>
              <a:gd name="connsiteY558" fmla="*/ 2370017 h 3065463"/>
              <a:gd name="connsiteX559" fmla="*/ 4661098 w 5679440"/>
              <a:gd name="connsiteY559" fmla="*/ 2383266 h 3065463"/>
              <a:gd name="connsiteX560" fmla="*/ 4679177 w 5679440"/>
              <a:gd name="connsiteY560" fmla="*/ 2401345 h 3065463"/>
              <a:gd name="connsiteX561" fmla="*/ 4697255 w 5679440"/>
              <a:gd name="connsiteY561" fmla="*/ 2383266 h 3065463"/>
              <a:gd name="connsiteX562" fmla="*/ 4697255 w 5679440"/>
              <a:gd name="connsiteY562" fmla="*/ 2370017 h 3065463"/>
              <a:gd name="connsiteX563" fmla="*/ 4703904 w 5679440"/>
              <a:gd name="connsiteY563" fmla="*/ 2363368 h 3065463"/>
              <a:gd name="connsiteX564" fmla="*/ 4703904 w 5679440"/>
              <a:gd name="connsiteY564" fmla="*/ 2350900 h 3065463"/>
              <a:gd name="connsiteX565" fmla="*/ 4691860 w 5679440"/>
              <a:gd name="connsiteY565" fmla="*/ 2350900 h 3065463"/>
              <a:gd name="connsiteX566" fmla="*/ 4691860 w 5679440"/>
              <a:gd name="connsiteY566" fmla="*/ 2360043 h 3065463"/>
              <a:gd name="connsiteX567" fmla="*/ 4685203 w 5679440"/>
              <a:gd name="connsiteY567" fmla="*/ 2360043 h 3065463"/>
              <a:gd name="connsiteX568" fmla="*/ 4685203 w 5679440"/>
              <a:gd name="connsiteY568" fmla="*/ 2350900 h 3065463"/>
              <a:gd name="connsiteX569" fmla="*/ 4673150 w 5679440"/>
              <a:gd name="connsiteY569" fmla="*/ 2350900 h 3065463"/>
              <a:gd name="connsiteX570" fmla="*/ 4673150 w 5679440"/>
              <a:gd name="connsiteY570" fmla="*/ 2360043 h 3065463"/>
              <a:gd name="connsiteX571" fmla="*/ 4666501 w 5679440"/>
              <a:gd name="connsiteY571" fmla="*/ 2360043 h 3065463"/>
              <a:gd name="connsiteX572" fmla="*/ 4666501 w 5679440"/>
              <a:gd name="connsiteY572" fmla="*/ 2350900 h 3065463"/>
              <a:gd name="connsiteX573" fmla="*/ 4589109 w 5679440"/>
              <a:gd name="connsiteY573" fmla="*/ 2350900 h 3065463"/>
              <a:gd name="connsiteX574" fmla="*/ 4589109 w 5679440"/>
              <a:gd name="connsiteY574" fmla="*/ 2363368 h 3065463"/>
              <a:gd name="connsiteX575" fmla="*/ 4595742 w 5679440"/>
              <a:gd name="connsiteY575" fmla="*/ 2370017 h 3065463"/>
              <a:gd name="connsiteX576" fmla="*/ 4595742 w 5679440"/>
              <a:gd name="connsiteY576" fmla="*/ 2383266 h 3065463"/>
              <a:gd name="connsiteX577" fmla="*/ 4613820 w 5679440"/>
              <a:gd name="connsiteY577" fmla="*/ 2401345 h 3065463"/>
              <a:gd name="connsiteX578" fmla="*/ 4631907 w 5679440"/>
              <a:gd name="connsiteY578" fmla="*/ 2383266 h 3065463"/>
              <a:gd name="connsiteX579" fmla="*/ 4631907 w 5679440"/>
              <a:gd name="connsiteY579" fmla="*/ 2370017 h 3065463"/>
              <a:gd name="connsiteX580" fmla="*/ 4638548 w 5679440"/>
              <a:gd name="connsiteY580" fmla="*/ 2363368 h 3065463"/>
              <a:gd name="connsiteX581" fmla="*/ 4638548 w 5679440"/>
              <a:gd name="connsiteY581" fmla="*/ 2350900 h 3065463"/>
              <a:gd name="connsiteX582" fmla="*/ 4626504 w 5679440"/>
              <a:gd name="connsiteY582" fmla="*/ 2350900 h 3065463"/>
              <a:gd name="connsiteX583" fmla="*/ 4626504 w 5679440"/>
              <a:gd name="connsiteY583" fmla="*/ 2360043 h 3065463"/>
              <a:gd name="connsiteX584" fmla="*/ 4619846 w 5679440"/>
              <a:gd name="connsiteY584" fmla="*/ 2360043 h 3065463"/>
              <a:gd name="connsiteX585" fmla="*/ 4619846 w 5679440"/>
              <a:gd name="connsiteY585" fmla="*/ 2350900 h 3065463"/>
              <a:gd name="connsiteX586" fmla="*/ 4607802 w 5679440"/>
              <a:gd name="connsiteY586" fmla="*/ 2350900 h 3065463"/>
              <a:gd name="connsiteX587" fmla="*/ 4607802 w 5679440"/>
              <a:gd name="connsiteY587" fmla="*/ 2360043 h 3065463"/>
              <a:gd name="connsiteX588" fmla="*/ 4601153 w 5679440"/>
              <a:gd name="connsiteY588" fmla="*/ 2360043 h 3065463"/>
              <a:gd name="connsiteX589" fmla="*/ 4601153 w 5679440"/>
              <a:gd name="connsiteY589" fmla="*/ 2350900 h 3065463"/>
              <a:gd name="connsiteX590" fmla="*/ 4523130 w 5679440"/>
              <a:gd name="connsiteY590" fmla="*/ 2350900 h 3065463"/>
              <a:gd name="connsiteX591" fmla="*/ 4523130 w 5679440"/>
              <a:gd name="connsiteY591" fmla="*/ 2363368 h 3065463"/>
              <a:gd name="connsiteX592" fmla="*/ 4529771 w 5679440"/>
              <a:gd name="connsiteY592" fmla="*/ 2370017 h 3065463"/>
              <a:gd name="connsiteX593" fmla="*/ 4529771 w 5679440"/>
              <a:gd name="connsiteY593" fmla="*/ 2383266 h 3065463"/>
              <a:gd name="connsiteX594" fmla="*/ 4547850 w 5679440"/>
              <a:gd name="connsiteY594" fmla="*/ 2401345 h 3065463"/>
              <a:gd name="connsiteX595" fmla="*/ 4565928 w 5679440"/>
              <a:gd name="connsiteY595" fmla="*/ 2383266 h 3065463"/>
              <a:gd name="connsiteX596" fmla="*/ 4565928 w 5679440"/>
              <a:gd name="connsiteY596" fmla="*/ 2370017 h 3065463"/>
              <a:gd name="connsiteX597" fmla="*/ 4572577 w 5679440"/>
              <a:gd name="connsiteY597" fmla="*/ 2363368 h 3065463"/>
              <a:gd name="connsiteX598" fmla="*/ 4572577 w 5679440"/>
              <a:gd name="connsiteY598" fmla="*/ 2350900 h 3065463"/>
              <a:gd name="connsiteX599" fmla="*/ 4560533 w 5679440"/>
              <a:gd name="connsiteY599" fmla="*/ 2350900 h 3065463"/>
              <a:gd name="connsiteX600" fmla="*/ 4560533 w 5679440"/>
              <a:gd name="connsiteY600" fmla="*/ 2360043 h 3065463"/>
              <a:gd name="connsiteX601" fmla="*/ 4553876 w 5679440"/>
              <a:gd name="connsiteY601" fmla="*/ 2360043 h 3065463"/>
              <a:gd name="connsiteX602" fmla="*/ 4553876 w 5679440"/>
              <a:gd name="connsiteY602" fmla="*/ 2350900 h 3065463"/>
              <a:gd name="connsiteX603" fmla="*/ 4541823 w 5679440"/>
              <a:gd name="connsiteY603" fmla="*/ 2350900 h 3065463"/>
              <a:gd name="connsiteX604" fmla="*/ 4541823 w 5679440"/>
              <a:gd name="connsiteY604" fmla="*/ 2360043 h 3065463"/>
              <a:gd name="connsiteX605" fmla="*/ 4535174 w 5679440"/>
              <a:gd name="connsiteY605" fmla="*/ 2360043 h 3065463"/>
              <a:gd name="connsiteX606" fmla="*/ 4535174 w 5679440"/>
              <a:gd name="connsiteY606" fmla="*/ 2350900 h 3065463"/>
              <a:gd name="connsiteX607" fmla="*/ 0 w 5679440"/>
              <a:gd name="connsiteY607" fmla="*/ 0 h 3065463"/>
              <a:gd name="connsiteX608" fmla="*/ 5679440 w 5679440"/>
              <a:gd name="connsiteY608" fmla="*/ 0 h 3065463"/>
              <a:gd name="connsiteX609" fmla="*/ 5679440 w 5679440"/>
              <a:gd name="connsiteY609" fmla="*/ 3065463 h 3065463"/>
              <a:gd name="connsiteX610" fmla="*/ 0 w 5679440"/>
              <a:gd name="connsiteY610" fmla="*/ 3065463 h 306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5679440" h="3065463">
                <a:moveTo>
                  <a:pt x="4726488" y="2746237"/>
                </a:moveTo>
                <a:cubicBezTo>
                  <a:pt x="4727219" y="2747226"/>
                  <a:pt x="4728350" y="2748647"/>
                  <a:pt x="4729347" y="2749802"/>
                </a:cubicBezTo>
                <a:cubicBezTo>
                  <a:pt x="4729347" y="2749802"/>
                  <a:pt x="4728100" y="2750958"/>
                  <a:pt x="4727460" y="2751980"/>
                </a:cubicBezTo>
                <a:lnTo>
                  <a:pt x="4727452" y="2751980"/>
                </a:lnTo>
                <a:cubicBezTo>
                  <a:pt x="4727020" y="2752662"/>
                  <a:pt x="4726172" y="2754033"/>
                  <a:pt x="4725964" y="2754407"/>
                </a:cubicBezTo>
                <a:cubicBezTo>
                  <a:pt x="4725158" y="2753509"/>
                  <a:pt x="4724244" y="2752362"/>
                  <a:pt x="4723454" y="2751398"/>
                </a:cubicBezTo>
                <a:cubicBezTo>
                  <a:pt x="4724152" y="2750027"/>
                  <a:pt x="4725648" y="2747417"/>
                  <a:pt x="4726488" y="2746237"/>
                </a:cubicBezTo>
                <a:close/>
                <a:moveTo>
                  <a:pt x="4631849" y="2746237"/>
                </a:moveTo>
                <a:cubicBezTo>
                  <a:pt x="4632688" y="2747417"/>
                  <a:pt x="4634184" y="2750027"/>
                  <a:pt x="4634882" y="2751398"/>
                </a:cubicBezTo>
                <a:cubicBezTo>
                  <a:pt x="4634093" y="2752362"/>
                  <a:pt x="4633170" y="2753518"/>
                  <a:pt x="4632372" y="2754407"/>
                </a:cubicBezTo>
                <a:lnTo>
                  <a:pt x="4632364" y="2754407"/>
                </a:lnTo>
                <a:cubicBezTo>
                  <a:pt x="4632156" y="2754033"/>
                  <a:pt x="4631300" y="2752662"/>
                  <a:pt x="4630876" y="2751980"/>
                </a:cubicBezTo>
                <a:cubicBezTo>
                  <a:pt x="4630228" y="2750958"/>
                  <a:pt x="4628989" y="2749802"/>
                  <a:pt x="4628989" y="2749802"/>
                </a:cubicBezTo>
                <a:cubicBezTo>
                  <a:pt x="4629987" y="2748647"/>
                  <a:pt x="4631117" y="2747226"/>
                  <a:pt x="4631849" y="2746237"/>
                </a:cubicBezTo>
                <a:close/>
                <a:moveTo>
                  <a:pt x="4717457" y="2743371"/>
                </a:moveTo>
                <a:lnTo>
                  <a:pt x="4717461" y="2743377"/>
                </a:lnTo>
                <a:lnTo>
                  <a:pt x="4717453" y="2743377"/>
                </a:lnTo>
                <a:close/>
                <a:moveTo>
                  <a:pt x="4640854" y="2743370"/>
                </a:moveTo>
                <a:lnTo>
                  <a:pt x="4640859" y="2743377"/>
                </a:lnTo>
                <a:lnTo>
                  <a:pt x="4640850" y="2743377"/>
                </a:lnTo>
                <a:close/>
                <a:moveTo>
                  <a:pt x="4722398" y="2740784"/>
                </a:moveTo>
                <a:cubicBezTo>
                  <a:pt x="4723246" y="2742031"/>
                  <a:pt x="4724152" y="2743178"/>
                  <a:pt x="4724958" y="2744250"/>
                </a:cubicBezTo>
                <a:cubicBezTo>
                  <a:pt x="4724958" y="2744250"/>
                  <a:pt x="4723795" y="2745405"/>
                  <a:pt x="4722939" y="2746835"/>
                </a:cubicBezTo>
                <a:cubicBezTo>
                  <a:pt x="4722781" y="2747093"/>
                  <a:pt x="4721717" y="2748664"/>
                  <a:pt x="4721517" y="2749013"/>
                </a:cubicBezTo>
                <a:cubicBezTo>
                  <a:pt x="4720703" y="2747957"/>
                  <a:pt x="4719921" y="2746893"/>
                  <a:pt x="4719165" y="2745829"/>
                </a:cubicBezTo>
                <a:cubicBezTo>
                  <a:pt x="4719871" y="2744441"/>
                  <a:pt x="4721542" y="2741973"/>
                  <a:pt x="4722398" y="2740784"/>
                </a:cubicBezTo>
                <a:close/>
                <a:moveTo>
                  <a:pt x="4635921" y="2740784"/>
                </a:moveTo>
                <a:cubicBezTo>
                  <a:pt x="4636778" y="2741973"/>
                  <a:pt x="4638440" y="2744441"/>
                  <a:pt x="4639155" y="2745829"/>
                </a:cubicBezTo>
                <a:cubicBezTo>
                  <a:pt x="4638407" y="2746893"/>
                  <a:pt x="4637617" y="2747957"/>
                  <a:pt x="4636803" y="2749013"/>
                </a:cubicBezTo>
                <a:cubicBezTo>
                  <a:pt x="4636603" y="2748664"/>
                  <a:pt x="4635539" y="2747093"/>
                  <a:pt x="4635381" y="2746835"/>
                </a:cubicBezTo>
                <a:cubicBezTo>
                  <a:pt x="4634517" y="2745397"/>
                  <a:pt x="4633361" y="2744250"/>
                  <a:pt x="4633361" y="2744250"/>
                </a:cubicBezTo>
                <a:cubicBezTo>
                  <a:pt x="4634168" y="2743178"/>
                  <a:pt x="4635074" y="2742031"/>
                  <a:pt x="4635921" y="2740784"/>
                </a:cubicBezTo>
                <a:close/>
                <a:moveTo>
                  <a:pt x="4753186" y="2735465"/>
                </a:moveTo>
                <a:lnTo>
                  <a:pt x="4756668" y="2740884"/>
                </a:lnTo>
                <a:lnTo>
                  <a:pt x="4751598" y="2741274"/>
                </a:lnTo>
                <a:cubicBezTo>
                  <a:pt x="4750542" y="2739687"/>
                  <a:pt x="4749287" y="2737492"/>
                  <a:pt x="4748589" y="2735789"/>
                </a:cubicBezTo>
                <a:close/>
                <a:moveTo>
                  <a:pt x="4605143" y="2735465"/>
                </a:moveTo>
                <a:lnTo>
                  <a:pt x="4609739" y="2735789"/>
                </a:lnTo>
                <a:cubicBezTo>
                  <a:pt x="4609041" y="2737492"/>
                  <a:pt x="4607786" y="2739687"/>
                  <a:pt x="4606730" y="2741274"/>
                </a:cubicBezTo>
                <a:lnTo>
                  <a:pt x="4601660" y="2740884"/>
                </a:lnTo>
                <a:close/>
                <a:moveTo>
                  <a:pt x="4753186" y="2735464"/>
                </a:moveTo>
                <a:lnTo>
                  <a:pt x="4753194" y="2735464"/>
                </a:lnTo>
                <a:lnTo>
                  <a:pt x="4753186" y="2735465"/>
                </a:lnTo>
                <a:close/>
                <a:moveTo>
                  <a:pt x="4605134" y="2735464"/>
                </a:moveTo>
                <a:lnTo>
                  <a:pt x="4605143" y="2735464"/>
                </a:lnTo>
                <a:lnTo>
                  <a:pt x="4605143" y="2735465"/>
                </a:lnTo>
                <a:close/>
                <a:moveTo>
                  <a:pt x="4718591" y="2734700"/>
                </a:moveTo>
                <a:cubicBezTo>
                  <a:pt x="4719348" y="2736030"/>
                  <a:pt x="4720129" y="2737202"/>
                  <a:pt x="4721035" y="2738606"/>
                </a:cubicBezTo>
                <a:cubicBezTo>
                  <a:pt x="4721035" y="2738606"/>
                  <a:pt x="4719722" y="2739936"/>
                  <a:pt x="4718941" y="2741125"/>
                </a:cubicBezTo>
                <a:lnTo>
                  <a:pt x="4717457" y="2743371"/>
                </a:lnTo>
                <a:lnTo>
                  <a:pt x="4715358" y="2739953"/>
                </a:lnTo>
                <a:cubicBezTo>
                  <a:pt x="4716065" y="2738498"/>
                  <a:pt x="4717744" y="2735888"/>
                  <a:pt x="4718591" y="2734700"/>
                </a:cubicBezTo>
                <a:close/>
                <a:moveTo>
                  <a:pt x="4639720" y="2734700"/>
                </a:moveTo>
                <a:cubicBezTo>
                  <a:pt x="4640576" y="2735888"/>
                  <a:pt x="4642247" y="2738498"/>
                  <a:pt x="4642953" y="2739953"/>
                </a:cubicBezTo>
                <a:lnTo>
                  <a:pt x="4640854" y="2743370"/>
                </a:lnTo>
                <a:lnTo>
                  <a:pt x="4639371" y="2741125"/>
                </a:lnTo>
                <a:cubicBezTo>
                  <a:pt x="4638590" y="2739936"/>
                  <a:pt x="4637276" y="2738606"/>
                  <a:pt x="4637276" y="2738606"/>
                </a:cubicBezTo>
                <a:cubicBezTo>
                  <a:pt x="4638182" y="2737202"/>
                  <a:pt x="4638964" y="2736030"/>
                  <a:pt x="4639720" y="2734700"/>
                </a:cubicBezTo>
                <a:close/>
                <a:moveTo>
                  <a:pt x="4749969" y="2728790"/>
                </a:moveTo>
                <a:lnTo>
                  <a:pt x="4749977" y="2728790"/>
                </a:lnTo>
                <a:cubicBezTo>
                  <a:pt x="4750542" y="2730095"/>
                  <a:pt x="4751365" y="2731741"/>
                  <a:pt x="4752288" y="2733503"/>
                </a:cubicBezTo>
                <a:lnTo>
                  <a:pt x="4747907" y="2733794"/>
                </a:lnTo>
                <a:cubicBezTo>
                  <a:pt x="4747459" y="2732655"/>
                  <a:pt x="4746694" y="2730527"/>
                  <a:pt x="4746228" y="2728865"/>
                </a:cubicBezTo>
                <a:close/>
                <a:moveTo>
                  <a:pt x="4608334" y="2728790"/>
                </a:moveTo>
                <a:lnTo>
                  <a:pt x="4612075" y="2728865"/>
                </a:lnTo>
                <a:lnTo>
                  <a:pt x="4612083" y="2728865"/>
                </a:lnTo>
                <a:cubicBezTo>
                  <a:pt x="4611618" y="2730527"/>
                  <a:pt x="4610853" y="2732655"/>
                  <a:pt x="4610404" y="2733794"/>
                </a:cubicBezTo>
                <a:lnTo>
                  <a:pt x="4606024" y="2733503"/>
                </a:lnTo>
                <a:cubicBezTo>
                  <a:pt x="4606946" y="2731741"/>
                  <a:pt x="4607777" y="2730095"/>
                  <a:pt x="4608334" y="2728790"/>
                </a:cubicBezTo>
                <a:close/>
                <a:moveTo>
                  <a:pt x="4747467" y="2721617"/>
                </a:moveTo>
                <a:cubicBezTo>
                  <a:pt x="4747866" y="2723287"/>
                  <a:pt x="4748331" y="2724842"/>
                  <a:pt x="4749104" y="2726687"/>
                </a:cubicBezTo>
                <a:lnTo>
                  <a:pt x="4745738" y="2726621"/>
                </a:lnTo>
                <a:cubicBezTo>
                  <a:pt x="4745322" y="2725257"/>
                  <a:pt x="4744882" y="2723645"/>
                  <a:pt x="4744674" y="2721791"/>
                </a:cubicBezTo>
                <a:close/>
                <a:moveTo>
                  <a:pt x="4610853" y="2721617"/>
                </a:moveTo>
                <a:lnTo>
                  <a:pt x="4613646" y="2721791"/>
                </a:lnTo>
                <a:cubicBezTo>
                  <a:pt x="4613438" y="2723645"/>
                  <a:pt x="4613006" y="2725257"/>
                  <a:pt x="4612582" y="2726621"/>
                </a:cubicBezTo>
                <a:lnTo>
                  <a:pt x="4609215" y="2726687"/>
                </a:lnTo>
                <a:cubicBezTo>
                  <a:pt x="4609988" y="2724842"/>
                  <a:pt x="4610454" y="2723287"/>
                  <a:pt x="4610853" y="2721617"/>
                </a:cubicBezTo>
                <a:close/>
                <a:moveTo>
                  <a:pt x="4697089" y="2680398"/>
                </a:moveTo>
                <a:cubicBezTo>
                  <a:pt x="4699233" y="2681271"/>
                  <a:pt x="4703214" y="2681520"/>
                  <a:pt x="4706232" y="2681296"/>
                </a:cubicBezTo>
                <a:cubicBezTo>
                  <a:pt x="4706415" y="2681279"/>
                  <a:pt x="4706564" y="2681429"/>
                  <a:pt x="4706564" y="2681612"/>
                </a:cubicBezTo>
                <a:cubicBezTo>
                  <a:pt x="4706564" y="2685194"/>
                  <a:pt x="4706473" y="2688211"/>
                  <a:pt x="4706789" y="2691993"/>
                </a:cubicBezTo>
                <a:cubicBezTo>
                  <a:pt x="4706872" y="2692991"/>
                  <a:pt x="4706265" y="2693938"/>
                  <a:pt x="4705309" y="2694237"/>
                </a:cubicBezTo>
                <a:cubicBezTo>
                  <a:pt x="4702142" y="2695243"/>
                  <a:pt x="4698975" y="2695916"/>
                  <a:pt x="4697936" y="2696133"/>
                </a:cubicBezTo>
                <a:cubicBezTo>
                  <a:pt x="4697745" y="2696174"/>
                  <a:pt x="4697562" y="2696033"/>
                  <a:pt x="4697537" y="2695842"/>
                </a:cubicBezTo>
                <a:cubicBezTo>
                  <a:pt x="4696981" y="2690314"/>
                  <a:pt x="4697039" y="2684288"/>
                  <a:pt x="4697089" y="2680398"/>
                </a:cubicBezTo>
                <a:close/>
                <a:moveTo>
                  <a:pt x="4661231" y="2680390"/>
                </a:moveTo>
                <a:cubicBezTo>
                  <a:pt x="4661281" y="2684280"/>
                  <a:pt x="4661339" y="2690306"/>
                  <a:pt x="4660782" y="2695833"/>
                </a:cubicBezTo>
                <a:cubicBezTo>
                  <a:pt x="4660766" y="2696033"/>
                  <a:pt x="4660583" y="2696166"/>
                  <a:pt x="4660383" y="2696124"/>
                </a:cubicBezTo>
                <a:cubicBezTo>
                  <a:pt x="4659336" y="2695908"/>
                  <a:pt x="4656178" y="2695235"/>
                  <a:pt x="4653011" y="2694229"/>
                </a:cubicBezTo>
                <a:cubicBezTo>
                  <a:pt x="4652055" y="2693930"/>
                  <a:pt x="4651440" y="2692982"/>
                  <a:pt x="4651531" y="2691985"/>
                </a:cubicBezTo>
                <a:cubicBezTo>
                  <a:pt x="4651855" y="2688203"/>
                  <a:pt x="4651764" y="2685186"/>
                  <a:pt x="4651756" y="2681603"/>
                </a:cubicBezTo>
                <a:cubicBezTo>
                  <a:pt x="4651756" y="2681421"/>
                  <a:pt x="4651905" y="2681271"/>
                  <a:pt x="4652088" y="2681288"/>
                </a:cubicBezTo>
                <a:cubicBezTo>
                  <a:pt x="4655105" y="2681504"/>
                  <a:pt x="4659087" y="2681254"/>
                  <a:pt x="4661231" y="2680390"/>
                </a:cubicBezTo>
                <a:close/>
                <a:moveTo>
                  <a:pt x="4749362" y="2667540"/>
                </a:moveTo>
                <a:cubicBezTo>
                  <a:pt x="4749778" y="2667382"/>
                  <a:pt x="4750235" y="2667606"/>
                  <a:pt x="4750609" y="2667847"/>
                </a:cubicBezTo>
                <a:cubicBezTo>
                  <a:pt x="4752462" y="2669061"/>
                  <a:pt x="4753900" y="2670898"/>
                  <a:pt x="4754665" y="2672976"/>
                </a:cubicBezTo>
                <a:cubicBezTo>
                  <a:pt x="4755463" y="2675145"/>
                  <a:pt x="4755895" y="2677423"/>
                  <a:pt x="4755164" y="2679683"/>
                </a:cubicBezTo>
                <a:cubicBezTo>
                  <a:pt x="4755031" y="2680107"/>
                  <a:pt x="4754815" y="2680556"/>
                  <a:pt x="4754407" y="2680722"/>
                </a:cubicBezTo>
                <a:cubicBezTo>
                  <a:pt x="4753967" y="2680897"/>
                  <a:pt x="4753476" y="2680673"/>
                  <a:pt x="4753069" y="2680423"/>
                </a:cubicBezTo>
                <a:cubicBezTo>
                  <a:pt x="4751274" y="2679318"/>
                  <a:pt x="4750293" y="2677622"/>
                  <a:pt x="4748872" y="2676151"/>
                </a:cubicBezTo>
                <a:lnTo>
                  <a:pt x="4748880" y="2676143"/>
                </a:lnTo>
                <a:cubicBezTo>
                  <a:pt x="4747924" y="2675145"/>
                  <a:pt x="4746960" y="2674148"/>
                  <a:pt x="4746004" y="2673159"/>
                </a:cubicBezTo>
                <a:cubicBezTo>
                  <a:pt x="4745630" y="2672751"/>
                  <a:pt x="4745638" y="2672236"/>
                  <a:pt x="4745813" y="2671754"/>
                </a:cubicBezTo>
                <a:cubicBezTo>
                  <a:pt x="4745929" y="2671421"/>
                  <a:pt x="4746129" y="2671106"/>
                  <a:pt x="4746328" y="2670856"/>
                </a:cubicBezTo>
                <a:cubicBezTo>
                  <a:pt x="4747118" y="2669884"/>
                  <a:pt x="4747982" y="2668953"/>
                  <a:pt x="4748805" y="2668005"/>
                </a:cubicBezTo>
                <a:cubicBezTo>
                  <a:pt x="4748963" y="2667822"/>
                  <a:pt x="4749138" y="2667623"/>
                  <a:pt x="4749362" y="2667540"/>
                </a:cubicBezTo>
                <a:close/>
                <a:moveTo>
                  <a:pt x="4608949" y="2667531"/>
                </a:moveTo>
                <a:cubicBezTo>
                  <a:pt x="4609182" y="2667623"/>
                  <a:pt x="4609348" y="2667814"/>
                  <a:pt x="4609506" y="2667997"/>
                </a:cubicBezTo>
                <a:cubicBezTo>
                  <a:pt x="4610329" y="2668944"/>
                  <a:pt x="4611185" y="2669875"/>
                  <a:pt x="4611983" y="2670848"/>
                </a:cubicBezTo>
                <a:cubicBezTo>
                  <a:pt x="4612183" y="2671097"/>
                  <a:pt x="4612382" y="2671413"/>
                  <a:pt x="4612499" y="2671746"/>
                </a:cubicBezTo>
                <a:cubicBezTo>
                  <a:pt x="4612673" y="2672228"/>
                  <a:pt x="4612673" y="2672743"/>
                  <a:pt x="4612307" y="2673150"/>
                </a:cubicBezTo>
                <a:cubicBezTo>
                  <a:pt x="4611352" y="2674148"/>
                  <a:pt x="4610387" y="2675145"/>
                  <a:pt x="4609431" y="2676134"/>
                </a:cubicBezTo>
                <a:cubicBezTo>
                  <a:pt x="4608018" y="2677605"/>
                  <a:pt x="4607029" y="2679301"/>
                  <a:pt x="4605234" y="2680407"/>
                </a:cubicBezTo>
                <a:lnTo>
                  <a:pt x="4605242" y="2680415"/>
                </a:lnTo>
                <a:cubicBezTo>
                  <a:pt x="4604835" y="2680664"/>
                  <a:pt x="4604345" y="2680889"/>
                  <a:pt x="4603904" y="2680714"/>
                </a:cubicBezTo>
                <a:cubicBezTo>
                  <a:pt x="4603489" y="2680548"/>
                  <a:pt x="4603281" y="2680099"/>
                  <a:pt x="4603148" y="2679675"/>
                </a:cubicBezTo>
                <a:cubicBezTo>
                  <a:pt x="4602416" y="2677414"/>
                  <a:pt x="4602857" y="2675137"/>
                  <a:pt x="4603646" y="2672967"/>
                </a:cubicBezTo>
                <a:cubicBezTo>
                  <a:pt x="4604411" y="2670889"/>
                  <a:pt x="4605841" y="2669053"/>
                  <a:pt x="4607703" y="2667839"/>
                </a:cubicBezTo>
                <a:cubicBezTo>
                  <a:pt x="4608077" y="2667598"/>
                  <a:pt x="4608534" y="2667365"/>
                  <a:pt x="4608949" y="2667531"/>
                </a:cubicBezTo>
                <a:close/>
                <a:moveTo>
                  <a:pt x="4699674" y="2661904"/>
                </a:moveTo>
                <a:cubicBezTo>
                  <a:pt x="4702807" y="2662528"/>
                  <a:pt x="4705026" y="2663068"/>
                  <a:pt x="4708243" y="2662777"/>
                </a:cubicBezTo>
                <a:cubicBezTo>
                  <a:pt x="4708426" y="2662760"/>
                  <a:pt x="4708576" y="2662918"/>
                  <a:pt x="4708534" y="2663101"/>
                </a:cubicBezTo>
                <a:cubicBezTo>
                  <a:pt x="4708276" y="2664273"/>
                  <a:pt x="4707886" y="2667739"/>
                  <a:pt x="4707520" y="2670224"/>
                </a:cubicBezTo>
                <a:cubicBezTo>
                  <a:pt x="4707221" y="2672269"/>
                  <a:pt x="4706922" y="2675735"/>
                  <a:pt x="4706772" y="2677522"/>
                </a:cubicBezTo>
                <a:lnTo>
                  <a:pt x="4706780" y="2677522"/>
                </a:lnTo>
                <a:cubicBezTo>
                  <a:pt x="4706730" y="2678079"/>
                  <a:pt x="4706273" y="2678503"/>
                  <a:pt x="4705716" y="2678528"/>
                </a:cubicBezTo>
                <a:cubicBezTo>
                  <a:pt x="4702325" y="2678694"/>
                  <a:pt x="4699499" y="2678196"/>
                  <a:pt x="4697288" y="2677664"/>
                </a:cubicBezTo>
                <a:cubicBezTo>
                  <a:pt x="4697646" y="2672369"/>
                  <a:pt x="4698759" y="2666027"/>
                  <a:pt x="4699674" y="2661904"/>
                </a:cubicBezTo>
                <a:close/>
                <a:moveTo>
                  <a:pt x="4658638" y="2661904"/>
                </a:moveTo>
                <a:cubicBezTo>
                  <a:pt x="4659552" y="2666027"/>
                  <a:pt x="4660666" y="2672369"/>
                  <a:pt x="4661023" y="2677664"/>
                </a:cubicBezTo>
                <a:cubicBezTo>
                  <a:pt x="4658812" y="2678204"/>
                  <a:pt x="4655978" y="2678703"/>
                  <a:pt x="4652595" y="2678528"/>
                </a:cubicBezTo>
                <a:cubicBezTo>
                  <a:pt x="4652038" y="2678503"/>
                  <a:pt x="4651581" y="2678079"/>
                  <a:pt x="4651531" y="2677522"/>
                </a:cubicBezTo>
                <a:cubicBezTo>
                  <a:pt x="4651382" y="2675744"/>
                  <a:pt x="4651082" y="2672269"/>
                  <a:pt x="4650783" y="2670224"/>
                </a:cubicBezTo>
                <a:cubicBezTo>
                  <a:pt x="4650417" y="2667731"/>
                  <a:pt x="4650027" y="2664265"/>
                  <a:pt x="4649769" y="2663101"/>
                </a:cubicBezTo>
                <a:lnTo>
                  <a:pt x="4649777" y="2663101"/>
                </a:lnTo>
                <a:cubicBezTo>
                  <a:pt x="4649736" y="2662927"/>
                  <a:pt x="4649885" y="2662760"/>
                  <a:pt x="4650068" y="2662777"/>
                </a:cubicBezTo>
                <a:cubicBezTo>
                  <a:pt x="4653285" y="2663060"/>
                  <a:pt x="4655504" y="2662519"/>
                  <a:pt x="4658638" y="2661904"/>
                </a:cubicBezTo>
                <a:close/>
                <a:moveTo>
                  <a:pt x="4715516" y="2643277"/>
                </a:moveTo>
                <a:cubicBezTo>
                  <a:pt x="4715699" y="2643236"/>
                  <a:pt x="4715857" y="2643419"/>
                  <a:pt x="4715774" y="2643593"/>
                </a:cubicBezTo>
                <a:cubicBezTo>
                  <a:pt x="4714677" y="2645896"/>
                  <a:pt x="4712407" y="2651647"/>
                  <a:pt x="4711119" y="2655587"/>
                </a:cubicBezTo>
                <a:cubicBezTo>
                  <a:pt x="4709897" y="2659311"/>
                  <a:pt x="4710055" y="2660342"/>
                  <a:pt x="4707886" y="2660358"/>
                </a:cubicBezTo>
                <a:cubicBezTo>
                  <a:pt x="4705292" y="2660383"/>
                  <a:pt x="4700571" y="2659353"/>
                  <a:pt x="4700571" y="2659353"/>
                </a:cubicBezTo>
                <a:lnTo>
                  <a:pt x="4700580" y="2659353"/>
                </a:lnTo>
                <a:cubicBezTo>
                  <a:pt x="4700580" y="2659353"/>
                  <a:pt x="4702541" y="2652495"/>
                  <a:pt x="4703663" y="2649827"/>
                </a:cubicBezTo>
                <a:cubicBezTo>
                  <a:pt x="4704436" y="2647982"/>
                  <a:pt x="4705326" y="2645946"/>
                  <a:pt x="4705891" y="2644657"/>
                </a:cubicBezTo>
                <a:cubicBezTo>
                  <a:pt x="4706223" y="2643909"/>
                  <a:pt x="4707013" y="2643485"/>
                  <a:pt x="4707819" y="2643610"/>
                </a:cubicBezTo>
                <a:cubicBezTo>
                  <a:pt x="4710654" y="2644050"/>
                  <a:pt x="4712906" y="2643834"/>
                  <a:pt x="4715516" y="2643277"/>
                </a:cubicBezTo>
                <a:close/>
                <a:moveTo>
                  <a:pt x="4642787" y="2643277"/>
                </a:moveTo>
                <a:lnTo>
                  <a:pt x="4642795" y="2643277"/>
                </a:lnTo>
                <a:cubicBezTo>
                  <a:pt x="4645405" y="2643834"/>
                  <a:pt x="4647658" y="2644042"/>
                  <a:pt x="4650492" y="2643610"/>
                </a:cubicBezTo>
                <a:cubicBezTo>
                  <a:pt x="4651298" y="2643485"/>
                  <a:pt x="4652096" y="2643909"/>
                  <a:pt x="4652421" y="2644657"/>
                </a:cubicBezTo>
                <a:cubicBezTo>
                  <a:pt x="4652986" y="2645946"/>
                  <a:pt x="4653875" y="2647982"/>
                  <a:pt x="4654648" y="2649827"/>
                </a:cubicBezTo>
                <a:cubicBezTo>
                  <a:pt x="4655770" y="2652495"/>
                  <a:pt x="4657732" y="2659353"/>
                  <a:pt x="4657732" y="2659353"/>
                </a:cubicBezTo>
                <a:cubicBezTo>
                  <a:pt x="4657732" y="2659353"/>
                  <a:pt x="4653011" y="2660383"/>
                  <a:pt x="4650417" y="2660358"/>
                </a:cubicBezTo>
                <a:cubicBezTo>
                  <a:pt x="4648248" y="2660342"/>
                  <a:pt x="4648406" y="2659303"/>
                  <a:pt x="4647184" y="2655587"/>
                </a:cubicBezTo>
                <a:cubicBezTo>
                  <a:pt x="4645896" y="2651647"/>
                  <a:pt x="4643627" y="2645904"/>
                  <a:pt x="4642529" y="2643593"/>
                </a:cubicBezTo>
                <a:cubicBezTo>
                  <a:pt x="4642446" y="2643419"/>
                  <a:pt x="4642604" y="2643236"/>
                  <a:pt x="4642787" y="2643277"/>
                </a:cubicBezTo>
                <a:close/>
                <a:moveTo>
                  <a:pt x="4757134" y="2612823"/>
                </a:moveTo>
                <a:cubicBezTo>
                  <a:pt x="4758373" y="2612823"/>
                  <a:pt x="4759370" y="2613821"/>
                  <a:pt x="4759370" y="2615059"/>
                </a:cubicBezTo>
                <a:cubicBezTo>
                  <a:pt x="4759370" y="2616298"/>
                  <a:pt x="4758373" y="2617295"/>
                  <a:pt x="4757134" y="2617295"/>
                </a:cubicBezTo>
                <a:cubicBezTo>
                  <a:pt x="4755896" y="2617295"/>
                  <a:pt x="4754898" y="2616298"/>
                  <a:pt x="4754898" y="2615059"/>
                </a:cubicBezTo>
                <a:cubicBezTo>
                  <a:pt x="4754898" y="2613821"/>
                  <a:pt x="4755896" y="2612823"/>
                  <a:pt x="4757134" y="2612823"/>
                </a:cubicBezTo>
                <a:close/>
                <a:moveTo>
                  <a:pt x="4601186" y="2612823"/>
                </a:moveTo>
                <a:cubicBezTo>
                  <a:pt x="4602425" y="2612823"/>
                  <a:pt x="4603422" y="2613821"/>
                  <a:pt x="4603422" y="2615059"/>
                </a:cubicBezTo>
                <a:cubicBezTo>
                  <a:pt x="4603422" y="2616298"/>
                  <a:pt x="4602425" y="2617295"/>
                  <a:pt x="4601186" y="2617295"/>
                </a:cubicBezTo>
                <a:cubicBezTo>
                  <a:pt x="4599948" y="2617295"/>
                  <a:pt x="4598950" y="2616298"/>
                  <a:pt x="4598950" y="2615059"/>
                </a:cubicBezTo>
                <a:cubicBezTo>
                  <a:pt x="4598950" y="2613821"/>
                  <a:pt x="4599948" y="2612823"/>
                  <a:pt x="4601186" y="2612823"/>
                </a:cubicBezTo>
                <a:close/>
                <a:moveTo>
                  <a:pt x="4757134" y="2610895"/>
                </a:moveTo>
                <a:cubicBezTo>
                  <a:pt x="4754832" y="2610895"/>
                  <a:pt x="4752970" y="2612757"/>
                  <a:pt x="4752970" y="2615059"/>
                </a:cubicBezTo>
                <a:cubicBezTo>
                  <a:pt x="4752970" y="2617362"/>
                  <a:pt x="4754832" y="2619224"/>
                  <a:pt x="4757134" y="2619224"/>
                </a:cubicBezTo>
                <a:cubicBezTo>
                  <a:pt x="4759437" y="2619224"/>
                  <a:pt x="4761299" y="2617362"/>
                  <a:pt x="4761299" y="2615059"/>
                </a:cubicBezTo>
                <a:cubicBezTo>
                  <a:pt x="4761299" y="2612757"/>
                  <a:pt x="4759437" y="2610895"/>
                  <a:pt x="4757134" y="2610895"/>
                </a:cubicBezTo>
                <a:close/>
                <a:moveTo>
                  <a:pt x="4601186" y="2610895"/>
                </a:moveTo>
                <a:cubicBezTo>
                  <a:pt x="4598884" y="2610895"/>
                  <a:pt x="4597022" y="2612757"/>
                  <a:pt x="4597022" y="2615059"/>
                </a:cubicBezTo>
                <a:cubicBezTo>
                  <a:pt x="4597022" y="2617362"/>
                  <a:pt x="4598884" y="2619224"/>
                  <a:pt x="4601186" y="2619224"/>
                </a:cubicBezTo>
                <a:cubicBezTo>
                  <a:pt x="4603489" y="2619224"/>
                  <a:pt x="4605351" y="2617362"/>
                  <a:pt x="4605351" y="2615059"/>
                </a:cubicBezTo>
                <a:cubicBezTo>
                  <a:pt x="4605351" y="2612757"/>
                  <a:pt x="4603489" y="2610895"/>
                  <a:pt x="4601186" y="2610895"/>
                </a:cubicBezTo>
                <a:close/>
                <a:moveTo>
                  <a:pt x="4594869" y="2603738"/>
                </a:moveTo>
                <a:cubicBezTo>
                  <a:pt x="4613895" y="2606846"/>
                  <a:pt x="4641333" y="2626978"/>
                  <a:pt x="4648913" y="2670249"/>
                </a:cubicBezTo>
                <a:cubicBezTo>
                  <a:pt x="4653227" y="2708817"/>
                  <a:pt x="4641823" y="2736030"/>
                  <a:pt x="4619813" y="2756651"/>
                </a:cubicBezTo>
                <a:lnTo>
                  <a:pt x="4619821" y="2756635"/>
                </a:lnTo>
                <a:cubicBezTo>
                  <a:pt x="4619821" y="2756635"/>
                  <a:pt x="4614751" y="2761215"/>
                  <a:pt x="4610728" y="2764730"/>
                </a:cubicBezTo>
                <a:cubicBezTo>
                  <a:pt x="4606705" y="2768246"/>
                  <a:pt x="4607478" y="2772128"/>
                  <a:pt x="4609465" y="2774622"/>
                </a:cubicBezTo>
                <a:cubicBezTo>
                  <a:pt x="4611734" y="2777473"/>
                  <a:pt x="4616106" y="2780315"/>
                  <a:pt x="4616106" y="2780315"/>
                </a:cubicBezTo>
                <a:cubicBezTo>
                  <a:pt x="4616106" y="2780315"/>
                  <a:pt x="4609249" y="2784654"/>
                  <a:pt x="4600970" y="2781886"/>
                </a:cubicBezTo>
                <a:cubicBezTo>
                  <a:pt x="4590090" y="2778237"/>
                  <a:pt x="4592816" y="2768205"/>
                  <a:pt x="4592816" y="2768205"/>
                </a:cubicBezTo>
                <a:cubicBezTo>
                  <a:pt x="4592816" y="2768205"/>
                  <a:pt x="4587388" y="2770540"/>
                  <a:pt x="4580988" y="2766019"/>
                </a:cubicBezTo>
                <a:cubicBezTo>
                  <a:pt x="4575178" y="2761913"/>
                  <a:pt x="4574081" y="2754657"/>
                  <a:pt x="4575511" y="2746760"/>
                </a:cubicBezTo>
                <a:cubicBezTo>
                  <a:pt x="4575511" y="2746760"/>
                  <a:pt x="4583947" y="2755513"/>
                  <a:pt x="4593747" y="2755413"/>
                </a:cubicBezTo>
                <a:cubicBezTo>
                  <a:pt x="4599416" y="2755355"/>
                  <a:pt x="4602774" y="2752911"/>
                  <a:pt x="4606531" y="2746370"/>
                </a:cubicBezTo>
                <a:cubicBezTo>
                  <a:pt x="4610861" y="2738839"/>
                  <a:pt x="4618882" y="2721359"/>
                  <a:pt x="4616505" y="2701469"/>
                </a:cubicBezTo>
                <a:cubicBezTo>
                  <a:pt x="4614834" y="2687463"/>
                  <a:pt x="4611094" y="2679218"/>
                  <a:pt x="4610479" y="2677680"/>
                </a:cubicBezTo>
                <a:cubicBezTo>
                  <a:pt x="4610396" y="2677481"/>
                  <a:pt x="4610446" y="2677265"/>
                  <a:pt x="4610595" y="2677115"/>
                </a:cubicBezTo>
                <a:cubicBezTo>
                  <a:pt x="4610919" y="2676791"/>
                  <a:pt x="4611601" y="2676109"/>
                  <a:pt x="4612864" y="2674813"/>
                </a:cubicBezTo>
                <a:cubicBezTo>
                  <a:pt x="4613928" y="2673724"/>
                  <a:pt x="4614951" y="2672294"/>
                  <a:pt x="4614053" y="2670898"/>
                </a:cubicBezTo>
                <a:cubicBezTo>
                  <a:pt x="4613637" y="2670249"/>
                  <a:pt x="4613155" y="2669693"/>
                  <a:pt x="4612806" y="2669368"/>
                </a:cubicBezTo>
                <a:cubicBezTo>
                  <a:pt x="4612374" y="2668961"/>
                  <a:pt x="4610354" y="2666650"/>
                  <a:pt x="4610005" y="2666351"/>
                </a:cubicBezTo>
                <a:cubicBezTo>
                  <a:pt x="4608542" y="2664672"/>
                  <a:pt x="4606813" y="2667182"/>
                  <a:pt x="4605749" y="2664963"/>
                </a:cubicBezTo>
                <a:cubicBezTo>
                  <a:pt x="4604793" y="2662885"/>
                  <a:pt x="4598693" y="2648181"/>
                  <a:pt x="4597038" y="2644208"/>
                </a:cubicBezTo>
                <a:cubicBezTo>
                  <a:pt x="4596905" y="2643892"/>
                  <a:pt x="4597230" y="2643593"/>
                  <a:pt x="4597537" y="2643735"/>
                </a:cubicBezTo>
                <a:cubicBezTo>
                  <a:pt x="4602001" y="2645754"/>
                  <a:pt x="4610429" y="2643269"/>
                  <a:pt x="4614036" y="2640003"/>
                </a:cubicBezTo>
                <a:cubicBezTo>
                  <a:pt x="4618209" y="2636212"/>
                  <a:pt x="4619373" y="2632098"/>
                  <a:pt x="4619938" y="2628258"/>
                </a:cubicBezTo>
                <a:lnTo>
                  <a:pt x="4619023" y="2628067"/>
                </a:lnTo>
                <a:cubicBezTo>
                  <a:pt x="4616671" y="2633976"/>
                  <a:pt x="4613837" y="2637401"/>
                  <a:pt x="4611044" y="2639321"/>
                </a:cubicBezTo>
                <a:cubicBezTo>
                  <a:pt x="4606306" y="2642430"/>
                  <a:pt x="4600438" y="2641632"/>
                  <a:pt x="4597662" y="2640900"/>
                </a:cubicBezTo>
                <a:cubicBezTo>
                  <a:pt x="4592999" y="2639670"/>
                  <a:pt x="4590846" y="2636778"/>
                  <a:pt x="4589450" y="2634982"/>
                </a:cubicBezTo>
                <a:cubicBezTo>
                  <a:pt x="4586117" y="2630677"/>
                  <a:pt x="4583000" y="2623869"/>
                  <a:pt x="4581869" y="2617053"/>
                </a:cubicBezTo>
                <a:lnTo>
                  <a:pt x="4582991" y="2616297"/>
                </a:lnTo>
                <a:cubicBezTo>
                  <a:pt x="4584504" y="2618641"/>
                  <a:pt x="4586881" y="2620461"/>
                  <a:pt x="4589857" y="2621259"/>
                </a:cubicBezTo>
                <a:lnTo>
                  <a:pt x="4590497" y="2620278"/>
                </a:lnTo>
                <a:cubicBezTo>
                  <a:pt x="4583133" y="2615798"/>
                  <a:pt x="4581204" y="2609747"/>
                  <a:pt x="4580623" y="2605010"/>
                </a:cubicBezTo>
                <a:cubicBezTo>
                  <a:pt x="4580573" y="2604627"/>
                  <a:pt x="4580814" y="2604261"/>
                  <a:pt x="4581188" y="2604162"/>
                </a:cubicBezTo>
                <a:cubicBezTo>
                  <a:pt x="4585934" y="2602807"/>
                  <a:pt x="4589658" y="2602890"/>
                  <a:pt x="4594869" y="2603738"/>
                </a:cubicBezTo>
                <a:close/>
                <a:moveTo>
                  <a:pt x="4763434" y="2603705"/>
                </a:moveTo>
                <a:cubicBezTo>
                  <a:pt x="4768646" y="2602857"/>
                  <a:pt x="4772369" y="2602774"/>
                  <a:pt x="4777115" y="2604128"/>
                </a:cubicBezTo>
                <a:cubicBezTo>
                  <a:pt x="4777481" y="2604237"/>
                  <a:pt x="4777722" y="2604602"/>
                  <a:pt x="4777681" y="2604976"/>
                </a:cubicBezTo>
                <a:cubicBezTo>
                  <a:pt x="4777090" y="2609722"/>
                  <a:pt x="4775170" y="2615773"/>
                  <a:pt x="4767806" y="2620245"/>
                </a:cubicBezTo>
                <a:lnTo>
                  <a:pt x="4768446" y="2621226"/>
                </a:lnTo>
                <a:cubicBezTo>
                  <a:pt x="4771422" y="2620428"/>
                  <a:pt x="4773799" y="2618608"/>
                  <a:pt x="4775312" y="2616264"/>
                </a:cubicBezTo>
                <a:lnTo>
                  <a:pt x="4776434" y="2617020"/>
                </a:lnTo>
                <a:cubicBezTo>
                  <a:pt x="4775303" y="2623844"/>
                  <a:pt x="4772186" y="2630643"/>
                  <a:pt x="4768853" y="2634949"/>
                </a:cubicBezTo>
                <a:cubicBezTo>
                  <a:pt x="4767457" y="2636753"/>
                  <a:pt x="4765304" y="2639637"/>
                  <a:pt x="4760641" y="2640867"/>
                </a:cubicBezTo>
                <a:cubicBezTo>
                  <a:pt x="4757865" y="2641598"/>
                  <a:pt x="4751997" y="2642388"/>
                  <a:pt x="4747259" y="2639288"/>
                </a:cubicBezTo>
                <a:cubicBezTo>
                  <a:pt x="4744475" y="2637376"/>
                  <a:pt x="4741632" y="2633951"/>
                  <a:pt x="4739280" y="2628033"/>
                </a:cubicBezTo>
                <a:lnTo>
                  <a:pt x="4738365" y="2628225"/>
                </a:lnTo>
                <a:cubicBezTo>
                  <a:pt x="4738931" y="2632065"/>
                  <a:pt x="4740094" y="2636179"/>
                  <a:pt x="4744267" y="2639969"/>
                </a:cubicBezTo>
                <a:cubicBezTo>
                  <a:pt x="4747874" y="2643244"/>
                  <a:pt x="4756302" y="2645721"/>
                  <a:pt x="4760766" y="2643701"/>
                </a:cubicBezTo>
                <a:cubicBezTo>
                  <a:pt x="4761073" y="2643560"/>
                  <a:pt x="4761398" y="2643868"/>
                  <a:pt x="4761265" y="2644175"/>
                </a:cubicBezTo>
                <a:cubicBezTo>
                  <a:pt x="4759602" y="2648140"/>
                  <a:pt x="4753510" y="2662852"/>
                  <a:pt x="4752554" y="2664930"/>
                </a:cubicBezTo>
                <a:cubicBezTo>
                  <a:pt x="4751498" y="2667149"/>
                  <a:pt x="4749769" y="2664631"/>
                  <a:pt x="4748298" y="2666318"/>
                </a:cubicBezTo>
                <a:cubicBezTo>
                  <a:pt x="4747949" y="2666609"/>
                  <a:pt x="4745929" y="2668920"/>
                  <a:pt x="4745497" y="2669335"/>
                </a:cubicBezTo>
                <a:cubicBezTo>
                  <a:pt x="4745156" y="2669659"/>
                  <a:pt x="4744674" y="2670216"/>
                  <a:pt x="4744250" y="2670865"/>
                </a:cubicBezTo>
                <a:cubicBezTo>
                  <a:pt x="4743344" y="2672261"/>
                  <a:pt x="4744375" y="2673691"/>
                  <a:pt x="4745439" y="2674779"/>
                </a:cubicBezTo>
                <a:cubicBezTo>
                  <a:pt x="4746702" y="2676068"/>
                  <a:pt x="4747384" y="2676758"/>
                  <a:pt x="4747708" y="2677082"/>
                </a:cubicBezTo>
                <a:cubicBezTo>
                  <a:pt x="4747858" y="2677231"/>
                  <a:pt x="4747907" y="2677448"/>
                  <a:pt x="4747824" y="2677647"/>
                </a:cubicBezTo>
                <a:cubicBezTo>
                  <a:pt x="4747201" y="2679185"/>
                  <a:pt x="4743469" y="2687430"/>
                  <a:pt x="4741798" y="2701436"/>
                </a:cubicBezTo>
                <a:cubicBezTo>
                  <a:pt x="4739429" y="2721326"/>
                  <a:pt x="4747442" y="2738806"/>
                  <a:pt x="4751772" y="2746336"/>
                </a:cubicBezTo>
                <a:cubicBezTo>
                  <a:pt x="4755538" y="2752878"/>
                  <a:pt x="4758896" y="2755321"/>
                  <a:pt x="4764556" y="2755380"/>
                </a:cubicBezTo>
                <a:cubicBezTo>
                  <a:pt x="4774364" y="2755479"/>
                  <a:pt x="4782792" y="2746727"/>
                  <a:pt x="4782792" y="2746727"/>
                </a:cubicBezTo>
                <a:cubicBezTo>
                  <a:pt x="4784222" y="2754623"/>
                  <a:pt x="4783125" y="2761880"/>
                  <a:pt x="4777315" y="2765986"/>
                </a:cubicBezTo>
                <a:lnTo>
                  <a:pt x="4777323" y="2766002"/>
                </a:lnTo>
                <a:cubicBezTo>
                  <a:pt x="4770923" y="2770524"/>
                  <a:pt x="4765495" y="2768188"/>
                  <a:pt x="4765495" y="2768188"/>
                </a:cubicBezTo>
                <a:cubicBezTo>
                  <a:pt x="4765495" y="2768188"/>
                  <a:pt x="4768222" y="2778221"/>
                  <a:pt x="4757341" y="2781870"/>
                </a:cubicBezTo>
                <a:cubicBezTo>
                  <a:pt x="4749071" y="2784637"/>
                  <a:pt x="4742206" y="2780299"/>
                  <a:pt x="4742206" y="2780299"/>
                </a:cubicBezTo>
                <a:cubicBezTo>
                  <a:pt x="4742206" y="2780299"/>
                  <a:pt x="4746578" y="2777464"/>
                  <a:pt x="4748847" y="2774605"/>
                </a:cubicBezTo>
                <a:cubicBezTo>
                  <a:pt x="4750833" y="2772111"/>
                  <a:pt x="4751606" y="2768230"/>
                  <a:pt x="4747583" y="2764714"/>
                </a:cubicBezTo>
                <a:cubicBezTo>
                  <a:pt x="4743560" y="2761198"/>
                  <a:pt x="4738490" y="2756618"/>
                  <a:pt x="4738490" y="2756618"/>
                </a:cubicBezTo>
                <a:cubicBezTo>
                  <a:pt x="4716480" y="2735996"/>
                  <a:pt x="4705076" y="2708783"/>
                  <a:pt x="4709390" y="2670216"/>
                </a:cubicBezTo>
                <a:cubicBezTo>
                  <a:pt x="4716962" y="2626945"/>
                  <a:pt x="4744408" y="2606813"/>
                  <a:pt x="4763434" y="2603705"/>
                </a:cubicBezTo>
                <a:close/>
                <a:moveTo>
                  <a:pt x="5014195" y="2600854"/>
                </a:moveTo>
                <a:cubicBezTo>
                  <a:pt x="5025441" y="2600854"/>
                  <a:pt x="5029921" y="2611011"/>
                  <a:pt x="5029921" y="2623055"/>
                </a:cubicBezTo>
                <a:cubicBezTo>
                  <a:pt x="5029921" y="2634509"/>
                  <a:pt x="5025441" y="2645256"/>
                  <a:pt x="5014195" y="2645256"/>
                </a:cubicBezTo>
                <a:cubicBezTo>
                  <a:pt x="5002949" y="2645256"/>
                  <a:pt x="4998469" y="2635099"/>
                  <a:pt x="4998469" y="2623055"/>
                </a:cubicBezTo>
                <a:cubicBezTo>
                  <a:pt x="4998469" y="2611011"/>
                  <a:pt x="5002949" y="2600854"/>
                  <a:pt x="5014195" y="2600854"/>
                </a:cubicBezTo>
                <a:close/>
                <a:moveTo>
                  <a:pt x="5333654" y="2588311"/>
                </a:moveTo>
                <a:lnTo>
                  <a:pt x="5333654" y="2657798"/>
                </a:lnTo>
                <a:lnTo>
                  <a:pt x="5350677" y="2657798"/>
                </a:lnTo>
                <a:lnTo>
                  <a:pt x="5350078" y="2610313"/>
                </a:lnTo>
                <a:lnTo>
                  <a:pt x="5350278" y="2610313"/>
                </a:lnTo>
                <a:lnTo>
                  <a:pt x="5374565" y="2657798"/>
                </a:lnTo>
                <a:lnTo>
                  <a:pt x="5397564" y="2657798"/>
                </a:lnTo>
                <a:lnTo>
                  <a:pt x="5397564" y="2588311"/>
                </a:lnTo>
                <a:lnTo>
                  <a:pt x="5380641" y="2588311"/>
                </a:lnTo>
                <a:lnTo>
                  <a:pt x="5380940" y="2635497"/>
                </a:lnTo>
                <a:lnTo>
                  <a:pt x="5380741" y="2635497"/>
                </a:lnTo>
                <a:lnTo>
                  <a:pt x="5357243" y="2588311"/>
                </a:lnTo>
                <a:close/>
                <a:moveTo>
                  <a:pt x="5260485" y="2588311"/>
                </a:moveTo>
                <a:lnTo>
                  <a:pt x="5260485" y="2631416"/>
                </a:lnTo>
                <a:cubicBezTo>
                  <a:pt x="5260485" y="2650434"/>
                  <a:pt x="5272828" y="2658995"/>
                  <a:pt x="5290948" y="2658995"/>
                </a:cubicBezTo>
                <a:cubicBezTo>
                  <a:pt x="5309068" y="2658995"/>
                  <a:pt x="5321411" y="2650434"/>
                  <a:pt x="5321411" y="2631416"/>
                </a:cubicBezTo>
                <a:lnTo>
                  <a:pt x="5321411" y="2588311"/>
                </a:lnTo>
                <a:lnTo>
                  <a:pt x="5302892" y="2588311"/>
                </a:lnTo>
                <a:lnTo>
                  <a:pt x="5302892" y="2628333"/>
                </a:lnTo>
                <a:cubicBezTo>
                  <a:pt x="5302892" y="2637492"/>
                  <a:pt x="5300407" y="2645256"/>
                  <a:pt x="5290948" y="2645256"/>
                </a:cubicBezTo>
                <a:cubicBezTo>
                  <a:pt x="5281489" y="2645256"/>
                  <a:pt x="5279004" y="2637492"/>
                  <a:pt x="5279004" y="2628333"/>
                </a:cubicBezTo>
                <a:lnTo>
                  <a:pt x="5279004" y="2588311"/>
                </a:lnTo>
                <a:close/>
                <a:moveTo>
                  <a:pt x="5160426" y="2588311"/>
                </a:moveTo>
                <a:lnTo>
                  <a:pt x="5160426" y="2657798"/>
                </a:lnTo>
                <a:lnTo>
                  <a:pt x="5178546" y="2657798"/>
                </a:lnTo>
                <a:lnTo>
                  <a:pt x="5178147" y="2604444"/>
                </a:lnTo>
                <a:lnTo>
                  <a:pt x="5178346" y="2604444"/>
                </a:lnTo>
                <a:lnTo>
                  <a:pt x="5195269" y="2657798"/>
                </a:lnTo>
                <a:lnTo>
                  <a:pt x="5212292" y="2657798"/>
                </a:lnTo>
                <a:lnTo>
                  <a:pt x="5230013" y="2604444"/>
                </a:lnTo>
                <a:lnTo>
                  <a:pt x="5230213" y="2604444"/>
                </a:lnTo>
                <a:lnTo>
                  <a:pt x="5229913" y="2657798"/>
                </a:lnTo>
                <a:lnTo>
                  <a:pt x="5248033" y="2657798"/>
                </a:lnTo>
                <a:lnTo>
                  <a:pt x="5248033" y="2588311"/>
                </a:lnTo>
                <a:lnTo>
                  <a:pt x="5219964" y="2588311"/>
                </a:lnTo>
                <a:lnTo>
                  <a:pt x="5204537" y="2634500"/>
                </a:lnTo>
                <a:lnTo>
                  <a:pt x="5204338" y="2634500"/>
                </a:lnTo>
                <a:lnTo>
                  <a:pt x="5189601" y="2588311"/>
                </a:lnTo>
                <a:lnTo>
                  <a:pt x="5160434" y="2588311"/>
                </a:lnTo>
                <a:close/>
                <a:moveTo>
                  <a:pt x="5058888" y="2588311"/>
                </a:moveTo>
                <a:lnTo>
                  <a:pt x="5058888" y="2657798"/>
                </a:lnTo>
                <a:lnTo>
                  <a:pt x="5077008" y="2657798"/>
                </a:lnTo>
                <a:lnTo>
                  <a:pt x="5076609" y="2604444"/>
                </a:lnTo>
                <a:lnTo>
                  <a:pt x="5076808" y="2604444"/>
                </a:lnTo>
                <a:lnTo>
                  <a:pt x="5093731" y="2657798"/>
                </a:lnTo>
                <a:lnTo>
                  <a:pt x="5110754" y="2657798"/>
                </a:lnTo>
                <a:lnTo>
                  <a:pt x="5128475" y="2604444"/>
                </a:lnTo>
                <a:lnTo>
                  <a:pt x="5128675" y="2604444"/>
                </a:lnTo>
                <a:lnTo>
                  <a:pt x="5128375" y="2657798"/>
                </a:lnTo>
                <a:lnTo>
                  <a:pt x="5146495" y="2657798"/>
                </a:lnTo>
                <a:lnTo>
                  <a:pt x="5146495" y="2588311"/>
                </a:lnTo>
                <a:lnTo>
                  <a:pt x="5118426" y="2588311"/>
                </a:lnTo>
                <a:lnTo>
                  <a:pt x="5102999" y="2634500"/>
                </a:lnTo>
                <a:lnTo>
                  <a:pt x="5102800" y="2634500"/>
                </a:lnTo>
                <a:lnTo>
                  <a:pt x="5088063" y="2588311"/>
                </a:lnTo>
                <a:lnTo>
                  <a:pt x="5058896" y="2588311"/>
                </a:lnTo>
                <a:close/>
                <a:moveTo>
                  <a:pt x="4914046" y="2588311"/>
                </a:moveTo>
                <a:lnTo>
                  <a:pt x="4914046" y="2657790"/>
                </a:lnTo>
                <a:lnTo>
                  <a:pt x="4932565" y="2657790"/>
                </a:lnTo>
                <a:lnTo>
                  <a:pt x="4932565" y="2626230"/>
                </a:lnTo>
                <a:lnTo>
                  <a:pt x="4932764" y="2626230"/>
                </a:lnTo>
                <a:lnTo>
                  <a:pt x="4954367" y="2657790"/>
                </a:lnTo>
                <a:lnTo>
                  <a:pt x="4977956" y="2657790"/>
                </a:lnTo>
                <a:lnTo>
                  <a:pt x="4950286" y="2620661"/>
                </a:lnTo>
                <a:lnTo>
                  <a:pt x="4975970" y="2588311"/>
                </a:lnTo>
                <a:lnTo>
                  <a:pt x="4953669" y="2588311"/>
                </a:lnTo>
                <a:lnTo>
                  <a:pt x="4932764" y="2616680"/>
                </a:lnTo>
                <a:lnTo>
                  <a:pt x="4932565" y="2616680"/>
                </a:lnTo>
                <a:lnTo>
                  <a:pt x="4932565" y="2588311"/>
                </a:lnTo>
                <a:close/>
                <a:moveTo>
                  <a:pt x="5014195" y="2587123"/>
                </a:moveTo>
                <a:cubicBezTo>
                  <a:pt x="4991296" y="2587123"/>
                  <a:pt x="4979352" y="2600962"/>
                  <a:pt x="4979352" y="2623064"/>
                </a:cubicBezTo>
                <a:cubicBezTo>
                  <a:pt x="4979352" y="2645165"/>
                  <a:pt x="4991496" y="2659004"/>
                  <a:pt x="5014195" y="2659004"/>
                </a:cubicBezTo>
                <a:cubicBezTo>
                  <a:pt x="5036895" y="2659004"/>
                  <a:pt x="5049039" y="2645364"/>
                  <a:pt x="5049039" y="2623064"/>
                </a:cubicBezTo>
                <a:cubicBezTo>
                  <a:pt x="5049039" y="2600763"/>
                  <a:pt x="5037095" y="2587123"/>
                  <a:pt x="5014195" y="2587123"/>
                </a:cubicBezTo>
                <a:close/>
                <a:moveTo>
                  <a:pt x="4772237" y="2500089"/>
                </a:moveTo>
                <a:lnTo>
                  <a:pt x="4764582" y="2523287"/>
                </a:lnTo>
                <a:lnTo>
                  <a:pt x="4740660" y="2518317"/>
                </a:lnTo>
                <a:lnTo>
                  <a:pt x="4756926" y="2536545"/>
                </a:lnTo>
                <a:lnTo>
                  <a:pt x="4740660" y="2554773"/>
                </a:lnTo>
                <a:lnTo>
                  <a:pt x="4764582" y="2549802"/>
                </a:lnTo>
                <a:lnTo>
                  <a:pt x="4772237" y="2573001"/>
                </a:lnTo>
                <a:lnTo>
                  <a:pt x="4779892" y="2549802"/>
                </a:lnTo>
                <a:lnTo>
                  <a:pt x="4803814" y="2554773"/>
                </a:lnTo>
                <a:lnTo>
                  <a:pt x="4787547" y="2536545"/>
                </a:lnTo>
                <a:lnTo>
                  <a:pt x="4803814" y="2518317"/>
                </a:lnTo>
                <a:lnTo>
                  <a:pt x="4779892" y="2523287"/>
                </a:lnTo>
                <a:close/>
                <a:moveTo>
                  <a:pt x="4678462" y="2500089"/>
                </a:moveTo>
                <a:lnTo>
                  <a:pt x="4670807" y="2523287"/>
                </a:lnTo>
                <a:lnTo>
                  <a:pt x="4646885" y="2518317"/>
                </a:lnTo>
                <a:lnTo>
                  <a:pt x="4663151" y="2536545"/>
                </a:lnTo>
                <a:lnTo>
                  <a:pt x="4646885" y="2554773"/>
                </a:lnTo>
                <a:lnTo>
                  <a:pt x="4670807" y="2549802"/>
                </a:lnTo>
                <a:lnTo>
                  <a:pt x="4678462" y="2573001"/>
                </a:lnTo>
                <a:lnTo>
                  <a:pt x="4686117" y="2549802"/>
                </a:lnTo>
                <a:lnTo>
                  <a:pt x="4710039" y="2554773"/>
                </a:lnTo>
                <a:lnTo>
                  <a:pt x="4693772" y="2536545"/>
                </a:lnTo>
                <a:lnTo>
                  <a:pt x="4710039" y="2518317"/>
                </a:lnTo>
                <a:lnTo>
                  <a:pt x="4686117" y="2523287"/>
                </a:lnTo>
                <a:close/>
                <a:moveTo>
                  <a:pt x="4584687" y="2500089"/>
                </a:moveTo>
                <a:lnTo>
                  <a:pt x="4577032" y="2523287"/>
                </a:lnTo>
                <a:lnTo>
                  <a:pt x="4553110" y="2518317"/>
                </a:lnTo>
                <a:lnTo>
                  <a:pt x="4569376" y="2536545"/>
                </a:lnTo>
                <a:lnTo>
                  <a:pt x="4553110" y="2554773"/>
                </a:lnTo>
                <a:lnTo>
                  <a:pt x="4577032" y="2549802"/>
                </a:lnTo>
                <a:lnTo>
                  <a:pt x="4584687" y="2573001"/>
                </a:lnTo>
                <a:lnTo>
                  <a:pt x="4592342" y="2549802"/>
                </a:lnTo>
                <a:lnTo>
                  <a:pt x="4616264" y="2554773"/>
                </a:lnTo>
                <a:lnTo>
                  <a:pt x="4599997" y="2536545"/>
                </a:lnTo>
                <a:lnTo>
                  <a:pt x="4616264" y="2518317"/>
                </a:lnTo>
                <a:lnTo>
                  <a:pt x="4592342" y="2523287"/>
                </a:lnTo>
                <a:close/>
                <a:moveTo>
                  <a:pt x="4531117" y="2490497"/>
                </a:moveTo>
                <a:lnTo>
                  <a:pt x="4827244" y="2490497"/>
                </a:lnTo>
                <a:lnTo>
                  <a:pt x="4827244" y="2584737"/>
                </a:lnTo>
                <a:lnTo>
                  <a:pt x="4531117" y="2584737"/>
                </a:lnTo>
                <a:close/>
                <a:moveTo>
                  <a:pt x="5257002" y="2488569"/>
                </a:moveTo>
                <a:lnTo>
                  <a:pt x="5257002" y="2558056"/>
                </a:lnTo>
                <a:lnTo>
                  <a:pt x="5304189" y="2558056"/>
                </a:lnTo>
                <a:lnTo>
                  <a:pt x="5304189" y="2544317"/>
                </a:lnTo>
                <a:lnTo>
                  <a:pt x="5275521" y="2544317"/>
                </a:lnTo>
                <a:lnTo>
                  <a:pt x="5275521" y="2488569"/>
                </a:lnTo>
                <a:close/>
                <a:moveTo>
                  <a:pt x="5223647" y="2488569"/>
                </a:moveTo>
                <a:lnTo>
                  <a:pt x="5223647" y="2558056"/>
                </a:lnTo>
                <a:lnTo>
                  <a:pt x="5242166" y="2558056"/>
                </a:lnTo>
                <a:lnTo>
                  <a:pt x="5242166" y="2488569"/>
                </a:lnTo>
                <a:close/>
                <a:moveTo>
                  <a:pt x="5151874" y="2488569"/>
                </a:moveTo>
                <a:lnTo>
                  <a:pt x="5151874" y="2558048"/>
                </a:lnTo>
                <a:lnTo>
                  <a:pt x="5170393" y="2558048"/>
                </a:lnTo>
                <a:lnTo>
                  <a:pt x="5170393" y="2526488"/>
                </a:lnTo>
                <a:lnTo>
                  <a:pt x="5170592" y="2526488"/>
                </a:lnTo>
                <a:lnTo>
                  <a:pt x="5192195" y="2558048"/>
                </a:lnTo>
                <a:lnTo>
                  <a:pt x="5215784" y="2558048"/>
                </a:lnTo>
                <a:lnTo>
                  <a:pt x="5188114" y="2520919"/>
                </a:lnTo>
                <a:lnTo>
                  <a:pt x="5213798" y="2488569"/>
                </a:lnTo>
                <a:lnTo>
                  <a:pt x="5191497" y="2488569"/>
                </a:lnTo>
                <a:lnTo>
                  <a:pt x="5170592" y="2516938"/>
                </a:lnTo>
                <a:lnTo>
                  <a:pt x="5170393" y="2516938"/>
                </a:lnTo>
                <a:lnTo>
                  <a:pt x="5170393" y="2488569"/>
                </a:lnTo>
                <a:close/>
                <a:moveTo>
                  <a:pt x="5090556" y="2488569"/>
                </a:moveTo>
                <a:lnTo>
                  <a:pt x="5090556" y="2558056"/>
                </a:lnTo>
                <a:lnTo>
                  <a:pt x="5140627" y="2558056"/>
                </a:lnTo>
                <a:lnTo>
                  <a:pt x="5140627" y="2544915"/>
                </a:lnTo>
                <a:lnTo>
                  <a:pt x="5109067" y="2544915"/>
                </a:lnTo>
                <a:lnTo>
                  <a:pt x="5109067" y="2529189"/>
                </a:lnTo>
                <a:lnTo>
                  <a:pt x="5137834" y="2529189"/>
                </a:lnTo>
                <a:lnTo>
                  <a:pt x="5137834" y="2516048"/>
                </a:lnTo>
                <a:lnTo>
                  <a:pt x="5109067" y="2516048"/>
                </a:lnTo>
                <a:lnTo>
                  <a:pt x="5109067" y="2501710"/>
                </a:lnTo>
                <a:lnTo>
                  <a:pt x="5139530" y="2501710"/>
                </a:lnTo>
                <a:lnTo>
                  <a:pt x="5139530" y="2488569"/>
                </a:lnTo>
                <a:close/>
                <a:moveTo>
                  <a:pt x="4956952" y="2488569"/>
                </a:moveTo>
                <a:lnTo>
                  <a:pt x="4982636" y="2531874"/>
                </a:lnTo>
                <a:lnTo>
                  <a:pt x="4982636" y="2558056"/>
                </a:lnTo>
                <a:lnTo>
                  <a:pt x="5001155" y="2558056"/>
                </a:lnTo>
                <a:lnTo>
                  <a:pt x="5001155" y="2531874"/>
                </a:lnTo>
                <a:lnTo>
                  <a:pt x="5026639" y="2488569"/>
                </a:lnTo>
                <a:lnTo>
                  <a:pt x="5005335" y="2488569"/>
                </a:lnTo>
                <a:lnTo>
                  <a:pt x="4991895" y="2516439"/>
                </a:lnTo>
                <a:lnTo>
                  <a:pt x="4978255" y="2488569"/>
                </a:lnTo>
                <a:close/>
                <a:moveTo>
                  <a:pt x="4914046" y="2488569"/>
                </a:moveTo>
                <a:lnTo>
                  <a:pt x="4914046" y="2558056"/>
                </a:lnTo>
                <a:lnTo>
                  <a:pt x="4961233" y="2558056"/>
                </a:lnTo>
                <a:lnTo>
                  <a:pt x="4961233" y="2544317"/>
                </a:lnTo>
                <a:lnTo>
                  <a:pt x="4932565" y="2544317"/>
                </a:lnTo>
                <a:lnTo>
                  <a:pt x="4932565" y="2488569"/>
                </a:lnTo>
                <a:close/>
                <a:moveTo>
                  <a:pt x="5342524" y="2487380"/>
                </a:moveTo>
                <a:cubicBezTo>
                  <a:pt x="5328584" y="2487380"/>
                  <a:pt x="5312260" y="2491960"/>
                  <a:pt x="5312260" y="2508683"/>
                </a:cubicBezTo>
                <a:cubicBezTo>
                  <a:pt x="5312260" y="2533968"/>
                  <a:pt x="5345109" y="2525806"/>
                  <a:pt x="5345109" y="2538747"/>
                </a:cubicBezTo>
                <a:cubicBezTo>
                  <a:pt x="5345109" y="2544316"/>
                  <a:pt x="5339540" y="2545513"/>
                  <a:pt x="5333663" y="2545513"/>
                </a:cubicBezTo>
                <a:cubicBezTo>
                  <a:pt x="5325991" y="2545513"/>
                  <a:pt x="5319325" y="2543518"/>
                  <a:pt x="5314546" y="2540933"/>
                </a:cubicBezTo>
                <a:lnTo>
                  <a:pt x="5314554" y="2540942"/>
                </a:lnTo>
                <a:lnTo>
                  <a:pt x="5312958" y="2556269"/>
                </a:lnTo>
                <a:cubicBezTo>
                  <a:pt x="5319126" y="2558255"/>
                  <a:pt x="5327188" y="2559253"/>
                  <a:pt x="5333663" y="2559253"/>
                </a:cubicBezTo>
                <a:cubicBezTo>
                  <a:pt x="5349090" y="2559253"/>
                  <a:pt x="5364226" y="2554374"/>
                  <a:pt x="5364226" y="2536354"/>
                </a:cubicBezTo>
                <a:cubicBezTo>
                  <a:pt x="5364226" y="2511268"/>
                  <a:pt x="5331377" y="2518832"/>
                  <a:pt x="5331377" y="2507586"/>
                </a:cubicBezTo>
                <a:cubicBezTo>
                  <a:pt x="5331377" y="2501519"/>
                  <a:pt x="5339141" y="2501120"/>
                  <a:pt x="5343820" y="2501120"/>
                </a:cubicBezTo>
                <a:cubicBezTo>
                  <a:pt x="5349090" y="2501120"/>
                  <a:pt x="5354468" y="2502117"/>
                  <a:pt x="5359247" y="2504303"/>
                </a:cubicBezTo>
                <a:lnTo>
                  <a:pt x="5360444" y="2489965"/>
                </a:lnTo>
                <a:cubicBezTo>
                  <a:pt x="5355764" y="2488377"/>
                  <a:pt x="5349190" y="2487380"/>
                  <a:pt x="5342524" y="2487380"/>
                </a:cubicBezTo>
                <a:close/>
                <a:moveTo>
                  <a:pt x="5057401" y="2487380"/>
                </a:moveTo>
                <a:cubicBezTo>
                  <a:pt x="5043462" y="2487380"/>
                  <a:pt x="5027137" y="2491960"/>
                  <a:pt x="5027137" y="2508683"/>
                </a:cubicBezTo>
                <a:cubicBezTo>
                  <a:pt x="5027137" y="2533968"/>
                  <a:pt x="5059986" y="2525806"/>
                  <a:pt x="5059986" y="2538747"/>
                </a:cubicBezTo>
                <a:cubicBezTo>
                  <a:pt x="5059986" y="2544316"/>
                  <a:pt x="5054417" y="2545513"/>
                  <a:pt x="5048540" y="2545513"/>
                </a:cubicBezTo>
                <a:cubicBezTo>
                  <a:pt x="5040868" y="2545513"/>
                  <a:pt x="5034202" y="2543518"/>
                  <a:pt x="5029423" y="2540933"/>
                </a:cubicBezTo>
                <a:lnTo>
                  <a:pt x="5029431" y="2540942"/>
                </a:lnTo>
                <a:lnTo>
                  <a:pt x="5027835" y="2556269"/>
                </a:lnTo>
                <a:cubicBezTo>
                  <a:pt x="5034003" y="2558255"/>
                  <a:pt x="5042065" y="2559253"/>
                  <a:pt x="5048540" y="2559253"/>
                </a:cubicBezTo>
                <a:cubicBezTo>
                  <a:pt x="5063967" y="2559253"/>
                  <a:pt x="5079103" y="2554374"/>
                  <a:pt x="5079103" y="2536354"/>
                </a:cubicBezTo>
                <a:cubicBezTo>
                  <a:pt x="5079103" y="2511268"/>
                  <a:pt x="5046254" y="2518832"/>
                  <a:pt x="5046254" y="2507586"/>
                </a:cubicBezTo>
                <a:cubicBezTo>
                  <a:pt x="5046254" y="2501519"/>
                  <a:pt x="5054018" y="2501120"/>
                  <a:pt x="5058697" y="2501120"/>
                </a:cubicBezTo>
                <a:cubicBezTo>
                  <a:pt x="5063967" y="2501120"/>
                  <a:pt x="5069345" y="2502117"/>
                  <a:pt x="5074124" y="2504303"/>
                </a:cubicBezTo>
                <a:lnTo>
                  <a:pt x="5075321" y="2489965"/>
                </a:lnTo>
                <a:cubicBezTo>
                  <a:pt x="5070641" y="2488377"/>
                  <a:pt x="5064067" y="2487380"/>
                  <a:pt x="5057401" y="2487380"/>
                </a:cubicBezTo>
                <a:close/>
                <a:moveTo>
                  <a:pt x="4526961" y="2486341"/>
                </a:moveTo>
                <a:lnTo>
                  <a:pt x="4526961" y="2588311"/>
                </a:lnTo>
                <a:lnTo>
                  <a:pt x="4526961" y="2588893"/>
                </a:lnTo>
                <a:lnTo>
                  <a:pt x="4526961" y="2785893"/>
                </a:lnTo>
                <a:cubicBezTo>
                  <a:pt x="4526961" y="2799125"/>
                  <a:pt x="4542205" y="2809856"/>
                  <a:pt x="4561023" y="2809864"/>
                </a:cubicBezTo>
                <a:lnTo>
                  <a:pt x="4641482" y="2809897"/>
                </a:lnTo>
                <a:cubicBezTo>
                  <a:pt x="4660558" y="2809897"/>
                  <a:pt x="4676999" y="2817286"/>
                  <a:pt x="4676999" y="2830203"/>
                </a:cubicBezTo>
                <a:lnTo>
                  <a:pt x="4681379" y="2830203"/>
                </a:lnTo>
                <a:cubicBezTo>
                  <a:pt x="4681379" y="2817295"/>
                  <a:pt x="4697820" y="2809897"/>
                  <a:pt x="4716888" y="2809897"/>
                </a:cubicBezTo>
                <a:lnTo>
                  <a:pt x="4797347" y="2809864"/>
                </a:lnTo>
                <a:cubicBezTo>
                  <a:pt x="4816156" y="2809864"/>
                  <a:pt x="4831409" y="2799125"/>
                  <a:pt x="4831409" y="2785893"/>
                </a:cubicBezTo>
                <a:lnTo>
                  <a:pt x="4831409" y="2588893"/>
                </a:lnTo>
                <a:lnTo>
                  <a:pt x="4831409" y="2588311"/>
                </a:lnTo>
                <a:lnTo>
                  <a:pt x="4831409" y="2486341"/>
                </a:lnTo>
                <a:lnTo>
                  <a:pt x="4831400" y="2486341"/>
                </a:lnTo>
                <a:close/>
                <a:moveTo>
                  <a:pt x="4541200" y="2467224"/>
                </a:moveTo>
                <a:lnTo>
                  <a:pt x="4541200" y="2479692"/>
                </a:lnTo>
                <a:lnTo>
                  <a:pt x="4817154" y="2479692"/>
                </a:lnTo>
                <a:lnTo>
                  <a:pt x="4817154" y="2467224"/>
                </a:lnTo>
                <a:close/>
                <a:moveTo>
                  <a:pt x="4727386" y="2448107"/>
                </a:moveTo>
                <a:lnTo>
                  <a:pt x="4727386" y="2460575"/>
                </a:lnTo>
                <a:lnTo>
                  <a:pt x="4810505" y="2460575"/>
                </a:lnTo>
                <a:lnTo>
                  <a:pt x="4810505" y="2448107"/>
                </a:lnTo>
                <a:close/>
                <a:moveTo>
                  <a:pt x="4637617" y="2448107"/>
                </a:moveTo>
                <a:lnTo>
                  <a:pt x="4637617" y="2460575"/>
                </a:lnTo>
                <a:lnTo>
                  <a:pt x="4720736" y="2460575"/>
                </a:lnTo>
                <a:lnTo>
                  <a:pt x="4720736" y="2448107"/>
                </a:lnTo>
                <a:close/>
                <a:moveTo>
                  <a:pt x="4547849" y="2448107"/>
                </a:moveTo>
                <a:lnTo>
                  <a:pt x="4547849" y="2460575"/>
                </a:lnTo>
                <a:lnTo>
                  <a:pt x="4630968" y="2460575"/>
                </a:lnTo>
                <a:lnTo>
                  <a:pt x="4630968" y="2448107"/>
                </a:lnTo>
                <a:close/>
                <a:moveTo>
                  <a:pt x="4772270" y="2429031"/>
                </a:moveTo>
                <a:lnTo>
                  <a:pt x="4772270" y="2441499"/>
                </a:lnTo>
                <a:lnTo>
                  <a:pt x="4810505" y="2441499"/>
                </a:lnTo>
                <a:lnTo>
                  <a:pt x="4810505" y="2429031"/>
                </a:lnTo>
                <a:close/>
                <a:moveTo>
                  <a:pt x="4592733" y="2429031"/>
                </a:moveTo>
                <a:lnTo>
                  <a:pt x="4592733" y="2441499"/>
                </a:lnTo>
                <a:lnTo>
                  <a:pt x="4675852" y="2441499"/>
                </a:lnTo>
                <a:lnTo>
                  <a:pt x="4675852" y="2429031"/>
                </a:lnTo>
                <a:close/>
                <a:moveTo>
                  <a:pt x="4547849" y="2429031"/>
                </a:moveTo>
                <a:lnTo>
                  <a:pt x="4547849" y="2441499"/>
                </a:lnTo>
                <a:lnTo>
                  <a:pt x="4586084" y="2441499"/>
                </a:lnTo>
                <a:lnTo>
                  <a:pt x="4586084" y="2429031"/>
                </a:lnTo>
                <a:close/>
                <a:moveTo>
                  <a:pt x="4682502" y="2428990"/>
                </a:moveTo>
                <a:lnTo>
                  <a:pt x="4682502" y="2441458"/>
                </a:lnTo>
                <a:lnTo>
                  <a:pt x="4765621" y="2441458"/>
                </a:lnTo>
                <a:lnTo>
                  <a:pt x="4765621" y="2428990"/>
                </a:lnTo>
                <a:close/>
                <a:moveTo>
                  <a:pt x="4727386" y="2409914"/>
                </a:moveTo>
                <a:lnTo>
                  <a:pt x="4727386" y="2422382"/>
                </a:lnTo>
                <a:lnTo>
                  <a:pt x="4810505" y="2422382"/>
                </a:lnTo>
                <a:lnTo>
                  <a:pt x="4810505" y="2409914"/>
                </a:lnTo>
                <a:close/>
                <a:moveTo>
                  <a:pt x="4637617" y="2409914"/>
                </a:moveTo>
                <a:lnTo>
                  <a:pt x="4637617" y="2422382"/>
                </a:lnTo>
                <a:lnTo>
                  <a:pt x="4720736" y="2422382"/>
                </a:lnTo>
                <a:lnTo>
                  <a:pt x="4720736" y="2409914"/>
                </a:lnTo>
                <a:close/>
                <a:moveTo>
                  <a:pt x="4547849" y="2409914"/>
                </a:moveTo>
                <a:lnTo>
                  <a:pt x="4547849" y="2422382"/>
                </a:lnTo>
                <a:lnTo>
                  <a:pt x="4630968" y="2422382"/>
                </a:lnTo>
                <a:lnTo>
                  <a:pt x="4630968" y="2409914"/>
                </a:lnTo>
                <a:close/>
                <a:moveTo>
                  <a:pt x="4767283" y="2387472"/>
                </a:moveTo>
                <a:lnTo>
                  <a:pt x="4751490" y="2403265"/>
                </a:lnTo>
                <a:lnTo>
                  <a:pt x="4803855" y="2403265"/>
                </a:lnTo>
                <a:lnTo>
                  <a:pt x="4788062" y="2387472"/>
                </a:lnTo>
                <a:close/>
                <a:moveTo>
                  <a:pt x="4701619" y="2387472"/>
                </a:moveTo>
                <a:lnTo>
                  <a:pt x="4685826" y="2403265"/>
                </a:lnTo>
                <a:lnTo>
                  <a:pt x="4738191" y="2403265"/>
                </a:lnTo>
                <a:lnTo>
                  <a:pt x="4722398" y="2387472"/>
                </a:lnTo>
                <a:close/>
                <a:moveTo>
                  <a:pt x="4635955" y="2387472"/>
                </a:moveTo>
                <a:lnTo>
                  <a:pt x="4620162" y="2403265"/>
                </a:lnTo>
                <a:lnTo>
                  <a:pt x="4672527" y="2403265"/>
                </a:lnTo>
                <a:lnTo>
                  <a:pt x="4656734" y="2387472"/>
                </a:lnTo>
                <a:close/>
                <a:moveTo>
                  <a:pt x="4570292" y="2387472"/>
                </a:moveTo>
                <a:lnTo>
                  <a:pt x="4554499" y="2403265"/>
                </a:lnTo>
                <a:lnTo>
                  <a:pt x="4606864" y="2403265"/>
                </a:lnTo>
                <a:lnTo>
                  <a:pt x="4591071" y="2387472"/>
                </a:lnTo>
                <a:close/>
                <a:moveTo>
                  <a:pt x="4785785" y="2350900"/>
                </a:moveTo>
                <a:lnTo>
                  <a:pt x="4785785" y="2363368"/>
                </a:lnTo>
                <a:lnTo>
                  <a:pt x="4792426" y="2370017"/>
                </a:lnTo>
                <a:lnTo>
                  <a:pt x="4792426" y="2383266"/>
                </a:lnTo>
                <a:lnTo>
                  <a:pt x="4810505" y="2401345"/>
                </a:lnTo>
                <a:lnTo>
                  <a:pt x="4828583" y="2383266"/>
                </a:lnTo>
                <a:lnTo>
                  <a:pt x="4828583" y="2370017"/>
                </a:lnTo>
                <a:lnTo>
                  <a:pt x="4835232" y="2363368"/>
                </a:lnTo>
                <a:lnTo>
                  <a:pt x="4835232" y="2350900"/>
                </a:lnTo>
                <a:lnTo>
                  <a:pt x="4823188" y="2350900"/>
                </a:lnTo>
                <a:lnTo>
                  <a:pt x="4823188" y="2360043"/>
                </a:lnTo>
                <a:lnTo>
                  <a:pt x="4816531" y="2360043"/>
                </a:lnTo>
                <a:lnTo>
                  <a:pt x="4816531" y="2350900"/>
                </a:lnTo>
                <a:lnTo>
                  <a:pt x="4804478" y="2350900"/>
                </a:lnTo>
                <a:lnTo>
                  <a:pt x="4804478" y="2360043"/>
                </a:lnTo>
                <a:lnTo>
                  <a:pt x="4797829" y="2360043"/>
                </a:lnTo>
                <a:lnTo>
                  <a:pt x="4797829" y="2350900"/>
                </a:lnTo>
                <a:close/>
                <a:moveTo>
                  <a:pt x="4719805" y="2350900"/>
                </a:moveTo>
                <a:lnTo>
                  <a:pt x="4719805" y="2363368"/>
                </a:lnTo>
                <a:lnTo>
                  <a:pt x="4726446" y="2370017"/>
                </a:lnTo>
                <a:lnTo>
                  <a:pt x="4726446" y="2383266"/>
                </a:lnTo>
                <a:lnTo>
                  <a:pt x="4744525" y="2401345"/>
                </a:lnTo>
                <a:lnTo>
                  <a:pt x="4762603" y="2383266"/>
                </a:lnTo>
                <a:lnTo>
                  <a:pt x="4762603" y="2370017"/>
                </a:lnTo>
                <a:lnTo>
                  <a:pt x="4769252" y="2363368"/>
                </a:lnTo>
                <a:lnTo>
                  <a:pt x="4769252" y="2350900"/>
                </a:lnTo>
                <a:lnTo>
                  <a:pt x="4757208" y="2350900"/>
                </a:lnTo>
                <a:lnTo>
                  <a:pt x="4757208" y="2360043"/>
                </a:lnTo>
                <a:lnTo>
                  <a:pt x="4750551" y="2360043"/>
                </a:lnTo>
                <a:lnTo>
                  <a:pt x="4750551" y="2350900"/>
                </a:lnTo>
                <a:lnTo>
                  <a:pt x="4738507" y="2350900"/>
                </a:lnTo>
                <a:lnTo>
                  <a:pt x="4738507" y="2360043"/>
                </a:lnTo>
                <a:lnTo>
                  <a:pt x="4731857" y="2360043"/>
                </a:lnTo>
                <a:lnTo>
                  <a:pt x="4731857" y="2350900"/>
                </a:lnTo>
                <a:close/>
                <a:moveTo>
                  <a:pt x="4654457" y="2350900"/>
                </a:moveTo>
                <a:lnTo>
                  <a:pt x="4654457" y="2363368"/>
                </a:lnTo>
                <a:lnTo>
                  <a:pt x="4661098" y="2370017"/>
                </a:lnTo>
                <a:lnTo>
                  <a:pt x="4661098" y="2383266"/>
                </a:lnTo>
                <a:lnTo>
                  <a:pt x="4679177" y="2401345"/>
                </a:lnTo>
                <a:lnTo>
                  <a:pt x="4697255" y="2383266"/>
                </a:lnTo>
                <a:lnTo>
                  <a:pt x="4697255" y="2370017"/>
                </a:lnTo>
                <a:lnTo>
                  <a:pt x="4703904" y="2363368"/>
                </a:lnTo>
                <a:lnTo>
                  <a:pt x="4703904" y="2350900"/>
                </a:lnTo>
                <a:lnTo>
                  <a:pt x="4691860" y="2350900"/>
                </a:lnTo>
                <a:lnTo>
                  <a:pt x="4691860" y="2360043"/>
                </a:lnTo>
                <a:lnTo>
                  <a:pt x="4685203" y="2360043"/>
                </a:lnTo>
                <a:lnTo>
                  <a:pt x="4685203" y="2350900"/>
                </a:lnTo>
                <a:lnTo>
                  <a:pt x="4673150" y="2350900"/>
                </a:lnTo>
                <a:lnTo>
                  <a:pt x="4673150" y="2360043"/>
                </a:lnTo>
                <a:lnTo>
                  <a:pt x="4666501" y="2360043"/>
                </a:lnTo>
                <a:lnTo>
                  <a:pt x="4666501" y="2350900"/>
                </a:lnTo>
                <a:close/>
                <a:moveTo>
                  <a:pt x="4589109" y="2350900"/>
                </a:moveTo>
                <a:lnTo>
                  <a:pt x="4589109" y="2363368"/>
                </a:lnTo>
                <a:lnTo>
                  <a:pt x="4595742" y="2370017"/>
                </a:lnTo>
                <a:lnTo>
                  <a:pt x="4595742" y="2383266"/>
                </a:lnTo>
                <a:lnTo>
                  <a:pt x="4613820" y="2401345"/>
                </a:lnTo>
                <a:lnTo>
                  <a:pt x="4631907" y="2383266"/>
                </a:lnTo>
                <a:lnTo>
                  <a:pt x="4631907" y="2370017"/>
                </a:lnTo>
                <a:lnTo>
                  <a:pt x="4638548" y="2363368"/>
                </a:lnTo>
                <a:lnTo>
                  <a:pt x="4638548" y="2350900"/>
                </a:lnTo>
                <a:lnTo>
                  <a:pt x="4626504" y="2350900"/>
                </a:lnTo>
                <a:lnTo>
                  <a:pt x="4626504" y="2360043"/>
                </a:lnTo>
                <a:lnTo>
                  <a:pt x="4619846" y="2360043"/>
                </a:lnTo>
                <a:lnTo>
                  <a:pt x="4619846" y="2350900"/>
                </a:lnTo>
                <a:lnTo>
                  <a:pt x="4607802" y="2350900"/>
                </a:lnTo>
                <a:lnTo>
                  <a:pt x="4607802" y="2360043"/>
                </a:lnTo>
                <a:lnTo>
                  <a:pt x="4601153" y="2360043"/>
                </a:lnTo>
                <a:lnTo>
                  <a:pt x="4601153" y="2350900"/>
                </a:lnTo>
                <a:close/>
                <a:moveTo>
                  <a:pt x="4523130" y="2350900"/>
                </a:moveTo>
                <a:lnTo>
                  <a:pt x="4523130" y="2363368"/>
                </a:lnTo>
                <a:lnTo>
                  <a:pt x="4529771" y="2370017"/>
                </a:lnTo>
                <a:lnTo>
                  <a:pt x="4529771" y="2383266"/>
                </a:lnTo>
                <a:lnTo>
                  <a:pt x="4547850" y="2401345"/>
                </a:lnTo>
                <a:lnTo>
                  <a:pt x="4565928" y="2383266"/>
                </a:lnTo>
                <a:lnTo>
                  <a:pt x="4565928" y="2370017"/>
                </a:lnTo>
                <a:lnTo>
                  <a:pt x="4572577" y="2363368"/>
                </a:lnTo>
                <a:lnTo>
                  <a:pt x="4572577" y="2350900"/>
                </a:lnTo>
                <a:lnTo>
                  <a:pt x="4560533" y="2350900"/>
                </a:lnTo>
                <a:lnTo>
                  <a:pt x="4560533" y="2360043"/>
                </a:lnTo>
                <a:lnTo>
                  <a:pt x="4553876" y="2360043"/>
                </a:lnTo>
                <a:lnTo>
                  <a:pt x="4553876" y="2350900"/>
                </a:lnTo>
                <a:lnTo>
                  <a:pt x="4541823" y="2350900"/>
                </a:lnTo>
                <a:lnTo>
                  <a:pt x="4541823" y="2360043"/>
                </a:lnTo>
                <a:lnTo>
                  <a:pt x="4535174" y="2360043"/>
                </a:lnTo>
                <a:lnTo>
                  <a:pt x="4535174" y="2350900"/>
                </a:lnTo>
                <a:close/>
                <a:moveTo>
                  <a:pt x="0" y="0"/>
                </a:moveTo>
                <a:lnTo>
                  <a:pt x="5679440" y="0"/>
                </a:lnTo>
                <a:lnTo>
                  <a:pt x="5679440" y="3065463"/>
                </a:lnTo>
                <a:lnTo>
                  <a:pt x="0" y="3065463"/>
                </a:lnTo>
                <a:close/>
              </a:path>
            </a:pathLst>
          </a:custGeom>
        </p:spPr>
        <p:txBody>
          <a:bodyPr wrap="square">
            <a:noAutofit/>
          </a:bodyPr>
          <a:lstStyle>
            <a:lvl1pPr marL="0" indent="0">
              <a:buNone/>
              <a:defRPr sz="2000"/>
            </a:lvl1pPr>
          </a:lstStyle>
          <a:p>
            <a:r>
              <a:rPr lang="sv-SE"/>
              <a:t>Infoga egen bild här</a:t>
            </a:r>
          </a:p>
        </p:txBody>
      </p:sp>
      <p:sp>
        <p:nvSpPr>
          <p:cNvPr id="21" name="Platshållare för text 14">
            <a:extLst>
              <a:ext uri="{FF2B5EF4-FFF2-40B4-BE49-F238E27FC236}">
                <a16:creationId xmlns:a16="http://schemas.microsoft.com/office/drawing/2014/main" id="{3213047D-E4D0-C5FA-4553-DCF23A65B995}"/>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22" name="Platshållare för text 11">
            <a:extLst>
              <a:ext uri="{FF2B5EF4-FFF2-40B4-BE49-F238E27FC236}">
                <a16:creationId xmlns:a16="http://schemas.microsoft.com/office/drawing/2014/main" id="{B04CD346-7AFA-7D66-00A1-11A6AAC392E2}"/>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1237440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å bakgrund hus och egen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9E17AAF-9C15-4694-6780-434E82C6A978}"/>
              </a:ext>
            </a:extLst>
          </p:cNvPr>
          <p:cNvSpPr>
            <a:spLocks noGrp="1" noRot="1" noMove="1" noResize="1" noEditPoints="1" noAdjustHandles="1" noChangeArrowheads="1" noChangeShapeType="1"/>
          </p:cNvSpPr>
          <p:nvPr userDrawn="1"/>
        </p:nvSpPr>
        <p:spPr>
          <a:xfrm>
            <a:off x="246529" y="246529"/>
            <a:ext cx="5849471" cy="6364942"/>
          </a:xfrm>
          <a:prstGeom prst="rect">
            <a:avLst/>
          </a:prstGeom>
          <a:solidFill>
            <a:srgbClr val="007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D1FD868-32DA-931A-A716-FBC950A3A938}"/>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D1C34D11-84E9-9FC0-5647-459C6FE7C269}"/>
              </a:ext>
            </a:extLst>
          </p:cNvPr>
          <p:cNvSpPr>
            <a:spLocks noGrp="1" noRot="1" noMove="1" noResize="1" noEditPoints="1" noAdjustHandles="1" noChangeArrowheads="1" noChangeShapeType="1"/>
          </p:cNvSpPr>
          <p:nvPr userDrawn="1"/>
        </p:nvSpPr>
        <p:spPr>
          <a:xfrm rot="10800000">
            <a:off x="12202160" y="0"/>
            <a:ext cx="33528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 name="Grupp 5">
            <a:extLst>
              <a:ext uri="{FF2B5EF4-FFF2-40B4-BE49-F238E27FC236}">
                <a16:creationId xmlns:a16="http://schemas.microsoft.com/office/drawing/2014/main" id="{4FBE67E6-496D-2436-9E0F-2D8C18D32189}"/>
              </a:ext>
            </a:extLst>
          </p:cNvPr>
          <p:cNvGrpSpPr>
            <a:grpSpLocks noGrp="1" noUngrp="1" noRot="1" noMove="1" noResize="1"/>
          </p:cNvGrpSpPr>
          <p:nvPr userDrawn="1"/>
        </p:nvGrpSpPr>
        <p:grpSpPr>
          <a:xfrm>
            <a:off x="2071309" y="5898774"/>
            <a:ext cx="2199910" cy="374485"/>
            <a:chOff x="1888335" y="5891642"/>
            <a:chExt cx="2199910" cy="374485"/>
          </a:xfrm>
        </p:grpSpPr>
        <p:pic>
          <p:nvPicPr>
            <p:cNvPr id="7" name="Bildobjekt 6">
              <a:extLst>
                <a:ext uri="{FF2B5EF4-FFF2-40B4-BE49-F238E27FC236}">
                  <a16:creationId xmlns:a16="http://schemas.microsoft.com/office/drawing/2014/main" id="{E95A6CCC-FE0A-E503-FB27-6E9BE6A94EB6}"/>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2763173" y="5898774"/>
              <a:ext cx="460318" cy="367353"/>
            </a:xfrm>
            <a:prstGeom prst="rect">
              <a:avLst/>
            </a:prstGeom>
          </p:spPr>
        </p:pic>
        <p:pic>
          <p:nvPicPr>
            <p:cNvPr id="8" name="Bildobjekt 7">
              <a:extLst>
                <a:ext uri="{FF2B5EF4-FFF2-40B4-BE49-F238E27FC236}">
                  <a16:creationId xmlns:a16="http://schemas.microsoft.com/office/drawing/2014/main" id="{E589A0CF-DD40-A11E-BAF2-76E5CC832158}"/>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3190508" y="5891642"/>
              <a:ext cx="460318" cy="367353"/>
            </a:xfrm>
            <a:prstGeom prst="rect">
              <a:avLst/>
            </a:prstGeom>
          </p:spPr>
        </p:pic>
        <p:pic>
          <p:nvPicPr>
            <p:cNvPr id="9" name="Bildobjekt 8">
              <a:extLst>
                <a:ext uri="{FF2B5EF4-FFF2-40B4-BE49-F238E27FC236}">
                  <a16:creationId xmlns:a16="http://schemas.microsoft.com/office/drawing/2014/main" id="{FE78C423-4994-1CF7-D7AD-2DAAC5E0AC39}"/>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2325754" y="5898773"/>
              <a:ext cx="460318" cy="367353"/>
            </a:xfrm>
            <a:prstGeom prst="rect">
              <a:avLst/>
            </a:prstGeom>
          </p:spPr>
        </p:pic>
        <p:pic>
          <p:nvPicPr>
            <p:cNvPr id="10" name="Bildobjekt 9">
              <a:extLst>
                <a:ext uri="{FF2B5EF4-FFF2-40B4-BE49-F238E27FC236}">
                  <a16:creationId xmlns:a16="http://schemas.microsoft.com/office/drawing/2014/main" id="{0C0B30F8-DCC0-879B-ECED-1B522F99828E}"/>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3627927" y="5898773"/>
              <a:ext cx="460318" cy="367353"/>
            </a:xfrm>
            <a:prstGeom prst="rect">
              <a:avLst/>
            </a:prstGeom>
          </p:spPr>
        </p:pic>
        <p:pic>
          <p:nvPicPr>
            <p:cNvPr id="11" name="Bildobjekt 10">
              <a:extLst>
                <a:ext uri="{FF2B5EF4-FFF2-40B4-BE49-F238E27FC236}">
                  <a16:creationId xmlns:a16="http://schemas.microsoft.com/office/drawing/2014/main" id="{0FB896EA-7018-3A4E-838F-FCA0743C9D88}"/>
                </a:ext>
              </a:extLst>
            </p:cNvPr>
            <p:cNvPicPr>
              <a:picLocks noGrp="1" noRo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1888335" y="5898773"/>
              <a:ext cx="460318" cy="367353"/>
            </a:xfrm>
            <a:prstGeom prst="rect">
              <a:avLst/>
            </a:prstGeom>
          </p:spPr>
        </p:pic>
      </p:grpSp>
      <p:pic>
        <p:nvPicPr>
          <p:cNvPr id="12" name="Bildobjekt 11">
            <a:extLst>
              <a:ext uri="{FF2B5EF4-FFF2-40B4-BE49-F238E27FC236}">
                <a16:creationId xmlns:a16="http://schemas.microsoft.com/office/drawing/2014/main" id="{2770F963-98B0-CDF2-BED8-018EB6352DBA}"/>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13" name="Platshållare för bild 50">
            <a:extLst>
              <a:ext uri="{FF2B5EF4-FFF2-40B4-BE49-F238E27FC236}">
                <a16:creationId xmlns:a16="http://schemas.microsoft.com/office/drawing/2014/main" id="{F16A3EB0-8BB4-F800-3C70-A7A779C22457}"/>
              </a:ext>
            </a:extLst>
          </p:cNvPr>
          <p:cNvSpPr>
            <a:spLocks noGrp="1" noRot="1" noMove="1" noResize="1" noEditPoints="1" noAdjustHandles="1" noChangeArrowheads="1" noChangeShapeType="1"/>
          </p:cNvSpPr>
          <p:nvPr>
            <p:ph type="pic" sz="quarter" idx="12" hasCustomPrompt="1"/>
          </p:nvPr>
        </p:nvSpPr>
        <p:spPr>
          <a:xfrm>
            <a:off x="6096000" y="249386"/>
            <a:ext cx="5857875" cy="6354614"/>
          </a:xfrm>
          <a:custGeom>
            <a:avLst/>
            <a:gdLst>
              <a:gd name="connsiteX0" fmla="*/ 4900664 w 5857875"/>
              <a:gd name="connsiteY0" fmla="*/ 6044913 h 6354614"/>
              <a:gd name="connsiteX1" fmla="*/ 4903523 w 5857875"/>
              <a:gd name="connsiteY1" fmla="*/ 6048478 h 6354614"/>
              <a:gd name="connsiteX2" fmla="*/ 4901636 w 5857875"/>
              <a:gd name="connsiteY2" fmla="*/ 6050656 h 6354614"/>
              <a:gd name="connsiteX3" fmla="*/ 4901628 w 5857875"/>
              <a:gd name="connsiteY3" fmla="*/ 6050656 h 6354614"/>
              <a:gd name="connsiteX4" fmla="*/ 4900140 w 5857875"/>
              <a:gd name="connsiteY4" fmla="*/ 6053083 h 6354614"/>
              <a:gd name="connsiteX5" fmla="*/ 4897630 w 5857875"/>
              <a:gd name="connsiteY5" fmla="*/ 6050074 h 6354614"/>
              <a:gd name="connsiteX6" fmla="*/ 4900664 w 5857875"/>
              <a:gd name="connsiteY6" fmla="*/ 6044913 h 6354614"/>
              <a:gd name="connsiteX7" fmla="*/ 4806025 w 5857875"/>
              <a:gd name="connsiteY7" fmla="*/ 6044913 h 6354614"/>
              <a:gd name="connsiteX8" fmla="*/ 4809058 w 5857875"/>
              <a:gd name="connsiteY8" fmla="*/ 6050074 h 6354614"/>
              <a:gd name="connsiteX9" fmla="*/ 4806548 w 5857875"/>
              <a:gd name="connsiteY9" fmla="*/ 6053083 h 6354614"/>
              <a:gd name="connsiteX10" fmla="*/ 4806540 w 5857875"/>
              <a:gd name="connsiteY10" fmla="*/ 6053083 h 6354614"/>
              <a:gd name="connsiteX11" fmla="*/ 4805052 w 5857875"/>
              <a:gd name="connsiteY11" fmla="*/ 6050656 h 6354614"/>
              <a:gd name="connsiteX12" fmla="*/ 4803165 w 5857875"/>
              <a:gd name="connsiteY12" fmla="*/ 6048478 h 6354614"/>
              <a:gd name="connsiteX13" fmla="*/ 4806025 w 5857875"/>
              <a:gd name="connsiteY13" fmla="*/ 6044913 h 6354614"/>
              <a:gd name="connsiteX14" fmla="*/ 4891633 w 5857875"/>
              <a:gd name="connsiteY14" fmla="*/ 6042047 h 6354614"/>
              <a:gd name="connsiteX15" fmla="*/ 4891637 w 5857875"/>
              <a:gd name="connsiteY15" fmla="*/ 6042053 h 6354614"/>
              <a:gd name="connsiteX16" fmla="*/ 4891629 w 5857875"/>
              <a:gd name="connsiteY16" fmla="*/ 6042053 h 6354614"/>
              <a:gd name="connsiteX17" fmla="*/ 4815030 w 5857875"/>
              <a:gd name="connsiteY17" fmla="*/ 6042046 h 6354614"/>
              <a:gd name="connsiteX18" fmla="*/ 4815035 w 5857875"/>
              <a:gd name="connsiteY18" fmla="*/ 6042053 h 6354614"/>
              <a:gd name="connsiteX19" fmla="*/ 4815026 w 5857875"/>
              <a:gd name="connsiteY19" fmla="*/ 6042053 h 6354614"/>
              <a:gd name="connsiteX20" fmla="*/ 4896574 w 5857875"/>
              <a:gd name="connsiteY20" fmla="*/ 6039460 h 6354614"/>
              <a:gd name="connsiteX21" fmla="*/ 4899134 w 5857875"/>
              <a:gd name="connsiteY21" fmla="*/ 6042926 h 6354614"/>
              <a:gd name="connsiteX22" fmla="*/ 4897115 w 5857875"/>
              <a:gd name="connsiteY22" fmla="*/ 6045511 h 6354614"/>
              <a:gd name="connsiteX23" fmla="*/ 4895693 w 5857875"/>
              <a:gd name="connsiteY23" fmla="*/ 6047689 h 6354614"/>
              <a:gd name="connsiteX24" fmla="*/ 4893341 w 5857875"/>
              <a:gd name="connsiteY24" fmla="*/ 6044505 h 6354614"/>
              <a:gd name="connsiteX25" fmla="*/ 4896574 w 5857875"/>
              <a:gd name="connsiteY25" fmla="*/ 6039460 h 6354614"/>
              <a:gd name="connsiteX26" fmla="*/ 4810097 w 5857875"/>
              <a:gd name="connsiteY26" fmla="*/ 6039460 h 6354614"/>
              <a:gd name="connsiteX27" fmla="*/ 4813331 w 5857875"/>
              <a:gd name="connsiteY27" fmla="*/ 6044505 h 6354614"/>
              <a:gd name="connsiteX28" fmla="*/ 4810979 w 5857875"/>
              <a:gd name="connsiteY28" fmla="*/ 6047689 h 6354614"/>
              <a:gd name="connsiteX29" fmla="*/ 4809557 w 5857875"/>
              <a:gd name="connsiteY29" fmla="*/ 6045511 h 6354614"/>
              <a:gd name="connsiteX30" fmla="*/ 4807537 w 5857875"/>
              <a:gd name="connsiteY30" fmla="*/ 6042926 h 6354614"/>
              <a:gd name="connsiteX31" fmla="*/ 4810097 w 5857875"/>
              <a:gd name="connsiteY31" fmla="*/ 6039460 h 6354614"/>
              <a:gd name="connsiteX32" fmla="*/ 4927362 w 5857875"/>
              <a:gd name="connsiteY32" fmla="*/ 6034141 h 6354614"/>
              <a:gd name="connsiteX33" fmla="*/ 4930844 w 5857875"/>
              <a:gd name="connsiteY33" fmla="*/ 6039560 h 6354614"/>
              <a:gd name="connsiteX34" fmla="*/ 4925774 w 5857875"/>
              <a:gd name="connsiteY34" fmla="*/ 6039950 h 6354614"/>
              <a:gd name="connsiteX35" fmla="*/ 4922765 w 5857875"/>
              <a:gd name="connsiteY35" fmla="*/ 6034465 h 6354614"/>
              <a:gd name="connsiteX36" fmla="*/ 4779319 w 5857875"/>
              <a:gd name="connsiteY36" fmla="*/ 6034141 h 6354614"/>
              <a:gd name="connsiteX37" fmla="*/ 4783915 w 5857875"/>
              <a:gd name="connsiteY37" fmla="*/ 6034465 h 6354614"/>
              <a:gd name="connsiteX38" fmla="*/ 4780906 w 5857875"/>
              <a:gd name="connsiteY38" fmla="*/ 6039950 h 6354614"/>
              <a:gd name="connsiteX39" fmla="*/ 4775836 w 5857875"/>
              <a:gd name="connsiteY39" fmla="*/ 6039560 h 6354614"/>
              <a:gd name="connsiteX40" fmla="*/ 4927362 w 5857875"/>
              <a:gd name="connsiteY40" fmla="*/ 6034140 h 6354614"/>
              <a:gd name="connsiteX41" fmla="*/ 4927370 w 5857875"/>
              <a:gd name="connsiteY41" fmla="*/ 6034140 h 6354614"/>
              <a:gd name="connsiteX42" fmla="*/ 4927362 w 5857875"/>
              <a:gd name="connsiteY42" fmla="*/ 6034141 h 6354614"/>
              <a:gd name="connsiteX43" fmla="*/ 4779310 w 5857875"/>
              <a:gd name="connsiteY43" fmla="*/ 6034140 h 6354614"/>
              <a:gd name="connsiteX44" fmla="*/ 4779319 w 5857875"/>
              <a:gd name="connsiteY44" fmla="*/ 6034140 h 6354614"/>
              <a:gd name="connsiteX45" fmla="*/ 4779319 w 5857875"/>
              <a:gd name="connsiteY45" fmla="*/ 6034141 h 6354614"/>
              <a:gd name="connsiteX46" fmla="*/ 4892767 w 5857875"/>
              <a:gd name="connsiteY46" fmla="*/ 6033376 h 6354614"/>
              <a:gd name="connsiteX47" fmla="*/ 4895211 w 5857875"/>
              <a:gd name="connsiteY47" fmla="*/ 6037282 h 6354614"/>
              <a:gd name="connsiteX48" fmla="*/ 4893117 w 5857875"/>
              <a:gd name="connsiteY48" fmla="*/ 6039801 h 6354614"/>
              <a:gd name="connsiteX49" fmla="*/ 4891633 w 5857875"/>
              <a:gd name="connsiteY49" fmla="*/ 6042047 h 6354614"/>
              <a:gd name="connsiteX50" fmla="*/ 4889534 w 5857875"/>
              <a:gd name="connsiteY50" fmla="*/ 6038629 h 6354614"/>
              <a:gd name="connsiteX51" fmla="*/ 4892767 w 5857875"/>
              <a:gd name="connsiteY51" fmla="*/ 6033376 h 6354614"/>
              <a:gd name="connsiteX52" fmla="*/ 4813896 w 5857875"/>
              <a:gd name="connsiteY52" fmla="*/ 6033376 h 6354614"/>
              <a:gd name="connsiteX53" fmla="*/ 4817129 w 5857875"/>
              <a:gd name="connsiteY53" fmla="*/ 6038629 h 6354614"/>
              <a:gd name="connsiteX54" fmla="*/ 4815030 w 5857875"/>
              <a:gd name="connsiteY54" fmla="*/ 6042046 h 6354614"/>
              <a:gd name="connsiteX55" fmla="*/ 4813547 w 5857875"/>
              <a:gd name="connsiteY55" fmla="*/ 6039801 h 6354614"/>
              <a:gd name="connsiteX56" fmla="*/ 4811452 w 5857875"/>
              <a:gd name="connsiteY56" fmla="*/ 6037282 h 6354614"/>
              <a:gd name="connsiteX57" fmla="*/ 4813896 w 5857875"/>
              <a:gd name="connsiteY57" fmla="*/ 6033376 h 6354614"/>
              <a:gd name="connsiteX58" fmla="*/ 4924145 w 5857875"/>
              <a:gd name="connsiteY58" fmla="*/ 6027466 h 6354614"/>
              <a:gd name="connsiteX59" fmla="*/ 4924153 w 5857875"/>
              <a:gd name="connsiteY59" fmla="*/ 6027466 h 6354614"/>
              <a:gd name="connsiteX60" fmla="*/ 4926464 w 5857875"/>
              <a:gd name="connsiteY60" fmla="*/ 6032179 h 6354614"/>
              <a:gd name="connsiteX61" fmla="*/ 4922083 w 5857875"/>
              <a:gd name="connsiteY61" fmla="*/ 6032470 h 6354614"/>
              <a:gd name="connsiteX62" fmla="*/ 4920404 w 5857875"/>
              <a:gd name="connsiteY62" fmla="*/ 6027541 h 6354614"/>
              <a:gd name="connsiteX63" fmla="*/ 4782510 w 5857875"/>
              <a:gd name="connsiteY63" fmla="*/ 6027466 h 6354614"/>
              <a:gd name="connsiteX64" fmla="*/ 4786251 w 5857875"/>
              <a:gd name="connsiteY64" fmla="*/ 6027541 h 6354614"/>
              <a:gd name="connsiteX65" fmla="*/ 4786259 w 5857875"/>
              <a:gd name="connsiteY65" fmla="*/ 6027541 h 6354614"/>
              <a:gd name="connsiteX66" fmla="*/ 4784580 w 5857875"/>
              <a:gd name="connsiteY66" fmla="*/ 6032470 h 6354614"/>
              <a:gd name="connsiteX67" fmla="*/ 4780200 w 5857875"/>
              <a:gd name="connsiteY67" fmla="*/ 6032179 h 6354614"/>
              <a:gd name="connsiteX68" fmla="*/ 4782510 w 5857875"/>
              <a:gd name="connsiteY68" fmla="*/ 6027466 h 6354614"/>
              <a:gd name="connsiteX69" fmla="*/ 4921643 w 5857875"/>
              <a:gd name="connsiteY69" fmla="*/ 6020293 h 6354614"/>
              <a:gd name="connsiteX70" fmla="*/ 4923280 w 5857875"/>
              <a:gd name="connsiteY70" fmla="*/ 6025363 h 6354614"/>
              <a:gd name="connsiteX71" fmla="*/ 4919914 w 5857875"/>
              <a:gd name="connsiteY71" fmla="*/ 6025297 h 6354614"/>
              <a:gd name="connsiteX72" fmla="*/ 4918850 w 5857875"/>
              <a:gd name="connsiteY72" fmla="*/ 6020467 h 6354614"/>
              <a:gd name="connsiteX73" fmla="*/ 4785029 w 5857875"/>
              <a:gd name="connsiteY73" fmla="*/ 6020293 h 6354614"/>
              <a:gd name="connsiteX74" fmla="*/ 4787822 w 5857875"/>
              <a:gd name="connsiteY74" fmla="*/ 6020467 h 6354614"/>
              <a:gd name="connsiteX75" fmla="*/ 4786758 w 5857875"/>
              <a:gd name="connsiteY75" fmla="*/ 6025297 h 6354614"/>
              <a:gd name="connsiteX76" fmla="*/ 4783391 w 5857875"/>
              <a:gd name="connsiteY76" fmla="*/ 6025363 h 6354614"/>
              <a:gd name="connsiteX77" fmla="*/ 4785029 w 5857875"/>
              <a:gd name="connsiteY77" fmla="*/ 6020293 h 6354614"/>
              <a:gd name="connsiteX78" fmla="*/ 4871265 w 5857875"/>
              <a:gd name="connsiteY78" fmla="*/ 5979074 h 6354614"/>
              <a:gd name="connsiteX79" fmla="*/ 4880408 w 5857875"/>
              <a:gd name="connsiteY79" fmla="*/ 5979972 h 6354614"/>
              <a:gd name="connsiteX80" fmla="*/ 4880740 w 5857875"/>
              <a:gd name="connsiteY80" fmla="*/ 5980288 h 6354614"/>
              <a:gd name="connsiteX81" fmla="*/ 4880965 w 5857875"/>
              <a:gd name="connsiteY81" fmla="*/ 5990669 h 6354614"/>
              <a:gd name="connsiteX82" fmla="*/ 4879485 w 5857875"/>
              <a:gd name="connsiteY82" fmla="*/ 5992913 h 6354614"/>
              <a:gd name="connsiteX83" fmla="*/ 4872112 w 5857875"/>
              <a:gd name="connsiteY83" fmla="*/ 5994809 h 6354614"/>
              <a:gd name="connsiteX84" fmla="*/ 4871713 w 5857875"/>
              <a:gd name="connsiteY84" fmla="*/ 5994518 h 6354614"/>
              <a:gd name="connsiteX85" fmla="*/ 4871265 w 5857875"/>
              <a:gd name="connsiteY85" fmla="*/ 5979074 h 6354614"/>
              <a:gd name="connsiteX86" fmla="*/ 4835407 w 5857875"/>
              <a:gd name="connsiteY86" fmla="*/ 5979066 h 6354614"/>
              <a:gd name="connsiteX87" fmla="*/ 4834958 w 5857875"/>
              <a:gd name="connsiteY87" fmla="*/ 5994509 h 6354614"/>
              <a:gd name="connsiteX88" fmla="*/ 4834559 w 5857875"/>
              <a:gd name="connsiteY88" fmla="*/ 5994800 h 6354614"/>
              <a:gd name="connsiteX89" fmla="*/ 4827187 w 5857875"/>
              <a:gd name="connsiteY89" fmla="*/ 5992905 h 6354614"/>
              <a:gd name="connsiteX90" fmla="*/ 4825707 w 5857875"/>
              <a:gd name="connsiteY90" fmla="*/ 5990661 h 6354614"/>
              <a:gd name="connsiteX91" fmla="*/ 4825932 w 5857875"/>
              <a:gd name="connsiteY91" fmla="*/ 5980279 h 6354614"/>
              <a:gd name="connsiteX92" fmla="*/ 4826264 w 5857875"/>
              <a:gd name="connsiteY92" fmla="*/ 5979964 h 6354614"/>
              <a:gd name="connsiteX93" fmla="*/ 4835407 w 5857875"/>
              <a:gd name="connsiteY93" fmla="*/ 5979066 h 6354614"/>
              <a:gd name="connsiteX94" fmla="*/ 4923538 w 5857875"/>
              <a:gd name="connsiteY94" fmla="*/ 5966216 h 6354614"/>
              <a:gd name="connsiteX95" fmla="*/ 4924785 w 5857875"/>
              <a:gd name="connsiteY95" fmla="*/ 5966523 h 6354614"/>
              <a:gd name="connsiteX96" fmla="*/ 4928841 w 5857875"/>
              <a:gd name="connsiteY96" fmla="*/ 5971652 h 6354614"/>
              <a:gd name="connsiteX97" fmla="*/ 4929340 w 5857875"/>
              <a:gd name="connsiteY97" fmla="*/ 5978359 h 6354614"/>
              <a:gd name="connsiteX98" fmla="*/ 4928583 w 5857875"/>
              <a:gd name="connsiteY98" fmla="*/ 5979398 h 6354614"/>
              <a:gd name="connsiteX99" fmla="*/ 4927245 w 5857875"/>
              <a:gd name="connsiteY99" fmla="*/ 5979099 h 6354614"/>
              <a:gd name="connsiteX100" fmla="*/ 4923048 w 5857875"/>
              <a:gd name="connsiteY100" fmla="*/ 5974827 h 6354614"/>
              <a:gd name="connsiteX101" fmla="*/ 4923056 w 5857875"/>
              <a:gd name="connsiteY101" fmla="*/ 5974819 h 6354614"/>
              <a:gd name="connsiteX102" fmla="*/ 4920180 w 5857875"/>
              <a:gd name="connsiteY102" fmla="*/ 5971835 h 6354614"/>
              <a:gd name="connsiteX103" fmla="*/ 4919989 w 5857875"/>
              <a:gd name="connsiteY103" fmla="*/ 5970430 h 6354614"/>
              <a:gd name="connsiteX104" fmla="*/ 4920504 w 5857875"/>
              <a:gd name="connsiteY104" fmla="*/ 5969532 h 6354614"/>
              <a:gd name="connsiteX105" fmla="*/ 4922981 w 5857875"/>
              <a:gd name="connsiteY105" fmla="*/ 5966681 h 6354614"/>
              <a:gd name="connsiteX106" fmla="*/ 4923538 w 5857875"/>
              <a:gd name="connsiteY106" fmla="*/ 5966216 h 6354614"/>
              <a:gd name="connsiteX107" fmla="*/ 4783125 w 5857875"/>
              <a:gd name="connsiteY107" fmla="*/ 5966207 h 6354614"/>
              <a:gd name="connsiteX108" fmla="*/ 4783682 w 5857875"/>
              <a:gd name="connsiteY108" fmla="*/ 5966673 h 6354614"/>
              <a:gd name="connsiteX109" fmla="*/ 4786159 w 5857875"/>
              <a:gd name="connsiteY109" fmla="*/ 5969524 h 6354614"/>
              <a:gd name="connsiteX110" fmla="*/ 4786675 w 5857875"/>
              <a:gd name="connsiteY110" fmla="*/ 5970422 h 6354614"/>
              <a:gd name="connsiteX111" fmla="*/ 4786483 w 5857875"/>
              <a:gd name="connsiteY111" fmla="*/ 5971826 h 6354614"/>
              <a:gd name="connsiteX112" fmla="*/ 4783607 w 5857875"/>
              <a:gd name="connsiteY112" fmla="*/ 5974810 h 6354614"/>
              <a:gd name="connsiteX113" fmla="*/ 4779410 w 5857875"/>
              <a:gd name="connsiteY113" fmla="*/ 5979083 h 6354614"/>
              <a:gd name="connsiteX114" fmla="*/ 4779418 w 5857875"/>
              <a:gd name="connsiteY114" fmla="*/ 5979091 h 6354614"/>
              <a:gd name="connsiteX115" fmla="*/ 4778080 w 5857875"/>
              <a:gd name="connsiteY115" fmla="*/ 5979390 h 6354614"/>
              <a:gd name="connsiteX116" fmla="*/ 4777324 w 5857875"/>
              <a:gd name="connsiteY116" fmla="*/ 5978351 h 6354614"/>
              <a:gd name="connsiteX117" fmla="*/ 4777822 w 5857875"/>
              <a:gd name="connsiteY117" fmla="*/ 5971643 h 6354614"/>
              <a:gd name="connsiteX118" fmla="*/ 4781879 w 5857875"/>
              <a:gd name="connsiteY118" fmla="*/ 5966515 h 6354614"/>
              <a:gd name="connsiteX119" fmla="*/ 4783125 w 5857875"/>
              <a:gd name="connsiteY119" fmla="*/ 5966207 h 6354614"/>
              <a:gd name="connsiteX120" fmla="*/ 4873850 w 5857875"/>
              <a:gd name="connsiteY120" fmla="*/ 5960580 h 6354614"/>
              <a:gd name="connsiteX121" fmla="*/ 4882419 w 5857875"/>
              <a:gd name="connsiteY121" fmla="*/ 5961453 h 6354614"/>
              <a:gd name="connsiteX122" fmla="*/ 4882710 w 5857875"/>
              <a:gd name="connsiteY122" fmla="*/ 5961777 h 6354614"/>
              <a:gd name="connsiteX123" fmla="*/ 4881696 w 5857875"/>
              <a:gd name="connsiteY123" fmla="*/ 5968900 h 6354614"/>
              <a:gd name="connsiteX124" fmla="*/ 4880948 w 5857875"/>
              <a:gd name="connsiteY124" fmla="*/ 5976198 h 6354614"/>
              <a:gd name="connsiteX125" fmla="*/ 4880956 w 5857875"/>
              <a:gd name="connsiteY125" fmla="*/ 5976198 h 6354614"/>
              <a:gd name="connsiteX126" fmla="*/ 4879892 w 5857875"/>
              <a:gd name="connsiteY126" fmla="*/ 5977204 h 6354614"/>
              <a:gd name="connsiteX127" fmla="*/ 4871464 w 5857875"/>
              <a:gd name="connsiteY127" fmla="*/ 5976340 h 6354614"/>
              <a:gd name="connsiteX128" fmla="*/ 4873850 w 5857875"/>
              <a:gd name="connsiteY128" fmla="*/ 5960580 h 6354614"/>
              <a:gd name="connsiteX129" fmla="*/ 4832814 w 5857875"/>
              <a:gd name="connsiteY129" fmla="*/ 5960580 h 6354614"/>
              <a:gd name="connsiteX130" fmla="*/ 4835199 w 5857875"/>
              <a:gd name="connsiteY130" fmla="*/ 5976340 h 6354614"/>
              <a:gd name="connsiteX131" fmla="*/ 4826771 w 5857875"/>
              <a:gd name="connsiteY131" fmla="*/ 5977204 h 6354614"/>
              <a:gd name="connsiteX132" fmla="*/ 4825707 w 5857875"/>
              <a:gd name="connsiteY132" fmla="*/ 5976198 h 6354614"/>
              <a:gd name="connsiteX133" fmla="*/ 4824959 w 5857875"/>
              <a:gd name="connsiteY133" fmla="*/ 5968900 h 6354614"/>
              <a:gd name="connsiteX134" fmla="*/ 4823945 w 5857875"/>
              <a:gd name="connsiteY134" fmla="*/ 5961777 h 6354614"/>
              <a:gd name="connsiteX135" fmla="*/ 4823953 w 5857875"/>
              <a:gd name="connsiteY135" fmla="*/ 5961777 h 6354614"/>
              <a:gd name="connsiteX136" fmla="*/ 4824244 w 5857875"/>
              <a:gd name="connsiteY136" fmla="*/ 5961453 h 6354614"/>
              <a:gd name="connsiteX137" fmla="*/ 4832814 w 5857875"/>
              <a:gd name="connsiteY137" fmla="*/ 5960580 h 6354614"/>
              <a:gd name="connsiteX138" fmla="*/ 4889692 w 5857875"/>
              <a:gd name="connsiteY138" fmla="*/ 5941953 h 6354614"/>
              <a:gd name="connsiteX139" fmla="*/ 4889950 w 5857875"/>
              <a:gd name="connsiteY139" fmla="*/ 5942269 h 6354614"/>
              <a:gd name="connsiteX140" fmla="*/ 4885295 w 5857875"/>
              <a:gd name="connsiteY140" fmla="*/ 5954263 h 6354614"/>
              <a:gd name="connsiteX141" fmla="*/ 4882062 w 5857875"/>
              <a:gd name="connsiteY141" fmla="*/ 5959034 h 6354614"/>
              <a:gd name="connsiteX142" fmla="*/ 4874747 w 5857875"/>
              <a:gd name="connsiteY142" fmla="*/ 5958029 h 6354614"/>
              <a:gd name="connsiteX143" fmla="*/ 4874756 w 5857875"/>
              <a:gd name="connsiteY143" fmla="*/ 5958029 h 6354614"/>
              <a:gd name="connsiteX144" fmla="*/ 4877839 w 5857875"/>
              <a:gd name="connsiteY144" fmla="*/ 5948503 h 6354614"/>
              <a:gd name="connsiteX145" fmla="*/ 4880067 w 5857875"/>
              <a:gd name="connsiteY145" fmla="*/ 5943333 h 6354614"/>
              <a:gd name="connsiteX146" fmla="*/ 4881995 w 5857875"/>
              <a:gd name="connsiteY146" fmla="*/ 5942286 h 6354614"/>
              <a:gd name="connsiteX147" fmla="*/ 4889692 w 5857875"/>
              <a:gd name="connsiteY147" fmla="*/ 5941953 h 6354614"/>
              <a:gd name="connsiteX148" fmla="*/ 4816963 w 5857875"/>
              <a:gd name="connsiteY148" fmla="*/ 5941953 h 6354614"/>
              <a:gd name="connsiteX149" fmla="*/ 4816971 w 5857875"/>
              <a:gd name="connsiteY149" fmla="*/ 5941953 h 6354614"/>
              <a:gd name="connsiteX150" fmla="*/ 4824668 w 5857875"/>
              <a:gd name="connsiteY150" fmla="*/ 5942286 h 6354614"/>
              <a:gd name="connsiteX151" fmla="*/ 4826597 w 5857875"/>
              <a:gd name="connsiteY151" fmla="*/ 5943333 h 6354614"/>
              <a:gd name="connsiteX152" fmla="*/ 4828824 w 5857875"/>
              <a:gd name="connsiteY152" fmla="*/ 5948503 h 6354614"/>
              <a:gd name="connsiteX153" fmla="*/ 4831908 w 5857875"/>
              <a:gd name="connsiteY153" fmla="*/ 5958029 h 6354614"/>
              <a:gd name="connsiteX154" fmla="*/ 4824593 w 5857875"/>
              <a:gd name="connsiteY154" fmla="*/ 5959034 h 6354614"/>
              <a:gd name="connsiteX155" fmla="*/ 4821360 w 5857875"/>
              <a:gd name="connsiteY155" fmla="*/ 5954263 h 6354614"/>
              <a:gd name="connsiteX156" fmla="*/ 4816705 w 5857875"/>
              <a:gd name="connsiteY156" fmla="*/ 5942269 h 6354614"/>
              <a:gd name="connsiteX157" fmla="*/ 4816963 w 5857875"/>
              <a:gd name="connsiteY157" fmla="*/ 5941953 h 6354614"/>
              <a:gd name="connsiteX158" fmla="*/ 4931310 w 5857875"/>
              <a:gd name="connsiteY158" fmla="*/ 5911499 h 6354614"/>
              <a:gd name="connsiteX159" fmla="*/ 4933546 w 5857875"/>
              <a:gd name="connsiteY159" fmla="*/ 5913735 h 6354614"/>
              <a:gd name="connsiteX160" fmla="*/ 4931310 w 5857875"/>
              <a:gd name="connsiteY160" fmla="*/ 5915971 h 6354614"/>
              <a:gd name="connsiteX161" fmla="*/ 4929074 w 5857875"/>
              <a:gd name="connsiteY161" fmla="*/ 5913735 h 6354614"/>
              <a:gd name="connsiteX162" fmla="*/ 4931310 w 5857875"/>
              <a:gd name="connsiteY162" fmla="*/ 5911499 h 6354614"/>
              <a:gd name="connsiteX163" fmla="*/ 4775362 w 5857875"/>
              <a:gd name="connsiteY163" fmla="*/ 5911499 h 6354614"/>
              <a:gd name="connsiteX164" fmla="*/ 4777598 w 5857875"/>
              <a:gd name="connsiteY164" fmla="*/ 5913735 h 6354614"/>
              <a:gd name="connsiteX165" fmla="*/ 4775362 w 5857875"/>
              <a:gd name="connsiteY165" fmla="*/ 5915971 h 6354614"/>
              <a:gd name="connsiteX166" fmla="*/ 4773126 w 5857875"/>
              <a:gd name="connsiteY166" fmla="*/ 5913735 h 6354614"/>
              <a:gd name="connsiteX167" fmla="*/ 4775362 w 5857875"/>
              <a:gd name="connsiteY167" fmla="*/ 5911499 h 6354614"/>
              <a:gd name="connsiteX168" fmla="*/ 4931310 w 5857875"/>
              <a:gd name="connsiteY168" fmla="*/ 5909571 h 6354614"/>
              <a:gd name="connsiteX169" fmla="*/ 4927146 w 5857875"/>
              <a:gd name="connsiteY169" fmla="*/ 5913735 h 6354614"/>
              <a:gd name="connsiteX170" fmla="*/ 4931310 w 5857875"/>
              <a:gd name="connsiteY170" fmla="*/ 5917900 h 6354614"/>
              <a:gd name="connsiteX171" fmla="*/ 4935475 w 5857875"/>
              <a:gd name="connsiteY171" fmla="*/ 5913735 h 6354614"/>
              <a:gd name="connsiteX172" fmla="*/ 4931310 w 5857875"/>
              <a:gd name="connsiteY172" fmla="*/ 5909571 h 6354614"/>
              <a:gd name="connsiteX173" fmla="*/ 4775362 w 5857875"/>
              <a:gd name="connsiteY173" fmla="*/ 5909571 h 6354614"/>
              <a:gd name="connsiteX174" fmla="*/ 4771198 w 5857875"/>
              <a:gd name="connsiteY174" fmla="*/ 5913735 h 6354614"/>
              <a:gd name="connsiteX175" fmla="*/ 4775362 w 5857875"/>
              <a:gd name="connsiteY175" fmla="*/ 5917900 h 6354614"/>
              <a:gd name="connsiteX176" fmla="*/ 4779527 w 5857875"/>
              <a:gd name="connsiteY176" fmla="*/ 5913735 h 6354614"/>
              <a:gd name="connsiteX177" fmla="*/ 4775362 w 5857875"/>
              <a:gd name="connsiteY177" fmla="*/ 5909571 h 6354614"/>
              <a:gd name="connsiteX178" fmla="*/ 4769045 w 5857875"/>
              <a:gd name="connsiteY178" fmla="*/ 5902414 h 6354614"/>
              <a:gd name="connsiteX179" fmla="*/ 4823089 w 5857875"/>
              <a:gd name="connsiteY179" fmla="*/ 5968925 h 6354614"/>
              <a:gd name="connsiteX180" fmla="*/ 4793989 w 5857875"/>
              <a:gd name="connsiteY180" fmla="*/ 6055327 h 6354614"/>
              <a:gd name="connsiteX181" fmla="*/ 4793997 w 5857875"/>
              <a:gd name="connsiteY181" fmla="*/ 6055311 h 6354614"/>
              <a:gd name="connsiteX182" fmla="*/ 4784904 w 5857875"/>
              <a:gd name="connsiteY182" fmla="*/ 6063406 h 6354614"/>
              <a:gd name="connsiteX183" fmla="*/ 4783641 w 5857875"/>
              <a:gd name="connsiteY183" fmla="*/ 6073298 h 6354614"/>
              <a:gd name="connsiteX184" fmla="*/ 4790282 w 5857875"/>
              <a:gd name="connsiteY184" fmla="*/ 6078991 h 6354614"/>
              <a:gd name="connsiteX185" fmla="*/ 4775146 w 5857875"/>
              <a:gd name="connsiteY185" fmla="*/ 6080562 h 6354614"/>
              <a:gd name="connsiteX186" fmla="*/ 4766992 w 5857875"/>
              <a:gd name="connsiteY186" fmla="*/ 6066881 h 6354614"/>
              <a:gd name="connsiteX187" fmla="*/ 4755164 w 5857875"/>
              <a:gd name="connsiteY187" fmla="*/ 6064695 h 6354614"/>
              <a:gd name="connsiteX188" fmla="*/ 4749687 w 5857875"/>
              <a:gd name="connsiteY188" fmla="*/ 6045436 h 6354614"/>
              <a:gd name="connsiteX189" fmla="*/ 4767923 w 5857875"/>
              <a:gd name="connsiteY189" fmla="*/ 6054089 h 6354614"/>
              <a:gd name="connsiteX190" fmla="*/ 4780707 w 5857875"/>
              <a:gd name="connsiteY190" fmla="*/ 6045046 h 6354614"/>
              <a:gd name="connsiteX191" fmla="*/ 4790681 w 5857875"/>
              <a:gd name="connsiteY191" fmla="*/ 6000145 h 6354614"/>
              <a:gd name="connsiteX192" fmla="*/ 4784655 w 5857875"/>
              <a:gd name="connsiteY192" fmla="*/ 5976356 h 6354614"/>
              <a:gd name="connsiteX193" fmla="*/ 4784771 w 5857875"/>
              <a:gd name="connsiteY193" fmla="*/ 5975791 h 6354614"/>
              <a:gd name="connsiteX194" fmla="*/ 4787040 w 5857875"/>
              <a:gd name="connsiteY194" fmla="*/ 5973489 h 6354614"/>
              <a:gd name="connsiteX195" fmla="*/ 4788229 w 5857875"/>
              <a:gd name="connsiteY195" fmla="*/ 5969574 h 6354614"/>
              <a:gd name="connsiteX196" fmla="*/ 4786982 w 5857875"/>
              <a:gd name="connsiteY196" fmla="*/ 5968044 h 6354614"/>
              <a:gd name="connsiteX197" fmla="*/ 4784181 w 5857875"/>
              <a:gd name="connsiteY197" fmla="*/ 5965027 h 6354614"/>
              <a:gd name="connsiteX198" fmla="*/ 4779925 w 5857875"/>
              <a:gd name="connsiteY198" fmla="*/ 5963639 h 6354614"/>
              <a:gd name="connsiteX199" fmla="*/ 4771214 w 5857875"/>
              <a:gd name="connsiteY199" fmla="*/ 5942884 h 6354614"/>
              <a:gd name="connsiteX200" fmla="*/ 4771713 w 5857875"/>
              <a:gd name="connsiteY200" fmla="*/ 5942411 h 6354614"/>
              <a:gd name="connsiteX201" fmla="*/ 4788212 w 5857875"/>
              <a:gd name="connsiteY201" fmla="*/ 5938679 h 6354614"/>
              <a:gd name="connsiteX202" fmla="*/ 4794114 w 5857875"/>
              <a:gd name="connsiteY202" fmla="*/ 5926934 h 6354614"/>
              <a:gd name="connsiteX203" fmla="*/ 4793199 w 5857875"/>
              <a:gd name="connsiteY203" fmla="*/ 5926743 h 6354614"/>
              <a:gd name="connsiteX204" fmla="*/ 4785220 w 5857875"/>
              <a:gd name="connsiteY204" fmla="*/ 5937997 h 6354614"/>
              <a:gd name="connsiteX205" fmla="*/ 4771838 w 5857875"/>
              <a:gd name="connsiteY205" fmla="*/ 5939576 h 6354614"/>
              <a:gd name="connsiteX206" fmla="*/ 4763626 w 5857875"/>
              <a:gd name="connsiteY206" fmla="*/ 5933658 h 6354614"/>
              <a:gd name="connsiteX207" fmla="*/ 4756045 w 5857875"/>
              <a:gd name="connsiteY207" fmla="*/ 5915729 h 6354614"/>
              <a:gd name="connsiteX208" fmla="*/ 4757167 w 5857875"/>
              <a:gd name="connsiteY208" fmla="*/ 5914973 h 6354614"/>
              <a:gd name="connsiteX209" fmla="*/ 4764033 w 5857875"/>
              <a:gd name="connsiteY209" fmla="*/ 5919935 h 6354614"/>
              <a:gd name="connsiteX210" fmla="*/ 4764673 w 5857875"/>
              <a:gd name="connsiteY210" fmla="*/ 5918954 h 6354614"/>
              <a:gd name="connsiteX211" fmla="*/ 4754799 w 5857875"/>
              <a:gd name="connsiteY211" fmla="*/ 5903686 h 6354614"/>
              <a:gd name="connsiteX212" fmla="*/ 4755364 w 5857875"/>
              <a:gd name="connsiteY212" fmla="*/ 5902838 h 6354614"/>
              <a:gd name="connsiteX213" fmla="*/ 4769045 w 5857875"/>
              <a:gd name="connsiteY213" fmla="*/ 5902414 h 6354614"/>
              <a:gd name="connsiteX214" fmla="*/ 4937610 w 5857875"/>
              <a:gd name="connsiteY214" fmla="*/ 5902381 h 6354614"/>
              <a:gd name="connsiteX215" fmla="*/ 4951291 w 5857875"/>
              <a:gd name="connsiteY215" fmla="*/ 5902804 h 6354614"/>
              <a:gd name="connsiteX216" fmla="*/ 4951857 w 5857875"/>
              <a:gd name="connsiteY216" fmla="*/ 5903652 h 6354614"/>
              <a:gd name="connsiteX217" fmla="*/ 4941982 w 5857875"/>
              <a:gd name="connsiteY217" fmla="*/ 5918921 h 6354614"/>
              <a:gd name="connsiteX218" fmla="*/ 4942622 w 5857875"/>
              <a:gd name="connsiteY218" fmla="*/ 5919902 h 6354614"/>
              <a:gd name="connsiteX219" fmla="*/ 4949488 w 5857875"/>
              <a:gd name="connsiteY219" fmla="*/ 5914940 h 6354614"/>
              <a:gd name="connsiteX220" fmla="*/ 4950610 w 5857875"/>
              <a:gd name="connsiteY220" fmla="*/ 5915696 h 6354614"/>
              <a:gd name="connsiteX221" fmla="*/ 4943029 w 5857875"/>
              <a:gd name="connsiteY221" fmla="*/ 5933625 h 6354614"/>
              <a:gd name="connsiteX222" fmla="*/ 4934817 w 5857875"/>
              <a:gd name="connsiteY222" fmla="*/ 5939543 h 6354614"/>
              <a:gd name="connsiteX223" fmla="*/ 4921435 w 5857875"/>
              <a:gd name="connsiteY223" fmla="*/ 5937964 h 6354614"/>
              <a:gd name="connsiteX224" fmla="*/ 4913456 w 5857875"/>
              <a:gd name="connsiteY224" fmla="*/ 5926709 h 6354614"/>
              <a:gd name="connsiteX225" fmla="*/ 4912541 w 5857875"/>
              <a:gd name="connsiteY225" fmla="*/ 5926901 h 6354614"/>
              <a:gd name="connsiteX226" fmla="*/ 4918443 w 5857875"/>
              <a:gd name="connsiteY226" fmla="*/ 5938645 h 6354614"/>
              <a:gd name="connsiteX227" fmla="*/ 4934942 w 5857875"/>
              <a:gd name="connsiteY227" fmla="*/ 5942377 h 6354614"/>
              <a:gd name="connsiteX228" fmla="*/ 4935441 w 5857875"/>
              <a:gd name="connsiteY228" fmla="*/ 5942851 h 6354614"/>
              <a:gd name="connsiteX229" fmla="*/ 4926730 w 5857875"/>
              <a:gd name="connsiteY229" fmla="*/ 5963606 h 6354614"/>
              <a:gd name="connsiteX230" fmla="*/ 4922474 w 5857875"/>
              <a:gd name="connsiteY230" fmla="*/ 5964994 h 6354614"/>
              <a:gd name="connsiteX231" fmla="*/ 4919673 w 5857875"/>
              <a:gd name="connsiteY231" fmla="*/ 5968011 h 6354614"/>
              <a:gd name="connsiteX232" fmla="*/ 4918426 w 5857875"/>
              <a:gd name="connsiteY232" fmla="*/ 5969541 h 6354614"/>
              <a:gd name="connsiteX233" fmla="*/ 4919615 w 5857875"/>
              <a:gd name="connsiteY233" fmla="*/ 5973455 h 6354614"/>
              <a:gd name="connsiteX234" fmla="*/ 4921884 w 5857875"/>
              <a:gd name="connsiteY234" fmla="*/ 5975758 h 6354614"/>
              <a:gd name="connsiteX235" fmla="*/ 4922000 w 5857875"/>
              <a:gd name="connsiteY235" fmla="*/ 5976323 h 6354614"/>
              <a:gd name="connsiteX236" fmla="*/ 4915974 w 5857875"/>
              <a:gd name="connsiteY236" fmla="*/ 6000112 h 6354614"/>
              <a:gd name="connsiteX237" fmla="*/ 4925948 w 5857875"/>
              <a:gd name="connsiteY237" fmla="*/ 6045012 h 6354614"/>
              <a:gd name="connsiteX238" fmla="*/ 4938732 w 5857875"/>
              <a:gd name="connsiteY238" fmla="*/ 6054056 h 6354614"/>
              <a:gd name="connsiteX239" fmla="*/ 4956968 w 5857875"/>
              <a:gd name="connsiteY239" fmla="*/ 6045403 h 6354614"/>
              <a:gd name="connsiteX240" fmla="*/ 4951491 w 5857875"/>
              <a:gd name="connsiteY240" fmla="*/ 6064662 h 6354614"/>
              <a:gd name="connsiteX241" fmla="*/ 4951499 w 5857875"/>
              <a:gd name="connsiteY241" fmla="*/ 6064678 h 6354614"/>
              <a:gd name="connsiteX242" fmla="*/ 4939671 w 5857875"/>
              <a:gd name="connsiteY242" fmla="*/ 6066864 h 6354614"/>
              <a:gd name="connsiteX243" fmla="*/ 4931517 w 5857875"/>
              <a:gd name="connsiteY243" fmla="*/ 6080546 h 6354614"/>
              <a:gd name="connsiteX244" fmla="*/ 4916382 w 5857875"/>
              <a:gd name="connsiteY244" fmla="*/ 6078975 h 6354614"/>
              <a:gd name="connsiteX245" fmla="*/ 4923023 w 5857875"/>
              <a:gd name="connsiteY245" fmla="*/ 6073281 h 6354614"/>
              <a:gd name="connsiteX246" fmla="*/ 4921759 w 5857875"/>
              <a:gd name="connsiteY246" fmla="*/ 6063390 h 6354614"/>
              <a:gd name="connsiteX247" fmla="*/ 4912666 w 5857875"/>
              <a:gd name="connsiteY247" fmla="*/ 6055294 h 6354614"/>
              <a:gd name="connsiteX248" fmla="*/ 4883566 w 5857875"/>
              <a:gd name="connsiteY248" fmla="*/ 5968892 h 6354614"/>
              <a:gd name="connsiteX249" fmla="*/ 4937610 w 5857875"/>
              <a:gd name="connsiteY249" fmla="*/ 5902381 h 6354614"/>
              <a:gd name="connsiteX250" fmla="*/ 5188371 w 5857875"/>
              <a:gd name="connsiteY250" fmla="*/ 5899530 h 6354614"/>
              <a:gd name="connsiteX251" fmla="*/ 5204097 w 5857875"/>
              <a:gd name="connsiteY251" fmla="*/ 5921731 h 6354614"/>
              <a:gd name="connsiteX252" fmla="*/ 5188371 w 5857875"/>
              <a:gd name="connsiteY252" fmla="*/ 5943932 h 6354614"/>
              <a:gd name="connsiteX253" fmla="*/ 5172645 w 5857875"/>
              <a:gd name="connsiteY253" fmla="*/ 5921731 h 6354614"/>
              <a:gd name="connsiteX254" fmla="*/ 5188371 w 5857875"/>
              <a:gd name="connsiteY254" fmla="*/ 5899530 h 6354614"/>
              <a:gd name="connsiteX255" fmla="*/ 5507830 w 5857875"/>
              <a:gd name="connsiteY255" fmla="*/ 5886987 h 6354614"/>
              <a:gd name="connsiteX256" fmla="*/ 5507830 w 5857875"/>
              <a:gd name="connsiteY256" fmla="*/ 5956474 h 6354614"/>
              <a:gd name="connsiteX257" fmla="*/ 5524853 w 5857875"/>
              <a:gd name="connsiteY257" fmla="*/ 5956474 h 6354614"/>
              <a:gd name="connsiteX258" fmla="*/ 5524254 w 5857875"/>
              <a:gd name="connsiteY258" fmla="*/ 5908989 h 6354614"/>
              <a:gd name="connsiteX259" fmla="*/ 5524454 w 5857875"/>
              <a:gd name="connsiteY259" fmla="*/ 5908989 h 6354614"/>
              <a:gd name="connsiteX260" fmla="*/ 5548741 w 5857875"/>
              <a:gd name="connsiteY260" fmla="*/ 5956474 h 6354614"/>
              <a:gd name="connsiteX261" fmla="*/ 5571740 w 5857875"/>
              <a:gd name="connsiteY261" fmla="*/ 5956474 h 6354614"/>
              <a:gd name="connsiteX262" fmla="*/ 5571740 w 5857875"/>
              <a:gd name="connsiteY262" fmla="*/ 5886987 h 6354614"/>
              <a:gd name="connsiteX263" fmla="*/ 5554817 w 5857875"/>
              <a:gd name="connsiteY263" fmla="*/ 5886987 h 6354614"/>
              <a:gd name="connsiteX264" fmla="*/ 5555116 w 5857875"/>
              <a:gd name="connsiteY264" fmla="*/ 5934173 h 6354614"/>
              <a:gd name="connsiteX265" fmla="*/ 5554917 w 5857875"/>
              <a:gd name="connsiteY265" fmla="*/ 5934173 h 6354614"/>
              <a:gd name="connsiteX266" fmla="*/ 5531419 w 5857875"/>
              <a:gd name="connsiteY266" fmla="*/ 5886987 h 6354614"/>
              <a:gd name="connsiteX267" fmla="*/ 5434661 w 5857875"/>
              <a:gd name="connsiteY267" fmla="*/ 5886987 h 6354614"/>
              <a:gd name="connsiteX268" fmla="*/ 5434661 w 5857875"/>
              <a:gd name="connsiteY268" fmla="*/ 5930092 h 6354614"/>
              <a:gd name="connsiteX269" fmla="*/ 5465124 w 5857875"/>
              <a:gd name="connsiteY269" fmla="*/ 5957671 h 6354614"/>
              <a:gd name="connsiteX270" fmla="*/ 5495587 w 5857875"/>
              <a:gd name="connsiteY270" fmla="*/ 5930092 h 6354614"/>
              <a:gd name="connsiteX271" fmla="*/ 5495587 w 5857875"/>
              <a:gd name="connsiteY271" fmla="*/ 5886987 h 6354614"/>
              <a:gd name="connsiteX272" fmla="*/ 5477068 w 5857875"/>
              <a:gd name="connsiteY272" fmla="*/ 5886987 h 6354614"/>
              <a:gd name="connsiteX273" fmla="*/ 5477068 w 5857875"/>
              <a:gd name="connsiteY273" fmla="*/ 5927009 h 6354614"/>
              <a:gd name="connsiteX274" fmla="*/ 5465124 w 5857875"/>
              <a:gd name="connsiteY274" fmla="*/ 5943932 h 6354614"/>
              <a:gd name="connsiteX275" fmla="*/ 5453180 w 5857875"/>
              <a:gd name="connsiteY275" fmla="*/ 5927009 h 6354614"/>
              <a:gd name="connsiteX276" fmla="*/ 5453180 w 5857875"/>
              <a:gd name="connsiteY276" fmla="*/ 5886987 h 6354614"/>
              <a:gd name="connsiteX277" fmla="*/ 5334602 w 5857875"/>
              <a:gd name="connsiteY277" fmla="*/ 5886987 h 6354614"/>
              <a:gd name="connsiteX278" fmla="*/ 5334602 w 5857875"/>
              <a:gd name="connsiteY278" fmla="*/ 5956474 h 6354614"/>
              <a:gd name="connsiteX279" fmla="*/ 5352722 w 5857875"/>
              <a:gd name="connsiteY279" fmla="*/ 5956474 h 6354614"/>
              <a:gd name="connsiteX280" fmla="*/ 5352323 w 5857875"/>
              <a:gd name="connsiteY280" fmla="*/ 5903120 h 6354614"/>
              <a:gd name="connsiteX281" fmla="*/ 5352522 w 5857875"/>
              <a:gd name="connsiteY281" fmla="*/ 5903120 h 6354614"/>
              <a:gd name="connsiteX282" fmla="*/ 5369445 w 5857875"/>
              <a:gd name="connsiteY282" fmla="*/ 5956474 h 6354614"/>
              <a:gd name="connsiteX283" fmla="*/ 5386468 w 5857875"/>
              <a:gd name="connsiteY283" fmla="*/ 5956474 h 6354614"/>
              <a:gd name="connsiteX284" fmla="*/ 5404189 w 5857875"/>
              <a:gd name="connsiteY284" fmla="*/ 5903120 h 6354614"/>
              <a:gd name="connsiteX285" fmla="*/ 5404389 w 5857875"/>
              <a:gd name="connsiteY285" fmla="*/ 5903120 h 6354614"/>
              <a:gd name="connsiteX286" fmla="*/ 5404089 w 5857875"/>
              <a:gd name="connsiteY286" fmla="*/ 5956474 h 6354614"/>
              <a:gd name="connsiteX287" fmla="*/ 5422209 w 5857875"/>
              <a:gd name="connsiteY287" fmla="*/ 5956474 h 6354614"/>
              <a:gd name="connsiteX288" fmla="*/ 5422209 w 5857875"/>
              <a:gd name="connsiteY288" fmla="*/ 5886987 h 6354614"/>
              <a:gd name="connsiteX289" fmla="*/ 5394140 w 5857875"/>
              <a:gd name="connsiteY289" fmla="*/ 5886987 h 6354614"/>
              <a:gd name="connsiteX290" fmla="*/ 5378713 w 5857875"/>
              <a:gd name="connsiteY290" fmla="*/ 5933176 h 6354614"/>
              <a:gd name="connsiteX291" fmla="*/ 5378514 w 5857875"/>
              <a:gd name="connsiteY291" fmla="*/ 5933176 h 6354614"/>
              <a:gd name="connsiteX292" fmla="*/ 5363777 w 5857875"/>
              <a:gd name="connsiteY292" fmla="*/ 5886987 h 6354614"/>
              <a:gd name="connsiteX293" fmla="*/ 5334610 w 5857875"/>
              <a:gd name="connsiteY293" fmla="*/ 5886987 h 6354614"/>
              <a:gd name="connsiteX294" fmla="*/ 5233064 w 5857875"/>
              <a:gd name="connsiteY294" fmla="*/ 5886987 h 6354614"/>
              <a:gd name="connsiteX295" fmla="*/ 5233064 w 5857875"/>
              <a:gd name="connsiteY295" fmla="*/ 5956474 h 6354614"/>
              <a:gd name="connsiteX296" fmla="*/ 5251184 w 5857875"/>
              <a:gd name="connsiteY296" fmla="*/ 5956474 h 6354614"/>
              <a:gd name="connsiteX297" fmla="*/ 5250785 w 5857875"/>
              <a:gd name="connsiteY297" fmla="*/ 5903120 h 6354614"/>
              <a:gd name="connsiteX298" fmla="*/ 5250984 w 5857875"/>
              <a:gd name="connsiteY298" fmla="*/ 5903120 h 6354614"/>
              <a:gd name="connsiteX299" fmla="*/ 5267907 w 5857875"/>
              <a:gd name="connsiteY299" fmla="*/ 5956474 h 6354614"/>
              <a:gd name="connsiteX300" fmla="*/ 5284930 w 5857875"/>
              <a:gd name="connsiteY300" fmla="*/ 5956474 h 6354614"/>
              <a:gd name="connsiteX301" fmla="*/ 5302651 w 5857875"/>
              <a:gd name="connsiteY301" fmla="*/ 5903120 h 6354614"/>
              <a:gd name="connsiteX302" fmla="*/ 5302851 w 5857875"/>
              <a:gd name="connsiteY302" fmla="*/ 5903120 h 6354614"/>
              <a:gd name="connsiteX303" fmla="*/ 5302551 w 5857875"/>
              <a:gd name="connsiteY303" fmla="*/ 5956474 h 6354614"/>
              <a:gd name="connsiteX304" fmla="*/ 5320671 w 5857875"/>
              <a:gd name="connsiteY304" fmla="*/ 5956474 h 6354614"/>
              <a:gd name="connsiteX305" fmla="*/ 5320671 w 5857875"/>
              <a:gd name="connsiteY305" fmla="*/ 5886987 h 6354614"/>
              <a:gd name="connsiteX306" fmla="*/ 5292602 w 5857875"/>
              <a:gd name="connsiteY306" fmla="*/ 5886987 h 6354614"/>
              <a:gd name="connsiteX307" fmla="*/ 5277175 w 5857875"/>
              <a:gd name="connsiteY307" fmla="*/ 5933176 h 6354614"/>
              <a:gd name="connsiteX308" fmla="*/ 5276976 w 5857875"/>
              <a:gd name="connsiteY308" fmla="*/ 5933176 h 6354614"/>
              <a:gd name="connsiteX309" fmla="*/ 5262239 w 5857875"/>
              <a:gd name="connsiteY309" fmla="*/ 5886987 h 6354614"/>
              <a:gd name="connsiteX310" fmla="*/ 5233072 w 5857875"/>
              <a:gd name="connsiteY310" fmla="*/ 5886987 h 6354614"/>
              <a:gd name="connsiteX311" fmla="*/ 5088222 w 5857875"/>
              <a:gd name="connsiteY311" fmla="*/ 5886987 h 6354614"/>
              <a:gd name="connsiteX312" fmla="*/ 5088222 w 5857875"/>
              <a:gd name="connsiteY312" fmla="*/ 5956466 h 6354614"/>
              <a:gd name="connsiteX313" fmla="*/ 5106741 w 5857875"/>
              <a:gd name="connsiteY313" fmla="*/ 5956466 h 6354614"/>
              <a:gd name="connsiteX314" fmla="*/ 5106741 w 5857875"/>
              <a:gd name="connsiteY314" fmla="*/ 5924906 h 6354614"/>
              <a:gd name="connsiteX315" fmla="*/ 5106940 w 5857875"/>
              <a:gd name="connsiteY315" fmla="*/ 5924906 h 6354614"/>
              <a:gd name="connsiteX316" fmla="*/ 5128543 w 5857875"/>
              <a:gd name="connsiteY316" fmla="*/ 5956466 h 6354614"/>
              <a:gd name="connsiteX317" fmla="*/ 5152132 w 5857875"/>
              <a:gd name="connsiteY317" fmla="*/ 5956466 h 6354614"/>
              <a:gd name="connsiteX318" fmla="*/ 5124462 w 5857875"/>
              <a:gd name="connsiteY318" fmla="*/ 5919337 h 6354614"/>
              <a:gd name="connsiteX319" fmla="*/ 5150146 w 5857875"/>
              <a:gd name="connsiteY319" fmla="*/ 5886987 h 6354614"/>
              <a:gd name="connsiteX320" fmla="*/ 5127845 w 5857875"/>
              <a:gd name="connsiteY320" fmla="*/ 5886987 h 6354614"/>
              <a:gd name="connsiteX321" fmla="*/ 5106940 w 5857875"/>
              <a:gd name="connsiteY321" fmla="*/ 5915356 h 6354614"/>
              <a:gd name="connsiteX322" fmla="*/ 5106741 w 5857875"/>
              <a:gd name="connsiteY322" fmla="*/ 5915356 h 6354614"/>
              <a:gd name="connsiteX323" fmla="*/ 5106741 w 5857875"/>
              <a:gd name="connsiteY323" fmla="*/ 5886987 h 6354614"/>
              <a:gd name="connsiteX324" fmla="*/ 5188371 w 5857875"/>
              <a:gd name="connsiteY324" fmla="*/ 5885799 h 6354614"/>
              <a:gd name="connsiteX325" fmla="*/ 5153528 w 5857875"/>
              <a:gd name="connsiteY325" fmla="*/ 5921740 h 6354614"/>
              <a:gd name="connsiteX326" fmla="*/ 5188371 w 5857875"/>
              <a:gd name="connsiteY326" fmla="*/ 5957680 h 6354614"/>
              <a:gd name="connsiteX327" fmla="*/ 5223215 w 5857875"/>
              <a:gd name="connsiteY327" fmla="*/ 5921740 h 6354614"/>
              <a:gd name="connsiteX328" fmla="*/ 5188371 w 5857875"/>
              <a:gd name="connsiteY328" fmla="*/ 5885799 h 6354614"/>
              <a:gd name="connsiteX329" fmla="*/ 4946413 w 5857875"/>
              <a:gd name="connsiteY329" fmla="*/ 5798765 h 6354614"/>
              <a:gd name="connsiteX330" fmla="*/ 4938758 w 5857875"/>
              <a:gd name="connsiteY330" fmla="*/ 5821963 h 6354614"/>
              <a:gd name="connsiteX331" fmla="*/ 4914836 w 5857875"/>
              <a:gd name="connsiteY331" fmla="*/ 5816993 h 6354614"/>
              <a:gd name="connsiteX332" fmla="*/ 4931102 w 5857875"/>
              <a:gd name="connsiteY332" fmla="*/ 5835221 h 6354614"/>
              <a:gd name="connsiteX333" fmla="*/ 4914836 w 5857875"/>
              <a:gd name="connsiteY333" fmla="*/ 5853449 h 6354614"/>
              <a:gd name="connsiteX334" fmla="*/ 4938758 w 5857875"/>
              <a:gd name="connsiteY334" fmla="*/ 5848478 h 6354614"/>
              <a:gd name="connsiteX335" fmla="*/ 4946413 w 5857875"/>
              <a:gd name="connsiteY335" fmla="*/ 5871677 h 6354614"/>
              <a:gd name="connsiteX336" fmla="*/ 4954068 w 5857875"/>
              <a:gd name="connsiteY336" fmla="*/ 5848478 h 6354614"/>
              <a:gd name="connsiteX337" fmla="*/ 4977990 w 5857875"/>
              <a:gd name="connsiteY337" fmla="*/ 5853449 h 6354614"/>
              <a:gd name="connsiteX338" fmla="*/ 4961723 w 5857875"/>
              <a:gd name="connsiteY338" fmla="*/ 5835221 h 6354614"/>
              <a:gd name="connsiteX339" fmla="*/ 4977990 w 5857875"/>
              <a:gd name="connsiteY339" fmla="*/ 5816993 h 6354614"/>
              <a:gd name="connsiteX340" fmla="*/ 4954068 w 5857875"/>
              <a:gd name="connsiteY340" fmla="*/ 5821963 h 6354614"/>
              <a:gd name="connsiteX341" fmla="*/ 4852638 w 5857875"/>
              <a:gd name="connsiteY341" fmla="*/ 5798765 h 6354614"/>
              <a:gd name="connsiteX342" fmla="*/ 4844983 w 5857875"/>
              <a:gd name="connsiteY342" fmla="*/ 5821963 h 6354614"/>
              <a:gd name="connsiteX343" fmla="*/ 4821061 w 5857875"/>
              <a:gd name="connsiteY343" fmla="*/ 5816993 h 6354614"/>
              <a:gd name="connsiteX344" fmla="*/ 4837327 w 5857875"/>
              <a:gd name="connsiteY344" fmla="*/ 5835221 h 6354614"/>
              <a:gd name="connsiteX345" fmla="*/ 4821061 w 5857875"/>
              <a:gd name="connsiteY345" fmla="*/ 5853449 h 6354614"/>
              <a:gd name="connsiteX346" fmla="*/ 4844983 w 5857875"/>
              <a:gd name="connsiteY346" fmla="*/ 5848478 h 6354614"/>
              <a:gd name="connsiteX347" fmla="*/ 4852638 w 5857875"/>
              <a:gd name="connsiteY347" fmla="*/ 5871677 h 6354614"/>
              <a:gd name="connsiteX348" fmla="*/ 4860293 w 5857875"/>
              <a:gd name="connsiteY348" fmla="*/ 5848478 h 6354614"/>
              <a:gd name="connsiteX349" fmla="*/ 4884215 w 5857875"/>
              <a:gd name="connsiteY349" fmla="*/ 5853449 h 6354614"/>
              <a:gd name="connsiteX350" fmla="*/ 4867948 w 5857875"/>
              <a:gd name="connsiteY350" fmla="*/ 5835221 h 6354614"/>
              <a:gd name="connsiteX351" fmla="*/ 4884215 w 5857875"/>
              <a:gd name="connsiteY351" fmla="*/ 5816993 h 6354614"/>
              <a:gd name="connsiteX352" fmla="*/ 4860293 w 5857875"/>
              <a:gd name="connsiteY352" fmla="*/ 5821963 h 6354614"/>
              <a:gd name="connsiteX353" fmla="*/ 4758863 w 5857875"/>
              <a:gd name="connsiteY353" fmla="*/ 5798765 h 6354614"/>
              <a:gd name="connsiteX354" fmla="*/ 4751208 w 5857875"/>
              <a:gd name="connsiteY354" fmla="*/ 5821963 h 6354614"/>
              <a:gd name="connsiteX355" fmla="*/ 4727286 w 5857875"/>
              <a:gd name="connsiteY355" fmla="*/ 5816993 h 6354614"/>
              <a:gd name="connsiteX356" fmla="*/ 4743552 w 5857875"/>
              <a:gd name="connsiteY356" fmla="*/ 5835221 h 6354614"/>
              <a:gd name="connsiteX357" fmla="*/ 4727286 w 5857875"/>
              <a:gd name="connsiteY357" fmla="*/ 5853449 h 6354614"/>
              <a:gd name="connsiteX358" fmla="*/ 4751208 w 5857875"/>
              <a:gd name="connsiteY358" fmla="*/ 5848478 h 6354614"/>
              <a:gd name="connsiteX359" fmla="*/ 4758863 w 5857875"/>
              <a:gd name="connsiteY359" fmla="*/ 5871677 h 6354614"/>
              <a:gd name="connsiteX360" fmla="*/ 4766518 w 5857875"/>
              <a:gd name="connsiteY360" fmla="*/ 5848478 h 6354614"/>
              <a:gd name="connsiteX361" fmla="*/ 4790440 w 5857875"/>
              <a:gd name="connsiteY361" fmla="*/ 5853449 h 6354614"/>
              <a:gd name="connsiteX362" fmla="*/ 4774173 w 5857875"/>
              <a:gd name="connsiteY362" fmla="*/ 5835221 h 6354614"/>
              <a:gd name="connsiteX363" fmla="*/ 4790440 w 5857875"/>
              <a:gd name="connsiteY363" fmla="*/ 5816993 h 6354614"/>
              <a:gd name="connsiteX364" fmla="*/ 4766518 w 5857875"/>
              <a:gd name="connsiteY364" fmla="*/ 5821963 h 6354614"/>
              <a:gd name="connsiteX365" fmla="*/ 4705293 w 5857875"/>
              <a:gd name="connsiteY365" fmla="*/ 5789173 h 6354614"/>
              <a:gd name="connsiteX366" fmla="*/ 5001420 w 5857875"/>
              <a:gd name="connsiteY366" fmla="*/ 5789173 h 6354614"/>
              <a:gd name="connsiteX367" fmla="*/ 5001420 w 5857875"/>
              <a:gd name="connsiteY367" fmla="*/ 5883413 h 6354614"/>
              <a:gd name="connsiteX368" fmla="*/ 4705293 w 5857875"/>
              <a:gd name="connsiteY368" fmla="*/ 5883413 h 6354614"/>
              <a:gd name="connsiteX369" fmla="*/ 5431178 w 5857875"/>
              <a:gd name="connsiteY369" fmla="*/ 5787245 h 6354614"/>
              <a:gd name="connsiteX370" fmla="*/ 5431178 w 5857875"/>
              <a:gd name="connsiteY370" fmla="*/ 5856732 h 6354614"/>
              <a:gd name="connsiteX371" fmla="*/ 5478365 w 5857875"/>
              <a:gd name="connsiteY371" fmla="*/ 5856732 h 6354614"/>
              <a:gd name="connsiteX372" fmla="*/ 5478365 w 5857875"/>
              <a:gd name="connsiteY372" fmla="*/ 5842993 h 6354614"/>
              <a:gd name="connsiteX373" fmla="*/ 5449697 w 5857875"/>
              <a:gd name="connsiteY373" fmla="*/ 5842993 h 6354614"/>
              <a:gd name="connsiteX374" fmla="*/ 5449697 w 5857875"/>
              <a:gd name="connsiteY374" fmla="*/ 5787245 h 6354614"/>
              <a:gd name="connsiteX375" fmla="*/ 5397823 w 5857875"/>
              <a:gd name="connsiteY375" fmla="*/ 5787245 h 6354614"/>
              <a:gd name="connsiteX376" fmla="*/ 5397823 w 5857875"/>
              <a:gd name="connsiteY376" fmla="*/ 5856732 h 6354614"/>
              <a:gd name="connsiteX377" fmla="*/ 5416342 w 5857875"/>
              <a:gd name="connsiteY377" fmla="*/ 5856732 h 6354614"/>
              <a:gd name="connsiteX378" fmla="*/ 5416342 w 5857875"/>
              <a:gd name="connsiteY378" fmla="*/ 5787245 h 6354614"/>
              <a:gd name="connsiteX379" fmla="*/ 5326050 w 5857875"/>
              <a:gd name="connsiteY379" fmla="*/ 5787245 h 6354614"/>
              <a:gd name="connsiteX380" fmla="*/ 5326050 w 5857875"/>
              <a:gd name="connsiteY380" fmla="*/ 5856724 h 6354614"/>
              <a:gd name="connsiteX381" fmla="*/ 5344569 w 5857875"/>
              <a:gd name="connsiteY381" fmla="*/ 5856724 h 6354614"/>
              <a:gd name="connsiteX382" fmla="*/ 5344569 w 5857875"/>
              <a:gd name="connsiteY382" fmla="*/ 5825164 h 6354614"/>
              <a:gd name="connsiteX383" fmla="*/ 5344768 w 5857875"/>
              <a:gd name="connsiteY383" fmla="*/ 5825164 h 6354614"/>
              <a:gd name="connsiteX384" fmla="*/ 5366371 w 5857875"/>
              <a:gd name="connsiteY384" fmla="*/ 5856724 h 6354614"/>
              <a:gd name="connsiteX385" fmla="*/ 5389960 w 5857875"/>
              <a:gd name="connsiteY385" fmla="*/ 5856724 h 6354614"/>
              <a:gd name="connsiteX386" fmla="*/ 5362290 w 5857875"/>
              <a:gd name="connsiteY386" fmla="*/ 5819595 h 6354614"/>
              <a:gd name="connsiteX387" fmla="*/ 5387974 w 5857875"/>
              <a:gd name="connsiteY387" fmla="*/ 5787245 h 6354614"/>
              <a:gd name="connsiteX388" fmla="*/ 5365673 w 5857875"/>
              <a:gd name="connsiteY388" fmla="*/ 5787245 h 6354614"/>
              <a:gd name="connsiteX389" fmla="*/ 5344768 w 5857875"/>
              <a:gd name="connsiteY389" fmla="*/ 5815614 h 6354614"/>
              <a:gd name="connsiteX390" fmla="*/ 5344569 w 5857875"/>
              <a:gd name="connsiteY390" fmla="*/ 5815614 h 6354614"/>
              <a:gd name="connsiteX391" fmla="*/ 5344569 w 5857875"/>
              <a:gd name="connsiteY391" fmla="*/ 5787245 h 6354614"/>
              <a:gd name="connsiteX392" fmla="*/ 5264732 w 5857875"/>
              <a:gd name="connsiteY392" fmla="*/ 5787245 h 6354614"/>
              <a:gd name="connsiteX393" fmla="*/ 5264732 w 5857875"/>
              <a:gd name="connsiteY393" fmla="*/ 5856732 h 6354614"/>
              <a:gd name="connsiteX394" fmla="*/ 5314803 w 5857875"/>
              <a:gd name="connsiteY394" fmla="*/ 5856732 h 6354614"/>
              <a:gd name="connsiteX395" fmla="*/ 5314803 w 5857875"/>
              <a:gd name="connsiteY395" fmla="*/ 5843591 h 6354614"/>
              <a:gd name="connsiteX396" fmla="*/ 5283243 w 5857875"/>
              <a:gd name="connsiteY396" fmla="*/ 5843591 h 6354614"/>
              <a:gd name="connsiteX397" fmla="*/ 5283243 w 5857875"/>
              <a:gd name="connsiteY397" fmla="*/ 5827865 h 6354614"/>
              <a:gd name="connsiteX398" fmla="*/ 5312010 w 5857875"/>
              <a:gd name="connsiteY398" fmla="*/ 5827865 h 6354614"/>
              <a:gd name="connsiteX399" fmla="*/ 5312010 w 5857875"/>
              <a:gd name="connsiteY399" fmla="*/ 5814724 h 6354614"/>
              <a:gd name="connsiteX400" fmla="*/ 5283243 w 5857875"/>
              <a:gd name="connsiteY400" fmla="*/ 5814724 h 6354614"/>
              <a:gd name="connsiteX401" fmla="*/ 5283243 w 5857875"/>
              <a:gd name="connsiteY401" fmla="*/ 5800386 h 6354614"/>
              <a:gd name="connsiteX402" fmla="*/ 5313706 w 5857875"/>
              <a:gd name="connsiteY402" fmla="*/ 5800386 h 6354614"/>
              <a:gd name="connsiteX403" fmla="*/ 5313706 w 5857875"/>
              <a:gd name="connsiteY403" fmla="*/ 5787245 h 6354614"/>
              <a:gd name="connsiteX404" fmla="*/ 5131128 w 5857875"/>
              <a:gd name="connsiteY404" fmla="*/ 5787245 h 6354614"/>
              <a:gd name="connsiteX405" fmla="*/ 5156812 w 5857875"/>
              <a:gd name="connsiteY405" fmla="*/ 5830550 h 6354614"/>
              <a:gd name="connsiteX406" fmla="*/ 5156812 w 5857875"/>
              <a:gd name="connsiteY406" fmla="*/ 5856732 h 6354614"/>
              <a:gd name="connsiteX407" fmla="*/ 5175331 w 5857875"/>
              <a:gd name="connsiteY407" fmla="*/ 5856732 h 6354614"/>
              <a:gd name="connsiteX408" fmla="*/ 5175331 w 5857875"/>
              <a:gd name="connsiteY408" fmla="*/ 5830550 h 6354614"/>
              <a:gd name="connsiteX409" fmla="*/ 5200815 w 5857875"/>
              <a:gd name="connsiteY409" fmla="*/ 5787245 h 6354614"/>
              <a:gd name="connsiteX410" fmla="*/ 5179511 w 5857875"/>
              <a:gd name="connsiteY410" fmla="*/ 5787245 h 6354614"/>
              <a:gd name="connsiteX411" fmla="*/ 5166071 w 5857875"/>
              <a:gd name="connsiteY411" fmla="*/ 5815115 h 6354614"/>
              <a:gd name="connsiteX412" fmla="*/ 5152431 w 5857875"/>
              <a:gd name="connsiteY412" fmla="*/ 5787245 h 6354614"/>
              <a:gd name="connsiteX413" fmla="*/ 5088222 w 5857875"/>
              <a:gd name="connsiteY413" fmla="*/ 5787245 h 6354614"/>
              <a:gd name="connsiteX414" fmla="*/ 5088222 w 5857875"/>
              <a:gd name="connsiteY414" fmla="*/ 5856732 h 6354614"/>
              <a:gd name="connsiteX415" fmla="*/ 5135409 w 5857875"/>
              <a:gd name="connsiteY415" fmla="*/ 5856732 h 6354614"/>
              <a:gd name="connsiteX416" fmla="*/ 5135409 w 5857875"/>
              <a:gd name="connsiteY416" fmla="*/ 5842993 h 6354614"/>
              <a:gd name="connsiteX417" fmla="*/ 5106741 w 5857875"/>
              <a:gd name="connsiteY417" fmla="*/ 5842993 h 6354614"/>
              <a:gd name="connsiteX418" fmla="*/ 5106741 w 5857875"/>
              <a:gd name="connsiteY418" fmla="*/ 5787245 h 6354614"/>
              <a:gd name="connsiteX419" fmla="*/ 5516700 w 5857875"/>
              <a:gd name="connsiteY419" fmla="*/ 5786056 h 6354614"/>
              <a:gd name="connsiteX420" fmla="*/ 5486436 w 5857875"/>
              <a:gd name="connsiteY420" fmla="*/ 5807359 h 6354614"/>
              <a:gd name="connsiteX421" fmla="*/ 5519285 w 5857875"/>
              <a:gd name="connsiteY421" fmla="*/ 5837423 h 6354614"/>
              <a:gd name="connsiteX422" fmla="*/ 5507839 w 5857875"/>
              <a:gd name="connsiteY422" fmla="*/ 5844189 h 6354614"/>
              <a:gd name="connsiteX423" fmla="*/ 5488722 w 5857875"/>
              <a:gd name="connsiteY423" fmla="*/ 5839609 h 6354614"/>
              <a:gd name="connsiteX424" fmla="*/ 5488730 w 5857875"/>
              <a:gd name="connsiteY424" fmla="*/ 5839618 h 6354614"/>
              <a:gd name="connsiteX425" fmla="*/ 5487134 w 5857875"/>
              <a:gd name="connsiteY425" fmla="*/ 5854945 h 6354614"/>
              <a:gd name="connsiteX426" fmla="*/ 5507839 w 5857875"/>
              <a:gd name="connsiteY426" fmla="*/ 5857929 h 6354614"/>
              <a:gd name="connsiteX427" fmla="*/ 5538402 w 5857875"/>
              <a:gd name="connsiteY427" fmla="*/ 5835030 h 6354614"/>
              <a:gd name="connsiteX428" fmla="*/ 5505553 w 5857875"/>
              <a:gd name="connsiteY428" fmla="*/ 5806262 h 6354614"/>
              <a:gd name="connsiteX429" fmla="*/ 5517996 w 5857875"/>
              <a:gd name="connsiteY429" fmla="*/ 5799796 h 6354614"/>
              <a:gd name="connsiteX430" fmla="*/ 5533423 w 5857875"/>
              <a:gd name="connsiteY430" fmla="*/ 5802979 h 6354614"/>
              <a:gd name="connsiteX431" fmla="*/ 5534620 w 5857875"/>
              <a:gd name="connsiteY431" fmla="*/ 5788641 h 6354614"/>
              <a:gd name="connsiteX432" fmla="*/ 5516700 w 5857875"/>
              <a:gd name="connsiteY432" fmla="*/ 5786056 h 6354614"/>
              <a:gd name="connsiteX433" fmla="*/ 5231577 w 5857875"/>
              <a:gd name="connsiteY433" fmla="*/ 5786056 h 6354614"/>
              <a:gd name="connsiteX434" fmla="*/ 5201313 w 5857875"/>
              <a:gd name="connsiteY434" fmla="*/ 5807359 h 6354614"/>
              <a:gd name="connsiteX435" fmla="*/ 5234162 w 5857875"/>
              <a:gd name="connsiteY435" fmla="*/ 5837423 h 6354614"/>
              <a:gd name="connsiteX436" fmla="*/ 5222716 w 5857875"/>
              <a:gd name="connsiteY436" fmla="*/ 5844189 h 6354614"/>
              <a:gd name="connsiteX437" fmla="*/ 5203599 w 5857875"/>
              <a:gd name="connsiteY437" fmla="*/ 5839609 h 6354614"/>
              <a:gd name="connsiteX438" fmla="*/ 5203607 w 5857875"/>
              <a:gd name="connsiteY438" fmla="*/ 5839618 h 6354614"/>
              <a:gd name="connsiteX439" fmla="*/ 5202011 w 5857875"/>
              <a:gd name="connsiteY439" fmla="*/ 5854945 h 6354614"/>
              <a:gd name="connsiteX440" fmla="*/ 5222716 w 5857875"/>
              <a:gd name="connsiteY440" fmla="*/ 5857929 h 6354614"/>
              <a:gd name="connsiteX441" fmla="*/ 5253279 w 5857875"/>
              <a:gd name="connsiteY441" fmla="*/ 5835030 h 6354614"/>
              <a:gd name="connsiteX442" fmla="*/ 5220430 w 5857875"/>
              <a:gd name="connsiteY442" fmla="*/ 5806262 h 6354614"/>
              <a:gd name="connsiteX443" fmla="*/ 5232873 w 5857875"/>
              <a:gd name="connsiteY443" fmla="*/ 5799796 h 6354614"/>
              <a:gd name="connsiteX444" fmla="*/ 5248300 w 5857875"/>
              <a:gd name="connsiteY444" fmla="*/ 5802979 h 6354614"/>
              <a:gd name="connsiteX445" fmla="*/ 5249497 w 5857875"/>
              <a:gd name="connsiteY445" fmla="*/ 5788641 h 6354614"/>
              <a:gd name="connsiteX446" fmla="*/ 5231577 w 5857875"/>
              <a:gd name="connsiteY446" fmla="*/ 5786056 h 6354614"/>
              <a:gd name="connsiteX447" fmla="*/ 4701137 w 5857875"/>
              <a:gd name="connsiteY447" fmla="*/ 5785017 h 6354614"/>
              <a:gd name="connsiteX448" fmla="*/ 4701137 w 5857875"/>
              <a:gd name="connsiteY448" fmla="*/ 5886987 h 6354614"/>
              <a:gd name="connsiteX449" fmla="*/ 4701137 w 5857875"/>
              <a:gd name="connsiteY449" fmla="*/ 5887569 h 6354614"/>
              <a:gd name="connsiteX450" fmla="*/ 4701137 w 5857875"/>
              <a:gd name="connsiteY450" fmla="*/ 6084569 h 6354614"/>
              <a:gd name="connsiteX451" fmla="*/ 4735199 w 5857875"/>
              <a:gd name="connsiteY451" fmla="*/ 6108540 h 6354614"/>
              <a:gd name="connsiteX452" fmla="*/ 4815658 w 5857875"/>
              <a:gd name="connsiteY452" fmla="*/ 6108573 h 6354614"/>
              <a:gd name="connsiteX453" fmla="*/ 4851175 w 5857875"/>
              <a:gd name="connsiteY453" fmla="*/ 6128879 h 6354614"/>
              <a:gd name="connsiteX454" fmla="*/ 4855555 w 5857875"/>
              <a:gd name="connsiteY454" fmla="*/ 6128879 h 6354614"/>
              <a:gd name="connsiteX455" fmla="*/ 4891064 w 5857875"/>
              <a:gd name="connsiteY455" fmla="*/ 6108573 h 6354614"/>
              <a:gd name="connsiteX456" fmla="*/ 4971523 w 5857875"/>
              <a:gd name="connsiteY456" fmla="*/ 6108540 h 6354614"/>
              <a:gd name="connsiteX457" fmla="*/ 5005585 w 5857875"/>
              <a:gd name="connsiteY457" fmla="*/ 6084569 h 6354614"/>
              <a:gd name="connsiteX458" fmla="*/ 5005585 w 5857875"/>
              <a:gd name="connsiteY458" fmla="*/ 5887569 h 6354614"/>
              <a:gd name="connsiteX459" fmla="*/ 5005585 w 5857875"/>
              <a:gd name="connsiteY459" fmla="*/ 5886987 h 6354614"/>
              <a:gd name="connsiteX460" fmla="*/ 5005585 w 5857875"/>
              <a:gd name="connsiteY460" fmla="*/ 5785017 h 6354614"/>
              <a:gd name="connsiteX461" fmla="*/ 5005576 w 5857875"/>
              <a:gd name="connsiteY461" fmla="*/ 5785017 h 6354614"/>
              <a:gd name="connsiteX462" fmla="*/ 4715376 w 5857875"/>
              <a:gd name="connsiteY462" fmla="*/ 5765900 h 6354614"/>
              <a:gd name="connsiteX463" fmla="*/ 4715376 w 5857875"/>
              <a:gd name="connsiteY463" fmla="*/ 5778368 h 6354614"/>
              <a:gd name="connsiteX464" fmla="*/ 4991330 w 5857875"/>
              <a:gd name="connsiteY464" fmla="*/ 5778368 h 6354614"/>
              <a:gd name="connsiteX465" fmla="*/ 4991330 w 5857875"/>
              <a:gd name="connsiteY465" fmla="*/ 5765900 h 6354614"/>
              <a:gd name="connsiteX466" fmla="*/ 4901562 w 5857875"/>
              <a:gd name="connsiteY466" fmla="*/ 5746783 h 6354614"/>
              <a:gd name="connsiteX467" fmla="*/ 4901562 w 5857875"/>
              <a:gd name="connsiteY467" fmla="*/ 5759251 h 6354614"/>
              <a:gd name="connsiteX468" fmla="*/ 4984681 w 5857875"/>
              <a:gd name="connsiteY468" fmla="*/ 5759251 h 6354614"/>
              <a:gd name="connsiteX469" fmla="*/ 4984681 w 5857875"/>
              <a:gd name="connsiteY469" fmla="*/ 5746783 h 6354614"/>
              <a:gd name="connsiteX470" fmla="*/ 4811793 w 5857875"/>
              <a:gd name="connsiteY470" fmla="*/ 5746783 h 6354614"/>
              <a:gd name="connsiteX471" fmla="*/ 4811793 w 5857875"/>
              <a:gd name="connsiteY471" fmla="*/ 5759251 h 6354614"/>
              <a:gd name="connsiteX472" fmla="*/ 4894912 w 5857875"/>
              <a:gd name="connsiteY472" fmla="*/ 5759251 h 6354614"/>
              <a:gd name="connsiteX473" fmla="*/ 4894912 w 5857875"/>
              <a:gd name="connsiteY473" fmla="*/ 5746783 h 6354614"/>
              <a:gd name="connsiteX474" fmla="*/ 4722025 w 5857875"/>
              <a:gd name="connsiteY474" fmla="*/ 5746783 h 6354614"/>
              <a:gd name="connsiteX475" fmla="*/ 4722025 w 5857875"/>
              <a:gd name="connsiteY475" fmla="*/ 5759251 h 6354614"/>
              <a:gd name="connsiteX476" fmla="*/ 4805144 w 5857875"/>
              <a:gd name="connsiteY476" fmla="*/ 5759251 h 6354614"/>
              <a:gd name="connsiteX477" fmla="*/ 4805144 w 5857875"/>
              <a:gd name="connsiteY477" fmla="*/ 5746783 h 6354614"/>
              <a:gd name="connsiteX478" fmla="*/ 4946446 w 5857875"/>
              <a:gd name="connsiteY478" fmla="*/ 5727707 h 6354614"/>
              <a:gd name="connsiteX479" fmla="*/ 4946446 w 5857875"/>
              <a:gd name="connsiteY479" fmla="*/ 5740175 h 6354614"/>
              <a:gd name="connsiteX480" fmla="*/ 4984681 w 5857875"/>
              <a:gd name="connsiteY480" fmla="*/ 5740175 h 6354614"/>
              <a:gd name="connsiteX481" fmla="*/ 4984681 w 5857875"/>
              <a:gd name="connsiteY481" fmla="*/ 5727707 h 6354614"/>
              <a:gd name="connsiteX482" fmla="*/ 4766909 w 5857875"/>
              <a:gd name="connsiteY482" fmla="*/ 5727707 h 6354614"/>
              <a:gd name="connsiteX483" fmla="*/ 4766909 w 5857875"/>
              <a:gd name="connsiteY483" fmla="*/ 5740175 h 6354614"/>
              <a:gd name="connsiteX484" fmla="*/ 4850028 w 5857875"/>
              <a:gd name="connsiteY484" fmla="*/ 5740175 h 6354614"/>
              <a:gd name="connsiteX485" fmla="*/ 4850028 w 5857875"/>
              <a:gd name="connsiteY485" fmla="*/ 5727707 h 6354614"/>
              <a:gd name="connsiteX486" fmla="*/ 4722025 w 5857875"/>
              <a:gd name="connsiteY486" fmla="*/ 5727707 h 6354614"/>
              <a:gd name="connsiteX487" fmla="*/ 4722025 w 5857875"/>
              <a:gd name="connsiteY487" fmla="*/ 5740175 h 6354614"/>
              <a:gd name="connsiteX488" fmla="*/ 4760260 w 5857875"/>
              <a:gd name="connsiteY488" fmla="*/ 5740175 h 6354614"/>
              <a:gd name="connsiteX489" fmla="*/ 4760260 w 5857875"/>
              <a:gd name="connsiteY489" fmla="*/ 5727707 h 6354614"/>
              <a:gd name="connsiteX490" fmla="*/ 4856678 w 5857875"/>
              <a:gd name="connsiteY490" fmla="*/ 5727666 h 6354614"/>
              <a:gd name="connsiteX491" fmla="*/ 4856678 w 5857875"/>
              <a:gd name="connsiteY491" fmla="*/ 5740134 h 6354614"/>
              <a:gd name="connsiteX492" fmla="*/ 4939797 w 5857875"/>
              <a:gd name="connsiteY492" fmla="*/ 5740134 h 6354614"/>
              <a:gd name="connsiteX493" fmla="*/ 4939797 w 5857875"/>
              <a:gd name="connsiteY493" fmla="*/ 5727666 h 6354614"/>
              <a:gd name="connsiteX494" fmla="*/ 4901562 w 5857875"/>
              <a:gd name="connsiteY494" fmla="*/ 5708590 h 6354614"/>
              <a:gd name="connsiteX495" fmla="*/ 4901562 w 5857875"/>
              <a:gd name="connsiteY495" fmla="*/ 5721058 h 6354614"/>
              <a:gd name="connsiteX496" fmla="*/ 4984681 w 5857875"/>
              <a:gd name="connsiteY496" fmla="*/ 5721058 h 6354614"/>
              <a:gd name="connsiteX497" fmla="*/ 4984681 w 5857875"/>
              <a:gd name="connsiteY497" fmla="*/ 5708590 h 6354614"/>
              <a:gd name="connsiteX498" fmla="*/ 4811793 w 5857875"/>
              <a:gd name="connsiteY498" fmla="*/ 5708590 h 6354614"/>
              <a:gd name="connsiteX499" fmla="*/ 4811793 w 5857875"/>
              <a:gd name="connsiteY499" fmla="*/ 5721058 h 6354614"/>
              <a:gd name="connsiteX500" fmla="*/ 4894912 w 5857875"/>
              <a:gd name="connsiteY500" fmla="*/ 5721058 h 6354614"/>
              <a:gd name="connsiteX501" fmla="*/ 4894912 w 5857875"/>
              <a:gd name="connsiteY501" fmla="*/ 5708590 h 6354614"/>
              <a:gd name="connsiteX502" fmla="*/ 4722025 w 5857875"/>
              <a:gd name="connsiteY502" fmla="*/ 5708590 h 6354614"/>
              <a:gd name="connsiteX503" fmla="*/ 4722025 w 5857875"/>
              <a:gd name="connsiteY503" fmla="*/ 5721058 h 6354614"/>
              <a:gd name="connsiteX504" fmla="*/ 4805144 w 5857875"/>
              <a:gd name="connsiteY504" fmla="*/ 5721058 h 6354614"/>
              <a:gd name="connsiteX505" fmla="*/ 4805144 w 5857875"/>
              <a:gd name="connsiteY505" fmla="*/ 5708590 h 6354614"/>
              <a:gd name="connsiteX506" fmla="*/ 4941459 w 5857875"/>
              <a:gd name="connsiteY506" fmla="*/ 5686148 h 6354614"/>
              <a:gd name="connsiteX507" fmla="*/ 4925666 w 5857875"/>
              <a:gd name="connsiteY507" fmla="*/ 5701941 h 6354614"/>
              <a:gd name="connsiteX508" fmla="*/ 4978031 w 5857875"/>
              <a:gd name="connsiteY508" fmla="*/ 5701941 h 6354614"/>
              <a:gd name="connsiteX509" fmla="*/ 4962238 w 5857875"/>
              <a:gd name="connsiteY509" fmla="*/ 5686148 h 6354614"/>
              <a:gd name="connsiteX510" fmla="*/ 4875795 w 5857875"/>
              <a:gd name="connsiteY510" fmla="*/ 5686148 h 6354614"/>
              <a:gd name="connsiteX511" fmla="*/ 4860002 w 5857875"/>
              <a:gd name="connsiteY511" fmla="*/ 5701941 h 6354614"/>
              <a:gd name="connsiteX512" fmla="*/ 4912367 w 5857875"/>
              <a:gd name="connsiteY512" fmla="*/ 5701941 h 6354614"/>
              <a:gd name="connsiteX513" fmla="*/ 4896574 w 5857875"/>
              <a:gd name="connsiteY513" fmla="*/ 5686148 h 6354614"/>
              <a:gd name="connsiteX514" fmla="*/ 4810131 w 5857875"/>
              <a:gd name="connsiteY514" fmla="*/ 5686148 h 6354614"/>
              <a:gd name="connsiteX515" fmla="*/ 4794338 w 5857875"/>
              <a:gd name="connsiteY515" fmla="*/ 5701941 h 6354614"/>
              <a:gd name="connsiteX516" fmla="*/ 4846703 w 5857875"/>
              <a:gd name="connsiteY516" fmla="*/ 5701941 h 6354614"/>
              <a:gd name="connsiteX517" fmla="*/ 4830910 w 5857875"/>
              <a:gd name="connsiteY517" fmla="*/ 5686148 h 6354614"/>
              <a:gd name="connsiteX518" fmla="*/ 4744468 w 5857875"/>
              <a:gd name="connsiteY518" fmla="*/ 5686148 h 6354614"/>
              <a:gd name="connsiteX519" fmla="*/ 4728675 w 5857875"/>
              <a:gd name="connsiteY519" fmla="*/ 5701941 h 6354614"/>
              <a:gd name="connsiteX520" fmla="*/ 4781040 w 5857875"/>
              <a:gd name="connsiteY520" fmla="*/ 5701941 h 6354614"/>
              <a:gd name="connsiteX521" fmla="*/ 4765247 w 5857875"/>
              <a:gd name="connsiteY521" fmla="*/ 5686148 h 6354614"/>
              <a:gd name="connsiteX522" fmla="*/ 4959961 w 5857875"/>
              <a:gd name="connsiteY522" fmla="*/ 5649576 h 6354614"/>
              <a:gd name="connsiteX523" fmla="*/ 4959961 w 5857875"/>
              <a:gd name="connsiteY523" fmla="*/ 5662044 h 6354614"/>
              <a:gd name="connsiteX524" fmla="*/ 4966602 w 5857875"/>
              <a:gd name="connsiteY524" fmla="*/ 5668693 h 6354614"/>
              <a:gd name="connsiteX525" fmla="*/ 4966602 w 5857875"/>
              <a:gd name="connsiteY525" fmla="*/ 5681942 h 6354614"/>
              <a:gd name="connsiteX526" fmla="*/ 4984681 w 5857875"/>
              <a:gd name="connsiteY526" fmla="*/ 5700021 h 6354614"/>
              <a:gd name="connsiteX527" fmla="*/ 5002759 w 5857875"/>
              <a:gd name="connsiteY527" fmla="*/ 5681942 h 6354614"/>
              <a:gd name="connsiteX528" fmla="*/ 5002759 w 5857875"/>
              <a:gd name="connsiteY528" fmla="*/ 5668693 h 6354614"/>
              <a:gd name="connsiteX529" fmla="*/ 5009408 w 5857875"/>
              <a:gd name="connsiteY529" fmla="*/ 5662044 h 6354614"/>
              <a:gd name="connsiteX530" fmla="*/ 5009408 w 5857875"/>
              <a:gd name="connsiteY530" fmla="*/ 5649576 h 6354614"/>
              <a:gd name="connsiteX531" fmla="*/ 4997364 w 5857875"/>
              <a:gd name="connsiteY531" fmla="*/ 5649576 h 6354614"/>
              <a:gd name="connsiteX532" fmla="*/ 4997364 w 5857875"/>
              <a:gd name="connsiteY532" fmla="*/ 5658719 h 6354614"/>
              <a:gd name="connsiteX533" fmla="*/ 4990707 w 5857875"/>
              <a:gd name="connsiteY533" fmla="*/ 5658719 h 6354614"/>
              <a:gd name="connsiteX534" fmla="*/ 4990707 w 5857875"/>
              <a:gd name="connsiteY534" fmla="*/ 5649576 h 6354614"/>
              <a:gd name="connsiteX535" fmla="*/ 4978654 w 5857875"/>
              <a:gd name="connsiteY535" fmla="*/ 5649576 h 6354614"/>
              <a:gd name="connsiteX536" fmla="*/ 4978654 w 5857875"/>
              <a:gd name="connsiteY536" fmla="*/ 5658719 h 6354614"/>
              <a:gd name="connsiteX537" fmla="*/ 4972005 w 5857875"/>
              <a:gd name="connsiteY537" fmla="*/ 5658719 h 6354614"/>
              <a:gd name="connsiteX538" fmla="*/ 4972005 w 5857875"/>
              <a:gd name="connsiteY538" fmla="*/ 5649576 h 6354614"/>
              <a:gd name="connsiteX539" fmla="*/ 4893981 w 5857875"/>
              <a:gd name="connsiteY539" fmla="*/ 5649576 h 6354614"/>
              <a:gd name="connsiteX540" fmla="*/ 4893981 w 5857875"/>
              <a:gd name="connsiteY540" fmla="*/ 5662044 h 6354614"/>
              <a:gd name="connsiteX541" fmla="*/ 4900622 w 5857875"/>
              <a:gd name="connsiteY541" fmla="*/ 5668693 h 6354614"/>
              <a:gd name="connsiteX542" fmla="*/ 4900622 w 5857875"/>
              <a:gd name="connsiteY542" fmla="*/ 5681942 h 6354614"/>
              <a:gd name="connsiteX543" fmla="*/ 4918701 w 5857875"/>
              <a:gd name="connsiteY543" fmla="*/ 5700021 h 6354614"/>
              <a:gd name="connsiteX544" fmla="*/ 4936779 w 5857875"/>
              <a:gd name="connsiteY544" fmla="*/ 5681942 h 6354614"/>
              <a:gd name="connsiteX545" fmla="*/ 4936779 w 5857875"/>
              <a:gd name="connsiteY545" fmla="*/ 5668693 h 6354614"/>
              <a:gd name="connsiteX546" fmla="*/ 4943428 w 5857875"/>
              <a:gd name="connsiteY546" fmla="*/ 5662044 h 6354614"/>
              <a:gd name="connsiteX547" fmla="*/ 4943428 w 5857875"/>
              <a:gd name="connsiteY547" fmla="*/ 5649576 h 6354614"/>
              <a:gd name="connsiteX548" fmla="*/ 4931384 w 5857875"/>
              <a:gd name="connsiteY548" fmla="*/ 5649576 h 6354614"/>
              <a:gd name="connsiteX549" fmla="*/ 4931384 w 5857875"/>
              <a:gd name="connsiteY549" fmla="*/ 5658719 h 6354614"/>
              <a:gd name="connsiteX550" fmla="*/ 4924727 w 5857875"/>
              <a:gd name="connsiteY550" fmla="*/ 5658719 h 6354614"/>
              <a:gd name="connsiteX551" fmla="*/ 4924727 w 5857875"/>
              <a:gd name="connsiteY551" fmla="*/ 5649576 h 6354614"/>
              <a:gd name="connsiteX552" fmla="*/ 4912683 w 5857875"/>
              <a:gd name="connsiteY552" fmla="*/ 5649576 h 6354614"/>
              <a:gd name="connsiteX553" fmla="*/ 4912683 w 5857875"/>
              <a:gd name="connsiteY553" fmla="*/ 5658719 h 6354614"/>
              <a:gd name="connsiteX554" fmla="*/ 4906033 w 5857875"/>
              <a:gd name="connsiteY554" fmla="*/ 5658719 h 6354614"/>
              <a:gd name="connsiteX555" fmla="*/ 4906033 w 5857875"/>
              <a:gd name="connsiteY555" fmla="*/ 5649576 h 6354614"/>
              <a:gd name="connsiteX556" fmla="*/ 4828633 w 5857875"/>
              <a:gd name="connsiteY556" fmla="*/ 5649576 h 6354614"/>
              <a:gd name="connsiteX557" fmla="*/ 4828633 w 5857875"/>
              <a:gd name="connsiteY557" fmla="*/ 5662044 h 6354614"/>
              <a:gd name="connsiteX558" fmla="*/ 4835274 w 5857875"/>
              <a:gd name="connsiteY558" fmla="*/ 5668693 h 6354614"/>
              <a:gd name="connsiteX559" fmla="*/ 4835274 w 5857875"/>
              <a:gd name="connsiteY559" fmla="*/ 5681942 h 6354614"/>
              <a:gd name="connsiteX560" fmla="*/ 4853353 w 5857875"/>
              <a:gd name="connsiteY560" fmla="*/ 5700021 h 6354614"/>
              <a:gd name="connsiteX561" fmla="*/ 4871431 w 5857875"/>
              <a:gd name="connsiteY561" fmla="*/ 5681942 h 6354614"/>
              <a:gd name="connsiteX562" fmla="*/ 4871431 w 5857875"/>
              <a:gd name="connsiteY562" fmla="*/ 5668693 h 6354614"/>
              <a:gd name="connsiteX563" fmla="*/ 4878080 w 5857875"/>
              <a:gd name="connsiteY563" fmla="*/ 5662044 h 6354614"/>
              <a:gd name="connsiteX564" fmla="*/ 4878080 w 5857875"/>
              <a:gd name="connsiteY564" fmla="*/ 5649576 h 6354614"/>
              <a:gd name="connsiteX565" fmla="*/ 4866036 w 5857875"/>
              <a:gd name="connsiteY565" fmla="*/ 5649576 h 6354614"/>
              <a:gd name="connsiteX566" fmla="*/ 4866036 w 5857875"/>
              <a:gd name="connsiteY566" fmla="*/ 5658719 h 6354614"/>
              <a:gd name="connsiteX567" fmla="*/ 4859379 w 5857875"/>
              <a:gd name="connsiteY567" fmla="*/ 5658719 h 6354614"/>
              <a:gd name="connsiteX568" fmla="*/ 4859379 w 5857875"/>
              <a:gd name="connsiteY568" fmla="*/ 5649576 h 6354614"/>
              <a:gd name="connsiteX569" fmla="*/ 4847326 w 5857875"/>
              <a:gd name="connsiteY569" fmla="*/ 5649576 h 6354614"/>
              <a:gd name="connsiteX570" fmla="*/ 4847326 w 5857875"/>
              <a:gd name="connsiteY570" fmla="*/ 5658719 h 6354614"/>
              <a:gd name="connsiteX571" fmla="*/ 4840677 w 5857875"/>
              <a:gd name="connsiteY571" fmla="*/ 5658719 h 6354614"/>
              <a:gd name="connsiteX572" fmla="*/ 4840677 w 5857875"/>
              <a:gd name="connsiteY572" fmla="*/ 5649576 h 6354614"/>
              <a:gd name="connsiteX573" fmla="*/ 4763285 w 5857875"/>
              <a:gd name="connsiteY573" fmla="*/ 5649576 h 6354614"/>
              <a:gd name="connsiteX574" fmla="*/ 4763285 w 5857875"/>
              <a:gd name="connsiteY574" fmla="*/ 5662044 h 6354614"/>
              <a:gd name="connsiteX575" fmla="*/ 4769918 w 5857875"/>
              <a:gd name="connsiteY575" fmla="*/ 5668693 h 6354614"/>
              <a:gd name="connsiteX576" fmla="*/ 4769918 w 5857875"/>
              <a:gd name="connsiteY576" fmla="*/ 5681942 h 6354614"/>
              <a:gd name="connsiteX577" fmla="*/ 4787996 w 5857875"/>
              <a:gd name="connsiteY577" fmla="*/ 5700021 h 6354614"/>
              <a:gd name="connsiteX578" fmla="*/ 4806083 w 5857875"/>
              <a:gd name="connsiteY578" fmla="*/ 5681942 h 6354614"/>
              <a:gd name="connsiteX579" fmla="*/ 4806083 w 5857875"/>
              <a:gd name="connsiteY579" fmla="*/ 5668693 h 6354614"/>
              <a:gd name="connsiteX580" fmla="*/ 4812724 w 5857875"/>
              <a:gd name="connsiteY580" fmla="*/ 5662044 h 6354614"/>
              <a:gd name="connsiteX581" fmla="*/ 4812724 w 5857875"/>
              <a:gd name="connsiteY581" fmla="*/ 5649576 h 6354614"/>
              <a:gd name="connsiteX582" fmla="*/ 4800680 w 5857875"/>
              <a:gd name="connsiteY582" fmla="*/ 5649576 h 6354614"/>
              <a:gd name="connsiteX583" fmla="*/ 4800680 w 5857875"/>
              <a:gd name="connsiteY583" fmla="*/ 5658719 h 6354614"/>
              <a:gd name="connsiteX584" fmla="*/ 4794022 w 5857875"/>
              <a:gd name="connsiteY584" fmla="*/ 5658719 h 6354614"/>
              <a:gd name="connsiteX585" fmla="*/ 4794022 w 5857875"/>
              <a:gd name="connsiteY585" fmla="*/ 5649576 h 6354614"/>
              <a:gd name="connsiteX586" fmla="*/ 4781978 w 5857875"/>
              <a:gd name="connsiteY586" fmla="*/ 5649576 h 6354614"/>
              <a:gd name="connsiteX587" fmla="*/ 4781978 w 5857875"/>
              <a:gd name="connsiteY587" fmla="*/ 5658719 h 6354614"/>
              <a:gd name="connsiteX588" fmla="*/ 4775329 w 5857875"/>
              <a:gd name="connsiteY588" fmla="*/ 5658719 h 6354614"/>
              <a:gd name="connsiteX589" fmla="*/ 4775329 w 5857875"/>
              <a:gd name="connsiteY589" fmla="*/ 5649576 h 6354614"/>
              <a:gd name="connsiteX590" fmla="*/ 4697306 w 5857875"/>
              <a:gd name="connsiteY590" fmla="*/ 5649576 h 6354614"/>
              <a:gd name="connsiteX591" fmla="*/ 4697306 w 5857875"/>
              <a:gd name="connsiteY591" fmla="*/ 5662044 h 6354614"/>
              <a:gd name="connsiteX592" fmla="*/ 4703947 w 5857875"/>
              <a:gd name="connsiteY592" fmla="*/ 5668693 h 6354614"/>
              <a:gd name="connsiteX593" fmla="*/ 4703947 w 5857875"/>
              <a:gd name="connsiteY593" fmla="*/ 5681942 h 6354614"/>
              <a:gd name="connsiteX594" fmla="*/ 4722026 w 5857875"/>
              <a:gd name="connsiteY594" fmla="*/ 5700021 h 6354614"/>
              <a:gd name="connsiteX595" fmla="*/ 4740104 w 5857875"/>
              <a:gd name="connsiteY595" fmla="*/ 5681942 h 6354614"/>
              <a:gd name="connsiteX596" fmla="*/ 4740104 w 5857875"/>
              <a:gd name="connsiteY596" fmla="*/ 5668693 h 6354614"/>
              <a:gd name="connsiteX597" fmla="*/ 4746753 w 5857875"/>
              <a:gd name="connsiteY597" fmla="*/ 5662044 h 6354614"/>
              <a:gd name="connsiteX598" fmla="*/ 4746753 w 5857875"/>
              <a:gd name="connsiteY598" fmla="*/ 5649576 h 6354614"/>
              <a:gd name="connsiteX599" fmla="*/ 4734709 w 5857875"/>
              <a:gd name="connsiteY599" fmla="*/ 5649576 h 6354614"/>
              <a:gd name="connsiteX600" fmla="*/ 4734709 w 5857875"/>
              <a:gd name="connsiteY600" fmla="*/ 5658719 h 6354614"/>
              <a:gd name="connsiteX601" fmla="*/ 4728052 w 5857875"/>
              <a:gd name="connsiteY601" fmla="*/ 5658719 h 6354614"/>
              <a:gd name="connsiteX602" fmla="*/ 4728052 w 5857875"/>
              <a:gd name="connsiteY602" fmla="*/ 5649576 h 6354614"/>
              <a:gd name="connsiteX603" fmla="*/ 4715999 w 5857875"/>
              <a:gd name="connsiteY603" fmla="*/ 5649576 h 6354614"/>
              <a:gd name="connsiteX604" fmla="*/ 4715999 w 5857875"/>
              <a:gd name="connsiteY604" fmla="*/ 5658719 h 6354614"/>
              <a:gd name="connsiteX605" fmla="*/ 4709350 w 5857875"/>
              <a:gd name="connsiteY605" fmla="*/ 5658719 h 6354614"/>
              <a:gd name="connsiteX606" fmla="*/ 4709350 w 5857875"/>
              <a:gd name="connsiteY606" fmla="*/ 5649576 h 6354614"/>
              <a:gd name="connsiteX607" fmla="*/ 0 w 5857875"/>
              <a:gd name="connsiteY607" fmla="*/ 0 h 6354614"/>
              <a:gd name="connsiteX608" fmla="*/ 5857875 w 5857875"/>
              <a:gd name="connsiteY608" fmla="*/ 0 h 6354614"/>
              <a:gd name="connsiteX609" fmla="*/ 5857875 w 5857875"/>
              <a:gd name="connsiteY609" fmla="*/ 6354614 h 6354614"/>
              <a:gd name="connsiteX610" fmla="*/ 0 w 5857875"/>
              <a:gd name="connsiteY610" fmla="*/ 6354614 h 6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5857875" h="6354614">
                <a:moveTo>
                  <a:pt x="4900664" y="6044913"/>
                </a:moveTo>
                <a:cubicBezTo>
                  <a:pt x="4901395" y="6045902"/>
                  <a:pt x="4902526" y="6047323"/>
                  <a:pt x="4903523" y="6048478"/>
                </a:cubicBezTo>
                <a:cubicBezTo>
                  <a:pt x="4903523" y="6048478"/>
                  <a:pt x="4902276" y="6049634"/>
                  <a:pt x="4901636" y="6050656"/>
                </a:cubicBezTo>
                <a:lnTo>
                  <a:pt x="4901628" y="6050656"/>
                </a:lnTo>
                <a:cubicBezTo>
                  <a:pt x="4901196" y="6051338"/>
                  <a:pt x="4900348" y="6052709"/>
                  <a:pt x="4900140" y="6053083"/>
                </a:cubicBezTo>
                <a:cubicBezTo>
                  <a:pt x="4899334" y="6052185"/>
                  <a:pt x="4898420" y="6051038"/>
                  <a:pt x="4897630" y="6050074"/>
                </a:cubicBezTo>
                <a:cubicBezTo>
                  <a:pt x="4898328" y="6048703"/>
                  <a:pt x="4899824" y="6046093"/>
                  <a:pt x="4900664" y="6044913"/>
                </a:cubicBezTo>
                <a:close/>
                <a:moveTo>
                  <a:pt x="4806025" y="6044913"/>
                </a:moveTo>
                <a:cubicBezTo>
                  <a:pt x="4806864" y="6046093"/>
                  <a:pt x="4808360" y="6048703"/>
                  <a:pt x="4809058" y="6050074"/>
                </a:cubicBezTo>
                <a:cubicBezTo>
                  <a:pt x="4808269" y="6051038"/>
                  <a:pt x="4807346" y="6052194"/>
                  <a:pt x="4806548" y="6053083"/>
                </a:cubicBezTo>
                <a:lnTo>
                  <a:pt x="4806540" y="6053083"/>
                </a:lnTo>
                <a:cubicBezTo>
                  <a:pt x="4806332" y="6052709"/>
                  <a:pt x="4805476" y="6051338"/>
                  <a:pt x="4805052" y="6050656"/>
                </a:cubicBezTo>
                <a:cubicBezTo>
                  <a:pt x="4804404" y="6049634"/>
                  <a:pt x="4803165" y="6048478"/>
                  <a:pt x="4803165" y="6048478"/>
                </a:cubicBezTo>
                <a:cubicBezTo>
                  <a:pt x="4804163" y="6047323"/>
                  <a:pt x="4805293" y="6045902"/>
                  <a:pt x="4806025" y="6044913"/>
                </a:cubicBezTo>
                <a:close/>
                <a:moveTo>
                  <a:pt x="4891633" y="6042047"/>
                </a:moveTo>
                <a:lnTo>
                  <a:pt x="4891637" y="6042053"/>
                </a:lnTo>
                <a:lnTo>
                  <a:pt x="4891629" y="6042053"/>
                </a:lnTo>
                <a:close/>
                <a:moveTo>
                  <a:pt x="4815030" y="6042046"/>
                </a:moveTo>
                <a:lnTo>
                  <a:pt x="4815035" y="6042053"/>
                </a:lnTo>
                <a:lnTo>
                  <a:pt x="4815026" y="6042053"/>
                </a:lnTo>
                <a:close/>
                <a:moveTo>
                  <a:pt x="4896574" y="6039460"/>
                </a:moveTo>
                <a:cubicBezTo>
                  <a:pt x="4897422" y="6040707"/>
                  <a:pt x="4898328" y="6041854"/>
                  <a:pt x="4899134" y="6042926"/>
                </a:cubicBezTo>
                <a:cubicBezTo>
                  <a:pt x="4899134" y="6042926"/>
                  <a:pt x="4897971" y="6044081"/>
                  <a:pt x="4897115" y="6045511"/>
                </a:cubicBezTo>
                <a:cubicBezTo>
                  <a:pt x="4896957" y="6045769"/>
                  <a:pt x="4895893" y="6047340"/>
                  <a:pt x="4895693" y="6047689"/>
                </a:cubicBezTo>
                <a:cubicBezTo>
                  <a:pt x="4894879" y="6046633"/>
                  <a:pt x="4894097" y="6045569"/>
                  <a:pt x="4893341" y="6044505"/>
                </a:cubicBezTo>
                <a:cubicBezTo>
                  <a:pt x="4894047" y="6043117"/>
                  <a:pt x="4895718" y="6040649"/>
                  <a:pt x="4896574" y="6039460"/>
                </a:cubicBezTo>
                <a:close/>
                <a:moveTo>
                  <a:pt x="4810097" y="6039460"/>
                </a:moveTo>
                <a:cubicBezTo>
                  <a:pt x="4810954" y="6040649"/>
                  <a:pt x="4812616" y="6043117"/>
                  <a:pt x="4813331" y="6044505"/>
                </a:cubicBezTo>
                <a:cubicBezTo>
                  <a:pt x="4812583" y="6045569"/>
                  <a:pt x="4811793" y="6046633"/>
                  <a:pt x="4810979" y="6047689"/>
                </a:cubicBezTo>
                <a:cubicBezTo>
                  <a:pt x="4810779" y="6047340"/>
                  <a:pt x="4809715" y="6045769"/>
                  <a:pt x="4809557" y="6045511"/>
                </a:cubicBezTo>
                <a:cubicBezTo>
                  <a:pt x="4808693" y="6044073"/>
                  <a:pt x="4807537" y="6042926"/>
                  <a:pt x="4807537" y="6042926"/>
                </a:cubicBezTo>
                <a:cubicBezTo>
                  <a:pt x="4808344" y="6041854"/>
                  <a:pt x="4809250" y="6040707"/>
                  <a:pt x="4810097" y="6039460"/>
                </a:cubicBezTo>
                <a:close/>
                <a:moveTo>
                  <a:pt x="4927362" y="6034141"/>
                </a:moveTo>
                <a:lnTo>
                  <a:pt x="4930844" y="6039560"/>
                </a:lnTo>
                <a:lnTo>
                  <a:pt x="4925774" y="6039950"/>
                </a:lnTo>
                <a:cubicBezTo>
                  <a:pt x="4924718" y="6038363"/>
                  <a:pt x="4923463" y="6036168"/>
                  <a:pt x="4922765" y="6034465"/>
                </a:cubicBezTo>
                <a:close/>
                <a:moveTo>
                  <a:pt x="4779319" y="6034141"/>
                </a:moveTo>
                <a:lnTo>
                  <a:pt x="4783915" y="6034465"/>
                </a:lnTo>
                <a:cubicBezTo>
                  <a:pt x="4783217" y="6036168"/>
                  <a:pt x="4781962" y="6038363"/>
                  <a:pt x="4780906" y="6039950"/>
                </a:cubicBezTo>
                <a:lnTo>
                  <a:pt x="4775836" y="6039560"/>
                </a:lnTo>
                <a:close/>
                <a:moveTo>
                  <a:pt x="4927362" y="6034140"/>
                </a:moveTo>
                <a:lnTo>
                  <a:pt x="4927370" y="6034140"/>
                </a:lnTo>
                <a:lnTo>
                  <a:pt x="4927362" y="6034141"/>
                </a:lnTo>
                <a:close/>
                <a:moveTo>
                  <a:pt x="4779310" y="6034140"/>
                </a:moveTo>
                <a:lnTo>
                  <a:pt x="4779319" y="6034140"/>
                </a:lnTo>
                <a:lnTo>
                  <a:pt x="4779319" y="6034141"/>
                </a:lnTo>
                <a:close/>
                <a:moveTo>
                  <a:pt x="4892767" y="6033376"/>
                </a:moveTo>
                <a:cubicBezTo>
                  <a:pt x="4893524" y="6034706"/>
                  <a:pt x="4894305" y="6035878"/>
                  <a:pt x="4895211" y="6037282"/>
                </a:cubicBezTo>
                <a:cubicBezTo>
                  <a:pt x="4895211" y="6037282"/>
                  <a:pt x="4893898" y="6038612"/>
                  <a:pt x="4893117" y="6039801"/>
                </a:cubicBezTo>
                <a:lnTo>
                  <a:pt x="4891633" y="6042047"/>
                </a:lnTo>
                <a:lnTo>
                  <a:pt x="4889534" y="6038629"/>
                </a:lnTo>
                <a:cubicBezTo>
                  <a:pt x="4890241" y="6037174"/>
                  <a:pt x="4891920" y="6034564"/>
                  <a:pt x="4892767" y="6033376"/>
                </a:cubicBezTo>
                <a:close/>
                <a:moveTo>
                  <a:pt x="4813896" y="6033376"/>
                </a:moveTo>
                <a:cubicBezTo>
                  <a:pt x="4814752" y="6034564"/>
                  <a:pt x="4816423" y="6037174"/>
                  <a:pt x="4817129" y="6038629"/>
                </a:cubicBezTo>
                <a:lnTo>
                  <a:pt x="4815030" y="6042046"/>
                </a:lnTo>
                <a:lnTo>
                  <a:pt x="4813547" y="6039801"/>
                </a:lnTo>
                <a:cubicBezTo>
                  <a:pt x="4812766" y="6038612"/>
                  <a:pt x="4811452" y="6037282"/>
                  <a:pt x="4811452" y="6037282"/>
                </a:cubicBezTo>
                <a:cubicBezTo>
                  <a:pt x="4812358" y="6035878"/>
                  <a:pt x="4813140" y="6034706"/>
                  <a:pt x="4813896" y="6033376"/>
                </a:cubicBezTo>
                <a:close/>
                <a:moveTo>
                  <a:pt x="4924145" y="6027466"/>
                </a:moveTo>
                <a:lnTo>
                  <a:pt x="4924153" y="6027466"/>
                </a:lnTo>
                <a:cubicBezTo>
                  <a:pt x="4924718" y="6028771"/>
                  <a:pt x="4925541" y="6030417"/>
                  <a:pt x="4926464" y="6032179"/>
                </a:cubicBezTo>
                <a:lnTo>
                  <a:pt x="4922083" y="6032470"/>
                </a:lnTo>
                <a:cubicBezTo>
                  <a:pt x="4921635" y="6031331"/>
                  <a:pt x="4920870" y="6029203"/>
                  <a:pt x="4920404" y="6027541"/>
                </a:cubicBezTo>
                <a:close/>
                <a:moveTo>
                  <a:pt x="4782510" y="6027466"/>
                </a:moveTo>
                <a:lnTo>
                  <a:pt x="4786251" y="6027541"/>
                </a:lnTo>
                <a:lnTo>
                  <a:pt x="4786259" y="6027541"/>
                </a:lnTo>
                <a:cubicBezTo>
                  <a:pt x="4785794" y="6029203"/>
                  <a:pt x="4785029" y="6031331"/>
                  <a:pt x="4784580" y="6032470"/>
                </a:cubicBezTo>
                <a:lnTo>
                  <a:pt x="4780200" y="6032179"/>
                </a:lnTo>
                <a:cubicBezTo>
                  <a:pt x="4781122" y="6030417"/>
                  <a:pt x="4781953" y="6028771"/>
                  <a:pt x="4782510" y="6027466"/>
                </a:cubicBezTo>
                <a:close/>
                <a:moveTo>
                  <a:pt x="4921643" y="6020293"/>
                </a:moveTo>
                <a:cubicBezTo>
                  <a:pt x="4922042" y="6021963"/>
                  <a:pt x="4922507" y="6023518"/>
                  <a:pt x="4923280" y="6025363"/>
                </a:cubicBezTo>
                <a:lnTo>
                  <a:pt x="4919914" y="6025297"/>
                </a:lnTo>
                <a:cubicBezTo>
                  <a:pt x="4919498" y="6023933"/>
                  <a:pt x="4919058" y="6022321"/>
                  <a:pt x="4918850" y="6020467"/>
                </a:cubicBezTo>
                <a:close/>
                <a:moveTo>
                  <a:pt x="4785029" y="6020293"/>
                </a:moveTo>
                <a:lnTo>
                  <a:pt x="4787822" y="6020467"/>
                </a:lnTo>
                <a:cubicBezTo>
                  <a:pt x="4787614" y="6022321"/>
                  <a:pt x="4787182" y="6023933"/>
                  <a:pt x="4786758" y="6025297"/>
                </a:cubicBezTo>
                <a:lnTo>
                  <a:pt x="4783391" y="6025363"/>
                </a:lnTo>
                <a:cubicBezTo>
                  <a:pt x="4784164" y="6023518"/>
                  <a:pt x="4784630" y="6021963"/>
                  <a:pt x="4785029" y="6020293"/>
                </a:cubicBezTo>
                <a:close/>
                <a:moveTo>
                  <a:pt x="4871265" y="5979074"/>
                </a:moveTo>
                <a:cubicBezTo>
                  <a:pt x="4873409" y="5979947"/>
                  <a:pt x="4877390" y="5980196"/>
                  <a:pt x="4880408" y="5979972"/>
                </a:cubicBezTo>
                <a:cubicBezTo>
                  <a:pt x="4880591" y="5979955"/>
                  <a:pt x="4880740" y="5980105"/>
                  <a:pt x="4880740" y="5980288"/>
                </a:cubicBezTo>
                <a:cubicBezTo>
                  <a:pt x="4880740" y="5983870"/>
                  <a:pt x="4880649" y="5986887"/>
                  <a:pt x="4880965" y="5990669"/>
                </a:cubicBezTo>
                <a:cubicBezTo>
                  <a:pt x="4881048" y="5991667"/>
                  <a:pt x="4880441" y="5992614"/>
                  <a:pt x="4879485" y="5992913"/>
                </a:cubicBezTo>
                <a:cubicBezTo>
                  <a:pt x="4876318" y="5993919"/>
                  <a:pt x="4873151" y="5994592"/>
                  <a:pt x="4872112" y="5994809"/>
                </a:cubicBezTo>
                <a:cubicBezTo>
                  <a:pt x="4871921" y="5994850"/>
                  <a:pt x="4871738" y="5994709"/>
                  <a:pt x="4871713" y="5994518"/>
                </a:cubicBezTo>
                <a:cubicBezTo>
                  <a:pt x="4871157" y="5988990"/>
                  <a:pt x="4871215" y="5982964"/>
                  <a:pt x="4871265" y="5979074"/>
                </a:cubicBezTo>
                <a:close/>
                <a:moveTo>
                  <a:pt x="4835407" y="5979066"/>
                </a:moveTo>
                <a:cubicBezTo>
                  <a:pt x="4835457" y="5982956"/>
                  <a:pt x="4835515" y="5988982"/>
                  <a:pt x="4834958" y="5994509"/>
                </a:cubicBezTo>
                <a:cubicBezTo>
                  <a:pt x="4834942" y="5994709"/>
                  <a:pt x="4834759" y="5994842"/>
                  <a:pt x="4834559" y="5994800"/>
                </a:cubicBezTo>
                <a:cubicBezTo>
                  <a:pt x="4833512" y="5994584"/>
                  <a:pt x="4830354" y="5993911"/>
                  <a:pt x="4827187" y="5992905"/>
                </a:cubicBezTo>
                <a:cubicBezTo>
                  <a:pt x="4826231" y="5992606"/>
                  <a:pt x="4825616" y="5991658"/>
                  <a:pt x="4825707" y="5990661"/>
                </a:cubicBezTo>
                <a:cubicBezTo>
                  <a:pt x="4826031" y="5986879"/>
                  <a:pt x="4825940" y="5983862"/>
                  <a:pt x="4825932" y="5980279"/>
                </a:cubicBezTo>
                <a:cubicBezTo>
                  <a:pt x="4825932" y="5980097"/>
                  <a:pt x="4826081" y="5979947"/>
                  <a:pt x="4826264" y="5979964"/>
                </a:cubicBezTo>
                <a:cubicBezTo>
                  <a:pt x="4829281" y="5980180"/>
                  <a:pt x="4833263" y="5979930"/>
                  <a:pt x="4835407" y="5979066"/>
                </a:cubicBezTo>
                <a:close/>
                <a:moveTo>
                  <a:pt x="4923538" y="5966216"/>
                </a:moveTo>
                <a:cubicBezTo>
                  <a:pt x="4923954" y="5966058"/>
                  <a:pt x="4924411" y="5966282"/>
                  <a:pt x="4924785" y="5966523"/>
                </a:cubicBezTo>
                <a:cubicBezTo>
                  <a:pt x="4926638" y="5967737"/>
                  <a:pt x="4928076" y="5969574"/>
                  <a:pt x="4928841" y="5971652"/>
                </a:cubicBezTo>
                <a:cubicBezTo>
                  <a:pt x="4929639" y="5973821"/>
                  <a:pt x="4930071" y="5976099"/>
                  <a:pt x="4929340" y="5978359"/>
                </a:cubicBezTo>
                <a:cubicBezTo>
                  <a:pt x="4929207" y="5978783"/>
                  <a:pt x="4928991" y="5979232"/>
                  <a:pt x="4928583" y="5979398"/>
                </a:cubicBezTo>
                <a:cubicBezTo>
                  <a:pt x="4928143" y="5979573"/>
                  <a:pt x="4927652" y="5979349"/>
                  <a:pt x="4927245" y="5979099"/>
                </a:cubicBezTo>
                <a:cubicBezTo>
                  <a:pt x="4925450" y="5977994"/>
                  <a:pt x="4924469" y="5976298"/>
                  <a:pt x="4923048" y="5974827"/>
                </a:cubicBezTo>
                <a:lnTo>
                  <a:pt x="4923056" y="5974819"/>
                </a:lnTo>
                <a:cubicBezTo>
                  <a:pt x="4922100" y="5973821"/>
                  <a:pt x="4921136" y="5972824"/>
                  <a:pt x="4920180" y="5971835"/>
                </a:cubicBezTo>
                <a:cubicBezTo>
                  <a:pt x="4919806" y="5971427"/>
                  <a:pt x="4919814" y="5970912"/>
                  <a:pt x="4919989" y="5970430"/>
                </a:cubicBezTo>
                <a:cubicBezTo>
                  <a:pt x="4920105" y="5970097"/>
                  <a:pt x="4920305" y="5969782"/>
                  <a:pt x="4920504" y="5969532"/>
                </a:cubicBezTo>
                <a:cubicBezTo>
                  <a:pt x="4921294" y="5968560"/>
                  <a:pt x="4922158" y="5967629"/>
                  <a:pt x="4922981" y="5966681"/>
                </a:cubicBezTo>
                <a:cubicBezTo>
                  <a:pt x="4923139" y="5966498"/>
                  <a:pt x="4923314" y="5966299"/>
                  <a:pt x="4923538" y="5966216"/>
                </a:cubicBezTo>
                <a:close/>
                <a:moveTo>
                  <a:pt x="4783125" y="5966207"/>
                </a:moveTo>
                <a:cubicBezTo>
                  <a:pt x="4783358" y="5966299"/>
                  <a:pt x="4783524" y="5966490"/>
                  <a:pt x="4783682" y="5966673"/>
                </a:cubicBezTo>
                <a:cubicBezTo>
                  <a:pt x="4784505" y="5967620"/>
                  <a:pt x="4785361" y="5968551"/>
                  <a:pt x="4786159" y="5969524"/>
                </a:cubicBezTo>
                <a:cubicBezTo>
                  <a:pt x="4786359" y="5969773"/>
                  <a:pt x="4786558" y="5970089"/>
                  <a:pt x="4786675" y="5970422"/>
                </a:cubicBezTo>
                <a:cubicBezTo>
                  <a:pt x="4786849" y="5970904"/>
                  <a:pt x="4786849" y="5971419"/>
                  <a:pt x="4786483" y="5971826"/>
                </a:cubicBezTo>
                <a:cubicBezTo>
                  <a:pt x="4785528" y="5972824"/>
                  <a:pt x="4784563" y="5973821"/>
                  <a:pt x="4783607" y="5974810"/>
                </a:cubicBezTo>
                <a:cubicBezTo>
                  <a:pt x="4782194" y="5976281"/>
                  <a:pt x="4781205" y="5977977"/>
                  <a:pt x="4779410" y="5979083"/>
                </a:cubicBezTo>
                <a:lnTo>
                  <a:pt x="4779418" y="5979091"/>
                </a:lnTo>
                <a:cubicBezTo>
                  <a:pt x="4779011" y="5979340"/>
                  <a:pt x="4778521" y="5979565"/>
                  <a:pt x="4778080" y="5979390"/>
                </a:cubicBezTo>
                <a:cubicBezTo>
                  <a:pt x="4777665" y="5979224"/>
                  <a:pt x="4777457" y="5978775"/>
                  <a:pt x="4777324" y="5978351"/>
                </a:cubicBezTo>
                <a:cubicBezTo>
                  <a:pt x="4776592" y="5976090"/>
                  <a:pt x="4777033" y="5973813"/>
                  <a:pt x="4777822" y="5971643"/>
                </a:cubicBezTo>
                <a:cubicBezTo>
                  <a:pt x="4778587" y="5969565"/>
                  <a:pt x="4780017" y="5967729"/>
                  <a:pt x="4781879" y="5966515"/>
                </a:cubicBezTo>
                <a:cubicBezTo>
                  <a:pt x="4782253" y="5966274"/>
                  <a:pt x="4782710" y="5966041"/>
                  <a:pt x="4783125" y="5966207"/>
                </a:cubicBezTo>
                <a:close/>
                <a:moveTo>
                  <a:pt x="4873850" y="5960580"/>
                </a:moveTo>
                <a:cubicBezTo>
                  <a:pt x="4876983" y="5961204"/>
                  <a:pt x="4879202" y="5961744"/>
                  <a:pt x="4882419" y="5961453"/>
                </a:cubicBezTo>
                <a:cubicBezTo>
                  <a:pt x="4882602" y="5961436"/>
                  <a:pt x="4882752" y="5961594"/>
                  <a:pt x="4882710" y="5961777"/>
                </a:cubicBezTo>
                <a:cubicBezTo>
                  <a:pt x="4882452" y="5962949"/>
                  <a:pt x="4882062" y="5966415"/>
                  <a:pt x="4881696" y="5968900"/>
                </a:cubicBezTo>
                <a:cubicBezTo>
                  <a:pt x="4881397" y="5970945"/>
                  <a:pt x="4881098" y="5974411"/>
                  <a:pt x="4880948" y="5976198"/>
                </a:cubicBezTo>
                <a:lnTo>
                  <a:pt x="4880956" y="5976198"/>
                </a:lnTo>
                <a:cubicBezTo>
                  <a:pt x="4880906" y="5976755"/>
                  <a:pt x="4880449" y="5977179"/>
                  <a:pt x="4879892" y="5977204"/>
                </a:cubicBezTo>
                <a:cubicBezTo>
                  <a:pt x="4876501" y="5977370"/>
                  <a:pt x="4873675" y="5976872"/>
                  <a:pt x="4871464" y="5976340"/>
                </a:cubicBezTo>
                <a:cubicBezTo>
                  <a:pt x="4871822" y="5971045"/>
                  <a:pt x="4872935" y="5964703"/>
                  <a:pt x="4873850" y="5960580"/>
                </a:cubicBezTo>
                <a:close/>
                <a:moveTo>
                  <a:pt x="4832814" y="5960580"/>
                </a:moveTo>
                <a:cubicBezTo>
                  <a:pt x="4833728" y="5964703"/>
                  <a:pt x="4834842" y="5971045"/>
                  <a:pt x="4835199" y="5976340"/>
                </a:cubicBezTo>
                <a:cubicBezTo>
                  <a:pt x="4832988" y="5976880"/>
                  <a:pt x="4830154" y="5977379"/>
                  <a:pt x="4826771" y="5977204"/>
                </a:cubicBezTo>
                <a:cubicBezTo>
                  <a:pt x="4826214" y="5977179"/>
                  <a:pt x="4825757" y="5976755"/>
                  <a:pt x="4825707" y="5976198"/>
                </a:cubicBezTo>
                <a:cubicBezTo>
                  <a:pt x="4825558" y="5974420"/>
                  <a:pt x="4825258" y="5970945"/>
                  <a:pt x="4824959" y="5968900"/>
                </a:cubicBezTo>
                <a:cubicBezTo>
                  <a:pt x="4824593" y="5966407"/>
                  <a:pt x="4824203" y="5962941"/>
                  <a:pt x="4823945" y="5961777"/>
                </a:cubicBezTo>
                <a:lnTo>
                  <a:pt x="4823953" y="5961777"/>
                </a:lnTo>
                <a:cubicBezTo>
                  <a:pt x="4823912" y="5961603"/>
                  <a:pt x="4824061" y="5961436"/>
                  <a:pt x="4824244" y="5961453"/>
                </a:cubicBezTo>
                <a:cubicBezTo>
                  <a:pt x="4827461" y="5961736"/>
                  <a:pt x="4829680" y="5961195"/>
                  <a:pt x="4832814" y="5960580"/>
                </a:cubicBezTo>
                <a:close/>
                <a:moveTo>
                  <a:pt x="4889692" y="5941953"/>
                </a:moveTo>
                <a:cubicBezTo>
                  <a:pt x="4889875" y="5941912"/>
                  <a:pt x="4890033" y="5942095"/>
                  <a:pt x="4889950" y="5942269"/>
                </a:cubicBezTo>
                <a:cubicBezTo>
                  <a:pt x="4888853" y="5944572"/>
                  <a:pt x="4886583" y="5950323"/>
                  <a:pt x="4885295" y="5954263"/>
                </a:cubicBezTo>
                <a:cubicBezTo>
                  <a:pt x="4884073" y="5957987"/>
                  <a:pt x="4884231" y="5959018"/>
                  <a:pt x="4882062" y="5959034"/>
                </a:cubicBezTo>
                <a:cubicBezTo>
                  <a:pt x="4879468" y="5959059"/>
                  <a:pt x="4874747" y="5958029"/>
                  <a:pt x="4874747" y="5958029"/>
                </a:cubicBezTo>
                <a:lnTo>
                  <a:pt x="4874756" y="5958029"/>
                </a:lnTo>
                <a:cubicBezTo>
                  <a:pt x="4874756" y="5958029"/>
                  <a:pt x="4876717" y="5951171"/>
                  <a:pt x="4877839" y="5948503"/>
                </a:cubicBezTo>
                <a:cubicBezTo>
                  <a:pt x="4878612" y="5946658"/>
                  <a:pt x="4879502" y="5944622"/>
                  <a:pt x="4880067" y="5943333"/>
                </a:cubicBezTo>
                <a:cubicBezTo>
                  <a:pt x="4880399" y="5942585"/>
                  <a:pt x="4881189" y="5942161"/>
                  <a:pt x="4881995" y="5942286"/>
                </a:cubicBezTo>
                <a:cubicBezTo>
                  <a:pt x="4884830" y="5942726"/>
                  <a:pt x="4887082" y="5942510"/>
                  <a:pt x="4889692" y="5941953"/>
                </a:cubicBezTo>
                <a:close/>
                <a:moveTo>
                  <a:pt x="4816963" y="5941953"/>
                </a:moveTo>
                <a:lnTo>
                  <a:pt x="4816971" y="5941953"/>
                </a:lnTo>
                <a:cubicBezTo>
                  <a:pt x="4819581" y="5942510"/>
                  <a:pt x="4821834" y="5942718"/>
                  <a:pt x="4824668" y="5942286"/>
                </a:cubicBezTo>
                <a:cubicBezTo>
                  <a:pt x="4825474" y="5942161"/>
                  <a:pt x="4826272" y="5942585"/>
                  <a:pt x="4826597" y="5943333"/>
                </a:cubicBezTo>
                <a:cubicBezTo>
                  <a:pt x="4827162" y="5944622"/>
                  <a:pt x="4828051" y="5946658"/>
                  <a:pt x="4828824" y="5948503"/>
                </a:cubicBezTo>
                <a:cubicBezTo>
                  <a:pt x="4829946" y="5951171"/>
                  <a:pt x="4831908" y="5958029"/>
                  <a:pt x="4831908" y="5958029"/>
                </a:cubicBezTo>
                <a:cubicBezTo>
                  <a:pt x="4831908" y="5958029"/>
                  <a:pt x="4827187" y="5959059"/>
                  <a:pt x="4824593" y="5959034"/>
                </a:cubicBezTo>
                <a:cubicBezTo>
                  <a:pt x="4822424" y="5959018"/>
                  <a:pt x="4822582" y="5957979"/>
                  <a:pt x="4821360" y="5954263"/>
                </a:cubicBezTo>
                <a:cubicBezTo>
                  <a:pt x="4820072" y="5950323"/>
                  <a:pt x="4817803" y="5944580"/>
                  <a:pt x="4816705" y="5942269"/>
                </a:cubicBezTo>
                <a:cubicBezTo>
                  <a:pt x="4816622" y="5942095"/>
                  <a:pt x="4816780" y="5941912"/>
                  <a:pt x="4816963" y="5941953"/>
                </a:cubicBezTo>
                <a:close/>
                <a:moveTo>
                  <a:pt x="4931310" y="5911499"/>
                </a:moveTo>
                <a:cubicBezTo>
                  <a:pt x="4932549" y="5911499"/>
                  <a:pt x="4933546" y="5912497"/>
                  <a:pt x="4933546" y="5913735"/>
                </a:cubicBezTo>
                <a:cubicBezTo>
                  <a:pt x="4933546" y="5914974"/>
                  <a:pt x="4932549" y="5915971"/>
                  <a:pt x="4931310" y="5915971"/>
                </a:cubicBezTo>
                <a:cubicBezTo>
                  <a:pt x="4930072" y="5915971"/>
                  <a:pt x="4929074" y="5914974"/>
                  <a:pt x="4929074" y="5913735"/>
                </a:cubicBezTo>
                <a:cubicBezTo>
                  <a:pt x="4929074" y="5912497"/>
                  <a:pt x="4930072" y="5911499"/>
                  <a:pt x="4931310" y="5911499"/>
                </a:cubicBezTo>
                <a:close/>
                <a:moveTo>
                  <a:pt x="4775362" y="5911499"/>
                </a:moveTo>
                <a:cubicBezTo>
                  <a:pt x="4776601" y="5911499"/>
                  <a:pt x="4777598" y="5912497"/>
                  <a:pt x="4777598" y="5913735"/>
                </a:cubicBezTo>
                <a:cubicBezTo>
                  <a:pt x="4777598" y="5914974"/>
                  <a:pt x="4776601" y="5915971"/>
                  <a:pt x="4775362" y="5915971"/>
                </a:cubicBezTo>
                <a:cubicBezTo>
                  <a:pt x="4774124" y="5915971"/>
                  <a:pt x="4773126" y="5914974"/>
                  <a:pt x="4773126" y="5913735"/>
                </a:cubicBezTo>
                <a:cubicBezTo>
                  <a:pt x="4773126" y="5912497"/>
                  <a:pt x="4774124" y="5911499"/>
                  <a:pt x="4775362" y="5911499"/>
                </a:cubicBezTo>
                <a:close/>
                <a:moveTo>
                  <a:pt x="4931310" y="5909571"/>
                </a:moveTo>
                <a:cubicBezTo>
                  <a:pt x="4929008" y="5909571"/>
                  <a:pt x="4927146" y="5911433"/>
                  <a:pt x="4927146" y="5913735"/>
                </a:cubicBezTo>
                <a:cubicBezTo>
                  <a:pt x="4927146" y="5916038"/>
                  <a:pt x="4929008" y="5917900"/>
                  <a:pt x="4931310" y="5917900"/>
                </a:cubicBezTo>
                <a:cubicBezTo>
                  <a:pt x="4933613" y="5917900"/>
                  <a:pt x="4935475" y="5916038"/>
                  <a:pt x="4935475" y="5913735"/>
                </a:cubicBezTo>
                <a:cubicBezTo>
                  <a:pt x="4935475" y="5911433"/>
                  <a:pt x="4933613" y="5909571"/>
                  <a:pt x="4931310" y="5909571"/>
                </a:cubicBezTo>
                <a:close/>
                <a:moveTo>
                  <a:pt x="4775362" y="5909571"/>
                </a:moveTo>
                <a:cubicBezTo>
                  <a:pt x="4773060" y="5909571"/>
                  <a:pt x="4771198" y="5911433"/>
                  <a:pt x="4771198" y="5913735"/>
                </a:cubicBezTo>
                <a:cubicBezTo>
                  <a:pt x="4771198" y="5916038"/>
                  <a:pt x="4773060" y="5917900"/>
                  <a:pt x="4775362" y="5917900"/>
                </a:cubicBezTo>
                <a:cubicBezTo>
                  <a:pt x="4777665" y="5917900"/>
                  <a:pt x="4779527" y="5916038"/>
                  <a:pt x="4779527" y="5913735"/>
                </a:cubicBezTo>
                <a:cubicBezTo>
                  <a:pt x="4779527" y="5911433"/>
                  <a:pt x="4777665" y="5909571"/>
                  <a:pt x="4775362" y="5909571"/>
                </a:cubicBezTo>
                <a:close/>
                <a:moveTo>
                  <a:pt x="4769045" y="5902414"/>
                </a:moveTo>
                <a:cubicBezTo>
                  <a:pt x="4788071" y="5905522"/>
                  <a:pt x="4815509" y="5925654"/>
                  <a:pt x="4823089" y="5968925"/>
                </a:cubicBezTo>
                <a:cubicBezTo>
                  <a:pt x="4827403" y="6007493"/>
                  <a:pt x="4815999" y="6034706"/>
                  <a:pt x="4793989" y="6055327"/>
                </a:cubicBezTo>
                <a:lnTo>
                  <a:pt x="4793997" y="6055311"/>
                </a:lnTo>
                <a:cubicBezTo>
                  <a:pt x="4793997" y="6055311"/>
                  <a:pt x="4788927" y="6059891"/>
                  <a:pt x="4784904" y="6063406"/>
                </a:cubicBezTo>
                <a:cubicBezTo>
                  <a:pt x="4780881" y="6066922"/>
                  <a:pt x="4781654" y="6070804"/>
                  <a:pt x="4783641" y="6073298"/>
                </a:cubicBezTo>
                <a:cubicBezTo>
                  <a:pt x="4785910" y="6076149"/>
                  <a:pt x="4790282" y="6078991"/>
                  <a:pt x="4790282" y="6078991"/>
                </a:cubicBezTo>
                <a:cubicBezTo>
                  <a:pt x="4790282" y="6078991"/>
                  <a:pt x="4783425" y="6083330"/>
                  <a:pt x="4775146" y="6080562"/>
                </a:cubicBezTo>
                <a:cubicBezTo>
                  <a:pt x="4764266" y="6076913"/>
                  <a:pt x="4766992" y="6066881"/>
                  <a:pt x="4766992" y="6066881"/>
                </a:cubicBezTo>
                <a:cubicBezTo>
                  <a:pt x="4766992" y="6066881"/>
                  <a:pt x="4761564" y="6069216"/>
                  <a:pt x="4755164" y="6064695"/>
                </a:cubicBezTo>
                <a:cubicBezTo>
                  <a:pt x="4749354" y="6060589"/>
                  <a:pt x="4748257" y="6053333"/>
                  <a:pt x="4749687" y="6045436"/>
                </a:cubicBezTo>
                <a:cubicBezTo>
                  <a:pt x="4749687" y="6045436"/>
                  <a:pt x="4758123" y="6054189"/>
                  <a:pt x="4767923" y="6054089"/>
                </a:cubicBezTo>
                <a:cubicBezTo>
                  <a:pt x="4773592" y="6054031"/>
                  <a:pt x="4776950" y="6051587"/>
                  <a:pt x="4780707" y="6045046"/>
                </a:cubicBezTo>
                <a:cubicBezTo>
                  <a:pt x="4785037" y="6037515"/>
                  <a:pt x="4793058" y="6020035"/>
                  <a:pt x="4790681" y="6000145"/>
                </a:cubicBezTo>
                <a:cubicBezTo>
                  <a:pt x="4789010" y="5986139"/>
                  <a:pt x="4785270" y="5977894"/>
                  <a:pt x="4784655" y="5976356"/>
                </a:cubicBezTo>
                <a:cubicBezTo>
                  <a:pt x="4784572" y="5976157"/>
                  <a:pt x="4784622" y="5975941"/>
                  <a:pt x="4784771" y="5975791"/>
                </a:cubicBezTo>
                <a:cubicBezTo>
                  <a:pt x="4785095" y="5975467"/>
                  <a:pt x="4785777" y="5974785"/>
                  <a:pt x="4787040" y="5973489"/>
                </a:cubicBezTo>
                <a:cubicBezTo>
                  <a:pt x="4788104" y="5972400"/>
                  <a:pt x="4789127" y="5970970"/>
                  <a:pt x="4788229" y="5969574"/>
                </a:cubicBezTo>
                <a:cubicBezTo>
                  <a:pt x="4787813" y="5968925"/>
                  <a:pt x="4787331" y="5968369"/>
                  <a:pt x="4786982" y="5968044"/>
                </a:cubicBezTo>
                <a:cubicBezTo>
                  <a:pt x="4786550" y="5967637"/>
                  <a:pt x="4784530" y="5965326"/>
                  <a:pt x="4784181" y="5965027"/>
                </a:cubicBezTo>
                <a:cubicBezTo>
                  <a:pt x="4782718" y="5963348"/>
                  <a:pt x="4780989" y="5965858"/>
                  <a:pt x="4779925" y="5963639"/>
                </a:cubicBezTo>
                <a:cubicBezTo>
                  <a:pt x="4778969" y="5961561"/>
                  <a:pt x="4772869" y="5946857"/>
                  <a:pt x="4771214" y="5942884"/>
                </a:cubicBezTo>
                <a:cubicBezTo>
                  <a:pt x="4771081" y="5942568"/>
                  <a:pt x="4771406" y="5942269"/>
                  <a:pt x="4771713" y="5942411"/>
                </a:cubicBezTo>
                <a:cubicBezTo>
                  <a:pt x="4776177" y="5944430"/>
                  <a:pt x="4784605" y="5941945"/>
                  <a:pt x="4788212" y="5938679"/>
                </a:cubicBezTo>
                <a:cubicBezTo>
                  <a:pt x="4792385" y="5934888"/>
                  <a:pt x="4793549" y="5930774"/>
                  <a:pt x="4794114" y="5926934"/>
                </a:cubicBezTo>
                <a:lnTo>
                  <a:pt x="4793199" y="5926743"/>
                </a:lnTo>
                <a:cubicBezTo>
                  <a:pt x="4790847" y="5932652"/>
                  <a:pt x="4788013" y="5936077"/>
                  <a:pt x="4785220" y="5937997"/>
                </a:cubicBezTo>
                <a:cubicBezTo>
                  <a:pt x="4780482" y="5941106"/>
                  <a:pt x="4774614" y="5940308"/>
                  <a:pt x="4771838" y="5939576"/>
                </a:cubicBezTo>
                <a:cubicBezTo>
                  <a:pt x="4767175" y="5938346"/>
                  <a:pt x="4765022" y="5935454"/>
                  <a:pt x="4763626" y="5933658"/>
                </a:cubicBezTo>
                <a:cubicBezTo>
                  <a:pt x="4760293" y="5929353"/>
                  <a:pt x="4757176" y="5922545"/>
                  <a:pt x="4756045" y="5915729"/>
                </a:cubicBezTo>
                <a:lnTo>
                  <a:pt x="4757167" y="5914973"/>
                </a:lnTo>
                <a:cubicBezTo>
                  <a:pt x="4758680" y="5917317"/>
                  <a:pt x="4761057" y="5919137"/>
                  <a:pt x="4764033" y="5919935"/>
                </a:cubicBezTo>
                <a:lnTo>
                  <a:pt x="4764673" y="5918954"/>
                </a:lnTo>
                <a:cubicBezTo>
                  <a:pt x="4757309" y="5914474"/>
                  <a:pt x="4755380" y="5908423"/>
                  <a:pt x="4754799" y="5903686"/>
                </a:cubicBezTo>
                <a:cubicBezTo>
                  <a:pt x="4754749" y="5903303"/>
                  <a:pt x="4754990" y="5902937"/>
                  <a:pt x="4755364" y="5902838"/>
                </a:cubicBezTo>
                <a:cubicBezTo>
                  <a:pt x="4760110" y="5901483"/>
                  <a:pt x="4763834" y="5901566"/>
                  <a:pt x="4769045" y="5902414"/>
                </a:cubicBezTo>
                <a:close/>
                <a:moveTo>
                  <a:pt x="4937610" y="5902381"/>
                </a:moveTo>
                <a:cubicBezTo>
                  <a:pt x="4942822" y="5901533"/>
                  <a:pt x="4946545" y="5901450"/>
                  <a:pt x="4951291" y="5902804"/>
                </a:cubicBezTo>
                <a:cubicBezTo>
                  <a:pt x="4951657" y="5902913"/>
                  <a:pt x="4951898" y="5903278"/>
                  <a:pt x="4951857" y="5903652"/>
                </a:cubicBezTo>
                <a:cubicBezTo>
                  <a:pt x="4951266" y="5908398"/>
                  <a:pt x="4949346" y="5914449"/>
                  <a:pt x="4941982" y="5918921"/>
                </a:cubicBezTo>
                <a:lnTo>
                  <a:pt x="4942622" y="5919902"/>
                </a:lnTo>
                <a:cubicBezTo>
                  <a:pt x="4945598" y="5919104"/>
                  <a:pt x="4947975" y="5917284"/>
                  <a:pt x="4949488" y="5914940"/>
                </a:cubicBezTo>
                <a:lnTo>
                  <a:pt x="4950610" y="5915696"/>
                </a:lnTo>
                <a:cubicBezTo>
                  <a:pt x="4949479" y="5922520"/>
                  <a:pt x="4946362" y="5929319"/>
                  <a:pt x="4943029" y="5933625"/>
                </a:cubicBezTo>
                <a:cubicBezTo>
                  <a:pt x="4941633" y="5935429"/>
                  <a:pt x="4939480" y="5938313"/>
                  <a:pt x="4934817" y="5939543"/>
                </a:cubicBezTo>
                <a:cubicBezTo>
                  <a:pt x="4932041" y="5940274"/>
                  <a:pt x="4926173" y="5941064"/>
                  <a:pt x="4921435" y="5937964"/>
                </a:cubicBezTo>
                <a:cubicBezTo>
                  <a:pt x="4918651" y="5936052"/>
                  <a:pt x="4915808" y="5932627"/>
                  <a:pt x="4913456" y="5926709"/>
                </a:cubicBezTo>
                <a:lnTo>
                  <a:pt x="4912541" y="5926901"/>
                </a:lnTo>
                <a:cubicBezTo>
                  <a:pt x="4913107" y="5930741"/>
                  <a:pt x="4914270" y="5934855"/>
                  <a:pt x="4918443" y="5938645"/>
                </a:cubicBezTo>
                <a:cubicBezTo>
                  <a:pt x="4922050" y="5941920"/>
                  <a:pt x="4930478" y="5944397"/>
                  <a:pt x="4934942" y="5942377"/>
                </a:cubicBezTo>
                <a:cubicBezTo>
                  <a:pt x="4935249" y="5942236"/>
                  <a:pt x="4935574" y="5942544"/>
                  <a:pt x="4935441" y="5942851"/>
                </a:cubicBezTo>
                <a:cubicBezTo>
                  <a:pt x="4933778" y="5946816"/>
                  <a:pt x="4927686" y="5961528"/>
                  <a:pt x="4926730" y="5963606"/>
                </a:cubicBezTo>
                <a:cubicBezTo>
                  <a:pt x="4925674" y="5965825"/>
                  <a:pt x="4923945" y="5963307"/>
                  <a:pt x="4922474" y="5964994"/>
                </a:cubicBezTo>
                <a:cubicBezTo>
                  <a:pt x="4922125" y="5965285"/>
                  <a:pt x="4920105" y="5967596"/>
                  <a:pt x="4919673" y="5968011"/>
                </a:cubicBezTo>
                <a:cubicBezTo>
                  <a:pt x="4919332" y="5968335"/>
                  <a:pt x="4918850" y="5968892"/>
                  <a:pt x="4918426" y="5969541"/>
                </a:cubicBezTo>
                <a:cubicBezTo>
                  <a:pt x="4917520" y="5970937"/>
                  <a:pt x="4918551" y="5972367"/>
                  <a:pt x="4919615" y="5973455"/>
                </a:cubicBezTo>
                <a:cubicBezTo>
                  <a:pt x="4920878" y="5974744"/>
                  <a:pt x="4921560" y="5975434"/>
                  <a:pt x="4921884" y="5975758"/>
                </a:cubicBezTo>
                <a:cubicBezTo>
                  <a:pt x="4922034" y="5975907"/>
                  <a:pt x="4922083" y="5976124"/>
                  <a:pt x="4922000" y="5976323"/>
                </a:cubicBezTo>
                <a:cubicBezTo>
                  <a:pt x="4921377" y="5977861"/>
                  <a:pt x="4917645" y="5986106"/>
                  <a:pt x="4915974" y="6000112"/>
                </a:cubicBezTo>
                <a:cubicBezTo>
                  <a:pt x="4913605" y="6020002"/>
                  <a:pt x="4921618" y="6037482"/>
                  <a:pt x="4925948" y="6045012"/>
                </a:cubicBezTo>
                <a:cubicBezTo>
                  <a:pt x="4929714" y="6051554"/>
                  <a:pt x="4933072" y="6053997"/>
                  <a:pt x="4938732" y="6054056"/>
                </a:cubicBezTo>
                <a:cubicBezTo>
                  <a:pt x="4948540" y="6054155"/>
                  <a:pt x="4956968" y="6045403"/>
                  <a:pt x="4956968" y="6045403"/>
                </a:cubicBezTo>
                <a:cubicBezTo>
                  <a:pt x="4958398" y="6053299"/>
                  <a:pt x="4957301" y="6060556"/>
                  <a:pt x="4951491" y="6064662"/>
                </a:cubicBezTo>
                <a:lnTo>
                  <a:pt x="4951499" y="6064678"/>
                </a:lnTo>
                <a:cubicBezTo>
                  <a:pt x="4945099" y="6069200"/>
                  <a:pt x="4939671" y="6066864"/>
                  <a:pt x="4939671" y="6066864"/>
                </a:cubicBezTo>
                <a:cubicBezTo>
                  <a:pt x="4939671" y="6066864"/>
                  <a:pt x="4942398" y="6076897"/>
                  <a:pt x="4931517" y="6080546"/>
                </a:cubicBezTo>
                <a:cubicBezTo>
                  <a:pt x="4923247" y="6083313"/>
                  <a:pt x="4916382" y="6078975"/>
                  <a:pt x="4916382" y="6078975"/>
                </a:cubicBezTo>
                <a:cubicBezTo>
                  <a:pt x="4916382" y="6078975"/>
                  <a:pt x="4920754" y="6076140"/>
                  <a:pt x="4923023" y="6073281"/>
                </a:cubicBezTo>
                <a:cubicBezTo>
                  <a:pt x="4925009" y="6070787"/>
                  <a:pt x="4925782" y="6066906"/>
                  <a:pt x="4921759" y="6063390"/>
                </a:cubicBezTo>
                <a:cubicBezTo>
                  <a:pt x="4917736" y="6059874"/>
                  <a:pt x="4912666" y="6055294"/>
                  <a:pt x="4912666" y="6055294"/>
                </a:cubicBezTo>
                <a:cubicBezTo>
                  <a:pt x="4890656" y="6034672"/>
                  <a:pt x="4879252" y="6007459"/>
                  <a:pt x="4883566" y="5968892"/>
                </a:cubicBezTo>
                <a:cubicBezTo>
                  <a:pt x="4891138" y="5925621"/>
                  <a:pt x="4918584" y="5905489"/>
                  <a:pt x="4937610" y="5902381"/>
                </a:cubicBezTo>
                <a:close/>
                <a:moveTo>
                  <a:pt x="5188371" y="5899530"/>
                </a:moveTo>
                <a:cubicBezTo>
                  <a:pt x="5199617" y="5899530"/>
                  <a:pt x="5204097" y="5909687"/>
                  <a:pt x="5204097" y="5921731"/>
                </a:cubicBezTo>
                <a:cubicBezTo>
                  <a:pt x="5204097" y="5933185"/>
                  <a:pt x="5199617" y="5943932"/>
                  <a:pt x="5188371" y="5943932"/>
                </a:cubicBezTo>
                <a:cubicBezTo>
                  <a:pt x="5177125" y="5943932"/>
                  <a:pt x="5172645" y="5933775"/>
                  <a:pt x="5172645" y="5921731"/>
                </a:cubicBezTo>
                <a:cubicBezTo>
                  <a:pt x="5172645" y="5909687"/>
                  <a:pt x="5177125" y="5899530"/>
                  <a:pt x="5188371" y="5899530"/>
                </a:cubicBezTo>
                <a:close/>
                <a:moveTo>
                  <a:pt x="5507830" y="5886987"/>
                </a:moveTo>
                <a:lnTo>
                  <a:pt x="5507830" y="5956474"/>
                </a:lnTo>
                <a:lnTo>
                  <a:pt x="5524853" y="5956474"/>
                </a:lnTo>
                <a:lnTo>
                  <a:pt x="5524254" y="5908989"/>
                </a:lnTo>
                <a:lnTo>
                  <a:pt x="5524454" y="5908989"/>
                </a:lnTo>
                <a:lnTo>
                  <a:pt x="5548741" y="5956474"/>
                </a:lnTo>
                <a:lnTo>
                  <a:pt x="5571740" y="5956474"/>
                </a:lnTo>
                <a:lnTo>
                  <a:pt x="5571740" y="5886987"/>
                </a:lnTo>
                <a:lnTo>
                  <a:pt x="5554817" y="5886987"/>
                </a:lnTo>
                <a:lnTo>
                  <a:pt x="5555116" y="5934173"/>
                </a:lnTo>
                <a:lnTo>
                  <a:pt x="5554917" y="5934173"/>
                </a:lnTo>
                <a:lnTo>
                  <a:pt x="5531419" y="5886987"/>
                </a:lnTo>
                <a:close/>
                <a:moveTo>
                  <a:pt x="5434661" y="5886987"/>
                </a:moveTo>
                <a:lnTo>
                  <a:pt x="5434661" y="5930092"/>
                </a:lnTo>
                <a:cubicBezTo>
                  <a:pt x="5434661" y="5949110"/>
                  <a:pt x="5447004" y="5957671"/>
                  <a:pt x="5465124" y="5957671"/>
                </a:cubicBezTo>
                <a:cubicBezTo>
                  <a:pt x="5483244" y="5957671"/>
                  <a:pt x="5495587" y="5949110"/>
                  <a:pt x="5495587" y="5930092"/>
                </a:cubicBezTo>
                <a:lnTo>
                  <a:pt x="5495587" y="5886987"/>
                </a:lnTo>
                <a:lnTo>
                  <a:pt x="5477068" y="5886987"/>
                </a:lnTo>
                <a:lnTo>
                  <a:pt x="5477068" y="5927009"/>
                </a:lnTo>
                <a:cubicBezTo>
                  <a:pt x="5477068" y="5936168"/>
                  <a:pt x="5474583" y="5943932"/>
                  <a:pt x="5465124" y="5943932"/>
                </a:cubicBezTo>
                <a:cubicBezTo>
                  <a:pt x="5455665" y="5943932"/>
                  <a:pt x="5453180" y="5936168"/>
                  <a:pt x="5453180" y="5927009"/>
                </a:cubicBezTo>
                <a:lnTo>
                  <a:pt x="5453180" y="5886987"/>
                </a:lnTo>
                <a:close/>
                <a:moveTo>
                  <a:pt x="5334602" y="5886987"/>
                </a:moveTo>
                <a:lnTo>
                  <a:pt x="5334602" y="5956474"/>
                </a:lnTo>
                <a:lnTo>
                  <a:pt x="5352722" y="5956474"/>
                </a:lnTo>
                <a:lnTo>
                  <a:pt x="5352323" y="5903120"/>
                </a:lnTo>
                <a:lnTo>
                  <a:pt x="5352522" y="5903120"/>
                </a:lnTo>
                <a:lnTo>
                  <a:pt x="5369445" y="5956474"/>
                </a:lnTo>
                <a:lnTo>
                  <a:pt x="5386468" y="5956474"/>
                </a:lnTo>
                <a:lnTo>
                  <a:pt x="5404189" y="5903120"/>
                </a:lnTo>
                <a:lnTo>
                  <a:pt x="5404389" y="5903120"/>
                </a:lnTo>
                <a:lnTo>
                  <a:pt x="5404089" y="5956474"/>
                </a:lnTo>
                <a:lnTo>
                  <a:pt x="5422209" y="5956474"/>
                </a:lnTo>
                <a:lnTo>
                  <a:pt x="5422209" y="5886987"/>
                </a:lnTo>
                <a:lnTo>
                  <a:pt x="5394140" y="5886987"/>
                </a:lnTo>
                <a:lnTo>
                  <a:pt x="5378713" y="5933176"/>
                </a:lnTo>
                <a:lnTo>
                  <a:pt x="5378514" y="5933176"/>
                </a:lnTo>
                <a:lnTo>
                  <a:pt x="5363777" y="5886987"/>
                </a:lnTo>
                <a:lnTo>
                  <a:pt x="5334610" y="5886987"/>
                </a:lnTo>
                <a:close/>
                <a:moveTo>
                  <a:pt x="5233064" y="5886987"/>
                </a:moveTo>
                <a:lnTo>
                  <a:pt x="5233064" y="5956474"/>
                </a:lnTo>
                <a:lnTo>
                  <a:pt x="5251184" y="5956474"/>
                </a:lnTo>
                <a:lnTo>
                  <a:pt x="5250785" y="5903120"/>
                </a:lnTo>
                <a:lnTo>
                  <a:pt x="5250984" y="5903120"/>
                </a:lnTo>
                <a:lnTo>
                  <a:pt x="5267907" y="5956474"/>
                </a:lnTo>
                <a:lnTo>
                  <a:pt x="5284930" y="5956474"/>
                </a:lnTo>
                <a:lnTo>
                  <a:pt x="5302651" y="5903120"/>
                </a:lnTo>
                <a:lnTo>
                  <a:pt x="5302851" y="5903120"/>
                </a:lnTo>
                <a:lnTo>
                  <a:pt x="5302551" y="5956474"/>
                </a:lnTo>
                <a:lnTo>
                  <a:pt x="5320671" y="5956474"/>
                </a:lnTo>
                <a:lnTo>
                  <a:pt x="5320671" y="5886987"/>
                </a:lnTo>
                <a:lnTo>
                  <a:pt x="5292602" y="5886987"/>
                </a:lnTo>
                <a:lnTo>
                  <a:pt x="5277175" y="5933176"/>
                </a:lnTo>
                <a:lnTo>
                  <a:pt x="5276976" y="5933176"/>
                </a:lnTo>
                <a:lnTo>
                  <a:pt x="5262239" y="5886987"/>
                </a:lnTo>
                <a:lnTo>
                  <a:pt x="5233072" y="5886987"/>
                </a:lnTo>
                <a:close/>
                <a:moveTo>
                  <a:pt x="5088222" y="5886987"/>
                </a:moveTo>
                <a:lnTo>
                  <a:pt x="5088222" y="5956466"/>
                </a:lnTo>
                <a:lnTo>
                  <a:pt x="5106741" y="5956466"/>
                </a:lnTo>
                <a:lnTo>
                  <a:pt x="5106741" y="5924906"/>
                </a:lnTo>
                <a:lnTo>
                  <a:pt x="5106940" y="5924906"/>
                </a:lnTo>
                <a:lnTo>
                  <a:pt x="5128543" y="5956466"/>
                </a:lnTo>
                <a:lnTo>
                  <a:pt x="5152132" y="5956466"/>
                </a:lnTo>
                <a:lnTo>
                  <a:pt x="5124462" y="5919337"/>
                </a:lnTo>
                <a:lnTo>
                  <a:pt x="5150146" y="5886987"/>
                </a:lnTo>
                <a:lnTo>
                  <a:pt x="5127845" y="5886987"/>
                </a:lnTo>
                <a:lnTo>
                  <a:pt x="5106940" y="5915356"/>
                </a:lnTo>
                <a:lnTo>
                  <a:pt x="5106741" y="5915356"/>
                </a:lnTo>
                <a:lnTo>
                  <a:pt x="5106741" y="5886987"/>
                </a:lnTo>
                <a:close/>
                <a:moveTo>
                  <a:pt x="5188371" y="5885799"/>
                </a:moveTo>
                <a:cubicBezTo>
                  <a:pt x="5165472" y="5885799"/>
                  <a:pt x="5153528" y="5899638"/>
                  <a:pt x="5153528" y="5921740"/>
                </a:cubicBezTo>
                <a:cubicBezTo>
                  <a:pt x="5153528" y="5943841"/>
                  <a:pt x="5165672" y="5957680"/>
                  <a:pt x="5188371" y="5957680"/>
                </a:cubicBezTo>
                <a:cubicBezTo>
                  <a:pt x="5211071" y="5957680"/>
                  <a:pt x="5223215" y="5944040"/>
                  <a:pt x="5223215" y="5921740"/>
                </a:cubicBezTo>
                <a:cubicBezTo>
                  <a:pt x="5223215" y="5899439"/>
                  <a:pt x="5211271" y="5885799"/>
                  <a:pt x="5188371" y="5885799"/>
                </a:cubicBezTo>
                <a:close/>
                <a:moveTo>
                  <a:pt x="4946413" y="5798765"/>
                </a:moveTo>
                <a:lnTo>
                  <a:pt x="4938758" y="5821963"/>
                </a:lnTo>
                <a:lnTo>
                  <a:pt x="4914836" y="5816993"/>
                </a:lnTo>
                <a:lnTo>
                  <a:pt x="4931102" y="5835221"/>
                </a:lnTo>
                <a:lnTo>
                  <a:pt x="4914836" y="5853449"/>
                </a:lnTo>
                <a:lnTo>
                  <a:pt x="4938758" y="5848478"/>
                </a:lnTo>
                <a:lnTo>
                  <a:pt x="4946413" y="5871677"/>
                </a:lnTo>
                <a:lnTo>
                  <a:pt x="4954068" y="5848478"/>
                </a:lnTo>
                <a:lnTo>
                  <a:pt x="4977990" y="5853449"/>
                </a:lnTo>
                <a:lnTo>
                  <a:pt x="4961723" y="5835221"/>
                </a:lnTo>
                <a:lnTo>
                  <a:pt x="4977990" y="5816993"/>
                </a:lnTo>
                <a:lnTo>
                  <a:pt x="4954068" y="5821963"/>
                </a:lnTo>
                <a:close/>
                <a:moveTo>
                  <a:pt x="4852638" y="5798765"/>
                </a:moveTo>
                <a:lnTo>
                  <a:pt x="4844983" y="5821963"/>
                </a:lnTo>
                <a:lnTo>
                  <a:pt x="4821061" y="5816993"/>
                </a:lnTo>
                <a:lnTo>
                  <a:pt x="4837327" y="5835221"/>
                </a:lnTo>
                <a:lnTo>
                  <a:pt x="4821061" y="5853449"/>
                </a:lnTo>
                <a:lnTo>
                  <a:pt x="4844983" y="5848478"/>
                </a:lnTo>
                <a:lnTo>
                  <a:pt x="4852638" y="5871677"/>
                </a:lnTo>
                <a:lnTo>
                  <a:pt x="4860293" y="5848478"/>
                </a:lnTo>
                <a:lnTo>
                  <a:pt x="4884215" y="5853449"/>
                </a:lnTo>
                <a:lnTo>
                  <a:pt x="4867948" y="5835221"/>
                </a:lnTo>
                <a:lnTo>
                  <a:pt x="4884215" y="5816993"/>
                </a:lnTo>
                <a:lnTo>
                  <a:pt x="4860293" y="5821963"/>
                </a:lnTo>
                <a:close/>
                <a:moveTo>
                  <a:pt x="4758863" y="5798765"/>
                </a:moveTo>
                <a:lnTo>
                  <a:pt x="4751208" y="5821963"/>
                </a:lnTo>
                <a:lnTo>
                  <a:pt x="4727286" y="5816993"/>
                </a:lnTo>
                <a:lnTo>
                  <a:pt x="4743552" y="5835221"/>
                </a:lnTo>
                <a:lnTo>
                  <a:pt x="4727286" y="5853449"/>
                </a:lnTo>
                <a:lnTo>
                  <a:pt x="4751208" y="5848478"/>
                </a:lnTo>
                <a:lnTo>
                  <a:pt x="4758863" y="5871677"/>
                </a:lnTo>
                <a:lnTo>
                  <a:pt x="4766518" y="5848478"/>
                </a:lnTo>
                <a:lnTo>
                  <a:pt x="4790440" y="5853449"/>
                </a:lnTo>
                <a:lnTo>
                  <a:pt x="4774173" y="5835221"/>
                </a:lnTo>
                <a:lnTo>
                  <a:pt x="4790440" y="5816993"/>
                </a:lnTo>
                <a:lnTo>
                  <a:pt x="4766518" y="5821963"/>
                </a:lnTo>
                <a:close/>
                <a:moveTo>
                  <a:pt x="4705293" y="5789173"/>
                </a:moveTo>
                <a:lnTo>
                  <a:pt x="5001420" y="5789173"/>
                </a:lnTo>
                <a:lnTo>
                  <a:pt x="5001420" y="5883413"/>
                </a:lnTo>
                <a:lnTo>
                  <a:pt x="4705293" y="5883413"/>
                </a:lnTo>
                <a:close/>
                <a:moveTo>
                  <a:pt x="5431178" y="5787245"/>
                </a:moveTo>
                <a:lnTo>
                  <a:pt x="5431178" y="5856732"/>
                </a:lnTo>
                <a:lnTo>
                  <a:pt x="5478365" y="5856732"/>
                </a:lnTo>
                <a:lnTo>
                  <a:pt x="5478365" y="5842993"/>
                </a:lnTo>
                <a:lnTo>
                  <a:pt x="5449697" y="5842993"/>
                </a:lnTo>
                <a:lnTo>
                  <a:pt x="5449697" y="5787245"/>
                </a:lnTo>
                <a:close/>
                <a:moveTo>
                  <a:pt x="5397823" y="5787245"/>
                </a:moveTo>
                <a:lnTo>
                  <a:pt x="5397823" y="5856732"/>
                </a:lnTo>
                <a:lnTo>
                  <a:pt x="5416342" y="5856732"/>
                </a:lnTo>
                <a:lnTo>
                  <a:pt x="5416342" y="5787245"/>
                </a:lnTo>
                <a:close/>
                <a:moveTo>
                  <a:pt x="5326050" y="5787245"/>
                </a:moveTo>
                <a:lnTo>
                  <a:pt x="5326050" y="5856724"/>
                </a:lnTo>
                <a:lnTo>
                  <a:pt x="5344569" y="5856724"/>
                </a:lnTo>
                <a:lnTo>
                  <a:pt x="5344569" y="5825164"/>
                </a:lnTo>
                <a:lnTo>
                  <a:pt x="5344768" y="5825164"/>
                </a:lnTo>
                <a:lnTo>
                  <a:pt x="5366371" y="5856724"/>
                </a:lnTo>
                <a:lnTo>
                  <a:pt x="5389960" y="5856724"/>
                </a:lnTo>
                <a:lnTo>
                  <a:pt x="5362290" y="5819595"/>
                </a:lnTo>
                <a:lnTo>
                  <a:pt x="5387974" y="5787245"/>
                </a:lnTo>
                <a:lnTo>
                  <a:pt x="5365673" y="5787245"/>
                </a:lnTo>
                <a:lnTo>
                  <a:pt x="5344768" y="5815614"/>
                </a:lnTo>
                <a:lnTo>
                  <a:pt x="5344569" y="5815614"/>
                </a:lnTo>
                <a:lnTo>
                  <a:pt x="5344569" y="5787245"/>
                </a:lnTo>
                <a:close/>
                <a:moveTo>
                  <a:pt x="5264732" y="5787245"/>
                </a:moveTo>
                <a:lnTo>
                  <a:pt x="5264732" y="5856732"/>
                </a:lnTo>
                <a:lnTo>
                  <a:pt x="5314803" y="5856732"/>
                </a:lnTo>
                <a:lnTo>
                  <a:pt x="5314803" y="5843591"/>
                </a:lnTo>
                <a:lnTo>
                  <a:pt x="5283243" y="5843591"/>
                </a:lnTo>
                <a:lnTo>
                  <a:pt x="5283243" y="5827865"/>
                </a:lnTo>
                <a:lnTo>
                  <a:pt x="5312010" y="5827865"/>
                </a:lnTo>
                <a:lnTo>
                  <a:pt x="5312010" y="5814724"/>
                </a:lnTo>
                <a:lnTo>
                  <a:pt x="5283243" y="5814724"/>
                </a:lnTo>
                <a:lnTo>
                  <a:pt x="5283243" y="5800386"/>
                </a:lnTo>
                <a:lnTo>
                  <a:pt x="5313706" y="5800386"/>
                </a:lnTo>
                <a:lnTo>
                  <a:pt x="5313706" y="5787245"/>
                </a:lnTo>
                <a:close/>
                <a:moveTo>
                  <a:pt x="5131128" y="5787245"/>
                </a:moveTo>
                <a:lnTo>
                  <a:pt x="5156812" y="5830550"/>
                </a:lnTo>
                <a:lnTo>
                  <a:pt x="5156812" y="5856732"/>
                </a:lnTo>
                <a:lnTo>
                  <a:pt x="5175331" y="5856732"/>
                </a:lnTo>
                <a:lnTo>
                  <a:pt x="5175331" y="5830550"/>
                </a:lnTo>
                <a:lnTo>
                  <a:pt x="5200815" y="5787245"/>
                </a:lnTo>
                <a:lnTo>
                  <a:pt x="5179511" y="5787245"/>
                </a:lnTo>
                <a:lnTo>
                  <a:pt x="5166071" y="5815115"/>
                </a:lnTo>
                <a:lnTo>
                  <a:pt x="5152431" y="5787245"/>
                </a:lnTo>
                <a:close/>
                <a:moveTo>
                  <a:pt x="5088222" y="5787245"/>
                </a:moveTo>
                <a:lnTo>
                  <a:pt x="5088222" y="5856732"/>
                </a:lnTo>
                <a:lnTo>
                  <a:pt x="5135409" y="5856732"/>
                </a:lnTo>
                <a:lnTo>
                  <a:pt x="5135409" y="5842993"/>
                </a:lnTo>
                <a:lnTo>
                  <a:pt x="5106741" y="5842993"/>
                </a:lnTo>
                <a:lnTo>
                  <a:pt x="5106741" y="5787245"/>
                </a:lnTo>
                <a:close/>
                <a:moveTo>
                  <a:pt x="5516700" y="5786056"/>
                </a:moveTo>
                <a:cubicBezTo>
                  <a:pt x="5502760" y="5786056"/>
                  <a:pt x="5486436" y="5790636"/>
                  <a:pt x="5486436" y="5807359"/>
                </a:cubicBezTo>
                <a:cubicBezTo>
                  <a:pt x="5486436" y="5832644"/>
                  <a:pt x="5519285" y="5824482"/>
                  <a:pt x="5519285" y="5837423"/>
                </a:cubicBezTo>
                <a:cubicBezTo>
                  <a:pt x="5519285" y="5842992"/>
                  <a:pt x="5513716" y="5844189"/>
                  <a:pt x="5507839" y="5844189"/>
                </a:cubicBezTo>
                <a:cubicBezTo>
                  <a:pt x="5500167" y="5844189"/>
                  <a:pt x="5493501" y="5842194"/>
                  <a:pt x="5488722" y="5839609"/>
                </a:cubicBezTo>
                <a:lnTo>
                  <a:pt x="5488730" y="5839618"/>
                </a:lnTo>
                <a:lnTo>
                  <a:pt x="5487134" y="5854945"/>
                </a:lnTo>
                <a:cubicBezTo>
                  <a:pt x="5493302" y="5856931"/>
                  <a:pt x="5501364" y="5857929"/>
                  <a:pt x="5507839" y="5857929"/>
                </a:cubicBezTo>
                <a:cubicBezTo>
                  <a:pt x="5523266" y="5857929"/>
                  <a:pt x="5538402" y="5853050"/>
                  <a:pt x="5538402" y="5835030"/>
                </a:cubicBezTo>
                <a:cubicBezTo>
                  <a:pt x="5538402" y="5809944"/>
                  <a:pt x="5505553" y="5817508"/>
                  <a:pt x="5505553" y="5806262"/>
                </a:cubicBezTo>
                <a:cubicBezTo>
                  <a:pt x="5505553" y="5800195"/>
                  <a:pt x="5513317" y="5799796"/>
                  <a:pt x="5517996" y="5799796"/>
                </a:cubicBezTo>
                <a:cubicBezTo>
                  <a:pt x="5523266" y="5799796"/>
                  <a:pt x="5528644" y="5800793"/>
                  <a:pt x="5533423" y="5802979"/>
                </a:cubicBezTo>
                <a:lnTo>
                  <a:pt x="5534620" y="5788641"/>
                </a:lnTo>
                <a:cubicBezTo>
                  <a:pt x="5529940" y="5787053"/>
                  <a:pt x="5523366" y="5786056"/>
                  <a:pt x="5516700" y="5786056"/>
                </a:cubicBezTo>
                <a:close/>
                <a:moveTo>
                  <a:pt x="5231577" y="5786056"/>
                </a:moveTo>
                <a:cubicBezTo>
                  <a:pt x="5217638" y="5786056"/>
                  <a:pt x="5201313" y="5790636"/>
                  <a:pt x="5201313" y="5807359"/>
                </a:cubicBezTo>
                <a:cubicBezTo>
                  <a:pt x="5201313" y="5832644"/>
                  <a:pt x="5234162" y="5824482"/>
                  <a:pt x="5234162" y="5837423"/>
                </a:cubicBezTo>
                <a:cubicBezTo>
                  <a:pt x="5234162" y="5842992"/>
                  <a:pt x="5228593" y="5844189"/>
                  <a:pt x="5222716" y="5844189"/>
                </a:cubicBezTo>
                <a:cubicBezTo>
                  <a:pt x="5215044" y="5844189"/>
                  <a:pt x="5208378" y="5842194"/>
                  <a:pt x="5203599" y="5839609"/>
                </a:cubicBezTo>
                <a:lnTo>
                  <a:pt x="5203607" y="5839618"/>
                </a:lnTo>
                <a:lnTo>
                  <a:pt x="5202011" y="5854945"/>
                </a:lnTo>
                <a:cubicBezTo>
                  <a:pt x="5208179" y="5856931"/>
                  <a:pt x="5216241" y="5857929"/>
                  <a:pt x="5222716" y="5857929"/>
                </a:cubicBezTo>
                <a:cubicBezTo>
                  <a:pt x="5238143" y="5857929"/>
                  <a:pt x="5253279" y="5853050"/>
                  <a:pt x="5253279" y="5835030"/>
                </a:cubicBezTo>
                <a:cubicBezTo>
                  <a:pt x="5253279" y="5809944"/>
                  <a:pt x="5220430" y="5817508"/>
                  <a:pt x="5220430" y="5806262"/>
                </a:cubicBezTo>
                <a:cubicBezTo>
                  <a:pt x="5220430" y="5800195"/>
                  <a:pt x="5228194" y="5799796"/>
                  <a:pt x="5232873" y="5799796"/>
                </a:cubicBezTo>
                <a:cubicBezTo>
                  <a:pt x="5238143" y="5799796"/>
                  <a:pt x="5243521" y="5800793"/>
                  <a:pt x="5248300" y="5802979"/>
                </a:cubicBezTo>
                <a:lnTo>
                  <a:pt x="5249497" y="5788641"/>
                </a:lnTo>
                <a:cubicBezTo>
                  <a:pt x="5244817" y="5787053"/>
                  <a:pt x="5238243" y="5786056"/>
                  <a:pt x="5231577" y="5786056"/>
                </a:cubicBezTo>
                <a:close/>
                <a:moveTo>
                  <a:pt x="4701137" y="5785017"/>
                </a:moveTo>
                <a:lnTo>
                  <a:pt x="4701137" y="5886987"/>
                </a:lnTo>
                <a:lnTo>
                  <a:pt x="4701137" y="5887569"/>
                </a:lnTo>
                <a:lnTo>
                  <a:pt x="4701137" y="6084569"/>
                </a:lnTo>
                <a:cubicBezTo>
                  <a:pt x="4701137" y="6097801"/>
                  <a:pt x="4716381" y="6108532"/>
                  <a:pt x="4735199" y="6108540"/>
                </a:cubicBezTo>
                <a:lnTo>
                  <a:pt x="4815658" y="6108573"/>
                </a:lnTo>
                <a:cubicBezTo>
                  <a:pt x="4834734" y="6108573"/>
                  <a:pt x="4851175" y="6115962"/>
                  <a:pt x="4851175" y="6128879"/>
                </a:cubicBezTo>
                <a:lnTo>
                  <a:pt x="4855555" y="6128879"/>
                </a:lnTo>
                <a:cubicBezTo>
                  <a:pt x="4855555" y="6115971"/>
                  <a:pt x="4871996" y="6108573"/>
                  <a:pt x="4891064" y="6108573"/>
                </a:cubicBezTo>
                <a:lnTo>
                  <a:pt x="4971523" y="6108540"/>
                </a:lnTo>
                <a:cubicBezTo>
                  <a:pt x="4990332" y="6108540"/>
                  <a:pt x="5005585" y="6097801"/>
                  <a:pt x="5005585" y="6084569"/>
                </a:cubicBezTo>
                <a:lnTo>
                  <a:pt x="5005585" y="5887569"/>
                </a:lnTo>
                <a:lnTo>
                  <a:pt x="5005585" y="5886987"/>
                </a:lnTo>
                <a:lnTo>
                  <a:pt x="5005585" y="5785017"/>
                </a:lnTo>
                <a:lnTo>
                  <a:pt x="5005576" y="5785017"/>
                </a:lnTo>
                <a:close/>
                <a:moveTo>
                  <a:pt x="4715376" y="5765900"/>
                </a:moveTo>
                <a:lnTo>
                  <a:pt x="4715376" y="5778368"/>
                </a:lnTo>
                <a:lnTo>
                  <a:pt x="4991330" y="5778368"/>
                </a:lnTo>
                <a:lnTo>
                  <a:pt x="4991330" y="5765900"/>
                </a:lnTo>
                <a:close/>
                <a:moveTo>
                  <a:pt x="4901562" y="5746783"/>
                </a:moveTo>
                <a:lnTo>
                  <a:pt x="4901562" y="5759251"/>
                </a:lnTo>
                <a:lnTo>
                  <a:pt x="4984681" y="5759251"/>
                </a:lnTo>
                <a:lnTo>
                  <a:pt x="4984681" y="5746783"/>
                </a:lnTo>
                <a:close/>
                <a:moveTo>
                  <a:pt x="4811793" y="5746783"/>
                </a:moveTo>
                <a:lnTo>
                  <a:pt x="4811793" y="5759251"/>
                </a:lnTo>
                <a:lnTo>
                  <a:pt x="4894912" y="5759251"/>
                </a:lnTo>
                <a:lnTo>
                  <a:pt x="4894912" y="5746783"/>
                </a:lnTo>
                <a:close/>
                <a:moveTo>
                  <a:pt x="4722025" y="5746783"/>
                </a:moveTo>
                <a:lnTo>
                  <a:pt x="4722025" y="5759251"/>
                </a:lnTo>
                <a:lnTo>
                  <a:pt x="4805144" y="5759251"/>
                </a:lnTo>
                <a:lnTo>
                  <a:pt x="4805144" y="5746783"/>
                </a:lnTo>
                <a:close/>
                <a:moveTo>
                  <a:pt x="4946446" y="5727707"/>
                </a:moveTo>
                <a:lnTo>
                  <a:pt x="4946446" y="5740175"/>
                </a:lnTo>
                <a:lnTo>
                  <a:pt x="4984681" y="5740175"/>
                </a:lnTo>
                <a:lnTo>
                  <a:pt x="4984681" y="5727707"/>
                </a:lnTo>
                <a:close/>
                <a:moveTo>
                  <a:pt x="4766909" y="5727707"/>
                </a:moveTo>
                <a:lnTo>
                  <a:pt x="4766909" y="5740175"/>
                </a:lnTo>
                <a:lnTo>
                  <a:pt x="4850028" y="5740175"/>
                </a:lnTo>
                <a:lnTo>
                  <a:pt x="4850028" y="5727707"/>
                </a:lnTo>
                <a:close/>
                <a:moveTo>
                  <a:pt x="4722025" y="5727707"/>
                </a:moveTo>
                <a:lnTo>
                  <a:pt x="4722025" y="5740175"/>
                </a:lnTo>
                <a:lnTo>
                  <a:pt x="4760260" y="5740175"/>
                </a:lnTo>
                <a:lnTo>
                  <a:pt x="4760260" y="5727707"/>
                </a:lnTo>
                <a:close/>
                <a:moveTo>
                  <a:pt x="4856678" y="5727666"/>
                </a:moveTo>
                <a:lnTo>
                  <a:pt x="4856678" y="5740134"/>
                </a:lnTo>
                <a:lnTo>
                  <a:pt x="4939797" y="5740134"/>
                </a:lnTo>
                <a:lnTo>
                  <a:pt x="4939797" y="5727666"/>
                </a:lnTo>
                <a:close/>
                <a:moveTo>
                  <a:pt x="4901562" y="5708590"/>
                </a:moveTo>
                <a:lnTo>
                  <a:pt x="4901562" y="5721058"/>
                </a:lnTo>
                <a:lnTo>
                  <a:pt x="4984681" y="5721058"/>
                </a:lnTo>
                <a:lnTo>
                  <a:pt x="4984681" y="5708590"/>
                </a:lnTo>
                <a:close/>
                <a:moveTo>
                  <a:pt x="4811793" y="5708590"/>
                </a:moveTo>
                <a:lnTo>
                  <a:pt x="4811793" y="5721058"/>
                </a:lnTo>
                <a:lnTo>
                  <a:pt x="4894912" y="5721058"/>
                </a:lnTo>
                <a:lnTo>
                  <a:pt x="4894912" y="5708590"/>
                </a:lnTo>
                <a:close/>
                <a:moveTo>
                  <a:pt x="4722025" y="5708590"/>
                </a:moveTo>
                <a:lnTo>
                  <a:pt x="4722025" y="5721058"/>
                </a:lnTo>
                <a:lnTo>
                  <a:pt x="4805144" y="5721058"/>
                </a:lnTo>
                <a:lnTo>
                  <a:pt x="4805144" y="5708590"/>
                </a:lnTo>
                <a:close/>
                <a:moveTo>
                  <a:pt x="4941459" y="5686148"/>
                </a:moveTo>
                <a:lnTo>
                  <a:pt x="4925666" y="5701941"/>
                </a:lnTo>
                <a:lnTo>
                  <a:pt x="4978031" y="5701941"/>
                </a:lnTo>
                <a:lnTo>
                  <a:pt x="4962238" y="5686148"/>
                </a:lnTo>
                <a:close/>
                <a:moveTo>
                  <a:pt x="4875795" y="5686148"/>
                </a:moveTo>
                <a:lnTo>
                  <a:pt x="4860002" y="5701941"/>
                </a:lnTo>
                <a:lnTo>
                  <a:pt x="4912367" y="5701941"/>
                </a:lnTo>
                <a:lnTo>
                  <a:pt x="4896574" y="5686148"/>
                </a:lnTo>
                <a:close/>
                <a:moveTo>
                  <a:pt x="4810131" y="5686148"/>
                </a:moveTo>
                <a:lnTo>
                  <a:pt x="4794338" y="5701941"/>
                </a:lnTo>
                <a:lnTo>
                  <a:pt x="4846703" y="5701941"/>
                </a:lnTo>
                <a:lnTo>
                  <a:pt x="4830910" y="5686148"/>
                </a:lnTo>
                <a:close/>
                <a:moveTo>
                  <a:pt x="4744468" y="5686148"/>
                </a:moveTo>
                <a:lnTo>
                  <a:pt x="4728675" y="5701941"/>
                </a:lnTo>
                <a:lnTo>
                  <a:pt x="4781040" y="5701941"/>
                </a:lnTo>
                <a:lnTo>
                  <a:pt x="4765247" y="5686148"/>
                </a:lnTo>
                <a:close/>
                <a:moveTo>
                  <a:pt x="4959961" y="5649576"/>
                </a:moveTo>
                <a:lnTo>
                  <a:pt x="4959961" y="5662044"/>
                </a:lnTo>
                <a:lnTo>
                  <a:pt x="4966602" y="5668693"/>
                </a:lnTo>
                <a:lnTo>
                  <a:pt x="4966602" y="5681942"/>
                </a:lnTo>
                <a:lnTo>
                  <a:pt x="4984681" y="5700021"/>
                </a:lnTo>
                <a:lnTo>
                  <a:pt x="5002759" y="5681942"/>
                </a:lnTo>
                <a:lnTo>
                  <a:pt x="5002759" y="5668693"/>
                </a:lnTo>
                <a:lnTo>
                  <a:pt x="5009408" y="5662044"/>
                </a:lnTo>
                <a:lnTo>
                  <a:pt x="5009408" y="5649576"/>
                </a:lnTo>
                <a:lnTo>
                  <a:pt x="4997364" y="5649576"/>
                </a:lnTo>
                <a:lnTo>
                  <a:pt x="4997364" y="5658719"/>
                </a:lnTo>
                <a:lnTo>
                  <a:pt x="4990707" y="5658719"/>
                </a:lnTo>
                <a:lnTo>
                  <a:pt x="4990707" y="5649576"/>
                </a:lnTo>
                <a:lnTo>
                  <a:pt x="4978654" y="5649576"/>
                </a:lnTo>
                <a:lnTo>
                  <a:pt x="4978654" y="5658719"/>
                </a:lnTo>
                <a:lnTo>
                  <a:pt x="4972005" y="5658719"/>
                </a:lnTo>
                <a:lnTo>
                  <a:pt x="4972005" y="5649576"/>
                </a:lnTo>
                <a:close/>
                <a:moveTo>
                  <a:pt x="4893981" y="5649576"/>
                </a:moveTo>
                <a:lnTo>
                  <a:pt x="4893981" y="5662044"/>
                </a:lnTo>
                <a:lnTo>
                  <a:pt x="4900622" y="5668693"/>
                </a:lnTo>
                <a:lnTo>
                  <a:pt x="4900622" y="5681942"/>
                </a:lnTo>
                <a:lnTo>
                  <a:pt x="4918701" y="5700021"/>
                </a:lnTo>
                <a:lnTo>
                  <a:pt x="4936779" y="5681942"/>
                </a:lnTo>
                <a:lnTo>
                  <a:pt x="4936779" y="5668693"/>
                </a:lnTo>
                <a:lnTo>
                  <a:pt x="4943428" y="5662044"/>
                </a:lnTo>
                <a:lnTo>
                  <a:pt x="4943428" y="5649576"/>
                </a:lnTo>
                <a:lnTo>
                  <a:pt x="4931384" y="5649576"/>
                </a:lnTo>
                <a:lnTo>
                  <a:pt x="4931384" y="5658719"/>
                </a:lnTo>
                <a:lnTo>
                  <a:pt x="4924727" y="5658719"/>
                </a:lnTo>
                <a:lnTo>
                  <a:pt x="4924727" y="5649576"/>
                </a:lnTo>
                <a:lnTo>
                  <a:pt x="4912683" y="5649576"/>
                </a:lnTo>
                <a:lnTo>
                  <a:pt x="4912683" y="5658719"/>
                </a:lnTo>
                <a:lnTo>
                  <a:pt x="4906033" y="5658719"/>
                </a:lnTo>
                <a:lnTo>
                  <a:pt x="4906033" y="5649576"/>
                </a:lnTo>
                <a:close/>
                <a:moveTo>
                  <a:pt x="4828633" y="5649576"/>
                </a:moveTo>
                <a:lnTo>
                  <a:pt x="4828633" y="5662044"/>
                </a:lnTo>
                <a:lnTo>
                  <a:pt x="4835274" y="5668693"/>
                </a:lnTo>
                <a:lnTo>
                  <a:pt x="4835274" y="5681942"/>
                </a:lnTo>
                <a:lnTo>
                  <a:pt x="4853353" y="5700021"/>
                </a:lnTo>
                <a:lnTo>
                  <a:pt x="4871431" y="5681942"/>
                </a:lnTo>
                <a:lnTo>
                  <a:pt x="4871431" y="5668693"/>
                </a:lnTo>
                <a:lnTo>
                  <a:pt x="4878080" y="5662044"/>
                </a:lnTo>
                <a:lnTo>
                  <a:pt x="4878080" y="5649576"/>
                </a:lnTo>
                <a:lnTo>
                  <a:pt x="4866036" y="5649576"/>
                </a:lnTo>
                <a:lnTo>
                  <a:pt x="4866036" y="5658719"/>
                </a:lnTo>
                <a:lnTo>
                  <a:pt x="4859379" y="5658719"/>
                </a:lnTo>
                <a:lnTo>
                  <a:pt x="4859379" y="5649576"/>
                </a:lnTo>
                <a:lnTo>
                  <a:pt x="4847326" y="5649576"/>
                </a:lnTo>
                <a:lnTo>
                  <a:pt x="4847326" y="5658719"/>
                </a:lnTo>
                <a:lnTo>
                  <a:pt x="4840677" y="5658719"/>
                </a:lnTo>
                <a:lnTo>
                  <a:pt x="4840677" y="5649576"/>
                </a:lnTo>
                <a:close/>
                <a:moveTo>
                  <a:pt x="4763285" y="5649576"/>
                </a:moveTo>
                <a:lnTo>
                  <a:pt x="4763285" y="5662044"/>
                </a:lnTo>
                <a:lnTo>
                  <a:pt x="4769918" y="5668693"/>
                </a:lnTo>
                <a:lnTo>
                  <a:pt x="4769918" y="5681942"/>
                </a:lnTo>
                <a:lnTo>
                  <a:pt x="4787996" y="5700021"/>
                </a:lnTo>
                <a:lnTo>
                  <a:pt x="4806083" y="5681942"/>
                </a:lnTo>
                <a:lnTo>
                  <a:pt x="4806083" y="5668693"/>
                </a:lnTo>
                <a:lnTo>
                  <a:pt x="4812724" y="5662044"/>
                </a:lnTo>
                <a:lnTo>
                  <a:pt x="4812724" y="5649576"/>
                </a:lnTo>
                <a:lnTo>
                  <a:pt x="4800680" y="5649576"/>
                </a:lnTo>
                <a:lnTo>
                  <a:pt x="4800680" y="5658719"/>
                </a:lnTo>
                <a:lnTo>
                  <a:pt x="4794022" y="5658719"/>
                </a:lnTo>
                <a:lnTo>
                  <a:pt x="4794022" y="5649576"/>
                </a:lnTo>
                <a:lnTo>
                  <a:pt x="4781978" y="5649576"/>
                </a:lnTo>
                <a:lnTo>
                  <a:pt x="4781978" y="5658719"/>
                </a:lnTo>
                <a:lnTo>
                  <a:pt x="4775329" y="5658719"/>
                </a:lnTo>
                <a:lnTo>
                  <a:pt x="4775329" y="5649576"/>
                </a:lnTo>
                <a:close/>
                <a:moveTo>
                  <a:pt x="4697306" y="5649576"/>
                </a:moveTo>
                <a:lnTo>
                  <a:pt x="4697306" y="5662044"/>
                </a:lnTo>
                <a:lnTo>
                  <a:pt x="4703947" y="5668693"/>
                </a:lnTo>
                <a:lnTo>
                  <a:pt x="4703947" y="5681942"/>
                </a:lnTo>
                <a:lnTo>
                  <a:pt x="4722026" y="5700021"/>
                </a:lnTo>
                <a:lnTo>
                  <a:pt x="4740104" y="5681942"/>
                </a:lnTo>
                <a:lnTo>
                  <a:pt x="4740104" y="5668693"/>
                </a:lnTo>
                <a:lnTo>
                  <a:pt x="4746753" y="5662044"/>
                </a:lnTo>
                <a:lnTo>
                  <a:pt x="4746753" y="5649576"/>
                </a:lnTo>
                <a:lnTo>
                  <a:pt x="4734709" y="5649576"/>
                </a:lnTo>
                <a:lnTo>
                  <a:pt x="4734709" y="5658719"/>
                </a:lnTo>
                <a:lnTo>
                  <a:pt x="4728052" y="5658719"/>
                </a:lnTo>
                <a:lnTo>
                  <a:pt x="4728052" y="5649576"/>
                </a:lnTo>
                <a:lnTo>
                  <a:pt x="4715999" y="5649576"/>
                </a:lnTo>
                <a:lnTo>
                  <a:pt x="4715999" y="5658719"/>
                </a:lnTo>
                <a:lnTo>
                  <a:pt x="4709350" y="5658719"/>
                </a:lnTo>
                <a:lnTo>
                  <a:pt x="4709350" y="5649576"/>
                </a:lnTo>
                <a:close/>
                <a:moveTo>
                  <a:pt x="0" y="0"/>
                </a:moveTo>
                <a:lnTo>
                  <a:pt x="5857875" y="0"/>
                </a:lnTo>
                <a:lnTo>
                  <a:pt x="5857875" y="6354614"/>
                </a:lnTo>
                <a:lnTo>
                  <a:pt x="0" y="6354614"/>
                </a:lnTo>
                <a:close/>
              </a:path>
            </a:pathLst>
          </a:custGeom>
        </p:spPr>
        <p:txBody>
          <a:bodyPr wrap="square">
            <a:noAutofit/>
          </a:bodyPr>
          <a:lstStyle>
            <a:lvl1pPr marL="0" indent="0">
              <a:buNone/>
              <a:defRPr sz="2000"/>
            </a:lvl1pPr>
          </a:lstStyle>
          <a:p>
            <a:r>
              <a:rPr lang="sv-SE"/>
              <a:t>Infoga din bild här</a:t>
            </a:r>
          </a:p>
        </p:txBody>
      </p:sp>
      <p:sp>
        <p:nvSpPr>
          <p:cNvPr id="14" name="Platshållare för text 14">
            <a:extLst>
              <a:ext uri="{FF2B5EF4-FFF2-40B4-BE49-F238E27FC236}">
                <a16:creationId xmlns:a16="http://schemas.microsoft.com/office/drawing/2014/main" id="{AC1AD995-AB57-BF9C-0A53-4F7D3ED0E1E9}"/>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5" name="Platshållare för text 11">
            <a:extLst>
              <a:ext uri="{FF2B5EF4-FFF2-40B4-BE49-F238E27FC236}">
                <a16:creationId xmlns:a16="http://schemas.microsoft.com/office/drawing/2014/main" id="{93832721-8976-C625-E4C7-A47B0544A619}"/>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1"/>
                </a:solidFill>
              </a:defRPr>
            </a:lvl1pPr>
          </a:lstStyle>
          <a:p>
            <a:pPr lvl="0"/>
            <a:r>
              <a:rPr lang="sv-SE" dirty="0"/>
              <a:t>Klicka här för rubrik</a:t>
            </a:r>
          </a:p>
        </p:txBody>
      </p:sp>
    </p:spTree>
    <p:extLst>
      <p:ext uri="{BB962C8B-B14F-4D97-AF65-F5344CB8AC3E}">
        <p14:creationId xmlns:p14="http://schemas.microsoft.com/office/powerpoint/2010/main" val="3568604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å bakgrund vågor och egen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C4F087B-3768-C88A-9F43-9112E8E3ACBA}"/>
              </a:ext>
            </a:extLst>
          </p:cNvPr>
          <p:cNvSpPr>
            <a:spLocks noGrp="1" noRot="1" noMove="1" noResize="1" noEditPoints="1" noAdjustHandles="1" noChangeArrowheads="1" noChangeShapeType="1"/>
          </p:cNvSpPr>
          <p:nvPr userDrawn="1"/>
        </p:nvSpPr>
        <p:spPr>
          <a:xfrm>
            <a:off x="246529" y="246529"/>
            <a:ext cx="5849471" cy="6364942"/>
          </a:xfrm>
          <a:prstGeom prst="rect">
            <a:avLst/>
          </a:prstGeom>
          <a:solidFill>
            <a:srgbClr val="007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C017B194-BC26-032F-85A3-E7725FE5B6E4}"/>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50E770C7-FFA9-8896-50DC-1A7338080CFE}"/>
              </a:ext>
            </a:extLst>
          </p:cNvPr>
          <p:cNvSpPr>
            <a:spLocks noGrp="1" noRot="1" noMove="1" noResize="1" noEditPoints="1" noAdjustHandles="1" noChangeArrowheads="1" noChangeShapeType="1"/>
          </p:cNvSpPr>
          <p:nvPr userDrawn="1"/>
        </p:nvSpPr>
        <p:spPr>
          <a:xfrm rot="10800000">
            <a:off x="12202160" y="0"/>
            <a:ext cx="508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FD61D976-7368-F3B8-1552-27271665F66F}"/>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228231" y="6138759"/>
            <a:ext cx="1886065" cy="163667"/>
          </a:xfrm>
          <a:prstGeom prst="rect">
            <a:avLst/>
          </a:prstGeom>
        </p:spPr>
      </p:pic>
      <p:pic>
        <p:nvPicPr>
          <p:cNvPr id="7" name="Bildobjekt 6">
            <a:extLst>
              <a:ext uri="{FF2B5EF4-FFF2-40B4-BE49-F238E27FC236}">
                <a16:creationId xmlns:a16="http://schemas.microsoft.com/office/drawing/2014/main" id="{76A4B3F3-E7D8-CDF2-287C-2BF277CC72FB}"/>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8" name="Platshållare för text 14">
            <a:extLst>
              <a:ext uri="{FF2B5EF4-FFF2-40B4-BE49-F238E27FC236}">
                <a16:creationId xmlns:a16="http://schemas.microsoft.com/office/drawing/2014/main" id="{2B0F1902-9BBE-FCDB-49AF-2A47EF3392B8}"/>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9" name="Platshållare för bild 1">
            <a:extLst>
              <a:ext uri="{FF2B5EF4-FFF2-40B4-BE49-F238E27FC236}">
                <a16:creationId xmlns:a16="http://schemas.microsoft.com/office/drawing/2014/main" id="{1B16DE1E-85ED-7CDC-FEC9-16BD49D0682D}"/>
              </a:ext>
            </a:extLst>
          </p:cNvPr>
          <p:cNvSpPr>
            <a:spLocks noGrp="1" noRot="1" noMove="1" noResize="1" noEditPoints="1" noAdjustHandles="1" noChangeArrowheads="1" noChangeShapeType="1"/>
          </p:cNvSpPr>
          <p:nvPr>
            <p:ph type="pic" sz="quarter" idx="12" hasCustomPrompt="1"/>
          </p:nvPr>
        </p:nvSpPr>
        <p:spPr>
          <a:xfrm>
            <a:off x="6096000" y="249386"/>
            <a:ext cx="5857875" cy="6354614"/>
          </a:xfrm>
          <a:custGeom>
            <a:avLst/>
            <a:gdLst>
              <a:gd name="connsiteX0" fmla="*/ 4900664 w 5857875"/>
              <a:gd name="connsiteY0" fmla="*/ 6044913 h 6354614"/>
              <a:gd name="connsiteX1" fmla="*/ 4903523 w 5857875"/>
              <a:gd name="connsiteY1" fmla="*/ 6048478 h 6354614"/>
              <a:gd name="connsiteX2" fmla="*/ 4901636 w 5857875"/>
              <a:gd name="connsiteY2" fmla="*/ 6050656 h 6354614"/>
              <a:gd name="connsiteX3" fmla="*/ 4901628 w 5857875"/>
              <a:gd name="connsiteY3" fmla="*/ 6050656 h 6354614"/>
              <a:gd name="connsiteX4" fmla="*/ 4900140 w 5857875"/>
              <a:gd name="connsiteY4" fmla="*/ 6053083 h 6354614"/>
              <a:gd name="connsiteX5" fmla="*/ 4897630 w 5857875"/>
              <a:gd name="connsiteY5" fmla="*/ 6050074 h 6354614"/>
              <a:gd name="connsiteX6" fmla="*/ 4900664 w 5857875"/>
              <a:gd name="connsiteY6" fmla="*/ 6044913 h 6354614"/>
              <a:gd name="connsiteX7" fmla="*/ 4806025 w 5857875"/>
              <a:gd name="connsiteY7" fmla="*/ 6044913 h 6354614"/>
              <a:gd name="connsiteX8" fmla="*/ 4809058 w 5857875"/>
              <a:gd name="connsiteY8" fmla="*/ 6050074 h 6354614"/>
              <a:gd name="connsiteX9" fmla="*/ 4806548 w 5857875"/>
              <a:gd name="connsiteY9" fmla="*/ 6053083 h 6354614"/>
              <a:gd name="connsiteX10" fmla="*/ 4806540 w 5857875"/>
              <a:gd name="connsiteY10" fmla="*/ 6053083 h 6354614"/>
              <a:gd name="connsiteX11" fmla="*/ 4805052 w 5857875"/>
              <a:gd name="connsiteY11" fmla="*/ 6050656 h 6354614"/>
              <a:gd name="connsiteX12" fmla="*/ 4803165 w 5857875"/>
              <a:gd name="connsiteY12" fmla="*/ 6048478 h 6354614"/>
              <a:gd name="connsiteX13" fmla="*/ 4806025 w 5857875"/>
              <a:gd name="connsiteY13" fmla="*/ 6044913 h 6354614"/>
              <a:gd name="connsiteX14" fmla="*/ 4891633 w 5857875"/>
              <a:gd name="connsiteY14" fmla="*/ 6042047 h 6354614"/>
              <a:gd name="connsiteX15" fmla="*/ 4891637 w 5857875"/>
              <a:gd name="connsiteY15" fmla="*/ 6042053 h 6354614"/>
              <a:gd name="connsiteX16" fmla="*/ 4891629 w 5857875"/>
              <a:gd name="connsiteY16" fmla="*/ 6042053 h 6354614"/>
              <a:gd name="connsiteX17" fmla="*/ 4815030 w 5857875"/>
              <a:gd name="connsiteY17" fmla="*/ 6042046 h 6354614"/>
              <a:gd name="connsiteX18" fmla="*/ 4815035 w 5857875"/>
              <a:gd name="connsiteY18" fmla="*/ 6042053 h 6354614"/>
              <a:gd name="connsiteX19" fmla="*/ 4815026 w 5857875"/>
              <a:gd name="connsiteY19" fmla="*/ 6042053 h 6354614"/>
              <a:gd name="connsiteX20" fmla="*/ 4896574 w 5857875"/>
              <a:gd name="connsiteY20" fmla="*/ 6039460 h 6354614"/>
              <a:gd name="connsiteX21" fmla="*/ 4899134 w 5857875"/>
              <a:gd name="connsiteY21" fmla="*/ 6042926 h 6354614"/>
              <a:gd name="connsiteX22" fmla="*/ 4897115 w 5857875"/>
              <a:gd name="connsiteY22" fmla="*/ 6045511 h 6354614"/>
              <a:gd name="connsiteX23" fmla="*/ 4895693 w 5857875"/>
              <a:gd name="connsiteY23" fmla="*/ 6047689 h 6354614"/>
              <a:gd name="connsiteX24" fmla="*/ 4893341 w 5857875"/>
              <a:gd name="connsiteY24" fmla="*/ 6044505 h 6354614"/>
              <a:gd name="connsiteX25" fmla="*/ 4896574 w 5857875"/>
              <a:gd name="connsiteY25" fmla="*/ 6039460 h 6354614"/>
              <a:gd name="connsiteX26" fmla="*/ 4810097 w 5857875"/>
              <a:gd name="connsiteY26" fmla="*/ 6039460 h 6354614"/>
              <a:gd name="connsiteX27" fmla="*/ 4813331 w 5857875"/>
              <a:gd name="connsiteY27" fmla="*/ 6044505 h 6354614"/>
              <a:gd name="connsiteX28" fmla="*/ 4810979 w 5857875"/>
              <a:gd name="connsiteY28" fmla="*/ 6047689 h 6354614"/>
              <a:gd name="connsiteX29" fmla="*/ 4809557 w 5857875"/>
              <a:gd name="connsiteY29" fmla="*/ 6045511 h 6354614"/>
              <a:gd name="connsiteX30" fmla="*/ 4807537 w 5857875"/>
              <a:gd name="connsiteY30" fmla="*/ 6042926 h 6354614"/>
              <a:gd name="connsiteX31" fmla="*/ 4810097 w 5857875"/>
              <a:gd name="connsiteY31" fmla="*/ 6039460 h 6354614"/>
              <a:gd name="connsiteX32" fmla="*/ 4927362 w 5857875"/>
              <a:gd name="connsiteY32" fmla="*/ 6034141 h 6354614"/>
              <a:gd name="connsiteX33" fmla="*/ 4930844 w 5857875"/>
              <a:gd name="connsiteY33" fmla="*/ 6039560 h 6354614"/>
              <a:gd name="connsiteX34" fmla="*/ 4925774 w 5857875"/>
              <a:gd name="connsiteY34" fmla="*/ 6039950 h 6354614"/>
              <a:gd name="connsiteX35" fmla="*/ 4922765 w 5857875"/>
              <a:gd name="connsiteY35" fmla="*/ 6034465 h 6354614"/>
              <a:gd name="connsiteX36" fmla="*/ 4779319 w 5857875"/>
              <a:gd name="connsiteY36" fmla="*/ 6034141 h 6354614"/>
              <a:gd name="connsiteX37" fmla="*/ 4783915 w 5857875"/>
              <a:gd name="connsiteY37" fmla="*/ 6034465 h 6354614"/>
              <a:gd name="connsiteX38" fmla="*/ 4780906 w 5857875"/>
              <a:gd name="connsiteY38" fmla="*/ 6039950 h 6354614"/>
              <a:gd name="connsiteX39" fmla="*/ 4775836 w 5857875"/>
              <a:gd name="connsiteY39" fmla="*/ 6039560 h 6354614"/>
              <a:gd name="connsiteX40" fmla="*/ 4927362 w 5857875"/>
              <a:gd name="connsiteY40" fmla="*/ 6034140 h 6354614"/>
              <a:gd name="connsiteX41" fmla="*/ 4927370 w 5857875"/>
              <a:gd name="connsiteY41" fmla="*/ 6034140 h 6354614"/>
              <a:gd name="connsiteX42" fmla="*/ 4927362 w 5857875"/>
              <a:gd name="connsiteY42" fmla="*/ 6034141 h 6354614"/>
              <a:gd name="connsiteX43" fmla="*/ 4779310 w 5857875"/>
              <a:gd name="connsiteY43" fmla="*/ 6034140 h 6354614"/>
              <a:gd name="connsiteX44" fmla="*/ 4779319 w 5857875"/>
              <a:gd name="connsiteY44" fmla="*/ 6034140 h 6354614"/>
              <a:gd name="connsiteX45" fmla="*/ 4779319 w 5857875"/>
              <a:gd name="connsiteY45" fmla="*/ 6034141 h 6354614"/>
              <a:gd name="connsiteX46" fmla="*/ 4892767 w 5857875"/>
              <a:gd name="connsiteY46" fmla="*/ 6033376 h 6354614"/>
              <a:gd name="connsiteX47" fmla="*/ 4895211 w 5857875"/>
              <a:gd name="connsiteY47" fmla="*/ 6037282 h 6354614"/>
              <a:gd name="connsiteX48" fmla="*/ 4893117 w 5857875"/>
              <a:gd name="connsiteY48" fmla="*/ 6039801 h 6354614"/>
              <a:gd name="connsiteX49" fmla="*/ 4891633 w 5857875"/>
              <a:gd name="connsiteY49" fmla="*/ 6042047 h 6354614"/>
              <a:gd name="connsiteX50" fmla="*/ 4889534 w 5857875"/>
              <a:gd name="connsiteY50" fmla="*/ 6038629 h 6354614"/>
              <a:gd name="connsiteX51" fmla="*/ 4892767 w 5857875"/>
              <a:gd name="connsiteY51" fmla="*/ 6033376 h 6354614"/>
              <a:gd name="connsiteX52" fmla="*/ 4813896 w 5857875"/>
              <a:gd name="connsiteY52" fmla="*/ 6033376 h 6354614"/>
              <a:gd name="connsiteX53" fmla="*/ 4817129 w 5857875"/>
              <a:gd name="connsiteY53" fmla="*/ 6038629 h 6354614"/>
              <a:gd name="connsiteX54" fmla="*/ 4815030 w 5857875"/>
              <a:gd name="connsiteY54" fmla="*/ 6042046 h 6354614"/>
              <a:gd name="connsiteX55" fmla="*/ 4813547 w 5857875"/>
              <a:gd name="connsiteY55" fmla="*/ 6039801 h 6354614"/>
              <a:gd name="connsiteX56" fmla="*/ 4811452 w 5857875"/>
              <a:gd name="connsiteY56" fmla="*/ 6037282 h 6354614"/>
              <a:gd name="connsiteX57" fmla="*/ 4813896 w 5857875"/>
              <a:gd name="connsiteY57" fmla="*/ 6033376 h 6354614"/>
              <a:gd name="connsiteX58" fmla="*/ 4924145 w 5857875"/>
              <a:gd name="connsiteY58" fmla="*/ 6027466 h 6354614"/>
              <a:gd name="connsiteX59" fmla="*/ 4924153 w 5857875"/>
              <a:gd name="connsiteY59" fmla="*/ 6027466 h 6354614"/>
              <a:gd name="connsiteX60" fmla="*/ 4926464 w 5857875"/>
              <a:gd name="connsiteY60" fmla="*/ 6032179 h 6354614"/>
              <a:gd name="connsiteX61" fmla="*/ 4922083 w 5857875"/>
              <a:gd name="connsiteY61" fmla="*/ 6032470 h 6354614"/>
              <a:gd name="connsiteX62" fmla="*/ 4920404 w 5857875"/>
              <a:gd name="connsiteY62" fmla="*/ 6027541 h 6354614"/>
              <a:gd name="connsiteX63" fmla="*/ 4782510 w 5857875"/>
              <a:gd name="connsiteY63" fmla="*/ 6027466 h 6354614"/>
              <a:gd name="connsiteX64" fmla="*/ 4786251 w 5857875"/>
              <a:gd name="connsiteY64" fmla="*/ 6027541 h 6354614"/>
              <a:gd name="connsiteX65" fmla="*/ 4786259 w 5857875"/>
              <a:gd name="connsiteY65" fmla="*/ 6027541 h 6354614"/>
              <a:gd name="connsiteX66" fmla="*/ 4784580 w 5857875"/>
              <a:gd name="connsiteY66" fmla="*/ 6032470 h 6354614"/>
              <a:gd name="connsiteX67" fmla="*/ 4780200 w 5857875"/>
              <a:gd name="connsiteY67" fmla="*/ 6032179 h 6354614"/>
              <a:gd name="connsiteX68" fmla="*/ 4782510 w 5857875"/>
              <a:gd name="connsiteY68" fmla="*/ 6027466 h 6354614"/>
              <a:gd name="connsiteX69" fmla="*/ 4921643 w 5857875"/>
              <a:gd name="connsiteY69" fmla="*/ 6020293 h 6354614"/>
              <a:gd name="connsiteX70" fmla="*/ 4923280 w 5857875"/>
              <a:gd name="connsiteY70" fmla="*/ 6025363 h 6354614"/>
              <a:gd name="connsiteX71" fmla="*/ 4919914 w 5857875"/>
              <a:gd name="connsiteY71" fmla="*/ 6025297 h 6354614"/>
              <a:gd name="connsiteX72" fmla="*/ 4918850 w 5857875"/>
              <a:gd name="connsiteY72" fmla="*/ 6020467 h 6354614"/>
              <a:gd name="connsiteX73" fmla="*/ 4785029 w 5857875"/>
              <a:gd name="connsiteY73" fmla="*/ 6020293 h 6354614"/>
              <a:gd name="connsiteX74" fmla="*/ 4787822 w 5857875"/>
              <a:gd name="connsiteY74" fmla="*/ 6020467 h 6354614"/>
              <a:gd name="connsiteX75" fmla="*/ 4786758 w 5857875"/>
              <a:gd name="connsiteY75" fmla="*/ 6025297 h 6354614"/>
              <a:gd name="connsiteX76" fmla="*/ 4783391 w 5857875"/>
              <a:gd name="connsiteY76" fmla="*/ 6025363 h 6354614"/>
              <a:gd name="connsiteX77" fmla="*/ 4785029 w 5857875"/>
              <a:gd name="connsiteY77" fmla="*/ 6020293 h 6354614"/>
              <a:gd name="connsiteX78" fmla="*/ 4871265 w 5857875"/>
              <a:gd name="connsiteY78" fmla="*/ 5979074 h 6354614"/>
              <a:gd name="connsiteX79" fmla="*/ 4880408 w 5857875"/>
              <a:gd name="connsiteY79" fmla="*/ 5979972 h 6354614"/>
              <a:gd name="connsiteX80" fmla="*/ 4880740 w 5857875"/>
              <a:gd name="connsiteY80" fmla="*/ 5980288 h 6354614"/>
              <a:gd name="connsiteX81" fmla="*/ 4880965 w 5857875"/>
              <a:gd name="connsiteY81" fmla="*/ 5990669 h 6354614"/>
              <a:gd name="connsiteX82" fmla="*/ 4879485 w 5857875"/>
              <a:gd name="connsiteY82" fmla="*/ 5992913 h 6354614"/>
              <a:gd name="connsiteX83" fmla="*/ 4872112 w 5857875"/>
              <a:gd name="connsiteY83" fmla="*/ 5994809 h 6354614"/>
              <a:gd name="connsiteX84" fmla="*/ 4871713 w 5857875"/>
              <a:gd name="connsiteY84" fmla="*/ 5994518 h 6354614"/>
              <a:gd name="connsiteX85" fmla="*/ 4871265 w 5857875"/>
              <a:gd name="connsiteY85" fmla="*/ 5979074 h 6354614"/>
              <a:gd name="connsiteX86" fmla="*/ 4835407 w 5857875"/>
              <a:gd name="connsiteY86" fmla="*/ 5979066 h 6354614"/>
              <a:gd name="connsiteX87" fmla="*/ 4834958 w 5857875"/>
              <a:gd name="connsiteY87" fmla="*/ 5994509 h 6354614"/>
              <a:gd name="connsiteX88" fmla="*/ 4834559 w 5857875"/>
              <a:gd name="connsiteY88" fmla="*/ 5994800 h 6354614"/>
              <a:gd name="connsiteX89" fmla="*/ 4827187 w 5857875"/>
              <a:gd name="connsiteY89" fmla="*/ 5992905 h 6354614"/>
              <a:gd name="connsiteX90" fmla="*/ 4825707 w 5857875"/>
              <a:gd name="connsiteY90" fmla="*/ 5990661 h 6354614"/>
              <a:gd name="connsiteX91" fmla="*/ 4825932 w 5857875"/>
              <a:gd name="connsiteY91" fmla="*/ 5980279 h 6354614"/>
              <a:gd name="connsiteX92" fmla="*/ 4826264 w 5857875"/>
              <a:gd name="connsiteY92" fmla="*/ 5979964 h 6354614"/>
              <a:gd name="connsiteX93" fmla="*/ 4835407 w 5857875"/>
              <a:gd name="connsiteY93" fmla="*/ 5979066 h 6354614"/>
              <a:gd name="connsiteX94" fmla="*/ 4923538 w 5857875"/>
              <a:gd name="connsiteY94" fmla="*/ 5966216 h 6354614"/>
              <a:gd name="connsiteX95" fmla="*/ 4924785 w 5857875"/>
              <a:gd name="connsiteY95" fmla="*/ 5966523 h 6354614"/>
              <a:gd name="connsiteX96" fmla="*/ 4928841 w 5857875"/>
              <a:gd name="connsiteY96" fmla="*/ 5971652 h 6354614"/>
              <a:gd name="connsiteX97" fmla="*/ 4929340 w 5857875"/>
              <a:gd name="connsiteY97" fmla="*/ 5978359 h 6354614"/>
              <a:gd name="connsiteX98" fmla="*/ 4928583 w 5857875"/>
              <a:gd name="connsiteY98" fmla="*/ 5979398 h 6354614"/>
              <a:gd name="connsiteX99" fmla="*/ 4927245 w 5857875"/>
              <a:gd name="connsiteY99" fmla="*/ 5979099 h 6354614"/>
              <a:gd name="connsiteX100" fmla="*/ 4923048 w 5857875"/>
              <a:gd name="connsiteY100" fmla="*/ 5974827 h 6354614"/>
              <a:gd name="connsiteX101" fmla="*/ 4923056 w 5857875"/>
              <a:gd name="connsiteY101" fmla="*/ 5974819 h 6354614"/>
              <a:gd name="connsiteX102" fmla="*/ 4920180 w 5857875"/>
              <a:gd name="connsiteY102" fmla="*/ 5971835 h 6354614"/>
              <a:gd name="connsiteX103" fmla="*/ 4919989 w 5857875"/>
              <a:gd name="connsiteY103" fmla="*/ 5970430 h 6354614"/>
              <a:gd name="connsiteX104" fmla="*/ 4920504 w 5857875"/>
              <a:gd name="connsiteY104" fmla="*/ 5969532 h 6354614"/>
              <a:gd name="connsiteX105" fmla="*/ 4922981 w 5857875"/>
              <a:gd name="connsiteY105" fmla="*/ 5966681 h 6354614"/>
              <a:gd name="connsiteX106" fmla="*/ 4923538 w 5857875"/>
              <a:gd name="connsiteY106" fmla="*/ 5966216 h 6354614"/>
              <a:gd name="connsiteX107" fmla="*/ 4783125 w 5857875"/>
              <a:gd name="connsiteY107" fmla="*/ 5966207 h 6354614"/>
              <a:gd name="connsiteX108" fmla="*/ 4783682 w 5857875"/>
              <a:gd name="connsiteY108" fmla="*/ 5966673 h 6354614"/>
              <a:gd name="connsiteX109" fmla="*/ 4786159 w 5857875"/>
              <a:gd name="connsiteY109" fmla="*/ 5969524 h 6354614"/>
              <a:gd name="connsiteX110" fmla="*/ 4786675 w 5857875"/>
              <a:gd name="connsiteY110" fmla="*/ 5970422 h 6354614"/>
              <a:gd name="connsiteX111" fmla="*/ 4786483 w 5857875"/>
              <a:gd name="connsiteY111" fmla="*/ 5971826 h 6354614"/>
              <a:gd name="connsiteX112" fmla="*/ 4783607 w 5857875"/>
              <a:gd name="connsiteY112" fmla="*/ 5974810 h 6354614"/>
              <a:gd name="connsiteX113" fmla="*/ 4779410 w 5857875"/>
              <a:gd name="connsiteY113" fmla="*/ 5979083 h 6354614"/>
              <a:gd name="connsiteX114" fmla="*/ 4779418 w 5857875"/>
              <a:gd name="connsiteY114" fmla="*/ 5979091 h 6354614"/>
              <a:gd name="connsiteX115" fmla="*/ 4778080 w 5857875"/>
              <a:gd name="connsiteY115" fmla="*/ 5979390 h 6354614"/>
              <a:gd name="connsiteX116" fmla="*/ 4777324 w 5857875"/>
              <a:gd name="connsiteY116" fmla="*/ 5978351 h 6354614"/>
              <a:gd name="connsiteX117" fmla="*/ 4777822 w 5857875"/>
              <a:gd name="connsiteY117" fmla="*/ 5971643 h 6354614"/>
              <a:gd name="connsiteX118" fmla="*/ 4781879 w 5857875"/>
              <a:gd name="connsiteY118" fmla="*/ 5966515 h 6354614"/>
              <a:gd name="connsiteX119" fmla="*/ 4783125 w 5857875"/>
              <a:gd name="connsiteY119" fmla="*/ 5966207 h 6354614"/>
              <a:gd name="connsiteX120" fmla="*/ 4873850 w 5857875"/>
              <a:gd name="connsiteY120" fmla="*/ 5960580 h 6354614"/>
              <a:gd name="connsiteX121" fmla="*/ 4882419 w 5857875"/>
              <a:gd name="connsiteY121" fmla="*/ 5961453 h 6354614"/>
              <a:gd name="connsiteX122" fmla="*/ 4882710 w 5857875"/>
              <a:gd name="connsiteY122" fmla="*/ 5961777 h 6354614"/>
              <a:gd name="connsiteX123" fmla="*/ 4881696 w 5857875"/>
              <a:gd name="connsiteY123" fmla="*/ 5968900 h 6354614"/>
              <a:gd name="connsiteX124" fmla="*/ 4880948 w 5857875"/>
              <a:gd name="connsiteY124" fmla="*/ 5976198 h 6354614"/>
              <a:gd name="connsiteX125" fmla="*/ 4880956 w 5857875"/>
              <a:gd name="connsiteY125" fmla="*/ 5976198 h 6354614"/>
              <a:gd name="connsiteX126" fmla="*/ 4879892 w 5857875"/>
              <a:gd name="connsiteY126" fmla="*/ 5977204 h 6354614"/>
              <a:gd name="connsiteX127" fmla="*/ 4871464 w 5857875"/>
              <a:gd name="connsiteY127" fmla="*/ 5976340 h 6354614"/>
              <a:gd name="connsiteX128" fmla="*/ 4873850 w 5857875"/>
              <a:gd name="connsiteY128" fmla="*/ 5960580 h 6354614"/>
              <a:gd name="connsiteX129" fmla="*/ 4832814 w 5857875"/>
              <a:gd name="connsiteY129" fmla="*/ 5960580 h 6354614"/>
              <a:gd name="connsiteX130" fmla="*/ 4835199 w 5857875"/>
              <a:gd name="connsiteY130" fmla="*/ 5976340 h 6354614"/>
              <a:gd name="connsiteX131" fmla="*/ 4826771 w 5857875"/>
              <a:gd name="connsiteY131" fmla="*/ 5977204 h 6354614"/>
              <a:gd name="connsiteX132" fmla="*/ 4825707 w 5857875"/>
              <a:gd name="connsiteY132" fmla="*/ 5976198 h 6354614"/>
              <a:gd name="connsiteX133" fmla="*/ 4824959 w 5857875"/>
              <a:gd name="connsiteY133" fmla="*/ 5968900 h 6354614"/>
              <a:gd name="connsiteX134" fmla="*/ 4823945 w 5857875"/>
              <a:gd name="connsiteY134" fmla="*/ 5961777 h 6354614"/>
              <a:gd name="connsiteX135" fmla="*/ 4823953 w 5857875"/>
              <a:gd name="connsiteY135" fmla="*/ 5961777 h 6354614"/>
              <a:gd name="connsiteX136" fmla="*/ 4824244 w 5857875"/>
              <a:gd name="connsiteY136" fmla="*/ 5961453 h 6354614"/>
              <a:gd name="connsiteX137" fmla="*/ 4832814 w 5857875"/>
              <a:gd name="connsiteY137" fmla="*/ 5960580 h 6354614"/>
              <a:gd name="connsiteX138" fmla="*/ 4889692 w 5857875"/>
              <a:gd name="connsiteY138" fmla="*/ 5941953 h 6354614"/>
              <a:gd name="connsiteX139" fmla="*/ 4889950 w 5857875"/>
              <a:gd name="connsiteY139" fmla="*/ 5942269 h 6354614"/>
              <a:gd name="connsiteX140" fmla="*/ 4885295 w 5857875"/>
              <a:gd name="connsiteY140" fmla="*/ 5954263 h 6354614"/>
              <a:gd name="connsiteX141" fmla="*/ 4882062 w 5857875"/>
              <a:gd name="connsiteY141" fmla="*/ 5959034 h 6354614"/>
              <a:gd name="connsiteX142" fmla="*/ 4874747 w 5857875"/>
              <a:gd name="connsiteY142" fmla="*/ 5958029 h 6354614"/>
              <a:gd name="connsiteX143" fmla="*/ 4874756 w 5857875"/>
              <a:gd name="connsiteY143" fmla="*/ 5958029 h 6354614"/>
              <a:gd name="connsiteX144" fmla="*/ 4877839 w 5857875"/>
              <a:gd name="connsiteY144" fmla="*/ 5948503 h 6354614"/>
              <a:gd name="connsiteX145" fmla="*/ 4880067 w 5857875"/>
              <a:gd name="connsiteY145" fmla="*/ 5943333 h 6354614"/>
              <a:gd name="connsiteX146" fmla="*/ 4881995 w 5857875"/>
              <a:gd name="connsiteY146" fmla="*/ 5942286 h 6354614"/>
              <a:gd name="connsiteX147" fmla="*/ 4889692 w 5857875"/>
              <a:gd name="connsiteY147" fmla="*/ 5941953 h 6354614"/>
              <a:gd name="connsiteX148" fmla="*/ 4816963 w 5857875"/>
              <a:gd name="connsiteY148" fmla="*/ 5941953 h 6354614"/>
              <a:gd name="connsiteX149" fmla="*/ 4816971 w 5857875"/>
              <a:gd name="connsiteY149" fmla="*/ 5941953 h 6354614"/>
              <a:gd name="connsiteX150" fmla="*/ 4824668 w 5857875"/>
              <a:gd name="connsiteY150" fmla="*/ 5942286 h 6354614"/>
              <a:gd name="connsiteX151" fmla="*/ 4826597 w 5857875"/>
              <a:gd name="connsiteY151" fmla="*/ 5943333 h 6354614"/>
              <a:gd name="connsiteX152" fmla="*/ 4828824 w 5857875"/>
              <a:gd name="connsiteY152" fmla="*/ 5948503 h 6354614"/>
              <a:gd name="connsiteX153" fmla="*/ 4831908 w 5857875"/>
              <a:gd name="connsiteY153" fmla="*/ 5958029 h 6354614"/>
              <a:gd name="connsiteX154" fmla="*/ 4824593 w 5857875"/>
              <a:gd name="connsiteY154" fmla="*/ 5959034 h 6354614"/>
              <a:gd name="connsiteX155" fmla="*/ 4821360 w 5857875"/>
              <a:gd name="connsiteY155" fmla="*/ 5954263 h 6354614"/>
              <a:gd name="connsiteX156" fmla="*/ 4816705 w 5857875"/>
              <a:gd name="connsiteY156" fmla="*/ 5942269 h 6354614"/>
              <a:gd name="connsiteX157" fmla="*/ 4816963 w 5857875"/>
              <a:gd name="connsiteY157" fmla="*/ 5941953 h 6354614"/>
              <a:gd name="connsiteX158" fmla="*/ 4931310 w 5857875"/>
              <a:gd name="connsiteY158" fmla="*/ 5911499 h 6354614"/>
              <a:gd name="connsiteX159" fmla="*/ 4933546 w 5857875"/>
              <a:gd name="connsiteY159" fmla="*/ 5913735 h 6354614"/>
              <a:gd name="connsiteX160" fmla="*/ 4931310 w 5857875"/>
              <a:gd name="connsiteY160" fmla="*/ 5915971 h 6354614"/>
              <a:gd name="connsiteX161" fmla="*/ 4929074 w 5857875"/>
              <a:gd name="connsiteY161" fmla="*/ 5913735 h 6354614"/>
              <a:gd name="connsiteX162" fmla="*/ 4931310 w 5857875"/>
              <a:gd name="connsiteY162" fmla="*/ 5911499 h 6354614"/>
              <a:gd name="connsiteX163" fmla="*/ 4775362 w 5857875"/>
              <a:gd name="connsiteY163" fmla="*/ 5911499 h 6354614"/>
              <a:gd name="connsiteX164" fmla="*/ 4777598 w 5857875"/>
              <a:gd name="connsiteY164" fmla="*/ 5913735 h 6354614"/>
              <a:gd name="connsiteX165" fmla="*/ 4775362 w 5857875"/>
              <a:gd name="connsiteY165" fmla="*/ 5915971 h 6354614"/>
              <a:gd name="connsiteX166" fmla="*/ 4773126 w 5857875"/>
              <a:gd name="connsiteY166" fmla="*/ 5913735 h 6354614"/>
              <a:gd name="connsiteX167" fmla="*/ 4775362 w 5857875"/>
              <a:gd name="connsiteY167" fmla="*/ 5911499 h 6354614"/>
              <a:gd name="connsiteX168" fmla="*/ 4931310 w 5857875"/>
              <a:gd name="connsiteY168" fmla="*/ 5909571 h 6354614"/>
              <a:gd name="connsiteX169" fmla="*/ 4927146 w 5857875"/>
              <a:gd name="connsiteY169" fmla="*/ 5913735 h 6354614"/>
              <a:gd name="connsiteX170" fmla="*/ 4931310 w 5857875"/>
              <a:gd name="connsiteY170" fmla="*/ 5917900 h 6354614"/>
              <a:gd name="connsiteX171" fmla="*/ 4935475 w 5857875"/>
              <a:gd name="connsiteY171" fmla="*/ 5913735 h 6354614"/>
              <a:gd name="connsiteX172" fmla="*/ 4931310 w 5857875"/>
              <a:gd name="connsiteY172" fmla="*/ 5909571 h 6354614"/>
              <a:gd name="connsiteX173" fmla="*/ 4775362 w 5857875"/>
              <a:gd name="connsiteY173" fmla="*/ 5909571 h 6354614"/>
              <a:gd name="connsiteX174" fmla="*/ 4771198 w 5857875"/>
              <a:gd name="connsiteY174" fmla="*/ 5913735 h 6354614"/>
              <a:gd name="connsiteX175" fmla="*/ 4775362 w 5857875"/>
              <a:gd name="connsiteY175" fmla="*/ 5917900 h 6354614"/>
              <a:gd name="connsiteX176" fmla="*/ 4779527 w 5857875"/>
              <a:gd name="connsiteY176" fmla="*/ 5913735 h 6354614"/>
              <a:gd name="connsiteX177" fmla="*/ 4775362 w 5857875"/>
              <a:gd name="connsiteY177" fmla="*/ 5909571 h 6354614"/>
              <a:gd name="connsiteX178" fmla="*/ 4769045 w 5857875"/>
              <a:gd name="connsiteY178" fmla="*/ 5902414 h 6354614"/>
              <a:gd name="connsiteX179" fmla="*/ 4823089 w 5857875"/>
              <a:gd name="connsiteY179" fmla="*/ 5968925 h 6354614"/>
              <a:gd name="connsiteX180" fmla="*/ 4793989 w 5857875"/>
              <a:gd name="connsiteY180" fmla="*/ 6055327 h 6354614"/>
              <a:gd name="connsiteX181" fmla="*/ 4793997 w 5857875"/>
              <a:gd name="connsiteY181" fmla="*/ 6055311 h 6354614"/>
              <a:gd name="connsiteX182" fmla="*/ 4784904 w 5857875"/>
              <a:gd name="connsiteY182" fmla="*/ 6063406 h 6354614"/>
              <a:gd name="connsiteX183" fmla="*/ 4783641 w 5857875"/>
              <a:gd name="connsiteY183" fmla="*/ 6073298 h 6354614"/>
              <a:gd name="connsiteX184" fmla="*/ 4790282 w 5857875"/>
              <a:gd name="connsiteY184" fmla="*/ 6078991 h 6354614"/>
              <a:gd name="connsiteX185" fmla="*/ 4775146 w 5857875"/>
              <a:gd name="connsiteY185" fmla="*/ 6080562 h 6354614"/>
              <a:gd name="connsiteX186" fmla="*/ 4766992 w 5857875"/>
              <a:gd name="connsiteY186" fmla="*/ 6066881 h 6354614"/>
              <a:gd name="connsiteX187" fmla="*/ 4755164 w 5857875"/>
              <a:gd name="connsiteY187" fmla="*/ 6064695 h 6354614"/>
              <a:gd name="connsiteX188" fmla="*/ 4749687 w 5857875"/>
              <a:gd name="connsiteY188" fmla="*/ 6045436 h 6354614"/>
              <a:gd name="connsiteX189" fmla="*/ 4767923 w 5857875"/>
              <a:gd name="connsiteY189" fmla="*/ 6054089 h 6354614"/>
              <a:gd name="connsiteX190" fmla="*/ 4780707 w 5857875"/>
              <a:gd name="connsiteY190" fmla="*/ 6045046 h 6354614"/>
              <a:gd name="connsiteX191" fmla="*/ 4790681 w 5857875"/>
              <a:gd name="connsiteY191" fmla="*/ 6000145 h 6354614"/>
              <a:gd name="connsiteX192" fmla="*/ 4784655 w 5857875"/>
              <a:gd name="connsiteY192" fmla="*/ 5976356 h 6354614"/>
              <a:gd name="connsiteX193" fmla="*/ 4784771 w 5857875"/>
              <a:gd name="connsiteY193" fmla="*/ 5975791 h 6354614"/>
              <a:gd name="connsiteX194" fmla="*/ 4787040 w 5857875"/>
              <a:gd name="connsiteY194" fmla="*/ 5973489 h 6354614"/>
              <a:gd name="connsiteX195" fmla="*/ 4788229 w 5857875"/>
              <a:gd name="connsiteY195" fmla="*/ 5969574 h 6354614"/>
              <a:gd name="connsiteX196" fmla="*/ 4786982 w 5857875"/>
              <a:gd name="connsiteY196" fmla="*/ 5968044 h 6354614"/>
              <a:gd name="connsiteX197" fmla="*/ 4784181 w 5857875"/>
              <a:gd name="connsiteY197" fmla="*/ 5965027 h 6354614"/>
              <a:gd name="connsiteX198" fmla="*/ 4779925 w 5857875"/>
              <a:gd name="connsiteY198" fmla="*/ 5963639 h 6354614"/>
              <a:gd name="connsiteX199" fmla="*/ 4771214 w 5857875"/>
              <a:gd name="connsiteY199" fmla="*/ 5942884 h 6354614"/>
              <a:gd name="connsiteX200" fmla="*/ 4771713 w 5857875"/>
              <a:gd name="connsiteY200" fmla="*/ 5942411 h 6354614"/>
              <a:gd name="connsiteX201" fmla="*/ 4788212 w 5857875"/>
              <a:gd name="connsiteY201" fmla="*/ 5938679 h 6354614"/>
              <a:gd name="connsiteX202" fmla="*/ 4794114 w 5857875"/>
              <a:gd name="connsiteY202" fmla="*/ 5926934 h 6354614"/>
              <a:gd name="connsiteX203" fmla="*/ 4793199 w 5857875"/>
              <a:gd name="connsiteY203" fmla="*/ 5926743 h 6354614"/>
              <a:gd name="connsiteX204" fmla="*/ 4785220 w 5857875"/>
              <a:gd name="connsiteY204" fmla="*/ 5937997 h 6354614"/>
              <a:gd name="connsiteX205" fmla="*/ 4771838 w 5857875"/>
              <a:gd name="connsiteY205" fmla="*/ 5939576 h 6354614"/>
              <a:gd name="connsiteX206" fmla="*/ 4763626 w 5857875"/>
              <a:gd name="connsiteY206" fmla="*/ 5933658 h 6354614"/>
              <a:gd name="connsiteX207" fmla="*/ 4756045 w 5857875"/>
              <a:gd name="connsiteY207" fmla="*/ 5915729 h 6354614"/>
              <a:gd name="connsiteX208" fmla="*/ 4757167 w 5857875"/>
              <a:gd name="connsiteY208" fmla="*/ 5914973 h 6354614"/>
              <a:gd name="connsiteX209" fmla="*/ 4764033 w 5857875"/>
              <a:gd name="connsiteY209" fmla="*/ 5919935 h 6354614"/>
              <a:gd name="connsiteX210" fmla="*/ 4764673 w 5857875"/>
              <a:gd name="connsiteY210" fmla="*/ 5918954 h 6354614"/>
              <a:gd name="connsiteX211" fmla="*/ 4754799 w 5857875"/>
              <a:gd name="connsiteY211" fmla="*/ 5903686 h 6354614"/>
              <a:gd name="connsiteX212" fmla="*/ 4755364 w 5857875"/>
              <a:gd name="connsiteY212" fmla="*/ 5902838 h 6354614"/>
              <a:gd name="connsiteX213" fmla="*/ 4769045 w 5857875"/>
              <a:gd name="connsiteY213" fmla="*/ 5902414 h 6354614"/>
              <a:gd name="connsiteX214" fmla="*/ 4937610 w 5857875"/>
              <a:gd name="connsiteY214" fmla="*/ 5902381 h 6354614"/>
              <a:gd name="connsiteX215" fmla="*/ 4951291 w 5857875"/>
              <a:gd name="connsiteY215" fmla="*/ 5902804 h 6354614"/>
              <a:gd name="connsiteX216" fmla="*/ 4951857 w 5857875"/>
              <a:gd name="connsiteY216" fmla="*/ 5903652 h 6354614"/>
              <a:gd name="connsiteX217" fmla="*/ 4941982 w 5857875"/>
              <a:gd name="connsiteY217" fmla="*/ 5918921 h 6354614"/>
              <a:gd name="connsiteX218" fmla="*/ 4942622 w 5857875"/>
              <a:gd name="connsiteY218" fmla="*/ 5919902 h 6354614"/>
              <a:gd name="connsiteX219" fmla="*/ 4949488 w 5857875"/>
              <a:gd name="connsiteY219" fmla="*/ 5914940 h 6354614"/>
              <a:gd name="connsiteX220" fmla="*/ 4950610 w 5857875"/>
              <a:gd name="connsiteY220" fmla="*/ 5915696 h 6354614"/>
              <a:gd name="connsiteX221" fmla="*/ 4943029 w 5857875"/>
              <a:gd name="connsiteY221" fmla="*/ 5933625 h 6354614"/>
              <a:gd name="connsiteX222" fmla="*/ 4934817 w 5857875"/>
              <a:gd name="connsiteY222" fmla="*/ 5939543 h 6354614"/>
              <a:gd name="connsiteX223" fmla="*/ 4921435 w 5857875"/>
              <a:gd name="connsiteY223" fmla="*/ 5937964 h 6354614"/>
              <a:gd name="connsiteX224" fmla="*/ 4913456 w 5857875"/>
              <a:gd name="connsiteY224" fmla="*/ 5926709 h 6354614"/>
              <a:gd name="connsiteX225" fmla="*/ 4912541 w 5857875"/>
              <a:gd name="connsiteY225" fmla="*/ 5926901 h 6354614"/>
              <a:gd name="connsiteX226" fmla="*/ 4918443 w 5857875"/>
              <a:gd name="connsiteY226" fmla="*/ 5938645 h 6354614"/>
              <a:gd name="connsiteX227" fmla="*/ 4934942 w 5857875"/>
              <a:gd name="connsiteY227" fmla="*/ 5942377 h 6354614"/>
              <a:gd name="connsiteX228" fmla="*/ 4935441 w 5857875"/>
              <a:gd name="connsiteY228" fmla="*/ 5942851 h 6354614"/>
              <a:gd name="connsiteX229" fmla="*/ 4926730 w 5857875"/>
              <a:gd name="connsiteY229" fmla="*/ 5963606 h 6354614"/>
              <a:gd name="connsiteX230" fmla="*/ 4922474 w 5857875"/>
              <a:gd name="connsiteY230" fmla="*/ 5964994 h 6354614"/>
              <a:gd name="connsiteX231" fmla="*/ 4919673 w 5857875"/>
              <a:gd name="connsiteY231" fmla="*/ 5968011 h 6354614"/>
              <a:gd name="connsiteX232" fmla="*/ 4918426 w 5857875"/>
              <a:gd name="connsiteY232" fmla="*/ 5969541 h 6354614"/>
              <a:gd name="connsiteX233" fmla="*/ 4919615 w 5857875"/>
              <a:gd name="connsiteY233" fmla="*/ 5973455 h 6354614"/>
              <a:gd name="connsiteX234" fmla="*/ 4921884 w 5857875"/>
              <a:gd name="connsiteY234" fmla="*/ 5975758 h 6354614"/>
              <a:gd name="connsiteX235" fmla="*/ 4922000 w 5857875"/>
              <a:gd name="connsiteY235" fmla="*/ 5976323 h 6354614"/>
              <a:gd name="connsiteX236" fmla="*/ 4915974 w 5857875"/>
              <a:gd name="connsiteY236" fmla="*/ 6000112 h 6354614"/>
              <a:gd name="connsiteX237" fmla="*/ 4925948 w 5857875"/>
              <a:gd name="connsiteY237" fmla="*/ 6045012 h 6354614"/>
              <a:gd name="connsiteX238" fmla="*/ 4938732 w 5857875"/>
              <a:gd name="connsiteY238" fmla="*/ 6054056 h 6354614"/>
              <a:gd name="connsiteX239" fmla="*/ 4956968 w 5857875"/>
              <a:gd name="connsiteY239" fmla="*/ 6045403 h 6354614"/>
              <a:gd name="connsiteX240" fmla="*/ 4951491 w 5857875"/>
              <a:gd name="connsiteY240" fmla="*/ 6064662 h 6354614"/>
              <a:gd name="connsiteX241" fmla="*/ 4951499 w 5857875"/>
              <a:gd name="connsiteY241" fmla="*/ 6064678 h 6354614"/>
              <a:gd name="connsiteX242" fmla="*/ 4939671 w 5857875"/>
              <a:gd name="connsiteY242" fmla="*/ 6066864 h 6354614"/>
              <a:gd name="connsiteX243" fmla="*/ 4931517 w 5857875"/>
              <a:gd name="connsiteY243" fmla="*/ 6080546 h 6354614"/>
              <a:gd name="connsiteX244" fmla="*/ 4916382 w 5857875"/>
              <a:gd name="connsiteY244" fmla="*/ 6078975 h 6354614"/>
              <a:gd name="connsiteX245" fmla="*/ 4923023 w 5857875"/>
              <a:gd name="connsiteY245" fmla="*/ 6073281 h 6354614"/>
              <a:gd name="connsiteX246" fmla="*/ 4921759 w 5857875"/>
              <a:gd name="connsiteY246" fmla="*/ 6063390 h 6354614"/>
              <a:gd name="connsiteX247" fmla="*/ 4912666 w 5857875"/>
              <a:gd name="connsiteY247" fmla="*/ 6055294 h 6354614"/>
              <a:gd name="connsiteX248" fmla="*/ 4883566 w 5857875"/>
              <a:gd name="connsiteY248" fmla="*/ 5968892 h 6354614"/>
              <a:gd name="connsiteX249" fmla="*/ 4937610 w 5857875"/>
              <a:gd name="connsiteY249" fmla="*/ 5902381 h 6354614"/>
              <a:gd name="connsiteX250" fmla="*/ 5188371 w 5857875"/>
              <a:gd name="connsiteY250" fmla="*/ 5899530 h 6354614"/>
              <a:gd name="connsiteX251" fmla="*/ 5204097 w 5857875"/>
              <a:gd name="connsiteY251" fmla="*/ 5921731 h 6354614"/>
              <a:gd name="connsiteX252" fmla="*/ 5188371 w 5857875"/>
              <a:gd name="connsiteY252" fmla="*/ 5943932 h 6354614"/>
              <a:gd name="connsiteX253" fmla="*/ 5172645 w 5857875"/>
              <a:gd name="connsiteY253" fmla="*/ 5921731 h 6354614"/>
              <a:gd name="connsiteX254" fmla="*/ 5188371 w 5857875"/>
              <a:gd name="connsiteY254" fmla="*/ 5899530 h 6354614"/>
              <a:gd name="connsiteX255" fmla="*/ 5507830 w 5857875"/>
              <a:gd name="connsiteY255" fmla="*/ 5886987 h 6354614"/>
              <a:gd name="connsiteX256" fmla="*/ 5507830 w 5857875"/>
              <a:gd name="connsiteY256" fmla="*/ 5956474 h 6354614"/>
              <a:gd name="connsiteX257" fmla="*/ 5524853 w 5857875"/>
              <a:gd name="connsiteY257" fmla="*/ 5956474 h 6354614"/>
              <a:gd name="connsiteX258" fmla="*/ 5524254 w 5857875"/>
              <a:gd name="connsiteY258" fmla="*/ 5908989 h 6354614"/>
              <a:gd name="connsiteX259" fmla="*/ 5524454 w 5857875"/>
              <a:gd name="connsiteY259" fmla="*/ 5908989 h 6354614"/>
              <a:gd name="connsiteX260" fmla="*/ 5548741 w 5857875"/>
              <a:gd name="connsiteY260" fmla="*/ 5956474 h 6354614"/>
              <a:gd name="connsiteX261" fmla="*/ 5571740 w 5857875"/>
              <a:gd name="connsiteY261" fmla="*/ 5956474 h 6354614"/>
              <a:gd name="connsiteX262" fmla="*/ 5571740 w 5857875"/>
              <a:gd name="connsiteY262" fmla="*/ 5886987 h 6354614"/>
              <a:gd name="connsiteX263" fmla="*/ 5554817 w 5857875"/>
              <a:gd name="connsiteY263" fmla="*/ 5886987 h 6354614"/>
              <a:gd name="connsiteX264" fmla="*/ 5555116 w 5857875"/>
              <a:gd name="connsiteY264" fmla="*/ 5934173 h 6354614"/>
              <a:gd name="connsiteX265" fmla="*/ 5554917 w 5857875"/>
              <a:gd name="connsiteY265" fmla="*/ 5934173 h 6354614"/>
              <a:gd name="connsiteX266" fmla="*/ 5531419 w 5857875"/>
              <a:gd name="connsiteY266" fmla="*/ 5886987 h 6354614"/>
              <a:gd name="connsiteX267" fmla="*/ 5434661 w 5857875"/>
              <a:gd name="connsiteY267" fmla="*/ 5886987 h 6354614"/>
              <a:gd name="connsiteX268" fmla="*/ 5434661 w 5857875"/>
              <a:gd name="connsiteY268" fmla="*/ 5930092 h 6354614"/>
              <a:gd name="connsiteX269" fmla="*/ 5465124 w 5857875"/>
              <a:gd name="connsiteY269" fmla="*/ 5957671 h 6354614"/>
              <a:gd name="connsiteX270" fmla="*/ 5495587 w 5857875"/>
              <a:gd name="connsiteY270" fmla="*/ 5930092 h 6354614"/>
              <a:gd name="connsiteX271" fmla="*/ 5495587 w 5857875"/>
              <a:gd name="connsiteY271" fmla="*/ 5886987 h 6354614"/>
              <a:gd name="connsiteX272" fmla="*/ 5477068 w 5857875"/>
              <a:gd name="connsiteY272" fmla="*/ 5886987 h 6354614"/>
              <a:gd name="connsiteX273" fmla="*/ 5477068 w 5857875"/>
              <a:gd name="connsiteY273" fmla="*/ 5927009 h 6354614"/>
              <a:gd name="connsiteX274" fmla="*/ 5465124 w 5857875"/>
              <a:gd name="connsiteY274" fmla="*/ 5943932 h 6354614"/>
              <a:gd name="connsiteX275" fmla="*/ 5453180 w 5857875"/>
              <a:gd name="connsiteY275" fmla="*/ 5927009 h 6354614"/>
              <a:gd name="connsiteX276" fmla="*/ 5453180 w 5857875"/>
              <a:gd name="connsiteY276" fmla="*/ 5886987 h 6354614"/>
              <a:gd name="connsiteX277" fmla="*/ 5334602 w 5857875"/>
              <a:gd name="connsiteY277" fmla="*/ 5886987 h 6354614"/>
              <a:gd name="connsiteX278" fmla="*/ 5334602 w 5857875"/>
              <a:gd name="connsiteY278" fmla="*/ 5956474 h 6354614"/>
              <a:gd name="connsiteX279" fmla="*/ 5352722 w 5857875"/>
              <a:gd name="connsiteY279" fmla="*/ 5956474 h 6354614"/>
              <a:gd name="connsiteX280" fmla="*/ 5352323 w 5857875"/>
              <a:gd name="connsiteY280" fmla="*/ 5903120 h 6354614"/>
              <a:gd name="connsiteX281" fmla="*/ 5352522 w 5857875"/>
              <a:gd name="connsiteY281" fmla="*/ 5903120 h 6354614"/>
              <a:gd name="connsiteX282" fmla="*/ 5369445 w 5857875"/>
              <a:gd name="connsiteY282" fmla="*/ 5956474 h 6354614"/>
              <a:gd name="connsiteX283" fmla="*/ 5386468 w 5857875"/>
              <a:gd name="connsiteY283" fmla="*/ 5956474 h 6354614"/>
              <a:gd name="connsiteX284" fmla="*/ 5404189 w 5857875"/>
              <a:gd name="connsiteY284" fmla="*/ 5903120 h 6354614"/>
              <a:gd name="connsiteX285" fmla="*/ 5404389 w 5857875"/>
              <a:gd name="connsiteY285" fmla="*/ 5903120 h 6354614"/>
              <a:gd name="connsiteX286" fmla="*/ 5404089 w 5857875"/>
              <a:gd name="connsiteY286" fmla="*/ 5956474 h 6354614"/>
              <a:gd name="connsiteX287" fmla="*/ 5422209 w 5857875"/>
              <a:gd name="connsiteY287" fmla="*/ 5956474 h 6354614"/>
              <a:gd name="connsiteX288" fmla="*/ 5422209 w 5857875"/>
              <a:gd name="connsiteY288" fmla="*/ 5886987 h 6354614"/>
              <a:gd name="connsiteX289" fmla="*/ 5394140 w 5857875"/>
              <a:gd name="connsiteY289" fmla="*/ 5886987 h 6354614"/>
              <a:gd name="connsiteX290" fmla="*/ 5378713 w 5857875"/>
              <a:gd name="connsiteY290" fmla="*/ 5933176 h 6354614"/>
              <a:gd name="connsiteX291" fmla="*/ 5378514 w 5857875"/>
              <a:gd name="connsiteY291" fmla="*/ 5933176 h 6354614"/>
              <a:gd name="connsiteX292" fmla="*/ 5363777 w 5857875"/>
              <a:gd name="connsiteY292" fmla="*/ 5886987 h 6354614"/>
              <a:gd name="connsiteX293" fmla="*/ 5334610 w 5857875"/>
              <a:gd name="connsiteY293" fmla="*/ 5886987 h 6354614"/>
              <a:gd name="connsiteX294" fmla="*/ 5233064 w 5857875"/>
              <a:gd name="connsiteY294" fmla="*/ 5886987 h 6354614"/>
              <a:gd name="connsiteX295" fmla="*/ 5233064 w 5857875"/>
              <a:gd name="connsiteY295" fmla="*/ 5956474 h 6354614"/>
              <a:gd name="connsiteX296" fmla="*/ 5251184 w 5857875"/>
              <a:gd name="connsiteY296" fmla="*/ 5956474 h 6354614"/>
              <a:gd name="connsiteX297" fmla="*/ 5250785 w 5857875"/>
              <a:gd name="connsiteY297" fmla="*/ 5903120 h 6354614"/>
              <a:gd name="connsiteX298" fmla="*/ 5250984 w 5857875"/>
              <a:gd name="connsiteY298" fmla="*/ 5903120 h 6354614"/>
              <a:gd name="connsiteX299" fmla="*/ 5267907 w 5857875"/>
              <a:gd name="connsiteY299" fmla="*/ 5956474 h 6354614"/>
              <a:gd name="connsiteX300" fmla="*/ 5284930 w 5857875"/>
              <a:gd name="connsiteY300" fmla="*/ 5956474 h 6354614"/>
              <a:gd name="connsiteX301" fmla="*/ 5302651 w 5857875"/>
              <a:gd name="connsiteY301" fmla="*/ 5903120 h 6354614"/>
              <a:gd name="connsiteX302" fmla="*/ 5302851 w 5857875"/>
              <a:gd name="connsiteY302" fmla="*/ 5903120 h 6354614"/>
              <a:gd name="connsiteX303" fmla="*/ 5302551 w 5857875"/>
              <a:gd name="connsiteY303" fmla="*/ 5956474 h 6354614"/>
              <a:gd name="connsiteX304" fmla="*/ 5320671 w 5857875"/>
              <a:gd name="connsiteY304" fmla="*/ 5956474 h 6354614"/>
              <a:gd name="connsiteX305" fmla="*/ 5320671 w 5857875"/>
              <a:gd name="connsiteY305" fmla="*/ 5886987 h 6354614"/>
              <a:gd name="connsiteX306" fmla="*/ 5292602 w 5857875"/>
              <a:gd name="connsiteY306" fmla="*/ 5886987 h 6354614"/>
              <a:gd name="connsiteX307" fmla="*/ 5277175 w 5857875"/>
              <a:gd name="connsiteY307" fmla="*/ 5933176 h 6354614"/>
              <a:gd name="connsiteX308" fmla="*/ 5276976 w 5857875"/>
              <a:gd name="connsiteY308" fmla="*/ 5933176 h 6354614"/>
              <a:gd name="connsiteX309" fmla="*/ 5262239 w 5857875"/>
              <a:gd name="connsiteY309" fmla="*/ 5886987 h 6354614"/>
              <a:gd name="connsiteX310" fmla="*/ 5233072 w 5857875"/>
              <a:gd name="connsiteY310" fmla="*/ 5886987 h 6354614"/>
              <a:gd name="connsiteX311" fmla="*/ 5088222 w 5857875"/>
              <a:gd name="connsiteY311" fmla="*/ 5886987 h 6354614"/>
              <a:gd name="connsiteX312" fmla="*/ 5088222 w 5857875"/>
              <a:gd name="connsiteY312" fmla="*/ 5956466 h 6354614"/>
              <a:gd name="connsiteX313" fmla="*/ 5106741 w 5857875"/>
              <a:gd name="connsiteY313" fmla="*/ 5956466 h 6354614"/>
              <a:gd name="connsiteX314" fmla="*/ 5106741 w 5857875"/>
              <a:gd name="connsiteY314" fmla="*/ 5924906 h 6354614"/>
              <a:gd name="connsiteX315" fmla="*/ 5106940 w 5857875"/>
              <a:gd name="connsiteY315" fmla="*/ 5924906 h 6354614"/>
              <a:gd name="connsiteX316" fmla="*/ 5128543 w 5857875"/>
              <a:gd name="connsiteY316" fmla="*/ 5956466 h 6354614"/>
              <a:gd name="connsiteX317" fmla="*/ 5152132 w 5857875"/>
              <a:gd name="connsiteY317" fmla="*/ 5956466 h 6354614"/>
              <a:gd name="connsiteX318" fmla="*/ 5124462 w 5857875"/>
              <a:gd name="connsiteY318" fmla="*/ 5919337 h 6354614"/>
              <a:gd name="connsiteX319" fmla="*/ 5150146 w 5857875"/>
              <a:gd name="connsiteY319" fmla="*/ 5886987 h 6354614"/>
              <a:gd name="connsiteX320" fmla="*/ 5127845 w 5857875"/>
              <a:gd name="connsiteY320" fmla="*/ 5886987 h 6354614"/>
              <a:gd name="connsiteX321" fmla="*/ 5106940 w 5857875"/>
              <a:gd name="connsiteY321" fmla="*/ 5915356 h 6354614"/>
              <a:gd name="connsiteX322" fmla="*/ 5106741 w 5857875"/>
              <a:gd name="connsiteY322" fmla="*/ 5915356 h 6354614"/>
              <a:gd name="connsiteX323" fmla="*/ 5106741 w 5857875"/>
              <a:gd name="connsiteY323" fmla="*/ 5886987 h 6354614"/>
              <a:gd name="connsiteX324" fmla="*/ 5188371 w 5857875"/>
              <a:gd name="connsiteY324" fmla="*/ 5885799 h 6354614"/>
              <a:gd name="connsiteX325" fmla="*/ 5153528 w 5857875"/>
              <a:gd name="connsiteY325" fmla="*/ 5921740 h 6354614"/>
              <a:gd name="connsiteX326" fmla="*/ 5188371 w 5857875"/>
              <a:gd name="connsiteY326" fmla="*/ 5957680 h 6354614"/>
              <a:gd name="connsiteX327" fmla="*/ 5223215 w 5857875"/>
              <a:gd name="connsiteY327" fmla="*/ 5921740 h 6354614"/>
              <a:gd name="connsiteX328" fmla="*/ 5188371 w 5857875"/>
              <a:gd name="connsiteY328" fmla="*/ 5885799 h 6354614"/>
              <a:gd name="connsiteX329" fmla="*/ 4946413 w 5857875"/>
              <a:gd name="connsiteY329" fmla="*/ 5798765 h 6354614"/>
              <a:gd name="connsiteX330" fmla="*/ 4938758 w 5857875"/>
              <a:gd name="connsiteY330" fmla="*/ 5821963 h 6354614"/>
              <a:gd name="connsiteX331" fmla="*/ 4914836 w 5857875"/>
              <a:gd name="connsiteY331" fmla="*/ 5816993 h 6354614"/>
              <a:gd name="connsiteX332" fmla="*/ 4931102 w 5857875"/>
              <a:gd name="connsiteY332" fmla="*/ 5835221 h 6354614"/>
              <a:gd name="connsiteX333" fmla="*/ 4914836 w 5857875"/>
              <a:gd name="connsiteY333" fmla="*/ 5853449 h 6354614"/>
              <a:gd name="connsiteX334" fmla="*/ 4938758 w 5857875"/>
              <a:gd name="connsiteY334" fmla="*/ 5848478 h 6354614"/>
              <a:gd name="connsiteX335" fmla="*/ 4946413 w 5857875"/>
              <a:gd name="connsiteY335" fmla="*/ 5871677 h 6354614"/>
              <a:gd name="connsiteX336" fmla="*/ 4954068 w 5857875"/>
              <a:gd name="connsiteY336" fmla="*/ 5848478 h 6354614"/>
              <a:gd name="connsiteX337" fmla="*/ 4977990 w 5857875"/>
              <a:gd name="connsiteY337" fmla="*/ 5853449 h 6354614"/>
              <a:gd name="connsiteX338" fmla="*/ 4961723 w 5857875"/>
              <a:gd name="connsiteY338" fmla="*/ 5835221 h 6354614"/>
              <a:gd name="connsiteX339" fmla="*/ 4977990 w 5857875"/>
              <a:gd name="connsiteY339" fmla="*/ 5816993 h 6354614"/>
              <a:gd name="connsiteX340" fmla="*/ 4954068 w 5857875"/>
              <a:gd name="connsiteY340" fmla="*/ 5821963 h 6354614"/>
              <a:gd name="connsiteX341" fmla="*/ 4852638 w 5857875"/>
              <a:gd name="connsiteY341" fmla="*/ 5798765 h 6354614"/>
              <a:gd name="connsiteX342" fmla="*/ 4844983 w 5857875"/>
              <a:gd name="connsiteY342" fmla="*/ 5821963 h 6354614"/>
              <a:gd name="connsiteX343" fmla="*/ 4821061 w 5857875"/>
              <a:gd name="connsiteY343" fmla="*/ 5816993 h 6354614"/>
              <a:gd name="connsiteX344" fmla="*/ 4837327 w 5857875"/>
              <a:gd name="connsiteY344" fmla="*/ 5835221 h 6354614"/>
              <a:gd name="connsiteX345" fmla="*/ 4821061 w 5857875"/>
              <a:gd name="connsiteY345" fmla="*/ 5853449 h 6354614"/>
              <a:gd name="connsiteX346" fmla="*/ 4844983 w 5857875"/>
              <a:gd name="connsiteY346" fmla="*/ 5848478 h 6354614"/>
              <a:gd name="connsiteX347" fmla="*/ 4852638 w 5857875"/>
              <a:gd name="connsiteY347" fmla="*/ 5871677 h 6354614"/>
              <a:gd name="connsiteX348" fmla="*/ 4860293 w 5857875"/>
              <a:gd name="connsiteY348" fmla="*/ 5848478 h 6354614"/>
              <a:gd name="connsiteX349" fmla="*/ 4884215 w 5857875"/>
              <a:gd name="connsiteY349" fmla="*/ 5853449 h 6354614"/>
              <a:gd name="connsiteX350" fmla="*/ 4867948 w 5857875"/>
              <a:gd name="connsiteY350" fmla="*/ 5835221 h 6354614"/>
              <a:gd name="connsiteX351" fmla="*/ 4884215 w 5857875"/>
              <a:gd name="connsiteY351" fmla="*/ 5816993 h 6354614"/>
              <a:gd name="connsiteX352" fmla="*/ 4860293 w 5857875"/>
              <a:gd name="connsiteY352" fmla="*/ 5821963 h 6354614"/>
              <a:gd name="connsiteX353" fmla="*/ 4758863 w 5857875"/>
              <a:gd name="connsiteY353" fmla="*/ 5798765 h 6354614"/>
              <a:gd name="connsiteX354" fmla="*/ 4751208 w 5857875"/>
              <a:gd name="connsiteY354" fmla="*/ 5821963 h 6354614"/>
              <a:gd name="connsiteX355" fmla="*/ 4727286 w 5857875"/>
              <a:gd name="connsiteY355" fmla="*/ 5816993 h 6354614"/>
              <a:gd name="connsiteX356" fmla="*/ 4743552 w 5857875"/>
              <a:gd name="connsiteY356" fmla="*/ 5835221 h 6354614"/>
              <a:gd name="connsiteX357" fmla="*/ 4727286 w 5857875"/>
              <a:gd name="connsiteY357" fmla="*/ 5853449 h 6354614"/>
              <a:gd name="connsiteX358" fmla="*/ 4751208 w 5857875"/>
              <a:gd name="connsiteY358" fmla="*/ 5848478 h 6354614"/>
              <a:gd name="connsiteX359" fmla="*/ 4758863 w 5857875"/>
              <a:gd name="connsiteY359" fmla="*/ 5871677 h 6354614"/>
              <a:gd name="connsiteX360" fmla="*/ 4766518 w 5857875"/>
              <a:gd name="connsiteY360" fmla="*/ 5848478 h 6354614"/>
              <a:gd name="connsiteX361" fmla="*/ 4790440 w 5857875"/>
              <a:gd name="connsiteY361" fmla="*/ 5853449 h 6354614"/>
              <a:gd name="connsiteX362" fmla="*/ 4774173 w 5857875"/>
              <a:gd name="connsiteY362" fmla="*/ 5835221 h 6354614"/>
              <a:gd name="connsiteX363" fmla="*/ 4790440 w 5857875"/>
              <a:gd name="connsiteY363" fmla="*/ 5816993 h 6354614"/>
              <a:gd name="connsiteX364" fmla="*/ 4766518 w 5857875"/>
              <a:gd name="connsiteY364" fmla="*/ 5821963 h 6354614"/>
              <a:gd name="connsiteX365" fmla="*/ 4705293 w 5857875"/>
              <a:gd name="connsiteY365" fmla="*/ 5789173 h 6354614"/>
              <a:gd name="connsiteX366" fmla="*/ 5001420 w 5857875"/>
              <a:gd name="connsiteY366" fmla="*/ 5789173 h 6354614"/>
              <a:gd name="connsiteX367" fmla="*/ 5001420 w 5857875"/>
              <a:gd name="connsiteY367" fmla="*/ 5883413 h 6354614"/>
              <a:gd name="connsiteX368" fmla="*/ 4705293 w 5857875"/>
              <a:gd name="connsiteY368" fmla="*/ 5883413 h 6354614"/>
              <a:gd name="connsiteX369" fmla="*/ 5431178 w 5857875"/>
              <a:gd name="connsiteY369" fmla="*/ 5787245 h 6354614"/>
              <a:gd name="connsiteX370" fmla="*/ 5431178 w 5857875"/>
              <a:gd name="connsiteY370" fmla="*/ 5856732 h 6354614"/>
              <a:gd name="connsiteX371" fmla="*/ 5478365 w 5857875"/>
              <a:gd name="connsiteY371" fmla="*/ 5856732 h 6354614"/>
              <a:gd name="connsiteX372" fmla="*/ 5478365 w 5857875"/>
              <a:gd name="connsiteY372" fmla="*/ 5842993 h 6354614"/>
              <a:gd name="connsiteX373" fmla="*/ 5449697 w 5857875"/>
              <a:gd name="connsiteY373" fmla="*/ 5842993 h 6354614"/>
              <a:gd name="connsiteX374" fmla="*/ 5449697 w 5857875"/>
              <a:gd name="connsiteY374" fmla="*/ 5787245 h 6354614"/>
              <a:gd name="connsiteX375" fmla="*/ 5397823 w 5857875"/>
              <a:gd name="connsiteY375" fmla="*/ 5787245 h 6354614"/>
              <a:gd name="connsiteX376" fmla="*/ 5397823 w 5857875"/>
              <a:gd name="connsiteY376" fmla="*/ 5856732 h 6354614"/>
              <a:gd name="connsiteX377" fmla="*/ 5416342 w 5857875"/>
              <a:gd name="connsiteY377" fmla="*/ 5856732 h 6354614"/>
              <a:gd name="connsiteX378" fmla="*/ 5416342 w 5857875"/>
              <a:gd name="connsiteY378" fmla="*/ 5787245 h 6354614"/>
              <a:gd name="connsiteX379" fmla="*/ 5326050 w 5857875"/>
              <a:gd name="connsiteY379" fmla="*/ 5787245 h 6354614"/>
              <a:gd name="connsiteX380" fmla="*/ 5326050 w 5857875"/>
              <a:gd name="connsiteY380" fmla="*/ 5856724 h 6354614"/>
              <a:gd name="connsiteX381" fmla="*/ 5344569 w 5857875"/>
              <a:gd name="connsiteY381" fmla="*/ 5856724 h 6354614"/>
              <a:gd name="connsiteX382" fmla="*/ 5344569 w 5857875"/>
              <a:gd name="connsiteY382" fmla="*/ 5825164 h 6354614"/>
              <a:gd name="connsiteX383" fmla="*/ 5344768 w 5857875"/>
              <a:gd name="connsiteY383" fmla="*/ 5825164 h 6354614"/>
              <a:gd name="connsiteX384" fmla="*/ 5366371 w 5857875"/>
              <a:gd name="connsiteY384" fmla="*/ 5856724 h 6354614"/>
              <a:gd name="connsiteX385" fmla="*/ 5389960 w 5857875"/>
              <a:gd name="connsiteY385" fmla="*/ 5856724 h 6354614"/>
              <a:gd name="connsiteX386" fmla="*/ 5362290 w 5857875"/>
              <a:gd name="connsiteY386" fmla="*/ 5819595 h 6354614"/>
              <a:gd name="connsiteX387" fmla="*/ 5387974 w 5857875"/>
              <a:gd name="connsiteY387" fmla="*/ 5787245 h 6354614"/>
              <a:gd name="connsiteX388" fmla="*/ 5365673 w 5857875"/>
              <a:gd name="connsiteY388" fmla="*/ 5787245 h 6354614"/>
              <a:gd name="connsiteX389" fmla="*/ 5344768 w 5857875"/>
              <a:gd name="connsiteY389" fmla="*/ 5815614 h 6354614"/>
              <a:gd name="connsiteX390" fmla="*/ 5344569 w 5857875"/>
              <a:gd name="connsiteY390" fmla="*/ 5815614 h 6354614"/>
              <a:gd name="connsiteX391" fmla="*/ 5344569 w 5857875"/>
              <a:gd name="connsiteY391" fmla="*/ 5787245 h 6354614"/>
              <a:gd name="connsiteX392" fmla="*/ 5264732 w 5857875"/>
              <a:gd name="connsiteY392" fmla="*/ 5787245 h 6354614"/>
              <a:gd name="connsiteX393" fmla="*/ 5264732 w 5857875"/>
              <a:gd name="connsiteY393" fmla="*/ 5856732 h 6354614"/>
              <a:gd name="connsiteX394" fmla="*/ 5314803 w 5857875"/>
              <a:gd name="connsiteY394" fmla="*/ 5856732 h 6354614"/>
              <a:gd name="connsiteX395" fmla="*/ 5314803 w 5857875"/>
              <a:gd name="connsiteY395" fmla="*/ 5843591 h 6354614"/>
              <a:gd name="connsiteX396" fmla="*/ 5283243 w 5857875"/>
              <a:gd name="connsiteY396" fmla="*/ 5843591 h 6354614"/>
              <a:gd name="connsiteX397" fmla="*/ 5283243 w 5857875"/>
              <a:gd name="connsiteY397" fmla="*/ 5827865 h 6354614"/>
              <a:gd name="connsiteX398" fmla="*/ 5312010 w 5857875"/>
              <a:gd name="connsiteY398" fmla="*/ 5827865 h 6354614"/>
              <a:gd name="connsiteX399" fmla="*/ 5312010 w 5857875"/>
              <a:gd name="connsiteY399" fmla="*/ 5814724 h 6354614"/>
              <a:gd name="connsiteX400" fmla="*/ 5283243 w 5857875"/>
              <a:gd name="connsiteY400" fmla="*/ 5814724 h 6354614"/>
              <a:gd name="connsiteX401" fmla="*/ 5283243 w 5857875"/>
              <a:gd name="connsiteY401" fmla="*/ 5800386 h 6354614"/>
              <a:gd name="connsiteX402" fmla="*/ 5313706 w 5857875"/>
              <a:gd name="connsiteY402" fmla="*/ 5800386 h 6354614"/>
              <a:gd name="connsiteX403" fmla="*/ 5313706 w 5857875"/>
              <a:gd name="connsiteY403" fmla="*/ 5787245 h 6354614"/>
              <a:gd name="connsiteX404" fmla="*/ 5131128 w 5857875"/>
              <a:gd name="connsiteY404" fmla="*/ 5787245 h 6354614"/>
              <a:gd name="connsiteX405" fmla="*/ 5156812 w 5857875"/>
              <a:gd name="connsiteY405" fmla="*/ 5830550 h 6354614"/>
              <a:gd name="connsiteX406" fmla="*/ 5156812 w 5857875"/>
              <a:gd name="connsiteY406" fmla="*/ 5856732 h 6354614"/>
              <a:gd name="connsiteX407" fmla="*/ 5175331 w 5857875"/>
              <a:gd name="connsiteY407" fmla="*/ 5856732 h 6354614"/>
              <a:gd name="connsiteX408" fmla="*/ 5175331 w 5857875"/>
              <a:gd name="connsiteY408" fmla="*/ 5830550 h 6354614"/>
              <a:gd name="connsiteX409" fmla="*/ 5200815 w 5857875"/>
              <a:gd name="connsiteY409" fmla="*/ 5787245 h 6354614"/>
              <a:gd name="connsiteX410" fmla="*/ 5179511 w 5857875"/>
              <a:gd name="connsiteY410" fmla="*/ 5787245 h 6354614"/>
              <a:gd name="connsiteX411" fmla="*/ 5166071 w 5857875"/>
              <a:gd name="connsiteY411" fmla="*/ 5815115 h 6354614"/>
              <a:gd name="connsiteX412" fmla="*/ 5152431 w 5857875"/>
              <a:gd name="connsiteY412" fmla="*/ 5787245 h 6354614"/>
              <a:gd name="connsiteX413" fmla="*/ 5088222 w 5857875"/>
              <a:gd name="connsiteY413" fmla="*/ 5787245 h 6354614"/>
              <a:gd name="connsiteX414" fmla="*/ 5088222 w 5857875"/>
              <a:gd name="connsiteY414" fmla="*/ 5856732 h 6354614"/>
              <a:gd name="connsiteX415" fmla="*/ 5135409 w 5857875"/>
              <a:gd name="connsiteY415" fmla="*/ 5856732 h 6354614"/>
              <a:gd name="connsiteX416" fmla="*/ 5135409 w 5857875"/>
              <a:gd name="connsiteY416" fmla="*/ 5842993 h 6354614"/>
              <a:gd name="connsiteX417" fmla="*/ 5106741 w 5857875"/>
              <a:gd name="connsiteY417" fmla="*/ 5842993 h 6354614"/>
              <a:gd name="connsiteX418" fmla="*/ 5106741 w 5857875"/>
              <a:gd name="connsiteY418" fmla="*/ 5787245 h 6354614"/>
              <a:gd name="connsiteX419" fmla="*/ 5516700 w 5857875"/>
              <a:gd name="connsiteY419" fmla="*/ 5786056 h 6354614"/>
              <a:gd name="connsiteX420" fmla="*/ 5486436 w 5857875"/>
              <a:gd name="connsiteY420" fmla="*/ 5807359 h 6354614"/>
              <a:gd name="connsiteX421" fmla="*/ 5519285 w 5857875"/>
              <a:gd name="connsiteY421" fmla="*/ 5837423 h 6354614"/>
              <a:gd name="connsiteX422" fmla="*/ 5507839 w 5857875"/>
              <a:gd name="connsiteY422" fmla="*/ 5844189 h 6354614"/>
              <a:gd name="connsiteX423" fmla="*/ 5488722 w 5857875"/>
              <a:gd name="connsiteY423" fmla="*/ 5839609 h 6354614"/>
              <a:gd name="connsiteX424" fmla="*/ 5488730 w 5857875"/>
              <a:gd name="connsiteY424" fmla="*/ 5839618 h 6354614"/>
              <a:gd name="connsiteX425" fmla="*/ 5487134 w 5857875"/>
              <a:gd name="connsiteY425" fmla="*/ 5854945 h 6354614"/>
              <a:gd name="connsiteX426" fmla="*/ 5507839 w 5857875"/>
              <a:gd name="connsiteY426" fmla="*/ 5857929 h 6354614"/>
              <a:gd name="connsiteX427" fmla="*/ 5538402 w 5857875"/>
              <a:gd name="connsiteY427" fmla="*/ 5835030 h 6354614"/>
              <a:gd name="connsiteX428" fmla="*/ 5505553 w 5857875"/>
              <a:gd name="connsiteY428" fmla="*/ 5806262 h 6354614"/>
              <a:gd name="connsiteX429" fmla="*/ 5517996 w 5857875"/>
              <a:gd name="connsiteY429" fmla="*/ 5799796 h 6354614"/>
              <a:gd name="connsiteX430" fmla="*/ 5533423 w 5857875"/>
              <a:gd name="connsiteY430" fmla="*/ 5802979 h 6354614"/>
              <a:gd name="connsiteX431" fmla="*/ 5534620 w 5857875"/>
              <a:gd name="connsiteY431" fmla="*/ 5788641 h 6354614"/>
              <a:gd name="connsiteX432" fmla="*/ 5516700 w 5857875"/>
              <a:gd name="connsiteY432" fmla="*/ 5786056 h 6354614"/>
              <a:gd name="connsiteX433" fmla="*/ 5231577 w 5857875"/>
              <a:gd name="connsiteY433" fmla="*/ 5786056 h 6354614"/>
              <a:gd name="connsiteX434" fmla="*/ 5201313 w 5857875"/>
              <a:gd name="connsiteY434" fmla="*/ 5807359 h 6354614"/>
              <a:gd name="connsiteX435" fmla="*/ 5234162 w 5857875"/>
              <a:gd name="connsiteY435" fmla="*/ 5837423 h 6354614"/>
              <a:gd name="connsiteX436" fmla="*/ 5222716 w 5857875"/>
              <a:gd name="connsiteY436" fmla="*/ 5844189 h 6354614"/>
              <a:gd name="connsiteX437" fmla="*/ 5203599 w 5857875"/>
              <a:gd name="connsiteY437" fmla="*/ 5839609 h 6354614"/>
              <a:gd name="connsiteX438" fmla="*/ 5203607 w 5857875"/>
              <a:gd name="connsiteY438" fmla="*/ 5839618 h 6354614"/>
              <a:gd name="connsiteX439" fmla="*/ 5202011 w 5857875"/>
              <a:gd name="connsiteY439" fmla="*/ 5854945 h 6354614"/>
              <a:gd name="connsiteX440" fmla="*/ 5222716 w 5857875"/>
              <a:gd name="connsiteY440" fmla="*/ 5857929 h 6354614"/>
              <a:gd name="connsiteX441" fmla="*/ 5253279 w 5857875"/>
              <a:gd name="connsiteY441" fmla="*/ 5835030 h 6354614"/>
              <a:gd name="connsiteX442" fmla="*/ 5220430 w 5857875"/>
              <a:gd name="connsiteY442" fmla="*/ 5806262 h 6354614"/>
              <a:gd name="connsiteX443" fmla="*/ 5232873 w 5857875"/>
              <a:gd name="connsiteY443" fmla="*/ 5799796 h 6354614"/>
              <a:gd name="connsiteX444" fmla="*/ 5248300 w 5857875"/>
              <a:gd name="connsiteY444" fmla="*/ 5802979 h 6354614"/>
              <a:gd name="connsiteX445" fmla="*/ 5249497 w 5857875"/>
              <a:gd name="connsiteY445" fmla="*/ 5788641 h 6354614"/>
              <a:gd name="connsiteX446" fmla="*/ 5231577 w 5857875"/>
              <a:gd name="connsiteY446" fmla="*/ 5786056 h 6354614"/>
              <a:gd name="connsiteX447" fmla="*/ 4701137 w 5857875"/>
              <a:gd name="connsiteY447" fmla="*/ 5785017 h 6354614"/>
              <a:gd name="connsiteX448" fmla="*/ 4701137 w 5857875"/>
              <a:gd name="connsiteY448" fmla="*/ 5886987 h 6354614"/>
              <a:gd name="connsiteX449" fmla="*/ 4701137 w 5857875"/>
              <a:gd name="connsiteY449" fmla="*/ 5887569 h 6354614"/>
              <a:gd name="connsiteX450" fmla="*/ 4701137 w 5857875"/>
              <a:gd name="connsiteY450" fmla="*/ 6084569 h 6354614"/>
              <a:gd name="connsiteX451" fmla="*/ 4735199 w 5857875"/>
              <a:gd name="connsiteY451" fmla="*/ 6108540 h 6354614"/>
              <a:gd name="connsiteX452" fmla="*/ 4815658 w 5857875"/>
              <a:gd name="connsiteY452" fmla="*/ 6108573 h 6354614"/>
              <a:gd name="connsiteX453" fmla="*/ 4851175 w 5857875"/>
              <a:gd name="connsiteY453" fmla="*/ 6128879 h 6354614"/>
              <a:gd name="connsiteX454" fmla="*/ 4855555 w 5857875"/>
              <a:gd name="connsiteY454" fmla="*/ 6128879 h 6354614"/>
              <a:gd name="connsiteX455" fmla="*/ 4891064 w 5857875"/>
              <a:gd name="connsiteY455" fmla="*/ 6108573 h 6354614"/>
              <a:gd name="connsiteX456" fmla="*/ 4971523 w 5857875"/>
              <a:gd name="connsiteY456" fmla="*/ 6108540 h 6354614"/>
              <a:gd name="connsiteX457" fmla="*/ 5005585 w 5857875"/>
              <a:gd name="connsiteY457" fmla="*/ 6084569 h 6354614"/>
              <a:gd name="connsiteX458" fmla="*/ 5005585 w 5857875"/>
              <a:gd name="connsiteY458" fmla="*/ 5887569 h 6354614"/>
              <a:gd name="connsiteX459" fmla="*/ 5005585 w 5857875"/>
              <a:gd name="connsiteY459" fmla="*/ 5886987 h 6354614"/>
              <a:gd name="connsiteX460" fmla="*/ 5005585 w 5857875"/>
              <a:gd name="connsiteY460" fmla="*/ 5785017 h 6354614"/>
              <a:gd name="connsiteX461" fmla="*/ 5005576 w 5857875"/>
              <a:gd name="connsiteY461" fmla="*/ 5785017 h 6354614"/>
              <a:gd name="connsiteX462" fmla="*/ 4715376 w 5857875"/>
              <a:gd name="connsiteY462" fmla="*/ 5765900 h 6354614"/>
              <a:gd name="connsiteX463" fmla="*/ 4715376 w 5857875"/>
              <a:gd name="connsiteY463" fmla="*/ 5778368 h 6354614"/>
              <a:gd name="connsiteX464" fmla="*/ 4991330 w 5857875"/>
              <a:gd name="connsiteY464" fmla="*/ 5778368 h 6354614"/>
              <a:gd name="connsiteX465" fmla="*/ 4991330 w 5857875"/>
              <a:gd name="connsiteY465" fmla="*/ 5765900 h 6354614"/>
              <a:gd name="connsiteX466" fmla="*/ 4901562 w 5857875"/>
              <a:gd name="connsiteY466" fmla="*/ 5746783 h 6354614"/>
              <a:gd name="connsiteX467" fmla="*/ 4901562 w 5857875"/>
              <a:gd name="connsiteY467" fmla="*/ 5759251 h 6354614"/>
              <a:gd name="connsiteX468" fmla="*/ 4984681 w 5857875"/>
              <a:gd name="connsiteY468" fmla="*/ 5759251 h 6354614"/>
              <a:gd name="connsiteX469" fmla="*/ 4984681 w 5857875"/>
              <a:gd name="connsiteY469" fmla="*/ 5746783 h 6354614"/>
              <a:gd name="connsiteX470" fmla="*/ 4811793 w 5857875"/>
              <a:gd name="connsiteY470" fmla="*/ 5746783 h 6354614"/>
              <a:gd name="connsiteX471" fmla="*/ 4811793 w 5857875"/>
              <a:gd name="connsiteY471" fmla="*/ 5759251 h 6354614"/>
              <a:gd name="connsiteX472" fmla="*/ 4894912 w 5857875"/>
              <a:gd name="connsiteY472" fmla="*/ 5759251 h 6354614"/>
              <a:gd name="connsiteX473" fmla="*/ 4894912 w 5857875"/>
              <a:gd name="connsiteY473" fmla="*/ 5746783 h 6354614"/>
              <a:gd name="connsiteX474" fmla="*/ 4722025 w 5857875"/>
              <a:gd name="connsiteY474" fmla="*/ 5746783 h 6354614"/>
              <a:gd name="connsiteX475" fmla="*/ 4722025 w 5857875"/>
              <a:gd name="connsiteY475" fmla="*/ 5759251 h 6354614"/>
              <a:gd name="connsiteX476" fmla="*/ 4805144 w 5857875"/>
              <a:gd name="connsiteY476" fmla="*/ 5759251 h 6354614"/>
              <a:gd name="connsiteX477" fmla="*/ 4805144 w 5857875"/>
              <a:gd name="connsiteY477" fmla="*/ 5746783 h 6354614"/>
              <a:gd name="connsiteX478" fmla="*/ 4946446 w 5857875"/>
              <a:gd name="connsiteY478" fmla="*/ 5727707 h 6354614"/>
              <a:gd name="connsiteX479" fmla="*/ 4946446 w 5857875"/>
              <a:gd name="connsiteY479" fmla="*/ 5740175 h 6354614"/>
              <a:gd name="connsiteX480" fmla="*/ 4984681 w 5857875"/>
              <a:gd name="connsiteY480" fmla="*/ 5740175 h 6354614"/>
              <a:gd name="connsiteX481" fmla="*/ 4984681 w 5857875"/>
              <a:gd name="connsiteY481" fmla="*/ 5727707 h 6354614"/>
              <a:gd name="connsiteX482" fmla="*/ 4766909 w 5857875"/>
              <a:gd name="connsiteY482" fmla="*/ 5727707 h 6354614"/>
              <a:gd name="connsiteX483" fmla="*/ 4766909 w 5857875"/>
              <a:gd name="connsiteY483" fmla="*/ 5740175 h 6354614"/>
              <a:gd name="connsiteX484" fmla="*/ 4850028 w 5857875"/>
              <a:gd name="connsiteY484" fmla="*/ 5740175 h 6354614"/>
              <a:gd name="connsiteX485" fmla="*/ 4850028 w 5857875"/>
              <a:gd name="connsiteY485" fmla="*/ 5727707 h 6354614"/>
              <a:gd name="connsiteX486" fmla="*/ 4722025 w 5857875"/>
              <a:gd name="connsiteY486" fmla="*/ 5727707 h 6354614"/>
              <a:gd name="connsiteX487" fmla="*/ 4722025 w 5857875"/>
              <a:gd name="connsiteY487" fmla="*/ 5740175 h 6354614"/>
              <a:gd name="connsiteX488" fmla="*/ 4760260 w 5857875"/>
              <a:gd name="connsiteY488" fmla="*/ 5740175 h 6354614"/>
              <a:gd name="connsiteX489" fmla="*/ 4760260 w 5857875"/>
              <a:gd name="connsiteY489" fmla="*/ 5727707 h 6354614"/>
              <a:gd name="connsiteX490" fmla="*/ 4856678 w 5857875"/>
              <a:gd name="connsiteY490" fmla="*/ 5727666 h 6354614"/>
              <a:gd name="connsiteX491" fmla="*/ 4856678 w 5857875"/>
              <a:gd name="connsiteY491" fmla="*/ 5740134 h 6354614"/>
              <a:gd name="connsiteX492" fmla="*/ 4939797 w 5857875"/>
              <a:gd name="connsiteY492" fmla="*/ 5740134 h 6354614"/>
              <a:gd name="connsiteX493" fmla="*/ 4939797 w 5857875"/>
              <a:gd name="connsiteY493" fmla="*/ 5727666 h 6354614"/>
              <a:gd name="connsiteX494" fmla="*/ 4901562 w 5857875"/>
              <a:gd name="connsiteY494" fmla="*/ 5708590 h 6354614"/>
              <a:gd name="connsiteX495" fmla="*/ 4901562 w 5857875"/>
              <a:gd name="connsiteY495" fmla="*/ 5721058 h 6354614"/>
              <a:gd name="connsiteX496" fmla="*/ 4984681 w 5857875"/>
              <a:gd name="connsiteY496" fmla="*/ 5721058 h 6354614"/>
              <a:gd name="connsiteX497" fmla="*/ 4984681 w 5857875"/>
              <a:gd name="connsiteY497" fmla="*/ 5708590 h 6354614"/>
              <a:gd name="connsiteX498" fmla="*/ 4811793 w 5857875"/>
              <a:gd name="connsiteY498" fmla="*/ 5708590 h 6354614"/>
              <a:gd name="connsiteX499" fmla="*/ 4811793 w 5857875"/>
              <a:gd name="connsiteY499" fmla="*/ 5721058 h 6354614"/>
              <a:gd name="connsiteX500" fmla="*/ 4894912 w 5857875"/>
              <a:gd name="connsiteY500" fmla="*/ 5721058 h 6354614"/>
              <a:gd name="connsiteX501" fmla="*/ 4894912 w 5857875"/>
              <a:gd name="connsiteY501" fmla="*/ 5708590 h 6354614"/>
              <a:gd name="connsiteX502" fmla="*/ 4722025 w 5857875"/>
              <a:gd name="connsiteY502" fmla="*/ 5708590 h 6354614"/>
              <a:gd name="connsiteX503" fmla="*/ 4722025 w 5857875"/>
              <a:gd name="connsiteY503" fmla="*/ 5721058 h 6354614"/>
              <a:gd name="connsiteX504" fmla="*/ 4805144 w 5857875"/>
              <a:gd name="connsiteY504" fmla="*/ 5721058 h 6354614"/>
              <a:gd name="connsiteX505" fmla="*/ 4805144 w 5857875"/>
              <a:gd name="connsiteY505" fmla="*/ 5708590 h 6354614"/>
              <a:gd name="connsiteX506" fmla="*/ 4941459 w 5857875"/>
              <a:gd name="connsiteY506" fmla="*/ 5686148 h 6354614"/>
              <a:gd name="connsiteX507" fmla="*/ 4925666 w 5857875"/>
              <a:gd name="connsiteY507" fmla="*/ 5701941 h 6354614"/>
              <a:gd name="connsiteX508" fmla="*/ 4978031 w 5857875"/>
              <a:gd name="connsiteY508" fmla="*/ 5701941 h 6354614"/>
              <a:gd name="connsiteX509" fmla="*/ 4962238 w 5857875"/>
              <a:gd name="connsiteY509" fmla="*/ 5686148 h 6354614"/>
              <a:gd name="connsiteX510" fmla="*/ 4875795 w 5857875"/>
              <a:gd name="connsiteY510" fmla="*/ 5686148 h 6354614"/>
              <a:gd name="connsiteX511" fmla="*/ 4860002 w 5857875"/>
              <a:gd name="connsiteY511" fmla="*/ 5701941 h 6354614"/>
              <a:gd name="connsiteX512" fmla="*/ 4912367 w 5857875"/>
              <a:gd name="connsiteY512" fmla="*/ 5701941 h 6354614"/>
              <a:gd name="connsiteX513" fmla="*/ 4896574 w 5857875"/>
              <a:gd name="connsiteY513" fmla="*/ 5686148 h 6354614"/>
              <a:gd name="connsiteX514" fmla="*/ 4810131 w 5857875"/>
              <a:gd name="connsiteY514" fmla="*/ 5686148 h 6354614"/>
              <a:gd name="connsiteX515" fmla="*/ 4794338 w 5857875"/>
              <a:gd name="connsiteY515" fmla="*/ 5701941 h 6354614"/>
              <a:gd name="connsiteX516" fmla="*/ 4846703 w 5857875"/>
              <a:gd name="connsiteY516" fmla="*/ 5701941 h 6354614"/>
              <a:gd name="connsiteX517" fmla="*/ 4830910 w 5857875"/>
              <a:gd name="connsiteY517" fmla="*/ 5686148 h 6354614"/>
              <a:gd name="connsiteX518" fmla="*/ 4744468 w 5857875"/>
              <a:gd name="connsiteY518" fmla="*/ 5686148 h 6354614"/>
              <a:gd name="connsiteX519" fmla="*/ 4728675 w 5857875"/>
              <a:gd name="connsiteY519" fmla="*/ 5701941 h 6354614"/>
              <a:gd name="connsiteX520" fmla="*/ 4781040 w 5857875"/>
              <a:gd name="connsiteY520" fmla="*/ 5701941 h 6354614"/>
              <a:gd name="connsiteX521" fmla="*/ 4765247 w 5857875"/>
              <a:gd name="connsiteY521" fmla="*/ 5686148 h 6354614"/>
              <a:gd name="connsiteX522" fmla="*/ 4959961 w 5857875"/>
              <a:gd name="connsiteY522" fmla="*/ 5649576 h 6354614"/>
              <a:gd name="connsiteX523" fmla="*/ 4959961 w 5857875"/>
              <a:gd name="connsiteY523" fmla="*/ 5662044 h 6354614"/>
              <a:gd name="connsiteX524" fmla="*/ 4966602 w 5857875"/>
              <a:gd name="connsiteY524" fmla="*/ 5668693 h 6354614"/>
              <a:gd name="connsiteX525" fmla="*/ 4966602 w 5857875"/>
              <a:gd name="connsiteY525" fmla="*/ 5681942 h 6354614"/>
              <a:gd name="connsiteX526" fmla="*/ 4984681 w 5857875"/>
              <a:gd name="connsiteY526" fmla="*/ 5700021 h 6354614"/>
              <a:gd name="connsiteX527" fmla="*/ 5002759 w 5857875"/>
              <a:gd name="connsiteY527" fmla="*/ 5681942 h 6354614"/>
              <a:gd name="connsiteX528" fmla="*/ 5002759 w 5857875"/>
              <a:gd name="connsiteY528" fmla="*/ 5668693 h 6354614"/>
              <a:gd name="connsiteX529" fmla="*/ 5009408 w 5857875"/>
              <a:gd name="connsiteY529" fmla="*/ 5662044 h 6354614"/>
              <a:gd name="connsiteX530" fmla="*/ 5009408 w 5857875"/>
              <a:gd name="connsiteY530" fmla="*/ 5649576 h 6354614"/>
              <a:gd name="connsiteX531" fmla="*/ 4997364 w 5857875"/>
              <a:gd name="connsiteY531" fmla="*/ 5649576 h 6354614"/>
              <a:gd name="connsiteX532" fmla="*/ 4997364 w 5857875"/>
              <a:gd name="connsiteY532" fmla="*/ 5658719 h 6354614"/>
              <a:gd name="connsiteX533" fmla="*/ 4990707 w 5857875"/>
              <a:gd name="connsiteY533" fmla="*/ 5658719 h 6354614"/>
              <a:gd name="connsiteX534" fmla="*/ 4990707 w 5857875"/>
              <a:gd name="connsiteY534" fmla="*/ 5649576 h 6354614"/>
              <a:gd name="connsiteX535" fmla="*/ 4978654 w 5857875"/>
              <a:gd name="connsiteY535" fmla="*/ 5649576 h 6354614"/>
              <a:gd name="connsiteX536" fmla="*/ 4978654 w 5857875"/>
              <a:gd name="connsiteY536" fmla="*/ 5658719 h 6354614"/>
              <a:gd name="connsiteX537" fmla="*/ 4972005 w 5857875"/>
              <a:gd name="connsiteY537" fmla="*/ 5658719 h 6354614"/>
              <a:gd name="connsiteX538" fmla="*/ 4972005 w 5857875"/>
              <a:gd name="connsiteY538" fmla="*/ 5649576 h 6354614"/>
              <a:gd name="connsiteX539" fmla="*/ 4893981 w 5857875"/>
              <a:gd name="connsiteY539" fmla="*/ 5649576 h 6354614"/>
              <a:gd name="connsiteX540" fmla="*/ 4893981 w 5857875"/>
              <a:gd name="connsiteY540" fmla="*/ 5662044 h 6354614"/>
              <a:gd name="connsiteX541" fmla="*/ 4900622 w 5857875"/>
              <a:gd name="connsiteY541" fmla="*/ 5668693 h 6354614"/>
              <a:gd name="connsiteX542" fmla="*/ 4900622 w 5857875"/>
              <a:gd name="connsiteY542" fmla="*/ 5681942 h 6354614"/>
              <a:gd name="connsiteX543" fmla="*/ 4918701 w 5857875"/>
              <a:gd name="connsiteY543" fmla="*/ 5700021 h 6354614"/>
              <a:gd name="connsiteX544" fmla="*/ 4936779 w 5857875"/>
              <a:gd name="connsiteY544" fmla="*/ 5681942 h 6354614"/>
              <a:gd name="connsiteX545" fmla="*/ 4936779 w 5857875"/>
              <a:gd name="connsiteY545" fmla="*/ 5668693 h 6354614"/>
              <a:gd name="connsiteX546" fmla="*/ 4943428 w 5857875"/>
              <a:gd name="connsiteY546" fmla="*/ 5662044 h 6354614"/>
              <a:gd name="connsiteX547" fmla="*/ 4943428 w 5857875"/>
              <a:gd name="connsiteY547" fmla="*/ 5649576 h 6354614"/>
              <a:gd name="connsiteX548" fmla="*/ 4931384 w 5857875"/>
              <a:gd name="connsiteY548" fmla="*/ 5649576 h 6354614"/>
              <a:gd name="connsiteX549" fmla="*/ 4931384 w 5857875"/>
              <a:gd name="connsiteY549" fmla="*/ 5658719 h 6354614"/>
              <a:gd name="connsiteX550" fmla="*/ 4924727 w 5857875"/>
              <a:gd name="connsiteY550" fmla="*/ 5658719 h 6354614"/>
              <a:gd name="connsiteX551" fmla="*/ 4924727 w 5857875"/>
              <a:gd name="connsiteY551" fmla="*/ 5649576 h 6354614"/>
              <a:gd name="connsiteX552" fmla="*/ 4912683 w 5857875"/>
              <a:gd name="connsiteY552" fmla="*/ 5649576 h 6354614"/>
              <a:gd name="connsiteX553" fmla="*/ 4912683 w 5857875"/>
              <a:gd name="connsiteY553" fmla="*/ 5658719 h 6354614"/>
              <a:gd name="connsiteX554" fmla="*/ 4906033 w 5857875"/>
              <a:gd name="connsiteY554" fmla="*/ 5658719 h 6354614"/>
              <a:gd name="connsiteX555" fmla="*/ 4906033 w 5857875"/>
              <a:gd name="connsiteY555" fmla="*/ 5649576 h 6354614"/>
              <a:gd name="connsiteX556" fmla="*/ 4828633 w 5857875"/>
              <a:gd name="connsiteY556" fmla="*/ 5649576 h 6354614"/>
              <a:gd name="connsiteX557" fmla="*/ 4828633 w 5857875"/>
              <a:gd name="connsiteY557" fmla="*/ 5662044 h 6354614"/>
              <a:gd name="connsiteX558" fmla="*/ 4835274 w 5857875"/>
              <a:gd name="connsiteY558" fmla="*/ 5668693 h 6354614"/>
              <a:gd name="connsiteX559" fmla="*/ 4835274 w 5857875"/>
              <a:gd name="connsiteY559" fmla="*/ 5681942 h 6354614"/>
              <a:gd name="connsiteX560" fmla="*/ 4853353 w 5857875"/>
              <a:gd name="connsiteY560" fmla="*/ 5700021 h 6354614"/>
              <a:gd name="connsiteX561" fmla="*/ 4871431 w 5857875"/>
              <a:gd name="connsiteY561" fmla="*/ 5681942 h 6354614"/>
              <a:gd name="connsiteX562" fmla="*/ 4871431 w 5857875"/>
              <a:gd name="connsiteY562" fmla="*/ 5668693 h 6354614"/>
              <a:gd name="connsiteX563" fmla="*/ 4878080 w 5857875"/>
              <a:gd name="connsiteY563" fmla="*/ 5662044 h 6354614"/>
              <a:gd name="connsiteX564" fmla="*/ 4878080 w 5857875"/>
              <a:gd name="connsiteY564" fmla="*/ 5649576 h 6354614"/>
              <a:gd name="connsiteX565" fmla="*/ 4866036 w 5857875"/>
              <a:gd name="connsiteY565" fmla="*/ 5649576 h 6354614"/>
              <a:gd name="connsiteX566" fmla="*/ 4866036 w 5857875"/>
              <a:gd name="connsiteY566" fmla="*/ 5658719 h 6354614"/>
              <a:gd name="connsiteX567" fmla="*/ 4859379 w 5857875"/>
              <a:gd name="connsiteY567" fmla="*/ 5658719 h 6354614"/>
              <a:gd name="connsiteX568" fmla="*/ 4859379 w 5857875"/>
              <a:gd name="connsiteY568" fmla="*/ 5649576 h 6354614"/>
              <a:gd name="connsiteX569" fmla="*/ 4847326 w 5857875"/>
              <a:gd name="connsiteY569" fmla="*/ 5649576 h 6354614"/>
              <a:gd name="connsiteX570" fmla="*/ 4847326 w 5857875"/>
              <a:gd name="connsiteY570" fmla="*/ 5658719 h 6354614"/>
              <a:gd name="connsiteX571" fmla="*/ 4840677 w 5857875"/>
              <a:gd name="connsiteY571" fmla="*/ 5658719 h 6354614"/>
              <a:gd name="connsiteX572" fmla="*/ 4840677 w 5857875"/>
              <a:gd name="connsiteY572" fmla="*/ 5649576 h 6354614"/>
              <a:gd name="connsiteX573" fmla="*/ 4763285 w 5857875"/>
              <a:gd name="connsiteY573" fmla="*/ 5649576 h 6354614"/>
              <a:gd name="connsiteX574" fmla="*/ 4763285 w 5857875"/>
              <a:gd name="connsiteY574" fmla="*/ 5662044 h 6354614"/>
              <a:gd name="connsiteX575" fmla="*/ 4769918 w 5857875"/>
              <a:gd name="connsiteY575" fmla="*/ 5668693 h 6354614"/>
              <a:gd name="connsiteX576" fmla="*/ 4769918 w 5857875"/>
              <a:gd name="connsiteY576" fmla="*/ 5681942 h 6354614"/>
              <a:gd name="connsiteX577" fmla="*/ 4787996 w 5857875"/>
              <a:gd name="connsiteY577" fmla="*/ 5700021 h 6354614"/>
              <a:gd name="connsiteX578" fmla="*/ 4806083 w 5857875"/>
              <a:gd name="connsiteY578" fmla="*/ 5681942 h 6354614"/>
              <a:gd name="connsiteX579" fmla="*/ 4806083 w 5857875"/>
              <a:gd name="connsiteY579" fmla="*/ 5668693 h 6354614"/>
              <a:gd name="connsiteX580" fmla="*/ 4812724 w 5857875"/>
              <a:gd name="connsiteY580" fmla="*/ 5662044 h 6354614"/>
              <a:gd name="connsiteX581" fmla="*/ 4812724 w 5857875"/>
              <a:gd name="connsiteY581" fmla="*/ 5649576 h 6354614"/>
              <a:gd name="connsiteX582" fmla="*/ 4800680 w 5857875"/>
              <a:gd name="connsiteY582" fmla="*/ 5649576 h 6354614"/>
              <a:gd name="connsiteX583" fmla="*/ 4800680 w 5857875"/>
              <a:gd name="connsiteY583" fmla="*/ 5658719 h 6354614"/>
              <a:gd name="connsiteX584" fmla="*/ 4794022 w 5857875"/>
              <a:gd name="connsiteY584" fmla="*/ 5658719 h 6354614"/>
              <a:gd name="connsiteX585" fmla="*/ 4794022 w 5857875"/>
              <a:gd name="connsiteY585" fmla="*/ 5649576 h 6354614"/>
              <a:gd name="connsiteX586" fmla="*/ 4781978 w 5857875"/>
              <a:gd name="connsiteY586" fmla="*/ 5649576 h 6354614"/>
              <a:gd name="connsiteX587" fmla="*/ 4781978 w 5857875"/>
              <a:gd name="connsiteY587" fmla="*/ 5658719 h 6354614"/>
              <a:gd name="connsiteX588" fmla="*/ 4775329 w 5857875"/>
              <a:gd name="connsiteY588" fmla="*/ 5658719 h 6354614"/>
              <a:gd name="connsiteX589" fmla="*/ 4775329 w 5857875"/>
              <a:gd name="connsiteY589" fmla="*/ 5649576 h 6354614"/>
              <a:gd name="connsiteX590" fmla="*/ 4697306 w 5857875"/>
              <a:gd name="connsiteY590" fmla="*/ 5649576 h 6354614"/>
              <a:gd name="connsiteX591" fmla="*/ 4697306 w 5857875"/>
              <a:gd name="connsiteY591" fmla="*/ 5662044 h 6354614"/>
              <a:gd name="connsiteX592" fmla="*/ 4703947 w 5857875"/>
              <a:gd name="connsiteY592" fmla="*/ 5668693 h 6354614"/>
              <a:gd name="connsiteX593" fmla="*/ 4703947 w 5857875"/>
              <a:gd name="connsiteY593" fmla="*/ 5681942 h 6354614"/>
              <a:gd name="connsiteX594" fmla="*/ 4722026 w 5857875"/>
              <a:gd name="connsiteY594" fmla="*/ 5700021 h 6354614"/>
              <a:gd name="connsiteX595" fmla="*/ 4740104 w 5857875"/>
              <a:gd name="connsiteY595" fmla="*/ 5681942 h 6354614"/>
              <a:gd name="connsiteX596" fmla="*/ 4740104 w 5857875"/>
              <a:gd name="connsiteY596" fmla="*/ 5668693 h 6354614"/>
              <a:gd name="connsiteX597" fmla="*/ 4746753 w 5857875"/>
              <a:gd name="connsiteY597" fmla="*/ 5662044 h 6354614"/>
              <a:gd name="connsiteX598" fmla="*/ 4746753 w 5857875"/>
              <a:gd name="connsiteY598" fmla="*/ 5649576 h 6354614"/>
              <a:gd name="connsiteX599" fmla="*/ 4734709 w 5857875"/>
              <a:gd name="connsiteY599" fmla="*/ 5649576 h 6354614"/>
              <a:gd name="connsiteX600" fmla="*/ 4734709 w 5857875"/>
              <a:gd name="connsiteY600" fmla="*/ 5658719 h 6354614"/>
              <a:gd name="connsiteX601" fmla="*/ 4728052 w 5857875"/>
              <a:gd name="connsiteY601" fmla="*/ 5658719 h 6354614"/>
              <a:gd name="connsiteX602" fmla="*/ 4728052 w 5857875"/>
              <a:gd name="connsiteY602" fmla="*/ 5649576 h 6354614"/>
              <a:gd name="connsiteX603" fmla="*/ 4715999 w 5857875"/>
              <a:gd name="connsiteY603" fmla="*/ 5649576 h 6354614"/>
              <a:gd name="connsiteX604" fmla="*/ 4715999 w 5857875"/>
              <a:gd name="connsiteY604" fmla="*/ 5658719 h 6354614"/>
              <a:gd name="connsiteX605" fmla="*/ 4709350 w 5857875"/>
              <a:gd name="connsiteY605" fmla="*/ 5658719 h 6354614"/>
              <a:gd name="connsiteX606" fmla="*/ 4709350 w 5857875"/>
              <a:gd name="connsiteY606" fmla="*/ 5649576 h 6354614"/>
              <a:gd name="connsiteX607" fmla="*/ 0 w 5857875"/>
              <a:gd name="connsiteY607" fmla="*/ 0 h 6354614"/>
              <a:gd name="connsiteX608" fmla="*/ 5857875 w 5857875"/>
              <a:gd name="connsiteY608" fmla="*/ 0 h 6354614"/>
              <a:gd name="connsiteX609" fmla="*/ 5857875 w 5857875"/>
              <a:gd name="connsiteY609" fmla="*/ 6354614 h 6354614"/>
              <a:gd name="connsiteX610" fmla="*/ 0 w 5857875"/>
              <a:gd name="connsiteY610" fmla="*/ 6354614 h 6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5857875" h="6354614">
                <a:moveTo>
                  <a:pt x="4900664" y="6044913"/>
                </a:moveTo>
                <a:cubicBezTo>
                  <a:pt x="4901395" y="6045902"/>
                  <a:pt x="4902526" y="6047323"/>
                  <a:pt x="4903523" y="6048478"/>
                </a:cubicBezTo>
                <a:cubicBezTo>
                  <a:pt x="4903523" y="6048478"/>
                  <a:pt x="4902276" y="6049634"/>
                  <a:pt x="4901636" y="6050656"/>
                </a:cubicBezTo>
                <a:lnTo>
                  <a:pt x="4901628" y="6050656"/>
                </a:lnTo>
                <a:cubicBezTo>
                  <a:pt x="4901196" y="6051338"/>
                  <a:pt x="4900348" y="6052709"/>
                  <a:pt x="4900140" y="6053083"/>
                </a:cubicBezTo>
                <a:cubicBezTo>
                  <a:pt x="4899334" y="6052185"/>
                  <a:pt x="4898420" y="6051038"/>
                  <a:pt x="4897630" y="6050074"/>
                </a:cubicBezTo>
                <a:cubicBezTo>
                  <a:pt x="4898328" y="6048703"/>
                  <a:pt x="4899824" y="6046093"/>
                  <a:pt x="4900664" y="6044913"/>
                </a:cubicBezTo>
                <a:close/>
                <a:moveTo>
                  <a:pt x="4806025" y="6044913"/>
                </a:moveTo>
                <a:cubicBezTo>
                  <a:pt x="4806864" y="6046093"/>
                  <a:pt x="4808360" y="6048703"/>
                  <a:pt x="4809058" y="6050074"/>
                </a:cubicBezTo>
                <a:cubicBezTo>
                  <a:pt x="4808269" y="6051038"/>
                  <a:pt x="4807346" y="6052194"/>
                  <a:pt x="4806548" y="6053083"/>
                </a:cubicBezTo>
                <a:lnTo>
                  <a:pt x="4806540" y="6053083"/>
                </a:lnTo>
                <a:cubicBezTo>
                  <a:pt x="4806332" y="6052709"/>
                  <a:pt x="4805476" y="6051338"/>
                  <a:pt x="4805052" y="6050656"/>
                </a:cubicBezTo>
                <a:cubicBezTo>
                  <a:pt x="4804404" y="6049634"/>
                  <a:pt x="4803165" y="6048478"/>
                  <a:pt x="4803165" y="6048478"/>
                </a:cubicBezTo>
                <a:cubicBezTo>
                  <a:pt x="4804163" y="6047323"/>
                  <a:pt x="4805293" y="6045902"/>
                  <a:pt x="4806025" y="6044913"/>
                </a:cubicBezTo>
                <a:close/>
                <a:moveTo>
                  <a:pt x="4891633" y="6042047"/>
                </a:moveTo>
                <a:lnTo>
                  <a:pt x="4891637" y="6042053"/>
                </a:lnTo>
                <a:lnTo>
                  <a:pt x="4891629" y="6042053"/>
                </a:lnTo>
                <a:close/>
                <a:moveTo>
                  <a:pt x="4815030" y="6042046"/>
                </a:moveTo>
                <a:lnTo>
                  <a:pt x="4815035" y="6042053"/>
                </a:lnTo>
                <a:lnTo>
                  <a:pt x="4815026" y="6042053"/>
                </a:lnTo>
                <a:close/>
                <a:moveTo>
                  <a:pt x="4896574" y="6039460"/>
                </a:moveTo>
                <a:cubicBezTo>
                  <a:pt x="4897422" y="6040707"/>
                  <a:pt x="4898328" y="6041854"/>
                  <a:pt x="4899134" y="6042926"/>
                </a:cubicBezTo>
                <a:cubicBezTo>
                  <a:pt x="4899134" y="6042926"/>
                  <a:pt x="4897971" y="6044081"/>
                  <a:pt x="4897115" y="6045511"/>
                </a:cubicBezTo>
                <a:cubicBezTo>
                  <a:pt x="4896957" y="6045769"/>
                  <a:pt x="4895893" y="6047340"/>
                  <a:pt x="4895693" y="6047689"/>
                </a:cubicBezTo>
                <a:cubicBezTo>
                  <a:pt x="4894879" y="6046633"/>
                  <a:pt x="4894097" y="6045569"/>
                  <a:pt x="4893341" y="6044505"/>
                </a:cubicBezTo>
                <a:cubicBezTo>
                  <a:pt x="4894047" y="6043117"/>
                  <a:pt x="4895718" y="6040649"/>
                  <a:pt x="4896574" y="6039460"/>
                </a:cubicBezTo>
                <a:close/>
                <a:moveTo>
                  <a:pt x="4810097" y="6039460"/>
                </a:moveTo>
                <a:cubicBezTo>
                  <a:pt x="4810954" y="6040649"/>
                  <a:pt x="4812616" y="6043117"/>
                  <a:pt x="4813331" y="6044505"/>
                </a:cubicBezTo>
                <a:cubicBezTo>
                  <a:pt x="4812583" y="6045569"/>
                  <a:pt x="4811793" y="6046633"/>
                  <a:pt x="4810979" y="6047689"/>
                </a:cubicBezTo>
                <a:cubicBezTo>
                  <a:pt x="4810779" y="6047340"/>
                  <a:pt x="4809715" y="6045769"/>
                  <a:pt x="4809557" y="6045511"/>
                </a:cubicBezTo>
                <a:cubicBezTo>
                  <a:pt x="4808693" y="6044073"/>
                  <a:pt x="4807537" y="6042926"/>
                  <a:pt x="4807537" y="6042926"/>
                </a:cubicBezTo>
                <a:cubicBezTo>
                  <a:pt x="4808344" y="6041854"/>
                  <a:pt x="4809250" y="6040707"/>
                  <a:pt x="4810097" y="6039460"/>
                </a:cubicBezTo>
                <a:close/>
                <a:moveTo>
                  <a:pt x="4927362" y="6034141"/>
                </a:moveTo>
                <a:lnTo>
                  <a:pt x="4930844" y="6039560"/>
                </a:lnTo>
                <a:lnTo>
                  <a:pt x="4925774" y="6039950"/>
                </a:lnTo>
                <a:cubicBezTo>
                  <a:pt x="4924718" y="6038363"/>
                  <a:pt x="4923463" y="6036168"/>
                  <a:pt x="4922765" y="6034465"/>
                </a:cubicBezTo>
                <a:close/>
                <a:moveTo>
                  <a:pt x="4779319" y="6034141"/>
                </a:moveTo>
                <a:lnTo>
                  <a:pt x="4783915" y="6034465"/>
                </a:lnTo>
                <a:cubicBezTo>
                  <a:pt x="4783217" y="6036168"/>
                  <a:pt x="4781962" y="6038363"/>
                  <a:pt x="4780906" y="6039950"/>
                </a:cubicBezTo>
                <a:lnTo>
                  <a:pt x="4775836" y="6039560"/>
                </a:lnTo>
                <a:close/>
                <a:moveTo>
                  <a:pt x="4927362" y="6034140"/>
                </a:moveTo>
                <a:lnTo>
                  <a:pt x="4927370" y="6034140"/>
                </a:lnTo>
                <a:lnTo>
                  <a:pt x="4927362" y="6034141"/>
                </a:lnTo>
                <a:close/>
                <a:moveTo>
                  <a:pt x="4779310" y="6034140"/>
                </a:moveTo>
                <a:lnTo>
                  <a:pt x="4779319" y="6034140"/>
                </a:lnTo>
                <a:lnTo>
                  <a:pt x="4779319" y="6034141"/>
                </a:lnTo>
                <a:close/>
                <a:moveTo>
                  <a:pt x="4892767" y="6033376"/>
                </a:moveTo>
                <a:cubicBezTo>
                  <a:pt x="4893524" y="6034706"/>
                  <a:pt x="4894305" y="6035878"/>
                  <a:pt x="4895211" y="6037282"/>
                </a:cubicBezTo>
                <a:cubicBezTo>
                  <a:pt x="4895211" y="6037282"/>
                  <a:pt x="4893898" y="6038612"/>
                  <a:pt x="4893117" y="6039801"/>
                </a:cubicBezTo>
                <a:lnTo>
                  <a:pt x="4891633" y="6042047"/>
                </a:lnTo>
                <a:lnTo>
                  <a:pt x="4889534" y="6038629"/>
                </a:lnTo>
                <a:cubicBezTo>
                  <a:pt x="4890241" y="6037174"/>
                  <a:pt x="4891920" y="6034564"/>
                  <a:pt x="4892767" y="6033376"/>
                </a:cubicBezTo>
                <a:close/>
                <a:moveTo>
                  <a:pt x="4813896" y="6033376"/>
                </a:moveTo>
                <a:cubicBezTo>
                  <a:pt x="4814752" y="6034564"/>
                  <a:pt x="4816423" y="6037174"/>
                  <a:pt x="4817129" y="6038629"/>
                </a:cubicBezTo>
                <a:lnTo>
                  <a:pt x="4815030" y="6042046"/>
                </a:lnTo>
                <a:lnTo>
                  <a:pt x="4813547" y="6039801"/>
                </a:lnTo>
                <a:cubicBezTo>
                  <a:pt x="4812766" y="6038612"/>
                  <a:pt x="4811452" y="6037282"/>
                  <a:pt x="4811452" y="6037282"/>
                </a:cubicBezTo>
                <a:cubicBezTo>
                  <a:pt x="4812358" y="6035878"/>
                  <a:pt x="4813140" y="6034706"/>
                  <a:pt x="4813896" y="6033376"/>
                </a:cubicBezTo>
                <a:close/>
                <a:moveTo>
                  <a:pt x="4924145" y="6027466"/>
                </a:moveTo>
                <a:lnTo>
                  <a:pt x="4924153" y="6027466"/>
                </a:lnTo>
                <a:cubicBezTo>
                  <a:pt x="4924718" y="6028771"/>
                  <a:pt x="4925541" y="6030417"/>
                  <a:pt x="4926464" y="6032179"/>
                </a:cubicBezTo>
                <a:lnTo>
                  <a:pt x="4922083" y="6032470"/>
                </a:lnTo>
                <a:cubicBezTo>
                  <a:pt x="4921635" y="6031331"/>
                  <a:pt x="4920870" y="6029203"/>
                  <a:pt x="4920404" y="6027541"/>
                </a:cubicBezTo>
                <a:close/>
                <a:moveTo>
                  <a:pt x="4782510" y="6027466"/>
                </a:moveTo>
                <a:lnTo>
                  <a:pt x="4786251" y="6027541"/>
                </a:lnTo>
                <a:lnTo>
                  <a:pt x="4786259" y="6027541"/>
                </a:lnTo>
                <a:cubicBezTo>
                  <a:pt x="4785794" y="6029203"/>
                  <a:pt x="4785029" y="6031331"/>
                  <a:pt x="4784580" y="6032470"/>
                </a:cubicBezTo>
                <a:lnTo>
                  <a:pt x="4780200" y="6032179"/>
                </a:lnTo>
                <a:cubicBezTo>
                  <a:pt x="4781122" y="6030417"/>
                  <a:pt x="4781953" y="6028771"/>
                  <a:pt x="4782510" y="6027466"/>
                </a:cubicBezTo>
                <a:close/>
                <a:moveTo>
                  <a:pt x="4921643" y="6020293"/>
                </a:moveTo>
                <a:cubicBezTo>
                  <a:pt x="4922042" y="6021963"/>
                  <a:pt x="4922507" y="6023518"/>
                  <a:pt x="4923280" y="6025363"/>
                </a:cubicBezTo>
                <a:lnTo>
                  <a:pt x="4919914" y="6025297"/>
                </a:lnTo>
                <a:cubicBezTo>
                  <a:pt x="4919498" y="6023933"/>
                  <a:pt x="4919058" y="6022321"/>
                  <a:pt x="4918850" y="6020467"/>
                </a:cubicBezTo>
                <a:close/>
                <a:moveTo>
                  <a:pt x="4785029" y="6020293"/>
                </a:moveTo>
                <a:lnTo>
                  <a:pt x="4787822" y="6020467"/>
                </a:lnTo>
                <a:cubicBezTo>
                  <a:pt x="4787614" y="6022321"/>
                  <a:pt x="4787182" y="6023933"/>
                  <a:pt x="4786758" y="6025297"/>
                </a:cubicBezTo>
                <a:lnTo>
                  <a:pt x="4783391" y="6025363"/>
                </a:lnTo>
                <a:cubicBezTo>
                  <a:pt x="4784164" y="6023518"/>
                  <a:pt x="4784630" y="6021963"/>
                  <a:pt x="4785029" y="6020293"/>
                </a:cubicBezTo>
                <a:close/>
                <a:moveTo>
                  <a:pt x="4871265" y="5979074"/>
                </a:moveTo>
                <a:cubicBezTo>
                  <a:pt x="4873409" y="5979947"/>
                  <a:pt x="4877390" y="5980196"/>
                  <a:pt x="4880408" y="5979972"/>
                </a:cubicBezTo>
                <a:cubicBezTo>
                  <a:pt x="4880591" y="5979955"/>
                  <a:pt x="4880740" y="5980105"/>
                  <a:pt x="4880740" y="5980288"/>
                </a:cubicBezTo>
                <a:cubicBezTo>
                  <a:pt x="4880740" y="5983870"/>
                  <a:pt x="4880649" y="5986887"/>
                  <a:pt x="4880965" y="5990669"/>
                </a:cubicBezTo>
                <a:cubicBezTo>
                  <a:pt x="4881048" y="5991667"/>
                  <a:pt x="4880441" y="5992614"/>
                  <a:pt x="4879485" y="5992913"/>
                </a:cubicBezTo>
                <a:cubicBezTo>
                  <a:pt x="4876318" y="5993919"/>
                  <a:pt x="4873151" y="5994592"/>
                  <a:pt x="4872112" y="5994809"/>
                </a:cubicBezTo>
                <a:cubicBezTo>
                  <a:pt x="4871921" y="5994850"/>
                  <a:pt x="4871738" y="5994709"/>
                  <a:pt x="4871713" y="5994518"/>
                </a:cubicBezTo>
                <a:cubicBezTo>
                  <a:pt x="4871157" y="5988990"/>
                  <a:pt x="4871215" y="5982964"/>
                  <a:pt x="4871265" y="5979074"/>
                </a:cubicBezTo>
                <a:close/>
                <a:moveTo>
                  <a:pt x="4835407" y="5979066"/>
                </a:moveTo>
                <a:cubicBezTo>
                  <a:pt x="4835457" y="5982956"/>
                  <a:pt x="4835515" y="5988982"/>
                  <a:pt x="4834958" y="5994509"/>
                </a:cubicBezTo>
                <a:cubicBezTo>
                  <a:pt x="4834942" y="5994709"/>
                  <a:pt x="4834759" y="5994842"/>
                  <a:pt x="4834559" y="5994800"/>
                </a:cubicBezTo>
                <a:cubicBezTo>
                  <a:pt x="4833512" y="5994584"/>
                  <a:pt x="4830354" y="5993911"/>
                  <a:pt x="4827187" y="5992905"/>
                </a:cubicBezTo>
                <a:cubicBezTo>
                  <a:pt x="4826231" y="5992606"/>
                  <a:pt x="4825616" y="5991658"/>
                  <a:pt x="4825707" y="5990661"/>
                </a:cubicBezTo>
                <a:cubicBezTo>
                  <a:pt x="4826031" y="5986879"/>
                  <a:pt x="4825940" y="5983862"/>
                  <a:pt x="4825932" y="5980279"/>
                </a:cubicBezTo>
                <a:cubicBezTo>
                  <a:pt x="4825932" y="5980097"/>
                  <a:pt x="4826081" y="5979947"/>
                  <a:pt x="4826264" y="5979964"/>
                </a:cubicBezTo>
                <a:cubicBezTo>
                  <a:pt x="4829281" y="5980180"/>
                  <a:pt x="4833263" y="5979930"/>
                  <a:pt x="4835407" y="5979066"/>
                </a:cubicBezTo>
                <a:close/>
                <a:moveTo>
                  <a:pt x="4923538" y="5966216"/>
                </a:moveTo>
                <a:cubicBezTo>
                  <a:pt x="4923954" y="5966058"/>
                  <a:pt x="4924411" y="5966282"/>
                  <a:pt x="4924785" y="5966523"/>
                </a:cubicBezTo>
                <a:cubicBezTo>
                  <a:pt x="4926638" y="5967737"/>
                  <a:pt x="4928076" y="5969574"/>
                  <a:pt x="4928841" y="5971652"/>
                </a:cubicBezTo>
                <a:cubicBezTo>
                  <a:pt x="4929639" y="5973821"/>
                  <a:pt x="4930071" y="5976099"/>
                  <a:pt x="4929340" y="5978359"/>
                </a:cubicBezTo>
                <a:cubicBezTo>
                  <a:pt x="4929207" y="5978783"/>
                  <a:pt x="4928991" y="5979232"/>
                  <a:pt x="4928583" y="5979398"/>
                </a:cubicBezTo>
                <a:cubicBezTo>
                  <a:pt x="4928143" y="5979573"/>
                  <a:pt x="4927652" y="5979349"/>
                  <a:pt x="4927245" y="5979099"/>
                </a:cubicBezTo>
                <a:cubicBezTo>
                  <a:pt x="4925450" y="5977994"/>
                  <a:pt x="4924469" y="5976298"/>
                  <a:pt x="4923048" y="5974827"/>
                </a:cubicBezTo>
                <a:lnTo>
                  <a:pt x="4923056" y="5974819"/>
                </a:lnTo>
                <a:cubicBezTo>
                  <a:pt x="4922100" y="5973821"/>
                  <a:pt x="4921136" y="5972824"/>
                  <a:pt x="4920180" y="5971835"/>
                </a:cubicBezTo>
                <a:cubicBezTo>
                  <a:pt x="4919806" y="5971427"/>
                  <a:pt x="4919814" y="5970912"/>
                  <a:pt x="4919989" y="5970430"/>
                </a:cubicBezTo>
                <a:cubicBezTo>
                  <a:pt x="4920105" y="5970097"/>
                  <a:pt x="4920305" y="5969782"/>
                  <a:pt x="4920504" y="5969532"/>
                </a:cubicBezTo>
                <a:cubicBezTo>
                  <a:pt x="4921294" y="5968560"/>
                  <a:pt x="4922158" y="5967629"/>
                  <a:pt x="4922981" y="5966681"/>
                </a:cubicBezTo>
                <a:cubicBezTo>
                  <a:pt x="4923139" y="5966498"/>
                  <a:pt x="4923314" y="5966299"/>
                  <a:pt x="4923538" y="5966216"/>
                </a:cubicBezTo>
                <a:close/>
                <a:moveTo>
                  <a:pt x="4783125" y="5966207"/>
                </a:moveTo>
                <a:cubicBezTo>
                  <a:pt x="4783358" y="5966299"/>
                  <a:pt x="4783524" y="5966490"/>
                  <a:pt x="4783682" y="5966673"/>
                </a:cubicBezTo>
                <a:cubicBezTo>
                  <a:pt x="4784505" y="5967620"/>
                  <a:pt x="4785361" y="5968551"/>
                  <a:pt x="4786159" y="5969524"/>
                </a:cubicBezTo>
                <a:cubicBezTo>
                  <a:pt x="4786359" y="5969773"/>
                  <a:pt x="4786558" y="5970089"/>
                  <a:pt x="4786675" y="5970422"/>
                </a:cubicBezTo>
                <a:cubicBezTo>
                  <a:pt x="4786849" y="5970904"/>
                  <a:pt x="4786849" y="5971419"/>
                  <a:pt x="4786483" y="5971826"/>
                </a:cubicBezTo>
                <a:cubicBezTo>
                  <a:pt x="4785528" y="5972824"/>
                  <a:pt x="4784563" y="5973821"/>
                  <a:pt x="4783607" y="5974810"/>
                </a:cubicBezTo>
                <a:cubicBezTo>
                  <a:pt x="4782194" y="5976281"/>
                  <a:pt x="4781205" y="5977977"/>
                  <a:pt x="4779410" y="5979083"/>
                </a:cubicBezTo>
                <a:lnTo>
                  <a:pt x="4779418" y="5979091"/>
                </a:lnTo>
                <a:cubicBezTo>
                  <a:pt x="4779011" y="5979340"/>
                  <a:pt x="4778521" y="5979565"/>
                  <a:pt x="4778080" y="5979390"/>
                </a:cubicBezTo>
                <a:cubicBezTo>
                  <a:pt x="4777665" y="5979224"/>
                  <a:pt x="4777457" y="5978775"/>
                  <a:pt x="4777324" y="5978351"/>
                </a:cubicBezTo>
                <a:cubicBezTo>
                  <a:pt x="4776592" y="5976090"/>
                  <a:pt x="4777033" y="5973813"/>
                  <a:pt x="4777822" y="5971643"/>
                </a:cubicBezTo>
                <a:cubicBezTo>
                  <a:pt x="4778587" y="5969565"/>
                  <a:pt x="4780017" y="5967729"/>
                  <a:pt x="4781879" y="5966515"/>
                </a:cubicBezTo>
                <a:cubicBezTo>
                  <a:pt x="4782253" y="5966274"/>
                  <a:pt x="4782710" y="5966041"/>
                  <a:pt x="4783125" y="5966207"/>
                </a:cubicBezTo>
                <a:close/>
                <a:moveTo>
                  <a:pt x="4873850" y="5960580"/>
                </a:moveTo>
                <a:cubicBezTo>
                  <a:pt x="4876983" y="5961204"/>
                  <a:pt x="4879202" y="5961744"/>
                  <a:pt x="4882419" y="5961453"/>
                </a:cubicBezTo>
                <a:cubicBezTo>
                  <a:pt x="4882602" y="5961436"/>
                  <a:pt x="4882752" y="5961594"/>
                  <a:pt x="4882710" y="5961777"/>
                </a:cubicBezTo>
                <a:cubicBezTo>
                  <a:pt x="4882452" y="5962949"/>
                  <a:pt x="4882062" y="5966415"/>
                  <a:pt x="4881696" y="5968900"/>
                </a:cubicBezTo>
                <a:cubicBezTo>
                  <a:pt x="4881397" y="5970945"/>
                  <a:pt x="4881098" y="5974411"/>
                  <a:pt x="4880948" y="5976198"/>
                </a:cubicBezTo>
                <a:lnTo>
                  <a:pt x="4880956" y="5976198"/>
                </a:lnTo>
                <a:cubicBezTo>
                  <a:pt x="4880906" y="5976755"/>
                  <a:pt x="4880449" y="5977179"/>
                  <a:pt x="4879892" y="5977204"/>
                </a:cubicBezTo>
                <a:cubicBezTo>
                  <a:pt x="4876501" y="5977370"/>
                  <a:pt x="4873675" y="5976872"/>
                  <a:pt x="4871464" y="5976340"/>
                </a:cubicBezTo>
                <a:cubicBezTo>
                  <a:pt x="4871822" y="5971045"/>
                  <a:pt x="4872935" y="5964703"/>
                  <a:pt x="4873850" y="5960580"/>
                </a:cubicBezTo>
                <a:close/>
                <a:moveTo>
                  <a:pt x="4832814" y="5960580"/>
                </a:moveTo>
                <a:cubicBezTo>
                  <a:pt x="4833728" y="5964703"/>
                  <a:pt x="4834842" y="5971045"/>
                  <a:pt x="4835199" y="5976340"/>
                </a:cubicBezTo>
                <a:cubicBezTo>
                  <a:pt x="4832988" y="5976880"/>
                  <a:pt x="4830154" y="5977379"/>
                  <a:pt x="4826771" y="5977204"/>
                </a:cubicBezTo>
                <a:cubicBezTo>
                  <a:pt x="4826214" y="5977179"/>
                  <a:pt x="4825757" y="5976755"/>
                  <a:pt x="4825707" y="5976198"/>
                </a:cubicBezTo>
                <a:cubicBezTo>
                  <a:pt x="4825558" y="5974420"/>
                  <a:pt x="4825258" y="5970945"/>
                  <a:pt x="4824959" y="5968900"/>
                </a:cubicBezTo>
                <a:cubicBezTo>
                  <a:pt x="4824593" y="5966407"/>
                  <a:pt x="4824203" y="5962941"/>
                  <a:pt x="4823945" y="5961777"/>
                </a:cubicBezTo>
                <a:lnTo>
                  <a:pt x="4823953" y="5961777"/>
                </a:lnTo>
                <a:cubicBezTo>
                  <a:pt x="4823912" y="5961603"/>
                  <a:pt x="4824061" y="5961436"/>
                  <a:pt x="4824244" y="5961453"/>
                </a:cubicBezTo>
                <a:cubicBezTo>
                  <a:pt x="4827461" y="5961736"/>
                  <a:pt x="4829680" y="5961195"/>
                  <a:pt x="4832814" y="5960580"/>
                </a:cubicBezTo>
                <a:close/>
                <a:moveTo>
                  <a:pt x="4889692" y="5941953"/>
                </a:moveTo>
                <a:cubicBezTo>
                  <a:pt x="4889875" y="5941912"/>
                  <a:pt x="4890033" y="5942095"/>
                  <a:pt x="4889950" y="5942269"/>
                </a:cubicBezTo>
                <a:cubicBezTo>
                  <a:pt x="4888853" y="5944572"/>
                  <a:pt x="4886583" y="5950323"/>
                  <a:pt x="4885295" y="5954263"/>
                </a:cubicBezTo>
                <a:cubicBezTo>
                  <a:pt x="4884073" y="5957987"/>
                  <a:pt x="4884231" y="5959018"/>
                  <a:pt x="4882062" y="5959034"/>
                </a:cubicBezTo>
                <a:cubicBezTo>
                  <a:pt x="4879468" y="5959059"/>
                  <a:pt x="4874747" y="5958029"/>
                  <a:pt x="4874747" y="5958029"/>
                </a:cubicBezTo>
                <a:lnTo>
                  <a:pt x="4874756" y="5958029"/>
                </a:lnTo>
                <a:cubicBezTo>
                  <a:pt x="4874756" y="5958029"/>
                  <a:pt x="4876717" y="5951171"/>
                  <a:pt x="4877839" y="5948503"/>
                </a:cubicBezTo>
                <a:cubicBezTo>
                  <a:pt x="4878612" y="5946658"/>
                  <a:pt x="4879502" y="5944622"/>
                  <a:pt x="4880067" y="5943333"/>
                </a:cubicBezTo>
                <a:cubicBezTo>
                  <a:pt x="4880399" y="5942585"/>
                  <a:pt x="4881189" y="5942161"/>
                  <a:pt x="4881995" y="5942286"/>
                </a:cubicBezTo>
                <a:cubicBezTo>
                  <a:pt x="4884830" y="5942726"/>
                  <a:pt x="4887082" y="5942510"/>
                  <a:pt x="4889692" y="5941953"/>
                </a:cubicBezTo>
                <a:close/>
                <a:moveTo>
                  <a:pt x="4816963" y="5941953"/>
                </a:moveTo>
                <a:lnTo>
                  <a:pt x="4816971" y="5941953"/>
                </a:lnTo>
                <a:cubicBezTo>
                  <a:pt x="4819581" y="5942510"/>
                  <a:pt x="4821834" y="5942718"/>
                  <a:pt x="4824668" y="5942286"/>
                </a:cubicBezTo>
                <a:cubicBezTo>
                  <a:pt x="4825474" y="5942161"/>
                  <a:pt x="4826272" y="5942585"/>
                  <a:pt x="4826597" y="5943333"/>
                </a:cubicBezTo>
                <a:cubicBezTo>
                  <a:pt x="4827162" y="5944622"/>
                  <a:pt x="4828051" y="5946658"/>
                  <a:pt x="4828824" y="5948503"/>
                </a:cubicBezTo>
                <a:cubicBezTo>
                  <a:pt x="4829946" y="5951171"/>
                  <a:pt x="4831908" y="5958029"/>
                  <a:pt x="4831908" y="5958029"/>
                </a:cubicBezTo>
                <a:cubicBezTo>
                  <a:pt x="4831908" y="5958029"/>
                  <a:pt x="4827187" y="5959059"/>
                  <a:pt x="4824593" y="5959034"/>
                </a:cubicBezTo>
                <a:cubicBezTo>
                  <a:pt x="4822424" y="5959018"/>
                  <a:pt x="4822582" y="5957979"/>
                  <a:pt x="4821360" y="5954263"/>
                </a:cubicBezTo>
                <a:cubicBezTo>
                  <a:pt x="4820072" y="5950323"/>
                  <a:pt x="4817803" y="5944580"/>
                  <a:pt x="4816705" y="5942269"/>
                </a:cubicBezTo>
                <a:cubicBezTo>
                  <a:pt x="4816622" y="5942095"/>
                  <a:pt x="4816780" y="5941912"/>
                  <a:pt x="4816963" y="5941953"/>
                </a:cubicBezTo>
                <a:close/>
                <a:moveTo>
                  <a:pt x="4931310" y="5911499"/>
                </a:moveTo>
                <a:cubicBezTo>
                  <a:pt x="4932549" y="5911499"/>
                  <a:pt x="4933546" y="5912497"/>
                  <a:pt x="4933546" y="5913735"/>
                </a:cubicBezTo>
                <a:cubicBezTo>
                  <a:pt x="4933546" y="5914974"/>
                  <a:pt x="4932549" y="5915971"/>
                  <a:pt x="4931310" y="5915971"/>
                </a:cubicBezTo>
                <a:cubicBezTo>
                  <a:pt x="4930072" y="5915971"/>
                  <a:pt x="4929074" y="5914974"/>
                  <a:pt x="4929074" y="5913735"/>
                </a:cubicBezTo>
                <a:cubicBezTo>
                  <a:pt x="4929074" y="5912497"/>
                  <a:pt x="4930072" y="5911499"/>
                  <a:pt x="4931310" y="5911499"/>
                </a:cubicBezTo>
                <a:close/>
                <a:moveTo>
                  <a:pt x="4775362" y="5911499"/>
                </a:moveTo>
                <a:cubicBezTo>
                  <a:pt x="4776601" y="5911499"/>
                  <a:pt x="4777598" y="5912497"/>
                  <a:pt x="4777598" y="5913735"/>
                </a:cubicBezTo>
                <a:cubicBezTo>
                  <a:pt x="4777598" y="5914974"/>
                  <a:pt x="4776601" y="5915971"/>
                  <a:pt x="4775362" y="5915971"/>
                </a:cubicBezTo>
                <a:cubicBezTo>
                  <a:pt x="4774124" y="5915971"/>
                  <a:pt x="4773126" y="5914974"/>
                  <a:pt x="4773126" y="5913735"/>
                </a:cubicBezTo>
                <a:cubicBezTo>
                  <a:pt x="4773126" y="5912497"/>
                  <a:pt x="4774124" y="5911499"/>
                  <a:pt x="4775362" y="5911499"/>
                </a:cubicBezTo>
                <a:close/>
                <a:moveTo>
                  <a:pt x="4931310" y="5909571"/>
                </a:moveTo>
                <a:cubicBezTo>
                  <a:pt x="4929008" y="5909571"/>
                  <a:pt x="4927146" y="5911433"/>
                  <a:pt x="4927146" y="5913735"/>
                </a:cubicBezTo>
                <a:cubicBezTo>
                  <a:pt x="4927146" y="5916038"/>
                  <a:pt x="4929008" y="5917900"/>
                  <a:pt x="4931310" y="5917900"/>
                </a:cubicBezTo>
                <a:cubicBezTo>
                  <a:pt x="4933613" y="5917900"/>
                  <a:pt x="4935475" y="5916038"/>
                  <a:pt x="4935475" y="5913735"/>
                </a:cubicBezTo>
                <a:cubicBezTo>
                  <a:pt x="4935475" y="5911433"/>
                  <a:pt x="4933613" y="5909571"/>
                  <a:pt x="4931310" y="5909571"/>
                </a:cubicBezTo>
                <a:close/>
                <a:moveTo>
                  <a:pt x="4775362" y="5909571"/>
                </a:moveTo>
                <a:cubicBezTo>
                  <a:pt x="4773060" y="5909571"/>
                  <a:pt x="4771198" y="5911433"/>
                  <a:pt x="4771198" y="5913735"/>
                </a:cubicBezTo>
                <a:cubicBezTo>
                  <a:pt x="4771198" y="5916038"/>
                  <a:pt x="4773060" y="5917900"/>
                  <a:pt x="4775362" y="5917900"/>
                </a:cubicBezTo>
                <a:cubicBezTo>
                  <a:pt x="4777665" y="5917900"/>
                  <a:pt x="4779527" y="5916038"/>
                  <a:pt x="4779527" y="5913735"/>
                </a:cubicBezTo>
                <a:cubicBezTo>
                  <a:pt x="4779527" y="5911433"/>
                  <a:pt x="4777665" y="5909571"/>
                  <a:pt x="4775362" y="5909571"/>
                </a:cubicBezTo>
                <a:close/>
                <a:moveTo>
                  <a:pt x="4769045" y="5902414"/>
                </a:moveTo>
                <a:cubicBezTo>
                  <a:pt x="4788071" y="5905522"/>
                  <a:pt x="4815509" y="5925654"/>
                  <a:pt x="4823089" y="5968925"/>
                </a:cubicBezTo>
                <a:cubicBezTo>
                  <a:pt x="4827403" y="6007493"/>
                  <a:pt x="4815999" y="6034706"/>
                  <a:pt x="4793989" y="6055327"/>
                </a:cubicBezTo>
                <a:lnTo>
                  <a:pt x="4793997" y="6055311"/>
                </a:lnTo>
                <a:cubicBezTo>
                  <a:pt x="4793997" y="6055311"/>
                  <a:pt x="4788927" y="6059891"/>
                  <a:pt x="4784904" y="6063406"/>
                </a:cubicBezTo>
                <a:cubicBezTo>
                  <a:pt x="4780881" y="6066922"/>
                  <a:pt x="4781654" y="6070804"/>
                  <a:pt x="4783641" y="6073298"/>
                </a:cubicBezTo>
                <a:cubicBezTo>
                  <a:pt x="4785910" y="6076149"/>
                  <a:pt x="4790282" y="6078991"/>
                  <a:pt x="4790282" y="6078991"/>
                </a:cubicBezTo>
                <a:cubicBezTo>
                  <a:pt x="4790282" y="6078991"/>
                  <a:pt x="4783425" y="6083330"/>
                  <a:pt x="4775146" y="6080562"/>
                </a:cubicBezTo>
                <a:cubicBezTo>
                  <a:pt x="4764266" y="6076913"/>
                  <a:pt x="4766992" y="6066881"/>
                  <a:pt x="4766992" y="6066881"/>
                </a:cubicBezTo>
                <a:cubicBezTo>
                  <a:pt x="4766992" y="6066881"/>
                  <a:pt x="4761564" y="6069216"/>
                  <a:pt x="4755164" y="6064695"/>
                </a:cubicBezTo>
                <a:cubicBezTo>
                  <a:pt x="4749354" y="6060589"/>
                  <a:pt x="4748257" y="6053333"/>
                  <a:pt x="4749687" y="6045436"/>
                </a:cubicBezTo>
                <a:cubicBezTo>
                  <a:pt x="4749687" y="6045436"/>
                  <a:pt x="4758123" y="6054189"/>
                  <a:pt x="4767923" y="6054089"/>
                </a:cubicBezTo>
                <a:cubicBezTo>
                  <a:pt x="4773592" y="6054031"/>
                  <a:pt x="4776950" y="6051587"/>
                  <a:pt x="4780707" y="6045046"/>
                </a:cubicBezTo>
                <a:cubicBezTo>
                  <a:pt x="4785037" y="6037515"/>
                  <a:pt x="4793058" y="6020035"/>
                  <a:pt x="4790681" y="6000145"/>
                </a:cubicBezTo>
                <a:cubicBezTo>
                  <a:pt x="4789010" y="5986139"/>
                  <a:pt x="4785270" y="5977894"/>
                  <a:pt x="4784655" y="5976356"/>
                </a:cubicBezTo>
                <a:cubicBezTo>
                  <a:pt x="4784572" y="5976157"/>
                  <a:pt x="4784622" y="5975941"/>
                  <a:pt x="4784771" y="5975791"/>
                </a:cubicBezTo>
                <a:cubicBezTo>
                  <a:pt x="4785095" y="5975467"/>
                  <a:pt x="4785777" y="5974785"/>
                  <a:pt x="4787040" y="5973489"/>
                </a:cubicBezTo>
                <a:cubicBezTo>
                  <a:pt x="4788104" y="5972400"/>
                  <a:pt x="4789127" y="5970970"/>
                  <a:pt x="4788229" y="5969574"/>
                </a:cubicBezTo>
                <a:cubicBezTo>
                  <a:pt x="4787813" y="5968925"/>
                  <a:pt x="4787331" y="5968369"/>
                  <a:pt x="4786982" y="5968044"/>
                </a:cubicBezTo>
                <a:cubicBezTo>
                  <a:pt x="4786550" y="5967637"/>
                  <a:pt x="4784530" y="5965326"/>
                  <a:pt x="4784181" y="5965027"/>
                </a:cubicBezTo>
                <a:cubicBezTo>
                  <a:pt x="4782718" y="5963348"/>
                  <a:pt x="4780989" y="5965858"/>
                  <a:pt x="4779925" y="5963639"/>
                </a:cubicBezTo>
                <a:cubicBezTo>
                  <a:pt x="4778969" y="5961561"/>
                  <a:pt x="4772869" y="5946857"/>
                  <a:pt x="4771214" y="5942884"/>
                </a:cubicBezTo>
                <a:cubicBezTo>
                  <a:pt x="4771081" y="5942568"/>
                  <a:pt x="4771406" y="5942269"/>
                  <a:pt x="4771713" y="5942411"/>
                </a:cubicBezTo>
                <a:cubicBezTo>
                  <a:pt x="4776177" y="5944430"/>
                  <a:pt x="4784605" y="5941945"/>
                  <a:pt x="4788212" y="5938679"/>
                </a:cubicBezTo>
                <a:cubicBezTo>
                  <a:pt x="4792385" y="5934888"/>
                  <a:pt x="4793549" y="5930774"/>
                  <a:pt x="4794114" y="5926934"/>
                </a:cubicBezTo>
                <a:lnTo>
                  <a:pt x="4793199" y="5926743"/>
                </a:lnTo>
                <a:cubicBezTo>
                  <a:pt x="4790847" y="5932652"/>
                  <a:pt x="4788013" y="5936077"/>
                  <a:pt x="4785220" y="5937997"/>
                </a:cubicBezTo>
                <a:cubicBezTo>
                  <a:pt x="4780482" y="5941106"/>
                  <a:pt x="4774614" y="5940308"/>
                  <a:pt x="4771838" y="5939576"/>
                </a:cubicBezTo>
                <a:cubicBezTo>
                  <a:pt x="4767175" y="5938346"/>
                  <a:pt x="4765022" y="5935454"/>
                  <a:pt x="4763626" y="5933658"/>
                </a:cubicBezTo>
                <a:cubicBezTo>
                  <a:pt x="4760293" y="5929353"/>
                  <a:pt x="4757176" y="5922545"/>
                  <a:pt x="4756045" y="5915729"/>
                </a:cubicBezTo>
                <a:lnTo>
                  <a:pt x="4757167" y="5914973"/>
                </a:lnTo>
                <a:cubicBezTo>
                  <a:pt x="4758680" y="5917317"/>
                  <a:pt x="4761057" y="5919137"/>
                  <a:pt x="4764033" y="5919935"/>
                </a:cubicBezTo>
                <a:lnTo>
                  <a:pt x="4764673" y="5918954"/>
                </a:lnTo>
                <a:cubicBezTo>
                  <a:pt x="4757309" y="5914474"/>
                  <a:pt x="4755380" y="5908423"/>
                  <a:pt x="4754799" y="5903686"/>
                </a:cubicBezTo>
                <a:cubicBezTo>
                  <a:pt x="4754749" y="5903303"/>
                  <a:pt x="4754990" y="5902937"/>
                  <a:pt x="4755364" y="5902838"/>
                </a:cubicBezTo>
                <a:cubicBezTo>
                  <a:pt x="4760110" y="5901483"/>
                  <a:pt x="4763834" y="5901566"/>
                  <a:pt x="4769045" y="5902414"/>
                </a:cubicBezTo>
                <a:close/>
                <a:moveTo>
                  <a:pt x="4937610" y="5902381"/>
                </a:moveTo>
                <a:cubicBezTo>
                  <a:pt x="4942822" y="5901533"/>
                  <a:pt x="4946545" y="5901450"/>
                  <a:pt x="4951291" y="5902804"/>
                </a:cubicBezTo>
                <a:cubicBezTo>
                  <a:pt x="4951657" y="5902913"/>
                  <a:pt x="4951898" y="5903278"/>
                  <a:pt x="4951857" y="5903652"/>
                </a:cubicBezTo>
                <a:cubicBezTo>
                  <a:pt x="4951266" y="5908398"/>
                  <a:pt x="4949346" y="5914449"/>
                  <a:pt x="4941982" y="5918921"/>
                </a:cubicBezTo>
                <a:lnTo>
                  <a:pt x="4942622" y="5919902"/>
                </a:lnTo>
                <a:cubicBezTo>
                  <a:pt x="4945598" y="5919104"/>
                  <a:pt x="4947975" y="5917284"/>
                  <a:pt x="4949488" y="5914940"/>
                </a:cubicBezTo>
                <a:lnTo>
                  <a:pt x="4950610" y="5915696"/>
                </a:lnTo>
                <a:cubicBezTo>
                  <a:pt x="4949479" y="5922520"/>
                  <a:pt x="4946362" y="5929319"/>
                  <a:pt x="4943029" y="5933625"/>
                </a:cubicBezTo>
                <a:cubicBezTo>
                  <a:pt x="4941633" y="5935429"/>
                  <a:pt x="4939480" y="5938313"/>
                  <a:pt x="4934817" y="5939543"/>
                </a:cubicBezTo>
                <a:cubicBezTo>
                  <a:pt x="4932041" y="5940274"/>
                  <a:pt x="4926173" y="5941064"/>
                  <a:pt x="4921435" y="5937964"/>
                </a:cubicBezTo>
                <a:cubicBezTo>
                  <a:pt x="4918651" y="5936052"/>
                  <a:pt x="4915808" y="5932627"/>
                  <a:pt x="4913456" y="5926709"/>
                </a:cubicBezTo>
                <a:lnTo>
                  <a:pt x="4912541" y="5926901"/>
                </a:lnTo>
                <a:cubicBezTo>
                  <a:pt x="4913107" y="5930741"/>
                  <a:pt x="4914270" y="5934855"/>
                  <a:pt x="4918443" y="5938645"/>
                </a:cubicBezTo>
                <a:cubicBezTo>
                  <a:pt x="4922050" y="5941920"/>
                  <a:pt x="4930478" y="5944397"/>
                  <a:pt x="4934942" y="5942377"/>
                </a:cubicBezTo>
                <a:cubicBezTo>
                  <a:pt x="4935249" y="5942236"/>
                  <a:pt x="4935574" y="5942544"/>
                  <a:pt x="4935441" y="5942851"/>
                </a:cubicBezTo>
                <a:cubicBezTo>
                  <a:pt x="4933778" y="5946816"/>
                  <a:pt x="4927686" y="5961528"/>
                  <a:pt x="4926730" y="5963606"/>
                </a:cubicBezTo>
                <a:cubicBezTo>
                  <a:pt x="4925674" y="5965825"/>
                  <a:pt x="4923945" y="5963307"/>
                  <a:pt x="4922474" y="5964994"/>
                </a:cubicBezTo>
                <a:cubicBezTo>
                  <a:pt x="4922125" y="5965285"/>
                  <a:pt x="4920105" y="5967596"/>
                  <a:pt x="4919673" y="5968011"/>
                </a:cubicBezTo>
                <a:cubicBezTo>
                  <a:pt x="4919332" y="5968335"/>
                  <a:pt x="4918850" y="5968892"/>
                  <a:pt x="4918426" y="5969541"/>
                </a:cubicBezTo>
                <a:cubicBezTo>
                  <a:pt x="4917520" y="5970937"/>
                  <a:pt x="4918551" y="5972367"/>
                  <a:pt x="4919615" y="5973455"/>
                </a:cubicBezTo>
                <a:cubicBezTo>
                  <a:pt x="4920878" y="5974744"/>
                  <a:pt x="4921560" y="5975434"/>
                  <a:pt x="4921884" y="5975758"/>
                </a:cubicBezTo>
                <a:cubicBezTo>
                  <a:pt x="4922034" y="5975907"/>
                  <a:pt x="4922083" y="5976124"/>
                  <a:pt x="4922000" y="5976323"/>
                </a:cubicBezTo>
                <a:cubicBezTo>
                  <a:pt x="4921377" y="5977861"/>
                  <a:pt x="4917645" y="5986106"/>
                  <a:pt x="4915974" y="6000112"/>
                </a:cubicBezTo>
                <a:cubicBezTo>
                  <a:pt x="4913605" y="6020002"/>
                  <a:pt x="4921618" y="6037482"/>
                  <a:pt x="4925948" y="6045012"/>
                </a:cubicBezTo>
                <a:cubicBezTo>
                  <a:pt x="4929714" y="6051554"/>
                  <a:pt x="4933072" y="6053997"/>
                  <a:pt x="4938732" y="6054056"/>
                </a:cubicBezTo>
                <a:cubicBezTo>
                  <a:pt x="4948540" y="6054155"/>
                  <a:pt x="4956968" y="6045403"/>
                  <a:pt x="4956968" y="6045403"/>
                </a:cubicBezTo>
                <a:cubicBezTo>
                  <a:pt x="4958398" y="6053299"/>
                  <a:pt x="4957301" y="6060556"/>
                  <a:pt x="4951491" y="6064662"/>
                </a:cubicBezTo>
                <a:lnTo>
                  <a:pt x="4951499" y="6064678"/>
                </a:lnTo>
                <a:cubicBezTo>
                  <a:pt x="4945099" y="6069200"/>
                  <a:pt x="4939671" y="6066864"/>
                  <a:pt x="4939671" y="6066864"/>
                </a:cubicBezTo>
                <a:cubicBezTo>
                  <a:pt x="4939671" y="6066864"/>
                  <a:pt x="4942398" y="6076897"/>
                  <a:pt x="4931517" y="6080546"/>
                </a:cubicBezTo>
                <a:cubicBezTo>
                  <a:pt x="4923247" y="6083313"/>
                  <a:pt x="4916382" y="6078975"/>
                  <a:pt x="4916382" y="6078975"/>
                </a:cubicBezTo>
                <a:cubicBezTo>
                  <a:pt x="4916382" y="6078975"/>
                  <a:pt x="4920754" y="6076140"/>
                  <a:pt x="4923023" y="6073281"/>
                </a:cubicBezTo>
                <a:cubicBezTo>
                  <a:pt x="4925009" y="6070787"/>
                  <a:pt x="4925782" y="6066906"/>
                  <a:pt x="4921759" y="6063390"/>
                </a:cubicBezTo>
                <a:cubicBezTo>
                  <a:pt x="4917736" y="6059874"/>
                  <a:pt x="4912666" y="6055294"/>
                  <a:pt x="4912666" y="6055294"/>
                </a:cubicBezTo>
                <a:cubicBezTo>
                  <a:pt x="4890656" y="6034672"/>
                  <a:pt x="4879252" y="6007459"/>
                  <a:pt x="4883566" y="5968892"/>
                </a:cubicBezTo>
                <a:cubicBezTo>
                  <a:pt x="4891138" y="5925621"/>
                  <a:pt x="4918584" y="5905489"/>
                  <a:pt x="4937610" y="5902381"/>
                </a:cubicBezTo>
                <a:close/>
                <a:moveTo>
                  <a:pt x="5188371" y="5899530"/>
                </a:moveTo>
                <a:cubicBezTo>
                  <a:pt x="5199617" y="5899530"/>
                  <a:pt x="5204097" y="5909687"/>
                  <a:pt x="5204097" y="5921731"/>
                </a:cubicBezTo>
                <a:cubicBezTo>
                  <a:pt x="5204097" y="5933185"/>
                  <a:pt x="5199617" y="5943932"/>
                  <a:pt x="5188371" y="5943932"/>
                </a:cubicBezTo>
                <a:cubicBezTo>
                  <a:pt x="5177125" y="5943932"/>
                  <a:pt x="5172645" y="5933775"/>
                  <a:pt x="5172645" y="5921731"/>
                </a:cubicBezTo>
                <a:cubicBezTo>
                  <a:pt x="5172645" y="5909687"/>
                  <a:pt x="5177125" y="5899530"/>
                  <a:pt x="5188371" y="5899530"/>
                </a:cubicBezTo>
                <a:close/>
                <a:moveTo>
                  <a:pt x="5507830" y="5886987"/>
                </a:moveTo>
                <a:lnTo>
                  <a:pt x="5507830" y="5956474"/>
                </a:lnTo>
                <a:lnTo>
                  <a:pt x="5524853" y="5956474"/>
                </a:lnTo>
                <a:lnTo>
                  <a:pt x="5524254" y="5908989"/>
                </a:lnTo>
                <a:lnTo>
                  <a:pt x="5524454" y="5908989"/>
                </a:lnTo>
                <a:lnTo>
                  <a:pt x="5548741" y="5956474"/>
                </a:lnTo>
                <a:lnTo>
                  <a:pt x="5571740" y="5956474"/>
                </a:lnTo>
                <a:lnTo>
                  <a:pt x="5571740" y="5886987"/>
                </a:lnTo>
                <a:lnTo>
                  <a:pt x="5554817" y="5886987"/>
                </a:lnTo>
                <a:lnTo>
                  <a:pt x="5555116" y="5934173"/>
                </a:lnTo>
                <a:lnTo>
                  <a:pt x="5554917" y="5934173"/>
                </a:lnTo>
                <a:lnTo>
                  <a:pt x="5531419" y="5886987"/>
                </a:lnTo>
                <a:close/>
                <a:moveTo>
                  <a:pt x="5434661" y="5886987"/>
                </a:moveTo>
                <a:lnTo>
                  <a:pt x="5434661" y="5930092"/>
                </a:lnTo>
                <a:cubicBezTo>
                  <a:pt x="5434661" y="5949110"/>
                  <a:pt x="5447004" y="5957671"/>
                  <a:pt x="5465124" y="5957671"/>
                </a:cubicBezTo>
                <a:cubicBezTo>
                  <a:pt x="5483244" y="5957671"/>
                  <a:pt x="5495587" y="5949110"/>
                  <a:pt x="5495587" y="5930092"/>
                </a:cubicBezTo>
                <a:lnTo>
                  <a:pt x="5495587" y="5886987"/>
                </a:lnTo>
                <a:lnTo>
                  <a:pt x="5477068" y="5886987"/>
                </a:lnTo>
                <a:lnTo>
                  <a:pt x="5477068" y="5927009"/>
                </a:lnTo>
                <a:cubicBezTo>
                  <a:pt x="5477068" y="5936168"/>
                  <a:pt x="5474583" y="5943932"/>
                  <a:pt x="5465124" y="5943932"/>
                </a:cubicBezTo>
                <a:cubicBezTo>
                  <a:pt x="5455665" y="5943932"/>
                  <a:pt x="5453180" y="5936168"/>
                  <a:pt x="5453180" y="5927009"/>
                </a:cubicBezTo>
                <a:lnTo>
                  <a:pt x="5453180" y="5886987"/>
                </a:lnTo>
                <a:close/>
                <a:moveTo>
                  <a:pt x="5334602" y="5886987"/>
                </a:moveTo>
                <a:lnTo>
                  <a:pt x="5334602" y="5956474"/>
                </a:lnTo>
                <a:lnTo>
                  <a:pt x="5352722" y="5956474"/>
                </a:lnTo>
                <a:lnTo>
                  <a:pt x="5352323" y="5903120"/>
                </a:lnTo>
                <a:lnTo>
                  <a:pt x="5352522" y="5903120"/>
                </a:lnTo>
                <a:lnTo>
                  <a:pt x="5369445" y="5956474"/>
                </a:lnTo>
                <a:lnTo>
                  <a:pt x="5386468" y="5956474"/>
                </a:lnTo>
                <a:lnTo>
                  <a:pt x="5404189" y="5903120"/>
                </a:lnTo>
                <a:lnTo>
                  <a:pt x="5404389" y="5903120"/>
                </a:lnTo>
                <a:lnTo>
                  <a:pt x="5404089" y="5956474"/>
                </a:lnTo>
                <a:lnTo>
                  <a:pt x="5422209" y="5956474"/>
                </a:lnTo>
                <a:lnTo>
                  <a:pt x="5422209" y="5886987"/>
                </a:lnTo>
                <a:lnTo>
                  <a:pt x="5394140" y="5886987"/>
                </a:lnTo>
                <a:lnTo>
                  <a:pt x="5378713" y="5933176"/>
                </a:lnTo>
                <a:lnTo>
                  <a:pt x="5378514" y="5933176"/>
                </a:lnTo>
                <a:lnTo>
                  <a:pt x="5363777" y="5886987"/>
                </a:lnTo>
                <a:lnTo>
                  <a:pt x="5334610" y="5886987"/>
                </a:lnTo>
                <a:close/>
                <a:moveTo>
                  <a:pt x="5233064" y="5886987"/>
                </a:moveTo>
                <a:lnTo>
                  <a:pt x="5233064" y="5956474"/>
                </a:lnTo>
                <a:lnTo>
                  <a:pt x="5251184" y="5956474"/>
                </a:lnTo>
                <a:lnTo>
                  <a:pt x="5250785" y="5903120"/>
                </a:lnTo>
                <a:lnTo>
                  <a:pt x="5250984" y="5903120"/>
                </a:lnTo>
                <a:lnTo>
                  <a:pt x="5267907" y="5956474"/>
                </a:lnTo>
                <a:lnTo>
                  <a:pt x="5284930" y="5956474"/>
                </a:lnTo>
                <a:lnTo>
                  <a:pt x="5302651" y="5903120"/>
                </a:lnTo>
                <a:lnTo>
                  <a:pt x="5302851" y="5903120"/>
                </a:lnTo>
                <a:lnTo>
                  <a:pt x="5302551" y="5956474"/>
                </a:lnTo>
                <a:lnTo>
                  <a:pt x="5320671" y="5956474"/>
                </a:lnTo>
                <a:lnTo>
                  <a:pt x="5320671" y="5886987"/>
                </a:lnTo>
                <a:lnTo>
                  <a:pt x="5292602" y="5886987"/>
                </a:lnTo>
                <a:lnTo>
                  <a:pt x="5277175" y="5933176"/>
                </a:lnTo>
                <a:lnTo>
                  <a:pt x="5276976" y="5933176"/>
                </a:lnTo>
                <a:lnTo>
                  <a:pt x="5262239" y="5886987"/>
                </a:lnTo>
                <a:lnTo>
                  <a:pt x="5233072" y="5886987"/>
                </a:lnTo>
                <a:close/>
                <a:moveTo>
                  <a:pt x="5088222" y="5886987"/>
                </a:moveTo>
                <a:lnTo>
                  <a:pt x="5088222" y="5956466"/>
                </a:lnTo>
                <a:lnTo>
                  <a:pt x="5106741" y="5956466"/>
                </a:lnTo>
                <a:lnTo>
                  <a:pt x="5106741" y="5924906"/>
                </a:lnTo>
                <a:lnTo>
                  <a:pt x="5106940" y="5924906"/>
                </a:lnTo>
                <a:lnTo>
                  <a:pt x="5128543" y="5956466"/>
                </a:lnTo>
                <a:lnTo>
                  <a:pt x="5152132" y="5956466"/>
                </a:lnTo>
                <a:lnTo>
                  <a:pt x="5124462" y="5919337"/>
                </a:lnTo>
                <a:lnTo>
                  <a:pt x="5150146" y="5886987"/>
                </a:lnTo>
                <a:lnTo>
                  <a:pt x="5127845" y="5886987"/>
                </a:lnTo>
                <a:lnTo>
                  <a:pt x="5106940" y="5915356"/>
                </a:lnTo>
                <a:lnTo>
                  <a:pt x="5106741" y="5915356"/>
                </a:lnTo>
                <a:lnTo>
                  <a:pt x="5106741" y="5886987"/>
                </a:lnTo>
                <a:close/>
                <a:moveTo>
                  <a:pt x="5188371" y="5885799"/>
                </a:moveTo>
                <a:cubicBezTo>
                  <a:pt x="5165472" y="5885799"/>
                  <a:pt x="5153528" y="5899638"/>
                  <a:pt x="5153528" y="5921740"/>
                </a:cubicBezTo>
                <a:cubicBezTo>
                  <a:pt x="5153528" y="5943841"/>
                  <a:pt x="5165672" y="5957680"/>
                  <a:pt x="5188371" y="5957680"/>
                </a:cubicBezTo>
                <a:cubicBezTo>
                  <a:pt x="5211071" y="5957680"/>
                  <a:pt x="5223215" y="5944040"/>
                  <a:pt x="5223215" y="5921740"/>
                </a:cubicBezTo>
                <a:cubicBezTo>
                  <a:pt x="5223215" y="5899439"/>
                  <a:pt x="5211271" y="5885799"/>
                  <a:pt x="5188371" y="5885799"/>
                </a:cubicBezTo>
                <a:close/>
                <a:moveTo>
                  <a:pt x="4946413" y="5798765"/>
                </a:moveTo>
                <a:lnTo>
                  <a:pt x="4938758" y="5821963"/>
                </a:lnTo>
                <a:lnTo>
                  <a:pt x="4914836" y="5816993"/>
                </a:lnTo>
                <a:lnTo>
                  <a:pt x="4931102" y="5835221"/>
                </a:lnTo>
                <a:lnTo>
                  <a:pt x="4914836" y="5853449"/>
                </a:lnTo>
                <a:lnTo>
                  <a:pt x="4938758" y="5848478"/>
                </a:lnTo>
                <a:lnTo>
                  <a:pt x="4946413" y="5871677"/>
                </a:lnTo>
                <a:lnTo>
                  <a:pt x="4954068" y="5848478"/>
                </a:lnTo>
                <a:lnTo>
                  <a:pt x="4977990" y="5853449"/>
                </a:lnTo>
                <a:lnTo>
                  <a:pt x="4961723" y="5835221"/>
                </a:lnTo>
                <a:lnTo>
                  <a:pt x="4977990" y="5816993"/>
                </a:lnTo>
                <a:lnTo>
                  <a:pt x="4954068" y="5821963"/>
                </a:lnTo>
                <a:close/>
                <a:moveTo>
                  <a:pt x="4852638" y="5798765"/>
                </a:moveTo>
                <a:lnTo>
                  <a:pt x="4844983" y="5821963"/>
                </a:lnTo>
                <a:lnTo>
                  <a:pt x="4821061" y="5816993"/>
                </a:lnTo>
                <a:lnTo>
                  <a:pt x="4837327" y="5835221"/>
                </a:lnTo>
                <a:lnTo>
                  <a:pt x="4821061" y="5853449"/>
                </a:lnTo>
                <a:lnTo>
                  <a:pt x="4844983" y="5848478"/>
                </a:lnTo>
                <a:lnTo>
                  <a:pt x="4852638" y="5871677"/>
                </a:lnTo>
                <a:lnTo>
                  <a:pt x="4860293" y="5848478"/>
                </a:lnTo>
                <a:lnTo>
                  <a:pt x="4884215" y="5853449"/>
                </a:lnTo>
                <a:lnTo>
                  <a:pt x="4867948" y="5835221"/>
                </a:lnTo>
                <a:lnTo>
                  <a:pt x="4884215" y="5816993"/>
                </a:lnTo>
                <a:lnTo>
                  <a:pt x="4860293" y="5821963"/>
                </a:lnTo>
                <a:close/>
                <a:moveTo>
                  <a:pt x="4758863" y="5798765"/>
                </a:moveTo>
                <a:lnTo>
                  <a:pt x="4751208" y="5821963"/>
                </a:lnTo>
                <a:lnTo>
                  <a:pt x="4727286" y="5816993"/>
                </a:lnTo>
                <a:lnTo>
                  <a:pt x="4743552" y="5835221"/>
                </a:lnTo>
                <a:lnTo>
                  <a:pt x="4727286" y="5853449"/>
                </a:lnTo>
                <a:lnTo>
                  <a:pt x="4751208" y="5848478"/>
                </a:lnTo>
                <a:lnTo>
                  <a:pt x="4758863" y="5871677"/>
                </a:lnTo>
                <a:lnTo>
                  <a:pt x="4766518" y="5848478"/>
                </a:lnTo>
                <a:lnTo>
                  <a:pt x="4790440" y="5853449"/>
                </a:lnTo>
                <a:lnTo>
                  <a:pt x="4774173" y="5835221"/>
                </a:lnTo>
                <a:lnTo>
                  <a:pt x="4790440" y="5816993"/>
                </a:lnTo>
                <a:lnTo>
                  <a:pt x="4766518" y="5821963"/>
                </a:lnTo>
                <a:close/>
                <a:moveTo>
                  <a:pt x="4705293" y="5789173"/>
                </a:moveTo>
                <a:lnTo>
                  <a:pt x="5001420" y="5789173"/>
                </a:lnTo>
                <a:lnTo>
                  <a:pt x="5001420" y="5883413"/>
                </a:lnTo>
                <a:lnTo>
                  <a:pt x="4705293" y="5883413"/>
                </a:lnTo>
                <a:close/>
                <a:moveTo>
                  <a:pt x="5431178" y="5787245"/>
                </a:moveTo>
                <a:lnTo>
                  <a:pt x="5431178" y="5856732"/>
                </a:lnTo>
                <a:lnTo>
                  <a:pt x="5478365" y="5856732"/>
                </a:lnTo>
                <a:lnTo>
                  <a:pt x="5478365" y="5842993"/>
                </a:lnTo>
                <a:lnTo>
                  <a:pt x="5449697" y="5842993"/>
                </a:lnTo>
                <a:lnTo>
                  <a:pt x="5449697" y="5787245"/>
                </a:lnTo>
                <a:close/>
                <a:moveTo>
                  <a:pt x="5397823" y="5787245"/>
                </a:moveTo>
                <a:lnTo>
                  <a:pt x="5397823" y="5856732"/>
                </a:lnTo>
                <a:lnTo>
                  <a:pt x="5416342" y="5856732"/>
                </a:lnTo>
                <a:lnTo>
                  <a:pt x="5416342" y="5787245"/>
                </a:lnTo>
                <a:close/>
                <a:moveTo>
                  <a:pt x="5326050" y="5787245"/>
                </a:moveTo>
                <a:lnTo>
                  <a:pt x="5326050" y="5856724"/>
                </a:lnTo>
                <a:lnTo>
                  <a:pt x="5344569" y="5856724"/>
                </a:lnTo>
                <a:lnTo>
                  <a:pt x="5344569" y="5825164"/>
                </a:lnTo>
                <a:lnTo>
                  <a:pt x="5344768" y="5825164"/>
                </a:lnTo>
                <a:lnTo>
                  <a:pt x="5366371" y="5856724"/>
                </a:lnTo>
                <a:lnTo>
                  <a:pt x="5389960" y="5856724"/>
                </a:lnTo>
                <a:lnTo>
                  <a:pt x="5362290" y="5819595"/>
                </a:lnTo>
                <a:lnTo>
                  <a:pt x="5387974" y="5787245"/>
                </a:lnTo>
                <a:lnTo>
                  <a:pt x="5365673" y="5787245"/>
                </a:lnTo>
                <a:lnTo>
                  <a:pt x="5344768" y="5815614"/>
                </a:lnTo>
                <a:lnTo>
                  <a:pt x="5344569" y="5815614"/>
                </a:lnTo>
                <a:lnTo>
                  <a:pt x="5344569" y="5787245"/>
                </a:lnTo>
                <a:close/>
                <a:moveTo>
                  <a:pt x="5264732" y="5787245"/>
                </a:moveTo>
                <a:lnTo>
                  <a:pt x="5264732" y="5856732"/>
                </a:lnTo>
                <a:lnTo>
                  <a:pt x="5314803" y="5856732"/>
                </a:lnTo>
                <a:lnTo>
                  <a:pt x="5314803" y="5843591"/>
                </a:lnTo>
                <a:lnTo>
                  <a:pt x="5283243" y="5843591"/>
                </a:lnTo>
                <a:lnTo>
                  <a:pt x="5283243" y="5827865"/>
                </a:lnTo>
                <a:lnTo>
                  <a:pt x="5312010" y="5827865"/>
                </a:lnTo>
                <a:lnTo>
                  <a:pt x="5312010" y="5814724"/>
                </a:lnTo>
                <a:lnTo>
                  <a:pt x="5283243" y="5814724"/>
                </a:lnTo>
                <a:lnTo>
                  <a:pt x="5283243" y="5800386"/>
                </a:lnTo>
                <a:lnTo>
                  <a:pt x="5313706" y="5800386"/>
                </a:lnTo>
                <a:lnTo>
                  <a:pt x="5313706" y="5787245"/>
                </a:lnTo>
                <a:close/>
                <a:moveTo>
                  <a:pt x="5131128" y="5787245"/>
                </a:moveTo>
                <a:lnTo>
                  <a:pt x="5156812" y="5830550"/>
                </a:lnTo>
                <a:lnTo>
                  <a:pt x="5156812" y="5856732"/>
                </a:lnTo>
                <a:lnTo>
                  <a:pt x="5175331" y="5856732"/>
                </a:lnTo>
                <a:lnTo>
                  <a:pt x="5175331" y="5830550"/>
                </a:lnTo>
                <a:lnTo>
                  <a:pt x="5200815" y="5787245"/>
                </a:lnTo>
                <a:lnTo>
                  <a:pt x="5179511" y="5787245"/>
                </a:lnTo>
                <a:lnTo>
                  <a:pt x="5166071" y="5815115"/>
                </a:lnTo>
                <a:lnTo>
                  <a:pt x="5152431" y="5787245"/>
                </a:lnTo>
                <a:close/>
                <a:moveTo>
                  <a:pt x="5088222" y="5787245"/>
                </a:moveTo>
                <a:lnTo>
                  <a:pt x="5088222" y="5856732"/>
                </a:lnTo>
                <a:lnTo>
                  <a:pt x="5135409" y="5856732"/>
                </a:lnTo>
                <a:lnTo>
                  <a:pt x="5135409" y="5842993"/>
                </a:lnTo>
                <a:lnTo>
                  <a:pt x="5106741" y="5842993"/>
                </a:lnTo>
                <a:lnTo>
                  <a:pt x="5106741" y="5787245"/>
                </a:lnTo>
                <a:close/>
                <a:moveTo>
                  <a:pt x="5516700" y="5786056"/>
                </a:moveTo>
                <a:cubicBezTo>
                  <a:pt x="5502760" y="5786056"/>
                  <a:pt x="5486436" y="5790636"/>
                  <a:pt x="5486436" y="5807359"/>
                </a:cubicBezTo>
                <a:cubicBezTo>
                  <a:pt x="5486436" y="5832644"/>
                  <a:pt x="5519285" y="5824482"/>
                  <a:pt x="5519285" y="5837423"/>
                </a:cubicBezTo>
                <a:cubicBezTo>
                  <a:pt x="5519285" y="5842992"/>
                  <a:pt x="5513716" y="5844189"/>
                  <a:pt x="5507839" y="5844189"/>
                </a:cubicBezTo>
                <a:cubicBezTo>
                  <a:pt x="5500167" y="5844189"/>
                  <a:pt x="5493501" y="5842194"/>
                  <a:pt x="5488722" y="5839609"/>
                </a:cubicBezTo>
                <a:lnTo>
                  <a:pt x="5488730" y="5839618"/>
                </a:lnTo>
                <a:lnTo>
                  <a:pt x="5487134" y="5854945"/>
                </a:lnTo>
                <a:cubicBezTo>
                  <a:pt x="5493302" y="5856931"/>
                  <a:pt x="5501364" y="5857929"/>
                  <a:pt x="5507839" y="5857929"/>
                </a:cubicBezTo>
                <a:cubicBezTo>
                  <a:pt x="5523266" y="5857929"/>
                  <a:pt x="5538402" y="5853050"/>
                  <a:pt x="5538402" y="5835030"/>
                </a:cubicBezTo>
                <a:cubicBezTo>
                  <a:pt x="5538402" y="5809944"/>
                  <a:pt x="5505553" y="5817508"/>
                  <a:pt x="5505553" y="5806262"/>
                </a:cubicBezTo>
                <a:cubicBezTo>
                  <a:pt x="5505553" y="5800195"/>
                  <a:pt x="5513317" y="5799796"/>
                  <a:pt x="5517996" y="5799796"/>
                </a:cubicBezTo>
                <a:cubicBezTo>
                  <a:pt x="5523266" y="5799796"/>
                  <a:pt x="5528644" y="5800793"/>
                  <a:pt x="5533423" y="5802979"/>
                </a:cubicBezTo>
                <a:lnTo>
                  <a:pt x="5534620" y="5788641"/>
                </a:lnTo>
                <a:cubicBezTo>
                  <a:pt x="5529940" y="5787053"/>
                  <a:pt x="5523366" y="5786056"/>
                  <a:pt x="5516700" y="5786056"/>
                </a:cubicBezTo>
                <a:close/>
                <a:moveTo>
                  <a:pt x="5231577" y="5786056"/>
                </a:moveTo>
                <a:cubicBezTo>
                  <a:pt x="5217638" y="5786056"/>
                  <a:pt x="5201313" y="5790636"/>
                  <a:pt x="5201313" y="5807359"/>
                </a:cubicBezTo>
                <a:cubicBezTo>
                  <a:pt x="5201313" y="5832644"/>
                  <a:pt x="5234162" y="5824482"/>
                  <a:pt x="5234162" y="5837423"/>
                </a:cubicBezTo>
                <a:cubicBezTo>
                  <a:pt x="5234162" y="5842992"/>
                  <a:pt x="5228593" y="5844189"/>
                  <a:pt x="5222716" y="5844189"/>
                </a:cubicBezTo>
                <a:cubicBezTo>
                  <a:pt x="5215044" y="5844189"/>
                  <a:pt x="5208378" y="5842194"/>
                  <a:pt x="5203599" y="5839609"/>
                </a:cubicBezTo>
                <a:lnTo>
                  <a:pt x="5203607" y="5839618"/>
                </a:lnTo>
                <a:lnTo>
                  <a:pt x="5202011" y="5854945"/>
                </a:lnTo>
                <a:cubicBezTo>
                  <a:pt x="5208179" y="5856931"/>
                  <a:pt x="5216241" y="5857929"/>
                  <a:pt x="5222716" y="5857929"/>
                </a:cubicBezTo>
                <a:cubicBezTo>
                  <a:pt x="5238143" y="5857929"/>
                  <a:pt x="5253279" y="5853050"/>
                  <a:pt x="5253279" y="5835030"/>
                </a:cubicBezTo>
                <a:cubicBezTo>
                  <a:pt x="5253279" y="5809944"/>
                  <a:pt x="5220430" y="5817508"/>
                  <a:pt x="5220430" y="5806262"/>
                </a:cubicBezTo>
                <a:cubicBezTo>
                  <a:pt x="5220430" y="5800195"/>
                  <a:pt x="5228194" y="5799796"/>
                  <a:pt x="5232873" y="5799796"/>
                </a:cubicBezTo>
                <a:cubicBezTo>
                  <a:pt x="5238143" y="5799796"/>
                  <a:pt x="5243521" y="5800793"/>
                  <a:pt x="5248300" y="5802979"/>
                </a:cubicBezTo>
                <a:lnTo>
                  <a:pt x="5249497" y="5788641"/>
                </a:lnTo>
                <a:cubicBezTo>
                  <a:pt x="5244817" y="5787053"/>
                  <a:pt x="5238243" y="5786056"/>
                  <a:pt x="5231577" y="5786056"/>
                </a:cubicBezTo>
                <a:close/>
                <a:moveTo>
                  <a:pt x="4701137" y="5785017"/>
                </a:moveTo>
                <a:lnTo>
                  <a:pt x="4701137" y="5886987"/>
                </a:lnTo>
                <a:lnTo>
                  <a:pt x="4701137" y="5887569"/>
                </a:lnTo>
                <a:lnTo>
                  <a:pt x="4701137" y="6084569"/>
                </a:lnTo>
                <a:cubicBezTo>
                  <a:pt x="4701137" y="6097801"/>
                  <a:pt x="4716381" y="6108532"/>
                  <a:pt x="4735199" y="6108540"/>
                </a:cubicBezTo>
                <a:lnTo>
                  <a:pt x="4815658" y="6108573"/>
                </a:lnTo>
                <a:cubicBezTo>
                  <a:pt x="4834734" y="6108573"/>
                  <a:pt x="4851175" y="6115962"/>
                  <a:pt x="4851175" y="6128879"/>
                </a:cubicBezTo>
                <a:lnTo>
                  <a:pt x="4855555" y="6128879"/>
                </a:lnTo>
                <a:cubicBezTo>
                  <a:pt x="4855555" y="6115971"/>
                  <a:pt x="4871996" y="6108573"/>
                  <a:pt x="4891064" y="6108573"/>
                </a:cubicBezTo>
                <a:lnTo>
                  <a:pt x="4971523" y="6108540"/>
                </a:lnTo>
                <a:cubicBezTo>
                  <a:pt x="4990332" y="6108540"/>
                  <a:pt x="5005585" y="6097801"/>
                  <a:pt x="5005585" y="6084569"/>
                </a:cubicBezTo>
                <a:lnTo>
                  <a:pt x="5005585" y="5887569"/>
                </a:lnTo>
                <a:lnTo>
                  <a:pt x="5005585" y="5886987"/>
                </a:lnTo>
                <a:lnTo>
                  <a:pt x="5005585" y="5785017"/>
                </a:lnTo>
                <a:lnTo>
                  <a:pt x="5005576" y="5785017"/>
                </a:lnTo>
                <a:close/>
                <a:moveTo>
                  <a:pt x="4715376" y="5765900"/>
                </a:moveTo>
                <a:lnTo>
                  <a:pt x="4715376" y="5778368"/>
                </a:lnTo>
                <a:lnTo>
                  <a:pt x="4991330" y="5778368"/>
                </a:lnTo>
                <a:lnTo>
                  <a:pt x="4991330" y="5765900"/>
                </a:lnTo>
                <a:close/>
                <a:moveTo>
                  <a:pt x="4901562" y="5746783"/>
                </a:moveTo>
                <a:lnTo>
                  <a:pt x="4901562" y="5759251"/>
                </a:lnTo>
                <a:lnTo>
                  <a:pt x="4984681" y="5759251"/>
                </a:lnTo>
                <a:lnTo>
                  <a:pt x="4984681" y="5746783"/>
                </a:lnTo>
                <a:close/>
                <a:moveTo>
                  <a:pt x="4811793" y="5746783"/>
                </a:moveTo>
                <a:lnTo>
                  <a:pt x="4811793" y="5759251"/>
                </a:lnTo>
                <a:lnTo>
                  <a:pt x="4894912" y="5759251"/>
                </a:lnTo>
                <a:lnTo>
                  <a:pt x="4894912" y="5746783"/>
                </a:lnTo>
                <a:close/>
                <a:moveTo>
                  <a:pt x="4722025" y="5746783"/>
                </a:moveTo>
                <a:lnTo>
                  <a:pt x="4722025" y="5759251"/>
                </a:lnTo>
                <a:lnTo>
                  <a:pt x="4805144" y="5759251"/>
                </a:lnTo>
                <a:lnTo>
                  <a:pt x="4805144" y="5746783"/>
                </a:lnTo>
                <a:close/>
                <a:moveTo>
                  <a:pt x="4946446" y="5727707"/>
                </a:moveTo>
                <a:lnTo>
                  <a:pt x="4946446" y="5740175"/>
                </a:lnTo>
                <a:lnTo>
                  <a:pt x="4984681" y="5740175"/>
                </a:lnTo>
                <a:lnTo>
                  <a:pt x="4984681" y="5727707"/>
                </a:lnTo>
                <a:close/>
                <a:moveTo>
                  <a:pt x="4766909" y="5727707"/>
                </a:moveTo>
                <a:lnTo>
                  <a:pt x="4766909" y="5740175"/>
                </a:lnTo>
                <a:lnTo>
                  <a:pt x="4850028" y="5740175"/>
                </a:lnTo>
                <a:lnTo>
                  <a:pt x="4850028" y="5727707"/>
                </a:lnTo>
                <a:close/>
                <a:moveTo>
                  <a:pt x="4722025" y="5727707"/>
                </a:moveTo>
                <a:lnTo>
                  <a:pt x="4722025" y="5740175"/>
                </a:lnTo>
                <a:lnTo>
                  <a:pt x="4760260" y="5740175"/>
                </a:lnTo>
                <a:lnTo>
                  <a:pt x="4760260" y="5727707"/>
                </a:lnTo>
                <a:close/>
                <a:moveTo>
                  <a:pt x="4856678" y="5727666"/>
                </a:moveTo>
                <a:lnTo>
                  <a:pt x="4856678" y="5740134"/>
                </a:lnTo>
                <a:lnTo>
                  <a:pt x="4939797" y="5740134"/>
                </a:lnTo>
                <a:lnTo>
                  <a:pt x="4939797" y="5727666"/>
                </a:lnTo>
                <a:close/>
                <a:moveTo>
                  <a:pt x="4901562" y="5708590"/>
                </a:moveTo>
                <a:lnTo>
                  <a:pt x="4901562" y="5721058"/>
                </a:lnTo>
                <a:lnTo>
                  <a:pt x="4984681" y="5721058"/>
                </a:lnTo>
                <a:lnTo>
                  <a:pt x="4984681" y="5708590"/>
                </a:lnTo>
                <a:close/>
                <a:moveTo>
                  <a:pt x="4811793" y="5708590"/>
                </a:moveTo>
                <a:lnTo>
                  <a:pt x="4811793" y="5721058"/>
                </a:lnTo>
                <a:lnTo>
                  <a:pt x="4894912" y="5721058"/>
                </a:lnTo>
                <a:lnTo>
                  <a:pt x="4894912" y="5708590"/>
                </a:lnTo>
                <a:close/>
                <a:moveTo>
                  <a:pt x="4722025" y="5708590"/>
                </a:moveTo>
                <a:lnTo>
                  <a:pt x="4722025" y="5721058"/>
                </a:lnTo>
                <a:lnTo>
                  <a:pt x="4805144" y="5721058"/>
                </a:lnTo>
                <a:lnTo>
                  <a:pt x="4805144" y="5708590"/>
                </a:lnTo>
                <a:close/>
                <a:moveTo>
                  <a:pt x="4941459" y="5686148"/>
                </a:moveTo>
                <a:lnTo>
                  <a:pt x="4925666" y="5701941"/>
                </a:lnTo>
                <a:lnTo>
                  <a:pt x="4978031" y="5701941"/>
                </a:lnTo>
                <a:lnTo>
                  <a:pt x="4962238" y="5686148"/>
                </a:lnTo>
                <a:close/>
                <a:moveTo>
                  <a:pt x="4875795" y="5686148"/>
                </a:moveTo>
                <a:lnTo>
                  <a:pt x="4860002" y="5701941"/>
                </a:lnTo>
                <a:lnTo>
                  <a:pt x="4912367" y="5701941"/>
                </a:lnTo>
                <a:lnTo>
                  <a:pt x="4896574" y="5686148"/>
                </a:lnTo>
                <a:close/>
                <a:moveTo>
                  <a:pt x="4810131" y="5686148"/>
                </a:moveTo>
                <a:lnTo>
                  <a:pt x="4794338" y="5701941"/>
                </a:lnTo>
                <a:lnTo>
                  <a:pt x="4846703" y="5701941"/>
                </a:lnTo>
                <a:lnTo>
                  <a:pt x="4830910" y="5686148"/>
                </a:lnTo>
                <a:close/>
                <a:moveTo>
                  <a:pt x="4744468" y="5686148"/>
                </a:moveTo>
                <a:lnTo>
                  <a:pt x="4728675" y="5701941"/>
                </a:lnTo>
                <a:lnTo>
                  <a:pt x="4781040" y="5701941"/>
                </a:lnTo>
                <a:lnTo>
                  <a:pt x="4765247" y="5686148"/>
                </a:lnTo>
                <a:close/>
                <a:moveTo>
                  <a:pt x="4959961" y="5649576"/>
                </a:moveTo>
                <a:lnTo>
                  <a:pt x="4959961" y="5662044"/>
                </a:lnTo>
                <a:lnTo>
                  <a:pt x="4966602" y="5668693"/>
                </a:lnTo>
                <a:lnTo>
                  <a:pt x="4966602" y="5681942"/>
                </a:lnTo>
                <a:lnTo>
                  <a:pt x="4984681" y="5700021"/>
                </a:lnTo>
                <a:lnTo>
                  <a:pt x="5002759" y="5681942"/>
                </a:lnTo>
                <a:lnTo>
                  <a:pt x="5002759" y="5668693"/>
                </a:lnTo>
                <a:lnTo>
                  <a:pt x="5009408" y="5662044"/>
                </a:lnTo>
                <a:lnTo>
                  <a:pt x="5009408" y="5649576"/>
                </a:lnTo>
                <a:lnTo>
                  <a:pt x="4997364" y="5649576"/>
                </a:lnTo>
                <a:lnTo>
                  <a:pt x="4997364" y="5658719"/>
                </a:lnTo>
                <a:lnTo>
                  <a:pt x="4990707" y="5658719"/>
                </a:lnTo>
                <a:lnTo>
                  <a:pt x="4990707" y="5649576"/>
                </a:lnTo>
                <a:lnTo>
                  <a:pt x="4978654" y="5649576"/>
                </a:lnTo>
                <a:lnTo>
                  <a:pt x="4978654" y="5658719"/>
                </a:lnTo>
                <a:lnTo>
                  <a:pt x="4972005" y="5658719"/>
                </a:lnTo>
                <a:lnTo>
                  <a:pt x="4972005" y="5649576"/>
                </a:lnTo>
                <a:close/>
                <a:moveTo>
                  <a:pt x="4893981" y="5649576"/>
                </a:moveTo>
                <a:lnTo>
                  <a:pt x="4893981" y="5662044"/>
                </a:lnTo>
                <a:lnTo>
                  <a:pt x="4900622" y="5668693"/>
                </a:lnTo>
                <a:lnTo>
                  <a:pt x="4900622" y="5681942"/>
                </a:lnTo>
                <a:lnTo>
                  <a:pt x="4918701" y="5700021"/>
                </a:lnTo>
                <a:lnTo>
                  <a:pt x="4936779" y="5681942"/>
                </a:lnTo>
                <a:lnTo>
                  <a:pt x="4936779" y="5668693"/>
                </a:lnTo>
                <a:lnTo>
                  <a:pt x="4943428" y="5662044"/>
                </a:lnTo>
                <a:lnTo>
                  <a:pt x="4943428" y="5649576"/>
                </a:lnTo>
                <a:lnTo>
                  <a:pt x="4931384" y="5649576"/>
                </a:lnTo>
                <a:lnTo>
                  <a:pt x="4931384" y="5658719"/>
                </a:lnTo>
                <a:lnTo>
                  <a:pt x="4924727" y="5658719"/>
                </a:lnTo>
                <a:lnTo>
                  <a:pt x="4924727" y="5649576"/>
                </a:lnTo>
                <a:lnTo>
                  <a:pt x="4912683" y="5649576"/>
                </a:lnTo>
                <a:lnTo>
                  <a:pt x="4912683" y="5658719"/>
                </a:lnTo>
                <a:lnTo>
                  <a:pt x="4906033" y="5658719"/>
                </a:lnTo>
                <a:lnTo>
                  <a:pt x="4906033" y="5649576"/>
                </a:lnTo>
                <a:close/>
                <a:moveTo>
                  <a:pt x="4828633" y="5649576"/>
                </a:moveTo>
                <a:lnTo>
                  <a:pt x="4828633" y="5662044"/>
                </a:lnTo>
                <a:lnTo>
                  <a:pt x="4835274" y="5668693"/>
                </a:lnTo>
                <a:lnTo>
                  <a:pt x="4835274" y="5681942"/>
                </a:lnTo>
                <a:lnTo>
                  <a:pt x="4853353" y="5700021"/>
                </a:lnTo>
                <a:lnTo>
                  <a:pt x="4871431" y="5681942"/>
                </a:lnTo>
                <a:lnTo>
                  <a:pt x="4871431" y="5668693"/>
                </a:lnTo>
                <a:lnTo>
                  <a:pt x="4878080" y="5662044"/>
                </a:lnTo>
                <a:lnTo>
                  <a:pt x="4878080" y="5649576"/>
                </a:lnTo>
                <a:lnTo>
                  <a:pt x="4866036" y="5649576"/>
                </a:lnTo>
                <a:lnTo>
                  <a:pt x="4866036" y="5658719"/>
                </a:lnTo>
                <a:lnTo>
                  <a:pt x="4859379" y="5658719"/>
                </a:lnTo>
                <a:lnTo>
                  <a:pt x="4859379" y="5649576"/>
                </a:lnTo>
                <a:lnTo>
                  <a:pt x="4847326" y="5649576"/>
                </a:lnTo>
                <a:lnTo>
                  <a:pt x="4847326" y="5658719"/>
                </a:lnTo>
                <a:lnTo>
                  <a:pt x="4840677" y="5658719"/>
                </a:lnTo>
                <a:lnTo>
                  <a:pt x="4840677" y="5649576"/>
                </a:lnTo>
                <a:close/>
                <a:moveTo>
                  <a:pt x="4763285" y="5649576"/>
                </a:moveTo>
                <a:lnTo>
                  <a:pt x="4763285" y="5662044"/>
                </a:lnTo>
                <a:lnTo>
                  <a:pt x="4769918" y="5668693"/>
                </a:lnTo>
                <a:lnTo>
                  <a:pt x="4769918" y="5681942"/>
                </a:lnTo>
                <a:lnTo>
                  <a:pt x="4787996" y="5700021"/>
                </a:lnTo>
                <a:lnTo>
                  <a:pt x="4806083" y="5681942"/>
                </a:lnTo>
                <a:lnTo>
                  <a:pt x="4806083" y="5668693"/>
                </a:lnTo>
                <a:lnTo>
                  <a:pt x="4812724" y="5662044"/>
                </a:lnTo>
                <a:lnTo>
                  <a:pt x="4812724" y="5649576"/>
                </a:lnTo>
                <a:lnTo>
                  <a:pt x="4800680" y="5649576"/>
                </a:lnTo>
                <a:lnTo>
                  <a:pt x="4800680" y="5658719"/>
                </a:lnTo>
                <a:lnTo>
                  <a:pt x="4794022" y="5658719"/>
                </a:lnTo>
                <a:lnTo>
                  <a:pt x="4794022" y="5649576"/>
                </a:lnTo>
                <a:lnTo>
                  <a:pt x="4781978" y="5649576"/>
                </a:lnTo>
                <a:lnTo>
                  <a:pt x="4781978" y="5658719"/>
                </a:lnTo>
                <a:lnTo>
                  <a:pt x="4775329" y="5658719"/>
                </a:lnTo>
                <a:lnTo>
                  <a:pt x="4775329" y="5649576"/>
                </a:lnTo>
                <a:close/>
                <a:moveTo>
                  <a:pt x="4697306" y="5649576"/>
                </a:moveTo>
                <a:lnTo>
                  <a:pt x="4697306" y="5662044"/>
                </a:lnTo>
                <a:lnTo>
                  <a:pt x="4703947" y="5668693"/>
                </a:lnTo>
                <a:lnTo>
                  <a:pt x="4703947" y="5681942"/>
                </a:lnTo>
                <a:lnTo>
                  <a:pt x="4722026" y="5700021"/>
                </a:lnTo>
                <a:lnTo>
                  <a:pt x="4740104" y="5681942"/>
                </a:lnTo>
                <a:lnTo>
                  <a:pt x="4740104" y="5668693"/>
                </a:lnTo>
                <a:lnTo>
                  <a:pt x="4746753" y="5662044"/>
                </a:lnTo>
                <a:lnTo>
                  <a:pt x="4746753" y="5649576"/>
                </a:lnTo>
                <a:lnTo>
                  <a:pt x="4734709" y="5649576"/>
                </a:lnTo>
                <a:lnTo>
                  <a:pt x="4734709" y="5658719"/>
                </a:lnTo>
                <a:lnTo>
                  <a:pt x="4728052" y="5658719"/>
                </a:lnTo>
                <a:lnTo>
                  <a:pt x="4728052" y="5649576"/>
                </a:lnTo>
                <a:lnTo>
                  <a:pt x="4715999" y="5649576"/>
                </a:lnTo>
                <a:lnTo>
                  <a:pt x="4715999" y="5658719"/>
                </a:lnTo>
                <a:lnTo>
                  <a:pt x="4709350" y="5658719"/>
                </a:lnTo>
                <a:lnTo>
                  <a:pt x="4709350" y="5649576"/>
                </a:lnTo>
                <a:close/>
                <a:moveTo>
                  <a:pt x="0" y="0"/>
                </a:moveTo>
                <a:lnTo>
                  <a:pt x="5857875" y="0"/>
                </a:lnTo>
                <a:lnTo>
                  <a:pt x="5857875" y="6354614"/>
                </a:lnTo>
                <a:lnTo>
                  <a:pt x="0" y="6354614"/>
                </a:lnTo>
                <a:close/>
              </a:path>
            </a:pathLst>
          </a:custGeom>
        </p:spPr>
        <p:txBody>
          <a:bodyPr wrap="square">
            <a:noAutofit/>
          </a:bodyPr>
          <a:lstStyle>
            <a:lvl1pPr marL="0" indent="0">
              <a:buNone/>
              <a:defRPr sz="2000"/>
            </a:lvl1pPr>
          </a:lstStyle>
          <a:p>
            <a:r>
              <a:rPr lang="sv-SE"/>
              <a:t>Infoga din bild här</a:t>
            </a:r>
          </a:p>
        </p:txBody>
      </p:sp>
      <p:sp>
        <p:nvSpPr>
          <p:cNvPr id="10" name="Platshållare för text 11">
            <a:extLst>
              <a:ext uri="{FF2B5EF4-FFF2-40B4-BE49-F238E27FC236}">
                <a16:creationId xmlns:a16="http://schemas.microsoft.com/office/drawing/2014/main" id="{9716403C-309C-30E9-ED2C-9E3A9A9C50B8}"/>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1"/>
                </a:solidFill>
              </a:defRPr>
            </a:lvl1pPr>
          </a:lstStyle>
          <a:p>
            <a:pPr lvl="0"/>
            <a:r>
              <a:rPr lang="sv-SE" dirty="0"/>
              <a:t>Klicka här för rubrik</a:t>
            </a:r>
          </a:p>
        </p:txBody>
      </p:sp>
    </p:spTree>
    <p:extLst>
      <p:ext uri="{BB962C8B-B14F-4D97-AF65-F5344CB8AC3E}">
        <p14:creationId xmlns:p14="http://schemas.microsoft.com/office/powerpoint/2010/main" val="618049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å bakgrund och bild Grundsun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C2A5F4A-9EB7-4080-A209-37B9A2929FEB}"/>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4083873" y="246529"/>
            <a:ext cx="9549800" cy="6364942"/>
          </a:xfrm>
          <a:prstGeom prst="rect">
            <a:avLst/>
          </a:prstGeom>
        </p:spPr>
      </p:pic>
      <p:sp>
        <p:nvSpPr>
          <p:cNvPr id="4" name="Rektangel 3">
            <a:extLst>
              <a:ext uri="{FF2B5EF4-FFF2-40B4-BE49-F238E27FC236}">
                <a16:creationId xmlns:a16="http://schemas.microsoft.com/office/drawing/2014/main" id="{A83E6AB1-D519-36DC-E149-41B8A1CF8EEF}"/>
              </a:ext>
            </a:extLst>
          </p:cNvPr>
          <p:cNvSpPr>
            <a:spLocks noGrp="1" noRot="1" noMove="1" noResize="1" noEditPoints="1" noAdjustHandles="1" noChangeArrowheads="1" noChangeShapeType="1"/>
          </p:cNvSpPr>
          <p:nvPr userDrawn="1"/>
        </p:nvSpPr>
        <p:spPr>
          <a:xfrm>
            <a:off x="246529" y="246529"/>
            <a:ext cx="5849471" cy="6364942"/>
          </a:xfrm>
          <a:prstGeom prst="rect">
            <a:avLst/>
          </a:prstGeom>
          <a:solidFill>
            <a:srgbClr val="007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4CC605B8-4994-46CF-8DE1-4888F1C383A3}"/>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36A55DF1-73BE-6762-066B-EAFD4D75CABD}"/>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7" name="Rektangel 6">
            <a:extLst>
              <a:ext uri="{FF2B5EF4-FFF2-40B4-BE49-F238E27FC236}">
                <a16:creationId xmlns:a16="http://schemas.microsoft.com/office/drawing/2014/main" id="{C3B04CEF-B2B0-FD80-B3CD-5EF0FD1AD119}"/>
              </a:ext>
            </a:extLst>
          </p:cNvPr>
          <p:cNvSpPr>
            <a:spLocks noGrp="1" noRot="1" noMove="1" noResize="1" noEditPoints="1" noAdjustHandles="1" noChangeArrowheads="1" noChangeShapeType="1"/>
          </p:cNvSpPr>
          <p:nvPr userDrawn="1"/>
        </p:nvSpPr>
        <p:spPr>
          <a:xfrm rot="10800000">
            <a:off x="12202159" y="0"/>
            <a:ext cx="1592217"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8F04E292-D01C-5C69-81CB-5BBCD2BDC6DE}"/>
              </a:ext>
            </a:extLst>
          </p:cNvPr>
          <p:cNvPicPr>
            <a:picLocks noGrp="1" noRo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2228231" y="6138759"/>
            <a:ext cx="1886065" cy="163667"/>
          </a:xfrm>
          <a:prstGeom prst="rect">
            <a:avLst/>
          </a:prstGeom>
        </p:spPr>
      </p:pic>
      <p:sp>
        <p:nvSpPr>
          <p:cNvPr id="9" name="Platshållare för text 14">
            <a:extLst>
              <a:ext uri="{FF2B5EF4-FFF2-40B4-BE49-F238E27FC236}">
                <a16:creationId xmlns:a16="http://schemas.microsoft.com/office/drawing/2014/main" id="{3B8851BA-FB3B-390E-189E-D4CB0E3678F3}"/>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0" name="Platshållare för text 11">
            <a:extLst>
              <a:ext uri="{FF2B5EF4-FFF2-40B4-BE49-F238E27FC236}">
                <a16:creationId xmlns:a16="http://schemas.microsoft.com/office/drawing/2014/main" id="{CBD442AD-C398-AC34-EB5A-3C2E68215398}"/>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1"/>
                </a:solidFill>
              </a:defRPr>
            </a:lvl1pPr>
          </a:lstStyle>
          <a:p>
            <a:pPr lvl="0"/>
            <a:r>
              <a:rPr lang="sv-SE" dirty="0"/>
              <a:t>Klicka här för rubrik</a:t>
            </a:r>
          </a:p>
        </p:txBody>
      </p:sp>
    </p:spTree>
    <p:extLst>
      <p:ext uri="{BB962C8B-B14F-4D97-AF65-F5344CB8AC3E}">
        <p14:creationId xmlns:p14="http://schemas.microsoft.com/office/powerpoint/2010/main" val="3139914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å bakgrund och bild Fiskebäckskil">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D053CEC-093D-C97D-DCCC-60E189FAF4A5}"/>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814960" y="246529"/>
            <a:ext cx="9549800" cy="6364941"/>
          </a:xfrm>
          <a:prstGeom prst="rect">
            <a:avLst/>
          </a:prstGeom>
        </p:spPr>
      </p:pic>
      <p:sp>
        <p:nvSpPr>
          <p:cNvPr id="4" name="Rektangel 3">
            <a:extLst>
              <a:ext uri="{FF2B5EF4-FFF2-40B4-BE49-F238E27FC236}">
                <a16:creationId xmlns:a16="http://schemas.microsoft.com/office/drawing/2014/main" id="{1E065C12-8B8F-0057-41D1-8CF53DFC76CB}"/>
              </a:ext>
            </a:extLst>
          </p:cNvPr>
          <p:cNvSpPr>
            <a:spLocks noGrp="1" noRot="1" noMove="1" noResize="1" noEditPoints="1" noAdjustHandles="1" noChangeArrowheads="1" noChangeShapeType="1"/>
          </p:cNvSpPr>
          <p:nvPr userDrawn="1"/>
        </p:nvSpPr>
        <p:spPr>
          <a:xfrm>
            <a:off x="246529" y="246529"/>
            <a:ext cx="5849471" cy="6364942"/>
          </a:xfrm>
          <a:prstGeom prst="rect">
            <a:avLst/>
          </a:prstGeom>
          <a:solidFill>
            <a:srgbClr val="007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C189E739-9AD1-D0BF-9D19-96955C94FF0A}"/>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1A5D5F06-4879-E553-DC61-EA662A3D1345}"/>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7" name="Rektangel 6">
            <a:extLst>
              <a:ext uri="{FF2B5EF4-FFF2-40B4-BE49-F238E27FC236}">
                <a16:creationId xmlns:a16="http://schemas.microsoft.com/office/drawing/2014/main" id="{50981711-2504-A4FA-EE4E-5A8C0D4ED4C8}"/>
              </a:ext>
            </a:extLst>
          </p:cNvPr>
          <p:cNvSpPr>
            <a:spLocks noGrp="1" noRot="1" noMove="1" noResize="1" noEditPoints="1" noAdjustHandles="1" noChangeArrowheads="1" noChangeShapeType="1"/>
          </p:cNvSpPr>
          <p:nvPr userDrawn="1"/>
        </p:nvSpPr>
        <p:spPr>
          <a:xfrm rot="10800000">
            <a:off x="12202160" y="0"/>
            <a:ext cx="33528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a:extLst>
              <a:ext uri="{FF2B5EF4-FFF2-40B4-BE49-F238E27FC236}">
                <a16:creationId xmlns:a16="http://schemas.microsoft.com/office/drawing/2014/main" id="{1D635BF8-C415-966C-7A01-DD508AB46BF0}"/>
              </a:ext>
            </a:extLst>
          </p:cNvPr>
          <p:cNvGrpSpPr>
            <a:grpSpLocks noGrp="1" noUngrp="1" noRot="1" noMove="1" noResize="1"/>
          </p:cNvGrpSpPr>
          <p:nvPr userDrawn="1"/>
        </p:nvGrpSpPr>
        <p:grpSpPr>
          <a:xfrm>
            <a:off x="2139152" y="5950609"/>
            <a:ext cx="2062093" cy="369670"/>
            <a:chOff x="2139152" y="5950609"/>
            <a:chExt cx="2062093" cy="369670"/>
          </a:xfrm>
        </p:grpSpPr>
        <p:pic>
          <p:nvPicPr>
            <p:cNvPr id="9" name="Bildobjekt 8">
              <a:extLst>
                <a:ext uri="{FF2B5EF4-FFF2-40B4-BE49-F238E27FC236}">
                  <a16:creationId xmlns:a16="http://schemas.microsoft.com/office/drawing/2014/main" id="{F7AD1684-40A9-F10A-A534-5E165BC7491F}"/>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988016" y="5957239"/>
              <a:ext cx="366496" cy="363040"/>
            </a:xfrm>
            <a:prstGeom prst="rect">
              <a:avLst/>
            </a:prstGeom>
          </p:spPr>
        </p:pic>
        <p:pic>
          <p:nvPicPr>
            <p:cNvPr id="10" name="Bildobjekt 9">
              <a:extLst>
                <a:ext uri="{FF2B5EF4-FFF2-40B4-BE49-F238E27FC236}">
                  <a16:creationId xmlns:a16="http://schemas.microsoft.com/office/drawing/2014/main" id="{7AE1D4CA-CE2E-5ACB-4B12-9211094EDCD0}"/>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412448" y="5957239"/>
              <a:ext cx="366496" cy="363040"/>
            </a:xfrm>
            <a:prstGeom prst="rect">
              <a:avLst/>
            </a:prstGeom>
          </p:spPr>
        </p:pic>
        <p:pic>
          <p:nvPicPr>
            <p:cNvPr id="11" name="Bildobjekt 10">
              <a:extLst>
                <a:ext uri="{FF2B5EF4-FFF2-40B4-BE49-F238E27FC236}">
                  <a16:creationId xmlns:a16="http://schemas.microsoft.com/office/drawing/2014/main" id="{F68B2EB4-66BD-4388-2944-995077251EAF}"/>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563584" y="5957239"/>
              <a:ext cx="366496" cy="363040"/>
            </a:xfrm>
            <a:prstGeom prst="rect">
              <a:avLst/>
            </a:prstGeom>
          </p:spPr>
        </p:pic>
        <p:pic>
          <p:nvPicPr>
            <p:cNvPr id="12" name="Bildobjekt 11">
              <a:extLst>
                <a:ext uri="{FF2B5EF4-FFF2-40B4-BE49-F238E27FC236}">
                  <a16:creationId xmlns:a16="http://schemas.microsoft.com/office/drawing/2014/main" id="{9C6D675E-A5F9-72D3-12C4-5A21D7314096}"/>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834749" y="5957239"/>
              <a:ext cx="366496" cy="363040"/>
            </a:xfrm>
            <a:prstGeom prst="rect">
              <a:avLst/>
            </a:prstGeom>
          </p:spPr>
        </p:pic>
        <p:pic>
          <p:nvPicPr>
            <p:cNvPr id="13" name="Bildobjekt 12">
              <a:extLst>
                <a:ext uri="{FF2B5EF4-FFF2-40B4-BE49-F238E27FC236}">
                  <a16:creationId xmlns:a16="http://schemas.microsoft.com/office/drawing/2014/main" id="{D656FBEC-1404-59B3-7015-C98E205F99AE}"/>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139152" y="5950609"/>
              <a:ext cx="366496" cy="363040"/>
            </a:xfrm>
            <a:prstGeom prst="rect">
              <a:avLst/>
            </a:prstGeom>
          </p:spPr>
        </p:pic>
      </p:grpSp>
      <p:sp>
        <p:nvSpPr>
          <p:cNvPr id="14" name="Platshållare för text 14">
            <a:extLst>
              <a:ext uri="{FF2B5EF4-FFF2-40B4-BE49-F238E27FC236}">
                <a16:creationId xmlns:a16="http://schemas.microsoft.com/office/drawing/2014/main" id="{1C09CB39-BA86-957D-C329-D67555EE8BC8}"/>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solidFill>
                  <a:schemeClr val="bg1"/>
                </a:solidFill>
              </a:defRPr>
            </a:lvl1pPr>
          </a:lstStyle>
          <a:p>
            <a:pPr lvl="0"/>
            <a:r>
              <a:rPr lang="sv-SE" dirty="0"/>
              <a:t>Klicka här för att skriva ungefär så här mycket: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sed do </a:t>
            </a:r>
            <a:r>
              <a:rPr lang="sv-SE" dirty="0" err="1"/>
              <a:t>eiusmod</a:t>
            </a:r>
            <a:r>
              <a:rPr lang="sv-SE" dirty="0"/>
              <a:t> </a:t>
            </a:r>
            <a:r>
              <a:rPr lang="sv-SE" dirty="0" err="1"/>
              <a:t>tempor</a:t>
            </a:r>
            <a:r>
              <a:rPr lang="sv-SE" dirty="0"/>
              <a:t> </a:t>
            </a:r>
            <a:r>
              <a:rPr lang="sv-SE" dirty="0" err="1"/>
              <a:t>incididunt</a:t>
            </a:r>
            <a:r>
              <a:rPr lang="sv-SE" dirty="0"/>
              <a:t> ut </a:t>
            </a:r>
            <a:r>
              <a:rPr lang="sv-SE" dirty="0" err="1"/>
              <a:t>labore</a:t>
            </a:r>
            <a:r>
              <a:rPr lang="sv-SE" dirty="0"/>
              <a:t> et </a:t>
            </a:r>
            <a:r>
              <a:rPr lang="sv-SE" dirty="0" err="1"/>
              <a:t>dolore</a:t>
            </a:r>
            <a:r>
              <a:rPr lang="sv-SE" dirty="0"/>
              <a:t> </a:t>
            </a:r>
            <a:r>
              <a:rPr lang="sv-SE" dirty="0" err="1"/>
              <a:t>magna</a:t>
            </a:r>
            <a:r>
              <a:rPr lang="sv-SE" dirty="0"/>
              <a:t> </a:t>
            </a:r>
            <a:r>
              <a:rPr lang="sv-SE" dirty="0" err="1"/>
              <a:t>aliqua</a:t>
            </a:r>
            <a:r>
              <a:rPr lang="sv-SE" dirty="0"/>
              <a:t>. Ut </a:t>
            </a:r>
            <a:r>
              <a:rPr lang="sv-SE" dirty="0" err="1"/>
              <a:t>enim</a:t>
            </a:r>
            <a:r>
              <a:rPr lang="sv-SE" dirty="0"/>
              <a:t> ad </a:t>
            </a:r>
            <a:r>
              <a:rPr lang="sv-SE" dirty="0" err="1"/>
              <a:t>minim</a:t>
            </a:r>
            <a:r>
              <a:rPr lang="sv-SE" dirty="0"/>
              <a:t> </a:t>
            </a:r>
            <a:r>
              <a:rPr lang="sv-SE" dirty="0" err="1"/>
              <a:t>veniam</a:t>
            </a:r>
            <a:r>
              <a:rPr lang="sv-SE" dirty="0"/>
              <a:t>, </a:t>
            </a:r>
            <a:r>
              <a:rPr lang="sv-SE" dirty="0" err="1"/>
              <a:t>quis</a:t>
            </a:r>
            <a:r>
              <a:rPr lang="sv-SE" dirty="0"/>
              <a:t> </a:t>
            </a:r>
            <a:r>
              <a:rPr lang="sv-SE" dirty="0" err="1"/>
              <a:t>nostrud</a:t>
            </a:r>
            <a:r>
              <a:rPr lang="sv-SE" dirty="0"/>
              <a:t> </a:t>
            </a:r>
            <a:r>
              <a:rPr lang="sv-SE" dirty="0" err="1"/>
              <a:t>exercitation</a:t>
            </a:r>
            <a:r>
              <a:rPr lang="sv-SE" dirty="0"/>
              <a:t> </a:t>
            </a:r>
            <a:r>
              <a:rPr lang="sv-SE" dirty="0" err="1"/>
              <a:t>ullamco</a:t>
            </a:r>
            <a:r>
              <a:rPr lang="sv-SE" dirty="0"/>
              <a:t> </a:t>
            </a:r>
            <a:r>
              <a:rPr lang="sv-SE" dirty="0" err="1"/>
              <a:t>laboris</a:t>
            </a:r>
            <a:r>
              <a:rPr lang="sv-SE" dirty="0"/>
              <a:t> </a:t>
            </a:r>
            <a:r>
              <a:rPr lang="sv-SE" dirty="0" err="1"/>
              <a:t>nisi</a:t>
            </a:r>
            <a:r>
              <a:rPr lang="sv-SE" dirty="0"/>
              <a:t> ut </a:t>
            </a:r>
            <a:r>
              <a:rPr lang="sv-SE" dirty="0" err="1"/>
              <a:t>aliquip</a:t>
            </a:r>
            <a:r>
              <a:rPr lang="sv-SE" dirty="0"/>
              <a:t> ex </a:t>
            </a:r>
            <a:r>
              <a:rPr lang="sv-SE" dirty="0" err="1"/>
              <a:t>ea</a:t>
            </a:r>
            <a:endParaRPr lang="sv-SE" dirty="0"/>
          </a:p>
        </p:txBody>
      </p:sp>
      <p:sp>
        <p:nvSpPr>
          <p:cNvPr id="15" name="Platshållare för text 11">
            <a:extLst>
              <a:ext uri="{FF2B5EF4-FFF2-40B4-BE49-F238E27FC236}">
                <a16:creationId xmlns:a16="http://schemas.microsoft.com/office/drawing/2014/main" id="{03E61668-95C4-4FED-CD02-4B6199189966}"/>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1"/>
                </a:solidFill>
              </a:defRPr>
            </a:lvl1pPr>
          </a:lstStyle>
          <a:p>
            <a:pPr lvl="0"/>
            <a:r>
              <a:rPr lang="sv-SE" dirty="0"/>
              <a:t>Klicka här för rubrik</a:t>
            </a:r>
          </a:p>
        </p:txBody>
      </p:sp>
    </p:spTree>
    <p:extLst>
      <p:ext uri="{BB962C8B-B14F-4D97-AF65-F5344CB8AC3E}">
        <p14:creationId xmlns:p14="http://schemas.microsoft.com/office/powerpoint/2010/main" val="3458480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å bakgrund och bild Västerhavspromenaden">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7104952-7EED-7DD6-7494-7308719C25A1}"/>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3490000" y="246529"/>
            <a:ext cx="8486588" cy="6364941"/>
          </a:xfrm>
          <a:prstGeom prst="rect">
            <a:avLst/>
          </a:prstGeom>
        </p:spPr>
      </p:pic>
      <p:sp>
        <p:nvSpPr>
          <p:cNvPr id="4" name="Rektangel 3">
            <a:extLst>
              <a:ext uri="{FF2B5EF4-FFF2-40B4-BE49-F238E27FC236}">
                <a16:creationId xmlns:a16="http://schemas.microsoft.com/office/drawing/2014/main" id="{0C835D9D-673C-DFBF-6803-5D6F48B90A45}"/>
              </a:ext>
            </a:extLst>
          </p:cNvPr>
          <p:cNvSpPr>
            <a:spLocks noGrp="1" noRot="1" noMove="1" noResize="1" noEditPoints="1" noAdjustHandles="1" noChangeArrowheads="1" noChangeShapeType="1"/>
          </p:cNvSpPr>
          <p:nvPr userDrawn="1"/>
        </p:nvSpPr>
        <p:spPr>
          <a:xfrm>
            <a:off x="246529" y="246529"/>
            <a:ext cx="5849471" cy="6364942"/>
          </a:xfrm>
          <a:prstGeom prst="rect">
            <a:avLst/>
          </a:prstGeom>
          <a:solidFill>
            <a:srgbClr val="007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FC757F24-C765-F066-BDC7-1965668C217E}"/>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FC714891-052A-437C-8E6B-AC4D0F5D5666}"/>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7" name="Rektangel 6">
            <a:extLst>
              <a:ext uri="{FF2B5EF4-FFF2-40B4-BE49-F238E27FC236}">
                <a16:creationId xmlns:a16="http://schemas.microsoft.com/office/drawing/2014/main" id="{4040F5EE-5DE4-58AA-AE11-989041F1CD4C}"/>
              </a:ext>
            </a:extLst>
          </p:cNvPr>
          <p:cNvSpPr>
            <a:spLocks noGrp="1" noRot="1" noMove="1" noResize="1" noEditPoints="1" noAdjustHandles="1" noChangeArrowheads="1" noChangeShapeType="1"/>
          </p:cNvSpPr>
          <p:nvPr userDrawn="1"/>
        </p:nvSpPr>
        <p:spPr>
          <a:xfrm rot="10800000">
            <a:off x="12202160" y="0"/>
            <a:ext cx="508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BCD79B94-3F4C-B596-2193-75F3F3BCC453}"/>
              </a:ext>
            </a:extLst>
          </p:cNvPr>
          <p:cNvPicPr>
            <a:picLocks noGrp="1" noRo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2228231" y="6138759"/>
            <a:ext cx="1886065" cy="163667"/>
          </a:xfrm>
          <a:prstGeom prst="rect">
            <a:avLst/>
          </a:prstGeom>
        </p:spPr>
      </p:pic>
      <p:sp>
        <p:nvSpPr>
          <p:cNvPr id="9" name="Platshållare för text 14">
            <a:extLst>
              <a:ext uri="{FF2B5EF4-FFF2-40B4-BE49-F238E27FC236}">
                <a16:creationId xmlns:a16="http://schemas.microsoft.com/office/drawing/2014/main" id="{F0C047CC-4233-B8FC-E716-09291EB2564A}"/>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0" name="Platshållare för text 11">
            <a:extLst>
              <a:ext uri="{FF2B5EF4-FFF2-40B4-BE49-F238E27FC236}">
                <a16:creationId xmlns:a16="http://schemas.microsoft.com/office/drawing/2014/main" id="{E32B338E-9D13-7E25-136E-78794B88D470}"/>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1"/>
                </a:solidFill>
              </a:defRPr>
            </a:lvl1pPr>
          </a:lstStyle>
          <a:p>
            <a:pPr lvl="0"/>
            <a:r>
              <a:rPr lang="sv-SE" dirty="0"/>
              <a:t>Klicka här för rubrik</a:t>
            </a:r>
          </a:p>
        </p:txBody>
      </p:sp>
    </p:spTree>
    <p:extLst>
      <p:ext uri="{BB962C8B-B14F-4D97-AF65-F5344CB8AC3E}">
        <p14:creationId xmlns:p14="http://schemas.microsoft.com/office/powerpoint/2010/main" val="3906102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å bakgrund och bild Lysekil">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C194347-4A58-1196-27B0-B0BAD8EF426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536358" y="246529"/>
            <a:ext cx="9611062" cy="6364942"/>
          </a:xfrm>
          <a:prstGeom prst="rect">
            <a:avLst/>
          </a:prstGeom>
        </p:spPr>
      </p:pic>
      <p:sp>
        <p:nvSpPr>
          <p:cNvPr id="4" name="Rektangel 3">
            <a:extLst>
              <a:ext uri="{FF2B5EF4-FFF2-40B4-BE49-F238E27FC236}">
                <a16:creationId xmlns:a16="http://schemas.microsoft.com/office/drawing/2014/main" id="{98CEAA12-4A6E-9A7E-2E1D-F1546DE857E1}"/>
              </a:ext>
            </a:extLst>
          </p:cNvPr>
          <p:cNvSpPr>
            <a:spLocks noGrp="1" noRot="1" noMove="1" noResize="1" noEditPoints="1" noAdjustHandles="1" noChangeArrowheads="1" noChangeShapeType="1"/>
          </p:cNvSpPr>
          <p:nvPr userDrawn="1"/>
        </p:nvSpPr>
        <p:spPr>
          <a:xfrm>
            <a:off x="246529" y="246529"/>
            <a:ext cx="5849471" cy="6364942"/>
          </a:xfrm>
          <a:prstGeom prst="rect">
            <a:avLst/>
          </a:prstGeom>
          <a:solidFill>
            <a:srgbClr val="007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D6A037FD-F6B6-FEAC-8D9D-6242CF87A950}"/>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84786A57-CFB9-540A-235B-98B694982BED}"/>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7" name="Rektangel 6">
            <a:extLst>
              <a:ext uri="{FF2B5EF4-FFF2-40B4-BE49-F238E27FC236}">
                <a16:creationId xmlns:a16="http://schemas.microsoft.com/office/drawing/2014/main" id="{8F379426-C0E2-2A68-C8BF-BFE97A2F5F35}"/>
              </a:ext>
            </a:extLst>
          </p:cNvPr>
          <p:cNvSpPr>
            <a:spLocks noGrp="1" noRot="1" noMove="1" noResize="1" noEditPoints="1" noAdjustHandles="1" noChangeArrowheads="1" noChangeShapeType="1"/>
          </p:cNvSpPr>
          <p:nvPr userDrawn="1"/>
        </p:nvSpPr>
        <p:spPr>
          <a:xfrm rot="10800000">
            <a:off x="12202160" y="0"/>
            <a:ext cx="33528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a:extLst>
              <a:ext uri="{FF2B5EF4-FFF2-40B4-BE49-F238E27FC236}">
                <a16:creationId xmlns:a16="http://schemas.microsoft.com/office/drawing/2014/main" id="{4F115C75-6F26-C4EB-75B0-C01B4588D7C1}"/>
              </a:ext>
            </a:extLst>
          </p:cNvPr>
          <p:cNvGrpSpPr>
            <a:grpSpLocks noGrp="1" noUngrp="1" noRot="1" noMove="1" noResize="1"/>
          </p:cNvGrpSpPr>
          <p:nvPr userDrawn="1"/>
        </p:nvGrpSpPr>
        <p:grpSpPr>
          <a:xfrm>
            <a:off x="2071309" y="5898774"/>
            <a:ext cx="2199910" cy="374485"/>
            <a:chOff x="1888335" y="5891642"/>
            <a:chExt cx="2199910" cy="374485"/>
          </a:xfrm>
        </p:grpSpPr>
        <p:pic>
          <p:nvPicPr>
            <p:cNvPr id="9" name="Bildobjekt 8">
              <a:extLst>
                <a:ext uri="{FF2B5EF4-FFF2-40B4-BE49-F238E27FC236}">
                  <a16:creationId xmlns:a16="http://schemas.microsoft.com/office/drawing/2014/main" id="{BF8197B3-E469-1F64-D69A-6BF63B02B235}"/>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763173" y="5898774"/>
              <a:ext cx="460318" cy="367353"/>
            </a:xfrm>
            <a:prstGeom prst="rect">
              <a:avLst/>
            </a:prstGeom>
          </p:spPr>
        </p:pic>
        <p:pic>
          <p:nvPicPr>
            <p:cNvPr id="10" name="Bildobjekt 9">
              <a:extLst>
                <a:ext uri="{FF2B5EF4-FFF2-40B4-BE49-F238E27FC236}">
                  <a16:creationId xmlns:a16="http://schemas.microsoft.com/office/drawing/2014/main" id="{902069E0-3248-772D-7D57-19A647A32915}"/>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190508" y="5891642"/>
              <a:ext cx="460318" cy="367353"/>
            </a:xfrm>
            <a:prstGeom prst="rect">
              <a:avLst/>
            </a:prstGeom>
          </p:spPr>
        </p:pic>
        <p:pic>
          <p:nvPicPr>
            <p:cNvPr id="11" name="Bildobjekt 10">
              <a:extLst>
                <a:ext uri="{FF2B5EF4-FFF2-40B4-BE49-F238E27FC236}">
                  <a16:creationId xmlns:a16="http://schemas.microsoft.com/office/drawing/2014/main" id="{AE70241D-7BDC-BDC0-99A5-169BE7CF7CF3}"/>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325754" y="5898773"/>
              <a:ext cx="460318" cy="367353"/>
            </a:xfrm>
            <a:prstGeom prst="rect">
              <a:avLst/>
            </a:prstGeom>
          </p:spPr>
        </p:pic>
        <p:pic>
          <p:nvPicPr>
            <p:cNvPr id="12" name="Bildobjekt 11">
              <a:extLst>
                <a:ext uri="{FF2B5EF4-FFF2-40B4-BE49-F238E27FC236}">
                  <a16:creationId xmlns:a16="http://schemas.microsoft.com/office/drawing/2014/main" id="{CD635A3C-874A-C82C-42A5-309E5C1CDEFB}"/>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627927" y="5898773"/>
              <a:ext cx="460318" cy="367353"/>
            </a:xfrm>
            <a:prstGeom prst="rect">
              <a:avLst/>
            </a:prstGeom>
          </p:spPr>
        </p:pic>
        <p:pic>
          <p:nvPicPr>
            <p:cNvPr id="13" name="Bildobjekt 12">
              <a:extLst>
                <a:ext uri="{FF2B5EF4-FFF2-40B4-BE49-F238E27FC236}">
                  <a16:creationId xmlns:a16="http://schemas.microsoft.com/office/drawing/2014/main" id="{8DF86F79-98F9-810D-3436-8C2C985864C1}"/>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1888335" y="5898773"/>
              <a:ext cx="460318" cy="367353"/>
            </a:xfrm>
            <a:prstGeom prst="rect">
              <a:avLst/>
            </a:prstGeom>
          </p:spPr>
        </p:pic>
      </p:grpSp>
      <p:sp>
        <p:nvSpPr>
          <p:cNvPr id="14" name="Platshållare för text 14">
            <a:extLst>
              <a:ext uri="{FF2B5EF4-FFF2-40B4-BE49-F238E27FC236}">
                <a16:creationId xmlns:a16="http://schemas.microsoft.com/office/drawing/2014/main" id="{B8DC18D6-4029-C36D-C9ED-D8E1ADE51C42}"/>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5" name="Platshållare för text 11">
            <a:extLst>
              <a:ext uri="{FF2B5EF4-FFF2-40B4-BE49-F238E27FC236}">
                <a16:creationId xmlns:a16="http://schemas.microsoft.com/office/drawing/2014/main" id="{BFE200E1-C15F-9CF8-7DC8-46B7EE1E75BA}"/>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1"/>
                </a:solidFill>
              </a:defRPr>
            </a:lvl1pPr>
          </a:lstStyle>
          <a:p>
            <a:pPr lvl="0"/>
            <a:r>
              <a:rPr lang="sv-SE" dirty="0"/>
              <a:t>Klicka här för rubrik</a:t>
            </a:r>
          </a:p>
        </p:txBody>
      </p:sp>
    </p:spTree>
    <p:extLst>
      <p:ext uri="{BB962C8B-B14F-4D97-AF65-F5344CB8AC3E}">
        <p14:creationId xmlns:p14="http://schemas.microsoft.com/office/powerpoint/2010/main" val="2617186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å bakgrund vatten och egen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2EF88D7-4571-0693-BB31-084C2BFEC942}"/>
              </a:ext>
            </a:extLst>
          </p:cNvPr>
          <p:cNvSpPr>
            <a:spLocks noGrp="1" noRot="1" noMove="1" noResize="1" noEditPoints="1" noAdjustHandles="1" noChangeArrowheads="1" noChangeShapeType="1"/>
          </p:cNvSpPr>
          <p:nvPr userDrawn="1"/>
        </p:nvSpPr>
        <p:spPr>
          <a:xfrm>
            <a:off x="246529" y="246529"/>
            <a:ext cx="5849471" cy="6364942"/>
          </a:xfrm>
          <a:prstGeom prst="rect">
            <a:avLst/>
          </a:prstGeom>
          <a:solidFill>
            <a:srgbClr val="7D72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A93BCB52-9ED6-E343-4C02-F464CF35F9FF}"/>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89DC2D82-0486-F21A-A358-B27DA7E5195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6" name="Rektangel 5">
            <a:extLst>
              <a:ext uri="{FF2B5EF4-FFF2-40B4-BE49-F238E27FC236}">
                <a16:creationId xmlns:a16="http://schemas.microsoft.com/office/drawing/2014/main" id="{2B39D5D4-80B6-AEEC-B477-95762CBADABE}"/>
              </a:ext>
            </a:extLst>
          </p:cNvPr>
          <p:cNvSpPr>
            <a:spLocks noGrp="1" noRot="1" noMove="1" noResize="1" noEditPoints="1" noAdjustHandles="1" noChangeArrowheads="1" noChangeShapeType="1"/>
          </p:cNvSpPr>
          <p:nvPr userDrawn="1"/>
        </p:nvSpPr>
        <p:spPr>
          <a:xfrm rot="10800000">
            <a:off x="12202160" y="0"/>
            <a:ext cx="59944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E0FFF97B-4313-1091-B5B6-7782AD7CD267}"/>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2228231" y="6138759"/>
            <a:ext cx="1886065" cy="163667"/>
          </a:xfrm>
          <a:prstGeom prst="rect">
            <a:avLst/>
          </a:prstGeom>
        </p:spPr>
      </p:pic>
      <p:sp>
        <p:nvSpPr>
          <p:cNvPr id="8" name="Platshållare för text 14">
            <a:extLst>
              <a:ext uri="{FF2B5EF4-FFF2-40B4-BE49-F238E27FC236}">
                <a16:creationId xmlns:a16="http://schemas.microsoft.com/office/drawing/2014/main" id="{8C79F36F-6596-70CA-F188-4A9A219C990D}"/>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9" name="Platshållare för bild 1">
            <a:extLst>
              <a:ext uri="{FF2B5EF4-FFF2-40B4-BE49-F238E27FC236}">
                <a16:creationId xmlns:a16="http://schemas.microsoft.com/office/drawing/2014/main" id="{F6DF6D28-8321-2DA0-AF80-4491CCB26275}"/>
              </a:ext>
            </a:extLst>
          </p:cNvPr>
          <p:cNvSpPr>
            <a:spLocks noGrp="1" noRot="1" noMove="1" noResize="1" noEditPoints="1" noAdjustHandles="1" noChangeArrowheads="1" noChangeShapeType="1"/>
          </p:cNvSpPr>
          <p:nvPr>
            <p:ph type="pic" sz="quarter" idx="12" hasCustomPrompt="1"/>
          </p:nvPr>
        </p:nvSpPr>
        <p:spPr>
          <a:xfrm>
            <a:off x="6096000" y="249386"/>
            <a:ext cx="5857875" cy="6354614"/>
          </a:xfrm>
          <a:custGeom>
            <a:avLst/>
            <a:gdLst>
              <a:gd name="connsiteX0" fmla="*/ 4900664 w 5857875"/>
              <a:gd name="connsiteY0" fmla="*/ 6044913 h 6354614"/>
              <a:gd name="connsiteX1" fmla="*/ 4903523 w 5857875"/>
              <a:gd name="connsiteY1" fmla="*/ 6048478 h 6354614"/>
              <a:gd name="connsiteX2" fmla="*/ 4901636 w 5857875"/>
              <a:gd name="connsiteY2" fmla="*/ 6050656 h 6354614"/>
              <a:gd name="connsiteX3" fmla="*/ 4901628 w 5857875"/>
              <a:gd name="connsiteY3" fmla="*/ 6050656 h 6354614"/>
              <a:gd name="connsiteX4" fmla="*/ 4900140 w 5857875"/>
              <a:gd name="connsiteY4" fmla="*/ 6053083 h 6354614"/>
              <a:gd name="connsiteX5" fmla="*/ 4897630 w 5857875"/>
              <a:gd name="connsiteY5" fmla="*/ 6050074 h 6354614"/>
              <a:gd name="connsiteX6" fmla="*/ 4900664 w 5857875"/>
              <a:gd name="connsiteY6" fmla="*/ 6044913 h 6354614"/>
              <a:gd name="connsiteX7" fmla="*/ 4806025 w 5857875"/>
              <a:gd name="connsiteY7" fmla="*/ 6044913 h 6354614"/>
              <a:gd name="connsiteX8" fmla="*/ 4809058 w 5857875"/>
              <a:gd name="connsiteY8" fmla="*/ 6050074 h 6354614"/>
              <a:gd name="connsiteX9" fmla="*/ 4806548 w 5857875"/>
              <a:gd name="connsiteY9" fmla="*/ 6053083 h 6354614"/>
              <a:gd name="connsiteX10" fmla="*/ 4806540 w 5857875"/>
              <a:gd name="connsiteY10" fmla="*/ 6053083 h 6354614"/>
              <a:gd name="connsiteX11" fmla="*/ 4805052 w 5857875"/>
              <a:gd name="connsiteY11" fmla="*/ 6050656 h 6354614"/>
              <a:gd name="connsiteX12" fmla="*/ 4803165 w 5857875"/>
              <a:gd name="connsiteY12" fmla="*/ 6048478 h 6354614"/>
              <a:gd name="connsiteX13" fmla="*/ 4806025 w 5857875"/>
              <a:gd name="connsiteY13" fmla="*/ 6044913 h 6354614"/>
              <a:gd name="connsiteX14" fmla="*/ 4891633 w 5857875"/>
              <a:gd name="connsiteY14" fmla="*/ 6042047 h 6354614"/>
              <a:gd name="connsiteX15" fmla="*/ 4891637 w 5857875"/>
              <a:gd name="connsiteY15" fmla="*/ 6042053 h 6354614"/>
              <a:gd name="connsiteX16" fmla="*/ 4891629 w 5857875"/>
              <a:gd name="connsiteY16" fmla="*/ 6042053 h 6354614"/>
              <a:gd name="connsiteX17" fmla="*/ 4815030 w 5857875"/>
              <a:gd name="connsiteY17" fmla="*/ 6042046 h 6354614"/>
              <a:gd name="connsiteX18" fmla="*/ 4815035 w 5857875"/>
              <a:gd name="connsiteY18" fmla="*/ 6042053 h 6354614"/>
              <a:gd name="connsiteX19" fmla="*/ 4815026 w 5857875"/>
              <a:gd name="connsiteY19" fmla="*/ 6042053 h 6354614"/>
              <a:gd name="connsiteX20" fmla="*/ 4896574 w 5857875"/>
              <a:gd name="connsiteY20" fmla="*/ 6039460 h 6354614"/>
              <a:gd name="connsiteX21" fmla="*/ 4899134 w 5857875"/>
              <a:gd name="connsiteY21" fmla="*/ 6042926 h 6354614"/>
              <a:gd name="connsiteX22" fmla="*/ 4897115 w 5857875"/>
              <a:gd name="connsiteY22" fmla="*/ 6045511 h 6354614"/>
              <a:gd name="connsiteX23" fmla="*/ 4895693 w 5857875"/>
              <a:gd name="connsiteY23" fmla="*/ 6047689 h 6354614"/>
              <a:gd name="connsiteX24" fmla="*/ 4893341 w 5857875"/>
              <a:gd name="connsiteY24" fmla="*/ 6044505 h 6354614"/>
              <a:gd name="connsiteX25" fmla="*/ 4896574 w 5857875"/>
              <a:gd name="connsiteY25" fmla="*/ 6039460 h 6354614"/>
              <a:gd name="connsiteX26" fmla="*/ 4810097 w 5857875"/>
              <a:gd name="connsiteY26" fmla="*/ 6039460 h 6354614"/>
              <a:gd name="connsiteX27" fmla="*/ 4813331 w 5857875"/>
              <a:gd name="connsiteY27" fmla="*/ 6044505 h 6354614"/>
              <a:gd name="connsiteX28" fmla="*/ 4810979 w 5857875"/>
              <a:gd name="connsiteY28" fmla="*/ 6047689 h 6354614"/>
              <a:gd name="connsiteX29" fmla="*/ 4809557 w 5857875"/>
              <a:gd name="connsiteY29" fmla="*/ 6045511 h 6354614"/>
              <a:gd name="connsiteX30" fmla="*/ 4807537 w 5857875"/>
              <a:gd name="connsiteY30" fmla="*/ 6042926 h 6354614"/>
              <a:gd name="connsiteX31" fmla="*/ 4810097 w 5857875"/>
              <a:gd name="connsiteY31" fmla="*/ 6039460 h 6354614"/>
              <a:gd name="connsiteX32" fmla="*/ 4927362 w 5857875"/>
              <a:gd name="connsiteY32" fmla="*/ 6034141 h 6354614"/>
              <a:gd name="connsiteX33" fmla="*/ 4930844 w 5857875"/>
              <a:gd name="connsiteY33" fmla="*/ 6039560 h 6354614"/>
              <a:gd name="connsiteX34" fmla="*/ 4925774 w 5857875"/>
              <a:gd name="connsiteY34" fmla="*/ 6039950 h 6354614"/>
              <a:gd name="connsiteX35" fmla="*/ 4922765 w 5857875"/>
              <a:gd name="connsiteY35" fmla="*/ 6034465 h 6354614"/>
              <a:gd name="connsiteX36" fmla="*/ 4779319 w 5857875"/>
              <a:gd name="connsiteY36" fmla="*/ 6034141 h 6354614"/>
              <a:gd name="connsiteX37" fmla="*/ 4783915 w 5857875"/>
              <a:gd name="connsiteY37" fmla="*/ 6034465 h 6354614"/>
              <a:gd name="connsiteX38" fmla="*/ 4780906 w 5857875"/>
              <a:gd name="connsiteY38" fmla="*/ 6039950 h 6354614"/>
              <a:gd name="connsiteX39" fmla="*/ 4775836 w 5857875"/>
              <a:gd name="connsiteY39" fmla="*/ 6039560 h 6354614"/>
              <a:gd name="connsiteX40" fmla="*/ 4927362 w 5857875"/>
              <a:gd name="connsiteY40" fmla="*/ 6034140 h 6354614"/>
              <a:gd name="connsiteX41" fmla="*/ 4927370 w 5857875"/>
              <a:gd name="connsiteY41" fmla="*/ 6034140 h 6354614"/>
              <a:gd name="connsiteX42" fmla="*/ 4927362 w 5857875"/>
              <a:gd name="connsiteY42" fmla="*/ 6034141 h 6354614"/>
              <a:gd name="connsiteX43" fmla="*/ 4779310 w 5857875"/>
              <a:gd name="connsiteY43" fmla="*/ 6034140 h 6354614"/>
              <a:gd name="connsiteX44" fmla="*/ 4779319 w 5857875"/>
              <a:gd name="connsiteY44" fmla="*/ 6034140 h 6354614"/>
              <a:gd name="connsiteX45" fmla="*/ 4779319 w 5857875"/>
              <a:gd name="connsiteY45" fmla="*/ 6034141 h 6354614"/>
              <a:gd name="connsiteX46" fmla="*/ 4892767 w 5857875"/>
              <a:gd name="connsiteY46" fmla="*/ 6033376 h 6354614"/>
              <a:gd name="connsiteX47" fmla="*/ 4895211 w 5857875"/>
              <a:gd name="connsiteY47" fmla="*/ 6037282 h 6354614"/>
              <a:gd name="connsiteX48" fmla="*/ 4893117 w 5857875"/>
              <a:gd name="connsiteY48" fmla="*/ 6039801 h 6354614"/>
              <a:gd name="connsiteX49" fmla="*/ 4891633 w 5857875"/>
              <a:gd name="connsiteY49" fmla="*/ 6042047 h 6354614"/>
              <a:gd name="connsiteX50" fmla="*/ 4889534 w 5857875"/>
              <a:gd name="connsiteY50" fmla="*/ 6038629 h 6354614"/>
              <a:gd name="connsiteX51" fmla="*/ 4892767 w 5857875"/>
              <a:gd name="connsiteY51" fmla="*/ 6033376 h 6354614"/>
              <a:gd name="connsiteX52" fmla="*/ 4813896 w 5857875"/>
              <a:gd name="connsiteY52" fmla="*/ 6033376 h 6354614"/>
              <a:gd name="connsiteX53" fmla="*/ 4817129 w 5857875"/>
              <a:gd name="connsiteY53" fmla="*/ 6038629 h 6354614"/>
              <a:gd name="connsiteX54" fmla="*/ 4815030 w 5857875"/>
              <a:gd name="connsiteY54" fmla="*/ 6042046 h 6354614"/>
              <a:gd name="connsiteX55" fmla="*/ 4813547 w 5857875"/>
              <a:gd name="connsiteY55" fmla="*/ 6039801 h 6354614"/>
              <a:gd name="connsiteX56" fmla="*/ 4811452 w 5857875"/>
              <a:gd name="connsiteY56" fmla="*/ 6037282 h 6354614"/>
              <a:gd name="connsiteX57" fmla="*/ 4813896 w 5857875"/>
              <a:gd name="connsiteY57" fmla="*/ 6033376 h 6354614"/>
              <a:gd name="connsiteX58" fmla="*/ 4924145 w 5857875"/>
              <a:gd name="connsiteY58" fmla="*/ 6027466 h 6354614"/>
              <a:gd name="connsiteX59" fmla="*/ 4924153 w 5857875"/>
              <a:gd name="connsiteY59" fmla="*/ 6027466 h 6354614"/>
              <a:gd name="connsiteX60" fmla="*/ 4926464 w 5857875"/>
              <a:gd name="connsiteY60" fmla="*/ 6032179 h 6354614"/>
              <a:gd name="connsiteX61" fmla="*/ 4922083 w 5857875"/>
              <a:gd name="connsiteY61" fmla="*/ 6032470 h 6354614"/>
              <a:gd name="connsiteX62" fmla="*/ 4920404 w 5857875"/>
              <a:gd name="connsiteY62" fmla="*/ 6027541 h 6354614"/>
              <a:gd name="connsiteX63" fmla="*/ 4782510 w 5857875"/>
              <a:gd name="connsiteY63" fmla="*/ 6027466 h 6354614"/>
              <a:gd name="connsiteX64" fmla="*/ 4786251 w 5857875"/>
              <a:gd name="connsiteY64" fmla="*/ 6027541 h 6354614"/>
              <a:gd name="connsiteX65" fmla="*/ 4786259 w 5857875"/>
              <a:gd name="connsiteY65" fmla="*/ 6027541 h 6354614"/>
              <a:gd name="connsiteX66" fmla="*/ 4784580 w 5857875"/>
              <a:gd name="connsiteY66" fmla="*/ 6032470 h 6354614"/>
              <a:gd name="connsiteX67" fmla="*/ 4780200 w 5857875"/>
              <a:gd name="connsiteY67" fmla="*/ 6032179 h 6354614"/>
              <a:gd name="connsiteX68" fmla="*/ 4782510 w 5857875"/>
              <a:gd name="connsiteY68" fmla="*/ 6027466 h 6354614"/>
              <a:gd name="connsiteX69" fmla="*/ 4921643 w 5857875"/>
              <a:gd name="connsiteY69" fmla="*/ 6020293 h 6354614"/>
              <a:gd name="connsiteX70" fmla="*/ 4923280 w 5857875"/>
              <a:gd name="connsiteY70" fmla="*/ 6025363 h 6354614"/>
              <a:gd name="connsiteX71" fmla="*/ 4919914 w 5857875"/>
              <a:gd name="connsiteY71" fmla="*/ 6025297 h 6354614"/>
              <a:gd name="connsiteX72" fmla="*/ 4918850 w 5857875"/>
              <a:gd name="connsiteY72" fmla="*/ 6020467 h 6354614"/>
              <a:gd name="connsiteX73" fmla="*/ 4785029 w 5857875"/>
              <a:gd name="connsiteY73" fmla="*/ 6020293 h 6354614"/>
              <a:gd name="connsiteX74" fmla="*/ 4787822 w 5857875"/>
              <a:gd name="connsiteY74" fmla="*/ 6020467 h 6354614"/>
              <a:gd name="connsiteX75" fmla="*/ 4786758 w 5857875"/>
              <a:gd name="connsiteY75" fmla="*/ 6025297 h 6354614"/>
              <a:gd name="connsiteX76" fmla="*/ 4783391 w 5857875"/>
              <a:gd name="connsiteY76" fmla="*/ 6025363 h 6354614"/>
              <a:gd name="connsiteX77" fmla="*/ 4785029 w 5857875"/>
              <a:gd name="connsiteY77" fmla="*/ 6020293 h 6354614"/>
              <a:gd name="connsiteX78" fmla="*/ 4871265 w 5857875"/>
              <a:gd name="connsiteY78" fmla="*/ 5979074 h 6354614"/>
              <a:gd name="connsiteX79" fmla="*/ 4880408 w 5857875"/>
              <a:gd name="connsiteY79" fmla="*/ 5979972 h 6354614"/>
              <a:gd name="connsiteX80" fmla="*/ 4880740 w 5857875"/>
              <a:gd name="connsiteY80" fmla="*/ 5980288 h 6354614"/>
              <a:gd name="connsiteX81" fmla="*/ 4880965 w 5857875"/>
              <a:gd name="connsiteY81" fmla="*/ 5990669 h 6354614"/>
              <a:gd name="connsiteX82" fmla="*/ 4879485 w 5857875"/>
              <a:gd name="connsiteY82" fmla="*/ 5992913 h 6354614"/>
              <a:gd name="connsiteX83" fmla="*/ 4872112 w 5857875"/>
              <a:gd name="connsiteY83" fmla="*/ 5994809 h 6354614"/>
              <a:gd name="connsiteX84" fmla="*/ 4871713 w 5857875"/>
              <a:gd name="connsiteY84" fmla="*/ 5994518 h 6354614"/>
              <a:gd name="connsiteX85" fmla="*/ 4871265 w 5857875"/>
              <a:gd name="connsiteY85" fmla="*/ 5979074 h 6354614"/>
              <a:gd name="connsiteX86" fmla="*/ 4835407 w 5857875"/>
              <a:gd name="connsiteY86" fmla="*/ 5979066 h 6354614"/>
              <a:gd name="connsiteX87" fmla="*/ 4834958 w 5857875"/>
              <a:gd name="connsiteY87" fmla="*/ 5994509 h 6354614"/>
              <a:gd name="connsiteX88" fmla="*/ 4834559 w 5857875"/>
              <a:gd name="connsiteY88" fmla="*/ 5994800 h 6354614"/>
              <a:gd name="connsiteX89" fmla="*/ 4827187 w 5857875"/>
              <a:gd name="connsiteY89" fmla="*/ 5992905 h 6354614"/>
              <a:gd name="connsiteX90" fmla="*/ 4825707 w 5857875"/>
              <a:gd name="connsiteY90" fmla="*/ 5990661 h 6354614"/>
              <a:gd name="connsiteX91" fmla="*/ 4825932 w 5857875"/>
              <a:gd name="connsiteY91" fmla="*/ 5980279 h 6354614"/>
              <a:gd name="connsiteX92" fmla="*/ 4826264 w 5857875"/>
              <a:gd name="connsiteY92" fmla="*/ 5979964 h 6354614"/>
              <a:gd name="connsiteX93" fmla="*/ 4835407 w 5857875"/>
              <a:gd name="connsiteY93" fmla="*/ 5979066 h 6354614"/>
              <a:gd name="connsiteX94" fmla="*/ 4923538 w 5857875"/>
              <a:gd name="connsiteY94" fmla="*/ 5966216 h 6354614"/>
              <a:gd name="connsiteX95" fmla="*/ 4924785 w 5857875"/>
              <a:gd name="connsiteY95" fmla="*/ 5966523 h 6354614"/>
              <a:gd name="connsiteX96" fmla="*/ 4928841 w 5857875"/>
              <a:gd name="connsiteY96" fmla="*/ 5971652 h 6354614"/>
              <a:gd name="connsiteX97" fmla="*/ 4929340 w 5857875"/>
              <a:gd name="connsiteY97" fmla="*/ 5978359 h 6354614"/>
              <a:gd name="connsiteX98" fmla="*/ 4928583 w 5857875"/>
              <a:gd name="connsiteY98" fmla="*/ 5979398 h 6354614"/>
              <a:gd name="connsiteX99" fmla="*/ 4927245 w 5857875"/>
              <a:gd name="connsiteY99" fmla="*/ 5979099 h 6354614"/>
              <a:gd name="connsiteX100" fmla="*/ 4923048 w 5857875"/>
              <a:gd name="connsiteY100" fmla="*/ 5974827 h 6354614"/>
              <a:gd name="connsiteX101" fmla="*/ 4923056 w 5857875"/>
              <a:gd name="connsiteY101" fmla="*/ 5974819 h 6354614"/>
              <a:gd name="connsiteX102" fmla="*/ 4920180 w 5857875"/>
              <a:gd name="connsiteY102" fmla="*/ 5971835 h 6354614"/>
              <a:gd name="connsiteX103" fmla="*/ 4919989 w 5857875"/>
              <a:gd name="connsiteY103" fmla="*/ 5970430 h 6354614"/>
              <a:gd name="connsiteX104" fmla="*/ 4920504 w 5857875"/>
              <a:gd name="connsiteY104" fmla="*/ 5969532 h 6354614"/>
              <a:gd name="connsiteX105" fmla="*/ 4922981 w 5857875"/>
              <a:gd name="connsiteY105" fmla="*/ 5966681 h 6354614"/>
              <a:gd name="connsiteX106" fmla="*/ 4923538 w 5857875"/>
              <a:gd name="connsiteY106" fmla="*/ 5966216 h 6354614"/>
              <a:gd name="connsiteX107" fmla="*/ 4783125 w 5857875"/>
              <a:gd name="connsiteY107" fmla="*/ 5966207 h 6354614"/>
              <a:gd name="connsiteX108" fmla="*/ 4783682 w 5857875"/>
              <a:gd name="connsiteY108" fmla="*/ 5966673 h 6354614"/>
              <a:gd name="connsiteX109" fmla="*/ 4786159 w 5857875"/>
              <a:gd name="connsiteY109" fmla="*/ 5969524 h 6354614"/>
              <a:gd name="connsiteX110" fmla="*/ 4786675 w 5857875"/>
              <a:gd name="connsiteY110" fmla="*/ 5970422 h 6354614"/>
              <a:gd name="connsiteX111" fmla="*/ 4786483 w 5857875"/>
              <a:gd name="connsiteY111" fmla="*/ 5971826 h 6354614"/>
              <a:gd name="connsiteX112" fmla="*/ 4783607 w 5857875"/>
              <a:gd name="connsiteY112" fmla="*/ 5974810 h 6354614"/>
              <a:gd name="connsiteX113" fmla="*/ 4779410 w 5857875"/>
              <a:gd name="connsiteY113" fmla="*/ 5979083 h 6354614"/>
              <a:gd name="connsiteX114" fmla="*/ 4779418 w 5857875"/>
              <a:gd name="connsiteY114" fmla="*/ 5979091 h 6354614"/>
              <a:gd name="connsiteX115" fmla="*/ 4778080 w 5857875"/>
              <a:gd name="connsiteY115" fmla="*/ 5979390 h 6354614"/>
              <a:gd name="connsiteX116" fmla="*/ 4777324 w 5857875"/>
              <a:gd name="connsiteY116" fmla="*/ 5978351 h 6354614"/>
              <a:gd name="connsiteX117" fmla="*/ 4777822 w 5857875"/>
              <a:gd name="connsiteY117" fmla="*/ 5971643 h 6354614"/>
              <a:gd name="connsiteX118" fmla="*/ 4781879 w 5857875"/>
              <a:gd name="connsiteY118" fmla="*/ 5966515 h 6354614"/>
              <a:gd name="connsiteX119" fmla="*/ 4783125 w 5857875"/>
              <a:gd name="connsiteY119" fmla="*/ 5966207 h 6354614"/>
              <a:gd name="connsiteX120" fmla="*/ 4873850 w 5857875"/>
              <a:gd name="connsiteY120" fmla="*/ 5960580 h 6354614"/>
              <a:gd name="connsiteX121" fmla="*/ 4882419 w 5857875"/>
              <a:gd name="connsiteY121" fmla="*/ 5961453 h 6354614"/>
              <a:gd name="connsiteX122" fmla="*/ 4882710 w 5857875"/>
              <a:gd name="connsiteY122" fmla="*/ 5961777 h 6354614"/>
              <a:gd name="connsiteX123" fmla="*/ 4881696 w 5857875"/>
              <a:gd name="connsiteY123" fmla="*/ 5968900 h 6354614"/>
              <a:gd name="connsiteX124" fmla="*/ 4880948 w 5857875"/>
              <a:gd name="connsiteY124" fmla="*/ 5976198 h 6354614"/>
              <a:gd name="connsiteX125" fmla="*/ 4880956 w 5857875"/>
              <a:gd name="connsiteY125" fmla="*/ 5976198 h 6354614"/>
              <a:gd name="connsiteX126" fmla="*/ 4879892 w 5857875"/>
              <a:gd name="connsiteY126" fmla="*/ 5977204 h 6354614"/>
              <a:gd name="connsiteX127" fmla="*/ 4871464 w 5857875"/>
              <a:gd name="connsiteY127" fmla="*/ 5976340 h 6354614"/>
              <a:gd name="connsiteX128" fmla="*/ 4873850 w 5857875"/>
              <a:gd name="connsiteY128" fmla="*/ 5960580 h 6354614"/>
              <a:gd name="connsiteX129" fmla="*/ 4832814 w 5857875"/>
              <a:gd name="connsiteY129" fmla="*/ 5960580 h 6354614"/>
              <a:gd name="connsiteX130" fmla="*/ 4835199 w 5857875"/>
              <a:gd name="connsiteY130" fmla="*/ 5976340 h 6354614"/>
              <a:gd name="connsiteX131" fmla="*/ 4826771 w 5857875"/>
              <a:gd name="connsiteY131" fmla="*/ 5977204 h 6354614"/>
              <a:gd name="connsiteX132" fmla="*/ 4825707 w 5857875"/>
              <a:gd name="connsiteY132" fmla="*/ 5976198 h 6354614"/>
              <a:gd name="connsiteX133" fmla="*/ 4824959 w 5857875"/>
              <a:gd name="connsiteY133" fmla="*/ 5968900 h 6354614"/>
              <a:gd name="connsiteX134" fmla="*/ 4823945 w 5857875"/>
              <a:gd name="connsiteY134" fmla="*/ 5961777 h 6354614"/>
              <a:gd name="connsiteX135" fmla="*/ 4823953 w 5857875"/>
              <a:gd name="connsiteY135" fmla="*/ 5961777 h 6354614"/>
              <a:gd name="connsiteX136" fmla="*/ 4824244 w 5857875"/>
              <a:gd name="connsiteY136" fmla="*/ 5961453 h 6354614"/>
              <a:gd name="connsiteX137" fmla="*/ 4832814 w 5857875"/>
              <a:gd name="connsiteY137" fmla="*/ 5960580 h 6354614"/>
              <a:gd name="connsiteX138" fmla="*/ 4889692 w 5857875"/>
              <a:gd name="connsiteY138" fmla="*/ 5941953 h 6354614"/>
              <a:gd name="connsiteX139" fmla="*/ 4889950 w 5857875"/>
              <a:gd name="connsiteY139" fmla="*/ 5942269 h 6354614"/>
              <a:gd name="connsiteX140" fmla="*/ 4885295 w 5857875"/>
              <a:gd name="connsiteY140" fmla="*/ 5954263 h 6354614"/>
              <a:gd name="connsiteX141" fmla="*/ 4882062 w 5857875"/>
              <a:gd name="connsiteY141" fmla="*/ 5959034 h 6354614"/>
              <a:gd name="connsiteX142" fmla="*/ 4874747 w 5857875"/>
              <a:gd name="connsiteY142" fmla="*/ 5958029 h 6354614"/>
              <a:gd name="connsiteX143" fmla="*/ 4874756 w 5857875"/>
              <a:gd name="connsiteY143" fmla="*/ 5958029 h 6354614"/>
              <a:gd name="connsiteX144" fmla="*/ 4877839 w 5857875"/>
              <a:gd name="connsiteY144" fmla="*/ 5948503 h 6354614"/>
              <a:gd name="connsiteX145" fmla="*/ 4880067 w 5857875"/>
              <a:gd name="connsiteY145" fmla="*/ 5943333 h 6354614"/>
              <a:gd name="connsiteX146" fmla="*/ 4881995 w 5857875"/>
              <a:gd name="connsiteY146" fmla="*/ 5942286 h 6354614"/>
              <a:gd name="connsiteX147" fmla="*/ 4889692 w 5857875"/>
              <a:gd name="connsiteY147" fmla="*/ 5941953 h 6354614"/>
              <a:gd name="connsiteX148" fmla="*/ 4816963 w 5857875"/>
              <a:gd name="connsiteY148" fmla="*/ 5941953 h 6354614"/>
              <a:gd name="connsiteX149" fmla="*/ 4816971 w 5857875"/>
              <a:gd name="connsiteY149" fmla="*/ 5941953 h 6354614"/>
              <a:gd name="connsiteX150" fmla="*/ 4824668 w 5857875"/>
              <a:gd name="connsiteY150" fmla="*/ 5942286 h 6354614"/>
              <a:gd name="connsiteX151" fmla="*/ 4826597 w 5857875"/>
              <a:gd name="connsiteY151" fmla="*/ 5943333 h 6354614"/>
              <a:gd name="connsiteX152" fmla="*/ 4828824 w 5857875"/>
              <a:gd name="connsiteY152" fmla="*/ 5948503 h 6354614"/>
              <a:gd name="connsiteX153" fmla="*/ 4831908 w 5857875"/>
              <a:gd name="connsiteY153" fmla="*/ 5958029 h 6354614"/>
              <a:gd name="connsiteX154" fmla="*/ 4824593 w 5857875"/>
              <a:gd name="connsiteY154" fmla="*/ 5959034 h 6354614"/>
              <a:gd name="connsiteX155" fmla="*/ 4821360 w 5857875"/>
              <a:gd name="connsiteY155" fmla="*/ 5954263 h 6354614"/>
              <a:gd name="connsiteX156" fmla="*/ 4816705 w 5857875"/>
              <a:gd name="connsiteY156" fmla="*/ 5942269 h 6354614"/>
              <a:gd name="connsiteX157" fmla="*/ 4816963 w 5857875"/>
              <a:gd name="connsiteY157" fmla="*/ 5941953 h 6354614"/>
              <a:gd name="connsiteX158" fmla="*/ 4931310 w 5857875"/>
              <a:gd name="connsiteY158" fmla="*/ 5911499 h 6354614"/>
              <a:gd name="connsiteX159" fmla="*/ 4933546 w 5857875"/>
              <a:gd name="connsiteY159" fmla="*/ 5913735 h 6354614"/>
              <a:gd name="connsiteX160" fmla="*/ 4931310 w 5857875"/>
              <a:gd name="connsiteY160" fmla="*/ 5915971 h 6354614"/>
              <a:gd name="connsiteX161" fmla="*/ 4929074 w 5857875"/>
              <a:gd name="connsiteY161" fmla="*/ 5913735 h 6354614"/>
              <a:gd name="connsiteX162" fmla="*/ 4931310 w 5857875"/>
              <a:gd name="connsiteY162" fmla="*/ 5911499 h 6354614"/>
              <a:gd name="connsiteX163" fmla="*/ 4775362 w 5857875"/>
              <a:gd name="connsiteY163" fmla="*/ 5911499 h 6354614"/>
              <a:gd name="connsiteX164" fmla="*/ 4777598 w 5857875"/>
              <a:gd name="connsiteY164" fmla="*/ 5913735 h 6354614"/>
              <a:gd name="connsiteX165" fmla="*/ 4775362 w 5857875"/>
              <a:gd name="connsiteY165" fmla="*/ 5915971 h 6354614"/>
              <a:gd name="connsiteX166" fmla="*/ 4773126 w 5857875"/>
              <a:gd name="connsiteY166" fmla="*/ 5913735 h 6354614"/>
              <a:gd name="connsiteX167" fmla="*/ 4775362 w 5857875"/>
              <a:gd name="connsiteY167" fmla="*/ 5911499 h 6354614"/>
              <a:gd name="connsiteX168" fmla="*/ 4931310 w 5857875"/>
              <a:gd name="connsiteY168" fmla="*/ 5909571 h 6354614"/>
              <a:gd name="connsiteX169" fmla="*/ 4927146 w 5857875"/>
              <a:gd name="connsiteY169" fmla="*/ 5913735 h 6354614"/>
              <a:gd name="connsiteX170" fmla="*/ 4931310 w 5857875"/>
              <a:gd name="connsiteY170" fmla="*/ 5917900 h 6354614"/>
              <a:gd name="connsiteX171" fmla="*/ 4935475 w 5857875"/>
              <a:gd name="connsiteY171" fmla="*/ 5913735 h 6354614"/>
              <a:gd name="connsiteX172" fmla="*/ 4931310 w 5857875"/>
              <a:gd name="connsiteY172" fmla="*/ 5909571 h 6354614"/>
              <a:gd name="connsiteX173" fmla="*/ 4775362 w 5857875"/>
              <a:gd name="connsiteY173" fmla="*/ 5909571 h 6354614"/>
              <a:gd name="connsiteX174" fmla="*/ 4771198 w 5857875"/>
              <a:gd name="connsiteY174" fmla="*/ 5913735 h 6354614"/>
              <a:gd name="connsiteX175" fmla="*/ 4775362 w 5857875"/>
              <a:gd name="connsiteY175" fmla="*/ 5917900 h 6354614"/>
              <a:gd name="connsiteX176" fmla="*/ 4779527 w 5857875"/>
              <a:gd name="connsiteY176" fmla="*/ 5913735 h 6354614"/>
              <a:gd name="connsiteX177" fmla="*/ 4775362 w 5857875"/>
              <a:gd name="connsiteY177" fmla="*/ 5909571 h 6354614"/>
              <a:gd name="connsiteX178" fmla="*/ 4769045 w 5857875"/>
              <a:gd name="connsiteY178" fmla="*/ 5902414 h 6354614"/>
              <a:gd name="connsiteX179" fmla="*/ 4823089 w 5857875"/>
              <a:gd name="connsiteY179" fmla="*/ 5968925 h 6354614"/>
              <a:gd name="connsiteX180" fmla="*/ 4793989 w 5857875"/>
              <a:gd name="connsiteY180" fmla="*/ 6055327 h 6354614"/>
              <a:gd name="connsiteX181" fmla="*/ 4793997 w 5857875"/>
              <a:gd name="connsiteY181" fmla="*/ 6055311 h 6354614"/>
              <a:gd name="connsiteX182" fmla="*/ 4784904 w 5857875"/>
              <a:gd name="connsiteY182" fmla="*/ 6063406 h 6354614"/>
              <a:gd name="connsiteX183" fmla="*/ 4783641 w 5857875"/>
              <a:gd name="connsiteY183" fmla="*/ 6073298 h 6354614"/>
              <a:gd name="connsiteX184" fmla="*/ 4790282 w 5857875"/>
              <a:gd name="connsiteY184" fmla="*/ 6078991 h 6354614"/>
              <a:gd name="connsiteX185" fmla="*/ 4775146 w 5857875"/>
              <a:gd name="connsiteY185" fmla="*/ 6080562 h 6354614"/>
              <a:gd name="connsiteX186" fmla="*/ 4766992 w 5857875"/>
              <a:gd name="connsiteY186" fmla="*/ 6066881 h 6354614"/>
              <a:gd name="connsiteX187" fmla="*/ 4755164 w 5857875"/>
              <a:gd name="connsiteY187" fmla="*/ 6064695 h 6354614"/>
              <a:gd name="connsiteX188" fmla="*/ 4749687 w 5857875"/>
              <a:gd name="connsiteY188" fmla="*/ 6045436 h 6354614"/>
              <a:gd name="connsiteX189" fmla="*/ 4767923 w 5857875"/>
              <a:gd name="connsiteY189" fmla="*/ 6054089 h 6354614"/>
              <a:gd name="connsiteX190" fmla="*/ 4780707 w 5857875"/>
              <a:gd name="connsiteY190" fmla="*/ 6045046 h 6354614"/>
              <a:gd name="connsiteX191" fmla="*/ 4790681 w 5857875"/>
              <a:gd name="connsiteY191" fmla="*/ 6000145 h 6354614"/>
              <a:gd name="connsiteX192" fmla="*/ 4784655 w 5857875"/>
              <a:gd name="connsiteY192" fmla="*/ 5976356 h 6354614"/>
              <a:gd name="connsiteX193" fmla="*/ 4784771 w 5857875"/>
              <a:gd name="connsiteY193" fmla="*/ 5975791 h 6354614"/>
              <a:gd name="connsiteX194" fmla="*/ 4787040 w 5857875"/>
              <a:gd name="connsiteY194" fmla="*/ 5973489 h 6354614"/>
              <a:gd name="connsiteX195" fmla="*/ 4788229 w 5857875"/>
              <a:gd name="connsiteY195" fmla="*/ 5969574 h 6354614"/>
              <a:gd name="connsiteX196" fmla="*/ 4786982 w 5857875"/>
              <a:gd name="connsiteY196" fmla="*/ 5968044 h 6354614"/>
              <a:gd name="connsiteX197" fmla="*/ 4784181 w 5857875"/>
              <a:gd name="connsiteY197" fmla="*/ 5965027 h 6354614"/>
              <a:gd name="connsiteX198" fmla="*/ 4779925 w 5857875"/>
              <a:gd name="connsiteY198" fmla="*/ 5963639 h 6354614"/>
              <a:gd name="connsiteX199" fmla="*/ 4771214 w 5857875"/>
              <a:gd name="connsiteY199" fmla="*/ 5942884 h 6354614"/>
              <a:gd name="connsiteX200" fmla="*/ 4771713 w 5857875"/>
              <a:gd name="connsiteY200" fmla="*/ 5942411 h 6354614"/>
              <a:gd name="connsiteX201" fmla="*/ 4788212 w 5857875"/>
              <a:gd name="connsiteY201" fmla="*/ 5938679 h 6354614"/>
              <a:gd name="connsiteX202" fmla="*/ 4794114 w 5857875"/>
              <a:gd name="connsiteY202" fmla="*/ 5926934 h 6354614"/>
              <a:gd name="connsiteX203" fmla="*/ 4793199 w 5857875"/>
              <a:gd name="connsiteY203" fmla="*/ 5926743 h 6354614"/>
              <a:gd name="connsiteX204" fmla="*/ 4785220 w 5857875"/>
              <a:gd name="connsiteY204" fmla="*/ 5937997 h 6354614"/>
              <a:gd name="connsiteX205" fmla="*/ 4771838 w 5857875"/>
              <a:gd name="connsiteY205" fmla="*/ 5939576 h 6354614"/>
              <a:gd name="connsiteX206" fmla="*/ 4763626 w 5857875"/>
              <a:gd name="connsiteY206" fmla="*/ 5933658 h 6354614"/>
              <a:gd name="connsiteX207" fmla="*/ 4756045 w 5857875"/>
              <a:gd name="connsiteY207" fmla="*/ 5915729 h 6354614"/>
              <a:gd name="connsiteX208" fmla="*/ 4757167 w 5857875"/>
              <a:gd name="connsiteY208" fmla="*/ 5914973 h 6354614"/>
              <a:gd name="connsiteX209" fmla="*/ 4764033 w 5857875"/>
              <a:gd name="connsiteY209" fmla="*/ 5919935 h 6354614"/>
              <a:gd name="connsiteX210" fmla="*/ 4764673 w 5857875"/>
              <a:gd name="connsiteY210" fmla="*/ 5918954 h 6354614"/>
              <a:gd name="connsiteX211" fmla="*/ 4754799 w 5857875"/>
              <a:gd name="connsiteY211" fmla="*/ 5903686 h 6354614"/>
              <a:gd name="connsiteX212" fmla="*/ 4755364 w 5857875"/>
              <a:gd name="connsiteY212" fmla="*/ 5902838 h 6354614"/>
              <a:gd name="connsiteX213" fmla="*/ 4769045 w 5857875"/>
              <a:gd name="connsiteY213" fmla="*/ 5902414 h 6354614"/>
              <a:gd name="connsiteX214" fmla="*/ 4937610 w 5857875"/>
              <a:gd name="connsiteY214" fmla="*/ 5902381 h 6354614"/>
              <a:gd name="connsiteX215" fmla="*/ 4951291 w 5857875"/>
              <a:gd name="connsiteY215" fmla="*/ 5902804 h 6354614"/>
              <a:gd name="connsiteX216" fmla="*/ 4951857 w 5857875"/>
              <a:gd name="connsiteY216" fmla="*/ 5903652 h 6354614"/>
              <a:gd name="connsiteX217" fmla="*/ 4941982 w 5857875"/>
              <a:gd name="connsiteY217" fmla="*/ 5918921 h 6354614"/>
              <a:gd name="connsiteX218" fmla="*/ 4942622 w 5857875"/>
              <a:gd name="connsiteY218" fmla="*/ 5919902 h 6354614"/>
              <a:gd name="connsiteX219" fmla="*/ 4949488 w 5857875"/>
              <a:gd name="connsiteY219" fmla="*/ 5914940 h 6354614"/>
              <a:gd name="connsiteX220" fmla="*/ 4950610 w 5857875"/>
              <a:gd name="connsiteY220" fmla="*/ 5915696 h 6354614"/>
              <a:gd name="connsiteX221" fmla="*/ 4943029 w 5857875"/>
              <a:gd name="connsiteY221" fmla="*/ 5933625 h 6354614"/>
              <a:gd name="connsiteX222" fmla="*/ 4934817 w 5857875"/>
              <a:gd name="connsiteY222" fmla="*/ 5939543 h 6354614"/>
              <a:gd name="connsiteX223" fmla="*/ 4921435 w 5857875"/>
              <a:gd name="connsiteY223" fmla="*/ 5937964 h 6354614"/>
              <a:gd name="connsiteX224" fmla="*/ 4913456 w 5857875"/>
              <a:gd name="connsiteY224" fmla="*/ 5926709 h 6354614"/>
              <a:gd name="connsiteX225" fmla="*/ 4912541 w 5857875"/>
              <a:gd name="connsiteY225" fmla="*/ 5926901 h 6354614"/>
              <a:gd name="connsiteX226" fmla="*/ 4918443 w 5857875"/>
              <a:gd name="connsiteY226" fmla="*/ 5938645 h 6354614"/>
              <a:gd name="connsiteX227" fmla="*/ 4934942 w 5857875"/>
              <a:gd name="connsiteY227" fmla="*/ 5942377 h 6354614"/>
              <a:gd name="connsiteX228" fmla="*/ 4935441 w 5857875"/>
              <a:gd name="connsiteY228" fmla="*/ 5942851 h 6354614"/>
              <a:gd name="connsiteX229" fmla="*/ 4926730 w 5857875"/>
              <a:gd name="connsiteY229" fmla="*/ 5963606 h 6354614"/>
              <a:gd name="connsiteX230" fmla="*/ 4922474 w 5857875"/>
              <a:gd name="connsiteY230" fmla="*/ 5964994 h 6354614"/>
              <a:gd name="connsiteX231" fmla="*/ 4919673 w 5857875"/>
              <a:gd name="connsiteY231" fmla="*/ 5968011 h 6354614"/>
              <a:gd name="connsiteX232" fmla="*/ 4918426 w 5857875"/>
              <a:gd name="connsiteY232" fmla="*/ 5969541 h 6354614"/>
              <a:gd name="connsiteX233" fmla="*/ 4919615 w 5857875"/>
              <a:gd name="connsiteY233" fmla="*/ 5973455 h 6354614"/>
              <a:gd name="connsiteX234" fmla="*/ 4921884 w 5857875"/>
              <a:gd name="connsiteY234" fmla="*/ 5975758 h 6354614"/>
              <a:gd name="connsiteX235" fmla="*/ 4922000 w 5857875"/>
              <a:gd name="connsiteY235" fmla="*/ 5976323 h 6354614"/>
              <a:gd name="connsiteX236" fmla="*/ 4915974 w 5857875"/>
              <a:gd name="connsiteY236" fmla="*/ 6000112 h 6354614"/>
              <a:gd name="connsiteX237" fmla="*/ 4925948 w 5857875"/>
              <a:gd name="connsiteY237" fmla="*/ 6045012 h 6354614"/>
              <a:gd name="connsiteX238" fmla="*/ 4938732 w 5857875"/>
              <a:gd name="connsiteY238" fmla="*/ 6054056 h 6354614"/>
              <a:gd name="connsiteX239" fmla="*/ 4956968 w 5857875"/>
              <a:gd name="connsiteY239" fmla="*/ 6045403 h 6354614"/>
              <a:gd name="connsiteX240" fmla="*/ 4951491 w 5857875"/>
              <a:gd name="connsiteY240" fmla="*/ 6064662 h 6354614"/>
              <a:gd name="connsiteX241" fmla="*/ 4951499 w 5857875"/>
              <a:gd name="connsiteY241" fmla="*/ 6064678 h 6354614"/>
              <a:gd name="connsiteX242" fmla="*/ 4939671 w 5857875"/>
              <a:gd name="connsiteY242" fmla="*/ 6066864 h 6354614"/>
              <a:gd name="connsiteX243" fmla="*/ 4931517 w 5857875"/>
              <a:gd name="connsiteY243" fmla="*/ 6080546 h 6354614"/>
              <a:gd name="connsiteX244" fmla="*/ 4916382 w 5857875"/>
              <a:gd name="connsiteY244" fmla="*/ 6078975 h 6354614"/>
              <a:gd name="connsiteX245" fmla="*/ 4923023 w 5857875"/>
              <a:gd name="connsiteY245" fmla="*/ 6073281 h 6354614"/>
              <a:gd name="connsiteX246" fmla="*/ 4921759 w 5857875"/>
              <a:gd name="connsiteY246" fmla="*/ 6063390 h 6354614"/>
              <a:gd name="connsiteX247" fmla="*/ 4912666 w 5857875"/>
              <a:gd name="connsiteY247" fmla="*/ 6055294 h 6354614"/>
              <a:gd name="connsiteX248" fmla="*/ 4883566 w 5857875"/>
              <a:gd name="connsiteY248" fmla="*/ 5968892 h 6354614"/>
              <a:gd name="connsiteX249" fmla="*/ 4937610 w 5857875"/>
              <a:gd name="connsiteY249" fmla="*/ 5902381 h 6354614"/>
              <a:gd name="connsiteX250" fmla="*/ 5188371 w 5857875"/>
              <a:gd name="connsiteY250" fmla="*/ 5899530 h 6354614"/>
              <a:gd name="connsiteX251" fmla="*/ 5204097 w 5857875"/>
              <a:gd name="connsiteY251" fmla="*/ 5921731 h 6354614"/>
              <a:gd name="connsiteX252" fmla="*/ 5188371 w 5857875"/>
              <a:gd name="connsiteY252" fmla="*/ 5943932 h 6354614"/>
              <a:gd name="connsiteX253" fmla="*/ 5172645 w 5857875"/>
              <a:gd name="connsiteY253" fmla="*/ 5921731 h 6354614"/>
              <a:gd name="connsiteX254" fmla="*/ 5188371 w 5857875"/>
              <a:gd name="connsiteY254" fmla="*/ 5899530 h 6354614"/>
              <a:gd name="connsiteX255" fmla="*/ 5507830 w 5857875"/>
              <a:gd name="connsiteY255" fmla="*/ 5886987 h 6354614"/>
              <a:gd name="connsiteX256" fmla="*/ 5507830 w 5857875"/>
              <a:gd name="connsiteY256" fmla="*/ 5956474 h 6354614"/>
              <a:gd name="connsiteX257" fmla="*/ 5524853 w 5857875"/>
              <a:gd name="connsiteY257" fmla="*/ 5956474 h 6354614"/>
              <a:gd name="connsiteX258" fmla="*/ 5524254 w 5857875"/>
              <a:gd name="connsiteY258" fmla="*/ 5908989 h 6354614"/>
              <a:gd name="connsiteX259" fmla="*/ 5524454 w 5857875"/>
              <a:gd name="connsiteY259" fmla="*/ 5908989 h 6354614"/>
              <a:gd name="connsiteX260" fmla="*/ 5548741 w 5857875"/>
              <a:gd name="connsiteY260" fmla="*/ 5956474 h 6354614"/>
              <a:gd name="connsiteX261" fmla="*/ 5571740 w 5857875"/>
              <a:gd name="connsiteY261" fmla="*/ 5956474 h 6354614"/>
              <a:gd name="connsiteX262" fmla="*/ 5571740 w 5857875"/>
              <a:gd name="connsiteY262" fmla="*/ 5886987 h 6354614"/>
              <a:gd name="connsiteX263" fmla="*/ 5554817 w 5857875"/>
              <a:gd name="connsiteY263" fmla="*/ 5886987 h 6354614"/>
              <a:gd name="connsiteX264" fmla="*/ 5555116 w 5857875"/>
              <a:gd name="connsiteY264" fmla="*/ 5934173 h 6354614"/>
              <a:gd name="connsiteX265" fmla="*/ 5554917 w 5857875"/>
              <a:gd name="connsiteY265" fmla="*/ 5934173 h 6354614"/>
              <a:gd name="connsiteX266" fmla="*/ 5531419 w 5857875"/>
              <a:gd name="connsiteY266" fmla="*/ 5886987 h 6354614"/>
              <a:gd name="connsiteX267" fmla="*/ 5434661 w 5857875"/>
              <a:gd name="connsiteY267" fmla="*/ 5886987 h 6354614"/>
              <a:gd name="connsiteX268" fmla="*/ 5434661 w 5857875"/>
              <a:gd name="connsiteY268" fmla="*/ 5930092 h 6354614"/>
              <a:gd name="connsiteX269" fmla="*/ 5465124 w 5857875"/>
              <a:gd name="connsiteY269" fmla="*/ 5957671 h 6354614"/>
              <a:gd name="connsiteX270" fmla="*/ 5495587 w 5857875"/>
              <a:gd name="connsiteY270" fmla="*/ 5930092 h 6354614"/>
              <a:gd name="connsiteX271" fmla="*/ 5495587 w 5857875"/>
              <a:gd name="connsiteY271" fmla="*/ 5886987 h 6354614"/>
              <a:gd name="connsiteX272" fmla="*/ 5477068 w 5857875"/>
              <a:gd name="connsiteY272" fmla="*/ 5886987 h 6354614"/>
              <a:gd name="connsiteX273" fmla="*/ 5477068 w 5857875"/>
              <a:gd name="connsiteY273" fmla="*/ 5927009 h 6354614"/>
              <a:gd name="connsiteX274" fmla="*/ 5465124 w 5857875"/>
              <a:gd name="connsiteY274" fmla="*/ 5943932 h 6354614"/>
              <a:gd name="connsiteX275" fmla="*/ 5453180 w 5857875"/>
              <a:gd name="connsiteY275" fmla="*/ 5927009 h 6354614"/>
              <a:gd name="connsiteX276" fmla="*/ 5453180 w 5857875"/>
              <a:gd name="connsiteY276" fmla="*/ 5886987 h 6354614"/>
              <a:gd name="connsiteX277" fmla="*/ 5334602 w 5857875"/>
              <a:gd name="connsiteY277" fmla="*/ 5886987 h 6354614"/>
              <a:gd name="connsiteX278" fmla="*/ 5334602 w 5857875"/>
              <a:gd name="connsiteY278" fmla="*/ 5956474 h 6354614"/>
              <a:gd name="connsiteX279" fmla="*/ 5352722 w 5857875"/>
              <a:gd name="connsiteY279" fmla="*/ 5956474 h 6354614"/>
              <a:gd name="connsiteX280" fmla="*/ 5352323 w 5857875"/>
              <a:gd name="connsiteY280" fmla="*/ 5903120 h 6354614"/>
              <a:gd name="connsiteX281" fmla="*/ 5352522 w 5857875"/>
              <a:gd name="connsiteY281" fmla="*/ 5903120 h 6354614"/>
              <a:gd name="connsiteX282" fmla="*/ 5369445 w 5857875"/>
              <a:gd name="connsiteY282" fmla="*/ 5956474 h 6354614"/>
              <a:gd name="connsiteX283" fmla="*/ 5386468 w 5857875"/>
              <a:gd name="connsiteY283" fmla="*/ 5956474 h 6354614"/>
              <a:gd name="connsiteX284" fmla="*/ 5404189 w 5857875"/>
              <a:gd name="connsiteY284" fmla="*/ 5903120 h 6354614"/>
              <a:gd name="connsiteX285" fmla="*/ 5404389 w 5857875"/>
              <a:gd name="connsiteY285" fmla="*/ 5903120 h 6354614"/>
              <a:gd name="connsiteX286" fmla="*/ 5404089 w 5857875"/>
              <a:gd name="connsiteY286" fmla="*/ 5956474 h 6354614"/>
              <a:gd name="connsiteX287" fmla="*/ 5422209 w 5857875"/>
              <a:gd name="connsiteY287" fmla="*/ 5956474 h 6354614"/>
              <a:gd name="connsiteX288" fmla="*/ 5422209 w 5857875"/>
              <a:gd name="connsiteY288" fmla="*/ 5886987 h 6354614"/>
              <a:gd name="connsiteX289" fmla="*/ 5394140 w 5857875"/>
              <a:gd name="connsiteY289" fmla="*/ 5886987 h 6354614"/>
              <a:gd name="connsiteX290" fmla="*/ 5378713 w 5857875"/>
              <a:gd name="connsiteY290" fmla="*/ 5933176 h 6354614"/>
              <a:gd name="connsiteX291" fmla="*/ 5378514 w 5857875"/>
              <a:gd name="connsiteY291" fmla="*/ 5933176 h 6354614"/>
              <a:gd name="connsiteX292" fmla="*/ 5363777 w 5857875"/>
              <a:gd name="connsiteY292" fmla="*/ 5886987 h 6354614"/>
              <a:gd name="connsiteX293" fmla="*/ 5334610 w 5857875"/>
              <a:gd name="connsiteY293" fmla="*/ 5886987 h 6354614"/>
              <a:gd name="connsiteX294" fmla="*/ 5233064 w 5857875"/>
              <a:gd name="connsiteY294" fmla="*/ 5886987 h 6354614"/>
              <a:gd name="connsiteX295" fmla="*/ 5233064 w 5857875"/>
              <a:gd name="connsiteY295" fmla="*/ 5956474 h 6354614"/>
              <a:gd name="connsiteX296" fmla="*/ 5251184 w 5857875"/>
              <a:gd name="connsiteY296" fmla="*/ 5956474 h 6354614"/>
              <a:gd name="connsiteX297" fmla="*/ 5250785 w 5857875"/>
              <a:gd name="connsiteY297" fmla="*/ 5903120 h 6354614"/>
              <a:gd name="connsiteX298" fmla="*/ 5250984 w 5857875"/>
              <a:gd name="connsiteY298" fmla="*/ 5903120 h 6354614"/>
              <a:gd name="connsiteX299" fmla="*/ 5267907 w 5857875"/>
              <a:gd name="connsiteY299" fmla="*/ 5956474 h 6354614"/>
              <a:gd name="connsiteX300" fmla="*/ 5284930 w 5857875"/>
              <a:gd name="connsiteY300" fmla="*/ 5956474 h 6354614"/>
              <a:gd name="connsiteX301" fmla="*/ 5302651 w 5857875"/>
              <a:gd name="connsiteY301" fmla="*/ 5903120 h 6354614"/>
              <a:gd name="connsiteX302" fmla="*/ 5302851 w 5857875"/>
              <a:gd name="connsiteY302" fmla="*/ 5903120 h 6354614"/>
              <a:gd name="connsiteX303" fmla="*/ 5302551 w 5857875"/>
              <a:gd name="connsiteY303" fmla="*/ 5956474 h 6354614"/>
              <a:gd name="connsiteX304" fmla="*/ 5320671 w 5857875"/>
              <a:gd name="connsiteY304" fmla="*/ 5956474 h 6354614"/>
              <a:gd name="connsiteX305" fmla="*/ 5320671 w 5857875"/>
              <a:gd name="connsiteY305" fmla="*/ 5886987 h 6354614"/>
              <a:gd name="connsiteX306" fmla="*/ 5292602 w 5857875"/>
              <a:gd name="connsiteY306" fmla="*/ 5886987 h 6354614"/>
              <a:gd name="connsiteX307" fmla="*/ 5277175 w 5857875"/>
              <a:gd name="connsiteY307" fmla="*/ 5933176 h 6354614"/>
              <a:gd name="connsiteX308" fmla="*/ 5276976 w 5857875"/>
              <a:gd name="connsiteY308" fmla="*/ 5933176 h 6354614"/>
              <a:gd name="connsiteX309" fmla="*/ 5262239 w 5857875"/>
              <a:gd name="connsiteY309" fmla="*/ 5886987 h 6354614"/>
              <a:gd name="connsiteX310" fmla="*/ 5233072 w 5857875"/>
              <a:gd name="connsiteY310" fmla="*/ 5886987 h 6354614"/>
              <a:gd name="connsiteX311" fmla="*/ 5088222 w 5857875"/>
              <a:gd name="connsiteY311" fmla="*/ 5886987 h 6354614"/>
              <a:gd name="connsiteX312" fmla="*/ 5088222 w 5857875"/>
              <a:gd name="connsiteY312" fmla="*/ 5956466 h 6354614"/>
              <a:gd name="connsiteX313" fmla="*/ 5106741 w 5857875"/>
              <a:gd name="connsiteY313" fmla="*/ 5956466 h 6354614"/>
              <a:gd name="connsiteX314" fmla="*/ 5106741 w 5857875"/>
              <a:gd name="connsiteY314" fmla="*/ 5924906 h 6354614"/>
              <a:gd name="connsiteX315" fmla="*/ 5106940 w 5857875"/>
              <a:gd name="connsiteY315" fmla="*/ 5924906 h 6354614"/>
              <a:gd name="connsiteX316" fmla="*/ 5128543 w 5857875"/>
              <a:gd name="connsiteY316" fmla="*/ 5956466 h 6354614"/>
              <a:gd name="connsiteX317" fmla="*/ 5152132 w 5857875"/>
              <a:gd name="connsiteY317" fmla="*/ 5956466 h 6354614"/>
              <a:gd name="connsiteX318" fmla="*/ 5124462 w 5857875"/>
              <a:gd name="connsiteY318" fmla="*/ 5919337 h 6354614"/>
              <a:gd name="connsiteX319" fmla="*/ 5150146 w 5857875"/>
              <a:gd name="connsiteY319" fmla="*/ 5886987 h 6354614"/>
              <a:gd name="connsiteX320" fmla="*/ 5127845 w 5857875"/>
              <a:gd name="connsiteY320" fmla="*/ 5886987 h 6354614"/>
              <a:gd name="connsiteX321" fmla="*/ 5106940 w 5857875"/>
              <a:gd name="connsiteY321" fmla="*/ 5915356 h 6354614"/>
              <a:gd name="connsiteX322" fmla="*/ 5106741 w 5857875"/>
              <a:gd name="connsiteY322" fmla="*/ 5915356 h 6354614"/>
              <a:gd name="connsiteX323" fmla="*/ 5106741 w 5857875"/>
              <a:gd name="connsiteY323" fmla="*/ 5886987 h 6354614"/>
              <a:gd name="connsiteX324" fmla="*/ 5188371 w 5857875"/>
              <a:gd name="connsiteY324" fmla="*/ 5885799 h 6354614"/>
              <a:gd name="connsiteX325" fmla="*/ 5153528 w 5857875"/>
              <a:gd name="connsiteY325" fmla="*/ 5921740 h 6354614"/>
              <a:gd name="connsiteX326" fmla="*/ 5188371 w 5857875"/>
              <a:gd name="connsiteY326" fmla="*/ 5957680 h 6354614"/>
              <a:gd name="connsiteX327" fmla="*/ 5223215 w 5857875"/>
              <a:gd name="connsiteY327" fmla="*/ 5921740 h 6354614"/>
              <a:gd name="connsiteX328" fmla="*/ 5188371 w 5857875"/>
              <a:gd name="connsiteY328" fmla="*/ 5885799 h 6354614"/>
              <a:gd name="connsiteX329" fmla="*/ 4946413 w 5857875"/>
              <a:gd name="connsiteY329" fmla="*/ 5798765 h 6354614"/>
              <a:gd name="connsiteX330" fmla="*/ 4938758 w 5857875"/>
              <a:gd name="connsiteY330" fmla="*/ 5821963 h 6354614"/>
              <a:gd name="connsiteX331" fmla="*/ 4914836 w 5857875"/>
              <a:gd name="connsiteY331" fmla="*/ 5816993 h 6354614"/>
              <a:gd name="connsiteX332" fmla="*/ 4931102 w 5857875"/>
              <a:gd name="connsiteY332" fmla="*/ 5835221 h 6354614"/>
              <a:gd name="connsiteX333" fmla="*/ 4914836 w 5857875"/>
              <a:gd name="connsiteY333" fmla="*/ 5853449 h 6354614"/>
              <a:gd name="connsiteX334" fmla="*/ 4938758 w 5857875"/>
              <a:gd name="connsiteY334" fmla="*/ 5848478 h 6354614"/>
              <a:gd name="connsiteX335" fmla="*/ 4946413 w 5857875"/>
              <a:gd name="connsiteY335" fmla="*/ 5871677 h 6354614"/>
              <a:gd name="connsiteX336" fmla="*/ 4954068 w 5857875"/>
              <a:gd name="connsiteY336" fmla="*/ 5848478 h 6354614"/>
              <a:gd name="connsiteX337" fmla="*/ 4977990 w 5857875"/>
              <a:gd name="connsiteY337" fmla="*/ 5853449 h 6354614"/>
              <a:gd name="connsiteX338" fmla="*/ 4961723 w 5857875"/>
              <a:gd name="connsiteY338" fmla="*/ 5835221 h 6354614"/>
              <a:gd name="connsiteX339" fmla="*/ 4977990 w 5857875"/>
              <a:gd name="connsiteY339" fmla="*/ 5816993 h 6354614"/>
              <a:gd name="connsiteX340" fmla="*/ 4954068 w 5857875"/>
              <a:gd name="connsiteY340" fmla="*/ 5821963 h 6354614"/>
              <a:gd name="connsiteX341" fmla="*/ 4852638 w 5857875"/>
              <a:gd name="connsiteY341" fmla="*/ 5798765 h 6354614"/>
              <a:gd name="connsiteX342" fmla="*/ 4844983 w 5857875"/>
              <a:gd name="connsiteY342" fmla="*/ 5821963 h 6354614"/>
              <a:gd name="connsiteX343" fmla="*/ 4821061 w 5857875"/>
              <a:gd name="connsiteY343" fmla="*/ 5816993 h 6354614"/>
              <a:gd name="connsiteX344" fmla="*/ 4837327 w 5857875"/>
              <a:gd name="connsiteY344" fmla="*/ 5835221 h 6354614"/>
              <a:gd name="connsiteX345" fmla="*/ 4821061 w 5857875"/>
              <a:gd name="connsiteY345" fmla="*/ 5853449 h 6354614"/>
              <a:gd name="connsiteX346" fmla="*/ 4844983 w 5857875"/>
              <a:gd name="connsiteY346" fmla="*/ 5848478 h 6354614"/>
              <a:gd name="connsiteX347" fmla="*/ 4852638 w 5857875"/>
              <a:gd name="connsiteY347" fmla="*/ 5871677 h 6354614"/>
              <a:gd name="connsiteX348" fmla="*/ 4860293 w 5857875"/>
              <a:gd name="connsiteY348" fmla="*/ 5848478 h 6354614"/>
              <a:gd name="connsiteX349" fmla="*/ 4884215 w 5857875"/>
              <a:gd name="connsiteY349" fmla="*/ 5853449 h 6354614"/>
              <a:gd name="connsiteX350" fmla="*/ 4867948 w 5857875"/>
              <a:gd name="connsiteY350" fmla="*/ 5835221 h 6354614"/>
              <a:gd name="connsiteX351" fmla="*/ 4884215 w 5857875"/>
              <a:gd name="connsiteY351" fmla="*/ 5816993 h 6354614"/>
              <a:gd name="connsiteX352" fmla="*/ 4860293 w 5857875"/>
              <a:gd name="connsiteY352" fmla="*/ 5821963 h 6354614"/>
              <a:gd name="connsiteX353" fmla="*/ 4758863 w 5857875"/>
              <a:gd name="connsiteY353" fmla="*/ 5798765 h 6354614"/>
              <a:gd name="connsiteX354" fmla="*/ 4751208 w 5857875"/>
              <a:gd name="connsiteY354" fmla="*/ 5821963 h 6354614"/>
              <a:gd name="connsiteX355" fmla="*/ 4727286 w 5857875"/>
              <a:gd name="connsiteY355" fmla="*/ 5816993 h 6354614"/>
              <a:gd name="connsiteX356" fmla="*/ 4743552 w 5857875"/>
              <a:gd name="connsiteY356" fmla="*/ 5835221 h 6354614"/>
              <a:gd name="connsiteX357" fmla="*/ 4727286 w 5857875"/>
              <a:gd name="connsiteY357" fmla="*/ 5853449 h 6354614"/>
              <a:gd name="connsiteX358" fmla="*/ 4751208 w 5857875"/>
              <a:gd name="connsiteY358" fmla="*/ 5848478 h 6354614"/>
              <a:gd name="connsiteX359" fmla="*/ 4758863 w 5857875"/>
              <a:gd name="connsiteY359" fmla="*/ 5871677 h 6354614"/>
              <a:gd name="connsiteX360" fmla="*/ 4766518 w 5857875"/>
              <a:gd name="connsiteY360" fmla="*/ 5848478 h 6354614"/>
              <a:gd name="connsiteX361" fmla="*/ 4790440 w 5857875"/>
              <a:gd name="connsiteY361" fmla="*/ 5853449 h 6354614"/>
              <a:gd name="connsiteX362" fmla="*/ 4774173 w 5857875"/>
              <a:gd name="connsiteY362" fmla="*/ 5835221 h 6354614"/>
              <a:gd name="connsiteX363" fmla="*/ 4790440 w 5857875"/>
              <a:gd name="connsiteY363" fmla="*/ 5816993 h 6354614"/>
              <a:gd name="connsiteX364" fmla="*/ 4766518 w 5857875"/>
              <a:gd name="connsiteY364" fmla="*/ 5821963 h 6354614"/>
              <a:gd name="connsiteX365" fmla="*/ 4705293 w 5857875"/>
              <a:gd name="connsiteY365" fmla="*/ 5789173 h 6354614"/>
              <a:gd name="connsiteX366" fmla="*/ 5001420 w 5857875"/>
              <a:gd name="connsiteY366" fmla="*/ 5789173 h 6354614"/>
              <a:gd name="connsiteX367" fmla="*/ 5001420 w 5857875"/>
              <a:gd name="connsiteY367" fmla="*/ 5883413 h 6354614"/>
              <a:gd name="connsiteX368" fmla="*/ 4705293 w 5857875"/>
              <a:gd name="connsiteY368" fmla="*/ 5883413 h 6354614"/>
              <a:gd name="connsiteX369" fmla="*/ 5431178 w 5857875"/>
              <a:gd name="connsiteY369" fmla="*/ 5787245 h 6354614"/>
              <a:gd name="connsiteX370" fmla="*/ 5431178 w 5857875"/>
              <a:gd name="connsiteY370" fmla="*/ 5856732 h 6354614"/>
              <a:gd name="connsiteX371" fmla="*/ 5478365 w 5857875"/>
              <a:gd name="connsiteY371" fmla="*/ 5856732 h 6354614"/>
              <a:gd name="connsiteX372" fmla="*/ 5478365 w 5857875"/>
              <a:gd name="connsiteY372" fmla="*/ 5842993 h 6354614"/>
              <a:gd name="connsiteX373" fmla="*/ 5449697 w 5857875"/>
              <a:gd name="connsiteY373" fmla="*/ 5842993 h 6354614"/>
              <a:gd name="connsiteX374" fmla="*/ 5449697 w 5857875"/>
              <a:gd name="connsiteY374" fmla="*/ 5787245 h 6354614"/>
              <a:gd name="connsiteX375" fmla="*/ 5397823 w 5857875"/>
              <a:gd name="connsiteY375" fmla="*/ 5787245 h 6354614"/>
              <a:gd name="connsiteX376" fmla="*/ 5397823 w 5857875"/>
              <a:gd name="connsiteY376" fmla="*/ 5856732 h 6354614"/>
              <a:gd name="connsiteX377" fmla="*/ 5416342 w 5857875"/>
              <a:gd name="connsiteY377" fmla="*/ 5856732 h 6354614"/>
              <a:gd name="connsiteX378" fmla="*/ 5416342 w 5857875"/>
              <a:gd name="connsiteY378" fmla="*/ 5787245 h 6354614"/>
              <a:gd name="connsiteX379" fmla="*/ 5326050 w 5857875"/>
              <a:gd name="connsiteY379" fmla="*/ 5787245 h 6354614"/>
              <a:gd name="connsiteX380" fmla="*/ 5326050 w 5857875"/>
              <a:gd name="connsiteY380" fmla="*/ 5856724 h 6354614"/>
              <a:gd name="connsiteX381" fmla="*/ 5344569 w 5857875"/>
              <a:gd name="connsiteY381" fmla="*/ 5856724 h 6354614"/>
              <a:gd name="connsiteX382" fmla="*/ 5344569 w 5857875"/>
              <a:gd name="connsiteY382" fmla="*/ 5825164 h 6354614"/>
              <a:gd name="connsiteX383" fmla="*/ 5344768 w 5857875"/>
              <a:gd name="connsiteY383" fmla="*/ 5825164 h 6354614"/>
              <a:gd name="connsiteX384" fmla="*/ 5366371 w 5857875"/>
              <a:gd name="connsiteY384" fmla="*/ 5856724 h 6354614"/>
              <a:gd name="connsiteX385" fmla="*/ 5389960 w 5857875"/>
              <a:gd name="connsiteY385" fmla="*/ 5856724 h 6354614"/>
              <a:gd name="connsiteX386" fmla="*/ 5362290 w 5857875"/>
              <a:gd name="connsiteY386" fmla="*/ 5819595 h 6354614"/>
              <a:gd name="connsiteX387" fmla="*/ 5387974 w 5857875"/>
              <a:gd name="connsiteY387" fmla="*/ 5787245 h 6354614"/>
              <a:gd name="connsiteX388" fmla="*/ 5365673 w 5857875"/>
              <a:gd name="connsiteY388" fmla="*/ 5787245 h 6354614"/>
              <a:gd name="connsiteX389" fmla="*/ 5344768 w 5857875"/>
              <a:gd name="connsiteY389" fmla="*/ 5815614 h 6354614"/>
              <a:gd name="connsiteX390" fmla="*/ 5344569 w 5857875"/>
              <a:gd name="connsiteY390" fmla="*/ 5815614 h 6354614"/>
              <a:gd name="connsiteX391" fmla="*/ 5344569 w 5857875"/>
              <a:gd name="connsiteY391" fmla="*/ 5787245 h 6354614"/>
              <a:gd name="connsiteX392" fmla="*/ 5264732 w 5857875"/>
              <a:gd name="connsiteY392" fmla="*/ 5787245 h 6354614"/>
              <a:gd name="connsiteX393" fmla="*/ 5264732 w 5857875"/>
              <a:gd name="connsiteY393" fmla="*/ 5856732 h 6354614"/>
              <a:gd name="connsiteX394" fmla="*/ 5314803 w 5857875"/>
              <a:gd name="connsiteY394" fmla="*/ 5856732 h 6354614"/>
              <a:gd name="connsiteX395" fmla="*/ 5314803 w 5857875"/>
              <a:gd name="connsiteY395" fmla="*/ 5843591 h 6354614"/>
              <a:gd name="connsiteX396" fmla="*/ 5283243 w 5857875"/>
              <a:gd name="connsiteY396" fmla="*/ 5843591 h 6354614"/>
              <a:gd name="connsiteX397" fmla="*/ 5283243 w 5857875"/>
              <a:gd name="connsiteY397" fmla="*/ 5827865 h 6354614"/>
              <a:gd name="connsiteX398" fmla="*/ 5312010 w 5857875"/>
              <a:gd name="connsiteY398" fmla="*/ 5827865 h 6354614"/>
              <a:gd name="connsiteX399" fmla="*/ 5312010 w 5857875"/>
              <a:gd name="connsiteY399" fmla="*/ 5814724 h 6354614"/>
              <a:gd name="connsiteX400" fmla="*/ 5283243 w 5857875"/>
              <a:gd name="connsiteY400" fmla="*/ 5814724 h 6354614"/>
              <a:gd name="connsiteX401" fmla="*/ 5283243 w 5857875"/>
              <a:gd name="connsiteY401" fmla="*/ 5800386 h 6354614"/>
              <a:gd name="connsiteX402" fmla="*/ 5313706 w 5857875"/>
              <a:gd name="connsiteY402" fmla="*/ 5800386 h 6354614"/>
              <a:gd name="connsiteX403" fmla="*/ 5313706 w 5857875"/>
              <a:gd name="connsiteY403" fmla="*/ 5787245 h 6354614"/>
              <a:gd name="connsiteX404" fmla="*/ 5131128 w 5857875"/>
              <a:gd name="connsiteY404" fmla="*/ 5787245 h 6354614"/>
              <a:gd name="connsiteX405" fmla="*/ 5156812 w 5857875"/>
              <a:gd name="connsiteY405" fmla="*/ 5830550 h 6354614"/>
              <a:gd name="connsiteX406" fmla="*/ 5156812 w 5857875"/>
              <a:gd name="connsiteY406" fmla="*/ 5856732 h 6354614"/>
              <a:gd name="connsiteX407" fmla="*/ 5175331 w 5857875"/>
              <a:gd name="connsiteY407" fmla="*/ 5856732 h 6354614"/>
              <a:gd name="connsiteX408" fmla="*/ 5175331 w 5857875"/>
              <a:gd name="connsiteY408" fmla="*/ 5830550 h 6354614"/>
              <a:gd name="connsiteX409" fmla="*/ 5200815 w 5857875"/>
              <a:gd name="connsiteY409" fmla="*/ 5787245 h 6354614"/>
              <a:gd name="connsiteX410" fmla="*/ 5179511 w 5857875"/>
              <a:gd name="connsiteY410" fmla="*/ 5787245 h 6354614"/>
              <a:gd name="connsiteX411" fmla="*/ 5166071 w 5857875"/>
              <a:gd name="connsiteY411" fmla="*/ 5815115 h 6354614"/>
              <a:gd name="connsiteX412" fmla="*/ 5152431 w 5857875"/>
              <a:gd name="connsiteY412" fmla="*/ 5787245 h 6354614"/>
              <a:gd name="connsiteX413" fmla="*/ 5088222 w 5857875"/>
              <a:gd name="connsiteY413" fmla="*/ 5787245 h 6354614"/>
              <a:gd name="connsiteX414" fmla="*/ 5088222 w 5857875"/>
              <a:gd name="connsiteY414" fmla="*/ 5856732 h 6354614"/>
              <a:gd name="connsiteX415" fmla="*/ 5135409 w 5857875"/>
              <a:gd name="connsiteY415" fmla="*/ 5856732 h 6354614"/>
              <a:gd name="connsiteX416" fmla="*/ 5135409 w 5857875"/>
              <a:gd name="connsiteY416" fmla="*/ 5842993 h 6354614"/>
              <a:gd name="connsiteX417" fmla="*/ 5106741 w 5857875"/>
              <a:gd name="connsiteY417" fmla="*/ 5842993 h 6354614"/>
              <a:gd name="connsiteX418" fmla="*/ 5106741 w 5857875"/>
              <a:gd name="connsiteY418" fmla="*/ 5787245 h 6354614"/>
              <a:gd name="connsiteX419" fmla="*/ 5516700 w 5857875"/>
              <a:gd name="connsiteY419" fmla="*/ 5786056 h 6354614"/>
              <a:gd name="connsiteX420" fmla="*/ 5486436 w 5857875"/>
              <a:gd name="connsiteY420" fmla="*/ 5807359 h 6354614"/>
              <a:gd name="connsiteX421" fmla="*/ 5519285 w 5857875"/>
              <a:gd name="connsiteY421" fmla="*/ 5837423 h 6354614"/>
              <a:gd name="connsiteX422" fmla="*/ 5507839 w 5857875"/>
              <a:gd name="connsiteY422" fmla="*/ 5844189 h 6354614"/>
              <a:gd name="connsiteX423" fmla="*/ 5488722 w 5857875"/>
              <a:gd name="connsiteY423" fmla="*/ 5839609 h 6354614"/>
              <a:gd name="connsiteX424" fmla="*/ 5488730 w 5857875"/>
              <a:gd name="connsiteY424" fmla="*/ 5839618 h 6354614"/>
              <a:gd name="connsiteX425" fmla="*/ 5487134 w 5857875"/>
              <a:gd name="connsiteY425" fmla="*/ 5854945 h 6354614"/>
              <a:gd name="connsiteX426" fmla="*/ 5507839 w 5857875"/>
              <a:gd name="connsiteY426" fmla="*/ 5857929 h 6354614"/>
              <a:gd name="connsiteX427" fmla="*/ 5538402 w 5857875"/>
              <a:gd name="connsiteY427" fmla="*/ 5835030 h 6354614"/>
              <a:gd name="connsiteX428" fmla="*/ 5505553 w 5857875"/>
              <a:gd name="connsiteY428" fmla="*/ 5806262 h 6354614"/>
              <a:gd name="connsiteX429" fmla="*/ 5517996 w 5857875"/>
              <a:gd name="connsiteY429" fmla="*/ 5799796 h 6354614"/>
              <a:gd name="connsiteX430" fmla="*/ 5533423 w 5857875"/>
              <a:gd name="connsiteY430" fmla="*/ 5802979 h 6354614"/>
              <a:gd name="connsiteX431" fmla="*/ 5534620 w 5857875"/>
              <a:gd name="connsiteY431" fmla="*/ 5788641 h 6354614"/>
              <a:gd name="connsiteX432" fmla="*/ 5516700 w 5857875"/>
              <a:gd name="connsiteY432" fmla="*/ 5786056 h 6354614"/>
              <a:gd name="connsiteX433" fmla="*/ 5231577 w 5857875"/>
              <a:gd name="connsiteY433" fmla="*/ 5786056 h 6354614"/>
              <a:gd name="connsiteX434" fmla="*/ 5201313 w 5857875"/>
              <a:gd name="connsiteY434" fmla="*/ 5807359 h 6354614"/>
              <a:gd name="connsiteX435" fmla="*/ 5234162 w 5857875"/>
              <a:gd name="connsiteY435" fmla="*/ 5837423 h 6354614"/>
              <a:gd name="connsiteX436" fmla="*/ 5222716 w 5857875"/>
              <a:gd name="connsiteY436" fmla="*/ 5844189 h 6354614"/>
              <a:gd name="connsiteX437" fmla="*/ 5203599 w 5857875"/>
              <a:gd name="connsiteY437" fmla="*/ 5839609 h 6354614"/>
              <a:gd name="connsiteX438" fmla="*/ 5203607 w 5857875"/>
              <a:gd name="connsiteY438" fmla="*/ 5839618 h 6354614"/>
              <a:gd name="connsiteX439" fmla="*/ 5202011 w 5857875"/>
              <a:gd name="connsiteY439" fmla="*/ 5854945 h 6354614"/>
              <a:gd name="connsiteX440" fmla="*/ 5222716 w 5857875"/>
              <a:gd name="connsiteY440" fmla="*/ 5857929 h 6354614"/>
              <a:gd name="connsiteX441" fmla="*/ 5253279 w 5857875"/>
              <a:gd name="connsiteY441" fmla="*/ 5835030 h 6354614"/>
              <a:gd name="connsiteX442" fmla="*/ 5220430 w 5857875"/>
              <a:gd name="connsiteY442" fmla="*/ 5806262 h 6354614"/>
              <a:gd name="connsiteX443" fmla="*/ 5232873 w 5857875"/>
              <a:gd name="connsiteY443" fmla="*/ 5799796 h 6354614"/>
              <a:gd name="connsiteX444" fmla="*/ 5248300 w 5857875"/>
              <a:gd name="connsiteY444" fmla="*/ 5802979 h 6354614"/>
              <a:gd name="connsiteX445" fmla="*/ 5249497 w 5857875"/>
              <a:gd name="connsiteY445" fmla="*/ 5788641 h 6354614"/>
              <a:gd name="connsiteX446" fmla="*/ 5231577 w 5857875"/>
              <a:gd name="connsiteY446" fmla="*/ 5786056 h 6354614"/>
              <a:gd name="connsiteX447" fmla="*/ 4701137 w 5857875"/>
              <a:gd name="connsiteY447" fmla="*/ 5785017 h 6354614"/>
              <a:gd name="connsiteX448" fmla="*/ 4701137 w 5857875"/>
              <a:gd name="connsiteY448" fmla="*/ 5886987 h 6354614"/>
              <a:gd name="connsiteX449" fmla="*/ 4701137 w 5857875"/>
              <a:gd name="connsiteY449" fmla="*/ 5887569 h 6354614"/>
              <a:gd name="connsiteX450" fmla="*/ 4701137 w 5857875"/>
              <a:gd name="connsiteY450" fmla="*/ 6084569 h 6354614"/>
              <a:gd name="connsiteX451" fmla="*/ 4735199 w 5857875"/>
              <a:gd name="connsiteY451" fmla="*/ 6108540 h 6354614"/>
              <a:gd name="connsiteX452" fmla="*/ 4815658 w 5857875"/>
              <a:gd name="connsiteY452" fmla="*/ 6108573 h 6354614"/>
              <a:gd name="connsiteX453" fmla="*/ 4851175 w 5857875"/>
              <a:gd name="connsiteY453" fmla="*/ 6128879 h 6354614"/>
              <a:gd name="connsiteX454" fmla="*/ 4855555 w 5857875"/>
              <a:gd name="connsiteY454" fmla="*/ 6128879 h 6354614"/>
              <a:gd name="connsiteX455" fmla="*/ 4891064 w 5857875"/>
              <a:gd name="connsiteY455" fmla="*/ 6108573 h 6354614"/>
              <a:gd name="connsiteX456" fmla="*/ 4971523 w 5857875"/>
              <a:gd name="connsiteY456" fmla="*/ 6108540 h 6354614"/>
              <a:gd name="connsiteX457" fmla="*/ 5005585 w 5857875"/>
              <a:gd name="connsiteY457" fmla="*/ 6084569 h 6354614"/>
              <a:gd name="connsiteX458" fmla="*/ 5005585 w 5857875"/>
              <a:gd name="connsiteY458" fmla="*/ 5887569 h 6354614"/>
              <a:gd name="connsiteX459" fmla="*/ 5005585 w 5857875"/>
              <a:gd name="connsiteY459" fmla="*/ 5886987 h 6354614"/>
              <a:gd name="connsiteX460" fmla="*/ 5005585 w 5857875"/>
              <a:gd name="connsiteY460" fmla="*/ 5785017 h 6354614"/>
              <a:gd name="connsiteX461" fmla="*/ 5005576 w 5857875"/>
              <a:gd name="connsiteY461" fmla="*/ 5785017 h 6354614"/>
              <a:gd name="connsiteX462" fmla="*/ 4715376 w 5857875"/>
              <a:gd name="connsiteY462" fmla="*/ 5765900 h 6354614"/>
              <a:gd name="connsiteX463" fmla="*/ 4715376 w 5857875"/>
              <a:gd name="connsiteY463" fmla="*/ 5778368 h 6354614"/>
              <a:gd name="connsiteX464" fmla="*/ 4991330 w 5857875"/>
              <a:gd name="connsiteY464" fmla="*/ 5778368 h 6354614"/>
              <a:gd name="connsiteX465" fmla="*/ 4991330 w 5857875"/>
              <a:gd name="connsiteY465" fmla="*/ 5765900 h 6354614"/>
              <a:gd name="connsiteX466" fmla="*/ 4901562 w 5857875"/>
              <a:gd name="connsiteY466" fmla="*/ 5746783 h 6354614"/>
              <a:gd name="connsiteX467" fmla="*/ 4901562 w 5857875"/>
              <a:gd name="connsiteY467" fmla="*/ 5759251 h 6354614"/>
              <a:gd name="connsiteX468" fmla="*/ 4984681 w 5857875"/>
              <a:gd name="connsiteY468" fmla="*/ 5759251 h 6354614"/>
              <a:gd name="connsiteX469" fmla="*/ 4984681 w 5857875"/>
              <a:gd name="connsiteY469" fmla="*/ 5746783 h 6354614"/>
              <a:gd name="connsiteX470" fmla="*/ 4811793 w 5857875"/>
              <a:gd name="connsiteY470" fmla="*/ 5746783 h 6354614"/>
              <a:gd name="connsiteX471" fmla="*/ 4811793 w 5857875"/>
              <a:gd name="connsiteY471" fmla="*/ 5759251 h 6354614"/>
              <a:gd name="connsiteX472" fmla="*/ 4894912 w 5857875"/>
              <a:gd name="connsiteY472" fmla="*/ 5759251 h 6354614"/>
              <a:gd name="connsiteX473" fmla="*/ 4894912 w 5857875"/>
              <a:gd name="connsiteY473" fmla="*/ 5746783 h 6354614"/>
              <a:gd name="connsiteX474" fmla="*/ 4722025 w 5857875"/>
              <a:gd name="connsiteY474" fmla="*/ 5746783 h 6354614"/>
              <a:gd name="connsiteX475" fmla="*/ 4722025 w 5857875"/>
              <a:gd name="connsiteY475" fmla="*/ 5759251 h 6354614"/>
              <a:gd name="connsiteX476" fmla="*/ 4805144 w 5857875"/>
              <a:gd name="connsiteY476" fmla="*/ 5759251 h 6354614"/>
              <a:gd name="connsiteX477" fmla="*/ 4805144 w 5857875"/>
              <a:gd name="connsiteY477" fmla="*/ 5746783 h 6354614"/>
              <a:gd name="connsiteX478" fmla="*/ 4946446 w 5857875"/>
              <a:gd name="connsiteY478" fmla="*/ 5727707 h 6354614"/>
              <a:gd name="connsiteX479" fmla="*/ 4946446 w 5857875"/>
              <a:gd name="connsiteY479" fmla="*/ 5740175 h 6354614"/>
              <a:gd name="connsiteX480" fmla="*/ 4984681 w 5857875"/>
              <a:gd name="connsiteY480" fmla="*/ 5740175 h 6354614"/>
              <a:gd name="connsiteX481" fmla="*/ 4984681 w 5857875"/>
              <a:gd name="connsiteY481" fmla="*/ 5727707 h 6354614"/>
              <a:gd name="connsiteX482" fmla="*/ 4766909 w 5857875"/>
              <a:gd name="connsiteY482" fmla="*/ 5727707 h 6354614"/>
              <a:gd name="connsiteX483" fmla="*/ 4766909 w 5857875"/>
              <a:gd name="connsiteY483" fmla="*/ 5740175 h 6354614"/>
              <a:gd name="connsiteX484" fmla="*/ 4850028 w 5857875"/>
              <a:gd name="connsiteY484" fmla="*/ 5740175 h 6354614"/>
              <a:gd name="connsiteX485" fmla="*/ 4850028 w 5857875"/>
              <a:gd name="connsiteY485" fmla="*/ 5727707 h 6354614"/>
              <a:gd name="connsiteX486" fmla="*/ 4722025 w 5857875"/>
              <a:gd name="connsiteY486" fmla="*/ 5727707 h 6354614"/>
              <a:gd name="connsiteX487" fmla="*/ 4722025 w 5857875"/>
              <a:gd name="connsiteY487" fmla="*/ 5740175 h 6354614"/>
              <a:gd name="connsiteX488" fmla="*/ 4760260 w 5857875"/>
              <a:gd name="connsiteY488" fmla="*/ 5740175 h 6354614"/>
              <a:gd name="connsiteX489" fmla="*/ 4760260 w 5857875"/>
              <a:gd name="connsiteY489" fmla="*/ 5727707 h 6354614"/>
              <a:gd name="connsiteX490" fmla="*/ 4856678 w 5857875"/>
              <a:gd name="connsiteY490" fmla="*/ 5727666 h 6354614"/>
              <a:gd name="connsiteX491" fmla="*/ 4856678 w 5857875"/>
              <a:gd name="connsiteY491" fmla="*/ 5740134 h 6354614"/>
              <a:gd name="connsiteX492" fmla="*/ 4939797 w 5857875"/>
              <a:gd name="connsiteY492" fmla="*/ 5740134 h 6354614"/>
              <a:gd name="connsiteX493" fmla="*/ 4939797 w 5857875"/>
              <a:gd name="connsiteY493" fmla="*/ 5727666 h 6354614"/>
              <a:gd name="connsiteX494" fmla="*/ 4901562 w 5857875"/>
              <a:gd name="connsiteY494" fmla="*/ 5708590 h 6354614"/>
              <a:gd name="connsiteX495" fmla="*/ 4901562 w 5857875"/>
              <a:gd name="connsiteY495" fmla="*/ 5721058 h 6354614"/>
              <a:gd name="connsiteX496" fmla="*/ 4984681 w 5857875"/>
              <a:gd name="connsiteY496" fmla="*/ 5721058 h 6354614"/>
              <a:gd name="connsiteX497" fmla="*/ 4984681 w 5857875"/>
              <a:gd name="connsiteY497" fmla="*/ 5708590 h 6354614"/>
              <a:gd name="connsiteX498" fmla="*/ 4811793 w 5857875"/>
              <a:gd name="connsiteY498" fmla="*/ 5708590 h 6354614"/>
              <a:gd name="connsiteX499" fmla="*/ 4811793 w 5857875"/>
              <a:gd name="connsiteY499" fmla="*/ 5721058 h 6354614"/>
              <a:gd name="connsiteX500" fmla="*/ 4894912 w 5857875"/>
              <a:gd name="connsiteY500" fmla="*/ 5721058 h 6354614"/>
              <a:gd name="connsiteX501" fmla="*/ 4894912 w 5857875"/>
              <a:gd name="connsiteY501" fmla="*/ 5708590 h 6354614"/>
              <a:gd name="connsiteX502" fmla="*/ 4722025 w 5857875"/>
              <a:gd name="connsiteY502" fmla="*/ 5708590 h 6354614"/>
              <a:gd name="connsiteX503" fmla="*/ 4722025 w 5857875"/>
              <a:gd name="connsiteY503" fmla="*/ 5721058 h 6354614"/>
              <a:gd name="connsiteX504" fmla="*/ 4805144 w 5857875"/>
              <a:gd name="connsiteY504" fmla="*/ 5721058 h 6354614"/>
              <a:gd name="connsiteX505" fmla="*/ 4805144 w 5857875"/>
              <a:gd name="connsiteY505" fmla="*/ 5708590 h 6354614"/>
              <a:gd name="connsiteX506" fmla="*/ 4941459 w 5857875"/>
              <a:gd name="connsiteY506" fmla="*/ 5686148 h 6354614"/>
              <a:gd name="connsiteX507" fmla="*/ 4925666 w 5857875"/>
              <a:gd name="connsiteY507" fmla="*/ 5701941 h 6354614"/>
              <a:gd name="connsiteX508" fmla="*/ 4978031 w 5857875"/>
              <a:gd name="connsiteY508" fmla="*/ 5701941 h 6354614"/>
              <a:gd name="connsiteX509" fmla="*/ 4962238 w 5857875"/>
              <a:gd name="connsiteY509" fmla="*/ 5686148 h 6354614"/>
              <a:gd name="connsiteX510" fmla="*/ 4875795 w 5857875"/>
              <a:gd name="connsiteY510" fmla="*/ 5686148 h 6354614"/>
              <a:gd name="connsiteX511" fmla="*/ 4860002 w 5857875"/>
              <a:gd name="connsiteY511" fmla="*/ 5701941 h 6354614"/>
              <a:gd name="connsiteX512" fmla="*/ 4912367 w 5857875"/>
              <a:gd name="connsiteY512" fmla="*/ 5701941 h 6354614"/>
              <a:gd name="connsiteX513" fmla="*/ 4896574 w 5857875"/>
              <a:gd name="connsiteY513" fmla="*/ 5686148 h 6354614"/>
              <a:gd name="connsiteX514" fmla="*/ 4810131 w 5857875"/>
              <a:gd name="connsiteY514" fmla="*/ 5686148 h 6354614"/>
              <a:gd name="connsiteX515" fmla="*/ 4794338 w 5857875"/>
              <a:gd name="connsiteY515" fmla="*/ 5701941 h 6354614"/>
              <a:gd name="connsiteX516" fmla="*/ 4846703 w 5857875"/>
              <a:gd name="connsiteY516" fmla="*/ 5701941 h 6354614"/>
              <a:gd name="connsiteX517" fmla="*/ 4830910 w 5857875"/>
              <a:gd name="connsiteY517" fmla="*/ 5686148 h 6354614"/>
              <a:gd name="connsiteX518" fmla="*/ 4744468 w 5857875"/>
              <a:gd name="connsiteY518" fmla="*/ 5686148 h 6354614"/>
              <a:gd name="connsiteX519" fmla="*/ 4728675 w 5857875"/>
              <a:gd name="connsiteY519" fmla="*/ 5701941 h 6354614"/>
              <a:gd name="connsiteX520" fmla="*/ 4781040 w 5857875"/>
              <a:gd name="connsiteY520" fmla="*/ 5701941 h 6354614"/>
              <a:gd name="connsiteX521" fmla="*/ 4765247 w 5857875"/>
              <a:gd name="connsiteY521" fmla="*/ 5686148 h 6354614"/>
              <a:gd name="connsiteX522" fmla="*/ 4959961 w 5857875"/>
              <a:gd name="connsiteY522" fmla="*/ 5649576 h 6354614"/>
              <a:gd name="connsiteX523" fmla="*/ 4959961 w 5857875"/>
              <a:gd name="connsiteY523" fmla="*/ 5662044 h 6354614"/>
              <a:gd name="connsiteX524" fmla="*/ 4966602 w 5857875"/>
              <a:gd name="connsiteY524" fmla="*/ 5668693 h 6354614"/>
              <a:gd name="connsiteX525" fmla="*/ 4966602 w 5857875"/>
              <a:gd name="connsiteY525" fmla="*/ 5681942 h 6354614"/>
              <a:gd name="connsiteX526" fmla="*/ 4984681 w 5857875"/>
              <a:gd name="connsiteY526" fmla="*/ 5700021 h 6354614"/>
              <a:gd name="connsiteX527" fmla="*/ 5002759 w 5857875"/>
              <a:gd name="connsiteY527" fmla="*/ 5681942 h 6354614"/>
              <a:gd name="connsiteX528" fmla="*/ 5002759 w 5857875"/>
              <a:gd name="connsiteY528" fmla="*/ 5668693 h 6354614"/>
              <a:gd name="connsiteX529" fmla="*/ 5009408 w 5857875"/>
              <a:gd name="connsiteY529" fmla="*/ 5662044 h 6354614"/>
              <a:gd name="connsiteX530" fmla="*/ 5009408 w 5857875"/>
              <a:gd name="connsiteY530" fmla="*/ 5649576 h 6354614"/>
              <a:gd name="connsiteX531" fmla="*/ 4997364 w 5857875"/>
              <a:gd name="connsiteY531" fmla="*/ 5649576 h 6354614"/>
              <a:gd name="connsiteX532" fmla="*/ 4997364 w 5857875"/>
              <a:gd name="connsiteY532" fmla="*/ 5658719 h 6354614"/>
              <a:gd name="connsiteX533" fmla="*/ 4990707 w 5857875"/>
              <a:gd name="connsiteY533" fmla="*/ 5658719 h 6354614"/>
              <a:gd name="connsiteX534" fmla="*/ 4990707 w 5857875"/>
              <a:gd name="connsiteY534" fmla="*/ 5649576 h 6354614"/>
              <a:gd name="connsiteX535" fmla="*/ 4978654 w 5857875"/>
              <a:gd name="connsiteY535" fmla="*/ 5649576 h 6354614"/>
              <a:gd name="connsiteX536" fmla="*/ 4978654 w 5857875"/>
              <a:gd name="connsiteY536" fmla="*/ 5658719 h 6354614"/>
              <a:gd name="connsiteX537" fmla="*/ 4972005 w 5857875"/>
              <a:gd name="connsiteY537" fmla="*/ 5658719 h 6354614"/>
              <a:gd name="connsiteX538" fmla="*/ 4972005 w 5857875"/>
              <a:gd name="connsiteY538" fmla="*/ 5649576 h 6354614"/>
              <a:gd name="connsiteX539" fmla="*/ 4893981 w 5857875"/>
              <a:gd name="connsiteY539" fmla="*/ 5649576 h 6354614"/>
              <a:gd name="connsiteX540" fmla="*/ 4893981 w 5857875"/>
              <a:gd name="connsiteY540" fmla="*/ 5662044 h 6354614"/>
              <a:gd name="connsiteX541" fmla="*/ 4900622 w 5857875"/>
              <a:gd name="connsiteY541" fmla="*/ 5668693 h 6354614"/>
              <a:gd name="connsiteX542" fmla="*/ 4900622 w 5857875"/>
              <a:gd name="connsiteY542" fmla="*/ 5681942 h 6354614"/>
              <a:gd name="connsiteX543" fmla="*/ 4918701 w 5857875"/>
              <a:gd name="connsiteY543" fmla="*/ 5700021 h 6354614"/>
              <a:gd name="connsiteX544" fmla="*/ 4936779 w 5857875"/>
              <a:gd name="connsiteY544" fmla="*/ 5681942 h 6354614"/>
              <a:gd name="connsiteX545" fmla="*/ 4936779 w 5857875"/>
              <a:gd name="connsiteY545" fmla="*/ 5668693 h 6354614"/>
              <a:gd name="connsiteX546" fmla="*/ 4943428 w 5857875"/>
              <a:gd name="connsiteY546" fmla="*/ 5662044 h 6354614"/>
              <a:gd name="connsiteX547" fmla="*/ 4943428 w 5857875"/>
              <a:gd name="connsiteY547" fmla="*/ 5649576 h 6354614"/>
              <a:gd name="connsiteX548" fmla="*/ 4931384 w 5857875"/>
              <a:gd name="connsiteY548" fmla="*/ 5649576 h 6354614"/>
              <a:gd name="connsiteX549" fmla="*/ 4931384 w 5857875"/>
              <a:gd name="connsiteY549" fmla="*/ 5658719 h 6354614"/>
              <a:gd name="connsiteX550" fmla="*/ 4924727 w 5857875"/>
              <a:gd name="connsiteY550" fmla="*/ 5658719 h 6354614"/>
              <a:gd name="connsiteX551" fmla="*/ 4924727 w 5857875"/>
              <a:gd name="connsiteY551" fmla="*/ 5649576 h 6354614"/>
              <a:gd name="connsiteX552" fmla="*/ 4912683 w 5857875"/>
              <a:gd name="connsiteY552" fmla="*/ 5649576 h 6354614"/>
              <a:gd name="connsiteX553" fmla="*/ 4912683 w 5857875"/>
              <a:gd name="connsiteY553" fmla="*/ 5658719 h 6354614"/>
              <a:gd name="connsiteX554" fmla="*/ 4906033 w 5857875"/>
              <a:gd name="connsiteY554" fmla="*/ 5658719 h 6354614"/>
              <a:gd name="connsiteX555" fmla="*/ 4906033 w 5857875"/>
              <a:gd name="connsiteY555" fmla="*/ 5649576 h 6354614"/>
              <a:gd name="connsiteX556" fmla="*/ 4828633 w 5857875"/>
              <a:gd name="connsiteY556" fmla="*/ 5649576 h 6354614"/>
              <a:gd name="connsiteX557" fmla="*/ 4828633 w 5857875"/>
              <a:gd name="connsiteY557" fmla="*/ 5662044 h 6354614"/>
              <a:gd name="connsiteX558" fmla="*/ 4835274 w 5857875"/>
              <a:gd name="connsiteY558" fmla="*/ 5668693 h 6354614"/>
              <a:gd name="connsiteX559" fmla="*/ 4835274 w 5857875"/>
              <a:gd name="connsiteY559" fmla="*/ 5681942 h 6354614"/>
              <a:gd name="connsiteX560" fmla="*/ 4853353 w 5857875"/>
              <a:gd name="connsiteY560" fmla="*/ 5700021 h 6354614"/>
              <a:gd name="connsiteX561" fmla="*/ 4871431 w 5857875"/>
              <a:gd name="connsiteY561" fmla="*/ 5681942 h 6354614"/>
              <a:gd name="connsiteX562" fmla="*/ 4871431 w 5857875"/>
              <a:gd name="connsiteY562" fmla="*/ 5668693 h 6354614"/>
              <a:gd name="connsiteX563" fmla="*/ 4878080 w 5857875"/>
              <a:gd name="connsiteY563" fmla="*/ 5662044 h 6354614"/>
              <a:gd name="connsiteX564" fmla="*/ 4878080 w 5857875"/>
              <a:gd name="connsiteY564" fmla="*/ 5649576 h 6354614"/>
              <a:gd name="connsiteX565" fmla="*/ 4866036 w 5857875"/>
              <a:gd name="connsiteY565" fmla="*/ 5649576 h 6354614"/>
              <a:gd name="connsiteX566" fmla="*/ 4866036 w 5857875"/>
              <a:gd name="connsiteY566" fmla="*/ 5658719 h 6354614"/>
              <a:gd name="connsiteX567" fmla="*/ 4859379 w 5857875"/>
              <a:gd name="connsiteY567" fmla="*/ 5658719 h 6354614"/>
              <a:gd name="connsiteX568" fmla="*/ 4859379 w 5857875"/>
              <a:gd name="connsiteY568" fmla="*/ 5649576 h 6354614"/>
              <a:gd name="connsiteX569" fmla="*/ 4847326 w 5857875"/>
              <a:gd name="connsiteY569" fmla="*/ 5649576 h 6354614"/>
              <a:gd name="connsiteX570" fmla="*/ 4847326 w 5857875"/>
              <a:gd name="connsiteY570" fmla="*/ 5658719 h 6354614"/>
              <a:gd name="connsiteX571" fmla="*/ 4840677 w 5857875"/>
              <a:gd name="connsiteY571" fmla="*/ 5658719 h 6354614"/>
              <a:gd name="connsiteX572" fmla="*/ 4840677 w 5857875"/>
              <a:gd name="connsiteY572" fmla="*/ 5649576 h 6354614"/>
              <a:gd name="connsiteX573" fmla="*/ 4763285 w 5857875"/>
              <a:gd name="connsiteY573" fmla="*/ 5649576 h 6354614"/>
              <a:gd name="connsiteX574" fmla="*/ 4763285 w 5857875"/>
              <a:gd name="connsiteY574" fmla="*/ 5662044 h 6354614"/>
              <a:gd name="connsiteX575" fmla="*/ 4769918 w 5857875"/>
              <a:gd name="connsiteY575" fmla="*/ 5668693 h 6354614"/>
              <a:gd name="connsiteX576" fmla="*/ 4769918 w 5857875"/>
              <a:gd name="connsiteY576" fmla="*/ 5681942 h 6354614"/>
              <a:gd name="connsiteX577" fmla="*/ 4787996 w 5857875"/>
              <a:gd name="connsiteY577" fmla="*/ 5700021 h 6354614"/>
              <a:gd name="connsiteX578" fmla="*/ 4806083 w 5857875"/>
              <a:gd name="connsiteY578" fmla="*/ 5681942 h 6354614"/>
              <a:gd name="connsiteX579" fmla="*/ 4806083 w 5857875"/>
              <a:gd name="connsiteY579" fmla="*/ 5668693 h 6354614"/>
              <a:gd name="connsiteX580" fmla="*/ 4812724 w 5857875"/>
              <a:gd name="connsiteY580" fmla="*/ 5662044 h 6354614"/>
              <a:gd name="connsiteX581" fmla="*/ 4812724 w 5857875"/>
              <a:gd name="connsiteY581" fmla="*/ 5649576 h 6354614"/>
              <a:gd name="connsiteX582" fmla="*/ 4800680 w 5857875"/>
              <a:gd name="connsiteY582" fmla="*/ 5649576 h 6354614"/>
              <a:gd name="connsiteX583" fmla="*/ 4800680 w 5857875"/>
              <a:gd name="connsiteY583" fmla="*/ 5658719 h 6354614"/>
              <a:gd name="connsiteX584" fmla="*/ 4794022 w 5857875"/>
              <a:gd name="connsiteY584" fmla="*/ 5658719 h 6354614"/>
              <a:gd name="connsiteX585" fmla="*/ 4794022 w 5857875"/>
              <a:gd name="connsiteY585" fmla="*/ 5649576 h 6354614"/>
              <a:gd name="connsiteX586" fmla="*/ 4781978 w 5857875"/>
              <a:gd name="connsiteY586" fmla="*/ 5649576 h 6354614"/>
              <a:gd name="connsiteX587" fmla="*/ 4781978 w 5857875"/>
              <a:gd name="connsiteY587" fmla="*/ 5658719 h 6354614"/>
              <a:gd name="connsiteX588" fmla="*/ 4775329 w 5857875"/>
              <a:gd name="connsiteY588" fmla="*/ 5658719 h 6354614"/>
              <a:gd name="connsiteX589" fmla="*/ 4775329 w 5857875"/>
              <a:gd name="connsiteY589" fmla="*/ 5649576 h 6354614"/>
              <a:gd name="connsiteX590" fmla="*/ 4697306 w 5857875"/>
              <a:gd name="connsiteY590" fmla="*/ 5649576 h 6354614"/>
              <a:gd name="connsiteX591" fmla="*/ 4697306 w 5857875"/>
              <a:gd name="connsiteY591" fmla="*/ 5662044 h 6354614"/>
              <a:gd name="connsiteX592" fmla="*/ 4703947 w 5857875"/>
              <a:gd name="connsiteY592" fmla="*/ 5668693 h 6354614"/>
              <a:gd name="connsiteX593" fmla="*/ 4703947 w 5857875"/>
              <a:gd name="connsiteY593" fmla="*/ 5681942 h 6354614"/>
              <a:gd name="connsiteX594" fmla="*/ 4722026 w 5857875"/>
              <a:gd name="connsiteY594" fmla="*/ 5700021 h 6354614"/>
              <a:gd name="connsiteX595" fmla="*/ 4740104 w 5857875"/>
              <a:gd name="connsiteY595" fmla="*/ 5681942 h 6354614"/>
              <a:gd name="connsiteX596" fmla="*/ 4740104 w 5857875"/>
              <a:gd name="connsiteY596" fmla="*/ 5668693 h 6354614"/>
              <a:gd name="connsiteX597" fmla="*/ 4746753 w 5857875"/>
              <a:gd name="connsiteY597" fmla="*/ 5662044 h 6354614"/>
              <a:gd name="connsiteX598" fmla="*/ 4746753 w 5857875"/>
              <a:gd name="connsiteY598" fmla="*/ 5649576 h 6354614"/>
              <a:gd name="connsiteX599" fmla="*/ 4734709 w 5857875"/>
              <a:gd name="connsiteY599" fmla="*/ 5649576 h 6354614"/>
              <a:gd name="connsiteX600" fmla="*/ 4734709 w 5857875"/>
              <a:gd name="connsiteY600" fmla="*/ 5658719 h 6354614"/>
              <a:gd name="connsiteX601" fmla="*/ 4728052 w 5857875"/>
              <a:gd name="connsiteY601" fmla="*/ 5658719 h 6354614"/>
              <a:gd name="connsiteX602" fmla="*/ 4728052 w 5857875"/>
              <a:gd name="connsiteY602" fmla="*/ 5649576 h 6354614"/>
              <a:gd name="connsiteX603" fmla="*/ 4715999 w 5857875"/>
              <a:gd name="connsiteY603" fmla="*/ 5649576 h 6354614"/>
              <a:gd name="connsiteX604" fmla="*/ 4715999 w 5857875"/>
              <a:gd name="connsiteY604" fmla="*/ 5658719 h 6354614"/>
              <a:gd name="connsiteX605" fmla="*/ 4709350 w 5857875"/>
              <a:gd name="connsiteY605" fmla="*/ 5658719 h 6354614"/>
              <a:gd name="connsiteX606" fmla="*/ 4709350 w 5857875"/>
              <a:gd name="connsiteY606" fmla="*/ 5649576 h 6354614"/>
              <a:gd name="connsiteX607" fmla="*/ 0 w 5857875"/>
              <a:gd name="connsiteY607" fmla="*/ 0 h 6354614"/>
              <a:gd name="connsiteX608" fmla="*/ 5857875 w 5857875"/>
              <a:gd name="connsiteY608" fmla="*/ 0 h 6354614"/>
              <a:gd name="connsiteX609" fmla="*/ 5857875 w 5857875"/>
              <a:gd name="connsiteY609" fmla="*/ 6354614 h 6354614"/>
              <a:gd name="connsiteX610" fmla="*/ 0 w 5857875"/>
              <a:gd name="connsiteY610" fmla="*/ 6354614 h 6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5857875" h="6354614">
                <a:moveTo>
                  <a:pt x="4900664" y="6044913"/>
                </a:moveTo>
                <a:cubicBezTo>
                  <a:pt x="4901395" y="6045902"/>
                  <a:pt x="4902526" y="6047323"/>
                  <a:pt x="4903523" y="6048478"/>
                </a:cubicBezTo>
                <a:cubicBezTo>
                  <a:pt x="4903523" y="6048478"/>
                  <a:pt x="4902276" y="6049634"/>
                  <a:pt x="4901636" y="6050656"/>
                </a:cubicBezTo>
                <a:lnTo>
                  <a:pt x="4901628" y="6050656"/>
                </a:lnTo>
                <a:cubicBezTo>
                  <a:pt x="4901196" y="6051338"/>
                  <a:pt x="4900348" y="6052709"/>
                  <a:pt x="4900140" y="6053083"/>
                </a:cubicBezTo>
                <a:cubicBezTo>
                  <a:pt x="4899334" y="6052185"/>
                  <a:pt x="4898420" y="6051038"/>
                  <a:pt x="4897630" y="6050074"/>
                </a:cubicBezTo>
                <a:cubicBezTo>
                  <a:pt x="4898328" y="6048703"/>
                  <a:pt x="4899824" y="6046093"/>
                  <a:pt x="4900664" y="6044913"/>
                </a:cubicBezTo>
                <a:close/>
                <a:moveTo>
                  <a:pt x="4806025" y="6044913"/>
                </a:moveTo>
                <a:cubicBezTo>
                  <a:pt x="4806864" y="6046093"/>
                  <a:pt x="4808360" y="6048703"/>
                  <a:pt x="4809058" y="6050074"/>
                </a:cubicBezTo>
                <a:cubicBezTo>
                  <a:pt x="4808269" y="6051038"/>
                  <a:pt x="4807346" y="6052194"/>
                  <a:pt x="4806548" y="6053083"/>
                </a:cubicBezTo>
                <a:lnTo>
                  <a:pt x="4806540" y="6053083"/>
                </a:lnTo>
                <a:cubicBezTo>
                  <a:pt x="4806332" y="6052709"/>
                  <a:pt x="4805476" y="6051338"/>
                  <a:pt x="4805052" y="6050656"/>
                </a:cubicBezTo>
                <a:cubicBezTo>
                  <a:pt x="4804404" y="6049634"/>
                  <a:pt x="4803165" y="6048478"/>
                  <a:pt x="4803165" y="6048478"/>
                </a:cubicBezTo>
                <a:cubicBezTo>
                  <a:pt x="4804163" y="6047323"/>
                  <a:pt x="4805293" y="6045902"/>
                  <a:pt x="4806025" y="6044913"/>
                </a:cubicBezTo>
                <a:close/>
                <a:moveTo>
                  <a:pt x="4891633" y="6042047"/>
                </a:moveTo>
                <a:lnTo>
                  <a:pt x="4891637" y="6042053"/>
                </a:lnTo>
                <a:lnTo>
                  <a:pt x="4891629" y="6042053"/>
                </a:lnTo>
                <a:close/>
                <a:moveTo>
                  <a:pt x="4815030" y="6042046"/>
                </a:moveTo>
                <a:lnTo>
                  <a:pt x="4815035" y="6042053"/>
                </a:lnTo>
                <a:lnTo>
                  <a:pt x="4815026" y="6042053"/>
                </a:lnTo>
                <a:close/>
                <a:moveTo>
                  <a:pt x="4896574" y="6039460"/>
                </a:moveTo>
                <a:cubicBezTo>
                  <a:pt x="4897422" y="6040707"/>
                  <a:pt x="4898328" y="6041854"/>
                  <a:pt x="4899134" y="6042926"/>
                </a:cubicBezTo>
                <a:cubicBezTo>
                  <a:pt x="4899134" y="6042926"/>
                  <a:pt x="4897971" y="6044081"/>
                  <a:pt x="4897115" y="6045511"/>
                </a:cubicBezTo>
                <a:cubicBezTo>
                  <a:pt x="4896957" y="6045769"/>
                  <a:pt x="4895893" y="6047340"/>
                  <a:pt x="4895693" y="6047689"/>
                </a:cubicBezTo>
                <a:cubicBezTo>
                  <a:pt x="4894879" y="6046633"/>
                  <a:pt x="4894097" y="6045569"/>
                  <a:pt x="4893341" y="6044505"/>
                </a:cubicBezTo>
                <a:cubicBezTo>
                  <a:pt x="4894047" y="6043117"/>
                  <a:pt x="4895718" y="6040649"/>
                  <a:pt x="4896574" y="6039460"/>
                </a:cubicBezTo>
                <a:close/>
                <a:moveTo>
                  <a:pt x="4810097" y="6039460"/>
                </a:moveTo>
                <a:cubicBezTo>
                  <a:pt x="4810954" y="6040649"/>
                  <a:pt x="4812616" y="6043117"/>
                  <a:pt x="4813331" y="6044505"/>
                </a:cubicBezTo>
                <a:cubicBezTo>
                  <a:pt x="4812583" y="6045569"/>
                  <a:pt x="4811793" y="6046633"/>
                  <a:pt x="4810979" y="6047689"/>
                </a:cubicBezTo>
                <a:cubicBezTo>
                  <a:pt x="4810779" y="6047340"/>
                  <a:pt x="4809715" y="6045769"/>
                  <a:pt x="4809557" y="6045511"/>
                </a:cubicBezTo>
                <a:cubicBezTo>
                  <a:pt x="4808693" y="6044073"/>
                  <a:pt x="4807537" y="6042926"/>
                  <a:pt x="4807537" y="6042926"/>
                </a:cubicBezTo>
                <a:cubicBezTo>
                  <a:pt x="4808344" y="6041854"/>
                  <a:pt x="4809250" y="6040707"/>
                  <a:pt x="4810097" y="6039460"/>
                </a:cubicBezTo>
                <a:close/>
                <a:moveTo>
                  <a:pt x="4927362" y="6034141"/>
                </a:moveTo>
                <a:lnTo>
                  <a:pt x="4930844" y="6039560"/>
                </a:lnTo>
                <a:lnTo>
                  <a:pt x="4925774" y="6039950"/>
                </a:lnTo>
                <a:cubicBezTo>
                  <a:pt x="4924718" y="6038363"/>
                  <a:pt x="4923463" y="6036168"/>
                  <a:pt x="4922765" y="6034465"/>
                </a:cubicBezTo>
                <a:close/>
                <a:moveTo>
                  <a:pt x="4779319" y="6034141"/>
                </a:moveTo>
                <a:lnTo>
                  <a:pt x="4783915" y="6034465"/>
                </a:lnTo>
                <a:cubicBezTo>
                  <a:pt x="4783217" y="6036168"/>
                  <a:pt x="4781962" y="6038363"/>
                  <a:pt x="4780906" y="6039950"/>
                </a:cubicBezTo>
                <a:lnTo>
                  <a:pt x="4775836" y="6039560"/>
                </a:lnTo>
                <a:close/>
                <a:moveTo>
                  <a:pt x="4927362" y="6034140"/>
                </a:moveTo>
                <a:lnTo>
                  <a:pt x="4927370" y="6034140"/>
                </a:lnTo>
                <a:lnTo>
                  <a:pt x="4927362" y="6034141"/>
                </a:lnTo>
                <a:close/>
                <a:moveTo>
                  <a:pt x="4779310" y="6034140"/>
                </a:moveTo>
                <a:lnTo>
                  <a:pt x="4779319" y="6034140"/>
                </a:lnTo>
                <a:lnTo>
                  <a:pt x="4779319" y="6034141"/>
                </a:lnTo>
                <a:close/>
                <a:moveTo>
                  <a:pt x="4892767" y="6033376"/>
                </a:moveTo>
                <a:cubicBezTo>
                  <a:pt x="4893524" y="6034706"/>
                  <a:pt x="4894305" y="6035878"/>
                  <a:pt x="4895211" y="6037282"/>
                </a:cubicBezTo>
                <a:cubicBezTo>
                  <a:pt x="4895211" y="6037282"/>
                  <a:pt x="4893898" y="6038612"/>
                  <a:pt x="4893117" y="6039801"/>
                </a:cubicBezTo>
                <a:lnTo>
                  <a:pt x="4891633" y="6042047"/>
                </a:lnTo>
                <a:lnTo>
                  <a:pt x="4889534" y="6038629"/>
                </a:lnTo>
                <a:cubicBezTo>
                  <a:pt x="4890241" y="6037174"/>
                  <a:pt x="4891920" y="6034564"/>
                  <a:pt x="4892767" y="6033376"/>
                </a:cubicBezTo>
                <a:close/>
                <a:moveTo>
                  <a:pt x="4813896" y="6033376"/>
                </a:moveTo>
                <a:cubicBezTo>
                  <a:pt x="4814752" y="6034564"/>
                  <a:pt x="4816423" y="6037174"/>
                  <a:pt x="4817129" y="6038629"/>
                </a:cubicBezTo>
                <a:lnTo>
                  <a:pt x="4815030" y="6042046"/>
                </a:lnTo>
                <a:lnTo>
                  <a:pt x="4813547" y="6039801"/>
                </a:lnTo>
                <a:cubicBezTo>
                  <a:pt x="4812766" y="6038612"/>
                  <a:pt x="4811452" y="6037282"/>
                  <a:pt x="4811452" y="6037282"/>
                </a:cubicBezTo>
                <a:cubicBezTo>
                  <a:pt x="4812358" y="6035878"/>
                  <a:pt x="4813140" y="6034706"/>
                  <a:pt x="4813896" y="6033376"/>
                </a:cubicBezTo>
                <a:close/>
                <a:moveTo>
                  <a:pt x="4924145" y="6027466"/>
                </a:moveTo>
                <a:lnTo>
                  <a:pt x="4924153" y="6027466"/>
                </a:lnTo>
                <a:cubicBezTo>
                  <a:pt x="4924718" y="6028771"/>
                  <a:pt x="4925541" y="6030417"/>
                  <a:pt x="4926464" y="6032179"/>
                </a:cubicBezTo>
                <a:lnTo>
                  <a:pt x="4922083" y="6032470"/>
                </a:lnTo>
                <a:cubicBezTo>
                  <a:pt x="4921635" y="6031331"/>
                  <a:pt x="4920870" y="6029203"/>
                  <a:pt x="4920404" y="6027541"/>
                </a:cubicBezTo>
                <a:close/>
                <a:moveTo>
                  <a:pt x="4782510" y="6027466"/>
                </a:moveTo>
                <a:lnTo>
                  <a:pt x="4786251" y="6027541"/>
                </a:lnTo>
                <a:lnTo>
                  <a:pt x="4786259" y="6027541"/>
                </a:lnTo>
                <a:cubicBezTo>
                  <a:pt x="4785794" y="6029203"/>
                  <a:pt x="4785029" y="6031331"/>
                  <a:pt x="4784580" y="6032470"/>
                </a:cubicBezTo>
                <a:lnTo>
                  <a:pt x="4780200" y="6032179"/>
                </a:lnTo>
                <a:cubicBezTo>
                  <a:pt x="4781122" y="6030417"/>
                  <a:pt x="4781953" y="6028771"/>
                  <a:pt x="4782510" y="6027466"/>
                </a:cubicBezTo>
                <a:close/>
                <a:moveTo>
                  <a:pt x="4921643" y="6020293"/>
                </a:moveTo>
                <a:cubicBezTo>
                  <a:pt x="4922042" y="6021963"/>
                  <a:pt x="4922507" y="6023518"/>
                  <a:pt x="4923280" y="6025363"/>
                </a:cubicBezTo>
                <a:lnTo>
                  <a:pt x="4919914" y="6025297"/>
                </a:lnTo>
                <a:cubicBezTo>
                  <a:pt x="4919498" y="6023933"/>
                  <a:pt x="4919058" y="6022321"/>
                  <a:pt x="4918850" y="6020467"/>
                </a:cubicBezTo>
                <a:close/>
                <a:moveTo>
                  <a:pt x="4785029" y="6020293"/>
                </a:moveTo>
                <a:lnTo>
                  <a:pt x="4787822" y="6020467"/>
                </a:lnTo>
                <a:cubicBezTo>
                  <a:pt x="4787614" y="6022321"/>
                  <a:pt x="4787182" y="6023933"/>
                  <a:pt x="4786758" y="6025297"/>
                </a:cubicBezTo>
                <a:lnTo>
                  <a:pt x="4783391" y="6025363"/>
                </a:lnTo>
                <a:cubicBezTo>
                  <a:pt x="4784164" y="6023518"/>
                  <a:pt x="4784630" y="6021963"/>
                  <a:pt x="4785029" y="6020293"/>
                </a:cubicBezTo>
                <a:close/>
                <a:moveTo>
                  <a:pt x="4871265" y="5979074"/>
                </a:moveTo>
                <a:cubicBezTo>
                  <a:pt x="4873409" y="5979947"/>
                  <a:pt x="4877390" y="5980196"/>
                  <a:pt x="4880408" y="5979972"/>
                </a:cubicBezTo>
                <a:cubicBezTo>
                  <a:pt x="4880591" y="5979955"/>
                  <a:pt x="4880740" y="5980105"/>
                  <a:pt x="4880740" y="5980288"/>
                </a:cubicBezTo>
                <a:cubicBezTo>
                  <a:pt x="4880740" y="5983870"/>
                  <a:pt x="4880649" y="5986887"/>
                  <a:pt x="4880965" y="5990669"/>
                </a:cubicBezTo>
                <a:cubicBezTo>
                  <a:pt x="4881048" y="5991667"/>
                  <a:pt x="4880441" y="5992614"/>
                  <a:pt x="4879485" y="5992913"/>
                </a:cubicBezTo>
                <a:cubicBezTo>
                  <a:pt x="4876318" y="5993919"/>
                  <a:pt x="4873151" y="5994592"/>
                  <a:pt x="4872112" y="5994809"/>
                </a:cubicBezTo>
                <a:cubicBezTo>
                  <a:pt x="4871921" y="5994850"/>
                  <a:pt x="4871738" y="5994709"/>
                  <a:pt x="4871713" y="5994518"/>
                </a:cubicBezTo>
                <a:cubicBezTo>
                  <a:pt x="4871157" y="5988990"/>
                  <a:pt x="4871215" y="5982964"/>
                  <a:pt x="4871265" y="5979074"/>
                </a:cubicBezTo>
                <a:close/>
                <a:moveTo>
                  <a:pt x="4835407" y="5979066"/>
                </a:moveTo>
                <a:cubicBezTo>
                  <a:pt x="4835457" y="5982956"/>
                  <a:pt x="4835515" y="5988982"/>
                  <a:pt x="4834958" y="5994509"/>
                </a:cubicBezTo>
                <a:cubicBezTo>
                  <a:pt x="4834942" y="5994709"/>
                  <a:pt x="4834759" y="5994842"/>
                  <a:pt x="4834559" y="5994800"/>
                </a:cubicBezTo>
                <a:cubicBezTo>
                  <a:pt x="4833512" y="5994584"/>
                  <a:pt x="4830354" y="5993911"/>
                  <a:pt x="4827187" y="5992905"/>
                </a:cubicBezTo>
                <a:cubicBezTo>
                  <a:pt x="4826231" y="5992606"/>
                  <a:pt x="4825616" y="5991658"/>
                  <a:pt x="4825707" y="5990661"/>
                </a:cubicBezTo>
                <a:cubicBezTo>
                  <a:pt x="4826031" y="5986879"/>
                  <a:pt x="4825940" y="5983862"/>
                  <a:pt x="4825932" y="5980279"/>
                </a:cubicBezTo>
                <a:cubicBezTo>
                  <a:pt x="4825932" y="5980097"/>
                  <a:pt x="4826081" y="5979947"/>
                  <a:pt x="4826264" y="5979964"/>
                </a:cubicBezTo>
                <a:cubicBezTo>
                  <a:pt x="4829281" y="5980180"/>
                  <a:pt x="4833263" y="5979930"/>
                  <a:pt x="4835407" y="5979066"/>
                </a:cubicBezTo>
                <a:close/>
                <a:moveTo>
                  <a:pt x="4923538" y="5966216"/>
                </a:moveTo>
                <a:cubicBezTo>
                  <a:pt x="4923954" y="5966058"/>
                  <a:pt x="4924411" y="5966282"/>
                  <a:pt x="4924785" y="5966523"/>
                </a:cubicBezTo>
                <a:cubicBezTo>
                  <a:pt x="4926638" y="5967737"/>
                  <a:pt x="4928076" y="5969574"/>
                  <a:pt x="4928841" y="5971652"/>
                </a:cubicBezTo>
                <a:cubicBezTo>
                  <a:pt x="4929639" y="5973821"/>
                  <a:pt x="4930071" y="5976099"/>
                  <a:pt x="4929340" y="5978359"/>
                </a:cubicBezTo>
                <a:cubicBezTo>
                  <a:pt x="4929207" y="5978783"/>
                  <a:pt x="4928991" y="5979232"/>
                  <a:pt x="4928583" y="5979398"/>
                </a:cubicBezTo>
                <a:cubicBezTo>
                  <a:pt x="4928143" y="5979573"/>
                  <a:pt x="4927652" y="5979349"/>
                  <a:pt x="4927245" y="5979099"/>
                </a:cubicBezTo>
                <a:cubicBezTo>
                  <a:pt x="4925450" y="5977994"/>
                  <a:pt x="4924469" y="5976298"/>
                  <a:pt x="4923048" y="5974827"/>
                </a:cubicBezTo>
                <a:lnTo>
                  <a:pt x="4923056" y="5974819"/>
                </a:lnTo>
                <a:cubicBezTo>
                  <a:pt x="4922100" y="5973821"/>
                  <a:pt x="4921136" y="5972824"/>
                  <a:pt x="4920180" y="5971835"/>
                </a:cubicBezTo>
                <a:cubicBezTo>
                  <a:pt x="4919806" y="5971427"/>
                  <a:pt x="4919814" y="5970912"/>
                  <a:pt x="4919989" y="5970430"/>
                </a:cubicBezTo>
                <a:cubicBezTo>
                  <a:pt x="4920105" y="5970097"/>
                  <a:pt x="4920305" y="5969782"/>
                  <a:pt x="4920504" y="5969532"/>
                </a:cubicBezTo>
                <a:cubicBezTo>
                  <a:pt x="4921294" y="5968560"/>
                  <a:pt x="4922158" y="5967629"/>
                  <a:pt x="4922981" y="5966681"/>
                </a:cubicBezTo>
                <a:cubicBezTo>
                  <a:pt x="4923139" y="5966498"/>
                  <a:pt x="4923314" y="5966299"/>
                  <a:pt x="4923538" y="5966216"/>
                </a:cubicBezTo>
                <a:close/>
                <a:moveTo>
                  <a:pt x="4783125" y="5966207"/>
                </a:moveTo>
                <a:cubicBezTo>
                  <a:pt x="4783358" y="5966299"/>
                  <a:pt x="4783524" y="5966490"/>
                  <a:pt x="4783682" y="5966673"/>
                </a:cubicBezTo>
                <a:cubicBezTo>
                  <a:pt x="4784505" y="5967620"/>
                  <a:pt x="4785361" y="5968551"/>
                  <a:pt x="4786159" y="5969524"/>
                </a:cubicBezTo>
                <a:cubicBezTo>
                  <a:pt x="4786359" y="5969773"/>
                  <a:pt x="4786558" y="5970089"/>
                  <a:pt x="4786675" y="5970422"/>
                </a:cubicBezTo>
                <a:cubicBezTo>
                  <a:pt x="4786849" y="5970904"/>
                  <a:pt x="4786849" y="5971419"/>
                  <a:pt x="4786483" y="5971826"/>
                </a:cubicBezTo>
                <a:cubicBezTo>
                  <a:pt x="4785528" y="5972824"/>
                  <a:pt x="4784563" y="5973821"/>
                  <a:pt x="4783607" y="5974810"/>
                </a:cubicBezTo>
                <a:cubicBezTo>
                  <a:pt x="4782194" y="5976281"/>
                  <a:pt x="4781205" y="5977977"/>
                  <a:pt x="4779410" y="5979083"/>
                </a:cubicBezTo>
                <a:lnTo>
                  <a:pt x="4779418" y="5979091"/>
                </a:lnTo>
                <a:cubicBezTo>
                  <a:pt x="4779011" y="5979340"/>
                  <a:pt x="4778521" y="5979565"/>
                  <a:pt x="4778080" y="5979390"/>
                </a:cubicBezTo>
                <a:cubicBezTo>
                  <a:pt x="4777665" y="5979224"/>
                  <a:pt x="4777457" y="5978775"/>
                  <a:pt x="4777324" y="5978351"/>
                </a:cubicBezTo>
                <a:cubicBezTo>
                  <a:pt x="4776592" y="5976090"/>
                  <a:pt x="4777033" y="5973813"/>
                  <a:pt x="4777822" y="5971643"/>
                </a:cubicBezTo>
                <a:cubicBezTo>
                  <a:pt x="4778587" y="5969565"/>
                  <a:pt x="4780017" y="5967729"/>
                  <a:pt x="4781879" y="5966515"/>
                </a:cubicBezTo>
                <a:cubicBezTo>
                  <a:pt x="4782253" y="5966274"/>
                  <a:pt x="4782710" y="5966041"/>
                  <a:pt x="4783125" y="5966207"/>
                </a:cubicBezTo>
                <a:close/>
                <a:moveTo>
                  <a:pt x="4873850" y="5960580"/>
                </a:moveTo>
                <a:cubicBezTo>
                  <a:pt x="4876983" y="5961204"/>
                  <a:pt x="4879202" y="5961744"/>
                  <a:pt x="4882419" y="5961453"/>
                </a:cubicBezTo>
                <a:cubicBezTo>
                  <a:pt x="4882602" y="5961436"/>
                  <a:pt x="4882752" y="5961594"/>
                  <a:pt x="4882710" y="5961777"/>
                </a:cubicBezTo>
                <a:cubicBezTo>
                  <a:pt x="4882452" y="5962949"/>
                  <a:pt x="4882062" y="5966415"/>
                  <a:pt x="4881696" y="5968900"/>
                </a:cubicBezTo>
                <a:cubicBezTo>
                  <a:pt x="4881397" y="5970945"/>
                  <a:pt x="4881098" y="5974411"/>
                  <a:pt x="4880948" y="5976198"/>
                </a:cubicBezTo>
                <a:lnTo>
                  <a:pt x="4880956" y="5976198"/>
                </a:lnTo>
                <a:cubicBezTo>
                  <a:pt x="4880906" y="5976755"/>
                  <a:pt x="4880449" y="5977179"/>
                  <a:pt x="4879892" y="5977204"/>
                </a:cubicBezTo>
                <a:cubicBezTo>
                  <a:pt x="4876501" y="5977370"/>
                  <a:pt x="4873675" y="5976872"/>
                  <a:pt x="4871464" y="5976340"/>
                </a:cubicBezTo>
                <a:cubicBezTo>
                  <a:pt x="4871822" y="5971045"/>
                  <a:pt x="4872935" y="5964703"/>
                  <a:pt x="4873850" y="5960580"/>
                </a:cubicBezTo>
                <a:close/>
                <a:moveTo>
                  <a:pt x="4832814" y="5960580"/>
                </a:moveTo>
                <a:cubicBezTo>
                  <a:pt x="4833728" y="5964703"/>
                  <a:pt x="4834842" y="5971045"/>
                  <a:pt x="4835199" y="5976340"/>
                </a:cubicBezTo>
                <a:cubicBezTo>
                  <a:pt x="4832988" y="5976880"/>
                  <a:pt x="4830154" y="5977379"/>
                  <a:pt x="4826771" y="5977204"/>
                </a:cubicBezTo>
                <a:cubicBezTo>
                  <a:pt x="4826214" y="5977179"/>
                  <a:pt x="4825757" y="5976755"/>
                  <a:pt x="4825707" y="5976198"/>
                </a:cubicBezTo>
                <a:cubicBezTo>
                  <a:pt x="4825558" y="5974420"/>
                  <a:pt x="4825258" y="5970945"/>
                  <a:pt x="4824959" y="5968900"/>
                </a:cubicBezTo>
                <a:cubicBezTo>
                  <a:pt x="4824593" y="5966407"/>
                  <a:pt x="4824203" y="5962941"/>
                  <a:pt x="4823945" y="5961777"/>
                </a:cubicBezTo>
                <a:lnTo>
                  <a:pt x="4823953" y="5961777"/>
                </a:lnTo>
                <a:cubicBezTo>
                  <a:pt x="4823912" y="5961603"/>
                  <a:pt x="4824061" y="5961436"/>
                  <a:pt x="4824244" y="5961453"/>
                </a:cubicBezTo>
                <a:cubicBezTo>
                  <a:pt x="4827461" y="5961736"/>
                  <a:pt x="4829680" y="5961195"/>
                  <a:pt x="4832814" y="5960580"/>
                </a:cubicBezTo>
                <a:close/>
                <a:moveTo>
                  <a:pt x="4889692" y="5941953"/>
                </a:moveTo>
                <a:cubicBezTo>
                  <a:pt x="4889875" y="5941912"/>
                  <a:pt x="4890033" y="5942095"/>
                  <a:pt x="4889950" y="5942269"/>
                </a:cubicBezTo>
                <a:cubicBezTo>
                  <a:pt x="4888853" y="5944572"/>
                  <a:pt x="4886583" y="5950323"/>
                  <a:pt x="4885295" y="5954263"/>
                </a:cubicBezTo>
                <a:cubicBezTo>
                  <a:pt x="4884073" y="5957987"/>
                  <a:pt x="4884231" y="5959018"/>
                  <a:pt x="4882062" y="5959034"/>
                </a:cubicBezTo>
                <a:cubicBezTo>
                  <a:pt x="4879468" y="5959059"/>
                  <a:pt x="4874747" y="5958029"/>
                  <a:pt x="4874747" y="5958029"/>
                </a:cubicBezTo>
                <a:lnTo>
                  <a:pt x="4874756" y="5958029"/>
                </a:lnTo>
                <a:cubicBezTo>
                  <a:pt x="4874756" y="5958029"/>
                  <a:pt x="4876717" y="5951171"/>
                  <a:pt x="4877839" y="5948503"/>
                </a:cubicBezTo>
                <a:cubicBezTo>
                  <a:pt x="4878612" y="5946658"/>
                  <a:pt x="4879502" y="5944622"/>
                  <a:pt x="4880067" y="5943333"/>
                </a:cubicBezTo>
                <a:cubicBezTo>
                  <a:pt x="4880399" y="5942585"/>
                  <a:pt x="4881189" y="5942161"/>
                  <a:pt x="4881995" y="5942286"/>
                </a:cubicBezTo>
                <a:cubicBezTo>
                  <a:pt x="4884830" y="5942726"/>
                  <a:pt x="4887082" y="5942510"/>
                  <a:pt x="4889692" y="5941953"/>
                </a:cubicBezTo>
                <a:close/>
                <a:moveTo>
                  <a:pt x="4816963" y="5941953"/>
                </a:moveTo>
                <a:lnTo>
                  <a:pt x="4816971" y="5941953"/>
                </a:lnTo>
                <a:cubicBezTo>
                  <a:pt x="4819581" y="5942510"/>
                  <a:pt x="4821834" y="5942718"/>
                  <a:pt x="4824668" y="5942286"/>
                </a:cubicBezTo>
                <a:cubicBezTo>
                  <a:pt x="4825474" y="5942161"/>
                  <a:pt x="4826272" y="5942585"/>
                  <a:pt x="4826597" y="5943333"/>
                </a:cubicBezTo>
                <a:cubicBezTo>
                  <a:pt x="4827162" y="5944622"/>
                  <a:pt x="4828051" y="5946658"/>
                  <a:pt x="4828824" y="5948503"/>
                </a:cubicBezTo>
                <a:cubicBezTo>
                  <a:pt x="4829946" y="5951171"/>
                  <a:pt x="4831908" y="5958029"/>
                  <a:pt x="4831908" y="5958029"/>
                </a:cubicBezTo>
                <a:cubicBezTo>
                  <a:pt x="4831908" y="5958029"/>
                  <a:pt x="4827187" y="5959059"/>
                  <a:pt x="4824593" y="5959034"/>
                </a:cubicBezTo>
                <a:cubicBezTo>
                  <a:pt x="4822424" y="5959018"/>
                  <a:pt x="4822582" y="5957979"/>
                  <a:pt x="4821360" y="5954263"/>
                </a:cubicBezTo>
                <a:cubicBezTo>
                  <a:pt x="4820072" y="5950323"/>
                  <a:pt x="4817803" y="5944580"/>
                  <a:pt x="4816705" y="5942269"/>
                </a:cubicBezTo>
                <a:cubicBezTo>
                  <a:pt x="4816622" y="5942095"/>
                  <a:pt x="4816780" y="5941912"/>
                  <a:pt x="4816963" y="5941953"/>
                </a:cubicBezTo>
                <a:close/>
                <a:moveTo>
                  <a:pt x="4931310" y="5911499"/>
                </a:moveTo>
                <a:cubicBezTo>
                  <a:pt x="4932549" y="5911499"/>
                  <a:pt x="4933546" y="5912497"/>
                  <a:pt x="4933546" y="5913735"/>
                </a:cubicBezTo>
                <a:cubicBezTo>
                  <a:pt x="4933546" y="5914974"/>
                  <a:pt x="4932549" y="5915971"/>
                  <a:pt x="4931310" y="5915971"/>
                </a:cubicBezTo>
                <a:cubicBezTo>
                  <a:pt x="4930072" y="5915971"/>
                  <a:pt x="4929074" y="5914974"/>
                  <a:pt x="4929074" y="5913735"/>
                </a:cubicBezTo>
                <a:cubicBezTo>
                  <a:pt x="4929074" y="5912497"/>
                  <a:pt x="4930072" y="5911499"/>
                  <a:pt x="4931310" y="5911499"/>
                </a:cubicBezTo>
                <a:close/>
                <a:moveTo>
                  <a:pt x="4775362" y="5911499"/>
                </a:moveTo>
                <a:cubicBezTo>
                  <a:pt x="4776601" y="5911499"/>
                  <a:pt x="4777598" y="5912497"/>
                  <a:pt x="4777598" y="5913735"/>
                </a:cubicBezTo>
                <a:cubicBezTo>
                  <a:pt x="4777598" y="5914974"/>
                  <a:pt x="4776601" y="5915971"/>
                  <a:pt x="4775362" y="5915971"/>
                </a:cubicBezTo>
                <a:cubicBezTo>
                  <a:pt x="4774124" y="5915971"/>
                  <a:pt x="4773126" y="5914974"/>
                  <a:pt x="4773126" y="5913735"/>
                </a:cubicBezTo>
                <a:cubicBezTo>
                  <a:pt x="4773126" y="5912497"/>
                  <a:pt x="4774124" y="5911499"/>
                  <a:pt x="4775362" y="5911499"/>
                </a:cubicBezTo>
                <a:close/>
                <a:moveTo>
                  <a:pt x="4931310" y="5909571"/>
                </a:moveTo>
                <a:cubicBezTo>
                  <a:pt x="4929008" y="5909571"/>
                  <a:pt x="4927146" y="5911433"/>
                  <a:pt x="4927146" y="5913735"/>
                </a:cubicBezTo>
                <a:cubicBezTo>
                  <a:pt x="4927146" y="5916038"/>
                  <a:pt x="4929008" y="5917900"/>
                  <a:pt x="4931310" y="5917900"/>
                </a:cubicBezTo>
                <a:cubicBezTo>
                  <a:pt x="4933613" y="5917900"/>
                  <a:pt x="4935475" y="5916038"/>
                  <a:pt x="4935475" y="5913735"/>
                </a:cubicBezTo>
                <a:cubicBezTo>
                  <a:pt x="4935475" y="5911433"/>
                  <a:pt x="4933613" y="5909571"/>
                  <a:pt x="4931310" y="5909571"/>
                </a:cubicBezTo>
                <a:close/>
                <a:moveTo>
                  <a:pt x="4775362" y="5909571"/>
                </a:moveTo>
                <a:cubicBezTo>
                  <a:pt x="4773060" y="5909571"/>
                  <a:pt x="4771198" y="5911433"/>
                  <a:pt x="4771198" y="5913735"/>
                </a:cubicBezTo>
                <a:cubicBezTo>
                  <a:pt x="4771198" y="5916038"/>
                  <a:pt x="4773060" y="5917900"/>
                  <a:pt x="4775362" y="5917900"/>
                </a:cubicBezTo>
                <a:cubicBezTo>
                  <a:pt x="4777665" y="5917900"/>
                  <a:pt x="4779527" y="5916038"/>
                  <a:pt x="4779527" y="5913735"/>
                </a:cubicBezTo>
                <a:cubicBezTo>
                  <a:pt x="4779527" y="5911433"/>
                  <a:pt x="4777665" y="5909571"/>
                  <a:pt x="4775362" y="5909571"/>
                </a:cubicBezTo>
                <a:close/>
                <a:moveTo>
                  <a:pt x="4769045" y="5902414"/>
                </a:moveTo>
                <a:cubicBezTo>
                  <a:pt x="4788071" y="5905522"/>
                  <a:pt x="4815509" y="5925654"/>
                  <a:pt x="4823089" y="5968925"/>
                </a:cubicBezTo>
                <a:cubicBezTo>
                  <a:pt x="4827403" y="6007493"/>
                  <a:pt x="4815999" y="6034706"/>
                  <a:pt x="4793989" y="6055327"/>
                </a:cubicBezTo>
                <a:lnTo>
                  <a:pt x="4793997" y="6055311"/>
                </a:lnTo>
                <a:cubicBezTo>
                  <a:pt x="4793997" y="6055311"/>
                  <a:pt x="4788927" y="6059891"/>
                  <a:pt x="4784904" y="6063406"/>
                </a:cubicBezTo>
                <a:cubicBezTo>
                  <a:pt x="4780881" y="6066922"/>
                  <a:pt x="4781654" y="6070804"/>
                  <a:pt x="4783641" y="6073298"/>
                </a:cubicBezTo>
                <a:cubicBezTo>
                  <a:pt x="4785910" y="6076149"/>
                  <a:pt x="4790282" y="6078991"/>
                  <a:pt x="4790282" y="6078991"/>
                </a:cubicBezTo>
                <a:cubicBezTo>
                  <a:pt x="4790282" y="6078991"/>
                  <a:pt x="4783425" y="6083330"/>
                  <a:pt x="4775146" y="6080562"/>
                </a:cubicBezTo>
                <a:cubicBezTo>
                  <a:pt x="4764266" y="6076913"/>
                  <a:pt x="4766992" y="6066881"/>
                  <a:pt x="4766992" y="6066881"/>
                </a:cubicBezTo>
                <a:cubicBezTo>
                  <a:pt x="4766992" y="6066881"/>
                  <a:pt x="4761564" y="6069216"/>
                  <a:pt x="4755164" y="6064695"/>
                </a:cubicBezTo>
                <a:cubicBezTo>
                  <a:pt x="4749354" y="6060589"/>
                  <a:pt x="4748257" y="6053333"/>
                  <a:pt x="4749687" y="6045436"/>
                </a:cubicBezTo>
                <a:cubicBezTo>
                  <a:pt x="4749687" y="6045436"/>
                  <a:pt x="4758123" y="6054189"/>
                  <a:pt x="4767923" y="6054089"/>
                </a:cubicBezTo>
                <a:cubicBezTo>
                  <a:pt x="4773592" y="6054031"/>
                  <a:pt x="4776950" y="6051587"/>
                  <a:pt x="4780707" y="6045046"/>
                </a:cubicBezTo>
                <a:cubicBezTo>
                  <a:pt x="4785037" y="6037515"/>
                  <a:pt x="4793058" y="6020035"/>
                  <a:pt x="4790681" y="6000145"/>
                </a:cubicBezTo>
                <a:cubicBezTo>
                  <a:pt x="4789010" y="5986139"/>
                  <a:pt x="4785270" y="5977894"/>
                  <a:pt x="4784655" y="5976356"/>
                </a:cubicBezTo>
                <a:cubicBezTo>
                  <a:pt x="4784572" y="5976157"/>
                  <a:pt x="4784622" y="5975941"/>
                  <a:pt x="4784771" y="5975791"/>
                </a:cubicBezTo>
                <a:cubicBezTo>
                  <a:pt x="4785095" y="5975467"/>
                  <a:pt x="4785777" y="5974785"/>
                  <a:pt x="4787040" y="5973489"/>
                </a:cubicBezTo>
                <a:cubicBezTo>
                  <a:pt x="4788104" y="5972400"/>
                  <a:pt x="4789127" y="5970970"/>
                  <a:pt x="4788229" y="5969574"/>
                </a:cubicBezTo>
                <a:cubicBezTo>
                  <a:pt x="4787813" y="5968925"/>
                  <a:pt x="4787331" y="5968369"/>
                  <a:pt x="4786982" y="5968044"/>
                </a:cubicBezTo>
                <a:cubicBezTo>
                  <a:pt x="4786550" y="5967637"/>
                  <a:pt x="4784530" y="5965326"/>
                  <a:pt x="4784181" y="5965027"/>
                </a:cubicBezTo>
                <a:cubicBezTo>
                  <a:pt x="4782718" y="5963348"/>
                  <a:pt x="4780989" y="5965858"/>
                  <a:pt x="4779925" y="5963639"/>
                </a:cubicBezTo>
                <a:cubicBezTo>
                  <a:pt x="4778969" y="5961561"/>
                  <a:pt x="4772869" y="5946857"/>
                  <a:pt x="4771214" y="5942884"/>
                </a:cubicBezTo>
                <a:cubicBezTo>
                  <a:pt x="4771081" y="5942568"/>
                  <a:pt x="4771406" y="5942269"/>
                  <a:pt x="4771713" y="5942411"/>
                </a:cubicBezTo>
                <a:cubicBezTo>
                  <a:pt x="4776177" y="5944430"/>
                  <a:pt x="4784605" y="5941945"/>
                  <a:pt x="4788212" y="5938679"/>
                </a:cubicBezTo>
                <a:cubicBezTo>
                  <a:pt x="4792385" y="5934888"/>
                  <a:pt x="4793549" y="5930774"/>
                  <a:pt x="4794114" y="5926934"/>
                </a:cubicBezTo>
                <a:lnTo>
                  <a:pt x="4793199" y="5926743"/>
                </a:lnTo>
                <a:cubicBezTo>
                  <a:pt x="4790847" y="5932652"/>
                  <a:pt x="4788013" y="5936077"/>
                  <a:pt x="4785220" y="5937997"/>
                </a:cubicBezTo>
                <a:cubicBezTo>
                  <a:pt x="4780482" y="5941106"/>
                  <a:pt x="4774614" y="5940308"/>
                  <a:pt x="4771838" y="5939576"/>
                </a:cubicBezTo>
                <a:cubicBezTo>
                  <a:pt x="4767175" y="5938346"/>
                  <a:pt x="4765022" y="5935454"/>
                  <a:pt x="4763626" y="5933658"/>
                </a:cubicBezTo>
                <a:cubicBezTo>
                  <a:pt x="4760293" y="5929353"/>
                  <a:pt x="4757176" y="5922545"/>
                  <a:pt x="4756045" y="5915729"/>
                </a:cubicBezTo>
                <a:lnTo>
                  <a:pt x="4757167" y="5914973"/>
                </a:lnTo>
                <a:cubicBezTo>
                  <a:pt x="4758680" y="5917317"/>
                  <a:pt x="4761057" y="5919137"/>
                  <a:pt x="4764033" y="5919935"/>
                </a:cubicBezTo>
                <a:lnTo>
                  <a:pt x="4764673" y="5918954"/>
                </a:lnTo>
                <a:cubicBezTo>
                  <a:pt x="4757309" y="5914474"/>
                  <a:pt x="4755380" y="5908423"/>
                  <a:pt x="4754799" y="5903686"/>
                </a:cubicBezTo>
                <a:cubicBezTo>
                  <a:pt x="4754749" y="5903303"/>
                  <a:pt x="4754990" y="5902937"/>
                  <a:pt x="4755364" y="5902838"/>
                </a:cubicBezTo>
                <a:cubicBezTo>
                  <a:pt x="4760110" y="5901483"/>
                  <a:pt x="4763834" y="5901566"/>
                  <a:pt x="4769045" y="5902414"/>
                </a:cubicBezTo>
                <a:close/>
                <a:moveTo>
                  <a:pt x="4937610" y="5902381"/>
                </a:moveTo>
                <a:cubicBezTo>
                  <a:pt x="4942822" y="5901533"/>
                  <a:pt x="4946545" y="5901450"/>
                  <a:pt x="4951291" y="5902804"/>
                </a:cubicBezTo>
                <a:cubicBezTo>
                  <a:pt x="4951657" y="5902913"/>
                  <a:pt x="4951898" y="5903278"/>
                  <a:pt x="4951857" y="5903652"/>
                </a:cubicBezTo>
                <a:cubicBezTo>
                  <a:pt x="4951266" y="5908398"/>
                  <a:pt x="4949346" y="5914449"/>
                  <a:pt x="4941982" y="5918921"/>
                </a:cubicBezTo>
                <a:lnTo>
                  <a:pt x="4942622" y="5919902"/>
                </a:lnTo>
                <a:cubicBezTo>
                  <a:pt x="4945598" y="5919104"/>
                  <a:pt x="4947975" y="5917284"/>
                  <a:pt x="4949488" y="5914940"/>
                </a:cubicBezTo>
                <a:lnTo>
                  <a:pt x="4950610" y="5915696"/>
                </a:lnTo>
                <a:cubicBezTo>
                  <a:pt x="4949479" y="5922520"/>
                  <a:pt x="4946362" y="5929319"/>
                  <a:pt x="4943029" y="5933625"/>
                </a:cubicBezTo>
                <a:cubicBezTo>
                  <a:pt x="4941633" y="5935429"/>
                  <a:pt x="4939480" y="5938313"/>
                  <a:pt x="4934817" y="5939543"/>
                </a:cubicBezTo>
                <a:cubicBezTo>
                  <a:pt x="4932041" y="5940274"/>
                  <a:pt x="4926173" y="5941064"/>
                  <a:pt x="4921435" y="5937964"/>
                </a:cubicBezTo>
                <a:cubicBezTo>
                  <a:pt x="4918651" y="5936052"/>
                  <a:pt x="4915808" y="5932627"/>
                  <a:pt x="4913456" y="5926709"/>
                </a:cubicBezTo>
                <a:lnTo>
                  <a:pt x="4912541" y="5926901"/>
                </a:lnTo>
                <a:cubicBezTo>
                  <a:pt x="4913107" y="5930741"/>
                  <a:pt x="4914270" y="5934855"/>
                  <a:pt x="4918443" y="5938645"/>
                </a:cubicBezTo>
                <a:cubicBezTo>
                  <a:pt x="4922050" y="5941920"/>
                  <a:pt x="4930478" y="5944397"/>
                  <a:pt x="4934942" y="5942377"/>
                </a:cubicBezTo>
                <a:cubicBezTo>
                  <a:pt x="4935249" y="5942236"/>
                  <a:pt x="4935574" y="5942544"/>
                  <a:pt x="4935441" y="5942851"/>
                </a:cubicBezTo>
                <a:cubicBezTo>
                  <a:pt x="4933778" y="5946816"/>
                  <a:pt x="4927686" y="5961528"/>
                  <a:pt x="4926730" y="5963606"/>
                </a:cubicBezTo>
                <a:cubicBezTo>
                  <a:pt x="4925674" y="5965825"/>
                  <a:pt x="4923945" y="5963307"/>
                  <a:pt x="4922474" y="5964994"/>
                </a:cubicBezTo>
                <a:cubicBezTo>
                  <a:pt x="4922125" y="5965285"/>
                  <a:pt x="4920105" y="5967596"/>
                  <a:pt x="4919673" y="5968011"/>
                </a:cubicBezTo>
                <a:cubicBezTo>
                  <a:pt x="4919332" y="5968335"/>
                  <a:pt x="4918850" y="5968892"/>
                  <a:pt x="4918426" y="5969541"/>
                </a:cubicBezTo>
                <a:cubicBezTo>
                  <a:pt x="4917520" y="5970937"/>
                  <a:pt x="4918551" y="5972367"/>
                  <a:pt x="4919615" y="5973455"/>
                </a:cubicBezTo>
                <a:cubicBezTo>
                  <a:pt x="4920878" y="5974744"/>
                  <a:pt x="4921560" y="5975434"/>
                  <a:pt x="4921884" y="5975758"/>
                </a:cubicBezTo>
                <a:cubicBezTo>
                  <a:pt x="4922034" y="5975907"/>
                  <a:pt x="4922083" y="5976124"/>
                  <a:pt x="4922000" y="5976323"/>
                </a:cubicBezTo>
                <a:cubicBezTo>
                  <a:pt x="4921377" y="5977861"/>
                  <a:pt x="4917645" y="5986106"/>
                  <a:pt x="4915974" y="6000112"/>
                </a:cubicBezTo>
                <a:cubicBezTo>
                  <a:pt x="4913605" y="6020002"/>
                  <a:pt x="4921618" y="6037482"/>
                  <a:pt x="4925948" y="6045012"/>
                </a:cubicBezTo>
                <a:cubicBezTo>
                  <a:pt x="4929714" y="6051554"/>
                  <a:pt x="4933072" y="6053997"/>
                  <a:pt x="4938732" y="6054056"/>
                </a:cubicBezTo>
                <a:cubicBezTo>
                  <a:pt x="4948540" y="6054155"/>
                  <a:pt x="4956968" y="6045403"/>
                  <a:pt x="4956968" y="6045403"/>
                </a:cubicBezTo>
                <a:cubicBezTo>
                  <a:pt x="4958398" y="6053299"/>
                  <a:pt x="4957301" y="6060556"/>
                  <a:pt x="4951491" y="6064662"/>
                </a:cubicBezTo>
                <a:lnTo>
                  <a:pt x="4951499" y="6064678"/>
                </a:lnTo>
                <a:cubicBezTo>
                  <a:pt x="4945099" y="6069200"/>
                  <a:pt x="4939671" y="6066864"/>
                  <a:pt x="4939671" y="6066864"/>
                </a:cubicBezTo>
                <a:cubicBezTo>
                  <a:pt x="4939671" y="6066864"/>
                  <a:pt x="4942398" y="6076897"/>
                  <a:pt x="4931517" y="6080546"/>
                </a:cubicBezTo>
                <a:cubicBezTo>
                  <a:pt x="4923247" y="6083313"/>
                  <a:pt x="4916382" y="6078975"/>
                  <a:pt x="4916382" y="6078975"/>
                </a:cubicBezTo>
                <a:cubicBezTo>
                  <a:pt x="4916382" y="6078975"/>
                  <a:pt x="4920754" y="6076140"/>
                  <a:pt x="4923023" y="6073281"/>
                </a:cubicBezTo>
                <a:cubicBezTo>
                  <a:pt x="4925009" y="6070787"/>
                  <a:pt x="4925782" y="6066906"/>
                  <a:pt x="4921759" y="6063390"/>
                </a:cubicBezTo>
                <a:cubicBezTo>
                  <a:pt x="4917736" y="6059874"/>
                  <a:pt x="4912666" y="6055294"/>
                  <a:pt x="4912666" y="6055294"/>
                </a:cubicBezTo>
                <a:cubicBezTo>
                  <a:pt x="4890656" y="6034672"/>
                  <a:pt x="4879252" y="6007459"/>
                  <a:pt x="4883566" y="5968892"/>
                </a:cubicBezTo>
                <a:cubicBezTo>
                  <a:pt x="4891138" y="5925621"/>
                  <a:pt x="4918584" y="5905489"/>
                  <a:pt x="4937610" y="5902381"/>
                </a:cubicBezTo>
                <a:close/>
                <a:moveTo>
                  <a:pt x="5188371" y="5899530"/>
                </a:moveTo>
                <a:cubicBezTo>
                  <a:pt x="5199617" y="5899530"/>
                  <a:pt x="5204097" y="5909687"/>
                  <a:pt x="5204097" y="5921731"/>
                </a:cubicBezTo>
                <a:cubicBezTo>
                  <a:pt x="5204097" y="5933185"/>
                  <a:pt x="5199617" y="5943932"/>
                  <a:pt x="5188371" y="5943932"/>
                </a:cubicBezTo>
                <a:cubicBezTo>
                  <a:pt x="5177125" y="5943932"/>
                  <a:pt x="5172645" y="5933775"/>
                  <a:pt x="5172645" y="5921731"/>
                </a:cubicBezTo>
                <a:cubicBezTo>
                  <a:pt x="5172645" y="5909687"/>
                  <a:pt x="5177125" y="5899530"/>
                  <a:pt x="5188371" y="5899530"/>
                </a:cubicBezTo>
                <a:close/>
                <a:moveTo>
                  <a:pt x="5507830" y="5886987"/>
                </a:moveTo>
                <a:lnTo>
                  <a:pt x="5507830" y="5956474"/>
                </a:lnTo>
                <a:lnTo>
                  <a:pt x="5524853" y="5956474"/>
                </a:lnTo>
                <a:lnTo>
                  <a:pt x="5524254" y="5908989"/>
                </a:lnTo>
                <a:lnTo>
                  <a:pt x="5524454" y="5908989"/>
                </a:lnTo>
                <a:lnTo>
                  <a:pt x="5548741" y="5956474"/>
                </a:lnTo>
                <a:lnTo>
                  <a:pt x="5571740" y="5956474"/>
                </a:lnTo>
                <a:lnTo>
                  <a:pt x="5571740" y="5886987"/>
                </a:lnTo>
                <a:lnTo>
                  <a:pt x="5554817" y="5886987"/>
                </a:lnTo>
                <a:lnTo>
                  <a:pt x="5555116" y="5934173"/>
                </a:lnTo>
                <a:lnTo>
                  <a:pt x="5554917" y="5934173"/>
                </a:lnTo>
                <a:lnTo>
                  <a:pt x="5531419" y="5886987"/>
                </a:lnTo>
                <a:close/>
                <a:moveTo>
                  <a:pt x="5434661" y="5886987"/>
                </a:moveTo>
                <a:lnTo>
                  <a:pt x="5434661" y="5930092"/>
                </a:lnTo>
                <a:cubicBezTo>
                  <a:pt x="5434661" y="5949110"/>
                  <a:pt x="5447004" y="5957671"/>
                  <a:pt x="5465124" y="5957671"/>
                </a:cubicBezTo>
                <a:cubicBezTo>
                  <a:pt x="5483244" y="5957671"/>
                  <a:pt x="5495587" y="5949110"/>
                  <a:pt x="5495587" y="5930092"/>
                </a:cubicBezTo>
                <a:lnTo>
                  <a:pt x="5495587" y="5886987"/>
                </a:lnTo>
                <a:lnTo>
                  <a:pt x="5477068" y="5886987"/>
                </a:lnTo>
                <a:lnTo>
                  <a:pt x="5477068" y="5927009"/>
                </a:lnTo>
                <a:cubicBezTo>
                  <a:pt x="5477068" y="5936168"/>
                  <a:pt x="5474583" y="5943932"/>
                  <a:pt x="5465124" y="5943932"/>
                </a:cubicBezTo>
                <a:cubicBezTo>
                  <a:pt x="5455665" y="5943932"/>
                  <a:pt x="5453180" y="5936168"/>
                  <a:pt x="5453180" y="5927009"/>
                </a:cubicBezTo>
                <a:lnTo>
                  <a:pt x="5453180" y="5886987"/>
                </a:lnTo>
                <a:close/>
                <a:moveTo>
                  <a:pt x="5334602" y="5886987"/>
                </a:moveTo>
                <a:lnTo>
                  <a:pt x="5334602" y="5956474"/>
                </a:lnTo>
                <a:lnTo>
                  <a:pt x="5352722" y="5956474"/>
                </a:lnTo>
                <a:lnTo>
                  <a:pt x="5352323" y="5903120"/>
                </a:lnTo>
                <a:lnTo>
                  <a:pt x="5352522" y="5903120"/>
                </a:lnTo>
                <a:lnTo>
                  <a:pt x="5369445" y="5956474"/>
                </a:lnTo>
                <a:lnTo>
                  <a:pt x="5386468" y="5956474"/>
                </a:lnTo>
                <a:lnTo>
                  <a:pt x="5404189" y="5903120"/>
                </a:lnTo>
                <a:lnTo>
                  <a:pt x="5404389" y="5903120"/>
                </a:lnTo>
                <a:lnTo>
                  <a:pt x="5404089" y="5956474"/>
                </a:lnTo>
                <a:lnTo>
                  <a:pt x="5422209" y="5956474"/>
                </a:lnTo>
                <a:lnTo>
                  <a:pt x="5422209" y="5886987"/>
                </a:lnTo>
                <a:lnTo>
                  <a:pt x="5394140" y="5886987"/>
                </a:lnTo>
                <a:lnTo>
                  <a:pt x="5378713" y="5933176"/>
                </a:lnTo>
                <a:lnTo>
                  <a:pt x="5378514" y="5933176"/>
                </a:lnTo>
                <a:lnTo>
                  <a:pt x="5363777" y="5886987"/>
                </a:lnTo>
                <a:lnTo>
                  <a:pt x="5334610" y="5886987"/>
                </a:lnTo>
                <a:close/>
                <a:moveTo>
                  <a:pt x="5233064" y="5886987"/>
                </a:moveTo>
                <a:lnTo>
                  <a:pt x="5233064" y="5956474"/>
                </a:lnTo>
                <a:lnTo>
                  <a:pt x="5251184" y="5956474"/>
                </a:lnTo>
                <a:lnTo>
                  <a:pt x="5250785" y="5903120"/>
                </a:lnTo>
                <a:lnTo>
                  <a:pt x="5250984" y="5903120"/>
                </a:lnTo>
                <a:lnTo>
                  <a:pt x="5267907" y="5956474"/>
                </a:lnTo>
                <a:lnTo>
                  <a:pt x="5284930" y="5956474"/>
                </a:lnTo>
                <a:lnTo>
                  <a:pt x="5302651" y="5903120"/>
                </a:lnTo>
                <a:lnTo>
                  <a:pt x="5302851" y="5903120"/>
                </a:lnTo>
                <a:lnTo>
                  <a:pt x="5302551" y="5956474"/>
                </a:lnTo>
                <a:lnTo>
                  <a:pt x="5320671" y="5956474"/>
                </a:lnTo>
                <a:lnTo>
                  <a:pt x="5320671" y="5886987"/>
                </a:lnTo>
                <a:lnTo>
                  <a:pt x="5292602" y="5886987"/>
                </a:lnTo>
                <a:lnTo>
                  <a:pt x="5277175" y="5933176"/>
                </a:lnTo>
                <a:lnTo>
                  <a:pt x="5276976" y="5933176"/>
                </a:lnTo>
                <a:lnTo>
                  <a:pt x="5262239" y="5886987"/>
                </a:lnTo>
                <a:lnTo>
                  <a:pt x="5233072" y="5886987"/>
                </a:lnTo>
                <a:close/>
                <a:moveTo>
                  <a:pt x="5088222" y="5886987"/>
                </a:moveTo>
                <a:lnTo>
                  <a:pt x="5088222" y="5956466"/>
                </a:lnTo>
                <a:lnTo>
                  <a:pt x="5106741" y="5956466"/>
                </a:lnTo>
                <a:lnTo>
                  <a:pt x="5106741" y="5924906"/>
                </a:lnTo>
                <a:lnTo>
                  <a:pt x="5106940" y="5924906"/>
                </a:lnTo>
                <a:lnTo>
                  <a:pt x="5128543" y="5956466"/>
                </a:lnTo>
                <a:lnTo>
                  <a:pt x="5152132" y="5956466"/>
                </a:lnTo>
                <a:lnTo>
                  <a:pt x="5124462" y="5919337"/>
                </a:lnTo>
                <a:lnTo>
                  <a:pt x="5150146" y="5886987"/>
                </a:lnTo>
                <a:lnTo>
                  <a:pt x="5127845" y="5886987"/>
                </a:lnTo>
                <a:lnTo>
                  <a:pt x="5106940" y="5915356"/>
                </a:lnTo>
                <a:lnTo>
                  <a:pt x="5106741" y="5915356"/>
                </a:lnTo>
                <a:lnTo>
                  <a:pt x="5106741" y="5886987"/>
                </a:lnTo>
                <a:close/>
                <a:moveTo>
                  <a:pt x="5188371" y="5885799"/>
                </a:moveTo>
                <a:cubicBezTo>
                  <a:pt x="5165472" y="5885799"/>
                  <a:pt x="5153528" y="5899638"/>
                  <a:pt x="5153528" y="5921740"/>
                </a:cubicBezTo>
                <a:cubicBezTo>
                  <a:pt x="5153528" y="5943841"/>
                  <a:pt x="5165672" y="5957680"/>
                  <a:pt x="5188371" y="5957680"/>
                </a:cubicBezTo>
                <a:cubicBezTo>
                  <a:pt x="5211071" y="5957680"/>
                  <a:pt x="5223215" y="5944040"/>
                  <a:pt x="5223215" y="5921740"/>
                </a:cubicBezTo>
                <a:cubicBezTo>
                  <a:pt x="5223215" y="5899439"/>
                  <a:pt x="5211271" y="5885799"/>
                  <a:pt x="5188371" y="5885799"/>
                </a:cubicBezTo>
                <a:close/>
                <a:moveTo>
                  <a:pt x="4946413" y="5798765"/>
                </a:moveTo>
                <a:lnTo>
                  <a:pt x="4938758" y="5821963"/>
                </a:lnTo>
                <a:lnTo>
                  <a:pt x="4914836" y="5816993"/>
                </a:lnTo>
                <a:lnTo>
                  <a:pt x="4931102" y="5835221"/>
                </a:lnTo>
                <a:lnTo>
                  <a:pt x="4914836" y="5853449"/>
                </a:lnTo>
                <a:lnTo>
                  <a:pt x="4938758" y="5848478"/>
                </a:lnTo>
                <a:lnTo>
                  <a:pt x="4946413" y="5871677"/>
                </a:lnTo>
                <a:lnTo>
                  <a:pt x="4954068" y="5848478"/>
                </a:lnTo>
                <a:lnTo>
                  <a:pt x="4977990" y="5853449"/>
                </a:lnTo>
                <a:lnTo>
                  <a:pt x="4961723" y="5835221"/>
                </a:lnTo>
                <a:lnTo>
                  <a:pt x="4977990" y="5816993"/>
                </a:lnTo>
                <a:lnTo>
                  <a:pt x="4954068" y="5821963"/>
                </a:lnTo>
                <a:close/>
                <a:moveTo>
                  <a:pt x="4852638" y="5798765"/>
                </a:moveTo>
                <a:lnTo>
                  <a:pt x="4844983" y="5821963"/>
                </a:lnTo>
                <a:lnTo>
                  <a:pt x="4821061" y="5816993"/>
                </a:lnTo>
                <a:lnTo>
                  <a:pt x="4837327" y="5835221"/>
                </a:lnTo>
                <a:lnTo>
                  <a:pt x="4821061" y="5853449"/>
                </a:lnTo>
                <a:lnTo>
                  <a:pt x="4844983" y="5848478"/>
                </a:lnTo>
                <a:lnTo>
                  <a:pt x="4852638" y="5871677"/>
                </a:lnTo>
                <a:lnTo>
                  <a:pt x="4860293" y="5848478"/>
                </a:lnTo>
                <a:lnTo>
                  <a:pt x="4884215" y="5853449"/>
                </a:lnTo>
                <a:lnTo>
                  <a:pt x="4867948" y="5835221"/>
                </a:lnTo>
                <a:lnTo>
                  <a:pt x="4884215" y="5816993"/>
                </a:lnTo>
                <a:lnTo>
                  <a:pt x="4860293" y="5821963"/>
                </a:lnTo>
                <a:close/>
                <a:moveTo>
                  <a:pt x="4758863" y="5798765"/>
                </a:moveTo>
                <a:lnTo>
                  <a:pt x="4751208" y="5821963"/>
                </a:lnTo>
                <a:lnTo>
                  <a:pt x="4727286" y="5816993"/>
                </a:lnTo>
                <a:lnTo>
                  <a:pt x="4743552" y="5835221"/>
                </a:lnTo>
                <a:lnTo>
                  <a:pt x="4727286" y="5853449"/>
                </a:lnTo>
                <a:lnTo>
                  <a:pt x="4751208" y="5848478"/>
                </a:lnTo>
                <a:lnTo>
                  <a:pt x="4758863" y="5871677"/>
                </a:lnTo>
                <a:lnTo>
                  <a:pt x="4766518" y="5848478"/>
                </a:lnTo>
                <a:lnTo>
                  <a:pt x="4790440" y="5853449"/>
                </a:lnTo>
                <a:lnTo>
                  <a:pt x="4774173" y="5835221"/>
                </a:lnTo>
                <a:lnTo>
                  <a:pt x="4790440" y="5816993"/>
                </a:lnTo>
                <a:lnTo>
                  <a:pt x="4766518" y="5821963"/>
                </a:lnTo>
                <a:close/>
                <a:moveTo>
                  <a:pt x="4705293" y="5789173"/>
                </a:moveTo>
                <a:lnTo>
                  <a:pt x="5001420" y="5789173"/>
                </a:lnTo>
                <a:lnTo>
                  <a:pt x="5001420" y="5883413"/>
                </a:lnTo>
                <a:lnTo>
                  <a:pt x="4705293" y="5883413"/>
                </a:lnTo>
                <a:close/>
                <a:moveTo>
                  <a:pt x="5431178" y="5787245"/>
                </a:moveTo>
                <a:lnTo>
                  <a:pt x="5431178" y="5856732"/>
                </a:lnTo>
                <a:lnTo>
                  <a:pt x="5478365" y="5856732"/>
                </a:lnTo>
                <a:lnTo>
                  <a:pt x="5478365" y="5842993"/>
                </a:lnTo>
                <a:lnTo>
                  <a:pt x="5449697" y="5842993"/>
                </a:lnTo>
                <a:lnTo>
                  <a:pt x="5449697" y="5787245"/>
                </a:lnTo>
                <a:close/>
                <a:moveTo>
                  <a:pt x="5397823" y="5787245"/>
                </a:moveTo>
                <a:lnTo>
                  <a:pt x="5397823" y="5856732"/>
                </a:lnTo>
                <a:lnTo>
                  <a:pt x="5416342" y="5856732"/>
                </a:lnTo>
                <a:lnTo>
                  <a:pt x="5416342" y="5787245"/>
                </a:lnTo>
                <a:close/>
                <a:moveTo>
                  <a:pt x="5326050" y="5787245"/>
                </a:moveTo>
                <a:lnTo>
                  <a:pt x="5326050" y="5856724"/>
                </a:lnTo>
                <a:lnTo>
                  <a:pt x="5344569" y="5856724"/>
                </a:lnTo>
                <a:lnTo>
                  <a:pt x="5344569" y="5825164"/>
                </a:lnTo>
                <a:lnTo>
                  <a:pt x="5344768" y="5825164"/>
                </a:lnTo>
                <a:lnTo>
                  <a:pt x="5366371" y="5856724"/>
                </a:lnTo>
                <a:lnTo>
                  <a:pt x="5389960" y="5856724"/>
                </a:lnTo>
                <a:lnTo>
                  <a:pt x="5362290" y="5819595"/>
                </a:lnTo>
                <a:lnTo>
                  <a:pt x="5387974" y="5787245"/>
                </a:lnTo>
                <a:lnTo>
                  <a:pt x="5365673" y="5787245"/>
                </a:lnTo>
                <a:lnTo>
                  <a:pt x="5344768" y="5815614"/>
                </a:lnTo>
                <a:lnTo>
                  <a:pt x="5344569" y="5815614"/>
                </a:lnTo>
                <a:lnTo>
                  <a:pt x="5344569" y="5787245"/>
                </a:lnTo>
                <a:close/>
                <a:moveTo>
                  <a:pt x="5264732" y="5787245"/>
                </a:moveTo>
                <a:lnTo>
                  <a:pt x="5264732" y="5856732"/>
                </a:lnTo>
                <a:lnTo>
                  <a:pt x="5314803" y="5856732"/>
                </a:lnTo>
                <a:lnTo>
                  <a:pt x="5314803" y="5843591"/>
                </a:lnTo>
                <a:lnTo>
                  <a:pt x="5283243" y="5843591"/>
                </a:lnTo>
                <a:lnTo>
                  <a:pt x="5283243" y="5827865"/>
                </a:lnTo>
                <a:lnTo>
                  <a:pt x="5312010" y="5827865"/>
                </a:lnTo>
                <a:lnTo>
                  <a:pt x="5312010" y="5814724"/>
                </a:lnTo>
                <a:lnTo>
                  <a:pt x="5283243" y="5814724"/>
                </a:lnTo>
                <a:lnTo>
                  <a:pt x="5283243" y="5800386"/>
                </a:lnTo>
                <a:lnTo>
                  <a:pt x="5313706" y="5800386"/>
                </a:lnTo>
                <a:lnTo>
                  <a:pt x="5313706" y="5787245"/>
                </a:lnTo>
                <a:close/>
                <a:moveTo>
                  <a:pt x="5131128" y="5787245"/>
                </a:moveTo>
                <a:lnTo>
                  <a:pt x="5156812" y="5830550"/>
                </a:lnTo>
                <a:lnTo>
                  <a:pt x="5156812" y="5856732"/>
                </a:lnTo>
                <a:lnTo>
                  <a:pt x="5175331" y="5856732"/>
                </a:lnTo>
                <a:lnTo>
                  <a:pt x="5175331" y="5830550"/>
                </a:lnTo>
                <a:lnTo>
                  <a:pt x="5200815" y="5787245"/>
                </a:lnTo>
                <a:lnTo>
                  <a:pt x="5179511" y="5787245"/>
                </a:lnTo>
                <a:lnTo>
                  <a:pt x="5166071" y="5815115"/>
                </a:lnTo>
                <a:lnTo>
                  <a:pt x="5152431" y="5787245"/>
                </a:lnTo>
                <a:close/>
                <a:moveTo>
                  <a:pt x="5088222" y="5787245"/>
                </a:moveTo>
                <a:lnTo>
                  <a:pt x="5088222" y="5856732"/>
                </a:lnTo>
                <a:lnTo>
                  <a:pt x="5135409" y="5856732"/>
                </a:lnTo>
                <a:lnTo>
                  <a:pt x="5135409" y="5842993"/>
                </a:lnTo>
                <a:lnTo>
                  <a:pt x="5106741" y="5842993"/>
                </a:lnTo>
                <a:lnTo>
                  <a:pt x="5106741" y="5787245"/>
                </a:lnTo>
                <a:close/>
                <a:moveTo>
                  <a:pt x="5516700" y="5786056"/>
                </a:moveTo>
                <a:cubicBezTo>
                  <a:pt x="5502760" y="5786056"/>
                  <a:pt x="5486436" y="5790636"/>
                  <a:pt x="5486436" y="5807359"/>
                </a:cubicBezTo>
                <a:cubicBezTo>
                  <a:pt x="5486436" y="5832644"/>
                  <a:pt x="5519285" y="5824482"/>
                  <a:pt x="5519285" y="5837423"/>
                </a:cubicBezTo>
                <a:cubicBezTo>
                  <a:pt x="5519285" y="5842992"/>
                  <a:pt x="5513716" y="5844189"/>
                  <a:pt x="5507839" y="5844189"/>
                </a:cubicBezTo>
                <a:cubicBezTo>
                  <a:pt x="5500167" y="5844189"/>
                  <a:pt x="5493501" y="5842194"/>
                  <a:pt x="5488722" y="5839609"/>
                </a:cubicBezTo>
                <a:lnTo>
                  <a:pt x="5488730" y="5839618"/>
                </a:lnTo>
                <a:lnTo>
                  <a:pt x="5487134" y="5854945"/>
                </a:lnTo>
                <a:cubicBezTo>
                  <a:pt x="5493302" y="5856931"/>
                  <a:pt x="5501364" y="5857929"/>
                  <a:pt x="5507839" y="5857929"/>
                </a:cubicBezTo>
                <a:cubicBezTo>
                  <a:pt x="5523266" y="5857929"/>
                  <a:pt x="5538402" y="5853050"/>
                  <a:pt x="5538402" y="5835030"/>
                </a:cubicBezTo>
                <a:cubicBezTo>
                  <a:pt x="5538402" y="5809944"/>
                  <a:pt x="5505553" y="5817508"/>
                  <a:pt x="5505553" y="5806262"/>
                </a:cubicBezTo>
                <a:cubicBezTo>
                  <a:pt x="5505553" y="5800195"/>
                  <a:pt x="5513317" y="5799796"/>
                  <a:pt x="5517996" y="5799796"/>
                </a:cubicBezTo>
                <a:cubicBezTo>
                  <a:pt x="5523266" y="5799796"/>
                  <a:pt x="5528644" y="5800793"/>
                  <a:pt x="5533423" y="5802979"/>
                </a:cubicBezTo>
                <a:lnTo>
                  <a:pt x="5534620" y="5788641"/>
                </a:lnTo>
                <a:cubicBezTo>
                  <a:pt x="5529940" y="5787053"/>
                  <a:pt x="5523366" y="5786056"/>
                  <a:pt x="5516700" y="5786056"/>
                </a:cubicBezTo>
                <a:close/>
                <a:moveTo>
                  <a:pt x="5231577" y="5786056"/>
                </a:moveTo>
                <a:cubicBezTo>
                  <a:pt x="5217638" y="5786056"/>
                  <a:pt x="5201313" y="5790636"/>
                  <a:pt x="5201313" y="5807359"/>
                </a:cubicBezTo>
                <a:cubicBezTo>
                  <a:pt x="5201313" y="5832644"/>
                  <a:pt x="5234162" y="5824482"/>
                  <a:pt x="5234162" y="5837423"/>
                </a:cubicBezTo>
                <a:cubicBezTo>
                  <a:pt x="5234162" y="5842992"/>
                  <a:pt x="5228593" y="5844189"/>
                  <a:pt x="5222716" y="5844189"/>
                </a:cubicBezTo>
                <a:cubicBezTo>
                  <a:pt x="5215044" y="5844189"/>
                  <a:pt x="5208378" y="5842194"/>
                  <a:pt x="5203599" y="5839609"/>
                </a:cubicBezTo>
                <a:lnTo>
                  <a:pt x="5203607" y="5839618"/>
                </a:lnTo>
                <a:lnTo>
                  <a:pt x="5202011" y="5854945"/>
                </a:lnTo>
                <a:cubicBezTo>
                  <a:pt x="5208179" y="5856931"/>
                  <a:pt x="5216241" y="5857929"/>
                  <a:pt x="5222716" y="5857929"/>
                </a:cubicBezTo>
                <a:cubicBezTo>
                  <a:pt x="5238143" y="5857929"/>
                  <a:pt x="5253279" y="5853050"/>
                  <a:pt x="5253279" y="5835030"/>
                </a:cubicBezTo>
                <a:cubicBezTo>
                  <a:pt x="5253279" y="5809944"/>
                  <a:pt x="5220430" y="5817508"/>
                  <a:pt x="5220430" y="5806262"/>
                </a:cubicBezTo>
                <a:cubicBezTo>
                  <a:pt x="5220430" y="5800195"/>
                  <a:pt x="5228194" y="5799796"/>
                  <a:pt x="5232873" y="5799796"/>
                </a:cubicBezTo>
                <a:cubicBezTo>
                  <a:pt x="5238143" y="5799796"/>
                  <a:pt x="5243521" y="5800793"/>
                  <a:pt x="5248300" y="5802979"/>
                </a:cubicBezTo>
                <a:lnTo>
                  <a:pt x="5249497" y="5788641"/>
                </a:lnTo>
                <a:cubicBezTo>
                  <a:pt x="5244817" y="5787053"/>
                  <a:pt x="5238243" y="5786056"/>
                  <a:pt x="5231577" y="5786056"/>
                </a:cubicBezTo>
                <a:close/>
                <a:moveTo>
                  <a:pt x="4701137" y="5785017"/>
                </a:moveTo>
                <a:lnTo>
                  <a:pt x="4701137" y="5886987"/>
                </a:lnTo>
                <a:lnTo>
                  <a:pt x="4701137" y="5887569"/>
                </a:lnTo>
                <a:lnTo>
                  <a:pt x="4701137" y="6084569"/>
                </a:lnTo>
                <a:cubicBezTo>
                  <a:pt x="4701137" y="6097801"/>
                  <a:pt x="4716381" y="6108532"/>
                  <a:pt x="4735199" y="6108540"/>
                </a:cubicBezTo>
                <a:lnTo>
                  <a:pt x="4815658" y="6108573"/>
                </a:lnTo>
                <a:cubicBezTo>
                  <a:pt x="4834734" y="6108573"/>
                  <a:pt x="4851175" y="6115962"/>
                  <a:pt x="4851175" y="6128879"/>
                </a:cubicBezTo>
                <a:lnTo>
                  <a:pt x="4855555" y="6128879"/>
                </a:lnTo>
                <a:cubicBezTo>
                  <a:pt x="4855555" y="6115971"/>
                  <a:pt x="4871996" y="6108573"/>
                  <a:pt x="4891064" y="6108573"/>
                </a:cubicBezTo>
                <a:lnTo>
                  <a:pt x="4971523" y="6108540"/>
                </a:lnTo>
                <a:cubicBezTo>
                  <a:pt x="4990332" y="6108540"/>
                  <a:pt x="5005585" y="6097801"/>
                  <a:pt x="5005585" y="6084569"/>
                </a:cubicBezTo>
                <a:lnTo>
                  <a:pt x="5005585" y="5887569"/>
                </a:lnTo>
                <a:lnTo>
                  <a:pt x="5005585" y="5886987"/>
                </a:lnTo>
                <a:lnTo>
                  <a:pt x="5005585" y="5785017"/>
                </a:lnTo>
                <a:lnTo>
                  <a:pt x="5005576" y="5785017"/>
                </a:lnTo>
                <a:close/>
                <a:moveTo>
                  <a:pt x="4715376" y="5765900"/>
                </a:moveTo>
                <a:lnTo>
                  <a:pt x="4715376" y="5778368"/>
                </a:lnTo>
                <a:lnTo>
                  <a:pt x="4991330" y="5778368"/>
                </a:lnTo>
                <a:lnTo>
                  <a:pt x="4991330" y="5765900"/>
                </a:lnTo>
                <a:close/>
                <a:moveTo>
                  <a:pt x="4901562" y="5746783"/>
                </a:moveTo>
                <a:lnTo>
                  <a:pt x="4901562" y="5759251"/>
                </a:lnTo>
                <a:lnTo>
                  <a:pt x="4984681" y="5759251"/>
                </a:lnTo>
                <a:lnTo>
                  <a:pt x="4984681" y="5746783"/>
                </a:lnTo>
                <a:close/>
                <a:moveTo>
                  <a:pt x="4811793" y="5746783"/>
                </a:moveTo>
                <a:lnTo>
                  <a:pt x="4811793" y="5759251"/>
                </a:lnTo>
                <a:lnTo>
                  <a:pt x="4894912" y="5759251"/>
                </a:lnTo>
                <a:lnTo>
                  <a:pt x="4894912" y="5746783"/>
                </a:lnTo>
                <a:close/>
                <a:moveTo>
                  <a:pt x="4722025" y="5746783"/>
                </a:moveTo>
                <a:lnTo>
                  <a:pt x="4722025" y="5759251"/>
                </a:lnTo>
                <a:lnTo>
                  <a:pt x="4805144" y="5759251"/>
                </a:lnTo>
                <a:lnTo>
                  <a:pt x="4805144" y="5746783"/>
                </a:lnTo>
                <a:close/>
                <a:moveTo>
                  <a:pt x="4946446" y="5727707"/>
                </a:moveTo>
                <a:lnTo>
                  <a:pt x="4946446" y="5740175"/>
                </a:lnTo>
                <a:lnTo>
                  <a:pt x="4984681" y="5740175"/>
                </a:lnTo>
                <a:lnTo>
                  <a:pt x="4984681" y="5727707"/>
                </a:lnTo>
                <a:close/>
                <a:moveTo>
                  <a:pt x="4766909" y="5727707"/>
                </a:moveTo>
                <a:lnTo>
                  <a:pt x="4766909" y="5740175"/>
                </a:lnTo>
                <a:lnTo>
                  <a:pt x="4850028" y="5740175"/>
                </a:lnTo>
                <a:lnTo>
                  <a:pt x="4850028" y="5727707"/>
                </a:lnTo>
                <a:close/>
                <a:moveTo>
                  <a:pt x="4722025" y="5727707"/>
                </a:moveTo>
                <a:lnTo>
                  <a:pt x="4722025" y="5740175"/>
                </a:lnTo>
                <a:lnTo>
                  <a:pt x="4760260" y="5740175"/>
                </a:lnTo>
                <a:lnTo>
                  <a:pt x="4760260" y="5727707"/>
                </a:lnTo>
                <a:close/>
                <a:moveTo>
                  <a:pt x="4856678" y="5727666"/>
                </a:moveTo>
                <a:lnTo>
                  <a:pt x="4856678" y="5740134"/>
                </a:lnTo>
                <a:lnTo>
                  <a:pt x="4939797" y="5740134"/>
                </a:lnTo>
                <a:lnTo>
                  <a:pt x="4939797" y="5727666"/>
                </a:lnTo>
                <a:close/>
                <a:moveTo>
                  <a:pt x="4901562" y="5708590"/>
                </a:moveTo>
                <a:lnTo>
                  <a:pt x="4901562" y="5721058"/>
                </a:lnTo>
                <a:lnTo>
                  <a:pt x="4984681" y="5721058"/>
                </a:lnTo>
                <a:lnTo>
                  <a:pt x="4984681" y="5708590"/>
                </a:lnTo>
                <a:close/>
                <a:moveTo>
                  <a:pt x="4811793" y="5708590"/>
                </a:moveTo>
                <a:lnTo>
                  <a:pt x="4811793" y="5721058"/>
                </a:lnTo>
                <a:lnTo>
                  <a:pt x="4894912" y="5721058"/>
                </a:lnTo>
                <a:lnTo>
                  <a:pt x="4894912" y="5708590"/>
                </a:lnTo>
                <a:close/>
                <a:moveTo>
                  <a:pt x="4722025" y="5708590"/>
                </a:moveTo>
                <a:lnTo>
                  <a:pt x="4722025" y="5721058"/>
                </a:lnTo>
                <a:lnTo>
                  <a:pt x="4805144" y="5721058"/>
                </a:lnTo>
                <a:lnTo>
                  <a:pt x="4805144" y="5708590"/>
                </a:lnTo>
                <a:close/>
                <a:moveTo>
                  <a:pt x="4941459" y="5686148"/>
                </a:moveTo>
                <a:lnTo>
                  <a:pt x="4925666" y="5701941"/>
                </a:lnTo>
                <a:lnTo>
                  <a:pt x="4978031" y="5701941"/>
                </a:lnTo>
                <a:lnTo>
                  <a:pt x="4962238" y="5686148"/>
                </a:lnTo>
                <a:close/>
                <a:moveTo>
                  <a:pt x="4875795" y="5686148"/>
                </a:moveTo>
                <a:lnTo>
                  <a:pt x="4860002" y="5701941"/>
                </a:lnTo>
                <a:lnTo>
                  <a:pt x="4912367" y="5701941"/>
                </a:lnTo>
                <a:lnTo>
                  <a:pt x="4896574" y="5686148"/>
                </a:lnTo>
                <a:close/>
                <a:moveTo>
                  <a:pt x="4810131" y="5686148"/>
                </a:moveTo>
                <a:lnTo>
                  <a:pt x="4794338" y="5701941"/>
                </a:lnTo>
                <a:lnTo>
                  <a:pt x="4846703" y="5701941"/>
                </a:lnTo>
                <a:lnTo>
                  <a:pt x="4830910" y="5686148"/>
                </a:lnTo>
                <a:close/>
                <a:moveTo>
                  <a:pt x="4744468" y="5686148"/>
                </a:moveTo>
                <a:lnTo>
                  <a:pt x="4728675" y="5701941"/>
                </a:lnTo>
                <a:lnTo>
                  <a:pt x="4781040" y="5701941"/>
                </a:lnTo>
                <a:lnTo>
                  <a:pt x="4765247" y="5686148"/>
                </a:lnTo>
                <a:close/>
                <a:moveTo>
                  <a:pt x="4959961" y="5649576"/>
                </a:moveTo>
                <a:lnTo>
                  <a:pt x="4959961" y="5662044"/>
                </a:lnTo>
                <a:lnTo>
                  <a:pt x="4966602" y="5668693"/>
                </a:lnTo>
                <a:lnTo>
                  <a:pt x="4966602" y="5681942"/>
                </a:lnTo>
                <a:lnTo>
                  <a:pt x="4984681" y="5700021"/>
                </a:lnTo>
                <a:lnTo>
                  <a:pt x="5002759" y="5681942"/>
                </a:lnTo>
                <a:lnTo>
                  <a:pt x="5002759" y="5668693"/>
                </a:lnTo>
                <a:lnTo>
                  <a:pt x="5009408" y="5662044"/>
                </a:lnTo>
                <a:lnTo>
                  <a:pt x="5009408" y="5649576"/>
                </a:lnTo>
                <a:lnTo>
                  <a:pt x="4997364" y="5649576"/>
                </a:lnTo>
                <a:lnTo>
                  <a:pt x="4997364" y="5658719"/>
                </a:lnTo>
                <a:lnTo>
                  <a:pt x="4990707" y="5658719"/>
                </a:lnTo>
                <a:lnTo>
                  <a:pt x="4990707" y="5649576"/>
                </a:lnTo>
                <a:lnTo>
                  <a:pt x="4978654" y="5649576"/>
                </a:lnTo>
                <a:lnTo>
                  <a:pt x="4978654" y="5658719"/>
                </a:lnTo>
                <a:lnTo>
                  <a:pt x="4972005" y="5658719"/>
                </a:lnTo>
                <a:lnTo>
                  <a:pt x="4972005" y="5649576"/>
                </a:lnTo>
                <a:close/>
                <a:moveTo>
                  <a:pt x="4893981" y="5649576"/>
                </a:moveTo>
                <a:lnTo>
                  <a:pt x="4893981" y="5662044"/>
                </a:lnTo>
                <a:lnTo>
                  <a:pt x="4900622" y="5668693"/>
                </a:lnTo>
                <a:lnTo>
                  <a:pt x="4900622" y="5681942"/>
                </a:lnTo>
                <a:lnTo>
                  <a:pt x="4918701" y="5700021"/>
                </a:lnTo>
                <a:lnTo>
                  <a:pt x="4936779" y="5681942"/>
                </a:lnTo>
                <a:lnTo>
                  <a:pt x="4936779" y="5668693"/>
                </a:lnTo>
                <a:lnTo>
                  <a:pt x="4943428" y="5662044"/>
                </a:lnTo>
                <a:lnTo>
                  <a:pt x="4943428" y="5649576"/>
                </a:lnTo>
                <a:lnTo>
                  <a:pt x="4931384" y="5649576"/>
                </a:lnTo>
                <a:lnTo>
                  <a:pt x="4931384" y="5658719"/>
                </a:lnTo>
                <a:lnTo>
                  <a:pt x="4924727" y="5658719"/>
                </a:lnTo>
                <a:lnTo>
                  <a:pt x="4924727" y="5649576"/>
                </a:lnTo>
                <a:lnTo>
                  <a:pt x="4912683" y="5649576"/>
                </a:lnTo>
                <a:lnTo>
                  <a:pt x="4912683" y="5658719"/>
                </a:lnTo>
                <a:lnTo>
                  <a:pt x="4906033" y="5658719"/>
                </a:lnTo>
                <a:lnTo>
                  <a:pt x="4906033" y="5649576"/>
                </a:lnTo>
                <a:close/>
                <a:moveTo>
                  <a:pt x="4828633" y="5649576"/>
                </a:moveTo>
                <a:lnTo>
                  <a:pt x="4828633" y="5662044"/>
                </a:lnTo>
                <a:lnTo>
                  <a:pt x="4835274" y="5668693"/>
                </a:lnTo>
                <a:lnTo>
                  <a:pt x="4835274" y="5681942"/>
                </a:lnTo>
                <a:lnTo>
                  <a:pt x="4853353" y="5700021"/>
                </a:lnTo>
                <a:lnTo>
                  <a:pt x="4871431" y="5681942"/>
                </a:lnTo>
                <a:lnTo>
                  <a:pt x="4871431" y="5668693"/>
                </a:lnTo>
                <a:lnTo>
                  <a:pt x="4878080" y="5662044"/>
                </a:lnTo>
                <a:lnTo>
                  <a:pt x="4878080" y="5649576"/>
                </a:lnTo>
                <a:lnTo>
                  <a:pt x="4866036" y="5649576"/>
                </a:lnTo>
                <a:lnTo>
                  <a:pt x="4866036" y="5658719"/>
                </a:lnTo>
                <a:lnTo>
                  <a:pt x="4859379" y="5658719"/>
                </a:lnTo>
                <a:lnTo>
                  <a:pt x="4859379" y="5649576"/>
                </a:lnTo>
                <a:lnTo>
                  <a:pt x="4847326" y="5649576"/>
                </a:lnTo>
                <a:lnTo>
                  <a:pt x="4847326" y="5658719"/>
                </a:lnTo>
                <a:lnTo>
                  <a:pt x="4840677" y="5658719"/>
                </a:lnTo>
                <a:lnTo>
                  <a:pt x="4840677" y="5649576"/>
                </a:lnTo>
                <a:close/>
                <a:moveTo>
                  <a:pt x="4763285" y="5649576"/>
                </a:moveTo>
                <a:lnTo>
                  <a:pt x="4763285" y="5662044"/>
                </a:lnTo>
                <a:lnTo>
                  <a:pt x="4769918" y="5668693"/>
                </a:lnTo>
                <a:lnTo>
                  <a:pt x="4769918" y="5681942"/>
                </a:lnTo>
                <a:lnTo>
                  <a:pt x="4787996" y="5700021"/>
                </a:lnTo>
                <a:lnTo>
                  <a:pt x="4806083" y="5681942"/>
                </a:lnTo>
                <a:lnTo>
                  <a:pt x="4806083" y="5668693"/>
                </a:lnTo>
                <a:lnTo>
                  <a:pt x="4812724" y="5662044"/>
                </a:lnTo>
                <a:lnTo>
                  <a:pt x="4812724" y="5649576"/>
                </a:lnTo>
                <a:lnTo>
                  <a:pt x="4800680" y="5649576"/>
                </a:lnTo>
                <a:lnTo>
                  <a:pt x="4800680" y="5658719"/>
                </a:lnTo>
                <a:lnTo>
                  <a:pt x="4794022" y="5658719"/>
                </a:lnTo>
                <a:lnTo>
                  <a:pt x="4794022" y="5649576"/>
                </a:lnTo>
                <a:lnTo>
                  <a:pt x="4781978" y="5649576"/>
                </a:lnTo>
                <a:lnTo>
                  <a:pt x="4781978" y="5658719"/>
                </a:lnTo>
                <a:lnTo>
                  <a:pt x="4775329" y="5658719"/>
                </a:lnTo>
                <a:lnTo>
                  <a:pt x="4775329" y="5649576"/>
                </a:lnTo>
                <a:close/>
                <a:moveTo>
                  <a:pt x="4697306" y="5649576"/>
                </a:moveTo>
                <a:lnTo>
                  <a:pt x="4697306" y="5662044"/>
                </a:lnTo>
                <a:lnTo>
                  <a:pt x="4703947" y="5668693"/>
                </a:lnTo>
                <a:lnTo>
                  <a:pt x="4703947" y="5681942"/>
                </a:lnTo>
                <a:lnTo>
                  <a:pt x="4722026" y="5700021"/>
                </a:lnTo>
                <a:lnTo>
                  <a:pt x="4740104" y="5681942"/>
                </a:lnTo>
                <a:lnTo>
                  <a:pt x="4740104" y="5668693"/>
                </a:lnTo>
                <a:lnTo>
                  <a:pt x="4746753" y="5662044"/>
                </a:lnTo>
                <a:lnTo>
                  <a:pt x="4746753" y="5649576"/>
                </a:lnTo>
                <a:lnTo>
                  <a:pt x="4734709" y="5649576"/>
                </a:lnTo>
                <a:lnTo>
                  <a:pt x="4734709" y="5658719"/>
                </a:lnTo>
                <a:lnTo>
                  <a:pt x="4728052" y="5658719"/>
                </a:lnTo>
                <a:lnTo>
                  <a:pt x="4728052" y="5649576"/>
                </a:lnTo>
                <a:lnTo>
                  <a:pt x="4715999" y="5649576"/>
                </a:lnTo>
                <a:lnTo>
                  <a:pt x="4715999" y="5658719"/>
                </a:lnTo>
                <a:lnTo>
                  <a:pt x="4709350" y="5658719"/>
                </a:lnTo>
                <a:lnTo>
                  <a:pt x="4709350" y="5649576"/>
                </a:lnTo>
                <a:close/>
                <a:moveTo>
                  <a:pt x="0" y="0"/>
                </a:moveTo>
                <a:lnTo>
                  <a:pt x="5857875" y="0"/>
                </a:lnTo>
                <a:lnTo>
                  <a:pt x="5857875" y="6354614"/>
                </a:lnTo>
                <a:lnTo>
                  <a:pt x="0" y="6354614"/>
                </a:lnTo>
                <a:close/>
              </a:path>
            </a:pathLst>
          </a:custGeom>
        </p:spPr>
        <p:txBody>
          <a:bodyPr wrap="square">
            <a:noAutofit/>
          </a:bodyPr>
          <a:lstStyle>
            <a:lvl1pPr marL="0" indent="0">
              <a:buNone/>
              <a:defRPr sz="2000"/>
            </a:lvl1pPr>
          </a:lstStyle>
          <a:p>
            <a:r>
              <a:rPr lang="sv-SE"/>
              <a:t>Infoga din bild här</a:t>
            </a:r>
          </a:p>
        </p:txBody>
      </p:sp>
      <p:sp>
        <p:nvSpPr>
          <p:cNvPr id="10" name="Platshållare för text 11">
            <a:extLst>
              <a:ext uri="{FF2B5EF4-FFF2-40B4-BE49-F238E27FC236}">
                <a16:creationId xmlns:a16="http://schemas.microsoft.com/office/drawing/2014/main" id="{671E35CC-17DE-0FEC-ABE4-11C141021E1E}"/>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1"/>
                </a:solidFill>
              </a:defRPr>
            </a:lvl1pPr>
          </a:lstStyle>
          <a:p>
            <a:pPr lvl="0"/>
            <a:r>
              <a:rPr lang="sv-SE" dirty="0"/>
              <a:t>Klicka här för rubrik</a:t>
            </a:r>
          </a:p>
        </p:txBody>
      </p:sp>
    </p:spTree>
    <p:extLst>
      <p:ext uri="{BB962C8B-B14F-4D97-AF65-F5344CB8AC3E}">
        <p14:creationId xmlns:p14="http://schemas.microsoft.com/office/powerpoint/2010/main" val="210733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å rubrik och 2 spalter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B6D1557-7E27-6BA3-DC04-0401DBF53007}"/>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793307" y="5899189"/>
            <a:ext cx="874409" cy="479139"/>
          </a:xfrm>
          <a:prstGeom prst="rect">
            <a:avLst/>
          </a:prstGeom>
        </p:spPr>
      </p:pic>
      <p:sp>
        <p:nvSpPr>
          <p:cNvPr id="7" name="Platshållare för text 11">
            <a:extLst>
              <a:ext uri="{FF2B5EF4-FFF2-40B4-BE49-F238E27FC236}">
                <a16:creationId xmlns:a16="http://schemas.microsoft.com/office/drawing/2014/main" id="{71B92758-3C4D-7188-E501-20D2448D0BE9}"/>
              </a:ext>
            </a:extLst>
          </p:cNvPr>
          <p:cNvSpPr>
            <a:spLocks noGrp="1"/>
          </p:cNvSpPr>
          <p:nvPr>
            <p:ph type="body" sz="quarter" idx="10" hasCustomPrompt="1"/>
          </p:nvPr>
        </p:nvSpPr>
        <p:spPr>
          <a:xfrm>
            <a:off x="705969" y="740789"/>
            <a:ext cx="10781181" cy="960622"/>
          </a:xfrm>
          <a:prstGeom prst="rect">
            <a:avLst/>
          </a:prstGeom>
        </p:spPr>
        <p:txBody>
          <a:bodyPr anchor="t" anchorCtr="0"/>
          <a:lstStyle>
            <a:lvl1pPr marL="0" indent="0">
              <a:lnSpc>
                <a:spcPts val="3200"/>
              </a:lnSpc>
              <a:spcBef>
                <a:spcPts val="0"/>
              </a:spcBef>
              <a:buNone/>
              <a:defRPr sz="3000" b="1">
                <a:solidFill>
                  <a:schemeClr val="tx2"/>
                </a:solidFill>
              </a:defRPr>
            </a:lvl1pPr>
          </a:lstStyle>
          <a:p>
            <a:pPr lvl="0"/>
            <a:r>
              <a:rPr lang="sv-SE" dirty="0"/>
              <a:t>Klicka här för rubrik</a:t>
            </a:r>
          </a:p>
        </p:txBody>
      </p:sp>
      <p:sp>
        <p:nvSpPr>
          <p:cNvPr id="2" name="Platshållare för text 14">
            <a:extLst>
              <a:ext uri="{FF2B5EF4-FFF2-40B4-BE49-F238E27FC236}">
                <a16:creationId xmlns:a16="http://schemas.microsoft.com/office/drawing/2014/main" id="{8FA958B7-B157-39BC-319A-A6DF89AA61AA}"/>
              </a:ext>
            </a:extLst>
          </p:cNvPr>
          <p:cNvSpPr>
            <a:spLocks noGrp="1"/>
          </p:cNvSpPr>
          <p:nvPr>
            <p:ph type="body" sz="quarter" idx="11" hasCustomPrompt="1"/>
          </p:nvPr>
        </p:nvSpPr>
        <p:spPr>
          <a:xfrm>
            <a:off x="705970" y="1990725"/>
            <a:ext cx="5170956" cy="3457575"/>
          </a:xfrm>
          <a:prstGeom prst="rect">
            <a:avLst/>
          </a:prstGeom>
        </p:spPr>
        <p:txBody>
          <a:bodyPr/>
          <a:lstStyle>
            <a:lvl1pPr marL="0" indent="0">
              <a:buNone/>
              <a:defRPr sz="2000"/>
            </a:lvl1pPr>
          </a:lstStyle>
          <a:p>
            <a:pPr lvl="0"/>
            <a:r>
              <a:rPr lang="sv-SE" dirty="0"/>
              <a:t>Klicka här för att skriva</a:t>
            </a:r>
          </a:p>
        </p:txBody>
      </p:sp>
      <p:sp>
        <p:nvSpPr>
          <p:cNvPr id="3" name="Platshållare för text 14">
            <a:extLst>
              <a:ext uri="{FF2B5EF4-FFF2-40B4-BE49-F238E27FC236}">
                <a16:creationId xmlns:a16="http://schemas.microsoft.com/office/drawing/2014/main" id="{DE52FB6D-218F-FC14-A7A1-112DECBC8953}"/>
              </a:ext>
            </a:extLst>
          </p:cNvPr>
          <p:cNvSpPr>
            <a:spLocks noGrp="1"/>
          </p:cNvSpPr>
          <p:nvPr>
            <p:ph type="body" sz="quarter" idx="12" hasCustomPrompt="1"/>
          </p:nvPr>
        </p:nvSpPr>
        <p:spPr>
          <a:xfrm>
            <a:off x="6296025" y="1990725"/>
            <a:ext cx="5170956" cy="3457575"/>
          </a:xfrm>
          <a:prstGeom prst="rect">
            <a:avLst/>
          </a:prstGeom>
        </p:spPr>
        <p:txBody>
          <a:bodyPr/>
          <a:lstStyle>
            <a:lvl1pPr marL="0" indent="0">
              <a:buNone/>
              <a:defRPr sz="2000"/>
            </a:lvl1pPr>
          </a:lstStyle>
          <a:p>
            <a:pPr lvl="0"/>
            <a:r>
              <a:rPr lang="sv-SE" dirty="0"/>
              <a:t>Klicka här för att skriva</a:t>
            </a:r>
          </a:p>
        </p:txBody>
      </p:sp>
    </p:spTree>
    <p:extLst>
      <p:ext uri="{BB962C8B-B14F-4D97-AF65-F5344CB8AC3E}">
        <p14:creationId xmlns:p14="http://schemas.microsoft.com/office/powerpoint/2010/main" val="14163579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å bakgrund hus och egen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7C69CD3-2DE5-5D60-EE02-6E0EA391539B}"/>
              </a:ext>
            </a:extLst>
          </p:cNvPr>
          <p:cNvSpPr>
            <a:spLocks noGrp="1" noRot="1" noMove="1" noResize="1" noEditPoints="1" noAdjustHandles="1" noChangeArrowheads="1" noChangeShapeType="1"/>
          </p:cNvSpPr>
          <p:nvPr userDrawn="1"/>
        </p:nvSpPr>
        <p:spPr>
          <a:xfrm>
            <a:off x="246529" y="246529"/>
            <a:ext cx="5849471" cy="6364942"/>
          </a:xfrm>
          <a:prstGeom prst="rect">
            <a:avLst/>
          </a:prstGeom>
          <a:solidFill>
            <a:srgbClr val="7D72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CD0DD3F4-BA55-83AD-2D66-6C17C6D52E37}"/>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CF18F8F-011B-ED18-CF93-9D4A723CAAB9}"/>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6" name="Rektangel 5">
            <a:extLst>
              <a:ext uri="{FF2B5EF4-FFF2-40B4-BE49-F238E27FC236}">
                <a16:creationId xmlns:a16="http://schemas.microsoft.com/office/drawing/2014/main" id="{1F5F5A2C-B1B0-176B-2259-085F07250CC7}"/>
              </a:ext>
            </a:extLst>
          </p:cNvPr>
          <p:cNvSpPr>
            <a:spLocks noGrp="1" noRot="1" noMove="1" noResize="1" noEditPoints="1" noAdjustHandles="1" noChangeArrowheads="1" noChangeShapeType="1"/>
          </p:cNvSpPr>
          <p:nvPr userDrawn="1"/>
        </p:nvSpPr>
        <p:spPr>
          <a:xfrm rot="10800000">
            <a:off x="12202160" y="0"/>
            <a:ext cx="722376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upp 6">
            <a:extLst>
              <a:ext uri="{FF2B5EF4-FFF2-40B4-BE49-F238E27FC236}">
                <a16:creationId xmlns:a16="http://schemas.microsoft.com/office/drawing/2014/main" id="{6645E096-C8E3-051C-514E-5BA057CC33E0}"/>
              </a:ext>
            </a:extLst>
          </p:cNvPr>
          <p:cNvGrpSpPr>
            <a:grpSpLocks noGrp="1" noUngrp="1" noRot="1" noMove="1" noResize="1"/>
          </p:cNvGrpSpPr>
          <p:nvPr userDrawn="1"/>
        </p:nvGrpSpPr>
        <p:grpSpPr>
          <a:xfrm>
            <a:off x="2073354" y="5898774"/>
            <a:ext cx="2199910" cy="374485"/>
            <a:chOff x="1888335" y="5891642"/>
            <a:chExt cx="2199910" cy="374485"/>
          </a:xfrm>
        </p:grpSpPr>
        <p:pic>
          <p:nvPicPr>
            <p:cNvPr id="8" name="Bildobjekt 7">
              <a:extLst>
                <a:ext uri="{FF2B5EF4-FFF2-40B4-BE49-F238E27FC236}">
                  <a16:creationId xmlns:a16="http://schemas.microsoft.com/office/drawing/2014/main" id="{E7A1D4E9-9B0F-C472-0E4A-9F94EB17E09A}"/>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763173" y="5898774"/>
              <a:ext cx="460318" cy="367353"/>
            </a:xfrm>
            <a:prstGeom prst="rect">
              <a:avLst/>
            </a:prstGeom>
          </p:spPr>
        </p:pic>
        <p:pic>
          <p:nvPicPr>
            <p:cNvPr id="9" name="Bildobjekt 8">
              <a:extLst>
                <a:ext uri="{FF2B5EF4-FFF2-40B4-BE49-F238E27FC236}">
                  <a16:creationId xmlns:a16="http://schemas.microsoft.com/office/drawing/2014/main" id="{68F76CF3-FE30-4590-84A0-BDF353E5ADBC}"/>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190508" y="5891642"/>
              <a:ext cx="460318" cy="367353"/>
            </a:xfrm>
            <a:prstGeom prst="rect">
              <a:avLst/>
            </a:prstGeom>
          </p:spPr>
        </p:pic>
        <p:pic>
          <p:nvPicPr>
            <p:cNvPr id="10" name="Bildobjekt 9">
              <a:extLst>
                <a:ext uri="{FF2B5EF4-FFF2-40B4-BE49-F238E27FC236}">
                  <a16:creationId xmlns:a16="http://schemas.microsoft.com/office/drawing/2014/main" id="{CB818384-D161-B7A8-1EE0-566BE2BFC74C}"/>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325754" y="5898773"/>
              <a:ext cx="460318" cy="367353"/>
            </a:xfrm>
            <a:prstGeom prst="rect">
              <a:avLst/>
            </a:prstGeom>
          </p:spPr>
        </p:pic>
        <p:pic>
          <p:nvPicPr>
            <p:cNvPr id="11" name="Bildobjekt 10">
              <a:extLst>
                <a:ext uri="{FF2B5EF4-FFF2-40B4-BE49-F238E27FC236}">
                  <a16:creationId xmlns:a16="http://schemas.microsoft.com/office/drawing/2014/main" id="{A16CB449-6CCE-4B20-7D6E-F8A49879A2EA}"/>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627927" y="5898773"/>
              <a:ext cx="460318" cy="367353"/>
            </a:xfrm>
            <a:prstGeom prst="rect">
              <a:avLst/>
            </a:prstGeom>
          </p:spPr>
        </p:pic>
        <p:pic>
          <p:nvPicPr>
            <p:cNvPr id="12" name="Bildobjekt 11">
              <a:extLst>
                <a:ext uri="{FF2B5EF4-FFF2-40B4-BE49-F238E27FC236}">
                  <a16:creationId xmlns:a16="http://schemas.microsoft.com/office/drawing/2014/main" id="{108B1EE9-F68C-44D0-4413-AD0403225749}"/>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1888335" y="5898773"/>
              <a:ext cx="460318" cy="367353"/>
            </a:xfrm>
            <a:prstGeom prst="rect">
              <a:avLst/>
            </a:prstGeom>
          </p:spPr>
        </p:pic>
      </p:grpSp>
      <p:sp>
        <p:nvSpPr>
          <p:cNvPr id="13" name="Platshållare för text 14">
            <a:extLst>
              <a:ext uri="{FF2B5EF4-FFF2-40B4-BE49-F238E27FC236}">
                <a16:creationId xmlns:a16="http://schemas.microsoft.com/office/drawing/2014/main" id="{A989068F-528F-D67D-115E-6839F343D721}"/>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4" name="Platshållare för bild 1">
            <a:extLst>
              <a:ext uri="{FF2B5EF4-FFF2-40B4-BE49-F238E27FC236}">
                <a16:creationId xmlns:a16="http://schemas.microsoft.com/office/drawing/2014/main" id="{AE99676B-8CC4-6B85-83C6-B674144CFCFB}"/>
              </a:ext>
            </a:extLst>
          </p:cNvPr>
          <p:cNvSpPr>
            <a:spLocks noGrp="1" noRot="1" noMove="1" noResize="1" noEditPoints="1" noAdjustHandles="1" noChangeArrowheads="1" noChangeShapeType="1"/>
          </p:cNvSpPr>
          <p:nvPr>
            <p:ph type="pic" sz="quarter" idx="12" hasCustomPrompt="1"/>
          </p:nvPr>
        </p:nvSpPr>
        <p:spPr>
          <a:xfrm>
            <a:off x="6096000" y="249386"/>
            <a:ext cx="5857875" cy="6354614"/>
          </a:xfrm>
          <a:custGeom>
            <a:avLst/>
            <a:gdLst>
              <a:gd name="connsiteX0" fmla="*/ 4900664 w 5857875"/>
              <a:gd name="connsiteY0" fmla="*/ 6044913 h 6354614"/>
              <a:gd name="connsiteX1" fmla="*/ 4903523 w 5857875"/>
              <a:gd name="connsiteY1" fmla="*/ 6048478 h 6354614"/>
              <a:gd name="connsiteX2" fmla="*/ 4901636 w 5857875"/>
              <a:gd name="connsiteY2" fmla="*/ 6050656 h 6354614"/>
              <a:gd name="connsiteX3" fmla="*/ 4901628 w 5857875"/>
              <a:gd name="connsiteY3" fmla="*/ 6050656 h 6354614"/>
              <a:gd name="connsiteX4" fmla="*/ 4900140 w 5857875"/>
              <a:gd name="connsiteY4" fmla="*/ 6053083 h 6354614"/>
              <a:gd name="connsiteX5" fmla="*/ 4897630 w 5857875"/>
              <a:gd name="connsiteY5" fmla="*/ 6050074 h 6354614"/>
              <a:gd name="connsiteX6" fmla="*/ 4900664 w 5857875"/>
              <a:gd name="connsiteY6" fmla="*/ 6044913 h 6354614"/>
              <a:gd name="connsiteX7" fmla="*/ 4806025 w 5857875"/>
              <a:gd name="connsiteY7" fmla="*/ 6044913 h 6354614"/>
              <a:gd name="connsiteX8" fmla="*/ 4809058 w 5857875"/>
              <a:gd name="connsiteY8" fmla="*/ 6050074 h 6354614"/>
              <a:gd name="connsiteX9" fmla="*/ 4806548 w 5857875"/>
              <a:gd name="connsiteY9" fmla="*/ 6053083 h 6354614"/>
              <a:gd name="connsiteX10" fmla="*/ 4806540 w 5857875"/>
              <a:gd name="connsiteY10" fmla="*/ 6053083 h 6354614"/>
              <a:gd name="connsiteX11" fmla="*/ 4805052 w 5857875"/>
              <a:gd name="connsiteY11" fmla="*/ 6050656 h 6354614"/>
              <a:gd name="connsiteX12" fmla="*/ 4803165 w 5857875"/>
              <a:gd name="connsiteY12" fmla="*/ 6048478 h 6354614"/>
              <a:gd name="connsiteX13" fmla="*/ 4806025 w 5857875"/>
              <a:gd name="connsiteY13" fmla="*/ 6044913 h 6354614"/>
              <a:gd name="connsiteX14" fmla="*/ 4891633 w 5857875"/>
              <a:gd name="connsiteY14" fmla="*/ 6042047 h 6354614"/>
              <a:gd name="connsiteX15" fmla="*/ 4891637 w 5857875"/>
              <a:gd name="connsiteY15" fmla="*/ 6042053 h 6354614"/>
              <a:gd name="connsiteX16" fmla="*/ 4891629 w 5857875"/>
              <a:gd name="connsiteY16" fmla="*/ 6042053 h 6354614"/>
              <a:gd name="connsiteX17" fmla="*/ 4815030 w 5857875"/>
              <a:gd name="connsiteY17" fmla="*/ 6042046 h 6354614"/>
              <a:gd name="connsiteX18" fmla="*/ 4815035 w 5857875"/>
              <a:gd name="connsiteY18" fmla="*/ 6042053 h 6354614"/>
              <a:gd name="connsiteX19" fmla="*/ 4815026 w 5857875"/>
              <a:gd name="connsiteY19" fmla="*/ 6042053 h 6354614"/>
              <a:gd name="connsiteX20" fmla="*/ 4896574 w 5857875"/>
              <a:gd name="connsiteY20" fmla="*/ 6039460 h 6354614"/>
              <a:gd name="connsiteX21" fmla="*/ 4899134 w 5857875"/>
              <a:gd name="connsiteY21" fmla="*/ 6042926 h 6354614"/>
              <a:gd name="connsiteX22" fmla="*/ 4897115 w 5857875"/>
              <a:gd name="connsiteY22" fmla="*/ 6045511 h 6354614"/>
              <a:gd name="connsiteX23" fmla="*/ 4895693 w 5857875"/>
              <a:gd name="connsiteY23" fmla="*/ 6047689 h 6354614"/>
              <a:gd name="connsiteX24" fmla="*/ 4893341 w 5857875"/>
              <a:gd name="connsiteY24" fmla="*/ 6044505 h 6354614"/>
              <a:gd name="connsiteX25" fmla="*/ 4896574 w 5857875"/>
              <a:gd name="connsiteY25" fmla="*/ 6039460 h 6354614"/>
              <a:gd name="connsiteX26" fmla="*/ 4810097 w 5857875"/>
              <a:gd name="connsiteY26" fmla="*/ 6039460 h 6354614"/>
              <a:gd name="connsiteX27" fmla="*/ 4813331 w 5857875"/>
              <a:gd name="connsiteY27" fmla="*/ 6044505 h 6354614"/>
              <a:gd name="connsiteX28" fmla="*/ 4810979 w 5857875"/>
              <a:gd name="connsiteY28" fmla="*/ 6047689 h 6354614"/>
              <a:gd name="connsiteX29" fmla="*/ 4809557 w 5857875"/>
              <a:gd name="connsiteY29" fmla="*/ 6045511 h 6354614"/>
              <a:gd name="connsiteX30" fmla="*/ 4807537 w 5857875"/>
              <a:gd name="connsiteY30" fmla="*/ 6042926 h 6354614"/>
              <a:gd name="connsiteX31" fmla="*/ 4810097 w 5857875"/>
              <a:gd name="connsiteY31" fmla="*/ 6039460 h 6354614"/>
              <a:gd name="connsiteX32" fmla="*/ 4927362 w 5857875"/>
              <a:gd name="connsiteY32" fmla="*/ 6034141 h 6354614"/>
              <a:gd name="connsiteX33" fmla="*/ 4930844 w 5857875"/>
              <a:gd name="connsiteY33" fmla="*/ 6039560 h 6354614"/>
              <a:gd name="connsiteX34" fmla="*/ 4925774 w 5857875"/>
              <a:gd name="connsiteY34" fmla="*/ 6039950 h 6354614"/>
              <a:gd name="connsiteX35" fmla="*/ 4922765 w 5857875"/>
              <a:gd name="connsiteY35" fmla="*/ 6034465 h 6354614"/>
              <a:gd name="connsiteX36" fmla="*/ 4779319 w 5857875"/>
              <a:gd name="connsiteY36" fmla="*/ 6034141 h 6354614"/>
              <a:gd name="connsiteX37" fmla="*/ 4783915 w 5857875"/>
              <a:gd name="connsiteY37" fmla="*/ 6034465 h 6354614"/>
              <a:gd name="connsiteX38" fmla="*/ 4780906 w 5857875"/>
              <a:gd name="connsiteY38" fmla="*/ 6039950 h 6354614"/>
              <a:gd name="connsiteX39" fmla="*/ 4775836 w 5857875"/>
              <a:gd name="connsiteY39" fmla="*/ 6039560 h 6354614"/>
              <a:gd name="connsiteX40" fmla="*/ 4927362 w 5857875"/>
              <a:gd name="connsiteY40" fmla="*/ 6034140 h 6354614"/>
              <a:gd name="connsiteX41" fmla="*/ 4927370 w 5857875"/>
              <a:gd name="connsiteY41" fmla="*/ 6034140 h 6354614"/>
              <a:gd name="connsiteX42" fmla="*/ 4927362 w 5857875"/>
              <a:gd name="connsiteY42" fmla="*/ 6034141 h 6354614"/>
              <a:gd name="connsiteX43" fmla="*/ 4779310 w 5857875"/>
              <a:gd name="connsiteY43" fmla="*/ 6034140 h 6354614"/>
              <a:gd name="connsiteX44" fmla="*/ 4779319 w 5857875"/>
              <a:gd name="connsiteY44" fmla="*/ 6034140 h 6354614"/>
              <a:gd name="connsiteX45" fmla="*/ 4779319 w 5857875"/>
              <a:gd name="connsiteY45" fmla="*/ 6034141 h 6354614"/>
              <a:gd name="connsiteX46" fmla="*/ 4892767 w 5857875"/>
              <a:gd name="connsiteY46" fmla="*/ 6033376 h 6354614"/>
              <a:gd name="connsiteX47" fmla="*/ 4895211 w 5857875"/>
              <a:gd name="connsiteY47" fmla="*/ 6037282 h 6354614"/>
              <a:gd name="connsiteX48" fmla="*/ 4893117 w 5857875"/>
              <a:gd name="connsiteY48" fmla="*/ 6039801 h 6354614"/>
              <a:gd name="connsiteX49" fmla="*/ 4891633 w 5857875"/>
              <a:gd name="connsiteY49" fmla="*/ 6042047 h 6354614"/>
              <a:gd name="connsiteX50" fmla="*/ 4889534 w 5857875"/>
              <a:gd name="connsiteY50" fmla="*/ 6038629 h 6354614"/>
              <a:gd name="connsiteX51" fmla="*/ 4892767 w 5857875"/>
              <a:gd name="connsiteY51" fmla="*/ 6033376 h 6354614"/>
              <a:gd name="connsiteX52" fmla="*/ 4813896 w 5857875"/>
              <a:gd name="connsiteY52" fmla="*/ 6033376 h 6354614"/>
              <a:gd name="connsiteX53" fmla="*/ 4817129 w 5857875"/>
              <a:gd name="connsiteY53" fmla="*/ 6038629 h 6354614"/>
              <a:gd name="connsiteX54" fmla="*/ 4815030 w 5857875"/>
              <a:gd name="connsiteY54" fmla="*/ 6042046 h 6354614"/>
              <a:gd name="connsiteX55" fmla="*/ 4813547 w 5857875"/>
              <a:gd name="connsiteY55" fmla="*/ 6039801 h 6354614"/>
              <a:gd name="connsiteX56" fmla="*/ 4811452 w 5857875"/>
              <a:gd name="connsiteY56" fmla="*/ 6037282 h 6354614"/>
              <a:gd name="connsiteX57" fmla="*/ 4813896 w 5857875"/>
              <a:gd name="connsiteY57" fmla="*/ 6033376 h 6354614"/>
              <a:gd name="connsiteX58" fmla="*/ 4924145 w 5857875"/>
              <a:gd name="connsiteY58" fmla="*/ 6027466 h 6354614"/>
              <a:gd name="connsiteX59" fmla="*/ 4924153 w 5857875"/>
              <a:gd name="connsiteY59" fmla="*/ 6027466 h 6354614"/>
              <a:gd name="connsiteX60" fmla="*/ 4926464 w 5857875"/>
              <a:gd name="connsiteY60" fmla="*/ 6032179 h 6354614"/>
              <a:gd name="connsiteX61" fmla="*/ 4922083 w 5857875"/>
              <a:gd name="connsiteY61" fmla="*/ 6032470 h 6354614"/>
              <a:gd name="connsiteX62" fmla="*/ 4920404 w 5857875"/>
              <a:gd name="connsiteY62" fmla="*/ 6027541 h 6354614"/>
              <a:gd name="connsiteX63" fmla="*/ 4782510 w 5857875"/>
              <a:gd name="connsiteY63" fmla="*/ 6027466 h 6354614"/>
              <a:gd name="connsiteX64" fmla="*/ 4786251 w 5857875"/>
              <a:gd name="connsiteY64" fmla="*/ 6027541 h 6354614"/>
              <a:gd name="connsiteX65" fmla="*/ 4786259 w 5857875"/>
              <a:gd name="connsiteY65" fmla="*/ 6027541 h 6354614"/>
              <a:gd name="connsiteX66" fmla="*/ 4784580 w 5857875"/>
              <a:gd name="connsiteY66" fmla="*/ 6032470 h 6354614"/>
              <a:gd name="connsiteX67" fmla="*/ 4780200 w 5857875"/>
              <a:gd name="connsiteY67" fmla="*/ 6032179 h 6354614"/>
              <a:gd name="connsiteX68" fmla="*/ 4782510 w 5857875"/>
              <a:gd name="connsiteY68" fmla="*/ 6027466 h 6354614"/>
              <a:gd name="connsiteX69" fmla="*/ 4921643 w 5857875"/>
              <a:gd name="connsiteY69" fmla="*/ 6020293 h 6354614"/>
              <a:gd name="connsiteX70" fmla="*/ 4923280 w 5857875"/>
              <a:gd name="connsiteY70" fmla="*/ 6025363 h 6354614"/>
              <a:gd name="connsiteX71" fmla="*/ 4919914 w 5857875"/>
              <a:gd name="connsiteY71" fmla="*/ 6025297 h 6354614"/>
              <a:gd name="connsiteX72" fmla="*/ 4918850 w 5857875"/>
              <a:gd name="connsiteY72" fmla="*/ 6020467 h 6354614"/>
              <a:gd name="connsiteX73" fmla="*/ 4785029 w 5857875"/>
              <a:gd name="connsiteY73" fmla="*/ 6020293 h 6354614"/>
              <a:gd name="connsiteX74" fmla="*/ 4787822 w 5857875"/>
              <a:gd name="connsiteY74" fmla="*/ 6020467 h 6354614"/>
              <a:gd name="connsiteX75" fmla="*/ 4786758 w 5857875"/>
              <a:gd name="connsiteY75" fmla="*/ 6025297 h 6354614"/>
              <a:gd name="connsiteX76" fmla="*/ 4783391 w 5857875"/>
              <a:gd name="connsiteY76" fmla="*/ 6025363 h 6354614"/>
              <a:gd name="connsiteX77" fmla="*/ 4785029 w 5857875"/>
              <a:gd name="connsiteY77" fmla="*/ 6020293 h 6354614"/>
              <a:gd name="connsiteX78" fmla="*/ 4871265 w 5857875"/>
              <a:gd name="connsiteY78" fmla="*/ 5979074 h 6354614"/>
              <a:gd name="connsiteX79" fmla="*/ 4880408 w 5857875"/>
              <a:gd name="connsiteY79" fmla="*/ 5979972 h 6354614"/>
              <a:gd name="connsiteX80" fmla="*/ 4880740 w 5857875"/>
              <a:gd name="connsiteY80" fmla="*/ 5980288 h 6354614"/>
              <a:gd name="connsiteX81" fmla="*/ 4880965 w 5857875"/>
              <a:gd name="connsiteY81" fmla="*/ 5990669 h 6354614"/>
              <a:gd name="connsiteX82" fmla="*/ 4879485 w 5857875"/>
              <a:gd name="connsiteY82" fmla="*/ 5992913 h 6354614"/>
              <a:gd name="connsiteX83" fmla="*/ 4872112 w 5857875"/>
              <a:gd name="connsiteY83" fmla="*/ 5994809 h 6354614"/>
              <a:gd name="connsiteX84" fmla="*/ 4871713 w 5857875"/>
              <a:gd name="connsiteY84" fmla="*/ 5994518 h 6354614"/>
              <a:gd name="connsiteX85" fmla="*/ 4871265 w 5857875"/>
              <a:gd name="connsiteY85" fmla="*/ 5979074 h 6354614"/>
              <a:gd name="connsiteX86" fmla="*/ 4835407 w 5857875"/>
              <a:gd name="connsiteY86" fmla="*/ 5979066 h 6354614"/>
              <a:gd name="connsiteX87" fmla="*/ 4834958 w 5857875"/>
              <a:gd name="connsiteY87" fmla="*/ 5994509 h 6354614"/>
              <a:gd name="connsiteX88" fmla="*/ 4834559 w 5857875"/>
              <a:gd name="connsiteY88" fmla="*/ 5994800 h 6354614"/>
              <a:gd name="connsiteX89" fmla="*/ 4827187 w 5857875"/>
              <a:gd name="connsiteY89" fmla="*/ 5992905 h 6354614"/>
              <a:gd name="connsiteX90" fmla="*/ 4825707 w 5857875"/>
              <a:gd name="connsiteY90" fmla="*/ 5990661 h 6354614"/>
              <a:gd name="connsiteX91" fmla="*/ 4825932 w 5857875"/>
              <a:gd name="connsiteY91" fmla="*/ 5980279 h 6354614"/>
              <a:gd name="connsiteX92" fmla="*/ 4826264 w 5857875"/>
              <a:gd name="connsiteY92" fmla="*/ 5979964 h 6354614"/>
              <a:gd name="connsiteX93" fmla="*/ 4835407 w 5857875"/>
              <a:gd name="connsiteY93" fmla="*/ 5979066 h 6354614"/>
              <a:gd name="connsiteX94" fmla="*/ 4923538 w 5857875"/>
              <a:gd name="connsiteY94" fmla="*/ 5966216 h 6354614"/>
              <a:gd name="connsiteX95" fmla="*/ 4924785 w 5857875"/>
              <a:gd name="connsiteY95" fmla="*/ 5966523 h 6354614"/>
              <a:gd name="connsiteX96" fmla="*/ 4928841 w 5857875"/>
              <a:gd name="connsiteY96" fmla="*/ 5971652 h 6354614"/>
              <a:gd name="connsiteX97" fmla="*/ 4929340 w 5857875"/>
              <a:gd name="connsiteY97" fmla="*/ 5978359 h 6354614"/>
              <a:gd name="connsiteX98" fmla="*/ 4928583 w 5857875"/>
              <a:gd name="connsiteY98" fmla="*/ 5979398 h 6354614"/>
              <a:gd name="connsiteX99" fmla="*/ 4927245 w 5857875"/>
              <a:gd name="connsiteY99" fmla="*/ 5979099 h 6354614"/>
              <a:gd name="connsiteX100" fmla="*/ 4923048 w 5857875"/>
              <a:gd name="connsiteY100" fmla="*/ 5974827 h 6354614"/>
              <a:gd name="connsiteX101" fmla="*/ 4923056 w 5857875"/>
              <a:gd name="connsiteY101" fmla="*/ 5974819 h 6354614"/>
              <a:gd name="connsiteX102" fmla="*/ 4920180 w 5857875"/>
              <a:gd name="connsiteY102" fmla="*/ 5971835 h 6354614"/>
              <a:gd name="connsiteX103" fmla="*/ 4919989 w 5857875"/>
              <a:gd name="connsiteY103" fmla="*/ 5970430 h 6354614"/>
              <a:gd name="connsiteX104" fmla="*/ 4920504 w 5857875"/>
              <a:gd name="connsiteY104" fmla="*/ 5969532 h 6354614"/>
              <a:gd name="connsiteX105" fmla="*/ 4922981 w 5857875"/>
              <a:gd name="connsiteY105" fmla="*/ 5966681 h 6354614"/>
              <a:gd name="connsiteX106" fmla="*/ 4923538 w 5857875"/>
              <a:gd name="connsiteY106" fmla="*/ 5966216 h 6354614"/>
              <a:gd name="connsiteX107" fmla="*/ 4783125 w 5857875"/>
              <a:gd name="connsiteY107" fmla="*/ 5966207 h 6354614"/>
              <a:gd name="connsiteX108" fmla="*/ 4783682 w 5857875"/>
              <a:gd name="connsiteY108" fmla="*/ 5966673 h 6354614"/>
              <a:gd name="connsiteX109" fmla="*/ 4786159 w 5857875"/>
              <a:gd name="connsiteY109" fmla="*/ 5969524 h 6354614"/>
              <a:gd name="connsiteX110" fmla="*/ 4786675 w 5857875"/>
              <a:gd name="connsiteY110" fmla="*/ 5970422 h 6354614"/>
              <a:gd name="connsiteX111" fmla="*/ 4786483 w 5857875"/>
              <a:gd name="connsiteY111" fmla="*/ 5971826 h 6354614"/>
              <a:gd name="connsiteX112" fmla="*/ 4783607 w 5857875"/>
              <a:gd name="connsiteY112" fmla="*/ 5974810 h 6354614"/>
              <a:gd name="connsiteX113" fmla="*/ 4779410 w 5857875"/>
              <a:gd name="connsiteY113" fmla="*/ 5979083 h 6354614"/>
              <a:gd name="connsiteX114" fmla="*/ 4779418 w 5857875"/>
              <a:gd name="connsiteY114" fmla="*/ 5979091 h 6354614"/>
              <a:gd name="connsiteX115" fmla="*/ 4778080 w 5857875"/>
              <a:gd name="connsiteY115" fmla="*/ 5979390 h 6354614"/>
              <a:gd name="connsiteX116" fmla="*/ 4777324 w 5857875"/>
              <a:gd name="connsiteY116" fmla="*/ 5978351 h 6354614"/>
              <a:gd name="connsiteX117" fmla="*/ 4777822 w 5857875"/>
              <a:gd name="connsiteY117" fmla="*/ 5971643 h 6354614"/>
              <a:gd name="connsiteX118" fmla="*/ 4781879 w 5857875"/>
              <a:gd name="connsiteY118" fmla="*/ 5966515 h 6354614"/>
              <a:gd name="connsiteX119" fmla="*/ 4783125 w 5857875"/>
              <a:gd name="connsiteY119" fmla="*/ 5966207 h 6354614"/>
              <a:gd name="connsiteX120" fmla="*/ 4873850 w 5857875"/>
              <a:gd name="connsiteY120" fmla="*/ 5960580 h 6354614"/>
              <a:gd name="connsiteX121" fmla="*/ 4882419 w 5857875"/>
              <a:gd name="connsiteY121" fmla="*/ 5961453 h 6354614"/>
              <a:gd name="connsiteX122" fmla="*/ 4882710 w 5857875"/>
              <a:gd name="connsiteY122" fmla="*/ 5961777 h 6354614"/>
              <a:gd name="connsiteX123" fmla="*/ 4881696 w 5857875"/>
              <a:gd name="connsiteY123" fmla="*/ 5968900 h 6354614"/>
              <a:gd name="connsiteX124" fmla="*/ 4880948 w 5857875"/>
              <a:gd name="connsiteY124" fmla="*/ 5976198 h 6354614"/>
              <a:gd name="connsiteX125" fmla="*/ 4880956 w 5857875"/>
              <a:gd name="connsiteY125" fmla="*/ 5976198 h 6354614"/>
              <a:gd name="connsiteX126" fmla="*/ 4879892 w 5857875"/>
              <a:gd name="connsiteY126" fmla="*/ 5977204 h 6354614"/>
              <a:gd name="connsiteX127" fmla="*/ 4871464 w 5857875"/>
              <a:gd name="connsiteY127" fmla="*/ 5976340 h 6354614"/>
              <a:gd name="connsiteX128" fmla="*/ 4873850 w 5857875"/>
              <a:gd name="connsiteY128" fmla="*/ 5960580 h 6354614"/>
              <a:gd name="connsiteX129" fmla="*/ 4832814 w 5857875"/>
              <a:gd name="connsiteY129" fmla="*/ 5960580 h 6354614"/>
              <a:gd name="connsiteX130" fmla="*/ 4835199 w 5857875"/>
              <a:gd name="connsiteY130" fmla="*/ 5976340 h 6354614"/>
              <a:gd name="connsiteX131" fmla="*/ 4826771 w 5857875"/>
              <a:gd name="connsiteY131" fmla="*/ 5977204 h 6354614"/>
              <a:gd name="connsiteX132" fmla="*/ 4825707 w 5857875"/>
              <a:gd name="connsiteY132" fmla="*/ 5976198 h 6354614"/>
              <a:gd name="connsiteX133" fmla="*/ 4824959 w 5857875"/>
              <a:gd name="connsiteY133" fmla="*/ 5968900 h 6354614"/>
              <a:gd name="connsiteX134" fmla="*/ 4823945 w 5857875"/>
              <a:gd name="connsiteY134" fmla="*/ 5961777 h 6354614"/>
              <a:gd name="connsiteX135" fmla="*/ 4823953 w 5857875"/>
              <a:gd name="connsiteY135" fmla="*/ 5961777 h 6354614"/>
              <a:gd name="connsiteX136" fmla="*/ 4824244 w 5857875"/>
              <a:gd name="connsiteY136" fmla="*/ 5961453 h 6354614"/>
              <a:gd name="connsiteX137" fmla="*/ 4832814 w 5857875"/>
              <a:gd name="connsiteY137" fmla="*/ 5960580 h 6354614"/>
              <a:gd name="connsiteX138" fmla="*/ 4889692 w 5857875"/>
              <a:gd name="connsiteY138" fmla="*/ 5941953 h 6354614"/>
              <a:gd name="connsiteX139" fmla="*/ 4889950 w 5857875"/>
              <a:gd name="connsiteY139" fmla="*/ 5942269 h 6354614"/>
              <a:gd name="connsiteX140" fmla="*/ 4885295 w 5857875"/>
              <a:gd name="connsiteY140" fmla="*/ 5954263 h 6354614"/>
              <a:gd name="connsiteX141" fmla="*/ 4882062 w 5857875"/>
              <a:gd name="connsiteY141" fmla="*/ 5959034 h 6354614"/>
              <a:gd name="connsiteX142" fmla="*/ 4874747 w 5857875"/>
              <a:gd name="connsiteY142" fmla="*/ 5958029 h 6354614"/>
              <a:gd name="connsiteX143" fmla="*/ 4874756 w 5857875"/>
              <a:gd name="connsiteY143" fmla="*/ 5958029 h 6354614"/>
              <a:gd name="connsiteX144" fmla="*/ 4877839 w 5857875"/>
              <a:gd name="connsiteY144" fmla="*/ 5948503 h 6354614"/>
              <a:gd name="connsiteX145" fmla="*/ 4880067 w 5857875"/>
              <a:gd name="connsiteY145" fmla="*/ 5943333 h 6354614"/>
              <a:gd name="connsiteX146" fmla="*/ 4881995 w 5857875"/>
              <a:gd name="connsiteY146" fmla="*/ 5942286 h 6354614"/>
              <a:gd name="connsiteX147" fmla="*/ 4889692 w 5857875"/>
              <a:gd name="connsiteY147" fmla="*/ 5941953 h 6354614"/>
              <a:gd name="connsiteX148" fmla="*/ 4816963 w 5857875"/>
              <a:gd name="connsiteY148" fmla="*/ 5941953 h 6354614"/>
              <a:gd name="connsiteX149" fmla="*/ 4816971 w 5857875"/>
              <a:gd name="connsiteY149" fmla="*/ 5941953 h 6354614"/>
              <a:gd name="connsiteX150" fmla="*/ 4824668 w 5857875"/>
              <a:gd name="connsiteY150" fmla="*/ 5942286 h 6354614"/>
              <a:gd name="connsiteX151" fmla="*/ 4826597 w 5857875"/>
              <a:gd name="connsiteY151" fmla="*/ 5943333 h 6354614"/>
              <a:gd name="connsiteX152" fmla="*/ 4828824 w 5857875"/>
              <a:gd name="connsiteY152" fmla="*/ 5948503 h 6354614"/>
              <a:gd name="connsiteX153" fmla="*/ 4831908 w 5857875"/>
              <a:gd name="connsiteY153" fmla="*/ 5958029 h 6354614"/>
              <a:gd name="connsiteX154" fmla="*/ 4824593 w 5857875"/>
              <a:gd name="connsiteY154" fmla="*/ 5959034 h 6354614"/>
              <a:gd name="connsiteX155" fmla="*/ 4821360 w 5857875"/>
              <a:gd name="connsiteY155" fmla="*/ 5954263 h 6354614"/>
              <a:gd name="connsiteX156" fmla="*/ 4816705 w 5857875"/>
              <a:gd name="connsiteY156" fmla="*/ 5942269 h 6354614"/>
              <a:gd name="connsiteX157" fmla="*/ 4816963 w 5857875"/>
              <a:gd name="connsiteY157" fmla="*/ 5941953 h 6354614"/>
              <a:gd name="connsiteX158" fmla="*/ 4931310 w 5857875"/>
              <a:gd name="connsiteY158" fmla="*/ 5911499 h 6354614"/>
              <a:gd name="connsiteX159" fmla="*/ 4933546 w 5857875"/>
              <a:gd name="connsiteY159" fmla="*/ 5913735 h 6354614"/>
              <a:gd name="connsiteX160" fmla="*/ 4931310 w 5857875"/>
              <a:gd name="connsiteY160" fmla="*/ 5915971 h 6354614"/>
              <a:gd name="connsiteX161" fmla="*/ 4929074 w 5857875"/>
              <a:gd name="connsiteY161" fmla="*/ 5913735 h 6354614"/>
              <a:gd name="connsiteX162" fmla="*/ 4931310 w 5857875"/>
              <a:gd name="connsiteY162" fmla="*/ 5911499 h 6354614"/>
              <a:gd name="connsiteX163" fmla="*/ 4775362 w 5857875"/>
              <a:gd name="connsiteY163" fmla="*/ 5911499 h 6354614"/>
              <a:gd name="connsiteX164" fmla="*/ 4777598 w 5857875"/>
              <a:gd name="connsiteY164" fmla="*/ 5913735 h 6354614"/>
              <a:gd name="connsiteX165" fmla="*/ 4775362 w 5857875"/>
              <a:gd name="connsiteY165" fmla="*/ 5915971 h 6354614"/>
              <a:gd name="connsiteX166" fmla="*/ 4773126 w 5857875"/>
              <a:gd name="connsiteY166" fmla="*/ 5913735 h 6354614"/>
              <a:gd name="connsiteX167" fmla="*/ 4775362 w 5857875"/>
              <a:gd name="connsiteY167" fmla="*/ 5911499 h 6354614"/>
              <a:gd name="connsiteX168" fmla="*/ 4931310 w 5857875"/>
              <a:gd name="connsiteY168" fmla="*/ 5909571 h 6354614"/>
              <a:gd name="connsiteX169" fmla="*/ 4927146 w 5857875"/>
              <a:gd name="connsiteY169" fmla="*/ 5913735 h 6354614"/>
              <a:gd name="connsiteX170" fmla="*/ 4931310 w 5857875"/>
              <a:gd name="connsiteY170" fmla="*/ 5917900 h 6354614"/>
              <a:gd name="connsiteX171" fmla="*/ 4935475 w 5857875"/>
              <a:gd name="connsiteY171" fmla="*/ 5913735 h 6354614"/>
              <a:gd name="connsiteX172" fmla="*/ 4931310 w 5857875"/>
              <a:gd name="connsiteY172" fmla="*/ 5909571 h 6354614"/>
              <a:gd name="connsiteX173" fmla="*/ 4775362 w 5857875"/>
              <a:gd name="connsiteY173" fmla="*/ 5909571 h 6354614"/>
              <a:gd name="connsiteX174" fmla="*/ 4771198 w 5857875"/>
              <a:gd name="connsiteY174" fmla="*/ 5913735 h 6354614"/>
              <a:gd name="connsiteX175" fmla="*/ 4775362 w 5857875"/>
              <a:gd name="connsiteY175" fmla="*/ 5917900 h 6354614"/>
              <a:gd name="connsiteX176" fmla="*/ 4779527 w 5857875"/>
              <a:gd name="connsiteY176" fmla="*/ 5913735 h 6354614"/>
              <a:gd name="connsiteX177" fmla="*/ 4775362 w 5857875"/>
              <a:gd name="connsiteY177" fmla="*/ 5909571 h 6354614"/>
              <a:gd name="connsiteX178" fmla="*/ 4769045 w 5857875"/>
              <a:gd name="connsiteY178" fmla="*/ 5902414 h 6354614"/>
              <a:gd name="connsiteX179" fmla="*/ 4823089 w 5857875"/>
              <a:gd name="connsiteY179" fmla="*/ 5968925 h 6354614"/>
              <a:gd name="connsiteX180" fmla="*/ 4793989 w 5857875"/>
              <a:gd name="connsiteY180" fmla="*/ 6055327 h 6354614"/>
              <a:gd name="connsiteX181" fmla="*/ 4793997 w 5857875"/>
              <a:gd name="connsiteY181" fmla="*/ 6055311 h 6354614"/>
              <a:gd name="connsiteX182" fmla="*/ 4784904 w 5857875"/>
              <a:gd name="connsiteY182" fmla="*/ 6063406 h 6354614"/>
              <a:gd name="connsiteX183" fmla="*/ 4783641 w 5857875"/>
              <a:gd name="connsiteY183" fmla="*/ 6073298 h 6354614"/>
              <a:gd name="connsiteX184" fmla="*/ 4790282 w 5857875"/>
              <a:gd name="connsiteY184" fmla="*/ 6078991 h 6354614"/>
              <a:gd name="connsiteX185" fmla="*/ 4775146 w 5857875"/>
              <a:gd name="connsiteY185" fmla="*/ 6080562 h 6354614"/>
              <a:gd name="connsiteX186" fmla="*/ 4766992 w 5857875"/>
              <a:gd name="connsiteY186" fmla="*/ 6066881 h 6354614"/>
              <a:gd name="connsiteX187" fmla="*/ 4755164 w 5857875"/>
              <a:gd name="connsiteY187" fmla="*/ 6064695 h 6354614"/>
              <a:gd name="connsiteX188" fmla="*/ 4749687 w 5857875"/>
              <a:gd name="connsiteY188" fmla="*/ 6045436 h 6354614"/>
              <a:gd name="connsiteX189" fmla="*/ 4767923 w 5857875"/>
              <a:gd name="connsiteY189" fmla="*/ 6054089 h 6354614"/>
              <a:gd name="connsiteX190" fmla="*/ 4780707 w 5857875"/>
              <a:gd name="connsiteY190" fmla="*/ 6045046 h 6354614"/>
              <a:gd name="connsiteX191" fmla="*/ 4790681 w 5857875"/>
              <a:gd name="connsiteY191" fmla="*/ 6000145 h 6354614"/>
              <a:gd name="connsiteX192" fmla="*/ 4784655 w 5857875"/>
              <a:gd name="connsiteY192" fmla="*/ 5976356 h 6354614"/>
              <a:gd name="connsiteX193" fmla="*/ 4784771 w 5857875"/>
              <a:gd name="connsiteY193" fmla="*/ 5975791 h 6354614"/>
              <a:gd name="connsiteX194" fmla="*/ 4787040 w 5857875"/>
              <a:gd name="connsiteY194" fmla="*/ 5973489 h 6354614"/>
              <a:gd name="connsiteX195" fmla="*/ 4788229 w 5857875"/>
              <a:gd name="connsiteY195" fmla="*/ 5969574 h 6354614"/>
              <a:gd name="connsiteX196" fmla="*/ 4786982 w 5857875"/>
              <a:gd name="connsiteY196" fmla="*/ 5968044 h 6354614"/>
              <a:gd name="connsiteX197" fmla="*/ 4784181 w 5857875"/>
              <a:gd name="connsiteY197" fmla="*/ 5965027 h 6354614"/>
              <a:gd name="connsiteX198" fmla="*/ 4779925 w 5857875"/>
              <a:gd name="connsiteY198" fmla="*/ 5963639 h 6354614"/>
              <a:gd name="connsiteX199" fmla="*/ 4771214 w 5857875"/>
              <a:gd name="connsiteY199" fmla="*/ 5942884 h 6354614"/>
              <a:gd name="connsiteX200" fmla="*/ 4771713 w 5857875"/>
              <a:gd name="connsiteY200" fmla="*/ 5942411 h 6354614"/>
              <a:gd name="connsiteX201" fmla="*/ 4788212 w 5857875"/>
              <a:gd name="connsiteY201" fmla="*/ 5938679 h 6354614"/>
              <a:gd name="connsiteX202" fmla="*/ 4794114 w 5857875"/>
              <a:gd name="connsiteY202" fmla="*/ 5926934 h 6354614"/>
              <a:gd name="connsiteX203" fmla="*/ 4793199 w 5857875"/>
              <a:gd name="connsiteY203" fmla="*/ 5926743 h 6354614"/>
              <a:gd name="connsiteX204" fmla="*/ 4785220 w 5857875"/>
              <a:gd name="connsiteY204" fmla="*/ 5937997 h 6354614"/>
              <a:gd name="connsiteX205" fmla="*/ 4771838 w 5857875"/>
              <a:gd name="connsiteY205" fmla="*/ 5939576 h 6354614"/>
              <a:gd name="connsiteX206" fmla="*/ 4763626 w 5857875"/>
              <a:gd name="connsiteY206" fmla="*/ 5933658 h 6354614"/>
              <a:gd name="connsiteX207" fmla="*/ 4756045 w 5857875"/>
              <a:gd name="connsiteY207" fmla="*/ 5915729 h 6354614"/>
              <a:gd name="connsiteX208" fmla="*/ 4757167 w 5857875"/>
              <a:gd name="connsiteY208" fmla="*/ 5914973 h 6354614"/>
              <a:gd name="connsiteX209" fmla="*/ 4764033 w 5857875"/>
              <a:gd name="connsiteY209" fmla="*/ 5919935 h 6354614"/>
              <a:gd name="connsiteX210" fmla="*/ 4764673 w 5857875"/>
              <a:gd name="connsiteY210" fmla="*/ 5918954 h 6354614"/>
              <a:gd name="connsiteX211" fmla="*/ 4754799 w 5857875"/>
              <a:gd name="connsiteY211" fmla="*/ 5903686 h 6354614"/>
              <a:gd name="connsiteX212" fmla="*/ 4755364 w 5857875"/>
              <a:gd name="connsiteY212" fmla="*/ 5902838 h 6354614"/>
              <a:gd name="connsiteX213" fmla="*/ 4769045 w 5857875"/>
              <a:gd name="connsiteY213" fmla="*/ 5902414 h 6354614"/>
              <a:gd name="connsiteX214" fmla="*/ 4937610 w 5857875"/>
              <a:gd name="connsiteY214" fmla="*/ 5902381 h 6354614"/>
              <a:gd name="connsiteX215" fmla="*/ 4951291 w 5857875"/>
              <a:gd name="connsiteY215" fmla="*/ 5902804 h 6354614"/>
              <a:gd name="connsiteX216" fmla="*/ 4951857 w 5857875"/>
              <a:gd name="connsiteY216" fmla="*/ 5903652 h 6354614"/>
              <a:gd name="connsiteX217" fmla="*/ 4941982 w 5857875"/>
              <a:gd name="connsiteY217" fmla="*/ 5918921 h 6354614"/>
              <a:gd name="connsiteX218" fmla="*/ 4942622 w 5857875"/>
              <a:gd name="connsiteY218" fmla="*/ 5919902 h 6354614"/>
              <a:gd name="connsiteX219" fmla="*/ 4949488 w 5857875"/>
              <a:gd name="connsiteY219" fmla="*/ 5914940 h 6354614"/>
              <a:gd name="connsiteX220" fmla="*/ 4950610 w 5857875"/>
              <a:gd name="connsiteY220" fmla="*/ 5915696 h 6354614"/>
              <a:gd name="connsiteX221" fmla="*/ 4943029 w 5857875"/>
              <a:gd name="connsiteY221" fmla="*/ 5933625 h 6354614"/>
              <a:gd name="connsiteX222" fmla="*/ 4934817 w 5857875"/>
              <a:gd name="connsiteY222" fmla="*/ 5939543 h 6354614"/>
              <a:gd name="connsiteX223" fmla="*/ 4921435 w 5857875"/>
              <a:gd name="connsiteY223" fmla="*/ 5937964 h 6354614"/>
              <a:gd name="connsiteX224" fmla="*/ 4913456 w 5857875"/>
              <a:gd name="connsiteY224" fmla="*/ 5926709 h 6354614"/>
              <a:gd name="connsiteX225" fmla="*/ 4912541 w 5857875"/>
              <a:gd name="connsiteY225" fmla="*/ 5926901 h 6354614"/>
              <a:gd name="connsiteX226" fmla="*/ 4918443 w 5857875"/>
              <a:gd name="connsiteY226" fmla="*/ 5938645 h 6354614"/>
              <a:gd name="connsiteX227" fmla="*/ 4934942 w 5857875"/>
              <a:gd name="connsiteY227" fmla="*/ 5942377 h 6354614"/>
              <a:gd name="connsiteX228" fmla="*/ 4935441 w 5857875"/>
              <a:gd name="connsiteY228" fmla="*/ 5942851 h 6354614"/>
              <a:gd name="connsiteX229" fmla="*/ 4926730 w 5857875"/>
              <a:gd name="connsiteY229" fmla="*/ 5963606 h 6354614"/>
              <a:gd name="connsiteX230" fmla="*/ 4922474 w 5857875"/>
              <a:gd name="connsiteY230" fmla="*/ 5964994 h 6354614"/>
              <a:gd name="connsiteX231" fmla="*/ 4919673 w 5857875"/>
              <a:gd name="connsiteY231" fmla="*/ 5968011 h 6354614"/>
              <a:gd name="connsiteX232" fmla="*/ 4918426 w 5857875"/>
              <a:gd name="connsiteY232" fmla="*/ 5969541 h 6354614"/>
              <a:gd name="connsiteX233" fmla="*/ 4919615 w 5857875"/>
              <a:gd name="connsiteY233" fmla="*/ 5973455 h 6354614"/>
              <a:gd name="connsiteX234" fmla="*/ 4921884 w 5857875"/>
              <a:gd name="connsiteY234" fmla="*/ 5975758 h 6354614"/>
              <a:gd name="connsiteX235" fmla="*/ 4922000 w 5857875"/>
              <a:gd name="connsiteY235" fmla="*/ 5976323 h 6354614"/>
              <a:gd name="connsiteX236" fmla="*/ 4915974 w 5857875"/>
              <a:gd name="connsiteY236" fmla="*/ 6000112 h 6354614"/>
              <a:gd name="connsiteX237" fmla="*/ 4925948 w 5857875"/>
              <a:gd name="connsiteY237" fmla="*/ 6045012 h 6354614"/>
              <a:gd name="connsiteX238" fmla="*/ 4938732 w 5857875"/>
              <a:gd name="connsiteY238" fmla="*/ 6054056 h 6354614"/>
              <a:gd name="connsiteX239" fmla="*/ 4956968 w 5857875"/>
              <a:gd name="connsiteY239" fmla="*/ 6045403 h 6354614"/>
              <a:gd name="connsiteX240" fmla="*/ 4951491 w 5857875"/>
              <a:gd name="connsiteY240" fmla="*/ 6064662 h 6354614"/>
              <a:gd name="connsiteX241" fmla="*/ 4951499 w 5857875"/>
              <a:gd name="connsiteY241" fmla="*/ 6064678 h 6354614"/>
              <a:gd name="connsiteX242" fmla="*/ 4939671 w 5857875"/>
              <a:gd name="connsiteY242" fmla="*/ 6066864 h 6354614"/>
              <a:gd name="connsiteX243" fmla="*/ 4931517 w 5857875"/>
              <a:gd name="connsiteY243" fmla="*/ 6080546 h 6354614"/>
              <a:gd name="connsiteX244" fmla="*/ 4916382 w 5857875"/>
              <a:gd name="connsiteY244" fmla="*/ 6078975 h 6354614"/>
              <a:gd name="connsiteX245" fmla="*/ 4923023 w 5857875"/>
              <a:gd name="connsiteY245" fmla="*/ 6073281 h 6354614"/>
              <a:gd name="connsiteX246" fmla="*/ 4921759 w 5857875"/>
              <a:gd name="connsiteY246" fmla="*/ 6063390 h 6354614"/>
              <a:gd name="connsiteX247" fmla="*/ 4912666 w 5857875"/>
              <a:gd name="connsiteY247" fmla="*/ 6055294 h 6354614"/>
              <a:gd name="connsiteX248" fmla="*/ 4883566 w 5857875"/>
              <a:gd name="connsiteY248" fmla="*/ 5968892 h 6354614"/>
              <a:gd name="connsiteX249" fmla="*/ 4937610 w 5857875"/>
              <a:gd name="connsiteY249" fmla="*/ 5902381 h 6354614"/>
              <a:gd name="connsiteX250" fmla="*/ 5188371 w 5857875"/>
              <a:gd name="connsiteY250" fmla="*/ 5899530 h 6354614"/>
              <a:gd name="connsiteX251" fmla="*/ 5204097 w 5857875"/>
              <a:gd name="connsiteY251" fmla="*/ 5921731 h 6354614"/>
              <a:gd name="connsiteX252" fmla="*/ 5188371 w 5857875"/>
              <a:gd name="connsiteY252" fmla="*/ 5943932 h 6354614"/>
              <a:gd name="connsiteX253" fmla="*/ 5172645 w 5857875"/>
              <a:gd name="connsiteY253" fmla="*/ 5921731 h 6354614"/>
              <a:gd name="connsiteX254" fmla="*/ 5188371 w 5857875"/>
              <a:gd name="connsiteY254" fmla="*/ 5899530 h 6354614"/>
              <a:gd name="connsiteX255" fmla="*/ 5507830 w 5857875"/>
              <a:gd name="connsiteY255" fmla="*/ 5886987 h 6354614"/>
              <a:gd name="connsiteX256" fmla="*/ 5507830 w 5857875"/>
              <a:gd name="connsiteY256" fmla="*/ 5956474 h 6354614"/>
              <a:gd name="connsiteX257" fmla="*/ 5524853 w 5857875"/>
              <a:gd name="connsiteY257" fmla="*/ 5956474 h 6354614"/>
              <a:gd name="connsiteX258" fmla="*/ 5524254 w 5857875"/>
              <a:gd name="connsiteY258" fmla="*/ 5908989 h 6354614"/>
              <a:gd name="connsiteX259" fmla="*/ 5524454 w 5857875"/>
              <a:gd name="connsiteY259" fmla="*/ 5908989 h 6354614"/>
              <a:gd name="connsiteX260" fmla="*/ 5548741 w 5857875"/>
              <a:gd name="connsiteY260" fmla="*/ 5956474 h 6354614"/>
              <a:gd name="connsiteX261" fmla="*/ 5571740 w 5857875"/>
              <a:gd name="connsiteY261" fmla="*/ 5956474 h 6354614"/>
              <a:gd name="connsiteX262" fmla="*/ 5571740 w 5857875"/>
              <a:gd name="connsiteY262" fmla="*/ 5886987 h 6354614"/>
              <a:gd name="connsiteX263" fmla="*/ 5554817 w 5857875"/>
              <a:gd name="connsiteY263" fmla="*/ 5886987 h 6354614"/>
              <a:gd name="connsiteX264" fmla="*/ 5555116 w 5857875"/>
              <a:gd name="connsiteY264" fmla="*/ 5934173 h 6354614"/>
              <a:gd name="connsiteX265" fmla="*/ 5554917 w 5857875"/>
              <a:gd name="connsiteY265" fmla="*/ 5934173 h 6354614"/>
              <a:gd name="connsiteX266" fmla="*/ 5531419 w 5857875"/>
              <a:gd name="connsiteY266" fmla="*/ 5886987 h 6354614"/>
              <a:gd name="connsiteX267" fmla="*/ 5434661 w 5857875"/>
              <a:gd name="connsiteY267" fmla="*/ 5886987 h 6354614"/>
              <a:gd name="connsiteX268" fmla="*/ 5434661 w 5857875"/>
              <a:gd name="connsiteY268" fmla="*/ 5930092 h 6354614"/>
              <a:gd name="connsiteX269" fmla="*/ 5465124 w 5857875"/>
              <a:gd name="connsiteY269" fmla="*/ 5957671 h 6354614"/>
              <a:gd name="connsiteX270" fmla="*/ 5495587 w 5857875"/>
              <a:gd name="connsiteY270" fmla="*/ 5930092 h 6354614"/>
              <a:gd name="connsiteX271" fmla="*/ 5495587 w 5857875"/>
              <a:gd name="connsiteY271" fmla="*/ 5886987 h 6354614"/>
              <a:gd name="connsiteX272" fmla="*/ 5477068 w 5857875"/>
              <a:gd name="connsiteY272" fmla="*/ 5886987 h 6354614"/>
              <a:gd name="connsiteX273" fmla="*/ 5477068 w 5857875"/>
              <a:gd name="connsiteY273" fmla="*/ 5927009 h 6354614"/>
              <a:gd name="connsiteX274" fmla="*/ 5465124 w 5857875"/>
              <a:gd name="connsiteY274" fmla="*/ 5943932 h 6354614"/>
              <a:gd name="connsiteX275" fmla="*/ 5453180 w 5857875"/>
              <a:gd name="connsiteY275" fmla="*/ 5927009 h 6354614"/>
              <a:gd name="connsiteX276" fmla="*/ 5453180 w 5857875"/>
              <a:gd name="connsiteY276" fmla="*/ 5886987 h 6354614"/>
              <a:gd name="connsiteX277" fmla="*/ 5334602 w 5857875"/>
              <a:gd name="connsiteY277" fmla="*/ 5886987 h 6354614"/>
              <a:gd name="connsiteX278" fmla="*/ 5334602 w 5857875"/>
              <a:gd name="connsiteY278" fmla="*/ 5956474 h 6354614"/>
              <a:gd name="connsiteX279" fmla="*/ 5352722 w 5857875"/>
              <a:gd name="connsiteY279" fmla="*/ 5956474 h 6354614"/>
              <a:gd name="connsiteX280" fmla="*/ 5352323 w 5857875"/>
              <a:gd name="connsiteY280" fmla="*/ 5903120 h 6354614"/>
              <a:gd name="connsiteX281" fmla="*/ 5352522 w 5857875"/>
              <a:gd name="connsiteY281" fmla="*/ 5903120 h 6354614"/>
              <a:gd name="connsiteX282" fmla="*/ 5369445 w 5857875"/>
              <a:gd name="connsiteY282" fmla="*/ 5956474 h 6354614"/>
              <a:gd name="connsiteX283" fmla="*/ 5386468 w 5857875"/>
              <a:gd name="connsiteY283" fmla="*/ 5956474 h 6354614"/>
              <a:gd name="connsiteX284" fmla="*/ 5404189 w 5857875"/>
              <a:gd name="connsiteY284" fmla="*/ 5903120 h 6354614"/>
              <a:gd name="connsiteX285" fmla="*/ 5404389 w 5857875"/>
              <a:gd name="connsiteY285" fmla="*/ 5903120 h 6354614"/>
              <a:gd name="connsiteX286" fmla="*/ 5404089 w 5857875"/>
              <a:gd name="connsiteY286" fmla="*/ 5956474 h 6354614"/>
              <a:gd name="connsiteX287" fmla="*/ 5422209 w 5857875"/>
              <a:gd name="connsiteY287" fmla="*/ 5956474 h 6354614"/>
              <a:gd name="connsiteX288" fmla="*/ 5422209 w 5857875"/>
              <a:gd name="connsiteY288" fmla="*/ 5886987 h 6354614"/>
              <a:gd name="connsiteX289" fmla="*/ 5394140 w 5857875"/>
              <a:gd name="connsiteY289" fmla="*/ 5886987 h 6354614"/>
              <a:gd name="connsiteX290" fmla="*/ 5378713 w 5857875"/>
              <a:gd name="connsiteY290" fmla="*/ 5933176 h 6354614"/>
              <a:gd name="connsiteX291" fmla="*/ 5378514 w 5857875"/>
              <a:gd name="connsiteY291" fmla="*/ 5933176 h 6354614"/>
              <a:gd name="connsiteX292" fmla="*/ 5363777 w 5857875"/>
              <a:gd name="connsiteY292" fmla="*/ 5886987 h 6354614"/>
              <a:gd name="connsiteX293" fmla="*/ 5334610 w 5857875"/>
              <a:gd name="connsiteY293" fmla="*/ 5886987 h 6354614"/>
              <a:gd name="connsiteX294" fmla="*/ 5233064 w 5857875"/>
              <a:gd name="connsiteY294" fmla="*/ 5886987 h 6354614"/>
              <a:gd name="connsiteX295" fmla="*/ 5233064 w 5857875"/>
              <a:gd name="connsiteY295" fmla="*/ 5956474 h 6354614"/>
              <a:gd name="connsiteX296" fmla="*/ 5251184 w 5857875"/>
              <a:gd name="connsiteY296" fmla="*/ 5956474 h 6354614"/>
              <a:gd name="connsiteX297" fmla="*/ 5250785 w 5857875"/>
              <a:gd name="connsiteY297" fmla="*/ 5903120 h 6354614"/>
              <a:gd name="connsiteX298" fmla="*/ 5250984 w 5857875"/>
              <a:gd name="connsiteY298" fmla="*/ 5903120 h 6354614"/>
              <a:gd name="connsiteX299" fmla="*/ 5267907 w 5857875"/>
              <a:gd name="connsiteY299" fmla="*/ 5956474 h 6354614"/>
              <a:gd name="connsiteX300" fmla="*/ 5284930 w 5857875"/>
              <a:gd name="connsiteY300" fmla="*/ 5956474 h 6354614"/>
              <a:gd name="connsiteX301" fmla="*/ 5302651 w 5857875"/>
              <a:gd name="connsiteY301" fmla="*/ 5903120 h 6354614"/>
              <a:gd name="connsiteX302" fmla="*/ 5302851 w 5857875"/>
              <a:gd name="connsiteY302" fmla="*/ 5903120 h 6354614"/>
              <a:gd name="connsiteX303" fmla="*/ 5302551 w 5857875"/>
              <a:gd name="connsiteY303" fmla="*/ 5956474 h 6354614"/>
              <a:gd name="connsiteX304" fmla="*/ 5320671 w 5857875"/>
              <a:gd name="connsiteY304" fmla="*/ 5956474 h 6354614"/>
              <a:gd name="connsiteX305" fmla="*/ 5320671 w 5857875"/>
              <a:gd name="connsiteY305" fmla="*/ 5886987 h 6354614"/>
              <a:gd name="connsiteX306" fmla="*/ 5292602 w 5857875"/>
              <a:gd name="connsiteY306" fmla="*/ 5886987 h 6354614"/>
              <a:gd name="connsiteX307" fmla="*/ 5277175 w 5857875"/>
              <a:gd name="connsiteY307" fmla="*/ 5933176 h 6354614"/>
              <a:gd name="connsiteX308" fmla="*/ 5276976 w 5857875"/>
              <a:gd name="connsiteY308" fmla="*/ 5933176 h 6354614"/>
              <a:gd name="connsiteX309" fmla="*/ 5262239 w 5857875"/>
              <a:gd name="connsiteY309" fmla="*/ 5886987 h 6354614"/>
              <a:gd name="connsiteX310" fmla="*/ 5233072 w 5857875"/>
              <a:gd name="connsiteY310" fmla="*/ 5886987 h 6354614"/>
              <a:gd name="connsiteX311" fmla="*/ 5088222 w 5857875"/>
              <a:gd name="connsiteY311" fmla="*/ 5886987 h 6354614"/>
              <a:gd name="connsiteX312" fmla="*/ 5088222 w 5857875"/>
              <a:gd name="connsiteY312" fmla="*/ 5956466 h 6354614"/>
              <a:gd name="connsiteX313" fmla="*/ 5106741 w 5857875"/>
              <a:gd name="connsiteY313" fmla="*/ 5956466 h 6354614"/>
              <a:gd name="connsiteX314" fmla="*/ 5106741 w 5857875"/>
              <a:gd name="connsiteY314" fmla="*/ 5924906 h 6354614"/>
              <a:gd name="connsiteX315" fmla="*/ 5106940 w 5857875"/>
              <a:gd name="connsiteY315" fmla="*/ 5924906 h 6354614"/>
              <a:gd name="connsiteX316" fmla="*/ 5128543 w 5857875"/>
              <a:gd name="connsiteY316" fmla="*/ 5956466 h 6354614"/>
              <a:gd name="connsiteX317" fmla="*/ 5152132 w 5857875"/>
              <a:gd name="connsiteY317" fmla="*/ 5956466 h 6354614"/>
              <a:gd name="connsiteX318" fmla="*/ 5124462 w 5857875"/>
              <a:gd name="connsiteY318" fmla="*/ 5919337 h 6354614"/>
              <a:gd name="connsiteX319" fmla="*/ 5150146 w 5857875"/>
              <a:gd name="connsiteY319" fmla="*/ 5886987 h 6354614"/>
              <a:gd name="connsiteX320" fmla="*/ 5127845 w 5857875"/>
              <a:gd name="connsiteY320" fmla="*/ 5886987 h 6354614"/>
              <a:gd name="connsiteX321" fmla="*/ 5106940 w 5857875"/>
              <a:gd name="connsiteY321" fmla="*/ 5915356 h 6354614"/>
              <a:gd name="connsiteX322" fmla="*/ 5106741 w 5857875"/>
              <a:gd name="connsiteY322" fmla="*/ 5915356 h 6354614"/>
              <a:gd name="connsiteX323" fmla="*/ 5106741 w 5857875"/>
              <a:gd name="connsiteY323" fmla="*/ 5886987 h 6354614"/>
              <a:gd name="connsiteX324" fmla="*/ 5188371 w 5857875"/>
              <a:gd name="connsiteY324" fmla="*/ 5885799 h 6354614"/>
              <a:gd name="connsiteX325" fmla="*/ 5153528 w 5857875"/>
              <a:gd name="connsiteY325" fmla="*/ 5921740 h 6354614"/>
              <a:gd name="connsiteX326" fmla="*/ 5188371 w 5857875"/>
              <a:gd name="connsiteY326" fmla="*/ 5957680 h 6354614"/>
              <a:gd name="connsiteX327" fmla="*/ 5223215 w 5857875"/>
              <a:gd name="connsiteY327" fmla="*/ 5921740 h 6354614"/>
              <a:gd name="connsiteX328" fmla="*/ 5188371 w 5857875"/>
              <a:gd name="connsiteY328" fmla="*/ 5885799 h 6354614"/>
              <a:gd name="connsiteX329" fmla="*/ 4946413 w 5857875"/>
              <a:gd name="connsiteY329" fmla="*/ 5798765 h 6354614"/>
              <a:gd name="connsiteX330" fmla="*/ 4938758 w 5857875"/>
              <a:gd name="connsiteY330" fmla="*/ 5821963 h 6354614"/>
              <a:gd name="connsiteX331" fmla="*/ 4914836 w 5857875"/>
              <a:gd name="connsiteY331" fmla="*/ 5816993 h 6354614"/>
              <a:gd name="connsiteX332" fmla="*/ 4931102 w 5857875"/>
              <a:gd name="connsiteY332" fmla="*/ 5835221 h 6354614"/>
              <a:gd name="connsiteX333" fmla="*/ 4914836 w 5857875"/>
              <a:gd name="connsiteY333" fmla="*/ 5853449 h 6354614"/>
              <a:gd name="connsiteX334" fmla="*/ 4938758 w 5857875"/>
              <a:gd name="connsiteY334" fmla="*/ 5848478 h 6354614"/>
              <a:gd name="connsiteX335" fmla="*/ 4946413 w 5857875"/>
              <a:gd name="connsiteY335" fmla="*/ 5871677 h 6354614"/>
              <a:gd name="connsiteX336" fmla="*/ 4954068 w 5857875"/>
              <a:gd name="connsiteY336" fmla="*/ 5848478 h 6354614"/>
              <a:gd name="connsiteX337" fmla="*/ 4977990 w 5857875"/>
              <a:gd name="connsiteY337" fmla="*/ 5853449 h 6354614"/>
              <a:gd name="connsiteX338" fmla="*/ 4961723 w 5857875"/>
              <a:gd name="connsiteY338" fmla="*/ 5835221 h 6354614"/>
              <a:gd name="connsiteX339" fmla="*/ 4977990 w 5857875"/>
              <a:gd name="connsiteY339" fmla="*/ 5816993 h 6354614"/>
              <a:gd name="connsiteX340" fmla="*/ 4954068 w 5857875"/>
              <a:gd name="connsiteY340" fmla="*/ 5821963 h 6354614"/>
              <a:gd name="connsiteX341" fmla="*/ 4852638 w 5857875"/>
              <a:gd name="connsiteY341" fmla="*/ 5798765 h 6354614"/>
              <a:gd name="connsiteX342" fmla="*/ 4844983 w 5857875"/>
              <a:gd name="connsiteY342" fmla="*/ 5821963 h 6354614"/>
              <a:gd name="connsiteX343" fmla="*/ 4821061 w 5857875"/>
              <a:gd name="connsiteY343" fmla="*/ 5816993 h 6354614"/>
              <a:gd name="connsiteX344" fmla="*/ 4837327 w 5857875"/>
              <a:gd name="connsiteY344" fmla="*/ 5835221 h 6354614"/>
              <a:gd name="connsiteX345" fmla="*/ 4821061 w 5857875"/>
              <a:gd name="connsiteY345" fmla="*/ 5853449 h 6354614"/>
              <a:gd name="connsiteX346" fmla="*/ 4844983 w 5857875"/>
              <a:gd name="connsiteY346" fmla="*/ 5848478 h 6354614"/>
              <a:gd name="connsiteX347" fmla="*/ 4852638 w 5857875"/>
              <a:gd name="connsiteY347" fmla="*/ 5871677 h 6354614"/>
              <a:gd name="connsiteX348" fmla="*/ 4860293 w 5857875"/>
              <a:gd name="connsiteY348" fmla="*/ 5848478 h 6354614"/>
              <a:gd name="connsiteX349" fmla="*/ 4884215 w 5857875"/>
              <a:gd name="connsiteY349" fmla="*/ 5853449 h 6354614"/>
              <a:gd name="connsiteX350" fmla="*/ 4867948 w 5857875"/>
              <a:gd name="connsiteY350" fmla="*/ 5835221 h 6354614"/>
              <a:gd name="connsiteX351" fmla="*/ 4884215 w 5857875"/>
              <a:gd name="connsiteY351" fmla="*/ 5816993 h 6354614"/>
              <a:gd name="connsiteX352" fmla="*/ 4860293 w 5857875"/>
              <a:gd name="connsiteY352" fmla="*/ 5821963 h 6354614"/>
              <a:gd name="connsiteX353" fmla="*/ 4758863 w 5857875"/>
              <a:gd name="connsiteY353" fmla="*/ 5798765 h 6354614"/>
              <a:gd name="connsiteX354" fmla="*/ 4751208 w 5857875"/>
              <a:gd name="connsiteY354" fmla="*/ 5821963 h 6354614"/>
              <a:gd name="connsiteX355" fmla="*/ 4727286 w 5857875"/>
              <a:gd name="connsiteY355" fmla="*/ 5816993 h 6354614"/>
              <a:gd name="connsiteX356" fmla="*/ 4743552 w 5857875"/>
              <a:gd name="connsiteY356" fmla="*/ 5835221 h 6354614"/>
              <a:gd name="connsiteX357" fmla="*/ 4727286 w 5857875"/>
              <a:gd name="connsiteY357" fmla="*/ 5853449 h 6354614"/>
              <a:gd name="connsiteX358" fmla="*/ 4751208 w 5857875"/>
              <a:gd name="connsiteY358" fmla="*/ 5848478 h 6354614"/>
              <a:gd name="connsiteX359" fmla="*/ 4758863 w 5857875"/>
              <a:gd name="connsiteY359" fmla="*/ 5871677 h 6354614"/>
              <a:gd name="connsiteX360" fmla="*/ 4766518 w 5857875"/>
              <a:gd name="connsiteY360" fmla="*/ 5848478 h 6354614"/>
              <a:gd name="connsiteX361" fmla="*/ 4790440 w 5857875"/>
              <a:gd name="connsiteY361" fmla="*/ 5853449 h 6354614"/>
              <a:gd name="connsiteX362" fmla="*/ 4774173 w 5857875"/>
              <a:gd name="connsiteY362" fmla="*/ 5835221 h 6354614"/>
              <a:gd name="connsiteX363" fmla="*/ 4790440 w 5857875"/>
              <a:gd name="connsiteY363" fmla="*/ 5816993 h 6354614"/>
              <a:gd name="connsiteX364" fmla="*/ 4766518 w 5857875"/>
              <a:gd name="connsiteY364" fmla="*/ 5821963 h 6354614"/>
              <a:gd name="connsiteX365" fmla="*/ 4705293 w 5857875"/>
              <a:gd name="connsiteY365" fmla="*/ 5789173 h 6354614"/>
              <a:gd name="connsiteX366" fmla="*/ 5001420 w 5857875"/>
              <a:gd name="connsiteY366" fmla="*/ 5789173 h 6354614"/>
              <a:gd name="connsiteX367" fmla="*/ 5001420 w 5857875"/>
              <a:gd name="connsiteY367" fmla="*/ 5883413 h 6354614"/>
              <a:gd name="connsiteX368" fmla="*/ 4705293 w 5857875"/>
              <a:gd name="connsiteY368" fmla="*/ 5883413 h 6354614"/>
              <a:gd name="connsiteX369" fmla="*/ 5431178 w 5857875"/>
              <a:gd name="connsiteY369" fmla="*/ 5787245 h 6354614"/>
              <a:gd name="connsiteX370" fmla="*/ 5431178 w 5857875"/>
              <a:gd name="connsiteY370" fmla="*/ 5856732 h 6354614"/>
              <a:gd name="connsiteX371" fmla="*/ 5478365 w 5857875"/>
              <a:gd name="connsiteY371" fmla="*/ 5856732 h 6354614"/>
              <a:gd name="connsiteX372" fmla="*/ 5478365 w 5857875"/>
              <a:gd name="connsiteY372" fmla="*/ 5842993 h 6354614"/>
              <a:gd name="connsiteX373" fmla="*/ 5449697 w 5857875"/>
              <a:gd name="connsiteY373" fmla="*/ 5842993 h 6354614"/>
              <a:gd name="connsiteX374" fmla="*/ 5449697 w 5857875"/>
              <a:gd name="connsiteY374" fmla="*/ 5787245 h 6354614"/>
              <a:gd name="connsiteX375" fmla="*/ 5397823 w 5857875"/>
              <a:gd name="connsiteY375" fmla="*/ 5787245 h 6354614"/>
              <a:gd name="connsiteX376" fmla="*/ 5397823 w 5857875"/>
              <a:gd name="connsiteY376" fmla="*/ 5856732 h 6354614"/>
              <a:gd name="connsiteX377" fmla="*/ 5416342 w 5857875"/>
              <a:gd name="connsiteY377" fmla="*/ 5856732 h 6354614"/>
              <a:gd name="connsiteX378" fmla="*/ 5416342 w 5857875"/>
              <a:gd name="connsiteY378" fmla="*/ 5787245 h 6354614"/>
              <a:gd name="connsiteX379" fmla="*/ 5326050 w 5857875"/>
              <a:gd name="connsiteY379" fmla="*/ 5787245 h 6354614"/>
              <a:gd name="connsiteX380" fmla="*/ 5326050 w 5857875"/>
              <a:gd name="connsiteY380" fmla="*/ 5856724 h 6354614"/>
              <a:gd name="connsiteX381" fmla="*/ 5344569 w 5857875"/>
              <a:gd name="connsiteY381" fmla="*/ 5856724 h 6354614"/>
              <a:gd name="connsiteX382" fmla="*/ 5344569 w 5857875"/>
              <a:gd name="connsiteY382" fmla="*/ 5825164 h 6354614"/>
              <a:gd name="connsiteX383" fmla="*/ 5344768 w 5857875"/>
              <a:gd name="connsiteY383" fmla="*/ 5825164 h 6354614"/>
              <a:gd name="connsiteX384" fmla="*/ 5366371 w 5857875"/>
              <a:gd name="connsiteY384" fmla="*/ 5856724 h 6354614"/>
              <a:gd name="connsiteX385" fmla="*/ 5389960 w 5857875"/>
              <a:gd name="connsiteY385" fmla="*/ 5856724 h 6354614"/>
              <a:gd name="connsiteX386" fmla="*/ 5362290 w 5857875"/>
              <a:gd name="connsiteY386" fmla="*/ 5819595 h 6354614"/>
              <a:gd name="connsiteX387" fmla="*/ 5387974 w 5857875"/>
              <a:gd name="connsiteY387" fmla="*/ 5787245 h 6354614"/>
              <a:gd name="connsiteX388" fmla="*/ 5365673 w 5857875"/>
              <a:gd name="connsiteY388" fmla="*/ 5787245 h 6354614"/>
              <a:gd name="connsiteX389" fmla="*/ 5344768 w 5857875"/>
              <a:gd name="connsiteY389" fmla="*/ 5815614 h 6354614"/>
              <a:gd name="connsiteX390" fmla="*/ 5344569 w 5857875"/>
              <a:gd name="connsiteY390" fmla="*/ 5815614 h 6354614"/>
              <a:gd name="connsiteX391" fmla="*/ 5344569 w 5857875"/>
              <a:gd name="connsiteY391" fmla="*/ 5787245 h 6354614"/>
              <a:gd name="connsiteX392" fmla="*/ 5264732 w 5857875"/>
              <a:gd name="connsiteY392" fmla="*/ 5787245 h 6354614"/>
              <a:gd name="connsiteX393" fmla="*/ 5264732 w 5857875"/>
              <a:gd name="connsiteY393" fmla="*/ 5856732 h 6354614"/>
              <a:gd name="connsiteX394" fmla="*/ 5314803 w 5857875"/>
              <a:gd name="connsiteY394" fmla="*/ 5856732 h 6354614"/>
              <a:gd name="connsiteX395" fmla="*/ 5314803 w 5857875"/>
              <a:gd name="connsiteY395" fmla="*/ 5843591 h 6354614"/>
              <a:gd name="connsiteX396" fmla="*/ 5283243 w 5857875"/>
              <a:gd name="connsiteY396" fmla="*/ 5843591 h 6354614"/>
              <a:gd name="connsiteX397" fmla="*/ 5283243 w 5857875"/>
              <a:gd name="connsiteY397" fmla="*/ 5827865 h 6354614"/>
              <a:gd name="connsiteX398" fmla="*/ 5312010 w 5857875"/>
              <a:gd name="connsiteY398" fmla="*/ 5827865 h 6354614"/>
              <a:gd name="connsiteX399" fmla="*/ 5312010 w 5857875"/>
              <a:gd name="connsiteY399" fmla="*/ 5814724 h 6354614"/>
              <a:gd name="connsiteX400" fmla="*/ 5283243 w 5857875"/>
              <a:gd name="connsiteY400" fmla="*/ 5814724 h 6354614"/>
              <a:gd name="connsiteX401" fmla="*/ 5283243 w 5857875"/>
              <a:gd name="connsiteY401" fmla="*/ 5800386 h 6354614"/>
              <a:gd name="connsiteX402" fmla="*/ 5313706 w 5857875"/>
              <a:gd name="connsiteY402" fmla="*/ 5800386 h 6354614"/>
              <a:gd name="connsiteX403" fmla="*/ 5313706 w 5857875"/>
              <a:gd name="connsiteY403" fmla="*/ 5787245 h 6354614"/>
              <a:gd name="connsiteX404" fmla="*/ 5131128 w 5857875"/>
              <a:gd name="connsiteY404" fmla="*/ 5787245 h 6354614"/>
              <a:gd name="connsiteX405" fmla="*/ 5156812 w 5857875"/>
              <a:gd name="connsiteY405" fmla="*/ 5830550 h 6354614"/>
              <a:gd name="connsiteX406" fmla="*/ 5156812 w 5857875"/>
              <a:gd name="connsiteY406" fmla="*/ 5856732 h 6354614"/>
              <a:gd name="connsiteX407" fmla="*/ 5175331 w 5857875"/>
              <a:gd name="connsiteY407" fmla="*/ 5856732 h 6354614"/>
              <a:gd name="connsiteX408" fmla="*/ 5175331 w 5857875"/>
              <a:gd name="connsiteY408" fmla="*/ 5830550 h 6354614"/>
              <a:gd name="connsiteX409" fmla="*/ 5200815 w 5857875"/>
              <a:gd name="connsiteY409" fmla="*/ 5787245 h 6354614"/>
              <a:gd name="connsiteX410" fmla="*/ 5179511 w 5857875"/>
              <a:gd name="connsiteY410" fmla="*/ 5787245 h 6354614"/>
              <a:gd name="connsiteX411" fmla="*/ 5166071 w 5857875"/>
              <a:gd name="connsiteY411" fmla="*/ 5815115 h 6354614"/>
              <a:gd name="connsiteX412" fmla="*/ 5152431 w 5857875"/>
              <a:gd name="connsiteY412" fmla="*/ 5787245 h 6354614"/>
              <a:gd name="connsiteX413" fmla="*/ 5088222 w 5857875"/>
              <a:gd name="connsiteY413" fmla="*/ 5787245 h 6354614"/>
              <a:gd name="connsiteX414" fmla="*/ 5088222 w 5857875"/>
              <a:gd name="connsiteY414" fmla="*/ 5856732 h 6354614"/>
              <a:gd name="connsiteX415" fmla="*/ 5135409 w 5857875"/>
              <a:gd name="connsiteY415" fmla="*/ 5856732 h 6354614"/>
              <a:gd name="connsiteX416" fmla="*/ 5135409 w 5857875"/>
              <a:gd name="connsiteY416" fmla="*/ 5842993 h 6354614"/>
              <a:gd name="connsiteX417" fmla="*/ 5106741 w 5857875"/>
              <a:gd name="connsiteY417" fmla="*/ 5842993 h 6354614"/>
              <a:gd name="connsiteX418" fmla="*/ 5106741 w 5857875"/>
              <a:gd name="connsiteY418" fmla="*/ 5787245 h 6354614"/>
              <a:gd name="connsiteX419" fmla="*/ 5516700 w 5857875"/>
              <a:gd name="connsiteY419" fmla="*/ 5786056 h 6354614"/>
              <a:gd name="connsiteX420" fmla="*/ 5486436 w 5857875"/>
              <a:gd name="connsiteY420" fmla="*/ 5807359 h 6354614"/>
              <a:gd name="connsiteX421" fmla="*/ 5519285 w 5857875"/>
              <a:gd name="connsiteY421" fmla="*/ 5837423 h 6354614"/>
              <a:gd name="connsiteX422" fmla="*/ 5507839 w 5857875"/>
              <a:gd name="connsiteY422" fmla="*/ 5844189 h 6354614"/>
              <a:gd name="connsiteX423" fmla="*/ 5488722 w 5857875"/>
              <a:gd name="connsiteY423" fmla="*/ 5839609 h 6354614"/>
              <a:gd name="connsiteX424" fmla="*/ 5488730 w 5857875"/>
              <a:gd name="connsiteY424" fmla="*/ 5839618 h 6354614"/>
              <a:gd name="connsiteX425" fmla="*/ 5487134 w 5857875"/>
              <a:gd name="connsiteY425" fmla="*/ 5854945 h 6354614"/>
              <a:gd name="connsiteX426" fmla="*/ 5507839 w 5857875"/>
              <a:gd name="connsiteY426" fmla="*/ 5857929 h 6354614"/>
              <a:gd name="connsiteX427" fmla="*/ 5538402 w 5857875"/>
              <a:gd name="connsiteY427" fmla="*/ 5835030 h 6354614"/>
              <a:gd name="connsiteX428" fmla="*/ 5505553 w 5857875"/>
              <a:gd name="connsiteY428" fmla="*/ 5806262 h 6354614"/>
              <a:gd name="connsiteX429" fmla="*/ 5517996 w 5857875"/>
              <a:gd name="connsiteY429" fmla="*/ 5799796 h 6354614"/>
              <a:gd name="connsiteX430" fmla="*/ 5533423 w 5857875"/>
              <a:gd name="connsiteY430" fmla="*/ 5802979 h 6354614"/>
              <a:gd name="connsiteX431" fmla="*/ 5534620 w 5857875"/>
              <a:gd name="connsiteY431" fmla="*/ 5788641 h 6354614"/>
              <a:gd name="connsiteX432" fmla="*/ 5516700 w 5857875"/>
              <a:gd name="connsiteY432" fmla="*/ 5786056 h 6354614"/>
              <a:gd name="connsiteX433" fmla="*/ 5231577 w 5857875"/>
              <a:gd name="connsiteY433" fmla="*/ 5786056 h 6354614"/>
              <a:gd name="connsiteX434" fmla="*/ 5201313 w 5857875"/>
              <a:gd name="connsiteY434" fmla="*/ 5807359 h 6354614"/>
              <a:gd name="connsiteX435" fmla="*/ 5234162 w 5857875"/>
              <a:gd name="connsiteY435" fmla="*/ 5837423 h 6354614"/>
              <a:gd name="connsiteX436" fmla="*/ 5222716 w 5857875"/>
              <a:gd name="connsiteY436" fmla="*/ 5844189 h 6354614"/>
              <a:gd name="connsiteX437" fmla="*/ 5203599 w 5857875"/>
              <a:gd name="connsiteY437" fmla="*/ 5839609 h 6354614"/>
              <a:gd name="connsiteX438" fmla="*/ 5203607 w 5857875"/>
              <a:gd name="connsiteY438" fmla="*/ 5839618 h 6354614"/>
              <a:gd name="connsiteX439" fmla="*/ 5202011 w 5857875"/>
              <a:gd name="connsiteY439" fmla="*/ 5854945 h 6354614"/>
              <a:gd name="connsiteX440" fmla="*/ 5222716 w 5857875"/>
              <a:gd name="connsiteY440" fmla="*/ 5857929 h 6354614"/>
              <a:gd name="connsiteX441" fmla="*/ 5253279 w 5857875"/>
              <a:gd name="connsiteY441" fmla="*/ 5835030 h 6354614"/>
              <a:gd name="connsiteX442" fmla="*/ 5220430 w 5857875"/>
              <a:gd name="connsiteY442" fmla="*/ 5806262 h 6354614"/>
              <a:gd name="connsiteX443" fmla="*/ 5232873 w 5857875"/>
              <a:gd name="connsiteY443" fmla="*/ 5799796 h 6354614"/>
              <a:gd name="connsiteX444" fmla="*/ 5248300 w 5857875"/>
              <a:gd name="connsiteY444" fmla="*/ 5802979 h 6354614"/>
              <a:gd name="connsiteX445" fmla="*/ 5249497 w 5857875"/>
              <a:gd name="connsiteY445" fmla="*/ 5788641 h 6354614"/>
              <a:gd name="connsiteX446" fmla="*/ 5231577 w 5857875"/>
              <a:gd name="connsiteY446" fmla="*/ 5786056 h 6354614"/>
              <a:gd name="connsiteX447" fmla="*/ 4701137 w 5857875"/>
              <a:gd name="connsiteY447" fmla="*/ 5785017 h 6354614"/>
              <a:gd name="connsiteX448" fmla="*/ 4701137 w 5857875"/>
              <a:gd name="connsiteY448" fmla="*/ 5886987 h 6354614"/>
              <a:gd name="connsiteX449" fmla="*/ 4701137 w 5857875"/>
              <a:gd name="connsiteY449" fmla="*/ 5887569 h 6354614"/>
              <a:gd name="connsiteX450" fmla="*/ 4701137 w 5857875"/>
              <a:gd name="connsiteY450" fmla="*/ 6084569 h 6354614"/>
              <a:gd name="connsiteX451" fmla="*/ 4735199 w 5857875"/>
              <a:gd name="connsiteY451" fmla="*/ 6108540 h 6354614"/>
              <a:gd name="connsiteX452" fmla="*/ 4815658 w 5857875"/>
              <a:gd name="connsiteY452" fmla="*/ 6108573 h 6354614"/>
              <a:gd name="connsiteX453" fmla="*/ 4851175 w 5857875"/>
              <a:gd name="connsiteY453" fmla="*/ 6128879 h 6354614"/>
              <a:gd name="connsiteX454" fmla="*/ 4855555 w 5857875"/>
              <a:gd name="connsiteY454" fmla="*/ 6128879 h 6354614"/>
              <a:gd name="connsiteX455" fmla="*/ 4891064 w 5857875"/>
              <a:gd name="connsiteY455" fmla="*/ 6108573 h 6354614"/>
              <a:gd name="connsiteX456" fmla="*/ 4971523 w 5857875"/>
              <a:gd name="connsiteY456" fmla="*/ 6108540 h 6354614"/>
              <a:gd name="connsiteX457" fmla="*/ 5005585 w 5857875"/>
              <a:gd name="connsiteY457" fmla="*/ 6084569 h 6354614"/>
              <a:gd name="connsiteX458" fmla="*/ 5005585 w 5857875"/>
              <a:gd name="connsiteY458" fmla="*/ 5887569 h 6354614"/>
              <a:gd name="connsiteX459" fmla="*/ 5005585 w 5857875"/>
              <a:gd name="connsiteY459" fmla="*/ 5886987 h 6354614"/>
              <a:gd name="connsiteX460" fmla="*/ 5005585 w 5857875"/>
              <a:gd name="connsiteY460" fmla="*/ 5785017 h 6354614"/>
              <a:gd name="connsiteX461" fmla="*/ 5005576 w 5857875"/>
              <a:gd name="connsiteY461" fmla="*/ 5785017 h 6354614"/>
              <a:gd name="connsiteX462" fmla="*/ 4715376 w 5857875"/>
              <a:gd name="connsiteY462" fmla="*/ 5765900 h 6354614"/>
              <a:gd name="connsiteX463" fmla="*/ 4715376 w 5857875"/>
              <a:gd name="connsiteY463" fmla="*/ 5778368 h 6354614"/>
              <a:gd name="connsiteX464" fmla="*/ 4991330 w 5857875"/>
              <a:gd name="connsiteY464" fmla="*/ 5778368 h 6354614"/>
              <a:gd name="connsiteX465" fmla="*/ 4991330 w 5857875"/>
              <a:gd name="connsiteY465" fmla="*/ 5765900 h 6354614"/>
              <a:gd name="connsiteX466" fmla="*/ 4901562 w 5857875"/>
              <a:gd name="connsiteY466" fmla="*/ 5746783 h 6354614"/>
              <a:gd name="connsiteX467" fmla="*/ 4901562 w 5857875"/>
              <a:gd name="connsiteY467" fmla="*/ 5759251 h 6354614"/>
              <a:gd name="connsiteX468" fmla="*/ 4984681 w 5857875"/>
              <a:gd name="connsiteY468" fmla="*/ 5759251 h 6354614"/>
              <a:gd name="connsiteX469" fmla="*/ 4984681 w 5857875"/>
              <a:gd name="connsiteY469" fmla="*/ 5746783 h 6354614"/>
              <a:gd name="connsiteX470" fmla="*/ 4811793 w 5857875"/>
              <a:gd name="connsiteY470" fmla="*/ 5746783 h 6354614"/>
              <a:gd name="connsiteX471" fmla="*/ 4811793 w 5857875"/>
              <a:gd name="connsiteY471" fmla="*/ 5759251 h 6354614"/>
              <a:gd name="connsiteX472" fmla="*/ 4894912 w 5857875"/>
              <a:gd name="connsiteY472" fmla="*/ 5759251 h 6354614"/>
              <a:gd name="connsiteX473" fmla="*/ 4894912 w 5857875"/>
              <a:gd name="connsiteY473" fmla="*/ 5746783 h 6354614"/>
              <a:gd name="connsiteX474" fmla="*/ 4722025 w 5857875"/>
              <a:gd name="connsiteY474" fmla="*/ 5746783 h 6354614"/>
              <a:gd name="connsiteX475" fmla="*/ 4722025 w 5857875"/>
              <a:gd name="connsiteY475" fmla="*/ 5759251 h 6354614"/>
              <a:gd name="connsiteX476" fmla="*/ 4805144 w 5857875"/>
              <a:gd name="connsiteY476" fmla="*/ 5759251 h 6354614"/>
              <a:gd name="connsiteX477" fmla="*/ 4805144 w 5857875"/>
              <a:gd name="connsiteY477" fmla="*/ 5746783 h 6354614"/>
              <a:gd name="connsiteX478" fmla="*/ 4946446 w 5857875"/>
              <a:gd name="connsiteY478" fmla="*/ 5727707 h 6354614"/>
              <a:gd name="connsiteX479" fmla="*/ 4946446 w 5857875"/>
              <a:gd name="connsiteY479" fmla="*/ 5740175 h 6354614"/>
              <a:gd name="connsiteX480" fmla="*/ 4984681 w 5857875"/>
              <a:gd name="connsiteY480" fmla="*/ 5740175 h 6354614"/>
              <a:gd name="connsiteX481" fmla="*/ 4984681 w 5857875"/>
              <a:gd name="connsiteY481" fmla="*/ 5727707 h 6354614"/>
              <a:gd name="connsiteX482" fmla="*/ 4766909 w 5857875"/>
              <a:gd name="connsiteY482" fmla="*/ 5727707 h 6354614"/>
              <a:gd name="connsiteX483" fmla="*/ 4766909 w 5857875"/>
              <a:gd name="connsiteY483" fmla="*/ 5740175 h 6354614"/>
              <a:gd name="connsiteX484" fmla="*/ 4850028 w 5857875"/>
              <a:gd name="connsiteY484" fmla="*/ 5740175 h 6354614"/>
              <a:gd name="connsiteX485" fmla="*/ 4850028 w 5857875"/>
              <a:gd name="connsiteY485" fmla="*/ 5727707 h 6354614"/>
              <a:gd name="connsiteX486" fmla="*/ 4722025 w 5857875"/>
              <a:gd name="connsiteY486" fmla="*/ 5727707 h 6354614"/>
              <a:gd name="connsiteX487" fmla="*/ 4722025 w 5857875"/>
              <a:gd name="connsiteY487" fmla="*/ 5740175 h 6354614"/>
              <a:gd name="connsiteX488" fmla="*/ 4760260 w 5857875"/>
              <a:gd name="connsiteY488" fmla="*/ 5740175 h 6354614"/>
              <a:gd name="connsiteX489" fmla="*/ 4760260 w 5857875"/>
              <a:gd name="connsiteY489" fmla="*/ 5727707 h 6354614"/>
              <a:gd name="connsiteX490" fmla="*/ 4856678 w 5857875"/>
              <a:gd name="connsiteY490" fmla="*/ 5727666 h 6354614"/>
              <a:gd name="connsiteX491" fmla="*/ 4856678 w 5857875"/>
              <a:gd name="connsiteY491" fmla="*/ 5740134 h 6354614"/>
              <a:gd name="connsiteX492" fmla="*/ 4939797 w 5857875"/>
              <a:gd name="connsiteY492" fmla="*/ 5740134 h 6354614"/>
              <a:gd name="connsiteX493" fmla="*/ 4939797 w 5857875"/>
              <a:gd name="connsiteY493" fmla="*/ 5727666 h 6354614"/>
              <a:gd name="connsiteX494" fmla="*/ 4901562 w 5857875"/>
              <a:gd name="connsiteY494" fmla="*/ 5708590 h 6354614"/>
              <a:gd name="connsiteX495" fmla="*/ 4901562 w 5857875"/>
              <a:gd name="connsiteY495" fmla="*/ 5721058 h 6354614"/>
              <a:gd name="connsiteX496" fmla="*/ 4984681 w 5857875"/>
              <a:gd name="connsiteY496" fmla="*/ 5721058 h 6354614"/>
              <a:gd name="connsiteX497" fmla="*/ 4984681 w 5857875"/>
              <a:gd name="connsiteY497" fmla="*/ 5708590 h 6354614"/>
              <a:gd name="connsiteX498" fmla="*/ 4811793 w 5857875"/>
              <a:gd name="connsiteY498" fmla="*/ 5708590 h 6354614"/>
              <a:gd name="connsiteX499" fmla="*/ 4811793 w 5857875"/>
              <a:gd name="connsiteY499" fmla="*/ 5721058 h 6354614"/>
              <a:gd name="connsiteX500" fmla="*/ 4894912 w 5857875"/>
              <a:gd name="connsiteY500" fmla="*/ 5721058 h 6354614"/>
              <a:gd name="connsiteX501" fmla="*/ 4894912 w 5857875"/>
              <a:gd name="connsiteY501" fmla="*/ 5708590 h 6354614"/>
              <a:gd name="connsiteX502" fmla="*/ 4722025 w 5857875"/>
              <a:gd name="connsiteY502" fmla="*/ 5708590 h 6354614"/>
              <a:gd name="connsiteX503" fmla="*/ 4722025 w 5857875"/>
              <a:gd name="connsiteY503" fmla="*/ 5721058 h 6354614"/>
              <a:gd name="connsiteX504" fmla="*/ 4805144 w 5857875"/>
              <a:gd name="connsiteY504" fmla="*/ 5721058 h 6354614"/>
              <a:gd name="connsiteX505" fmla="*/ 4805144 w 5857875"/>
              <a:gd name="connsiteY505" fmla="*/ 5708590 h 6354614"/>
              <a:gd name="connsiteX506" fmla="*/ 4941459 w 5857875"/>
              <a:gd name="connsiteY506" fmla="*/ 5686148 h 6354614"/>
              <a:gd name="connsiteX507" fmla="*/ 4925666 w 5857875"/>
              <a:gd name="connsiteY507" fmla="*/ 5701941 h 6354614"/>
              <a:gd name="connsiteX508" fmla="*/ 4978031 w 5857875"/>
              <a:gd name="connsiteY508" fmla="*/ 5701941 h 6354614"/>
              <a:gd name="connsiteX509" fmla="*/ 4962238 w 5857875"/>
              <a:gd name="connsiteY509" fmla="*/ 5686148 h 6354614"/>
              <a:gd name="connsiteX510" fmla="*/ 4875795 w 5857875"/>
              <a:gd name="connsiteY510" fmla="*/ 5686148 h 6354614"/>
              <a:gd name="connsiteX511" fmla="*/ 4860002 w 5857875"/>
              <a:gd name="connsiteY511" fmla="*/ 5701941 h 6354614"/>
              <a:gd name="connsiteX512" fmla="*/ 4912367 w 5857875"/>
              <a:gd name="connsiteY512" fmla="*/ 5701941 h 6354614"/>
              <a:gd name="connsiteX513" fmla="*/ 4896574 w 5857875"/>
              <a:gd name="connsiteY513" fmla="*/ 5686148 h 6354614"/>
              <a:gd name="connsiteX514" fmla="*/ 4810131 w 5857875"/>
              <a:gd name="connsiteY514" fmla="*/ 5686148 h 6354614"/>
              <a:gd name="connsiteX515" fmla="*/ 4794338 w 5857875"/>
              <a:gd name="connsiteY515" fmla="*/ 5701941 h 6354614"/>
              <a:gd name="connsiteX516" fmla="*/ 4846703 w 5857875"/>
              <a:gd name="connsiteY516" fmla="*/ 5701941 h 6354614"/>
              <a:gd name="connsiteX517" fmla="*/ 4830910 w 5857875"/>
              <a:gd name="connsiteY517" fmla="*/ 5686148 h 6354614"/>
              <a:gd name="connsiteX518" fmla="*/ 4744468 w 5857875"/>
              <a:gd name="connsiteY518" fmla="*/ 5686148 h 6354614"/>
              <a:gd name="connsiteX519" fmla="*/ 4728675 w 5857875"/>
              <a:gd name="connsiteY519" fmla="*/ 5701941 h 6354614"/>
              <a:gd name="connsiteX520" fmla="*/ 4781040 w 5857875"/>
              <a:gd name="connsiteY520" fmla="*/ 5701941 h 6354614"/>
              <a:gd name="connsiteX521" fmla="*/ 4765247 w 5857875"/>
              <a:gd name="connsiteY521" fmla="*/ 5686148 h 6354614"/>
              <a:gd name="connsiteX522" fmla="*/ 4959961 w 5857875"/>
              <a:gd name="connsiteY522" fmla="*/ 5649576 h 6354614"/>
              <a:gd name="connsiteX523" fmla="*/ 4959961 w 5857875"/>
              <a:gd name="connsiteY523" fmla="*/ 5662044 h 6354614"/>
              <a:gd name="connsiteX524" fmla="*/ 4966602 w 5857875"/>
              <a:gd name="connsiteY524" fmla="*/ 5668693 h 6354614"/>
              <a:gd name="connsiteX525" fmla="*/ 4966602 w 5857875"/>
              <a:gd name="connsiteY525" fmla="*/ 5681942 h 6354614"/>
              <a:gd name="connsiteX526" fmla="*/ 4984681 w 5857875"/>
              <a:gd name="connsiteY526" fmla="*/ 5700021 h 6354614"/>
              <a:gd name="connsiteX527" fmla="*/ 5002759 w 5857875"/>
              <a:gd name="connsiteY527" fmla="*/ 5681942 h 6354614"/>
              <a:gd name="connsiteX528" fmla="*/ 5002759 w 5857875"/>
              <a:gd name="connsiteY528" fmla="*/ 5668693 h 6354614"/>
              <a:gd name="connsiteX529" fmla="*/ 5009408 w 5857875"/>
              <a:gd name="connsiteY529" fmla="*/ 5662044 h 6354614"/>
              <a:gd name="connsiteX530" fmla="*/ 5009408 w 5857875"/>
              <a:gd name="connsiteY530" fmla="*/ 5649576 h 6354614"/>
              <a:gd name="connsiteX531" fmla="*/ 4997364 w 5857875"/>
              <a:gd name="connsiteY531" fmla="*/ 5649576 h 6354614"/>
              <a:gd name="connsiteX532" fmla="*/ 4997364 w 5857875"/>
              <a:gd name="connsiteY532" fmla="*/ 5658719 h 6354614"/>
              <a:gd name="connsiteX533" fmla="*/ 4990707 w 5857875"/>
              <a:gd name="connsiteY533" fmla="*/ 5658719 h 6354614"/>
              <a:gd name="connsiteX534" fmla="*/ 4990707 w 5857875"/>
              <a:gd name="connsiteY534" fmla="*/ 5649576 h 6354614"/>
              <a:gd name="connsiteX535" fmla="*/ 4978654 w 5857875"/>
              <a:gd name="connsiteY535" fmla="*/ 5649576 h 6354614"/>
              <a:gd name="connsiteX536" fmla="*/ 4978654 w 5857875"/>
              <a:gd name="connsiteY536" fmla="*/ 5658719 h 6354614"/>
              <a:gd name="connsiteX537" fmla="*/ 4972005 w 5857875"/>
              <a:gd name="connsiteY537" fmla="*/ 5658719 h 6354614"/>
              <a:gd name="connsiteX538" fmla="*/ 4972005 w 5857875"/>
              <a:gd name="connsiteY538" fmla="*/ 5649576 h 6354614"/>
              <a:gd name="connsiteX539" fmla="*/ 4893981 w 5857875"/>
              <a:gd name="connsiteY539" fmla="*/ 5649576 h 6354614"/>
              <a:gd name="connsiteX540" fmla="*/ 4893981 w 5857875"/>
              <a:gd name="connsiteY540" fmla="*/ 5662044 h 6354614"/>
              <a:gd name="connsiteX541" fmla="*/ 4900622 w 5857875"/>
              <a:gd name="connsiteY541" fmla="*/ 5668693 h 6354614"/>
              <a:gd name="connsiteX542" fmla="*/ 4900622 w 5857875"/>
              <a:gd name="connsiteY542" fmla="*/ 5681942 h 6354614"/>
              <a:gd name="connsiteX543" fmla="*/ 4918701 w 5857875"/>
              <a:gd name="connsiteY543" fmla="*/ 5700021 h 6354614"/>
              <a:gd name="connsiteX544" fmla="*/ 4936779 w 5857875"/>
              <a:gd name="connsiteY544" fmla="*/ 5681942 h 6354614"/>
              <a:gd name="connsiteX545" fmla="*/ 4936779 w 5857875"/>
              <a:gd name="connsiteY545" fmla="*/ 5668693 h 6354614"/>
              <a:gd name="connsiteX546" fmla="*/ 4943428 w 5857875"/>
              <a:gd name="connsiteY546" fmla="*/ 5662044 h 6354614"/>
              <a:gd name="connsiteX547" fmla="*/ 4943428 w 5857875"/>
              <a:gd name="connsiteY547" fmla="*/ 5649576 h 6354614"/>
              <a:gd name="connsiteX548" fmla="*/ 4931384 w 5857875"/>
              <a:gd name="connsiteY548" fmla="*/ 5649576 h 6354614"/>
              <a:gd name="connsiteX549" fmla="*/ 4931384 w 5857875"/>
              <a:gd name="connsiteY549" fmla="*/ 5658719 h 6354614"/>
              <a:gd name="connsiteX550" fmla="*/ 4924727 w 5857875"/>
              <a:gd name="connsiteY550" fmla="*/ 5658719 h 6354614"/>
              <a:gd name="connsiteX551" fmla="*/ 4924727 w 5857875"/>
              <a:gd name="connsiteY551" fmla="*/ 5649576 h 6354614"/>
              <a:gd name="connsiteX552" fmla="*/ 4912683 w 5857875"/>
              <a:gd name="connsiteY552" fmla="*/ 5649576 h 6354614"/>
              <a:gd name="connsiteX553" fmla="*/ 4912683 w 5857875"/>
              <a:gd name="connsiteY553" fmla="*/ 5658719 h 6354614"/>
              <a:gd name="connsiteX554" fmla="*/ 4906033 w 5857875"/>
              <a:gd name="connsiteY554" fmla="*/ 5658719 h 6354614"/>
              <a:gd name="connsiteX555" fmla="*/ 4906033 w 5857875"/>
              <a:gd name="connsiteY555" fmla="*/ 5649576 h 6354614"/>
              <a:gd name="connsiteX556" fmla="*/ 4828633 w 5857875"/>
              <a:gd name="connsiteY556" fmla="*/ 5649576 h 6354614"/>
              <a:gd name="connsiteX557" fmla="*/ 4828633 w 5857875"/>
              <a:gd name="connsiteY557" fmla="*/ 5662044 h 6354614"/>
              <a:gd name="connsiteX558" fmla="*/ 4835274 w 5857875"/>
              <a:gd name="connsiteY558" fmla="*/ 5668693 h 6354614"/>
              <a:gd name="connsiteX559" fmla="*/ 4835274 w 5857875"/>
              <a:gd name="connsiteY559" fmla="*/ 5681942 h 6354614"/>
              <a:gd name="connsiteX560" fmla="*/ 4853353 w 5857875"/>
              <a:gd name="connsiteY560" fmla="*/ 5700021 h 6354614"/>
              <a:gd name="connsiteX561" fmla="*/ 4871431 w 5857875"/>
              <a:gd name="connsiteY561" fmla="*/ 5681942 h 6354614"/>
              <a:gd name="connsiteX562" fmla="*/ 4871431 w 5857875"/>
              <a:gd name="connsiteY562" fmla="*/ 5668693 h 6354614"/>
              <a:gd name="connsiteX563" fmla="*/ 4878080 w 5857875"/>
              <a:gd name="connsiteY563" fmla="*/ 5662044 h 6354614"/>
              <a:gd name="connsiteX564" fmla="*/ 4878080 w 5857875"/>
              <a:gd name="connsiteY564" fmla="*/ 5649576 h 6354614"/>
              <a:gd name="connsiteX565" fmla="*/ 4866036 w 5857875"/>
              <a:gd name="connsiteY565" fmla="*/ 5649576 h 6354614"/>
              <a:gd name="connsiteX566" fmla="*/ 4866036 w 5857875"/>
              <a:gd name="connsiteY566" fmla="*/ 5658719 h 6354614"/>
              <a:gd name="connsiteX567" fmla="*/ 4859379 w 5857875"/>
              <a:gd name="connsiteY567" fmla="*/ 5658719 h 6354614"/>
              <a:gd name="connsiteX568" fmla="*/ 4859379 w 5857875"/>
              <a:gd name="connsiteY568" fmla="*/ 5649576 h 6354614"/>
              <a:gd name="connsiteX569" fmla="*/ 4847326 w 5857875"/>
              <a:gd name="connsiteY569" fmla="*/ 5649576 h 6354614"/>
              <a:gd name="connsiteX570" fmla="*/ 4847326 w 5857875"/>
              <a:gd name="connsiteY570" fmla="*/ 5658719 h 6354614"/>
              <a:gd name="connsiteX571" fmla="*/ 4840677 w 5857875"/>
              <a:gd name="connsiteY571" fmla="*/ 5658719 h 6354614"/>
              <a:gd name="connsiteX572" fmla="*/ 4840677 w 5857875"/>
              <a:gd name="connsiteY572" fmla="*/ 5649576 h 6354614"/>
              <a:gd name="connsiteX573" fmla="*/ 4763285 w 5857875"/>
              <a:gd name="connsiteY573" fmla="*/ 5649576 h 6354614"/>
              <a:gd name="connsiteX574" fmla="*/ 4763285 w 5857875"/>
              <a:gd name="connsiteY574" fmla="*/ 5662044 h 6354614"/>
              <a:gd name="connsiteX575" fmla="*/ 4769918 w 5857875"/>
              <a:gd name="connsiteY575" fmla="*/ 5668693 h 6354614"/>
              <a:gd name="connsiteX576" fmla="*/ 4769918 w 5857875"/>
              <a:gd name="connsiteY576" fmla="*/ 5681942 h 6354614"/>
              <a:gd name="connsiteX577" fmla="*/ 4787996 w 5857875"/>
              <a:gd name="connsiteY577" fmla="*/ 5700021 h 6354614"/>
              <a:gd name="connsiteX578" fmla="*/ 4806083 w 5857875"/>
              <a:gd name="connsiteY578" fmla="*/ 5681942 h 6354614"/>
              <a:gd name="connsiteX579" fmla="*/ 4806083 w 5857875"/>
              <a:gd name="connsiteY579" fmla="*/ 5668693 h 6354614"/>
              <a:gd name="connsiteX580" fmla="*/ 4812724 w 5857875"/>
              <a:gd name="connsiteY580" fmla="*/ 5662044 h 6354614"/>
              <a:gd name="connsiteX581" fmla="*/ 4812724 w 5857875"/>
              <a:gd name="connsiteY581" fmla="*/ 5649576 h 6354614"/>
              <a:gd name="connsiteX582" fmla="*/ 4800680 w 5857875"/>
              <a:gd name="connsiteY582" fmla="*/ 5649576 h 6354614"/>
              <a:gd name="connsiteX583" fmla="*/ 4800680 w 5857875"/>
              <a:gd name="connsiteY583" fmla="*/ 5658719 h 6354614"/>
              <a:gd name="connsiteX584" fmla="*/ 4794022 w 5857875"/>
              <a:gd name="connsiteY584" fmla="*/ 5658719 h 6354614"/>
              <a:gd name="connsiteX585" fmla="*/ 4794022 w 5857875"/>
              <a:gd name="connsiteY585" fmla="*/ 5649576 h 6354614"/>
              <a:gd name="connsiteX586" fmla="*/ 4781978 w 5857875"/>
              <a:gd name="connsiteY586" fmla="*/ 5649576 h 6354614"/>
              <a:gd name="connsiteX587" fmla="*/ 4781978 w 5857875"/>
              <a:gd name="connsiteY587" fmla="*/ 5658719 h 6354614"/>
              <a:gd name="connsiteX588" fmla="*/ 4775329 w 5857875"/>
              <a:gd name="connsiteY588" fmla="*/ 5658719 h 6354614"/>
              <a:gd name="connsiteX589" fmla="*/ 4775329 w 5857875"/>
              <a:gd name="connsiteY589" fmla="*/ 5649576 h 6354614"/>
              <a:gd name="connsiteX590" fmla="*/ 4697306 w 5857875"/>
              <a:gd name="connsiteY590" fmla="*/ 5649576 h 6354614"/>
              <a:gd name="connsiteX591" fmla="*/ 4697306 w 5857875"/>
              <a:gd name="connsiteY591" fmla="*/ 5662044 h 6354614"/>
              <a:gd name="connsiteX592" fmla="*/ 4703947 w 5857875"/>
              <a:gd name="connsiteY592" fmla="*/ 5668693 h 6354614"/>
              <a:gd name="connsiteX593" fmla="*/ 4703947 w 5857875"/>
              <a:gd name="connsiteY593" fmla="*/ 5681942 h 6354614"/>
              <a:gd name="connsiteX594" fmla="*/ 4722026 w 5857875"/>
              <a:gd name="connsiteY594" fmla="*/ 5700021 h 6354614"/>
              <a:gd name="connsiteX595" fmla="*/ 4740104 w 5857875"/>
              <a:gd name="connsiteY595" fmla="*/ 5681942 h 6354614"/>
              <a:gd name="connsiteX596" fmla="*/ 4740104 w 5857875"/>
              <a:gd name="connsiteY596" fmla="*/ 5668693 h 6354614"/>
              <a:gd name="connsiteX597" fmla="*/ 4746753 w 5857875"/>
              <a:gd name="connsiteY597" fmla="*/ 5662044 h 6354614"/>
              <a:gd name="connsiteX598" fmla="*/ 4746753 w 5857875"/>
              <a:gd name="connsiteY598" fmla="*/ 5649576 h 6354614"/>
              <a:gd name="connsiteX599" fmla="*/ 4734709 w 5857875"/>
              <a:gd name="connsiteY599" fmla="*/ 5649576 h 6354614"/>
              <a:gd name="connsiteX600" fmla="*/ 4734709 w 5857875"/>
              <a:gd name="connsiteY600" fmla="*/ 5658719 h 6354614"/>
              <a:gd name="connsiteX601" fmla="*/ 4728052 w 5857875"/>
              <a:gd name="connsiteY601" fmla="*/ 5658719 h 6354614"/>
              <a:gd name="connsiteX602" fmla="*/ 4728052 w 5857875"/>
              <a:gd name="connsiteY602" fmla="*/ 5649576 h 6354614"/>
              <a:gd name="connsiteX603" fmla="*/ 4715999 w 5857875"/>
              <a:gd name="connsiteY603" fmla="*/ 5649576 h 6354614"/>
              <a:gd name="connsiteX604" fmla="*/ 4715999 w 5857875"/>
              <a:gd name="connsiteY604" fmla="*/ 5658719 h 6354614"/>
              <a:gd name="connsiteX605" fmla="*/ 4709350 w 5857875"/>
              <a:gd name="connsiteY605" fmla="*/ 5658719 h 6354614"/>
              <a:gd name="connsiteX606" fmla="*/ 4709350 w 5857875"/>
              <a:gd name="connsiteY606" fmla="*/ 5649576 h 6354614"/>
              <a:gd name="connsiteX607" fmla="*/ 0 w 5857875"/>
              <a:gd name="connsiteY607" fmla="*/ 0 h 6354614"/>
              <a:gd name="connsiteX608" fmla="*/ 5857875 w 5857875"/>
              <a:gd name="connsiteY608" fmla="*/ 0 h 6354614"/>
              <a:gd name="connsiteX609" fmla="*/ 5857875 w 5857875"/>
              <a:gd name="connsiteY609" fmla="*/ 6354614 h 6354614"/>
              <a:gd name="connsiteX610" fmla="*/ 0 w 5857875"/>
              <a:gd name="connsiteY610" fmla="*/ 6354614 h 6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5857875" h="6354614">
                <a:moveTo>
                  <a:pt x="4900664" y="6044913"/>
                </a:moveTo>
                <a:cubicBezTo>
                  <a:pt x="4901395" y="6045902"/>
                  <a:pt x="4902526" y="6047323"/>
                  <a:pt x="4903523" y="6048478"/>
                </a:cubicBezTo>
                <a:cubicBezTo>
                  <a:pt x="4903523" y="6048478"/>
                  <a:pt x="4902276" y="6049634"/>
                  <a:pt x="4901636" y="6050656"/>
                </a:cubicBezTo>
                <a:lnTo>
                  <a:pt x="4901628" y="6050656"/>
                </a:lnTo>
                <a:cubicBezTo>
                  <a:pt x="4901196" y="6051338"/>
                  <a:pt x="4900348" y="6052709"/>
                  <a:pt x="4900140" y="6053083"/>
                </a:cubicBezTo>
                <a:cubicBezTo>
                  <a:pt x="4899334" y="6052185"/>
                  <a:pt x="4898420" y="6051038"/>
                  <a:pt x="4897630" y="6050074"/>
                </a:cubicBezTo>
                <a:cubicBezTo>
                  <a:pt x="4898328" y="6048703"/>
                  <a:pt x="4899824" y="6046093"/>
                  <a:pt x="4900664" y="6044913"/>
                </a:cubicBezTo>
                <a:close/>
                <a:moveTo>
                  <a:pt x="4806025" y="6044913"/>
                </a:moveTo>
                <a:cubicBezTo>
                  <a:pt x="4806864" y="6046093"/>
                  <a:pt x="4808360" y="6048703"/>
                  <a:pt x="4809058" y="6050074"/>
                </a:cubicBezTo>
                <a:cubicBezTo>
                  <a:pt x="4808269" y="6051038"/>
                  <a:pt x="4807346" y="6052194"/>
                  <a:pt x="4806548" y="6053083"/>
                </a:cubicBezTo>
                <a:lnTo>
                  <a:pt x="4806540" y="6053083"/>
                </a:lnTo>
                <a:cubicBezTo>
                  <a:pt x="4806332" y="6052709"/>
                  <a:pt x="4805476" y="6051338"/>
                  <a:pt x="4805052" y="6050656"/>
                </a:cubicBezTo>
                <a:cubicBezTo>
                  <a:pt x="4804404" y="6049634"/>
                  <a:pt x="4803165" y="6048478"/>
                  <a:pt x="4803165" y="6048478"/>
                </a:cubicBezTo>
                <a:cubicBezTo>
                  <a:pt x="4804163" y="6047323"/>
                  <a:pt x="4805293" y="6045902"/>
                  <a:pt x="4806025" y="6044913"/>
                </a:cubicBezTo>
                <a:close/>
                <a:moveTo>
                  <a:pt x="4891633" y="6042047"/>
                </a:moveTo>
                <a:lnTo>
                  <a:pt x="4891637" y="6042053"/>
                </a:lnTo>
                <a:lnTo>
                  <a:pt x="4891629" y="6042053"/>
                </a:lnTo>
                <a:close/>
                <a:moveTo>
                  <a:pt x="4815030" y="6042046"/>
                </a:moveTo>
                <a:lnTo>
                  <a:pt x="4815035" y="6042053"/>
                </a:lnTo>
                <a:lnTo>
                  <a:pt x="4815026" y="6042053"/>
                </a:lnTo>
                <a:close/>
                <a:moveTo>
                  <a:pt x="4896574" y="6039460"/>
                </a:moveTo>
                <a:cubicBezTo>
                  <a:pt x="4897422" y="6040707"/>
                  <a:pt x="4898328" y="6041854"/>
                  <a:pt x="4899134" y="6042926"/>
                </a:cubicBezTo>
                <a:cubicBezTo>
                  <a:pt x="4899134" y="6042926"/>
                  <a:pt x="4897971" y="6044081"/>
                  <a:pt x="4897115" y="6045511"/>
                </a:cubicBezTo>
                <a:cubicBezTo>
                  <a:pt x="4896957" y="6045769"/>
                  <a:pt x="4895893" y="6047340"/>
                  <a:pt x="4895693" y="6047689"/>
                </a:cubicBezTo>
                <a:cubicBezTo>
                  <a:pt x="4894879" y="6046633"/>
                  <a:pt x="4894097" y="6045569"/>
                  <a:pt x="4893341" y="6044505"/>
                </a:cubicBezTo>
                <a:cubicBezTo>
                  <a:pt x="4894047" y="6043117"/>
                  <a:pt x="4895718" y="6040649"/>
                  <a:pt x="4896574" y="6039460"/>
                </a:cubicBezTo>
                <a:close/>
                <a:moveTo>
                  <a:pt x="4810097" y="6039460"/>
                </a:moveTo>
                <a:cubicBezTo>
                  <a:pt x="4810954" y="6040649"/>
                  <a:pt x="4812616" y="6043117"/>
                  <a:pt x="4813331" y="6044505"/>
                </a:cubicBezTo>
                <a:cubicBezTo>
                  <a:pt x="4812583" y="6045569"/>
                  <a:pt x="4811793" y="6046633"/>
                  <a:pt x="4810979" y="6047689"/>
                </a:cubicBezTo>
                <a:cubicBezTo>
                  <a:pt x="4810779" y="6047340"/>
                  <a:pt x="4809715" y="6045769"/>
                  <a:pt x="4809557" y="6045511"/>
                </a:cubicBezTo>
                <a:cubicBezTo>
                  <a:pt x="4808693" y="6044073"/>
                  <a:pt x="4807537" y="6042926"/>
                  <a:pt x="4807537" y="6042926"/>
                </a:cubicBezTo>
                <a:cubicBezTo>
                  <a:pt x="4808344" y="6041854"/>
                  <a:pt x="4809250" y="6040707"/>
                  <a:pt x="4810097" y="6039460"/>
                </a:cubicBezTo>
                <a:close/>
                <a:moveTo>
                  <a:pt x="4927362" y="6034141"/>
                </a:moveTo>
                <a:lnTo>
                  <a:pt x="4930844" y="6039560"/>
                </a:lnTo>
                <a:lnTo>
                  <a:pt x="4925774" y="6039950"/>
                </a:lnTo>
                <a:cubicBezTo>
                  <a:pt x="4924718" y="6038363"/>
                  <a:pt x="4923463" y="6036168"/>
                  <a:pt x="4922765" y="6034465"/>
                </a:cubicBezTo>
                <a:close/>
                <a:moveTo>
                  <a:pt x="4779319" y="6034141"/>
                </a:moveTo>
                <a:lnTo>
                  <a:pt x="4783915" y="6034465"/>
                </a:lnTo>
                <a:cubicBezTo>
                  <a:pt x="4783217" y="6036168"/>
                  <a:pt x="4781962" y="6038363"/>
                  <a:pt x="4780906" y="6039950"/>
                </a:cubicBezTo>
                <a:lnTo>
                  <a:pt x="4775836" y="6039560"/>
                </a:lnTo>
                <a:close/>
                <a:moveTo>
                  <a:pt x="4927362" y="6034140"/>
                </a:moveTo>
                <a:lnTo>
                  <a:pt x="4927370" y="6034140"/>
                </a:lnTo>
                <a:lnTo>
                  <a:pt x="4927362" y="6034141"/>
                </a:lnTo>
                <a:close/>
                <a:moveTo>
                  <a:pt x="4779310" y="6034140"/>
                </a:moveTo>
                <a:lnTo>
                  <a:pt x="4779319" y="6034140"/>
                </a:lnTo>
                <a:lnTo>
                  <a:pt x="4779319" y="6034141"/>
                </a:lnTo>
                <a:close/>
                <a:moveTo>
                  <a:pt x="4892767" y="6033376"/>
                </a:moveTo>
                <a:cubicBezTo>
                  <a:pt x="4893524" y="6034706"/>
                  <a:pt x="4894305" y="6035878"/>
                  <a:pt x="4895211" y="6037282"/>
                </a:cubicBezTo>
                <a:cubicBezTo>
                  <a:pt x="4895211" y="6037282"/>
                  <a:pt x="4893898" y="6038612"/>
                  <a:pt x="4893117" y="6039801"/>
                </a:cubicBezTo>
                <a:lnTo>
                  <a:pt x="4891633" y="6042047"/>
                </a:lnTo>
                <a:lnTo>
                  <a:pt x="4889534" y="6038629"/>
                </a:lnTo>
                <a:cubicBezTo>
                  <a:pt x="4890241" y="6037174"/>
                  <a:pt x="4891920" y="6034564"/>
                  <a:pt x="4892767" y="6033376"/>
                </a:cubicBezTo>
                <a:close/>
                <a:moveTo>
                  <a:pt x="4813896" y="6033376"/>
                </a:moveTo>
                <a:cubicBezTo>
                  <a:pt x="4814752" y="6034564"/>
                  <a:pt x="4816423" y="6037174"/>
                  <a:pt x="4817129" y="6038629"/>
                </a:cubicBezTo>
                <a:lnTo>
                  <a:pt x="4815030" y="6042046"/>
                </a:lnTo>
                <a:lnTo>
                  <a:pt x="4813547" y="6039801"/>
                </a:lnTo>
                <a:cubicBezTo>
                  <a:pt x="4812766" y="6038612"/>
                  <a:pt x="4811452" y="6037282"/>
                  <a:pt x="4811452" y="6037282"/>
                </a:cubicBezTo>
                <a:cubicBezTo>
                  <a:pt x="4812358" y="6035878"/>
                  <a:pt x="4813140" y="6034706"/>
                  <a:pt x="4813896" y="6033376"/>
                </a:cubicBezTo>
                <a:close/>
                <a:moveTo>
                  <a:pt x="4924145" y="6027466"/>
                </a:moveTo>
                <a:lnTo>
                  <a:pt x="4924153" y="6027466"/>
                </a:lnTo>
                <a:cubicBezTo>
                  <a:pt x="4924718" y="6028771"/>
                  <a:pt x="4925541" y="6030417"/>
                  <a:pt x="4926464" y="6032179"/>
                </a:cubicBezTo>
                <a:lnTo>
                  <a:pt x="4922083" y="6032470"/>
                </a:lnTo>
                <a:cubicBezTo>
                  <a:pt x="4921635" y="6031331"/>
                  <a:pt x="4920870" y="6029203"/>
                  <a:pt x="4920404" y="6027541"/>
                </a:cubicBezTo>
                <a:close/>
                <a:moveTo>
                  <a:pt x="4782510" y="6027466"/>
                </a:moveTo>
                <a:lnTo>
                  <a:pt x="4786251" y="6027541"/>
                </a:lnTo>
                <a:lnTo>
                  <a:pt x="4786259" y="6027541"/>
                </a:lnTo>
                <a:cubicBezTo>
                  <a:pt x="4785794" y="6029203"/>
                  <a:pt x="4785029" y="6031331"/>
                  <a:pt x="4784580" y="6032470"/>
                </a:cubicBezTo>
                <a:lnTo>
                  <a:pt x="4780200" y="6032179"/>
                </a:lnTo>
                <a:cubicBezTo>
                  <a:pt x="4781122" y="6030417"/>
                  <a:pt x="4781953" y="6028771"/>
                  <a:pt x="4782510" y="6027466"/>
                </a:cubicBezTo>
                <a:close/>
                <a:moveTo>
                  <a:pt x="4921643" y="6020293"/>
                </a:moveTo>
                <a:cubicBezTo>
                  <a:pt x="4922042" y="6021963"/>
                  <a:pt x="4922507" y="6023518"/>
                  <a:pt x="4923280" y="6025363"/>
                </a:cubicBezTo>
                <a:lnTo>
                  <a:pt x="4919914" y="6025297"/>
                </a:lnTo>
                <a:cubicBezTo>
                  <a:pt x="4919498" y="6023933"/>
                  <a:pt x="4919058" y="6022321"/>
                  <a:pt x="4918850" y="6020467"/>
                </a:cubicBezTo>
                <a:close/>
                <a:moveTo>
                  <a:pt x="4785029" y="6020293"/>
                </a:moveTo>
                <a:lnTo>
                  <a:pt x="4787822" y="6020467"/>
                </a:lnTo>
                <a:cubicBezTo>
                  <a:pt x="4787614" y="6022321"/>
                  <a:pt x="4787182" y="6023933"/>
                  <a:pt x="4786758" y="6025297"/>
                </a:cubicBezTo>
                <a:lnTo>
                  <a:pt x="4783391" y="6025363"/>
                </a:lnTo>
                <a:cubicBezTo>
                  <a:pt x="4784164" y="6023518"/>
                  <a:pt x="4784630" y="6021963"/>
                  <a:pt x="4785029" y="6020293"/>
                </a:cubicBezTo>
                <a:close/>
                <a:moveTo>
                  <a:pt x="4871265" y="5979074"/>
                </a:moveTo>
                <a:cubicBezTo>
                  <a:pt x="4873409" y="5979947"/>
                  <a:pt x="4877390" y="5980196"/>
                  <a:pt x="4880408" y="5979972"/>
                </a:cubicBezTo>
                <a:cubicBezTo>
                  <a:pt x="4880591" y="5979955"/>
                  <a:pt x="4880740" y="5980105"/>
                  <a:pt x="4880740" y="5980288"/>
                </a:cubicBezTo>
                <a:cubicBezTo>
                  <a:pt x="4880740" y="5983870"/>
                  <a:pt x="4880649" y="5986887"/>
                  <a:pt x="4880965" y="5990669"/>
                </a:cubicBezTo>
                <a:cubicBezTo>
                  <a:pt x="4881048" y="5991667"/>
                  <a:pt x="4880441" y="5992614"/>
                  <a:pt x="4879485" y="5992913"/>
                </a:cubicBezTo>
                <a:cubicBezTo>
                  <a:pt x="4876318" y="5993919"/>
                  <a:pt x="4873151" y="5994592"/>
                  <a:pt x="4872112" y="5994809"/>
                </a:cubicBezTo>
                <a:cubicBezTo>
                  <a:pt x="4871921" y="5994850"/>
                  <a:pt x="4871738" y="5994709"/>
                  <a:pt x="4871713" y="5994518"/>
                </a:cubicBezTo>
                <a:cubicBezTo>
                  <a:pt x="4871157" y="5988990"/>
                  <a:pt x="4871215" y="5982964"/>
                  <a:pt x="4871265" y="5979074"/>
                </a:cubicBezTo>
                <a:close/>
                <a:moveTo>
                  <a:pt x="4835407" y="5979066"/>
                </a:moveTo>
                <a:cubicBezTo>
                  <a:pt x="4835457" y="5982956"/>
                  <a:pt x="4835515" y="5988982"/>
                  <a:pt x="4834958" y="5994509"/>
                </a:cubicBezTo>
                <a:cubicBezTo>
                  <a:pt x="4834942" y="5994709"/>
                  <a:pt x="4834759" y="5994842"/>
                  <a:pt x="4834559" y="5994800"/>
                </a:cubicBezTo>
                <a:cubicBezTo>
                  <a:pt x="4833512" y="5994584"/>
                  <a:pt x="4830354" y="5993911"/>
                  <a:pt x="4827187" y="5992905"/>
                </a:cubicBezTo>
                <a:cubicBezTo>
                  <a:pt x="4826231" y="5992606"/>
                  <a:pt x="4825616" y="5991658"/>
                  <a:pt x="4825707" y="5990661"/>
                </a:cubicBezTo>
                <a:cubicBezTo>
                  <a:pt x="4826031" y="5986879"/>
                  <a:pt x="4825940" y="5983862"/>
                  <a:pt x="4825932" y="5980279"/>
                </a:cubicBezTo>
                <a:cubicBezTo>
                  <a:pt x="4825932" y="5980097"/>
                  <a:pt x="4826081" y="5979947"/>
                  <a:pt x="4826264" y="5979964"/>
                </a:cubicBezTo>
                <a:cubicBezTo>
                  <a:pt x="4829281" y="5980180"/>
                  <a:pt x="4833263" y="5979930"/>
                  <a:pt x="4835407" y="5979066"/>
                </a:cubicBezTo>
                <a:close/>
                <a:moveTo>
                  <a:pt x="4923538" y="5966216"/>
                </a:moveTo>
                <a:cubicBezTo>
                  <a:pt x="4923954" y="5966058"/>
                  <a:pt x="4924411" y="5966282"/>
                  <a:pt x="4924785" y="5966523"/>
                </a:cubicBezTo>
                <a:cubicBezTo>
                  <a:pt x="4926638" y="5967737"/>
                  <a:pt x="4928076" y="5969574"/>
                  <a:pt x="4928841" y="5971652"/>
                </a:cubicBezTo>
                <a:cubicBezTo>
                  <a:pt x="4929639" y="5973821"/>
                  <a:pt x="4930071" y="5976099"/>
                  <a:pt x="4929340" y="5978359"/>
                </a:cubicBezTo>
                <a:cubicBezTo>
                  <a:pt x="4929207" y="5978783"/>
                  <a:pt x="4928991" y="5979232"/>
                  <a:pt x="4928583" y="5979398"/>
                </a:cubicBezTo>
                <a:cubicBezTo>
                  <a:pt x="4928143" y="5979573"/>
                  <a:pt x="4927652" y="5979349"/>
                  <a:pt x="4927245" y="5979099"/>
                </a:cubicBezTo>
                <a:cubicBezTo>
                  <a:pt x="4925450" y="5977994"/>
                  <a:pt x="4924469" y="5976298"/>
                  <a:pt x="4923048" y="5974827"/>
                </a:cubicBezTo>
                <a:lnTo>
                  <a:pt x="4923056" y="5974819"/>
                </a:lnTo>
                <a:cubicBezTo>
                  <a:pt x="4922100" y="5973821"/>
                  <a:pt x="4921136" y="5972824"/>
                  <a:pt x="4920180" y="5971835"/>
                </a:cubicBezTo>
                <a:cubicBezTo>
                  <a:pt x="4919806" y="5971427"/>
                  <a:pt x="4919814" y="5970912"/>
                  <a:pt x="4919989" y="5970430"/>
                </a:cubicBezTo>
                <a:cubicBezTo>
                  <a:pt x="4920105" y="5970097"/>
                  <a:pt x="4920305" y="5969782"/>
                  <a:pt x="4920504" y="5969532"/>
                </a:cubicBezTo>
                <a:cubicBezTo>
                  <a:pt x="4921294" y="5968560"/>
                  <a:pt x="4922158" y="5967629"/>
                  <a:pt x="4922981" y="5966681"/>
                </a:cubicBezTo>
                <a:cubicBezTo>
                  <a:pt x="4923139" y="5966498"/>
                  <a:pt x="4923314" y="5966299"/>
                  <a:pt x="4923538" y="5966216"/>
                </a:cubicBezTo>
                <a:close/>
                <a:moveTo>
                  <a:pt x="4783125" y="5966207"/>
                </a:moveTo>
                <a:cubicBezTo>
                  <a:pt x="4783358" y="5966299"/>
                  <a:pt x="4783524" y="5966490"/>
                  <a:pt x="4783682" y="5966673"/>
                </a:cubicBezTo>
                <a:cubicBezTo>
                  <a:pt x="4784505" y="5967620"/>
                  <a:pt x="4785361" y="5968551"/>
                  <a:pt x="4786159" y="5969524"/>
                </a:cubicBezTo>
                <a:cubicBezTo>
                  <a:pt x="4786359" y="5969773"/>
                  <a:pt x="4786558" y="5970089"/>
                  <a:pt x="4786675" y="5970422"/>
                </a:cubicBezTo>
                <a:cubicBezTo>
                  <a:pt x="4786849" y="5970904"/>
                  <a:pt x="4786849" y="5971419"/>
                  <a:pt x="4786483" y="5971826"/>
                </a:cubicBezTo>
                <a:cubicBezTo>
                  <a:pt x="4785528" y="5972824"/>
                  <a:pt x="4784563" y="5973821"/>
                  <a:pt x="4783607" y="5974810"/>
                </a:cubicBezTo>
                <a:cubicBezTo>
                  <a:pt x="4782194" y="5976281"/>
                  <a:pt x="4781205" y="5977977"/>
                  <a:pt x="4779410" y="5979083"/>
                </a:cubicBezTo>
                <a:lnTo>
                  <a:pt x="4779418" y="5979091"/>
                </a:lnTo>
                <a:cubicBezTo>
                  <a:pt x="4779011" y="5979340"/>
                  <a:pt x="4778521" y="5979565"/>
                  <a:pt x="4778080" y="5979390"/>
                </a:cubicBezTo>
                <a:cubicBezTo>
                  <a:pt x="4777665" y="5979224"/>
                  <a:pt x="4777457" y="5978775"/>
                  <a:pt x="4777324" y="5978351"/>
                </a:cubicBezTo>
                <a:cubicBezTo>
                  <a:pt x="4776592" y="5976090"/>
                  <a:pt x="4777033" y="5973813"/>
                  <a:pt x="4777822" y="5971643"/>
                </a:cubicBezTo>
                <a:cubicBezTo>
                  <a:pt x="4778587" y="5969565"/>
                  <a:pt x="4780017" y="5967729"/>
                  <a:pt x="4781879" y="5966515"/>
                </a:cubicBezTo>
                <a:cubicBezTo>
                  <a:pt x="4782253" y="5966274"/>
                  <a:pt x="4782710" y="5966041"/>
                  <a:pt x="4783125" y="5966207"/>
                </a:cubicBezTo>
                <a:close/>
                <a:moveTo>
                  <a:pt x="4873850" y="5960580"/>
                </a:moveTo>
                <a:cubicBezTo>
                  <a:pt x="4876983" y="5961204"/>
                  <a:pt x="4879202" y="5961744"/>
                  <a:pt x="4882419" y="5961453"/>
                </a:cubicBezTo>
                <a:cubicBezTo>
                  <a:pt x="4882602" y="5961436"/>
                  <a:pt x="4882752" y="5961594"/>
                  <a:pt x="4882710" y="5961777"/>
                </a:cubicBezTo>
                <a:cubicBezTo>
                  <a:pt x="4882452" y="5962949"/>
                  <a:pt x="4882062" y="5966415"/>
                  <a:pt x="4881696" y="5968900"/>
                </a:cubicBezTo>
                <a:cubicBezTo>
                  <a:pt x="4881397" y="5970945"/>
                  <a:pt x="4881098" y="5974411"/>
                  <a:pt x="4880948" y="5976198"/>
                </a:cubicBezTo>
                <a:lnTo>
                  <a:pt x="4880956" y="5976198"/>
                </a:lnTo>
                <a:cubicBezTo>
                  <a:pt x="4880906" y="5976755"/>
                  <a:pt x="4880449" y="5977179"/>
                  <a:pt x="4879892" y="5977204"/>
                </a:cubicBezTo>
                <a:cubicBezTo>
                  <a:pt x="4876501" y="5977370"/>
                  <a:pt x="4873675" y="5976872"/>
                  <a:pt x="4871464" y="5976340"/>
                </a:cubicBezTo>
                <a:cubicBezTo>
                  <a:pt x="4871822" y="5971045"/>
                  <a:pt x="4872935" y="5964703"/>
                  <a:pt x="4873850" y="5960580"/>
                </a:cubicBezTo>
                <a:close/>
                <a:moveTo>
                  <a:pt x="4832814" y="5960580"/>
                </a:moveTo>
                <a:cubicBezTo>
                  <a:pt x="4833728" y="5964703"/>
                  <a:pt x="4834842" y="5971045"/>
                  <a:pt x="4835199" y="5976340"/>
                </a:cubicBezTo>
                <a:cubicBezTo>
                  <a:pt x="4832988" y="5976880"/>
                  <a:pt x="4830154" y="5977379"/>
                  <a:pt x="4826771" y="5977204"/>
                </a:cubicBezTo>
                <a:cubicBezTo>
                  <a:pt x="4826214" y="5977179"/>
                  <a:pt x="4825757" y="5976755"/>
                  <a:pt x="4825707" y="5976198"/>
                </a:cubicBezTo>
                <a:cubicBezTo>
                  <a:pt x="4825558" y="5974420"/>
                  <a:pt x="4825258" y="5970945"/>
                  <a:pt x="4824959" y="5968900"/>
                </a:cubicBezTo>
                <a:cubicBezTo>
                  <a:pt x="4824593" y="5966407"/>
                  <a:pt x="4824203" y="5962941"/>
                  <a:pt x="4823945" y="5961777"/>
                </a:cubicBezTo>
                <a:lnTo>
                  <a:pt x="4823953" y="5961777"/>
                </a:lnTo>
                <a:cubicBezTo>
                  <a:pt x="4823912" y="5961603"/>
                  <a:pt x="4824061" y="5961436"/>
                  <a:pt x="4824244" y="5961453"/>
                </a:cubicBezTo>
                <a:cubicBezTo>
                  <a:pt x="4827461" y="5961736"/>
                  <a:pt x="4829680" y="5961195"/>
                  <a:pt x="4832814" y="5960580"/>
                </a:cubicBezTo>
                <a:close/>
                <a:moveTo>
                  <a:pt x="4889692" y="5941953"/>
                </a:moveTo>
                <a:cubicBezTo>
                  <a:pt x="4889875" y="5941912"/>
                  <a:pt x="4890033" y="5942095"/>
                  <a:pt x="4889950" y="5942269"/>
                </a:cubicBezTo>
                <a:cubicBezTo>
                  <a:pt x="4888853" y="5944572"/>
                  <a:pt x="4886583" y="5950323"/>
                  <a:pt x="4885295" y="5954263"/>
                </a:cubicBezTo>
                <a:cubicBezTo>
                  <a:pt x="4884073" y="5957987"/>
                  <a:pt x="4884231" y="5959018"/>
                  <a:pt x="4882062" y="5959034"/>
                </a:cubicBezTo>
                <a:cubicBezTo>
                  <a:pt x="4879468" y="5959059"/>
                  <a:pt x="4874747" y="5958029"/>
                  <a:pt x="4874747" y="5958029"/>
                </a:cubicBezTo>
                <a:lnTo>
                  <a:pt x="4874756" y="5958029"/>
                </a:lnTo>
                <a:cubicBezTo>
                  <a:pt x="4874756" y="5958029"/>
                  <a:pt x="4876717" y="5951171"/>
                  <a:pt x="4877839" y="5948503"/>
                </a:cubicBezTo>
                <a:cubicBezTo>
                  <a:pt x="4878612" y="5946658"/>
                  <a:pt x="4879502" y="5944622"/>
                  <a:pt x="4880067" y="5943333"/>
                </a:cubicBezTo>
                <a:cubicBezTo>
                  <a:pt x="4880399" y="5942585"/>
                  <a:pt x="4881189" y="5942161"/>
                  <a:pt x="4881995" y="5942286"/>
                </a:cubicBezTo>
                <a:cubicBezTo>
                  <a:pt x="4884830" y="5942726"/>
                  <a:pt x="4887082" y="5942510"/>
                  <a:pt x="4889692" y="5941953"/>
                </a:cubicBezTo>
                <a:close/>
                <a:moveTo>
                  <a:pt x="4816963" y="5941953"/>
                </a:moveTo>
                <a:lnTo>
                  <a:pt x="4816971" y="5941953"/>
                </a:lnTo>
                <a:cubicBezTo>
                  <a:pt x="4819581" y="5942510"/>
                  <a:pt x="4821834" y="5942718"/>
                  <a:pt x="4824668" y="5942286"/>
                </a:cubicBezTo>
                <a:cubicBezTo>
                  <a:pt x="4825474" y="5942161"/>
                  <a:pt x="4826272" y="5942585"/>
                  <a:pt x="4826597" y="5943333"/>
                </a:cubicBezTo>
                <a:cubicBezTo>
                  <a:pt x="4827162" y="5944622"/>
                  <a:pt x="4828051" y="5946658"/>
                  <a:pt x="4828824" y="5948503"/>
                </a:cubicBezTo>
                <a:cubicBezTo>
                  <a:pt x="4829946" y="5951171"/>
                  <a:pt x="4831908" y="5958029"/>
                  <a:pt x="4831908" y="5958029"/>
                </a:cubicBezTo>
                <a:cubicBezTo>
                  <a:pt x="4831908" y="5958029"/>
                  <a:pt x="4827187" y="5959059"/>
                  <a:pt x="4824593" y="5959034"/>
                </a:cubicBezTo>
                <a:cubicBezTo>
                  <a:pt x="4822424" y="5959018"/>
                  <a:pt x="4822582" y="5957979"/>
                  <a:pt x="4821360" y="5954263"/>
                </a:cubicBezTo>
                <a:cubicBezTo>
                  <a:pt x="4820072" y="5950323"/>
                  <a:pt x="4817803" y="5944580"/>
                  <a:pt x="4816705" y="5942269"/>
                </a:cubicBezTo>
                <a:cubicBezTo>
                  <a:pt x="4816622" y="5942095"/>
                  <a:pt x="4816780" y="5941912"/>
                  <a:pt x="4816963" y="5941953"/>
                </a:cubicBezTo>
                <a:close/>
                <a:moveTo>
                  <a:pt x="4931310" y="5911499"/>
                </a:moveTo>
                <a:cubicBezTo>
                  <a:pt x="4932549" y="5911499"/>
                  <a:pt x="4933546" y="5912497"/>
                  <a:pt x="4933546" y="5913735"/>
                </a:cubicBezTo>
                <a:cubicBezTo>
                  <a:pt x="4933546" y="5914974"/>
                  <a:pt x="4932549" y="5915971"/>
                  <a:pt x="4931310" y="5915971"/>
                </a:cubicBezTo>
                <a:cubicBezTo>
                  <a:pt x="4930072" y="5915971"/>
                  <a:pt x="4929074" y="5914974"/>
                  <a:pt x="4929074" y="5913735"/>
                </a:cubicBezTo>
                <a:cubicBezTo>
                  <a:pt x="4929074" y="5912497"/>
                  <a:pt x="4930072" y="5911499"/>
                  <a:pt x="4931310" y="5911499"/>
                </a:cubicBezTo>
                <a:close/>
                <a:moveTo>
                  <a:pt x="4775362" y="5911499"/>
                </a:moveTo>
                <a:cubicBezTo>
                  <a:pt x="4776601" y="5911499"/>
                  <a:pt x="4777598" y="5912497"/>
                  <a:pt x="4777598" y="5913735"/>
                </a:cubicBezTo>
                <a:cubicBezTo>
                  <a:pt x="4777598" y="5914974"/>
                  <a:pt x="4776601" y="5915971"/>
                  <a:pt x="4775362" y="5915971"/>
                </a:cubicBezTo>
                <a:cubicBezTo>
                  <a:pt x="4774124" y="5915971"/>
                  <a:pt x="4773126" y="5914974"/>
                  <a:pt x="4773126" y="5913735"/>
                </a:cubicBezTo>
                <a:cubicBezTo>
                  <a:pt x="4773126" y="5912497"/>
                  <a:pt x="4774124" y="5911499"/>
                  <a:pt x="4775362" y="5911499"/>
                </a:cubicBezTo>
                <a:close/>
                <a:moveTo>
                  <a:pt x="4931310" y="5909571"/>
                </a:moveTo>
                <a:cubicBezTo>
                  <a:pt x="4929008" y="5909571"/>
                  <a:pt x="4927146" y="5911433"/>
                  <a:pt x="4927146" y="5913735"/>
                </a:cubicBezTo>
                <a:cubicBezTo>
                  <a:pt x="4927146" y="5916038"/>
                  <a:pt x="4929008" y="5917900"/>
                  <a:pt x="4931310" y="5917900"/>
                </a:cubicBezTo>
                <a:cubicBezTo>
                  <a:pt x="4933613" y="5917900"/>
                  <a:pt x="4935475" y="5916038"/>
                  <a:pt x="4935475" y="5913735"/>
                </a:cubicBezTo>
                <a:cubicBezTo>
                  <a:pt x="4935475" y="5911433"/>
                  <a:pt x="4933613" y="5909571"/>
                  <a:pt x="4931310" y="5909571"/>
                </a:cubicBezTo>
                <a:close/>
                <a:moveTo>
                  <a:pt x="4775362" y="5909571"/>
                </a:moveTo>
                <a:cubicBezTo>
                  <a:pt x="4773060" y="5909571"/>
                  <a:pt x="4771198" y="5911433"/>
                  <a:pt x="4771198" y="5913735"/>
                </a:cubicBezTo>
                <a:cubicBezTo>
                  <a:pt x="4771198" y="5916038"/>
                  <a:pt x="4773060" y="5917900"/>
                  <a:pt x="4775362" y="5917900"/>
                </a:cubicBezTo>
                <a:cubicBezTo>
                  <a:pt x="4777665" y="5917900"/>
                  <a:pt x="4779527" y="5916038"/>
                  <a:pt x="4779527" y="5913735"/>
                </a:cubicBezTo>
                <a:cubicBezTo>
                  <a:pt x="4779527" y="5911433"/>
                  <a:pt x="4777665" y="5909571"/>
                  <a:pt x="4775362" y="5909571"/>
                </a:cubicBezTo>
                <a:close/>
                <a:moveTo>
                  <a:pt x="4769045" y="5902414"/>
                </a:moveTo>
                <a:cubicBezTo>
                  <a:pt x="4788071" y="5905522"/>
                  <a:pt x="4815509" y="5925654"/>
                  <a:pt x="4823089" y="5968925"/>
                </a:cubicBezTo>
                <a:cubicBezTo>
                  <a:pt x="4827403" y="6007493"/>
                  <a:pt x="4815999" y="6034706"/>
                  <a:pt x="4793989" y="6055327"/>
                </a:cubicBezTo>
                <a:lnTo>
                  <a:pt x="4793997" y="6055311"/>
                </a:lnTo>
                <a:cubicBezTo>
                  <a:pt x="4793997" y="6055311"/>
                  <a:pt x="4788927" y="6059891"/>
                  <a:pt x="4784904" y="6063406"/>
                </a:cubicBezTo>
                <a:cubicBezTo>
                  <a:pt x="4780881" y="6066922"/>
                  <a:pt x="4781654" y="6070804"/>
                  <a:pt x="4783641" y="6073298"/>
                </a:cubicBezTo>
                <a:cubicBezTo>
                  <a:pt x="4785910" y="6076149"/>
                  <a:pt x="4790282" y="6078991"/>
                  <a:pt x="4790282" y="6078991"/>
                </a:cubicBezTo>
                <a:cubicBezTo>
                  <a:pt x="4790282" y="6078991"/>
                  <a:pt x="4783425" y="6083330"/>
                  <a:pt x="4775146" y="6080562"/>
                </a:cubicBezTo>
                <a:cubicBezTo>
                  <a:pt x="4764266" y="6076913"/>
                  <a:pt x="4766992" y="6066881"/>
                  <a:pt x="4766992" y="6066881"/>
                </a:cubicBezTo>
                <a:cubicBezTo>
                  <a:pt x="4766992" y="6066881"/>
                  <a:pt x="4761564" y="6069216"/>
                  <a:pt x="4755164" y="6064695"/>
                </a:cubicBezTo>
                <a:cubicBezTo>
                  <a:pt x="4749354" y="6060589"/>
                  <a:pt x="4748257" y="6053333"/>
                  <a:pt x="4749687" y="6045436"/>
                </a:cubicBezTo>
                <a:cubicBezTo>
                  <a:pt x="4749687" y="6045436"/>
                  <a:pt x="4758123" y="6054189"/>
                  <a:pt x="4767923" y="6054089"/>
                </a:cubicBezTo>
                <a:cubicBezTo>
                  <a:pt x="4773592" y="6054031"/>
                  <a:pt x="4776950" y="6051587"/>
                  <a:pt x="4780707" y="6045046"/>
                </a:cubicBezTo>
                <a:cubicBezTo>
                  <a:pt x="4785037" y="6037515"/>
                  <a:pt x="4793058" y="6020035"/>
                  <a:pt x="4790681" y="6000145"/>
                </a:cubicBezTo>
                <a:cubicBezTo>
                  <a:pt x="4789010" y="5986139"/>
                  <a:pt x="4785270" y="5977894"/>
                  <a:pt x="4784655" y="5976356"/>
                </a:cubicBezTo>
                <a:cubicBezTo>
                  <a:pt x="4784572" y="5976157"/>
                  <a:pt x="4784622" y="5975941"/>
                  <a:pt x="4784771" y="5975791"/>
                </a:cubicBezTo>
                <a:cubicBezTo>
                  <a:pt x="4785095" y="5975467"/>
                  <a:pt x="4785777" y="5974785"/>
                  <a:pt x="4787040" y="5973489"/>
                </a:cubicBezTo>
                <a:cubicBezTo>
                  <a:pt x="4788104" y="5972400"/>
                  <a:pt x="4789127" y="5970970"/>
                  <a:pt x="4788229" y="5969574"/>
                </a:cubicBezTo>
                <a:cubicBezTo>
                  <a:pt x="4787813" y="5968925"/>
                  <a:pt x="4787331" y="5968369"/>
                  <a:pt x="4786982" y="5968044"/>
                </a:cubicBezTo>
                <a:cubicBezTo>
                  <a:pt x="4786550" y="5967637"/>
                  <a:pt x="4784530" y="5965326"/>
                  <a:pt x="4784181" y="5965027"/>
                </a:cubicBezTo>
                <a:cubicBezTo>
                  <a:pt x="4782718" y="5963348"/>
                  <a:pt x="4780989" y="5965858"/>
                  <a:pt x="4779925" y="5963639"/>
                </a:cubicBezTo>
                <a:cubicBezTo>
                  <a:pt x="4778969" y="5961561"/>
                  <a:pt x="4772869" y="5946857"/>
                  <a:pt x="4771214" y="5942884"/>
                </a:cubicBezTo>
                <a:cubicBezTo>
                  <a:pt x="4771081" y="5942568"/>
                  <a:pt x="4771406" y="5942269"/>
                  <a:pt x="4771713" y="5942411"/>
                </a:cubicBezTo>
                <a:cubicBezTo>
                  <a:pt x="4776177" y="5944430"/>
                  <a:pt x="4784605" y="5941945"/>
                  <a:pt x="4788212" y="5938679"/>
                </a:cubicBezTo>
                <a:cubicBezTo>
                  <a:pt x="4792385" y="5934888"/>
                  <a:pt x="4793549" y="5930774"/>
                  <a:pt x="4794114" y="5926934"/>
                </a:cubicBezTo>
                <a:lnTo>
                  <a:pt x="4793199" y="5926743"/>
                </a:lnTo>
                <a:cubicBezTo>
                  <a:pt x="4790847" y="5932652"/>
                  <a:pt x="4788013" y="5936077"/>
                  <a:pt x="4785220" y="5937997"/>
                </a:cubicBezTo>
                <a:cubicBezTo>
                  <a:pt x="4780482" y="5941106"/>
                  <a:pt x="4774614" y="5940308"/>
                  <a:pt x="4771838" y="5939576"/>
                </a:cubicBezTo>
                <a:cubicBezTo>
                  <a:pt x="4767175" y="5938346"/>
                  <a:pt x="4765022" y="5935454"/>
                  <a:pt x="4763626" y="5933658"/>
                </a:cubicBezTo>
                <a:cubicBezTo>
                  <a:pt x="4760293" y="5929353"/>
                  <a:pt x="4757176" y="5922545"/>
                  <a:pt x="4756045" y="5915729"/>
                </a:cubicBezTo>
                <a:lnTo>
                  <a:pt x="4757167" y="5914973"/>
                </a:lnTo>
                <a:cubicBezTo>
                  <a:pt x="4758680" y="5917317"/>
                  <a:pt x="4761057" y="5919137"/>
                  <a:pt x="4764033" y="5919935"/>
                </a:cubicBezTo>
                <a:lnTo>
                  <a:pt x="4764673" y="5918954"/>
                </a:lnTo>
                <a:cubicBezTo>
                  <a:pt x="4757309" y="5914474"/>
                  <a:pt x="4755380" y="5908423"/>
                  <a:pt x="4754799" y="5903686"/>
                </a:cubicBezTo>
                <a:cubicBezTo>
                  <a:pt x="4754749" y="5903303"/>
                  <a:pt x="4754990" y="5902937"/>
                  <a:pt x="4755364" y="5902838"/>
                </a:cubicBezTo>
                <a:cubicBezTo>
                  <a:pt x="4760110" y="5901483"/>
                  <a:pt x="4763834" y="5901566"/>
                  <a:pt x="4769045" y="5902414"/>
                </a:cubicBezTo>
                <a:close/>
                <a:moveTo>
                  <a:pt x="4937610" y="5902381"/>
                </a:moveTo>
                <a:cubicBezTo>
                  <a:pt x="4942822" y="5901533"/>
                  <a:pt x="4946545" y="5901450"/>
                  <a:pt x="4951291" y="5902804"/>
                </a:cubicBezTo>
                <a:cubicBezTo>
                  <a:pt x="4951657" y="5902913"/>
                  <a:pt x="4951898" y="5903278"/>
                  <a:pt x="4951857" y="5903652"/>
                </a:cubicBezTo>
                <a:cubicBezTo>
                  <a:pt x="4951266" y="5908398"/>
                  <a:pt x="4949346" y="5914449"/>
                  <a:pt x="4941982" y="5918921"/>
                </a:cubicBezTo>
                <a:lnTo>
                  <a:pt x="4942622" y="5919902"/>
                </a:lnTo>
                <a:cubicBezTo>
                  <a:pt x="4945598" y="5919104"/>
                  <a:pt x="4947975" y="5917284"/>
                  <a:pt x="4949488" y="5914940"/>
                </a:cubicBezTo>
                <a:lnTo>
                  <a:pt x="4950610" y="5915696"/>
                </a:lnTo>
                <a:cubicBezTo>
                  <a:pt x="4949479" y="5922520"/>
                  <a:pt x="4946362" y="5929319"/>
                  <a:pt x="4943029" y="5933625"/>
                </a:cubicBezTo>
                <a:cubicBezTo>
                  <a:pt x="4941633" y="5935429"/>
                  <a:pt x="4939480" y="5938313"/>
                  <a:pt x="4934817" y="5939543"/>
                </a:cubicBezTo>
                <a:cubicBezTo>
                  <a:pt x="4932041" y="5940274"/>
                  <a:pt x="4926173" y="5941064"/>
                  <a:pt x="4921435" y="5937964"/>
                </a:cubicBezTo>
                <a:cubicBezTo>
                  <a:pt x="4918651" y="5936052"/>
                  <a:pt x="4915808" y="5932627"/>
                  <a:pt x="4913456" y="5926709"/>
                </a:cubicBezTo>
                <a:lnTo>
                  <a:pt x="4912541" y="5926901"/>
                </a:lnTo>
                <a:cubicBezTo>
                  <a:pt x="4913107" y="5930741"/>
                  <a:pt x="4914270" y="5934855"/>
                  <a:pt x="4918443" y="5938645"/>
                </a:cubicBezTo>
                <a:cubicBezTo>
                  <a:pt x="4922050" y="5941920"/>
                  <a:pt x="4930478" y="5944397"/>
                  <a:pt x="4934942" y="5942377"/>
                </a:cubicBezTo>
                <a:cubicBezTo>
                  <a:pt x="4935249" y="5942236"/>
                  <a:pt x="4935574" y="5942544"/>
                  <a:pt x="4935441" y="5942851"/>
                </a:cubicBezTo>
                <a:cubicBezTo>
                  <a:pt x="4933778" y="5946816"/>
                  <a:pt x="4927686" y="5961528"/>
                  <a:pt x="4926730" y="5963606"/>
                </a:cubicBezTo>
                <a:cubicBezTo>
                  <a:pt x="4925674" y="5965825"/>
                  <a:pt x="4923945" y="5963307"/>
                  <a:pt x="4922474" y="5964994"/>
                </a:cubicBezTo>
                <a:cubicBezTo>
                  <a:pt x="4922125" y="5965285"/>
                  <a:pt x="4920105" y="5967596"/>
                  <a:pt x="4919673" y="5968011"/>
                </a:cubicBezTo>
                <a:cubicBezTo>
                  <a:pt x="4919332" y="5968335"/>
                  <a:pt x="4918850" y="5968892"/>
                  <a:pt x="4918426" y="5969541"/>
                </a:cubicBezTo>
                <a:cubicBezTo>
                  <a:pt x="4917520" y="5970937"/>
                  <a:pt x="4918551" y="5972367"/>
                  <a:pt x="4919615" y="5973455"/>
                </a:cubicBezTo>
                <a:cubicBezTo>
                  <a:pt x="4920878" y="5974744"/>
                  <a:pt x="4921560" y="5975434"/>
                  <a:pt x="4921884" y="5975758"/>
                </a:cubicBezTo>
                <a:cubicBezTo>
                  <a:pt x="4922034" y="5975907"/>
                  <a:pt x="4922083" y="5976124"/>
                  <a:pt x="4922000" y="5976323"/>
                </a:cubicBezTo>
                <a:cubicBezTo>
                  <a:pt x="4921377" y="5977861"/>
                  <a:pt x="4917645" y="5986106"/>
                  <a:pt x="4915974" y="6000112"/>
                </a:cubicBezTo>
                <a:cubicBezTo>
                  <a:pt x="4913605" y="6020002"/>
                  <a:pt x="4921618" y="6037482"/>
                  <a:pt x="4925948" y="6045012"/>
                </a:cubicBezTo>
                <a:cubicBezTo>
                  <a:pt x="4929714" y="6051554"/>
                  <a:pt x="4933072" y="6053997"/>
                  <a:pt x="4938732" y="6054056"/>
                </a:cubicBezTo>
                <a:cubicBezTo>
                  <a:pt x="4948540" y="6054155"/>
                  <a:pt x="4956968" y="6045403"/>
                  <a:pt x="4956968" y="6045403"/>
                </a:cubicBezTo>
                <a:cubicBezTo>
                  <a:pt x="4958398" y="6053299"/>
                  <a:pt x="4957301" y="6060556"/>
                  <a:pt x="4951491" y="6064662"/>
                </a:cubicBezTo>
                <a:lnTo>
                  <a:pt x="4951499" y="6064678"/>
                </a:lnTo>
                <a:cubicBezTo>
                  <a:pt x="4945099" y="6069200"/>
                  <a:pt x="4939671" y="6066864"/>
                  <a:pt x="4939671" y="6066864"/>
                </a:cubicBezTo>
                <a:cubicBezTo>
                  <a:pt x="4939671" y="6066864"/>
                  <a:pt x="4942398" y="6076897"/>
                  <a:pt x="4931517" y="6080546"/>
                </a:cubicBezTo>
                <a:cubicBezTo>
                  <a:pt x="4923247" y="6083313"/>
                  <a:pt x="4916382" y="6078975"/>
                  <a:pt x="4916382" y="6078975"/>
                </a:cubicBezTo>
                <a:cubicBezTo>
                  <a:pt x="4916382" y="6078975"/>
                  <a:pt x="4920754" y="6076140"/>
                  <a:pt x="4923023" y="6073281"/>
                </a:cubicBezTo>
                <a:cubicBezTo>
                  <a:pt x="4925009" y="6070787"/>
                  <a:pt x="4925782" y="6066906"/>
                  <a:pt x="4921759" y="6063390"/>
                </a:cubicBezTo>
                <a:cubicBezTo>
                  <a:pt x="4917736" y="6059874"/>
                  <a:pt x="4912666" y="6055294"/>
                  <a:pt x="4912666" y="6055294"/>
                </a:cubicBezTo>
                <a:cubicBezTo>
                  <a:pt x="4890656" y="6034672"/>
                  <a:pt x="4879252" y="6007459"/>
                  <a:pt x="4883566" y="5968892"/>
                </a:cubicBezTo>
                <a:cubicBezTo>
                  <a:pt x="4891138" y="5925621"/>
                  <a:pt x="4918584" y="5905489"/>
                  <a:pt x="4937610" y="5902381"/>
                </a:cubicBezTo>
                <a:close/>
                <a:moveTo>
                  <a:pt x="5188371" y="5899530"/>
                </a:moveTo>
                <a:cubicBezTo>
                  <a:pt x="5199617" y="5899530"/>
                  <a:pt x="5204097" y="5909687"/>
                  <a:pt x="5204097" y="5921731"/>
                </a:cubicBezTo>
                <a:cubicBezTo>
                  <a:pt x="5204097" y="5933185"/>
                  <a:pt x="5199617" y="5943932"/>
                  <a:pt x="5188371" y="5943932"/>
                </a:cubicBezTo>
                <a:cubicBezTo>
                  <a:pt x="5177125" y="5943932"/>
                  <a:pt x="5172645" y="5933775"/>
                  <a:pt x="5172645" y="5921731"/>
                </a:cubicBezTo>
                <a:cubicBezTo>
                  <a:pt x="5172645" y="5909687"/>
                  <a:pt x="5177125" y="5899530"/>
                  <a:pt x="5188371" y="5899530"/>
                </a:cubicBezTo>
                <a:close/>
                <a:moveTo>
                  <a:pt x="5507830" y="5886987"/>
                </a:moveTo>
                <a:lnTo>
                  <a:pt x="5507830" y="5956474"/>
                </a:lnTo>
                <a:lnTo>
                  <a:pt x="5524853" y="5956474"/>
                </a:lnTo>
                <a:lnTo>
                  <a:pt x="5524254" y="5908989"/>
                </a:lnTo>
                <a:lnTo>
                  <a:pt x="5524454" y="5908989"/>
                </a:lnTo>
                <a:lnTo>
                  <a:pt x="5548741" y="5956474"/>
                </a:lnTo>
                <a:lnTo>
                  <a:pt x="5571740" y="5956474"/>
                </a:lnTo>
                <a:lnTo>
                  <a:pt x="5571740" y="5886987"/>
                </a:lnTo>
                <a:lnTo>
                  <a:pt x="5554817" y="5886987"/>
                </a:lnTo>
                <a:lnTo>
                  <a:pt x="5555116" y="5934173"/>
                </a:lnTo>
                <a:lnTo>
                  <a:pt x="5554917" y="5934173"/>
                </a:lnTo>
                <a:lnTo>
                  <a:pt x="5531419" y="5886987"/>
                </a:lnTo>
                <a:close/>
                <a:moveTo>
                  <a:pt x="5434661" y="5886987"/>
                </a:moveTo>
                <a:lnTo>
                  <a:pt x="5434661" y="5930092"/>
                </a:lnTo>
                <a:cubicBezTo>
                  <a:pt x="5434661" y="5949110"/>
                  <a:pt x="5447004" y="5957671"/>
                  <a:pt x="5465124" y="5957671"/>
                </a:cubicBezTo>
                <a:cubicBezTo>
                  <a:pt x="5483244" y="5957671"/>
                  <a:pt x="5495587" y="5949110"/>
                  <a:pt x="5495587" y="5930092"/>
                </a:cubicBezTo>
                <a:lnTo>
                  <a:pt x="5495587" y="5886987"/>
                </a:lnTo>
                <a:lnTo>
                  <a:pt x="5477068" y="5886987"/>
                </a:lnTo>
                <a:lnTo>
                  <a:pt x="5477068" y="5927009"/>
                </a:lnTo>
                <a:cubicBezTo>
                  <a:pt x="5477068" y="5936168"/>
                  <a:pt x="5474583" y="5943932"/>
                  <a:pt x="5465124" y="5943932"/>
                </a:cubicBezTo>
                <a:cubicBezTo>
                  <a:pt x="5455665" y="5943932"/>
                  <a:pt x="5453180" y="5936168"/>
                  <a:pt x="5453180" y="5927009"/>
                </a:cubicBezTo>
                <a:lnTo>
                  <a:pt x="5453180" y="5886987"/>
                </a:lnTo>
                <a:close/>
                <a:moveTo>
                  <a:pt x="5334602" y="5886987"/>
                </a:moveTo>
                <a:lnTo>
                  <a:pt x="5334602" y="5956474"/>
                </a:lnTo>
                <a:lnTo>
                  <a:pt x="5352722" y="5956474"/>
                </a:lnTo>
                <a:lnTo>
                  <a:pt x="5352323" y="5903120"/>
                </a:lnTo>
                <a:lnTo>
                  <a:pt x="5352522" y="5903120"/>
                </a:lnTo>
                <a:lnTo>
                  <a:pt x="5369445" y="5956474"/>
                </a:lnTo>
                <a:lnTo>
                  <a:pt x="5386468" y="5956474"/>
                </a:lnTo>
                <a:lnTo>
                  <a:pt x="5404189" y="5903120"/>
                </a:lnTo>
                <a:lnTo>
                  <a:pt x="5404389" y="5903120"/>
                </a:lnTo>
                <a:lnTo>
                  <a:pt x="5404089" y="5956474"/>
                </a:lnTo>
                <a:lnTo>
                  <a:pt x="5422209" y="5956474"/>
                </a:lnTo>
                <a:lnTo>
                  <a:pt x="5422209" y="5886987"/>
                </a:lnTo>
                <a:lnTo>
                  <a:pt x="5394140" y="5886987"/>
                </a:lnTo>
                <a:lnTo>
                  <a:pt x="5378713" y="5933176"/>
                </a:lnTo>
                <a:lnTo>
                  <a:pt x="5378514" y="5933176"/>
                </a:lnTo>
                <a:lnTo>
                  <a:pt x="5363777" y="5886987"/>
                </a:lnTo>
                <a:lnTo>
                  <a:pt x="5334610" y="5886987"/>
                </a:lnTo>
                <a:close/>
                <a:moveTo>
                  <a:pt x="5233064" y="5886987"/>
                </a:moveTo>
                <a:lnTo>
                  <a:pt x="5233064" y="5956474"/>
                </a:lnTo>
                <a:lnTo>
                  <a:pt x="5251184" y="5956474"/>
                </a:lnTo>
                <a:lnTo>
                  <a:pt x="5250785" y="5903120"/>
                </a:lnTo>
                <a:lnTo>
                  <a:pt x="5250984" y="5903120"/>
                </a:lnTo>
                <a:lnTo>
                  <a:pt x="5267907" y="5956474"/>
                </a:lnTo>
                <a:lnTo>
                  <a:pt x="5284930" y="5956474"/>
                </a:lnTo>
                <a:lnTo>
                  <a:pt x="5302651" y="5903120"/>
                </a:lnTo>
                <a:lnTo>
                  <a:pt x="5302851" y="5903120"/>
                </a:lnTo>
                <a:lnTo>
                  <a:pt x="5302551" y="5956474"/>
                </a:lnTo>
                <a:lnTo>
                  <a:pt x="5320671" y="5956474"/>
                </a:lnTo>
                <a:lnTo>
                  <a:pt x="5320671" y="5886987"/>
                </a:lnTo>
                <a:lnTo>
                  <a:pt x="5292602" y="5886987"/>
                </a:lnTo>
                <a:lnTo>
                  <a:pt x="5277175" y="5933176"/>
                </a:lnTo>
                <a:lnTo>
                  <a:pt x="5276976" y="5933176"/>
                </a:lnTo>
                <a:lnTo>
                  <a:pt x="5262239" y="5886987"/>
                </a:lnTo>
                <a:lnTo>
                  <a:pt x="5233072" y="5886987"/>
                </a:lnTo>
                <a:close/>
                <a:moveTo>
                  <a:pt x="5088222" y="5886987"/>
                </a:moveTo>
                <a:lnTo>
                  <a:pt x="5088222" y="5956466"/>
                </a:lnTo>
                <a:lnTo>
                  <a:pt x="5106741" y="5956466"/>
                </a:lnTo>
                <a:lnTo>
                  <a:pt x="5106741" y="5924906"/>
                </a:lnTo>
                <a:lnTo>
                  <a:pt x="5106940" y="5924906"/>
                </a:lnTo>
                <a:lnTo>
                  <a:pt x="5128543" y="5956466"/>
                </a:lnTo>
                <a:lnTo>
                  <a:pt x="5152132" y="5956466"/>
                </a:lnTo>
                <a:lnTo>
                  <a:pt x="5124462" y="5919337"/>
                </a:lnTo>
                <a:lnTo>
                  <a:pt x="5150146" y="5886987"/>
                </a:lnTo>
                <a:lnTo>
                  <a:pt x="5127845" y="5886987"/>
                </a:lnTo>
                <a:lnTo>
                  <a:pt x="5106940" y="5915356"/>
                </a:lnTo>
                <a:lnTo>
                  <a:pt x="5106741" y="5915356"/>
                </a:lnTo>
                <a:lnTo>
                  <a:pt x="5106741" y="5886987"/>
                </a:lnTo>
                <a:close/>
                <a:moveTo>
                  <a:pt x="5188371" y="5885799"/>
                </a:moveTo>
                <a:cubicBezTo>
                  <a:pt x="5165472" y="5885799"/>
                  <a:pt x="5153528" y="5899638"/>
                  <a:pt x="5153528" y="5921740"/>
                </a:cubicBezTo>
                <a:cubicBezTo>
                  <a:pt x="5153528" y="5943841"/>
                  <a:pt x="5165672" y="5957680"/>
                  <a:pt x="5188371" y="5957680"/>
                </a:cubicBezTo>
                <a:cubicBezTo>
                  <a:pt x="5211071" y="5957680"/>
                  <a:pt x="5223215" y="5944040"/>
                  <a:pt x="5223215" y="5921740"/>
                </a:cubicBezTo>
                <a:cubicBezTo>
                  <a:pt x="5223215" y="5899439"/>
                  <a:pt x="5211271" y="5885799"/>
                  <a:pt x="5188371" y="5885799"/>
                </a:cubicBezTo>
                <a:close/>
                <a:moveTo>
                  <a:pt x="4946413" y="5798765"/>
                </a:moveTo>
                <a:lnTo>
                  <a:pt x="4938758" y="5821963"/>
                </a:lnTo>
                <a:lnTo>
                  <a:pt x="4914836" y="5816993"/>
                </a:lnTo>
                <a:lnTo>
                  <a:pt x="4931102" y="5835221"/>
                </a:lnTo>
                <a:lnTo>
                  <a:pt x="4914836" y="5853449"/>
                </a:lnTo>
                <a:lnTo>
                  <a:pt x="4938758" y="5848478"/>
                </a:lnTo>
                <a:lnTo>
                  <a:pt x="4946413" y="5871677"/>
                </a:lnTo>
                <a:lnTo>
                  <a:pt x="4954068" y="5848478"/>
                </a:lnTo>
                <a:lnTo>
                  <a:pt x="4977990" y="5853449"/>
                </a:lnTo>
                <a:lnTo>
                  <a:pt x="4961723" y="5835221"/>
                </a:lnTo>
                <a:lnTo>
                  <a:pt x="4977990" y="5816993"/>
                </a:lnTo>
                <a:lnTo>
                  <a:pt x="4954068" y="5821963"/>
                </a:lnTo>
                <a:close/>
                <a:moveTo>
                  <a:pt x="4852638" y="5798765"/>
                </a:moveTo>
                <a:lnTo>
                  <a:pt x="4844983" y="5821963"/>
                </a:lnTo>
                <a:lnTo>
                  <a:pt x="4821061" y="5816993"/>
                </a:lnTo>
                <a:lnTo>
                  <a:pt x="4837327" y="5835221"/>
                </a:lnTo>
                <a:lnTo>
                  <a:pt x="4821061" y="5853449"/>
                </a:lnTo>
                <a:lnTo>
                  <a:pt x="4844983" y="5848478"/>
                </a:lnTo>
                <a:lnTo>
                  <a:pt x="4852638" y="5871677"/>
                </a:lnTo>
                <a:lnTo>
                  <a:pt x="4860293" y="5848478"/>
                </a:lnTo>
                <a:lnTo>
                  <a:pt x="4884215" y="5853449"/>
                </a:lnTo>
                <a:lnTo>
                  <a:pt x="4867948" y="5835221"/>
                </a:lnTo>
                <a:lnTo>
                  <a:pt x="4884215" y="5816993"/>
                </a:lnTo>
                <a:lnTo>
                  <a:pt x="4860293" y="5821963"/>
                </a:lnTo>
                <a:close/>
                <a:moveTo>
                  <a:pt x="4758863" y="5798765"/>
                </a:moveTo>
                <a:lnTo>
                  <a:pt x="4751208" y="5821963"/>
                </a:lnTo>
                <a:lnTo>
                  <a:pt x="4727286" y="5816993"/>
                </a:lnTo>
                <a:lnTo>
                  <a:pt x="4743552" y="5835221"/>
                </a:lnTo>
                <a:lnTo>
                  <a:pt x="4727286" y="5853449"/>
                </a:lnTo>
                <a:lnTo>
                  <a:pt x="4751208" y="5848478"/>
                </a:lnTo>
                <a:lnTo>
                  <a:pt x="4758863" y="5871677"/>
                </a:lnTo>
                <a:lnTo>
                  <a:pt x="4766518" y="5848478"/>
                </a:lnTo>
                <a:lnTo>
                  <a:pt x="4790440" y="5853449"/>
                </a:lnTo>
                <a:lnTo>
                  <a:pt x="4774173" y="5835221"/>
                </a:lnTo>
                <a:lnTo>
                  <a:pt x="4790440" y="5816993"/>
                </a:lnTo>
                <a:lnTo>
                  <a:pt x="4766518" y="5821963"/>
                </a:lnTo>
                <a:close/>
                <a:moveTo>
                  <a:pt x="4705293" y="5789173"/>
                </a:moveTo>
                <a:lnTo>
                  <a:pt x="5001420" y="5789173"/>
                </a:lnTo>
                <a:lnTo>
                  <a:pt x="5001420" y="5883413"/>
                </a:lnTo>
                <a:lnTo>
                  <a:pt x="4705293" y="5883413"/>
                </a:lnTo>
                <a:close/>
                <a:moveTo>
                  <a:pt x="5431178" y="5787245"/>
                </a:moveTo>
                <a:lnTo>
                  <a:pt x="5431178" y="5856732"/>
                </a:lnTo>
                <a:lnTo>
                  <a:pt x="5478365" y="5856732"/>
                </a:lnTo>
                <a:lnTo>
                  <a:pt x="5478365" y="5842993"/>
                </a:lnTo>
                <a:lnTo>
                  <a:pt x="5449697" y="5842993"/>
                </a:lnTo>
                <a:lnTo>
                  <a:pt x="5449697" y="5787245"/>
                </a:lnTo>
                <a:close/>
                <a:moveTo>
                  <a:pt x="5397823" y="5787245"/>
                </a:moveTo>
                <a:lnTo>
                  <a:pt x="5397823" y="5856732"/>
                </a:lnTo>
                <a:lnTo>
                  <a:pt x="5416342" y="5856732"/>
                </a:lnTo>
                <a:lnTo>
                  <a:pt x="5416342" y="5787245"/>
                </a:lnTo>
                <a:close/>
                <a:moveTo>
                  <a:pt x="5326050" y="5787245"/>
                </a:moveTo>
                <a:lnTo>
                  <a:pt x="5326050" y="5856724"/>
                </a:lnTo>
                <a:lnTo>
                  <a:pt x="5344569" y="5856724"/>
                </a:lnTo>
                <a:lnTo>
                  <a:pt x="5344569" y="5825164"/>
                </a:lnTo>
                <a:lnTo>
                  <a:pt x="5344768" y="5825164"/>
                </a:lnTo>
                <a:lnTo>
                  <a:pt x="5366371" y="5856724"/>
                </a:lnTo>
                <a:lnTo>
                  <a:pt x="5389960" y="5856724"/>
                </a:lnTo>
                <a:lnTo>
                  <a:pt x="5362290" y="5819595"/>
                </a:lnTo>
                <a:lnTo>
                  <a:pt x="5387974" y="5787245"/>
                </a:lnTo>
                <a:lnTo>
                  <a:pt x="5365673" y="5787245"/>
                </a:lnTo>
                <a:lnTo>
                  <a:pt x="5344768" y="5815614"/>
                </a:lnTo>
                <a:lnTo>
                  <a:pt x="5344569" y="5815614"/>
                </a:lnTo>
                <a:lnTo>
                  <a:pt x="5344569" y="5787245"/>
                </a:lnTo>
                <a:close/>
                <a:moveTo>
                  <a:pt x="5264732" y="5787245"/>
                </a:moveTo>
                <a:lnTo>
                  <a:pt x="5264732" y="5856732"/>
                </a:lnTo>
                <a:lnTo>
                  <a:pt x="5314803" y="5856732"/>
                </a:lnTo>
                <a:lnTo>
                  <a:pt x="5314803" y="5843591"/>
                </a:lnTo>
                <a:lnTo>
                  <a:pt x="5283243" y="5843591"/>
                </a:lnTo>
                <a:lnTo>
                  <a:pt x="5283243" y="5827865"/>
                </a:lnTo>
                <a:lnTo>
                  <a:pt x="5312010" y="5827865"/>
                </a:lnTo>
                <a:lnTo>
                  <a:pt x="5312010" y="5814724"/>
                </a:lnTo>
                <a:lnTo>
                  <a:pt x="5283243" y="5814724"/>
                </a:lnTo>
                <a:lnTo>
                  <a:pt x="5283243" y="5800386"/>
                </a:lnTo>
                <a:lnTo>
                  <a:pt x="5313706" y="5800386"/>
                </a:lnTo>
                <a:lnTo>
                  <a:pt x="5313706" y="5787245"/>
                </a:lnTo>
                <a:close/>
                <a:moveTo>
                  <a:pt x="5131128" y="5787245"/>
                </a:moveTo>
                <a:lnTo>
                  <a:pt x="5156812" y="5830550"/>
                </a:lnTo>
                <a:lnTo>
                  <a:pt x="5156812" y="5856732"/>
                </a:lnTo>
                <a:lnTo>
                  <a:pt x="5175331" y="5856732"/>
                </a:lnTo>
                <a:lnTo>
                  <a:pt x="5175331" y="5830550"/>
                </a:lnTo>
                <a:lnTo>
                  <a:pt x="5200815" y="5787245"/>
                </a:lnTo>
                <a:lnTo>
                  <a:pt x="5179511" y="5787245"/>
                </a:lnTo>
                <a:lnTo>
                  <a:pt x="5166071" y="5815115"/>
                </a:lnTo>
                <a:lnTo>
                  <a:pt x="5152431" y="5787245"/>
                </a:lnTo>
                <a:close/>
                <a:moveTo>
                  <a:pt x="5088222" y="5787245"/>
                </a:moveTo>
                <a:lnTo>
                  <a:pt x="5088222" y="5856732"/>
                </a:lnTo>
                <a:lnTo>
                  <a:pt x="5135409" y="5856732"/>
                </a:lnTo>
                <a:lnTo>
                  <a:pt x="5135409" y="5842993"/>
                </a:lnTo>
                <a:lnTo>
                  <a:pt x="5106741" y="5842993"/>
                </a:lnTo>
                <a:lnTo>
                  <a:pt x="5106741" y="5787245"/>
                </a:lnTo>
                <a:close/>
                <a:moveTo>
                  <a:pt x="5516700" y="5786056"/>
                </a:moveTo>
                <a:cubicBezTo>
                  <a:pt x="5502760" y="5786056"/>
                  <a:pt x="5486436" y="5790636"/>
                  <a:pt x="5486436" y="5807359"/>
                </a:cubicBezTo>
                <a:cubicBezTo>
                  <a:pt x="5486436" y="5832644"/>
                  <a:pt x="5519285" y="5824482"/>
                  <a:pt x="5519285" y="5837423"/>
                </a:cubicBezTo>
                <a:cubicBezTo>
                  <a:pt x="5519285" y="5842992"/>
                  <a:pt x="5513716" y="5844189"/>
                  <a:pt x="5507839" y="5844189"/>
                </a:cubicBezTo>
                <a:cubicBezTo>
                  <a:pt x="5500167" y="5844189"/>
                  <a:pt x="5493501" y="5842194"/>
                  <a:pt x="5488722" y="5839609"/>
                </a:cubicBezTo>
                <a:lnTo>
                  <a:pt x="5488730" y="5839618"/>
                </a:lnTo>
                <a:lnTo>
                  <a:pt x="5487134" y="5854945"/>
                </a:lnTo>
                <a:cubicBezTo>
                  <a:pt x="5493302" y="5856931"/>
                  <a:pt x="5501364" y="5857929"/>
                  <a:pt x="5507839" y="5857929"/>
                </a:cubicBezTo>
                <a:cubicBezTo>
                  <a:pt x="5523266" y="5857929"/>
                  <a:pt x="5538402" y="5853050"/>
                  <a:pt x="5538402" y="5835030"/>
                </a:cubicBezTo>
                <a:cubicBezTo>
                  <a:pt x="5538402" y="5809944"/>
                  <a:pt x="5505553" y="5817508"/>
                  <a:pt x="5505553" y="5806262"/>
                </a:cubicBezTo>
                <a:cubicBezTo>
                  <a:pt x="5505553" y="5800195"/>
                  <a:pt x="5513317" y="5799796"/>
                  <a:pt x="5517996" y="5799796"/>
                </a:cubicBezTo>
                <a:cubicBezTo>
                  <a:pt x="5523266" y="5799796"/>
                  <a:pt x="5528644" y="5800793"/>
                  <a:pt x="5533423" y="5802979"/>
                </a:cubicBezTo>
                <a:lnTo>
                  <a:pt x="5534620" y="5788641"/>
                </a:lnTo>
                <a:cubicBezTo>
                  <a:pt x="5529940" y="5787053"/>
                  <a:pt x="5523366" y="5786056"/>
                  <a:pt x="5516700" y="5786056"/>
                </a:cubicBezTo>
                <a:close/>
                <a:moveTo>
                  <a:pt x="5231577" y="5786056"/>
                </a:moveTo>
                <a:cubicBezTo>
                  <a:pt x="5217638" y="5786056"/>
                  <a:pt x="5201313" y="5790636"/>
                  <a:pt x="5201313" y="5807359"/>
                </a:cubicBezTo>
                <a:cubicBezTo>
                  <a:pt x="5201313" y="5832644"/>
                  <a:pt x="5234162" y="5824482"/>
                  <a:pt x="5234162" y="5837423"/>
                </a:cubicBezTo>
                <a:cubicBezTo>
                  <a:pt x="5234162" y="5842992"/>
                  <a:pt x="5228593" y="5844189"/>
                  <a:pt x="5222716" y="5844189"/>
                </a:cubicBezTo>
                <a:cubicBezTo>
                  <a:pt x="5215044" y="5844189"/>
                  <a:pt x="5208378" y="5842194"/>
                  <a:pt x="5203599" y="5839609"/>
                </a:cubicBezTo>
                <a:lnTo>
                  <a:pt x="5203607" y="5839618"/>
                </a:lnTo>
                <a:lnTo>
                  <a:pt x="5202011" y="5854945"/>
                </a:lnTo>
                <a:cubicBezTo>
                  <a:pt x="5208179" y="5856931"/>
                  <a:pt x="5216241" y="5857929"/>
                  <a:pt x="5222716" y="5857929"/>
                </a:cubicBezTo>
                <a:cubicBezTo>
                  <a:pt x="5238143" y="5857929"/>
                  <a:pt x="5253279" y="5853050"/>
                  <a:pt x="5253279" y="5835030"/>
                </a:cubicBezTo>
                <a:cubicBezTo>
                  <a:pt x="5253279" y="5809944"/>
                  <a:pt x="5220430" y="5817508"/>
                  <a:pt x="5220430" y="5806262"/>
                </a:cubicBezTo>
                <a:cubicBezTo>
                  <a:pt x="5220430" y="5800195"/>
                  <a:pt x="5228194" y="5799796"/>
                  <a:pt x="5232873" y="5799796"/>
                </a:cubicBezTo>
                <a:cubicBezTo>
                  <a:pt x="5238143" y="5799796"/>
                  <a:pt x="5243521" y="5800793"/>
                  <a:pt x="5248300" y="5802979"/>
                </a:cubicBezTo>
                <a:lnTo>
                  <a:pt x="5249497" y="5788641"/>
                </a:lnTo>
                <a:cubicBezTo>
                  <a:pt x="5244817" y="5787053"/>
                  <a:pt x="5238243" y="5786056"/>
                  <a:pt x="5231577" y="5786056"/>
                </a:cubicBezTo>
                <a:close/>
                <a:moveTo>
                  <a:pt x="4701137" y="5785017"/>
                </a:moveTo>
                <a:lnTo>
                  <a:pt x="4701137" y="5886987"/>
                </a:lnTo>
                <a:lnTo>
                  <a:pt x="4701137" y="5887569"/>
                </a:lnTo>
                <a:lnTo>
                  <a:pt x="4701137" y="6084569"/>
                </a:lnTo>
                <a:cubicBezTo>
                  <a:pt x="4701137" y="6097801"/>
                  <a:pt x="4716381" y="6108532"/>
                  <a:pt x="4735199" y="6108540"/>
                </a:cubicBezTo>
                <a:lnTo>
                  <a:pt x="4815658" y="6108573"/>
                </a:lnTo>
                <a:cubicBezTo>
                  <a:pt x="4834734" y="6108573"/>
                  <a:pt x="4851175" y="6115962"/>
                  <a:pt x="4851175" y="6128879"/>
                </a:cubicBezTo>
                <a:lnTo>
                  <a:pt x="4855555" y="6128879"/>
                </a:lnTo>
                <a:cubicBezTo>
                  <a:pt x="4855555" y="6115971"/>
                  <a:pt x="4871996" y="6108573"/>
                  <a:pt x="4891064" y="6108573"/>
                </a:cubicBezTo>
                <a:lnTo>
                  <a:pt x="4971523" y="6108540"/>
                </a:lnTo>
                <a:cubicBezTo>
                  <a:pt x="4990332" y="6108540"/>
                  <a:pt x="5005585" y="6097801"/>
                  <a:pt x="5005585" y="6084569"/>
                </a:cubicBezTo>
                <a:lnTo>
                  <a:pt x="5005585" y="5887569"/>
                </a:lnTo>
                <a:lnTo>
                  <a:pt x="5005585" y="5886987"/>
                </a:lnTo>
                <a:lnTo>
                  <a:pt x="5005585" y="5785017"/>
                </a:lnTo>
                <a:lnTo>
                  <a:pt x="5005576" y="5785017"/>
                </a:lnTo>
                <a:close/>
                <a:moveTo>
                  <a:pt x="4715376" y="5765900"/>
                </a:moveTo>
                <a:lnTo>
                  <a:pt x="4715376" y="5778368"/>
                </a:lnTo>
                <a:lnTo>
                  <a:pt x="4991330" y="5778368"/>
                </a:lnTo>
                <a:lnTo>
                  <a:pt x="4991330" y="5765900"/>
                </a:lnTo>
                <a:close/>
                <a:moveTo>
                  <a:pt x="4901562" y="5746783"/>
                </a:moveTo>
                <a:lnTo>
                  <a:pt x="4901562" y="5759251"/>
                </a:lnTo>
                <a:lnTo>
                  <a:pt x="4984681" y="5759251"/>
                </a:lnTo>
                <a:lnTo>
                  <a:pt x="4984681" y="5746783"/>
                </a:lnTo>
                <a:close/>
                <a:moveTo>
                  <a:pt x="4811793" y="5746783"/>
                </a:moveTo>
                <a:lnTo>
                  <a:pt x="4811793" y="5759251"/>
                </a:lnTo>
                <a:lnTo>
                  <a:pt x="4894912" y="5759251"/>
                </a:lnTo>
                <a:lnTo>
                  <a:pt x="4894912" y="5746783"/>
                </a:lnTo>
                <a:close/>
                <a:moveTo>
                  <a:pt x="4722025" y="5746783"/>
                </a:moveTo>
                <a:lnTo>
                  <a:pt x="4722025" y="5759251"/>
                </a:lnTo>
                <a:lnTo>
                  <a:pt x="4805144" y="5759251"/>
                </a:lnTo>
                <a:lnTo>
                  <a:pt x="4805144" y="5746783"/>
                </a:lnTo>
                <a:close/>
                <a:moveTo>
                  <a:pt x="4946446" y="5727707"/>
                </a:moveTo>
                <a:lnTo>
                  <a:pt x="4946446" y="5740175"/>
                </a:lnTo>
                <a:lnTo>
                  <a:pt x="4984681" y="5740175"/>
                </a:lnTo>
                <a:lnTo>
                  <a:pt x="4984681" y="5727707"/>
                </a:lnTo>
                <a:close/>
                <a:moveTo>
                  <a:pt x="4766909" y="5727707"/>
                </a:moveTo>
                <a:lnTo>
                  <a:pt x="4766909" y="5740175"/>
                </a:lnTo>
                <a:lnTo>
                  <a:pt x="4850028" y="5740175"/>
                </a:lnTo>
                <a:lnTo>
                  <a:pt x="4850028" y="5727707"/>
                </a:lnTo>
                <a:close/>
                <a:moveTo>
                  <a:pt x="4722025" y="5727707"/>
                </a:moveTo>
                <a:lnTo>
                  <a:pt x="4722025" y="5740175"/>
                </a:lnTo>
                <a:lnTo>
                  <a:pt x="4760260" y="5740175"/>
                </a:lnTo>
                <a:lnTo>
                  <a:pt x="4760260" y="5727707"/>
                </a:lnTo>
                <a:close/>
                <a:moveTo>
                  <a:pt x="4856678" y="5727666"/>
                </a:moveTo>
                <a:lnTo>
                  <a:pt x="4856678" y="5740134"/>
                </a:lnTo>
                <a:lnTo>
                  <a:pt x="4939797" y="5740134"/>
                </a:lnTo>
                <a:lnTo>
                  <a:pt x="4939797" y="5727666"/>
                </a:lnTo>
                <a:close/>
                <a:moveTo>
                  <a:pt x="4901562" y="5708590"/>
                </a:moveTo>
                <a:lnTo>
                  <a:pt x="4901562" y="5721058"/>
                </a:lnTo>
                <a:lnTo>
                  <a:pt x="4984681" y="5721058"/>
                </a:lnTo>
                <a:lnTo>
                  <a:pt x="4984681" y="5708590"/>
                </a:lnTo>
                <a:close/>
                <a:moveTo>
                  <a:pt x="4811793" y="5708590"/>
                </a:moveTo>
                <a:lnTo>
                  <a:pt x="4811793" y="5721058"/>
                </a:lnTo>
                <a:lnTo>
                  <a:pt x="4894912" y="5721058"/>
                </a:lnTo>
                <a:lnTo>
                  <a:pt x="4894912" y="5708590"/>
                </a:lnTo>
                <a:close/>
                <a:moveTo>
                  <a:pt x="4722025" y="5708590"/>
                </a:moveTo>
                <a:lnTo>
                  <a:pt x="4722025" y="5721058"/>
                </a:lnTo>
                <a:lnTo>
                  <a:pt x="4805144" y="5721058"/>
                </a:lnTo>
                <a:lnTo>
                  <a:pt x="4805144" y="5708590"/>
                </a:lnTo>
                <a:close/>
                <a:moveTo>
                  <a:pt x="4941459" y="5686148"/>
                </a:moveTo>
                <a:lnTo>
                  <a:pt x="4925666" y="5701941"/>
                </a:lnTo>
                <a:lnTo>
                  <a:pt x="4978031" y="5701941"/>
                </a:lnTo>
                <a:lnTo>
                  <a:pt x="4962238" y="5686148"/>
                </a:lnTo>
                <a:close/>
                <a:moveTo>
                  <a:pt x="4875795" y="5686148"/>
                </a:moveTo>
                <a:lnTo>
                  <a:pt x="4860002" y="5701941"/>
                </a:lnTo>
                <a:lnTo>
                  <a:pt x="4912367" y="5701941"/>
                </a:lnTo>
                <a:lnTo>
                  <a:pt x="4896574" y="5686148"/>
                </a:lnTo>
                <a:close/>
                <a:moveTo>
                  <a:pt x="4810131" y="5686148"/>
                </a:moveTo>
                <a:lnTo>
                  <a:pt x="4794338" y="5701941"/>
                </a:lnTo>
                <a:lnTo>
                  <a:pt x="4846703" y="5701941"/>
                </a:lnTo>
                <a:lnTo>
                  <a:pt x="4830910" y="5686148"/>
                </a:lnTo>
                <a:close/>
                <a:moveTo>
                  <a:pt x="4744468" y="5686148"/>
                </a:moveTo>
                <a:lnTo>
                  <a:pt x="4728675" y="5701941"/>
                </a:lnTo>
                <a:lnTo>
                  <a:pt x="4781040" y="5701941"/>
                </a:lnTo>
                <a:lnTo>
                  <a:pt x="4765247" y="5686148"/>
                </a:lnTo>
                <a:close/>
                <a:moveTo>
                  <a:pt x="4959961" y="5649576"/>
                </a:moveTo>
                <a:lnTo>
                  <a:pt x="4959961" y="5662044"/>
                </a:lnTo>
                <a:lnTo>
                  <a:pt x="4966602" y="5668693"/>
                </a:lnTo>
                <a:lnTo>
                  <a:pt x="4966602" y="5681942"/>
                </a:lnTo>
                <a:lnTo>
                  <a:pt x="4984681" y="5700021"/>
                </a:lnTo>
                <a:lnTo>
                  <a:pt x="5002759" y="5681942"/>
                </a:lnTo>
                <a:lnTo>
                  <a:pt x="5002759" y="5668693"/>
                </a:lnTo>
                <a:lnTo>
                  <a:pt x="5009408" y="5662044"/>
                </a:lnTo>
                <a:lnTo>
                  <a:pt x="5009408" y="5649576"/>
                </a:lnTo>
                <a:lnTo>
                  <a:pt x="4997364" y="5649576"/>
                </a:lnTo>
                <a:lnTo>
                  <a:pt x="4997364" y="5658719"/>
                </a:lnTo>
                <a:lnTo>
                  <a:pt x="4990707" y="5658719"/>
                </a:lnTo>
                <a:lnTo>
                  <a:pt x="4990707" y="5649576"/>
                </a:lnTo>
                <a:lnTo>
                  <a:pt x="4978654" y="5649576"/>
                </a:lnTo>
                <a:lnTo>
                  <a:pt x="4978654" y="5658719"/>
                </a:lnTo>
                <a:lnTo>
                  <a:pt x="4972005" y="5658719"/>
                </a:lnTo>
                <a:lnTo>
                  <a:pt x="4972005" y="5649576"/>
                </a:lnTo>
                <a:close/>
                <a:moveTo>
                  <a:pt x="4893981" y="5649576"/>
                </a:moveTo>
                <a:lnTo>
                  <a:pt x="4893981" y="5662044"/>
                </a:lnTo>
                <a:lnTo>
                  <a:pt x="4900622" y="5668693"/>
                </a:lnTo>
                <a:lnTo>
                  <a:pt x="4900622" y="5681942"/>
                </a:lnTo>
                <a:lnTo>
                  <a:pt x="4918701" y="5700021"/>
                </a:lnTo>
                <a:lnTo>
                  <a:pt x="4936779" y="5681942"/>
                </a:lnTo>
                <a:lnTo>
                  <a:pt x="4936779" y="5668693"/>
                </a:lnTo>
                <a:lnTo>
                  <a:pt x="4943428" y="5662044"/>
                </a:lnTo>
                <a:lnTo>
                  <a:pt x="4943428" y="5649576"/>
                </a:lnTo>
                <a:lnTo>
                  <a:pt x="4931384" y="5649576"/>
                </a:lnTo>
                <a:lnTo>
                  <a:pt x="4931384" y="5658719"/>
                </a:lnTo>
                <a:lnTo>
                  <a:pt x="4924727" y="5658719"/>
                </a:lnTo>
                <a:lnTo>
                  <a:pt x="4924727" y="5649576"/>
                </a:lnTo>
                <a:lnTo>
                  <a:pt x="4912683" y="5649576"/>
                </a:lnTo>
                <a:lnTo>
                  <a:pt x="4912683" y="5658719"/>
                </a:lnTo>
                <a:lnTo>
                  <a:pt x="4906033" y="5658719"/>
                </a:lnTo>
                <a:lnTo>
                  <a:pt x="4906033" y="5649576"/>
                </a:lnTo>
                <a:close/>
                <a:moveTo>
                  <a:pt x="4828633" y="5649576"/>
                </a:moveTo>
                <a:lnTo>
                  <a:pt x="4828633" y="5662044"/>
                </a:lnTo>
                <a:lnTo>
                  <a:pt x="4835274" y="5668693"/>
                </a:lnTo>
                <a:lnTo>
                  <a:pt x="4835274" y="5681942"/>
                </a:lnTo>
                <a:lnTo>
                  <a:pt x="4853353" y="5700021"/>
                </a:lnTo>
                <a:lnTo>
                  <a:pt x="4871431" y="5681942"/>
                </a:lnTo>
                <a:lnTo>
                  <a:pt x="4871431" y="5668693"/>
                </a:lnTo>
                <a:lnTo>
                  <a:pt x="4878080" y="5662044"/>
                </a:lnTo>
                <a:lnTo>
                  <a:pt x="4878080" y="5649576"/>
                </a:lnTo>
                <a:lnTo>
                  <a:pt x="4866036" y="5649576"/>
                </a:lnTo>
                <a:lnTo>
                  <a:pt x="4866036" y="5658719"/>
                </a:lnTo>
                <a:lnTo>
                  <a:pt x="4859379" y="5658719"/>
                </a:lnTo>
                <a:lnTo>
                  <a:pt x="4859379" y="5649576"/>
                </a:lnTo>
                <a:lnTo>
                  <a:pt x="4847326" y="5649576"/>
                </a:lnTo>
                <a:lnTo>
                  <a:pt x="4847326" y="5658719"/>
                </a:lnTo>
                <a:lnTo>
                  <a:pt x="4840677" y="5658719"/>
                </a:lnTo>
                <a:lnTo>
                  <a:pt x="4840677" y="5649576"/>
                </a:lnTo>
                <a:close/>
                <a:moveTo>
                  <a:pt x="4763285" y="5649576"/>
                </a:moveTo>
                <a:lnTo>
                  <a:pt x="4763285" y="5662044"/>
                </a:lnTo>
                <a:lnTo>
                  <a:pt x="4769918" y="5668693"/>
                </a:lnTo>
                <a:lnTo>
                  <a:pt x="4769918" y="5681942"/>
                </a:lnTo>
                <a:lnTo>
                  <a:pt x="4787996" y="5700021"/>
                </a:lnTo>
                <a:lnTo>
                  <a:pt x="4806083" y="5681942"/>
                </a:lnTo>
                <a:lnTo>
                  <a:pt x="4806083" y="5668693"/>
                </a:lnTo>
                <a:lnTo>
                  <a:pt x="4812724" y="5662044"/>
                </a:lnTo>
                <a:lnTo>
                  <a:pt x="4812724" y="5649576"/>
                </a:lnTo>
                <a:lnTo>
                  <a:pt x="4800680" y="5649576"/>
                </a:lnTo>
                <a:lnTo>
                  <a:pt x="4800680" y="5658719"/>
                </a:lnTo>
                <a:lnTo>
                  <a:pt x="4794022" y="5658719"/>
                </a:lnTo>
                <a:lnTo>
                  <a:pt x="4794022" y="5649576"/>
                </a:lnTo>
                <a:lnTo>
                  <a:pt x="4781978" y="5649576"/>
                </a:lnTo>
                <a:lnTo>
                  <a:pt x="4781978" y="5658719"/>
                </a:lnTo>
                <a:lnTo>
                  <a:pt x="4775329" y="5658719"/>
                </a:lnTo>
                <a:lnTo>
                  <a:pt x="4775329" y="5649576"/>
                </a:lnTo>
                <a:close/>
                <a:moveTo>
                  <a:pt x="4697306" y="5649576"/>
                </a:moveTo>
                <a:lnTo>
                  <a:pt x="4697306" y="5662044"/>
                </a:lnTo>
                <a:lnTo>
                  <a:pt x="4703947" y="5668693"/>
                </a:lnTo>
                <a:lnTo>
                  <a:pt x="4703947" y="5681942"/>
                </a:lnTo>
                <a:lnTo>
                  <a:pt x="4722026" y="5700021"/>
                </a:lnTo>
                <a:lnTo>
                  <a:pt x="4740104" y="5681942"/>
                </a:lnTo>
                <a:lnTo>
                  <a:pt x="4740104" y="5668693"/>
                </a:lnTo>
                <a:lnTo>
                  <a:pt x="4746753" y="5662044"/>
                </a:lnTo>
                <a:lnTo>
                  <a:pt x="4746753" y="5649576"/>
                </a:lnTo>
                <a:lnTo>
                  <a:pt x="4734709" y="5649576"/>
                </a:lnTo>
                <a:lnTo>
                  <a:pt x="4734709" y="5658719"/>
                </a:lnTo>
                <a:lnTo>
                  <a:pt x="4728052" y="5658719"/>
                </a:lnTo>
                <a:lnTo>
                  <a:pt x="4728052" y="5649576"/>
                </a:lnTo>
                <a:lnTo>
                  <a:pt x="4715999" y="5649576"/>
                </a:lnTo>
                <a:lnTo>
                  <a:pt x="4715999" y="5658719"/>
                </a:lnTo>
                <a:lnTo>
                  <a:pt x="4709350" y="5658719"/>
                </a:lnTo>
                <a:lnTo>
                  <a:pt x="4709350" y="5649576"/>
                </a:lnTo>
                <a:close/>
                <a:moveTo>
                  <a:pt x="0" y="0"/>
                </a:moveTo>
                <a:lnTo>
                  <a:pt x="5857875" y="0"/>
                </a:lnTo>
                <a:lnTo>
                  <a:pt x="5857875" y="6354614"/>
                </a:lnTo>
                <a:lnTo>
                  <a:pt x="0" y="6354614"/>
                </a:lnTo>
                <a:close/>
              </a:path>
            </a:pathLst>
          </a:custGeom>
        </p:spPr>
        <p:txBody>
          <a:bodyPr wrap="square">
            <a:noAutofit/>
          </a:bodyPr>
          <a:lstStyle>
            <a:lvl1pPr marL="0" indent="0">
              <a:buNone/>
              <a:defRPr sz="2000"/>
            </a:lvl1pPr>
          </a:lstStyle>
          <a:p>
            <a:r>
              <a:rPr lang="sv-SE"/>
              <a:t>Infoga din bild här</a:t>
            </a:r>
          </a:p>
        </p:txBody>
      </p:sp>
      <p:sp>
        <p:nvSpPr>
          <p:cNvPr id="15" name="Platshållare för text 11">
            <a:extLst>
              <a:ext uri="{FF2B5EF4-FFF2-40B4-BE49-F238E27FC236}">
                <a16:creationId xmlns:a16="http://schemas.microsoft.com/office/drawing/2014/main" id="{76167B8A-6680-0AA2-D994-C174C55859D9}"/>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1"/>
                </a:solidFill>
              </a:defRPr>
            </a:lvl1pPr>
          </a:lstStyle>
          <a:p>
            <a:pPr lvl="0"/>
            <a:r>
              <a:rPr lang="sv-SE" dirty="0"/>
              <a:t>Klicka här för rubrik</a:t>
            </a:r>
          </a:p>
        </p:txBody>
      </p:sp>
    </p:spTree>
    <p:extLst>
      <p:ext uri="{BB962C8B-B14F-4D97-AF65-F5344CB8AC3E}">
        <p14:creationId xmlns:p14="http://schemas.microsoft.com/office/powerpoint/2010/main" val="25496955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å bakgrund och bild Västerhavspromenaden">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E55D2A2-3A30-EF42-AAC2-80B0CC8CB869}"/>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3490000" y="246529"/>
            <a:ext cx="8486588" cy="6364941"/>
          </a:xfrm>
          <a:prstGeom prst="rect">
            <a:avLst/>
          </a:prstGeom>
        </p:spPr>
      </p:pic>
      <p:sp>
        <p:nvSpPr>
          <p:cNvPr id="4" name="Rektangel 3">
            <a:extLst>
              <a:ext uri="{FF2B5EF4-FFF2-40B4-BE49-F238E27FC236}">
                <a16:creationId xmlns:a16="http://schemas.microsoft.com/office/drawing/2014/main" id="{5EE4F507-D20D-4AD1-011C-68EC434ABFD3}"/>
              </a:ext>
            </a:extLst>
          </p:cNvPr>
          <p:cNvSpPr>
            <a:spLocks noGrp="1" noRot="1" noMove="1" noResize="1" noEditPoints="1" noAdjustHandles="1" noChangeArrowheads="1" noChangeShapeType="1"/>
          </p:cNvSpPr>
          <p:nvPr userDrawn="1"/>
        </p:nvSpPr>
        <p:spPr>
          <a:xfrm>
            <a:off x="246529" y="246529"/>
            <a:ext cx="5849471" cy="6364942"/>
          </a:xfrm>
          <a:prstGeom prst="rect">
            <a:avLst/>
          </a:prstGeom>
          <a:solidFill>
            <a:srgbClr val="7D72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2E054D4-3F81-4BB0-32D6-51D71828946D}"/>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7CDB3CC-8FAD-F0C9-962D-3C10B393B5B5}"/>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7" name="Rektangel 6">
            <a:extLst>
              <a:ext uri="{FF2B5EF4-FFF2-40B4-BE49-F238E27FC236}">
                <a16:creationId xmlns:a16="http://schemas.microsoft.com/office/drawing/2014/main" id="{AC4756E9-6C4B-017D-0C60-E1F6B5A39600}"/>
              </a:ext>
            </a:extLst>
          </p:cNvPr>
          <p:cNvSpPr>
            <a:spLocks noGrp="1" noRot="1" noMove="1" noResize="1" noEditPoints="1" noAdjustHandles="1" noChangeArrowheads="1" noChangeShapeType="1"/>
          </p:cNvSpPr>
          <p:nvPr userDrawn="1"/>
        </p:nvSpPr>
        <p:spPr>
          <a:xfrm rot="10800000">
            <a:off x="12202160" y="0"/>
            <a:ext cx="59944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B8DC0321-69FF-0CCF-0FE3-F07D2C0F2588}"/>
              </a:ext>
            </a:extLst>
          </p:cNvPr>
          <p:cNvPicPr>
            <a:picLocks noGrp="1" noRo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2228231" y="6138759"/>
            <a:ext cx="1886065" cy="163667"/>
          </a:xfrm>
          <a:prstGeom prst="rect">
            <a:avLst/>
          </a:prstGeom>
        </p:spPr>
      </p:pic>
      <p:sp>
        <p:nvSpPr>
          <p:cNvPr id="9" name="Platshållare för text 14">
            <a:extLst>
              <a:ext uri="{FF2B5EF4-FFF2-40B4-BE49-F238E27FC236}">
                <a16:creationId xmlns:a16="http://schemas.microsoft.com/office/drawing/2014/main" id="{45D2A4D8-A8C6-0B98-840E-D90DCF321CC0}"/>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0" name="Platshållare för text 11">
            <a:extLst>
              <a:ext uri="{FF2B5EF4-FFF2-40B4-BE49-F238E27FC236}">
                <a16:creationId xmlns:a16="http://schemas.microsoft.com/office/drawing/2014/main" id="{01135ADA-2C9C-41BC-A950-6AA1FA7D9AB0}"/>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1"/>
                </a:solidFill>
              </a:defRPr>
            </a:lvl1pPr>
          </a:lstStyle>
          <a:p>
            <a:pPr lvl="0"/>
            <a:r>
              <a:rPr lang="sv-SE" dirty="0"/>
              <a:t>Klicka här för rubrik</a:t>
            </a:r>
          </a:p>
        </p:txBody>
      </p:sp>
    </p:spTree>
    <p:extLst>
      <p:ext uri="{BB962C8B-B14F-4D97-AF65-F5344CB8AC3E}">
        <p14:creationId xmlns:p14="http://schemas.microsoft.com/office/powerpoint/2010/main" val="1171732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å bakgrund och bild Lysekil på kvällen">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54EE2AA-D7F6-0A37-0027-A83097DE929A}"/>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6073598" y="246529"/>
            <a:ext cx="12729884" cy="6364942"/>
          </a:xfrm>
          <a:prstGeom prst="rect">
            <a:avLst/>
          </a:prstGeom>
        </p:spPr>
      </p:pic>
      <p:sp>
        <p:nvSpPr>
          <p:cNvPr id="4" name="Rektangel 3">
            <a:extLst>
              <a:ext uri="{FF2B5EF4-FFF2-40B4-BE49-F238E27FC236}">
                <a16:creationId xmlns:a16="http://schemas.microsoft.com/office/drawing/2014/main" id="{FB03452D-BF98-6CCE-0488-B05B8C1829A1}"/>
              </a:ext>
            </a:extLst>
          </p:cNvPr>
          <p:cNvSpPr>
            <a:spLocks noGrp="1" noRot="1" noMove="1" noResize="1" noEditPoints="1" noAdjustHandles="1" noChangeArrowheads="1" noChangeShapeType="1"/>
          </p:cNvSpPr>
          <p:nvPr userDrawn="1"/>
        </p:nvSpPr>
        <p:spPr>
          <a:xfrm>
            <a:off x="246529" y="246529"/>
            <a:ext cx="5849471" cy="6364942"/>
          </a:xfrm>
          <a:prstGeom prst="rect">
            <a:avLst/>
          </a:prstGeom>
          <a:solidFill>
            <a:srgbClr val="7D72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A68E0DE6-95EC-4C61-C698-E4846227BF4F}"/>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EC1D1CF3-272D-E85A-CCF6-13AF4C29CED8}"/>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7" name="Rektangel 6">
            <a:extLst>
              <a:ext uri="{FF2B5EF4-FFF2-40B4-BE49-F238E27FC236}">
                <a16:creationId xmlns:a16="http://schemas.microsoft.com/office/drawing/2014/main" id="{F44EC27F-63F6-6D5D-F6EA-9F7936801945}"/>
              </a:ext>
            </a:extLst>
          </p:cNvPr>
          <p:cNvSpPr>
            <a:spLocks noGrp="1" noRot="1" noMove="1" noResize="1" noEditPoints="1" noAdjustHandles="1" noChangeArrowheads="1" noChangeShapeType="1"/>
          </p:cNvSpPr>
          <p:nvPr userDrawn="1"/>
        </p:nvSpPr>
        <p:spPr>
          <a:xfrm rot="10800000">
            <a:off x="12202160" y="0"/>
            <a:ext cx="722376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a:extLst>
              <a:ext uri="{FF2B5EF4-FFF2-40B4-BE49-F238E27FC236}">
                <a16:creationId xmlns:a16="http://schemas.microsoft.com/office/drawing/2014/main" id="{7B3321E3-5E0F-FF3F-5753-DB910390D47D}"/>
              </a:ext>
            </a:extLst>
          </p:cNvPr>
          <p:cNvGrpSpPr>
            <a:grpSpLocks noGrp="1" noUngrp="1" noRot="1" noMove="1" noResize="1"/>
          </p:cNvGrpSpPr>
          <p:nvPr userDrawn="1"/>
        </p:nvGrpSpPr>
        <p:grpSpPr>
          <a:xfrm>
            <a:off x="2073354" y="5898774"/>
            <a:ext cx="2199910" cy="374485"/>
            <a:chOff x="1888335" y="5891642"/>
            <a:chExt cx="2199910" cy="374485"/>
          </a:xfrm>
        </p:grpSpPr>
        <p:pic>
          <p:nvPicPr>
            <p:cNvPr id="9" name="Bildobjekt 8">
              <a:extLst>
                <a:ext uri="{FF2B5EF4-FFF2-40B4-BE49-F238E27FC236}">
                  <a16:creationId xmlns:a16="http://schemas.microsoft.com/office/drawing/2014/main" id="{C76667B0-7CD9-09BF-2B1B-C0154D1A3DA1}"/>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763173" y="5898774"/>
              <a:ext cx="460318" cy="367353"/>
            </a:xfrm>
            <a:prstGeom prst="rect">
              <a:avLst/>
            </a:prstGeom>
          </p:spPr>
        </p:pic>
        <p:pic>
          <p:nvPicPr>
            <p:cNvPr id="10" name="Bildobjekt 9">
              <a:extLst>
                <a:ext uri="{FF2B5EF4-FFF2-40B4-BE49-F238E27FC236}">
                  <a16:creationId xmlns:a16="http://schemas.microsoft.com/office/drawing/2014/main" id="{9EDCB42B-D39B-5E29-B198-F52CCC402B22}"/>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190508" y="5891642"/>
              <a:ext cx="460318" cy="367353"/>
            </a:xfrm>
            <a:prstGeom prst="rect">
              <a:avLst/>
            </a:prstGeom>
          </p:spPr>
        </p:pic>
        <p:pic>
          <p:nvPicPr>
            <p:cNvPr id="11" name="Bildobjekt 10">
              <a:extLst>
                <a:ext uri="{FF2B5EF4-FFF2-40B4-BE49-F238E27FC236}">
                  <a16:creationId xmlns:a16="http://schemas.microsoft.com/office/drawing/2014/main" id="{A9B0DD8B-A0A1-7D89-DA75-68BDE96F39CD}"/>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325754" y="5898773"/>
              <a:ext cx="460318" cy="367353"/>
            </a:xfrm>
            <a:prstGeom prst="rect">
              <a:avLst/>
            </a:prstGeom>
          </p:spPr>
        </p:pic>
        <p:pic>
          <p:nvPicPr>
            <p:cNvPr id="12" name="Bildobjekt 11">
              <a:extLst>
                <a:ext uri="{FF2B5EF4-FFF2-40B4-BE49-F238E27FC236}">
                  <a16:creationId xmlns:a16="http://schemas.microsoft.com/office/drawing/2014/main" id="{65ACF8B3-C8F2-1E9D-698C-DA9AFDFC739D}"/>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627927" y="5898773"/>
              <a:ext cx="460318" cy="367353"/>
            </a:xfrm>
            <a:prstGeom prst="rect">
              <a:avLst/>
            </a:prstGeom>
          </p:spPr>
        </p:pic>
        <p:pic>
          <p:nvPicPr>
            <p:cNvPr id="13" name="Bildobjekt 12">
              <a:extLst>
                <a:ext uri="{FF2B5EF4-FFF2-40B4-BE49-F238E27FC236}">
                  <a16:creationId xmlns:a16="http://schemas.microsoft.com/office/drawing/2014/main" id="{FF830E60-A50E-5E4B-946C-A6D73A2D96CA}"/>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1888335" y="5898773"/>
              <a:ext cx="460318" cy="367353"/>
            </a:xfrm>
            <a:prstGeom prst="rect">
              <a:avLst/>
            </a:prstGeom>
          </p:spPr>
        </p:pic>
      </p:grpSp>
      <p:sp>
        <p:nvSpPr>
          <p:cNvPr id="14" name="Platshållare för text 14">
            <a:extLst>
              <a:ext uri="{FF2B5EF4-FFF2-40B4-BE49-F238E27FC236}">
                <a16:creationId xmlns:a16="http://schemas.microsoft.com/office/drawing/2014/main" id="{176D0083-84F4-8CBF-9D01-2C9413536B29}"/>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5" name="Platshållare för text 11">
            <a:extLst>
              <a:ext uri="{FF2B5EF4-FFF2-40B4-BE49-F238E27FC236}">
                <a16:creationId xmlns:a16="http://schemas.microsoft.com/office/drawing/2014/main" id="{2E7F9D3E-AADF-CBFD-967F-5B3F449F119F}"/>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1"/>
                </a:solidFill>
              </a:defRPr>
            </a:lvl1pPr>
          </a:lstStyle>
          <a:p>
            <a:pPr lvl="0"/>
            <a:r>
              <a:rPr lang="sv-SE" dirty="0"/>
              <a:t>Klicka här för rubrik</a:t>
            </a:r>
          </a:p>
        </p:txBody>
      </p:sp>
    </p:spTree>
    <p:extLst>
      <p:ext uri="{BB962C8B-B14F-4D97-AF65-F5344CB8AC3E}">
        <p14:creationId xmlns:p14="http://schemas.microsoft.com/office/powerpoint/2010/main" val="1364257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å bakgrund och bild Västerhavspromenaden på dagen">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1A0EA27-79B8-A251-1EB2-ACEA7ECB1A99}"/>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3490000" y="246529"/>
            <a:ext cx="8486588" cy="6364941"/>
          </a:xfrm>
          <a:prstGeom prst="rect">
            <a:avLst/>
          </a:prstGeom>
        </p:spPr>
      </p:pic>
      <p:sp>
        <p:nvSpPr>
          <p:cNvPr id="4" name="Rektangel 3">
            <a:extLst>
              <a:ext uri="{FF2B5EF4-FFF2-40B4-BE49-F238E27FC236}">
                <a16:creationId xmlns:a16="http://schemas.microsoft.com/office/drawing/2014/main" id="{C856E53C-D82D-E156-3259-B7798BC78E4B}"/>
              </a:ext>
            </a:extLst>
          </p:cNvPr>
          <p:cNvSpPr>
            <a:spLocks noGrp="1" noRot="1" noMove="1" noResize="1" noEditPoints="1" noAdjustHandles="1" noChangeArrowheads="1" noChangeShapeType="1"/>
          </p:cNvSpPr>
          <p:nvPr userDrawn="1"/>
        </p:nvSpPr>
        <p:spPr>
          <a:xfrm>
            <a:off x="246529" y="246529"/>
            <a:ext cx="5849471" cy="636494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3DB6FF1-7E40-53CB-129F-9AFB605B428F}"/>
              </a:ext>
            </a:extLst>
          </p:cNvPr>
          <p:cNvSpPr>
            <a:spLocks noGrp="1" noRot="1" noMove="1" noResize="1" noEditPoints="1" noAdjustHandles="1" noChangeArrowheads="1" noChangeShapeType="1"/>
          </p:cNvSpPr>
          <p:nvPr userDrawn="1"/>
        </p:nvSpPr>
        <p:spPr>
          <a:xfrm>
            <a:off x="11960976" y="0"/>
            <a:ext cx="3224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753E6EC5-6EA8-A762-284F-550CBC66F504}"/>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7" name="Rektangel 6">
            <a:extLst>
              <a:ext uri="{FF2B5EF4-FFF2-40B4-BE49-F238E27FC236}">
                <a16:creationId xmlns:a16="http://schemas.microsoft.com/office/drawing/2014/main" id="{6E80728E-9225-5040-EDFF-BE9F5CCC3534}"/>
              </a:ext>
            </a:extLst>
          </p:cNvPr>
          <p:cNvSpPr>
            <a:spLocks noGrp="1" noRot="1" noMove="1" noResize="1" noEditPoints="1" noAdjustHandles="1" noChangeArrowheads="1" noChangeShapeType="1"/>
          </p:cNvSpPr>
          <p:nvPr userDrawn="1"/>
        </p:nvSpPr>
        <p:spPr>
          <a:xfrm rot="10800000">
            <a:off x="12202160" y="0"/>
            <a:ext cx="508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C7E7880B-64D3-20E8-FE6E-3EA74AC7F3FF}"/>
              </a:ext>
            </a:extLst>
          </p:cNvPr>
          <p:cNvPicPr>
            <a:picLocks noGrp="1" noRo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2228231" y="6138759"/>
            <a:ext cx="1886065" cy="163667"/>
          </a:xfrm>
          <a:prstGeom prst="rect">
            <a:avLst/>
          </a:prstGeom>
        </p:spPr>
      </p:pic>
      <p:sp>
        <p:nvSpPr>
          <p:cNvPr id="9" name="Platshållare för text 14">
            <a:extLst>
              <a:ext uri="{FF2B5EF4-FFF2-40B4-BE49-F238E27FC236}">
                <a16:creationId xmlns:a16="http://schemas.microsoft.com/office/drawing/2014/main" id="{BC8710AC-1380-BF10-321F-0F0FF9ABA1DD}"/>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0" name="Platshållare för text 11">
            <a:extLst>
              <a:ext uri="{FF2B5EF4-FFF2-40B4-BE49-F238E27FC236}">
                <a16:creationId xmlns:a16="http://schemas.microsoft.com/office/drawing/2014/main" id="{061E0B31-2834-B5C8-2851-5E44A890DC31}"/>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1"/>
                </a:solidFill>
              </a:defRPr>
            </a:lvl1pPr>
          </a:lstStyle>
          <a:p>
            <a:pPr lvl="0"/>
            <a:r>
              <a:rPr lang="sv-SE" dirty="0"/>
              <a:t>Klicka här för rubrik</a:t>
            </a:r>
          </a:p>
        </p:txBody>
      </p:sp>
    </p:spTree>
    <p:extLst>
      <p:ext uri="{BB962C8B-B14F-4D97-AF65-F5344CB8AC3E}">
        <p14:creationId xmlns:p14="http://schemas.microsoft.com/office/powerpoint/2010/main" val="2264385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å rubrik och illustration färjan, Stångehuvud och Oscars">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32224B1-CE1D-45A3-BAB8-EE4EF472E2B0}"/>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rgbClr val="007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B323B550-B0CF-B7D3-312E-571476BA6408}"/>
              </a:ext>
            </a:extLst>
          </p:cNvPr>
          <p:cNvPicPr>
            <a:picLocks noGrp="1" noRot="1" noMove="1" noResize="1" noEditPoints="1" noAdjustHandles="1" noChangeArrowheads="1" noChangeShapeType="1" noCrop="1"/>
          </p:cNvPicPr>
          <p:nvPr userDrawn="1"/>
        </p:nvPicPr>
        <p:blipFill>
          <a:blip r:embed="rId2"/>
          <a:srcRect/>
          <a:stretch/>
        </p:blipFill>
        <p:spPr>
          <a:xfrm>
            <a:off x="396442" y="1195767"/>
            <a:ext cx="38582098" cy="4980096"/>
          </a:xfrm>
          <a:prstGeom prst="rect">
            <a:avLst/>
          </a:prstGeom>
        </p:spPr>
      </p:pic>
      <p:pic>
        <p:nvPicPr>
          <p:cNvPr id="5" name="Bildobjekt 4">
            <a:extLst>
              <a:ext uri="{FF2B5EF4-FFF2-40B4-BE49-F238E27FC236}">
                <a16:creationId xmlns:a16="http://schemas.microsoft.com/office/drawing/2014/main" id="{10CB9A55-1DD9-6AC1-A3F9-FF0A767721A1}"/>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grpSp>
        <p:nvGrpSpPr>
          <p:cNvPr id="6" name="Grupp 5">
            <a:extLst>
              <a:ext uri="{FF2B5EF4-FFF2-40B4-BE49-F238E27FC236}">
                <a16:creationId xmlns:a16="http://schemas.microsoft.com/office/drawing/2014/main" id="{686DA713-2EBC-FF7A-CD26-B85FE815DE34}"/>
              </a:ext>
            </a:extLst>
          </p:cNvPr>
          <p:cNvGrpSpPr>
            <a:grpSpLocks noGrp="1" noUngrp="1" noRot="1" noMove="1" noResize="1"/>
          </p:cNvGrpSpPr>
          <p:nvPr userDrawn="1"/>
        </p:nvGrpSpPr>
        <p:grpSpPr>
          <a:xfrm>
            <a:off x="1963979" y="6138759"/>
            <a:ext cx="2062093" cy="369668"/>
            <a:chOff x="2139152" y="5950610"/>
            <a:chExt cx="2062093" cy="369668"/>
          </a:xfrm>
        </p:grpSpPr>
        <p:pic>
          <p:nvPicPr>
            <p:cNvPr id="7" name="Bildobjekt 6">
              <a:extLst>
                <a:ext uri="{FF2B5EF4-FFF2-40B4-BE49-F238E27FC236}">
                  <a16:creationId xmlns:a16="http://schemas.microsoft.com/office/drawing/2014/main" id="{19D1C224-1653-EF17-DC76-D78D0058CA8B}"/>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988016" y="5957240"/>
              <a:ext cx="366496" cy="363038"/>
            </a:xfrm>
            <a:prstGeom prst="rect">
              <a:avLst/>
            </a:prstGeom>
          </p:spPr>
        </p:pic>
        <p:pic>
          <p:nvPicPr>
            <p:cNvPr id="8" name="Bildobjekt 7">
              <a:extLst>
                <a:ext uri="{FF2B5EF4-FFF2-40B4-BE49-F238E27FC236}">
                  <a16:creationId xmlns:a16="http://schemas.microsoft.com/office/drawing/2014/main" id="{77C4C3A9-A10A-6F2D-86F9-D153751D412D}"/>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412448" y="5957240"/>
              <a:ext cx="366496" cy="363038"/>
            </a:xfrm>
            <a:prstGeom prst="rect">
              <a:avLst/>
            </a:prstGeom>
          </p:spPr>
        </p:pic>
        <p:pic>
          <p:nvPicPr>
            <p:cNvPr id="9" name="Bildobjekt 8">
              <a:extLst>
                <a:ext uri="{FF2B5EF4-FFF2-40B4-BE49-F238E27FC236}">
                  <a16:creationId xmlns:a16="http://schemas.microsoft.com/office/drawing/2014/main" id="{0FE18FBF-CCE9-F458-35C4-3EBF45421A1F}"/>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563584" y="5957240"/>
              <a:ext cx="366496" cy="363038"/>
            </a:xfrm>
            <a:prstGeom prst="rect">
              <a:avLst/>
            </a:prstGeom>
          </p:spPr>
        </p:pic>
        <p:pic>
          <p:nvPicPr>
            <p:cNvPr id="10" name="Bildobjekt 9">
              <a:extLst>
                <a:ext uri="{FF2B5EF4-FFF2-40B4-BE49-F238E27FC236}">
                  <a16:creationId xmlns:a16="http://schemas.microsoft.com/office/drawing/2014/main" id="{573C5203-D5B0-4F43-0691-75017D661361}"/>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834749" y="5957240"/>
              <a:ext cx="366496" cy="363038"/>
            </a:xfrm>
            <a:prstGeom prst="rect">
              <a:avLst/>
            </a:prstGeom>
          </p:spPr>
        </p:pic>
        <p:pic>
          <p:nvPicPr>
            <p:cNvPr id="11" name="Bildobjekt 10">
              <a:extLst>
                <a:ext uri="{FF2B5EF4-FFF2-40B4-BE49-F238E27FC236}">
                  <a16:creationId xmlns:a16="http://schemas.microsoft.com/office/drawing/2014/main" id="{1931B3E8-0E07-C0E1-EBF5-1253DB4BAE1A}"/>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139152" y="5950610"/>
              <a:ext cx="366496" cy="363038"/>
            </a:xfrm>
            <a:prstGeom prst="rect">
              <a:avLst/>
            </a:prstGeom>
          </p:spPr>
        </p:pic>
      </p:grpSp>
      <p:sp>
        <p:nvSpPr>
          <p:cNvPr id="12" name="Rektangel 11">
            <a:extLst>
              <a:ext uri="{FF2B5EF4-FFF2-40B4-BE49-F238E27FC236}">
                <a16:creationId xmlns:a16="http://schemas.microsoft.com/office/drawing/2014/main" id="{6BBBE4C3-3E95-C688-CD69-230A009AC930}"/>
              </a:ext>
            </a:extLst>
          </p:cNvPr>
          <p:cNvSpPr/>
          <p:nvPr userDrawn="1"/>
        </p:nvSpPr>
        <p:spPr>
          <a:xfrm>
            <a:off x="-43305017" y="4624"/>
            <a:ext cx="4330942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BDBD4875-4BCD-1C53-4E98-E2678C448DAE}"/>
              </a:ext>
            </a:extLst>
          </p:cNvPr>
          <p:cNvSpPr/>
          <p:nvPr userDrawn="1"/>
        </p:nvSpPr>
        <p:spPr>
          <a:xfrm>
            <a:off x="12201124" y="0"/>
            <a:ext cx="4330942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text 14">
            <a:extLst>
              <a:ext uri="{FF2B5EF4-FFF2-40B4-BE49-F238E27FC236}">
                <a16:creationId xmlns:a16="http://schemas.microsoft.com/office/drawing/2014/main" id="{3504925E-B57F-0EE5-40B5-FBB0D148458B}"/>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dirty="0"/>
              <a:t>Klicka här för att skriva ungefär så här mycket: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sed do </a:t>
            </a:r>
            <a:r>
              <a:rPr lang="sv-SE" dirty="0" err="1"/>
              <a:t>eiusmod</a:t>
            </a:r>
            <a:r>
              <a:rPr lang="sv-SE" dirty="0"/>
              <a:t> </a:t>
            </a:r>
            <a:r>
              <a:rPr lang="sv-SE" dirty="0" err="1"/>
              <a:t>tempor</a:t>
            </a:r>
            <a:r>
              <a:rPr lang="sv-SE" dirty="0"/>
              <a:t> </a:t>
            </a:r>
            <a:r>
              <a:rPr lang="sv-SE" dirty="0" err="1"/>
              <a:t>incididunt</a:t>
            </a:r>
            <a:r>
              <a:rPr lang="sv-SE" dirty="0"/>
              <a:t> ut </a:t>
            </a:r>
            <a:r>
              <a:rPr lang="sv-SE" dirty="0" err="1"/>
              <a:t>labore</a:t>
            </a:r>
            <a:r>
              <a:rPr lang="sv-SE" dirty="0"/>
              <a:t> et </a:t>
            </a:r>
            <a:r>
              <a:rPr lang="sv-SE" dirty="0" err="1"/>
              <a:t>dolore</a:t>
            </a:r>
            <a:r>
              <a:rPr lang="sv-SE" dirty="0"/>
              <a:t> </a:t>
            </a:r>
            <a:r>
              <a:rPr lang="sv-SE" dirty="0" err="1"/>
              <a:t>magna</a:t>
            </a:r>
            <a:r>
              <a:rPr lang="sv-SE" dirty="0"/>
              <a:t> </a:t>
            </a:r>
            <a:r>
              <a:rPr lang="sv-SE" dirty="0" err="1"/>
              <a:t>aliqua</a:t>
            </a:r>
            <a:r>
              <a:rPr lang="sv-SE" dirty="0"/>
              <a:t>. Ut </a:t>
            </a:r>
            <a:r>
              <a:rPr lang="sv-SE" dirty="0" err="1"/>
              <a:t>enim</a:t>
            </a:r>
            <a:r>
              <a:rPr lang="sv-SE" dirty="0"/>
              <a:t> ad </a:t>
            </a:r>
            <a:r>
              <a:rPr lang="sv-SE" dirty="0" err="1"/>
              <a:t>minim</a:t>
            </a:r>
            <a:r>
              <a:rPr lang="sv-SE" dirty="0"/>
              <a:t> </a:t>
            </a:r>
            <a:r>
              <a:rPr lang="sv-SE" dirty="0" err="1"/>
              <a:t>veniam</a:t>
            </a:r>
            <a:r>
              <a:rPr lang="sv-SE" dirty="0"/>
              <a:t>, </a:t>
            </a:r>
            <a:r>
              <a:rPr lang="sv-SE" dirty="0" err="1"/>
              <a:t>quis</a:t>
            </a:r>
            <a:r>
              <a:rPr lang="sv-SE" dirty="0"/>
              <a:t> </a:t>
            </a:r>
            <a:r>
              <a:rPr lang="sv-SE" dirty="0" err="1"/>
              <a:t>nostrud</a:t>
            </a:r>
            <a:r>
              <a:rPr lang="sv-SE" dirty="0"/>
              <a:t> </a:t>
            </a:r>
            <a:r>
              <a:rPr lang="sv-SE" dirty="0" err="1"/>
              <a:t>exercitation</a:t>
            </a:r>
            <a:r>
              <a:rPr lang="sv-SE" dirty="0"/>
              <a:t> </a:t>
            </a:r>
            <a:r>
              <a:rPr lang="sv-SE" dirty="0" err="1"/>
              <a:t>ullamco</a:t>
            </a:r>
            <a:r>
              <a:rPr lang="sv-SE" dirty="0"/>
              <a:t> </a:t>
            </a:r>
            <a:r>
              <a:rPr lang="sv-SE" dirty="0" err="1"/>
              <a:t>laboris</a:t>
            </a:r>
            <a:r>
              <a:rPr lang="sv-SE" dirty="0"/>
              <a:t> </a:t>
            </a:r>
            <a:r>
              <a:rPr lang="sv-SE" dirty="0" err="1"/>
              <a:t>nisi</a:t>
            </a:r>
            <a:r>
              <a:rPr lang="sv-SE" dirty="0"/>
              <a:t> ut </a:t>
            </a:r>
            <a:r>
              <a:rPr lang="sv-SE" dirty="0" err="1"/>
              <a:t>aliquip</a:t>
            </a:r>
            <a:r>
              <a:rPr lang="sv-SE" dirty="0"/>
              <a:t> ex </a:t>
            </a:r>
            <a:r>
              <a:rPr lang="sv-SE" dirty="0" err="1"/>
              <a:t>ea</a:t>
            </a:r>
            <a:endParaRPr lang="sv-SE" dirty="0"/>
          </a:p>
        </p:txBody>
      </p:sp>
      <p:sp>
        <p:nvSpPr>
          <p:cNvPr id="15" name="Platshållare för text 11">
            <a:extLst>
              <a:ext uri="{FF2B5EF4-FFF2-40B4-BE49-F238E27FC236}">
                <a16:creationId xmlns:a16="http://schemas.microsoft.com/office/drawing/2014/main" id="{BCE9B229-F318-EDB9-FBE2-B3474B9520FE}"/>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23191768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å rubrik och illustration odlingsfält, kyrkan och färjan">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4478728-DE6D-66EF-9214-7C6D71F9DFAE}"/>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AA9719AD-42AF-C64F-6D6E-FEDD13EA4938}"/>
              </a:ext>
            </a:extLst>
          </p:cNvPr>
          <p:cNvPicPr>
            <a:picLocks noGrp="1" noRot="1" noMove="1" noResize="1" noEditPoints="1" noAdjustHandles="1" noChangeArrowheads="1" noChangeShapeType="1" noCrop="1"/>
          </p:cNvPicPr>
          <p:nvPr userDrawn="1"/>
        </p:nvPicPr>
        <p:blipFill>
          <a:blip r:embed="rId2"/>
          <a:srcRect/>
          <a:stretch/>
        </p:blipFill>
        <p:spPr>
          <a:xfrm>
            <a:off x="6090515" y="1886542"/>
            <a:ext cx="31886032" cy="4115782"/>
          </a:xfrm>
          <a:prstGeom prst="rect">
            <a:avLst/>
          </a:prstGeom>
        </p:spPr>
      </p:pic>
      <p:pic>
        <p:nvPicPr>
          <p:cNvPr id="5" name="Bildobjekt 4">
            <a:extLst>
              <a:ext uri="{FF2B5EF4-FFF2-40B4-BE49-F238E27FC236}">
                <a16:creationId xmlns:a16="http://schemas.microsoft.com/office/drawing/2014/main" id="{3668D349-D8F8-C4CA-542F-3B05E64038DF}"/>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6" name="Rektangel 5">
            <a:extLst>
              <a:ext uri="{FF2B5EF4-FFF2-40B4-BE49-F238E27FC236}">
                <a16:creationId xmlns:a16="http://schemas.microsoft.com/office/drawing/2014/main" id="{575683C2-9270-0281-3830-E77CE4077966}"/>
              </a:ext>
            </a:extLst>
          </p:cNvPr>
          <p:cNvSpPr/>
          <p:nvPr userDrawn="1"/>
        </p:nvSpPr>
        <p:spPr>
          <a:xfrm>
            <a:off x="12201124" y="0"/>
            <a:ext cx="4330942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upp 6">
            <a:extLst>
              <a:ext uri="{FF2B5EF4-FFF2-40B4-BE49-F238E27FC236}">
                <a16:creationId xmlns:a16="http://schemas.microsoft.com/office/drawing/2014/main" id="{DADF4CED-A781-1D95-DDBD-D59ED84283A5}"/>
              </a:ext>
            </a:extLst>
          </p:cNvPr>
          <p:cNvGrpSpPr>
            <a:grpSpLocks noGrp="1" noUngrp="1" noRot="1" noMove="1" noResize="1"/>
          </p:cNvGrpSpPr>
          <p:nvPr userDrawn="1"/>
        </p:nvGrpSpPr>
        <p:grpSpPr>
          <a:xfrm>
            <a:off x="1895171" y="6110123"/>
            <a:ext cx="2199709" cy="374484"/>
            <a:chOff x="1888435" y="5891642"/>
            <a:chExt cx="2199709" cy="374484"/>
          </a:xfrm>
        </p:grpSpPr>
        <p:pic>
          <p:nvPicPr>
            <p:cNvPr id="8" name="Bildobjekt 7">
              <a:extLst>
                <a:ext uri="{FF2B5EF4-FFF2-40B4-BE49-F238E27FC236}">
                  <a16:creationId xmlns:a16="http://schemas.microsoft.com/office/drawing/2014/main" id="{B7130056-943F-A521-A4B6-6CCEAC00FC3C}"/>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763273" y="5898774"/>
              <a:ext cx="460117" cy="367352"/>
            </a:xfrm>
            <a:prstGeom prst="rect">
              <a:avLst/>
            </a:prstGeom>
          </p:spPr>
        </p:pic>
        <p:pic>
          <p:nvPicPr>
            <p:cNvPr id="9" name="Bildobjekt 8">
              <a:extLst>
                <a:ext uri="{FF2B5EF4-FFF2-40B4-BE49-F238E27FC236}">
                  <a16:creationId xmlns:a16="http://schemas.microsoft.com/office/drawing/2014/main" id="{0E768688-5B24-2F1A-450C-05E5435BD105}"/>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190608" y="5891642"/>
              <a:ext cx="460117" cy="367352"/>
            </a:xfrm>
            <a:prstGeom prst="rect">
              <a:avLst/>
            </a:prstGeom>
          </p:spPr>
        </p:pic>
        <p:pic>
          <p:nvPicPr>
            <p:cNvPr id="10" name="Bildobjekt 9">
              <a:extLst>
                <a:ext uri="{FF2B5EF4-FFF2-40B4-BE49-F238E27FC236}">
                  <a16:creationId xmlns:a16="http://schemas.microsoft.com/office/drawing/2014/main" id="{A318C304-1BA8-9DB6-3DAC-5EFEEA4CA68B}"/>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325854" y="5898773"/>
              <a:ext cx="460117" cy="367352"/>
            </a:xfrm>
            <a:prstGeom prst="rect">
              <a:avLst/>
            </a:prstGeom>
          </p:spPr>
        </p:pic>
        <p:pic>
          <p:nvPicPr>
            <p:cNvPr id="11" name="Bildobjekt 10">
              <a:extLst>
                <a:ext uri="{FF2B5EF4-FFF2-40B4-BE49-F238E27FC236}">
                  <a16:creationId xmlns:a16="http://schemas.microsoft.com/office/drawing/2014/main" id="{FDBF5F7C-0CD8-8F6A-6AE5-FB3C609B7F6B}"/>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628027" y="5898773"/>
              <a:ext cx="460117" cy="367352"/>
            </a:xfrm>
            <a:prstGeom prst="rect">
              <a:avLst/>
            </a:prstGeom>
          </p:spPr>
        </p:pic>
        <p:pic>
          <p:nvPicPr>
            <p:cNvPr id="12" name="Bildobjekt 11">
              <a:extLst>
                <a:ext uri="{FF2B5EF4-FFF2-40B4-BE49-F238E27FC236}">
                  <a16:creationId xmlns:a16="http://schemas.microsoft.com/office/drawing/2014/main" id="{3F0E8B58-B22C-B20B-1A9F-0D8E5A52D38D}"/>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1888435" y="5898773"/>
              <a:ext cx="460117" cy="367352"/>
            </a:xfrm>
            <a:prstGeom prst="rect">
              <a:avLst/>
            </a:prstGeom>
          </p:spPr>
        </p:pic>
      </p:grpSp>
      <p:sp>
        <p:nvSpPr>
          <p:cNvPr id="13" name="Platshållare för text 14">
            <a:extLst>
              <a:ext uri="{FF2B5EF4-FFF2-40B4-BE49-F238E27FC236}">
                <a16:creationId xmlns:a16="http://schemas.microsoft.com/office/drawing/2014/main" id="{0C3BE649-B965-3DEF-DA00-1EF0FEFAF530}"/>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4" name="Platshållare för text 11">
            <a:extLst>
              <a:ext uri="{FF2B5EF4-FFF2-40B4-BE49-F238E27FC236}">
                <a16:creationId xmlns:a16="http://schemas.microsoft.com/office/drawing/2014/main" id="{9F675A7D-3BD4-8BB5-C0AA-CAC5301EA04E}"/>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1181513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å rubrik och illustration färjan och Stångehuvu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D34C748-5EC5-3561-8AF1-4270743DB1F8}"/>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2E7A0311-0A8E-2B41-DBD0-0C25B514A23B}"/>
              </a:ext>
            </a:extLst>
          </p:cNvPr>
          <p:cNvPicPr>
            <a:picLocks noGrp="1" noRot="1" noMove="1" noResize="1" noEditPoints="1" noAdjustHandles="1" noChangeArrowheads="1" noChangeShapeType="1" noCrop="1"/>
          </p:cNvPicPr>
          <p:nvPr userDrawn="1"/>
        </p:nvPicPr>
        <p:blipFill>
          <a:blip r:embed="rId2"/>
          <a:srcRect/>
          <a:stretch/>
        </p:blipFill>
        <p:spPr>
          <a:xfrm>
            <a:off x="-1222835" y="-467859"/>
            <a:ext cx="56488051" cy="7291359"/>
          </a:xfrm>
          <a:prstGeom prst="rect">
            <a:avLst/>
          </a:prstGeom>
        </p:spPr>
      </p:pic>
      <p:pic>
        <p:nvPicPr>
          <p:cNvPr id="5" name="Bildobjekt 4">
            <a:extLst>
              <a:ext uri="{FF2B5EF4-FFF2-40B4-BE49-F238E27FC236}">
                <a16:creationId xmlns:a16="http://schemas.microsoft.com/office/drawing/2014/main" id="{B51F619F-2074-1F76-05F8-8B0BD13E6DD2}"/>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6" name="Rektangel 5">
            <a:extLst>
              <a:ext uri="{FF2B5EF4-FFF2-40B4-BE49-F238E27FC236}">
                <a16:creationId xmlns:a16="http://schemas.microsoft.com/office/drawing/2014/main" id="{5F0716F2-96F4-B9B9-0029-6CA3CCC63880}"/>
              </a:ext>
            </a:extLst>
          </p:cNvPr>
          <p:cNvSpPr/>
          <p:nvPr userDrawn="1"/>
        </p:nvSpPr>
        <p:spPr>
          <a:xfrm>
            <a:off x="12201124" y="0"/>
            <a:ext cx="4330942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41C7EB6-54E7-1EDC-46DB-C0936598837F}"/>
              </a:ext>
            </a:extLst>
          </p:cNvPr>
          <p:cNvSpPr/>
          <p:nvPr userDrawn="1"/>
        </p:nvSpPr>
        <p:spPr>
          <a:xfrm>
            <a:off x="-1856508" y="0"/>
            <a:ext cx="1859232"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14E32719-7E62-1783-3CC7-377572ED1E0A}"/>
              </a:ext>
            </a:extLst>
          </p:cNvPr>
          <p:cNvSpPr/>
          <p:nvPr userDrawn="1"/>
        </p:nvSpPr>
        <p:spPr>
          <a:xfrm>
            <a:off x="-171397" y="-548639"/>
            <a:ext cx="6267397" cy="5486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 name="Grupp 8">
            <a:extLst>
              <a:ext uri="{FF2B5EF4-FFF2-40B4-BE49-F238E27FC236}">
                <a16:creationId xmlns:a16="http://schemas.microsoft.com/office/drawing/2014/main" id="{1F037EA5-82F3-D477-C224-E761A7A3B246}"/>
              </a:ext>
            </a:extLst>
          </p:cNvPr>
          <p:cNvGrpSpPr>
            <a:grpSpLocks noGrp="1" noUngrp="1" noRot="1" noMove="1" noResize="1"/>
          </p:cNvGrpSpPr>
          <p:nvPr userDrawn="1"/>
        </p:nvGrpSpPr>
        <p:grpSpPr>
          <a:xfrm>
            <a:off x="1895171" y="6091651"/>
            <a:ext cx="2199709" cy="374484"/>
            <a:chOff x="1888435" y="5891642"/>
            <a:chExt cx="2199709" cy="374484"/>
          </a:xfrm>
        </p:grpSpPr>
        <p:pic>
          <p:nvPicPr>
            <p:cNvPr id="10" name="Bildobjekt 9">
              <a:extLst>
                <a:ext uri="{FF2B5EF4-FFF2-40B4-BE49-F238E27FC236}">
                  <a16:creationId xmlns:a16="http://schemas.microsoft.com/office/drawing/2014/main" id="{58B347C4-E989-4D60-86B9-32F4D6F307F4}"/>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763273" y="5898774"/>
              <a:ext cx="460117" cy="367352"/>
            </a:xfrm>
            <a:prstGeom prst="rect">
              <a:avLst/>
            </a:prstGeom>
          </p:spPr>
        </p:pic>
        <p:pic>
          <p:nvPicPr>
            <p:cNvPr id="11" name="Bildobjekt 10">
              <a:extLst>
                <a:ext uri="{FF2B5EF4-FFF2-40B4-BE49-F238E27FC236}">
                  <a16:creationId xmlns:a16="http://schemas.microsoft.com/office/drawing/2014/main" id="{68B4FDFE-FA0D-E64F-0661-49E0FB4857F4}"/>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190608" y="5891642"/>
              <a:ext cx="460117" cy="367352"/>
            </a:xfrm>
            <a:prstGeom prst="rect">
              <a:avLst/>
            </a:prstGeom>
          </p:spPr>
        </p:pic>
        <p:pic>
          <p:nvPicPr>
            <p:cNvPr id="12" name="Bildobjekt 11">
              <a:extLst>
                <a:ext uri="{FF2B5EF4-FFF2-40B4-BE49-F238E27FC236}">
                  <a16:creationId xmlns:a16="http://schemas.microsoft.com/office/drawing/2014/main" id="{0DB17C34-F9D3-A2E5-9776-1B185BF2F9D3}"/>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325854" y="5898773"/>
              <a:ext cx="460117" cy="367352"/>
            </a:xfrm>
            <a:prstGeom prst="rect">
              <a:avLst/>
            </a:prstGeom>
          </p:spPr>
        </p:pic>
        <p:pic>
          <p:nvPicPr>
            <p:cNvPr id="13" name="Bildobjekt 12">
              <a:extLst>
                <a:ext uri="{FF2B5EF4-FFF2-40B4-BE49-F238E27FC236}">
                  <a16:creationId xmlns:a16="http://schemas.microsoft.com/office/drawing/2014/main" id="{CB934F6E-64D4-0F5A-F1E5-2F885355C540}"/>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628027" y="5898773"/>
              <a:ext cx="460117" cy="367352"/>
            </a:xfrm>
            <a:prstGeom prst="rect">
              <a:avLst/>
            </a:prstGeom>
          </p:spPr>
        </p:pic>
        <p:pic>
          <p:nvPicPr>
            <p:cNvPr id="14" name="Bildobjekt 13">
              <a:extLst>
                <a:ext uri="{FF2B5EF4-FFF2-40B4-BE49-F238E27FC236}">
                  <a16:creationId xmlns:a16="http://schemas.microsoft.com/office/drawing/2014/main" id="{842B7BE9-33B4-0758-9A02-7FA3508F9E8F}"/>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1888435" y="5898773"/>
              <a:ext cx="460117" cy="367352"/>
            </a:xfrm>
            <a:prstGeom prst="rect">
              <a:avLst/>
            </a:prstGeom>
          </p:spPr>
        </p:pic>
      </p:grpSp>
      <p:sp>
        <p:nvSpPr>
          <p:cNvPr id="15" name="Platshållare för text 14">
            <a:extLst>
              <a:ext uri="{FF2B5EF4-FFF2-40B4-BE49-F238E27FC236}">
                <a16:creationId xmlns:a16="http://schemas.microsoft.com/office/drawing/2014/main" id="{AD8EECF4-11BF-99ED-363B-2E117CF22317}"/>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6" name="Platshållare för text 11">
            <a:extLst>
              <a:ext uri="{FF2B5EF4-FFF2-40B4-BE49-F238E27FC236}">
                <a16:creationId xmlns:a16="http://schemas.microsoft.com/office/drawing/2014/main" id="{DCCE7DC2-9DD2-E222-0036-878766E12E7F}"/>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4090909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å rubrik och illustration Västerhavspromenaden, odlingsfält och Skaftöbron">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435564F-A48F-1CD8-3F6E-CD7E7B8CC336}"/>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rgbClr val="007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3543DD79-4A62-D1D4-185C-135309D3B4BE}"/>
              </a:ext>
            </a:extLst>
          </p:cNvPr>
          <p:cNvPicPr>
            <a:picLocks noGrp="1" noRot="1" noMove="1" noResize="1" noEditPoints="1" noAdjustHandles="1" noChangeArrowheads="1" noChangeShapeType="1" noCrop="1"/>
          </p:cNvPicPr>
          <p:nvPr userDrawn="1"/>
        </p:nvPicPr>
        <p:blipFill>
          <a:blip r:embed="rId2"/>
          <a:srcRect/>
          <a:stretch/>
        </p:blipFill>
        <p:spPr>
          <a:xfrm>
            <a:off x="-15333139" y="244423"/>
            <a:ext cx="38582098" cy="4980096"/>
          </a:xfrm>
          <a:prstGeom prst="rect">
            <a:avLst/>
          </a:prstGeom>
        </p:spPr>
      </p:pic>
      <p:pic>
        <p:nvPicPr>
          <p:cNvPr id="5" name="Bildobjekt 4">
            <a:extLst>
              <a:ext uri="{FF2B5EF4-FFF2-40B4-BE49-F238E27FC236}">
                <a16:creationId xmlns:a16="http://schemas.microsoft.com/office/drawing/2014/main" id="{D894B150-BD0E-7A51-9302-F9834280C831}"/>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grpSp>
        <p:nvGrpSpPr>
          <p:cNvPr id="6" name="Grupp 5">
            <a:extLst>
              <a:ext uri="{FF2B5EF4-FFF2-40B4-BE49-F238E27FC236}">
                <a16:creationId xmlns:a16="http://schemas.microsoft.com/office/drawing/2014/main" id="{B261C8E8-266C-22DD-4623-A26DC5500618}"/>
              </a:ext>
            </a:extLst>
          </p:cNvPr>
          <p:cNvGrpSpPr>
            <a:grpSpLocks noGrp="1" noUngrp="1" noRot="1" noMove="1" noResize="1"/>
          </p:cNvGrpSpPr>
          <p:nvPr userDrawn="1"/>
        </p:nvGrpSpPr>
        <p:grpSpPr>
          <a:xfrm>
            <a:off x="1963979" y="6138759"/>
            <a:ext cx="2062093" cy="369668"/>
            <a:chOff x="2139152" y="5950610"/>
            <a:chExt cx="2062093" cy="369668"/>
          </a:xfrm>
        </p:grpSpPr>
        <p:pic>
          <p:nvPicPr>
            <p:cNvPr id="7" name="Bildobjekt 6">
              <a:extLst>
                <a:ext uri="{FF2B5EF4-FFF2-40B4-BE49-F238E27FC236}">
                  <a16:creationId xmlns:a16="http://schemas.microsoft.com/office/drawing/2014/main" id="{CE9DB5D1-F1BB-658C-22C7-E5037D3BD79E}"/>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988016" y="5957240"/>
              <a:ext cx="366496" cy="363038"/>
            </a:xfrm>
            <a:prstGeom prst="rect">
              <a:avLst/>
            </a:prstGeom>
          </p:spPr>
        </p:pic>
        <p:pic>
          <p:nvPicPr>
            <p:cNvPr id="8" name="Bildobjekt 7">
              <a:extLst>
                <a:ext uri="{FF2B5EF4-FFF2-40B4-BE49-F238E27FC236}">
                  <a16:creationId xmlns:a16="http://schemas.microsoft.com/office/drawing/2014/main" id="{96F5DD3D-B056-4838-BBF1-59EDCD734736}"/>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412448" y="5957240"/>
              <a:ext cx="366496" cy="363038"/>
            </a:xfrm>
            <a:prstGeom prst="rect">
              <a:avLst/>
            </a:prstGeom>
          </p:spPr>
        </p:pic>
        <p:pic>
          <p:nvPicPr>
            <p:cNvPr id="9" name="Bildobjekt 8">
              <a:extLst>
                <a:ext uri="{FF2B5EF4-FFF2-40B4-BE49-F238E27FC236}">
                  <a16:creationId xmlns:a16="http://schemas.microsoft.com/office/drawing/2014/main" id="{72E424A9-9DF8-0497-7291-D742D2F2D7E0}"/>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563584" y="5957240"/>
              <a:ext cx="366496" cy="363038"/>
            </a:xfrm>
            <a:prstGeom prst="rect">
              <a:avLst/>
            </a:prstGeom>
          </p:spPr>
        </p:pic>
        <p:pic>
          <p:nvPicPr>
            <p:cNvPr id="10" name="Bildobjekt 9">
              <a:extLst>
                <a:ext uri="{FF2B5EF4-FFF2-40B4-BE49-F238E27FC236}">
                  <a16:creationId xmlns:a16="http://schemas.microsoft.com/office/drawing/2014/main" id="{61D7A93C-8845-1D3A-D2B1-BBC9D05FD917}"/>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834749" y="5957240"/>
              <a:ext cx="366496" cy="363038"/>
            </a:xfrm>
            <a:prstGeom prst="rect">
              <a:avLst/>
            </a:prstGeom>
          </p:spPr>
        </p:pic>
        <p:pic>
          <p:nvPicPr>
            <p:cNvPr id="11" name="Bildobjekt 10">
              <a:extLst>
                <a:ext uri="{FF2B5EF4-FFF2-40B4-BE49-F238E27FC236}">
                  <a16:creationId xmlns:a16="http://schemas.microsoft.com/office/drawing/2014/main" id="{7AB029FC-2C31-E7FD-3CA3-D7895E31F4BF}"/>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139152" y="5950610"/>
              <a:ext cx="366496" cy="363038"/>
            </a:xfrm>
            <a:prstGeom prst="rect">
              <a:avLst/>
            </a:prstGeom>
          </p:spPr>
        </p:pic>
      </p:grpSp>
      <p:sp>
        <p:nvSpPr>
          <p:cNvPr id="12" name="Rektangel 11">
            <a:extLst>
              <a:ext uri="{FF2B5EF4-FFF2-40B4-BE49-F238E27FC236}">
                <a16:creationId xmlns:a16="http://schemas.microsoft.com/office/drawing/2014/main" id="{D588E6F7-705A-6B37-5965-93783A1903B4}"/>
              </a:ext>
            </a:extLst>
          </p:cNvPr>
          <p:cNvSpPr/>
          <p:nvPr userDrawn="1"/>
        </p:nvSpPr>
        <p:spPr>
          <a:xfrm>
            <a:off x="12201124" y="0"/>
            <a:ext cx="4330942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B89A56E7-5A08-38AD-4B28-6ECC93566E76}"/>
              </a:ext>
            </a:extLst>
          </p:cNvPr>
          <p:cNvSpPr/>
          <p:nvPr userDrawn="1"/>
        </p:nvSpPr>
        <p:spPr>
          <a:xfrm>
            <a:off x="-43305017" y="4624"/>
            <a:ext cx="4330942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text 14">
            <a:extLst>
              <a:ext uri="{FF2B5EF4-FFF2-40B4-BE49-F238E27FC236}">
                <a16:creationId xmlns:a16="http://schemas.microsoft.com/office/drawing/2014/main" id="{D542FA20-5A32-B44C-B0B8-E13B4392F7EE}"/>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5" name="Platshållare för text 11">
            <a:extLst>
              <a:ext uri="{FF2B5EF4-FFF2-40B4-BE49-F238E27FC236}">
                <a16:creationId xmlns:a16="http://schemas.microsoft.com/office/drawing/2014/main" id="{4871A505-835A-E5DB-EA25-9F9A9131EBFC}"/>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40250243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å rubrik och illustration Pinnevik Gullmarsvallen">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707A1A1-1F35-0C6E-67E6-9E91DA50E63E}"/>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9A20A916-3331-9547-EB6C-EE48B354E867}"/>
              </a:ext>
            </a:extLst>
          </p:cNvPr>
          <p:cNvPicPr>
            <a:picLocks noGrp="1" noRot="1" noMove="1" noResize="1" noEditPoints="1" noAdjustHandles="1" noChangeArrowheads="1" noChangeShapeType="1" noCrop="1"/>
          </p:cNvPicPr>
          <p:nvPr userDrawn="1"/>
        </p:nvPicPr>
        <p:blipFill>
          <a:blip r:embed="rId2"/>
          <a:srcRect/>
          <a:stretch/>
        </p:blipFill>
        <p:spPr>
          <a:xfrm>
            <a:off x="-26373575" y="243338"/>
            <a:ext cx="38971985" cy="5030422"/>
          </a:xfrm>
          <a:prstGeom prst="rect">
            <a:avLst/>
          </a:prstGeom>
        </p:spPr>
      </p:pic>
      <p:pic>
        <p:nvPicPr>
          <p:cNvPr id="5" name="Bildobjekt 4">
            <a:extLst>
              <a:ext uri="{FF2B5EF4-FFF2-40B4-BE49-F238E27FC236}">
                <a16:creationId xmlns:a16="http://schemas.microsoft.com/office/drawing/2014/main" id="{6B0C7043-CD97-E003-DB22-7D721DD90C77}"/>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6" name="Rektangel 5">
            <a:extLst>
              <a:ext uri="{FF2B5EF4-FFF2-40B4-BE49-F238E27FC236}">
                <a16:creationId xmlns:a16="http://schemas.microsoft.com/office/drawing/2014/main" id="{4235C7B9-14FD-CB21-6AE2-8A81882A92DD}"/>
              </a:ext>
            </a:extLst>
          </p:cNvPr>
          <p:cNvSpPr/>
          <p:nvPr userDrawn="1"/>
        </p:nvSpPr>
        <p:spPr>
          <a:xfrm>
            <a:off x="12201124" y="0"/>
            <a:ext cx="4330942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B0946BF-1607-025B-25B0-35933ADE382E}"/>
              </a:ext>
            </a:extLst>
          </p:cNvPr>
          <p:cNvSpPr/>
          <p:nvPr userDrawn="1"/>
        </p:nvSpPr>
        <p:spPr>
          <a:xfrm>
            <a:off x="-4275221" y="0"/>
            <a:ext cx="427794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6FA598E2-27BC-89D8-8182-5CC3A018FDDD}"/>
              </a:ext>
            </a:extLst>
          </p:cNvPr>
          <p:cNvSpPr/>
          <p:nvPr userDrawn="1"/>
        </p:nvSpPr>
        <p:spPr>
          <a:xfrm>
            <a:off x="-171397" y="-548639"/>
            <a:ext cx="6267397" cy="5486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 name="Grupp 8">
            <a:extLst>
              <a:ext uri="{FF2B5EF4-FFF2-40B4-BE49-F238E27FC236}">
                <a16:creationId xmlns:a16="http://schemas.microsoft.com/office/drawing/2014/main" id="{97FC2BF5-F622-3B49-6D18-BF6569092199}"/>
              </a:ext>
            </a:extLst>
          </p:cNvPr>
          <p:cNvGrpSpPr>
            <a:grpSpLocks noGrp="1" noUngrp="1" noRot="1" noMove="1" noResize="1"/>
          </p:cNvGrpSpPr>
          <p:nvPr userDrawn="1"/>
        </p:nvGrpSpPr>
        <p:grpSpPr>
          <a:xfrm>
            <a:off x="1895171" y="6091651"/>
            <a:ext cx="2199709" cy="374484"/>
            <a:chOff x="1888435" y="5891642"/>
            <a:chExt cx="2199709" cy="374484"/>
          </a:xfrm>
        </p:grpSpPr>
        <p:pic>
          <p:nvPicPr>
            <p:cNvPr id="10" name="Bildobjekt 9">
              <a:extLst>
                <a:ext uri="{FF2B5EF4-FFF2-40B4-BE49-F238E27FC236}">
                  <a16:creationId xmlns:a16="http://schemas.microsoft.com/office/drawing/2014/main" id="{D5C2C31C-2908-56C6-ED9A-5030539641BD}"/>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763273" y="5898774"/>
              <a:ext cx="460117" cy="367352"/>
            </a:xfrm>
            <a:prstGeom prst="rect">
              <a:avLst/>
            </a:prstGeom>
          </p:spPr>
        </p:pic>
        <p:pic>
          <p:nvPicPr>
            <p:cNvPr id="11" name="Bildobjekt 10">
              <a:extLst>
                <a:ext uri="{FF2B5EF4-FFF2-40B4-BE49-F238E27FC236}">
                  <a16:creationId xmlns:a16="http://schemas.microsoft.com/office/drawing/2014/main" id="{028276A5-EE35-D50B-2336-DAE2399C73FA}"/>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190608" y="5891642"/>
              <a:ext cx="460117" cy="367352"/>
            </a:xfrm>
            <a:prstGeom prst="rect">
              <a:avLst/>
            </a:prstGeom>
          </p:spPr>
        </p:pic>
        <p:pic>
          <p:nvPicPr>
            <p:cNvPr id="12" name="Bildobjekt 11">
              <a:extLst>
                <a:ext uri="{FF2B5EF4-FFF2-40B4-BE49-F238E27FC236}">
                  <a16:creationId xmlns:a16="http://schemas.microsoft.com/office/drawing/2014/main" id="{2CCADBF0-99EF-74DA-5610-A2B427F9F80E}"/>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325854" y="5898773"/>
              <a:ext cx="460117" cy="367352"/>
            </a:xfrm>
            <a:prstGeom prst="rect">
              <a:avLst/>
            </a:prstGeom>
          </p:spPr>
        </p:pic>
        <p:pic>
          <p:nvPicPr>
            <p:cNvPr id="13" name="Bildobjekt 12">
              <a:extLst>
                <a:ext uri="{FF2B5EF4-FFF2-40B4-BE49-F238E27FC236}">
                  <a16:creationId xmlns:a16="http://schemas.microsoft.com/office/drawing/2014/main" id="{C1B53500-AF2D-53DC-BCF8-85FFD02427B4}"/>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628027" y="5898773"/>
              <a:ext cx="460117" cy="367352"/>
            </a:xfrm>
            <a:prstGeom prst="rect">
              <a:avLst/>
            </a:prstGeom>
          </p:spPr>
        </p:pic>
        <p:pic>
          <p:nvPicPr>
            <p:cNvPr id="14" name="Bildobjekt 13">
              <a:extLst>
                <a:ext uri="{FF2B5EF4-FFF2-40B4-BE49-F238E27FC236}">
                  <a16:creationId xmlns:a16="http://schemas.microsoft.com/office/drawing/2014/main" id="{C993D4A3-B530-AF49-E3F4-CEE437C602C0}"/>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1888435" y="5898773"/>
              <a:ext cx="460117" cy="367352"/>
            </a:xfrm>
            <a:prstGeom prst="rect">
              <a:avLst/>
            </a:prstGeom>
          </p:spPr>
        </p:pic>
      </p:grpSp>
      <p:sp>
        <p:nvSpPr>
          <p:cNvPr id="15" name="Platshållare för text 14">
            <a:extLst>
              <a:ext uri="{FF2B5EF4-FFF2-40B4-BE49-F238E27FC236}">
                <a16:creationId xmlns:a16="http://schemas.microsoft.com/office/drawing/2014/main" id="{967EE1E5-CDB8-7956-DA43-142368F6540E}"/>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6" name="Platshållare för text 11">
            <a:extLst>
              <a:ext uri="{FF2B5EF4-FFF2-40B4-BE49-F238E27FC236}">
                <a16:creationId xmlns:a16="http://schemas.microsoft.com/office/drawing/2014/main" id="{25A16B3C-D478-5B03-54DF-8846A5F30905}"/>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15607762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å rubrik och illustration färjan, Stångehuvud och Oscars">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55A2197-DA24-33C4-33F6-EA2057507379}"/>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346E6864-6755-D673-AB61-496A8A06DE42}"/>
              </a:ext>
            </a:extLst>
          </p:cNvPr>
          <p:cNvPicPr>
            <a:picLocks noGrp="1" noRot="1" noMove="1" noResize="1" noEditPoints="1" noAdjustHandles="1" noChangeArrowheads="1" noChangeShapeType="1" noCrop="1"/>
          </p:cNvPicPr>
          <p:nvPr userDrawn="1"/>
        </p:nvPicPr>
        <p:blipFill>
          <a:blip r:embed="rId2"/>
          <a:srcRect/>
          <a:stretch/>
        </p:blipFill>
        <p:spPr>
          <a:xfrm>
            <a:off x="396442" y="1195767"/>
            <a:ext cx="38582098" cy="4980096"/>
          </a:xfrm>
          <a:prstGeom prst="rect">
            <a:avLst/>
          </a:prstGeom>
        </p:spPr>
      </p:pic>
      <p:pic>
        <p:nvPicPr>
          <p:cNvPr id="5" name="Bildobjekt 4">
            <a:extLst>
              <a:ext uri="{FF2B5EF4-FFF2-40B4-BE49-F238E27FC236}">
                <a16:creationId xmlns:a16="http://schemas.microsoft.com/office/drawing/2014/main" id="{AF970729-EC92-3F5B-0F19-3D120E4A4BB3}"/>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sp>
        <p:nvSpPr>
          <p:cNvPr id="6" name="Rektangel 5">
            <a:extLst>
              <a:ext uri="{FF2B5EF4-FFF2-40B4-BE49-F238E27FC236}">
                <a16:creationId xmlns:a16="http://schemas.microsoft.com/office/drawing/2014/main" id="{6FF8AAC5-1256-A836-5FD3-774E25B48203}"/>
              </a:ext>
            </a:extLst>
          </p:cNvPr>
          <p:cNvSpPr/>
          <p:nvPr userDrawn="1"/>
        </p:nvSpPr>
        <p:spPr>
          <a:xfrm>
            <a:off x="-43305017" y="4624"/>
            <a:ext cx="4330942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2E991001-C049-38F6-9CEF-D7A190F66EE9}"/>
              </a:ext>
            </a:extLst>
          </p:cNvPr>
          <p:cNvSpPr/>
          <p:nvPr userDrawn="1"/>
        </p:nvSpPr>
        <p:spPr>
          <a:xfrm>
            <a:off x="12201124" y="0"/>
            <a:ext cx="4330942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a:extLst>
              <a:ext uri="{FF2B5EF4-FFF2-40B4-BE49-F238E27FC236}">
                <a16:creationId xmlns:a16="http://schemas.microsoft.com/office/drawing/2014/main" id="{A62E582A-CF35-9CC2-29E9-AB6E91F6E495}"/>
              </a:ext>
            </a:extLst>
          </p:cNvPr>
          <p:cNvGrpSpPr>
            <a:grpSpLocks noGrp="1" noUngrp="1" noRot="1" noMove="1" noResize="1"/>
          </p:cNvGrpSpPr>
          <p:nvPr userDrawn="1"/>
        </p:nvGrpSpPr>
        <p:grpSpPr>
          <a:xfrm>
            <a:off x="1963979" y="6138759"/>
            <a:ext cx="2062092" cy="369668"/>
            <a:chOff x="2139152" y="5950610"/>
            <a:chExt cx="2062092" cy="369668"/>
          </a:xfrm>
        </p:grpSpPr>
        <p:pic>
          <p:nvPicPr>
            <p:cNvPr id="9" name="Bildobjekt 8">
              <a:extLst>
                <a:ext uri="{FF2B5EF4-FFF2-40B4-BE49-F238E27FC236}">
                  <a16:creationId xmlns:a16="http://schemas.microsoft.com/office/drawing/2014/main" id="{408B6978-CEFC-AC63-B5DF-4D2F212E571D}"/>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2988016" y="5957240"/>
              <a:ext cx="366495" cy="363038"/>
            </a:xfrm>
            <a:prstGeom prst="rect">
              <a:avLst/>
            </a:prstGeom>
          </p:spPr>
        </p:pic>
        <p:pic>
          <p:nvPicPr>
            <p:cNvPr id="10" name="Bildobjekt 9">
              <a:extLst>
                <a:ext uri="{FF2B5EF4-FFF2-40B4-BE49-F238E27FC236}">
                  <a16:creationId xmlns:a16="http://schemas.microsoft.com/office/drawing/2014/main" id="{BD615A26-E873-5A2E-567B-C501D9D89019}"/>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3412448" y="5957240"/>
              <a:ext cx="366495" cy="363038"/>
            </a:xfrm>
            <a:prstGeom prst="rect">
              <a:avLst/>
            </a:prstGeom>
          </p:spPr>
        </p:pic>
        <p:pic>
          <p:nvPicPr>
            <p:cNvPr id="11" name="Bildobjekt 10">
              <a:extLst>
                <a:ext uri="{FF2B5EF4-FFF2-40B4-BE49-F238E27FC236}">
                  <a16:creationId xmlns:a16="http://schemas.microsoft.com/office/drawing/2014/main" id="{0C721B5A-3D0F-0269-9083-A5332DCDB763}"/>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2563584" y="5957240"/>
              <a:ext cx="366495" cy="363038"/>
            </a:xfrm>
            <a:prstGeom prst="rect">
              <a:avLst/>
            </a:prstGeom>
          </p:spPr>
        </p:pic>
        <p:pic>
          <p:nvPicPr>
            <p:cNvPr id="12" name="Bildobjekt 11">
              <a:extLst>
                <a:ext uri="{FF2B5EF4-FFF2-40B4-BE49-F238E27FC236}">
                  <a16:creationId xmlns:a16="http://schemas.microsoft.com/office/drawing/2014/main" id="{3B9D6D79-4D05-E398-31C5-3AEBAAC2FD0B}"/>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3834749" y="5957240"/>
              <a:ext cx="366495" cy="363038"/>
            </a:xfrm>
            <a:prstGeom prst="rect">
              <a:avLst/>
            </a:prstGeom>
          </p:spPr>
        </p:pic>
        <p:pic>
          <p:nvPicPr>
            <p:cNvPr id="13" name="Bildobjekt 12">
              <a:extLst>
                <a:ext uri="{FF2B5EF4-FFF2-40B4-BE49-F238E27FC236}">
                  <a16:creationId xmlns:a16="http://schemas.microsoft.com/office/drawing/2014/main" id="{403A4C1A-1784-C8D8-82E1-16F9D98C7C59}"/>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2139152" y="5950610"/>
              <a:ext cx="366495" cy="363038"/>
            </a:xfrm>
            <a:prstGeom prst="rect">
              <a:avLst/>
            </a:prstGeom>
          </p:spPr>
        </p:pic>
      </p:grpSp>
      <p:sp>
        <p:nvSpPr>
          <p:cNvPr id="14" name="Platshållare för text 14">
            <a:extLst>
              <a:ext uri="{FF2B5EF4-FFF2-40B4-BE49-F238E27FC236}">
                <a16:creationId xmlns:a16="http://schemas.microsoft.com/office/drawing/2014/main" id="{C001C0E0-0F44-44CB-4DD3-B6539E6B1148}"/>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5" name="Platshållare för text 11">
            <a:extLst>
              <a:ext uri="{FF2B5EF4-FFF2-40B4-BE49-F238E27FC236}">
                <a16:creationId xmlns:a16="http://schemas.microsoft.com/office/drawing/2014/main" id="{042577D1-C29C-A88F-959D-F5BD61FBFC8D}"/>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26617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å rubrik och 2 spalter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B6D1557-7E27-6BA3-DC04-0401DBF53007}"/>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793307" y="5899189"/>
            <a:ext cx="874409" cy="479139"/>
          </a:xfrm>
          <a:prstGeom prst="rect">
            <a:avLst/>
          </a:prstGeom>
        </p:spPr>
      </p:pic>
      <p:sp>
        <p:nvSpPr>
          <p:cNvPr id="7" name="Platshållare för text 11">
            <a:extLst>
              <a:ext uri="{FF2B5EF4-FFF2-40B4-BE49-F238E27FC236}">
                <a16:creationId xmlns:a16="http://schemas.microsoft.com/office/drawing/2014/main" id="{71B92758-3C4D-7188-E501-20D2448D0BE9}"/>
              </a:ext>
            </a:extLst>
          </p:cNvPr>
          <p:cNvSpPr>
            <a:spLocks noGrp="1"/>
          </p:cNvSpPr>
          <p:nvPr>
            <p:ph type="body" sz="quarter" idx="10" hasCustomPrompt="1"/>
          </p:nvPr>
        </p:nvSpPr>
        <p:spPr>
          <a:xfrm>
            <a:off x="705969" y="740789"/>
            <a:ext cx="10781181" cy="960622"/>
          </a:xfrm>
          <a:prstGeom prst="rect">
            <a:avLst/>
          </a:prstGeom>
        </p:spPr>
        <p:txBody>
          <a:bodyPr anchor="t" anchorCtr="0"/>
          <a:lstStyle>
            <a:lvl1pPr marL="0" indent="0">
              <a:lnSpc>
                <a:spcPts val="3200"/>
              </a:lnSpc>
              <a:spcBef>
                <a:spcPts val="0"/>
              </a:spcBef>
              <a:buNone/>
              <a:defRPr sz="3000" b="1">
                <a:solidFill>
                  <a:schemeClr val="bg2"/>
                </a:solidFill>
              </a:defRPr>
            </a:lvl1pPr>
          </a:lstStyle>
          <a:p>
            <a:pPr lvl="0"/>
            <a:r>
              <a:rPr lang="sv-SE" dirty="0"/>
              <a:t>Klicka här för rubrik</a:t>
            </a:r>
          </a:p>
        </p:txBody>
      </p:sp>
      <p:sp>
        <p:nvSpPr>
          <p:cNvPr id="2" name="Platshållare för text 14">
            <a:extLst>
              <a:ext uri="{FF2B5EF4-FFF2-40B4-BE49-F238E27FC236}">
                <a16:creationId xmlns:a16="http://schemas.microsoft.com/office/drawing/2014/main" id="{8FA958B7-B157-39BC-319A-A6DF89AA61AA}"/>
              </a:ext>
            </a:extLst>
          </p:cNvPr>
          <p:cNvSpPr>
            <a:spLocks noGrp="1"/>
          </p:cNvSpPr>
          <p:nvPr>
            <p:ph type="body" sz="quarter" idx="11" hasCustomPrompt="1"/>
          </p:nvPr>
        </p:nvSpPr>
        <p:spPr>
          <a:xfrm>
            <a:off x="705970" y="1990725"/>
            <a:ext cx="5170956" cy="3457575"/>
          </a:xfrm>
          <a:prstGeom prst="rect">
            <a:avLst/>
          </a:prstGeom>
        </p:spPr>
        <p:txBody>
          <a:bodyPr/>
          <a:lstStyle>
            <a:lvl1pPr marL="0" indent="0">
              <a:buNone/>
              <a:defRPr sz="2000"/>
            </a:lvl1pPr>
          </a:lstStyle>
          <a:p>
            <a:pPr lvl="0"/>
            <a:r>
              <a:rPr lang="sv-SE" dirty="0"/>
              <a:t>Klicka här för att skriva</a:t>
            </a:r>
          </a:p>
        </p:txBody>
      </p:sp>
      <p:sp>
        <p:nvSpPr>
          <p:cNvPr id="3" name="Platshållare för text 14">
            <a:extLst>
              <a:ext uri="{FF2B5EF4-FFF2-40B4-BE49-F238E27FC236}">
                <a16:creationId xmlns:a16="http://schemas.microsoft.com/office/drawing/2014/main" id="{DE52FB6D-218F-FC14-A7A1-112DECBC8953}"/>
              </a:ext>
            </a:extLst>
          </p:cNvPr>
          <p:cNvSpPr>
            <a:spLocks noGrp="1"/>
          </p:cNvSpPr>
          <p:nvPr>
            <p:ph type="body" sz="quarter" idx="12" hasCustomPrompt="1"/>
          </p:nvPr>
        </p:nvSpPr>
        <p:spPr>
          <a:xfrm>
            <a:off x="6296025" y="1990725"/>
            <a:ext cx="5170956" cy="3457575"/>
          </a:xfrm>
          <a:prstGeom prst="rect">
            <a:avLst/>
          </a:prstGeom>
        </p:spPr>
        <p:txBody>
          <a:bodyPr/>
          <a:lstStyle>
            <a:lvl1pPr marL="0" indent="0">
              <a:buNone/>
              <a:defRPr sz="2000"/>
            </a:lvl1pPr>
          </a:lstStyle>
          <a:p>
            <a:pPr lvl="0"/>
            <a:r>
              <a:rPr lang="sv-SE" dirty="0"/>
              <a:t>Klicka här för att skriva</a:t>
            </a:r>
          </a:p>
        </p:txBody>
      </p:sp>
    </p:spTree>
    <p:extLst>
      <p:ext uri="{BB962C8B-B14F-4D97-AF65-F5344CB8AC3E}">
        <p14:creationId xmlns:p14="http://schemas.microsoft.com/office/powerpoint/2010/main" val="10112227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å rubrik och illustration odlingsfält, kyrkan och färjan">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8C60C32-A935-446C-D5E9-C365F589BB02}"/>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7D72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9EFBE41E-F668-D26D-C64A-50A695DABE93}"/>
              </a:ext>
            </a:extLst>
          </p:cNvPr>
          <p:cNvPicPr>
            <a:picLocks noGrp="1" noRot="1" noMove="1" noResize="1" noEditPoints="1" noAdjustHandles="1" noChangeArrowheads="1" noChangeShapeType="1" noCrop="1"/>
          </p:cNvPicPr>
          <p:nvPr userDrawn="1"/>
        </p:nvPicPr>
        <p:blipFill>
          <a:blip r:embed="rId2"/>
          <a:srcRect/>
          <a:stretch/>
        </p:blipFill>
        <p:spPr>
          <a:xfrm>
            <a:off x="6090515" y="1886542"/>
            <a:ext cx="31886032" cy="4115782"/>
          </a:xfrm>
          <a:prstGeom prst="rect">
            <a:avLst/>
          </a:prstGeom>
        </p:spPr>
      </p:pic>
      <p:pic>
        <p:nvPicPr>
          <p:cNvPr id="5" name="Bildobjekt 4">
            <a:extLst>
              <a:ext uri="{FF2B5EF4-FFF2-40B4-BE49-F238E27FC236}">
                <a16:creationId xmlns:a16="http://schemas.microsoft.com/office/drawing/2014/main" id="{27AF486F-176E-84E7-B772-B7673E9F7AC8}"/>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grpSp>
        <p:nvGrpSpPr>
          <p:cNvPr id="6" name="Grupp 5">
            <a:extLst>
              <a:ext uri="{FF2B5EF4-FFF2-40B4-BE49-F238E27FC236}">
                <a16:creationId xmlns:a16="http://schemas.microsoft.com/office/drawing/2014/main" id="{5D17EC4C-4649-77B1-4FB8-B7F2FAB45431}"/>
              </a:ext>
            </a:extLst>
          </p:cNvPr>
          <p:cNvGrpSpPr>
            <a:grpSpLocks noGrp="1" noUngrp="1" noRot="1" noMove="1" noResize="1"/>
          </p:cNvGrpSpPr>
          <p:nvPr userDrawn="1"/>
        </p:nvGrpSpPr>
        <p:grpSpPr>
          <a:xfrm>
            <a:off x="1895171" y="6138759"/>
            <a:ext cx="2199710" cy="374484"/>
            <a:chOff x="1888435" y="5891642"/>
            <a:chExt cx="2199710" cy="374484"/>
          </a:xfrm>
        </p:grpSpPr>
        <p:pic>
          <p:nvPicPr>
            <p:cNvPr id="7" name="Bildobjekt 6">
              <a:extLst>
                <a:ext uri="{FF2B5EF4-FFF2-40B4-BE49-F238E27FC236}">
                  <a16:creationId xmlns:a16="http://schemas.microsoft.com/office/drawing/2014/main" id="{9ECBBC3B-2345-D92E-88EF-8C49511C8FCA}"/>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763273" y="5898774"/>
              <a:ext cx="460118" cy="367352"/>
            </a:xfrm>
            <a:prstGeom prst="rect">
              <a:avLst/>
            </a:prstGeom>
          </p:spPr>
        </p:pic>
        <p:pic>
          <p:nvPicPr>
            <p:cNvPr id="8" name="Bildobjekt 7">
              <a:extLst>
                <a:ext uri="{FF2B5EF4-FFF2-40B4-BE49-F238E27FC236}">
                  <a16:creationId xmlns:a16="http://schemas.microsoft.com/office/drawing/2014/main" id="{6477E5CB-6343-69CE-B7BE-6FCF2193FFFA}"/>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190608" y="5891642"/>
              <a:ext cx="460118" cy="367352"/>
            </a:xfrm>
            <a:prstGeom prst="rect">
              <a:avLst/>
            </a:prstGeom>
          </p:spPr>
        </p:pic>
        <p:pic>
          <p:nvPicPr>
            <p:cNvPr id="9" name="Bildobjekt 8">
              <a:extLst>
                <a:ext uri="{FF2B5EF4-FFF2-40B4-BE49-F238E27FC236}">
                  <a16:creationId xmlns:a16="http://schemas.microsoft.com/office/drawing/2014/main" id="{2AA12EE7-6A5D-1252-41A0-548D7744C789}"/>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325854" y="5898773"/>
              <a:ext cx="460118" cy="367352"/>
            </a:xfrm>
            <a:prstGeom prst="rect">
              <a:avLst/>
            </a:prstGeom>
          </p:spPr>
        </p:pic>
        <p:pic>
          <p:nvPicPr>
            <p:cNvPr id="10" name="Bildobjekt 9">
              <a:extLst>
                <a:ext uri="{FF2B5EF4-FFF2-40B4-BE49-F238E27FC236}">
                  <a16:creationId xmlns:a16="http://schemas.microsoft.com/office/drawing/2014/main" id="{A49FFC41-EAD0-2F4D-5727-23555C26EC48}"/>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628027" y="5898773"/>
              <a:ext cx="460118" cy="367352"/>
            </a:xfrm>
            <a:prstGeom prst="rect">
              <a:avLst/>
            </a:prstGeom>
          </p:spPr>
        </p:pic>
        <p:pic>
          <p:nvPicPr>
            <p:cNvPr id="11" name="Bildobjekt 10">
              <a:extLst>
                <a:ext uri="{FF2B5EF4-FFF2-40B4-BE49-F238E27FC236}">
                  <a16:creationId xmlns:a16="http://schemas.microsoft.com/office/drawing/2014/main" id="{3544B911-306B-D3B8-3795-88A5267F4E91}"/>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1888435" y="5898773"/>
              <a:ext cx="460118" cy="367352"/>
            </a:xfrm>
            <a:prstGeom prst="rect">
              <a:avLst/>
            </a:prstGeom>
          </p:spPr>
        </p:pic>
      </p:grpSp>
      <p:sp>
        <p:nvSpPr>
          <p:cNvPr id="12" name="Rektangel 11">
            <a:extLst>
              <a:ext uri="{FF2B5EF4-FFF2-40B4-BE49-F238E27FC236}">
                <a16:creationId xmlns:a16="http://schemas.microsoft.com/office/drawing/2014/main" id="{89E5A93C-4222-CDA3-0903-70B557CA8EFB}"/>
              </a:ext>
            </a:extLst>
          </p:cNvPr>
          <p:cNvSpPr/>
          <p:nvPr userDrawn="1"/>
        </p:nvSpPr>
        <p:spPr>
          <a:xfrm>
            <a:off x="12201124" y="0"/>
            <a:ext cx="4330942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text 14">
            <a:extLst>
              <a:ext uri="{FF2B5EF4-FFF2-40B4-BE49-F238E27FC236}">
                <a16:creationId xmlns:a16="http://schemas.microsoft.com/office/drawing/2014/main" id="{E9D0F830-5E4D-35F7-F7E3-87A7D7EF9821}"/>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4" name="Platshållare för text 11">
            <a:extLst>
              <a:ext uri="{FF2B5EF4-FFF2-40B4-BE49-F238E27FC236}">
                <a16:creationId xmlns:a16="http://schemas.microsoft.com/office/drawing/2014/main" id="{A8E9314F-6430-14B9-35CC-D69CF97290A1}"/>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2523670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å rubrik och illustration färjan och Stångehuvu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57A3474-EE5C-724A-CF79-2F629062ECB5}"/>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7D72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C60AD24F-55B4-F66A-0FE1-7B0207117655}"/>
              </a:ext>
            </a:extLst>
          </p:cNvPr>
          <p:cNvPicPr>
            <a:picLocks noGrp="1" noRot="1" noMove="1" noResize="1" noEditPoints="1" noAdjustHandles="1" noChangeArrowheads="1" noChangeShapeType="1" noCrop="1"/>
          </p:cNvPicPr>
          <p:nvPr userDrawn="1"/>
        </p:nvPicPr>
        <p:blipFill>
          <a:blip r:embed="rId2"/>
          <a:srcRect/>
          <a:stretch/>
        </p:blipFill>
        <p:spPr>
          <a:xfrm>
            <a:off x="-1222835" y="-486337"/>
            <a:ext cx="56488051" cy="7291359"/>
          </a:xfrm>
          <a:prstGeom prst="rect">
            <a:avLst/>
          </a:prstGeom>
        </p:spPr>
      </p:pic>
      <p:pic>
        <p:nvPicPr>
          <p:cNvPr id="5" name="Bildobjekt 4">
            <a:extLst>
              <a:ext uri="{FF2B5EF4-FFF2-40B4-BE49-F238E27FC236}">
                <a16:creationId xmlns:a16="http://schemas.microsoft.com/office/drawing/2014/main" id="{CBE00ECA-95D8-97EF-4FEF-DA5120C782D1}"/>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grpSp>
        <p:nvGrpSpPr>
          <p:cNvPr id="6" name="Grupp 5">
            <a:extLst>
              <a:ext uri="{FF2B5EF4-FFF2-40B4-BE49-F238E27FC236}">
                <a16:creationId xmlns:a16="http://schemas.microsoft.com/office/drawing/2014/main" id="{82517F22-EC23-6B56-B0D2-F8BCA8772FA3}"/>
              </a:ext>
            </a:extLst>
          </p:cNvPr>
          <p:cNvGrpSpPr>
            <a:grpSpLocks noGrp="1" noUngrp="1" noRot="1" noMove="1" noResize="1"/>
          </p:cNvGrpSpPr>
          <p:nvPr userDrawn="1"/>
        </p:nvGrpSpPr>
        <p:grpSpPr>
          <a:xfrm>
            <a:off x="1895171" y="6138759"/>
            <a:ext cx="2199710" cy="374484"/>
            <a:chOff x="1888435" y="5891642"/>
            <a:chExt cx="2199710" cy="374484"/>
          </a:xfrm>
        </p:grpSpPr>
        <p:pic>
          <p:nvPicPr>
            <p:cNvPr id="7" name="Bildobjekt 6">
              <a:extLst>
                <a:ext uri="{FF2B5EF4-FFF2-40B4-BE49-F238E27FC236}">
                  <a16:creationId xmlns:a16="http://schemas.microsoft.com/office/drawing/2014/main" id="{56CA6960-E36A-7EBD-363D-77E9C978F0B3}"/>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763273" y="5898774"/>
              <a:ext cx="460118" cy="367352"/>
            </a:xfrm>
            <a:prstGeom prst="rect">
              <a:avLst/>
            </a:prstGeom>
          </p:spPr>
        </p:pic>
        <p:pic>
          <p:nvPicPr>
            <p:cNvPr id="8" name="Bildobjekt 7">
              <a:extLst>
                <a:ext uri="{FF2B5EF4-FFF2-40B4-BE49-F238E27FC236}">
                  <a16:creationId xmlns:a16="http://schemas.microsoft.com/office/drawing/2014/main" id="{33EFDA96-4E4D-EEF9-0C11-D834244FBF38}"/>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190608" y="5891642"/>
              <a:ext cx="460118" cy="367352"/>
            </a:xfrm>
            <a:prstGeom prst="rect">
              <a:avLst/>
            </a:prstGeom>
          </p:spPr>
        </p:pic>
        <p:pic>
          <p:nvPicPr>
            <p:cNvPr id="9" name="Bildobjekt 8">
              <a:extLst>
                <a:ext uri="{FF2B5EF4-FFF2-40B4-BE49-F238E27FC236}">
                  <a16:creationId xmlns:a16="http://schemas.microsoft.com/office/drawing/2014/main" id="{6F281796-793F-FDD8-5AE0-FF639CB49C30}"/>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325854" y="5898773"/>
              <a:ext cx="460118" cy="367352"/>
            </a:xfrm>
            <a:prstGeom prst="rect">
              <a:avLst/>
            </a:prstGeom>
          </p:spPr>
        </p:pic>
        <p:pic>
          <p:nvPicPr>
            <p:cNvPr id="10" name="Bildobjekt 9">
              <a:extLst>
                <a:ext uri="{FF2B5EF4-FFF2-40B4-BE49-F238E27FC236}">
                  <a16:creationId xmlns:a16="http://schemas.microsoft.com/office/drawing/2014/main" id="{661226AF-D7DA-1070-0053-3357A3053008}"/>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628027" y="5898773"/>
              <a:ext cx="460118" cy="367352"/>
            </a:xfrm>
            <a:prstGeom prst="rect">
              <a:avLst/>
            </a:prstGeom>
          </p:spPr>
        </p:pic>
        <p:pic>
          <p:nvPicPr>
            <p:cNvPr id="11" name="Bildobjekt 10">
              <a:extLst>
                <a:ext uri="{FF2B5EF4-FFF2-40B4-BE49-F238E27FC236}">
                  <a16:creationId xmlns:a16="http://schemas.microsoft.com/office/drawing/2014/main" id="{25E921C4-8B3F-2ABF-7A5E-81A6A0E82597}"/>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1888435" y="5898773"/>
              <a:ext cx="460118" cy="367352"/>
            </a:xfrm>
            <a:prstGeom prst="rect">
              <a:avLst/>
            </a:prstGeom>
          </p:spPr>
        </p:pic>
      </p:grpSp>
      <p:sp>
        <p:nvSpPr>
          <p:cNvPr id="12" name="Rektangel 11">
            <a:extLst>
              <a:ext uri="{FF2B5EF4-FFF2-40B4-BE49-F238E27FC236}">
                <a16:creationId xmlns:a16="http://schemas.microsoft.com/office/drawing/2014/main" id="{E4FECF4F-A579-3907-0935-BC29D3B4096B}"/>
              </a:ext>
            </a:extLst>
          </p:cNvPr>
          <p:cNvSpPr/>
          <p:nvPr userDrawn="1"/>
        </p:nvSpPr>
        <p:spPr>
          <a:xfrm>
            <a:off x="12201124" y="0"/>
            <a:ext cx="4330942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7DF78815-43C2-9B21-04B1-BB5D6E696549}"/>
              </a:ext>
            </a:extLst>
          </p:cNvPr>
          <p:cNvSpPr/>
          <p:nvPr userDrawn="1"/>
        </p:nvSpPr>
        <p:spPr>
          <a:xfrm>
            <a:off x="-1856508" y="0"/>
            <a:ext cx="1859232"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DBE0654A-AAC4-08DA-BDB5-D4F52543B723}"/>
              </a:ext>
            </a:extLst>
          </p:cNvPr>
          <p:cNvSpPr/>
          <p:nvPr userDrawn="1"/>
        </p:nvSpPr>
        <p:spPr>
          <a:xfrm>
            <a:off x="-171397" y="-548639"/>
            <a:ext cx="6267397" cy="5486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text 14">
            <a:extLst>
              <a:ext uri="{FF2B5EF4-FFF2-40B4-BE49-F238E27FC236}">
                <a16:creationId xmlns:a16="http://schemas.microsoft.com/office/drawing/2014/main" id="{68AB12B6-3513-5D5C-3480-122EF127D816}"/>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6" name="Platshållare för text 11">
            <a:extLst>
              <a:ext uri="{FF2B5EF4-FFF2-40B4-BE49-F238E27FC236}">
                <a16:creationId xmlns:a16="http://schemas.microsoft.com/office/drawing/2014/main" id="{DF2B746E-5EC1-B0EC-BA35-8D0BADAC763F}"/>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19369234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å rubrik och illustration Västerhavspromenaden, odlingsfält och Skaftöbron">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6DA7A37-1BE4-2938-654C-ADDE1E64AF92}"/>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E855C97D-6E68-F34F-6147-DD8E8D47EF4F}"/>
              </a:ext>
            </a:extLst>
          </p:cNvPr>
          <p:cNvPicPr>
            <a:picLocks noGrp="1" noRot="1" noMove="1" noResize="1" noEditPoints="1" noAdjustHandles="1" noChangeArrowheads="1" noChangeShapeType="1" noCrop="1"/>
          </p:cNvPicPr>
          <p:nvPr userDrawn="1"/>
        </p:nvPicPr>
        <p:blipFill>
          <a:blip r:embed="rId2"/>
          <a:srcRect/>
          <a:stretch/>
        </p:blipFill>
        <p:spPr>
          <a:xfrm>
            <a:off x="-15545582" y="244423"/>
            <a:ext cx="38582098" cy="4980096"/>
          </a:xfrm>
          <a:prstGeom prst="rect">
            <a:avLst/>
          </a:prstGeom>
        </p:spPr>
      </p:pic>
      <p:pic>
        <p:nvPicPr>
          <p:cNvPr id="5" name="Bildobjekt 4">
            <a:extLst>
              <a:ext uri="{FF2B5EF4-FFF2-40B4-BE49-F238E27FC236}">
                <a16:creationId xmlns:a16="http://schemas.microsoft.com/office/drawing/2014/main" id="{32C207F0-0C91-9288-8469-B8C5087F0CE6}"/>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grpSp>
        <p:nvGrpSpPr>
          <p:cNvPr id="6" name="Grupp 5">
            <a:extLst>
              <a:ext uri="{FF2B5EF4-FFF2-40B4-BE49-F238E27FC236}">
                <a16:creationId xmlns:a16="http://schemas.microsoft.com/office/drawing/2014/main" id="{5E592872-8C82-DF07-FB0B-C11C74D463A2}"/>
              </a:ext>
            </a:extLst>
          </p:cNvPr>
          <p:cNvGrpSpPr>
            <a:grpSpLocks noGrp="1" noUngrp="1" noRot="1" noMove="1" noResize="1"/>
          </p:cNvGrpSpPr>
          <p:nvPr userDrawn="1"/>
        </p:nvGrpSpPr>
        <p:grpSpPr>
          <a:xfrm>
            <a:off x="1963979" y="6138759"/>
            <a:ext cx="2062092" cy="369668"/>
            <a:chOff x="2139152" y="5950610"/>
            <a:chExt cx="2062092" cy="369668"/>
          </a:xfrm>
        </p:grpSpPr>
        <p:pic>
          <p:nvPicPr>
            <p:cNvPr id="7" name="Bildobjekt 6">
              <a:extLst>
                <a:ext uri="{FF2B5EF4-FFF2-40B4-BE49-F238E27FC236}">
                  <a16:creationId xmlns:a16="http://schemas.microsoft.com/office/drawing/2014/main" id="{B68A8FC7-BAFA-CB34-9168-0058E89C6B97}"/>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2988016" y="5957240"/>
              <a:ext cx="366495" cy="363038"/>
            </a:xfrm>
            <a:prstGeom prst="rect">
              <a:avLst/>
            </a:prstGeom>
          </p:spPr>
        </p:pic>
        <p:pic>
          <p:nvPicPr>
            <p:cNvPr id="8" name="Bildobjekt 7">
              <a:extLst>
                <a:ext uri="{FF2B5EF4-FFF2-40B4-BE49-F238E27FC236}">
                  <a16:creationId xmlns:a16="http://schemas.microsoft.com/office/drawing/2014/main" id="{3049136E-1C57-C14D-654A-0FCCA47670F6}"/>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3412448" y="5957240"/>
              <a:ext cx="366495" cy="363038"/>
            </a:xfrm>
            <a:prstGeom prst="rect">
              <a:avLst/>
            </a:prstGeom>
          </p:spPr>
        </p:pic>
        <p:pic>
          <p:nvPicPr>
            <p:cNvPr id="9" name="Bildobjekt 8">
              <a:extLst>
                <a:ext uri="{FF2B5EF4-FFF2-40B4-BE49-F238E27FC236}">
                  <a16:creationId xmlns:a16="http://schemas.microsoft.com/office/drawing/2014/main" id="{5B6FB3DE-A19E-58F3-FDAA-955AA1F4F8BF}"/>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2563584" y="5957240"/>
              <a:ext cx="366495" cy="363038"/>
            </a:xfrm>
            <a:prstGeom prst="rect">
              <a:avLst/>
            </a:prstGeom>
          </p:spPr>
        </p:pic>
        <p:pic>
          <p:nvPicPr>
            <p:cNvPr id="10" name="Bildobjekt 9">
              <a:extLst>
                <a:ext uri="{FF2B5EF4-FFF2-40B4-BE49-F238E27FC236}">
                  <a16:creationId xmlns:a16="http://schemas.microsoft.com/office/drawing/2014/main" id="{BE276AED-2142-9A9D-4E06-7E8254536B8B}"/>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3834749" y="5957240"/>
              <a:ext cx="366495" cy="363038"/>
            </a:xfrm>
            <a:prstGeom prst="rect">
              <a:avLst/>
            </a:prstGeom>
          </p:spPr>
        </p:pic>
        <p:pic>
          <p:nvPicPr>
            <p:cNvPr id="11" name="Bildobjekt 10">
              <a:extLst>
                <a:ext uri="{FF2B5EF4-FFF2-40B4-BE49-F238E27FC236}">
                  <a16:creationId xmlns:a16="http://schemas.microsoft.com/office/drawing/2014/main" id="{3B6D5C2C-FDED-6A61-C736-75A4521CA335}"/>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2139152" y="5950610"/>
              <a:ext cx="366495" cy="363038"/>
            </a:xfrm>
            <a:prstGeom prst="rect">
              <a:avLst/>
            </a:prstGeom>
          </p:spPr>
        </p:pic>
      </p:grpSp>
      <p:sp>
        <p:nvSpPr>
          <p:cNvPr id="12" name="Rektangel 11">
            <a:extLst>
              <a:ext uri="{FF2B5EF4-FFF2-40B4-BE49-F238E27FC236}">
                <a16:creationId xmlns:a16="http://schemas.microsoft.com/office/drawing/2014/main" id="{63BE0858-AF4A-CA04-65E9-6CA314BA87B9}"/>
              </a:ext>
            </a:extLst>
          </p:cNvPr>
          <p:cNvSpPr/>
          <p:nvPr userDrawn="1"/>
        </p:nvSpPr>
        <p:spPr>
          <a:xfrm>
            <a:off x="12201124" y="0"/>
            <a:ext cx="4330942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2AACBEC5-97AA-BC86-65D6-55278AFC8015}"/>
              </a:ext>
            </a:extLst>
          </p:cNvPr>
          <p:cNvSpPr/>
          <p:nvPr userDrawn="1"/>
        </p:nvSpPr>
        <p:spPr>
          <a:xfrm>
            <a:off x="-43305017" y="4624"/>
            <a:ext cx="4330942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text 14">
            <a:extLst>
              <a:ext uri="{FF2B5EF4-FFF2-40B4-BE49-F238E27FC236}">
                <a16:creationId xmlns:a16="http://schemas.microsoft.com/office/drawing/2014/main" id="{3AE105F9-4E2D-E7F3-7B65-FD82099F061D}"/>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5" name="Platshållare för text 11">
            <a:extLst>
              <a:ext uri="{FF2B5EF4-FFF2-40B4-BE49-F238E27FC236}">
                <a16:creationId xmlns:a16="http://schemas.microsoft.com/office/drawing/2014/main" id="{D76B513D-73FF-2B0D-D962-0E426C9032F2}"/>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12774021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å rubrik och illustration Pinnevik Gullmarsvallen">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E1B4C64-62C9-BBF2-371E-85C95FA03043}"/>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7D72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A5C862C6-77DE-D04F-E49A-D5C381935C0A}"/>
              </a:ext>
            </a:extLst>
          </p:cNvPr>
          <p:cNvPicPr>
            <a:picLocks noGrp="1" noRot="1" noMove="1" noResize="1" noEditPoints="1" noAdjustHandles="1" noChangeArrowheads="1" noChangeShapeType="1" noCrop="1"/>
          </p:cNvPicPr>
          <p:nvPr userDrawn="1"/>
        </p:nvPicPr>
        <p:blipFill>
          <a:blip r:embed="rId2"/>
          <a:srcRect/>
          <a:stretch/>
        </p:blipFill>
        <p:spPr>
          <a:xfrm>
            <a:off x="-26373575" y="243338"/>
            <a:ext cx="38971985" cy="5030422"/>
          </a:xfrm>
          <a:prstGeom prst="rect">
            <a:avLst/>
          </a:prstGeom>
        </p:spPr>
      </p:pic>
      <p:pic>
        <p:nvPicPr>
          <p:cNvPr id="5" name="Bildobjekt 4">
            <a:extLst>
              <a:ext uri="{FF2B5EF4-FFF2-40B4-BE49-F238E27FC236}">
                <a16:creationId xmlns:a16="http://schemas.microsoft.com/office/drawing/2014/main" id="{61A8EDDE-AB23-A4B4-C2D6-4C8EB6FAF27C}"/>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grpSp>
        <p:nvGrpSpPr>
          <p:cNvPr id="6" name="Grupp 5">
            <a:extLst>
              <a:ext uri="{FF2B5EF4-FFF2-40B4-BE49-F238E27FC236}">
                <a16:creationId xmlns:a16="http://schemas.microsoft.com/office/drawing/2014/main" id="{C8519A74-1009-51B9-8309-80BCA75B038D}"/>
              </a:ext>
            </a:extLst>
          </p:cNvPr>
          <p:cNvGrpSpPr>
            <a:grpSpLocks noGrp="1" noUngrp="1" noRot="1" noMove="1" noResize="1"/>
          </p:cNvGrpSpPr>
          <p:nvPr userDrawn="1"/>
        </p:nvGrpSpPr>
        <p:grpSpPr>
          <a:xfrm>
            <a:off x="1895171" y="6138759"/>
            <a:ext cx="2199710" cy="374484"/>
            <a:chOff x="1888435" y="5891642"/>
            <a:chExt cx="2199710" cy="374484"/>
          </a:xfrm>
        </p:grpSpPr>
        <p:pic>
          <p:nvPicPr>
            <p:cNvPr id="7" name="Bildobjekt 6">
              <a:extLst>
                <a:ext uri="{FF2B5EF4-FFF2-40B4-BE49-F238E27FC236}">
                  <a16:creationId xmlns:a16="http://schemas.microsoft.com/office/drawing/2014/main" id="{4106669A-9F15-2CAB-13B0-298F00EB4ACA}"/>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763273" y="5898774"/>
              <a:ext cx="460118" cy="367352"/>
            </a:xfrm>
            <a:prstGeom prst="rect">
              <a:avLst/>
            </a:prstGeom>
          </p:spPr>
        </p:pic>
        <p:pic>
          <p:nvPicPr>
            <p:cNvPr id="8" name="Bildobjekt 7">
              <a:extLst>
                <a:ext uri="{FF2B5EF4-FFF2-40B4-BE49-F238E27FC236}">
                  <a16:creationId xmlns:a16="http://schemas.microsoft.com/office/drawing/2014/main" id="{D0FB7611-AC19-05F3-2A05-E0EBCDA147EF}"/>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190608" y="5891642"/>
              <a:ext cx="460118" cy="367352"/>
            </a:xfrm>
            <a:prstGeom prst="rect">
              <a:avLst/>
            </a:prstGeom>
          </p:spPr>
        </p:pic>
        <p:pic>
          <p:nvPicPr>
            <p:cNvPr id="9" name="Bildobjekt 8">
              <a:extLst>
                <a:ext uri="{FF2B5EF4-FFF2-40B4-BE49-F238E27FC236}">
                  <a16:creationId xmlns:a16="http://schemas.microsoft.com/office/drawing/2014/main" id="{4B9F80E8-2A33-C200-0E6D-AD352C4F3FCC}"/>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325854" y="5898773"/>
              <a:ext cx="460118" cy="367352"/>
            </a:xfrm>
            <a:prstGeom prst="rect">
              <a:avLst/>
            </a:prstGeom>
          </p:spPr>
        </p:pic>
        <p:pic>
          <p:nvPicPr>
            <p:cNvPr id="10" name="Bildobjekt 9">
              <a:extLst>
                <a:ext uri="{FF2B5EF4-FFF2-40B4-BE49-F238E27FC236}">
                  <a16:creationId xmlns:a16="http://schemas.microsoft.com/office/drawing/2014/main" id="{1D0ED4E7-91C5-4FE4-F450-2AA2FDE4413F}"/>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628027" y="5898773"/>
              <a:ext cx="460118" cy="367352"/>
            </a:xfrm>
            <a:prstGeom prst="rect">
              <a:avLst/>
            </a:prstGeom>
          </p:spPr>
        </p:pic>
        <p:pic>
          <p:nvPicPr>
            <p:cNvPr id="11" name="Bildobjekt 10">
              <a:extLst>
                <a:ext uri="{FF2B5EF4-FFF2-40B4-BE49-F238E27FC236}">
                  <a16:creationId xmlns:a16="http://schemas.microsoft.com/office/drawing/2014/main" id="{0E33261D-2E6B-3D0B-F892-9E53CFE7A7C4}"/>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1888435" y="5898773"/>
              <a:ext cx="460118" cy="367352"/>
            </a:xfrm>
            <a:prstGeom prst="rect">
              <a:avLst/>
            </a:prstGeom>
          </p:spPr>
        </p:pic>
      </p:grpSp>
      <p:sp>
        <p:nvSpPr>
          <p:cNvPr id="12" name="Rektangel 11">
            <a:extLst>
              <a:ext uri="{FF2B5EF4-FFF2-40B4-BE49-F238E27FC236}">
                <a16:creationId xmlns:a16="http://schemas.microsoft.com/office/drawing/2014/main" id="{E13E9C7E-E404-10EC-C883-10D1D3EBF90F}"/>
              </a:ext>
            </a:extLst>
          </p:cNvPr>
          <p:cNvSpPr/>
          <p:nvPr userDrawn="1"/>
        </p:nvSpPr>
        <p:spPr>
          <a:xfrm>
            <a:off x="12201124" y="0"/>
            <a:ext cx="4330942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B41A1C25-0B60-7B15-432F-9A991B8D85AC}"/>
              </a:ext>
            </a:extLst>
          </p:cNvPr>
          <p:cNvSpPr/>
          <p:nvPr userDrawn="1"/>
        </p:nvSpPr>
        <p:spPr>
          <a:xfrm>
            <a:off x="-4307305" y="0"/>
            <a:ext cx="4310029"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1D59E41B-F57F-3512-EA08-408029B36D23}"/>
              </a:ext>
            </a:extLst>
          </p:cNvPr>
          <p:cNvSpPr/>
          <p:nvPr userDrawn="1"/>
        </p:nvSpPr>
        <p:spPr>
          <a:xfrm>
            <a:off x="-171397" y="-548639"/>
            <a:ext cx="6267397" cy="5486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text 14">
            <a:extLst>
              <a:ext uri="{FF2B5EF4-FFF2-40B4-BE49-F238E27FC236}">
                <a16:creationId xmlns:a16="http://schemas.microsoft.com/office/drawing/2014/main" id="{23F9BA83-DABD-7519-3F8A-635BAB29D9E2}"/>
              </a:ext>
            </a:extLst>
          </p:cNvPr>
          <p:cNvSpPr>
            <a:spLocks noGrp="1"/>
          </p:cNvSpPr>
          <p:nvPr>
            <p:ph type="body" sz="quarter" idx="11" hasCustomPrompt="1"/>
          </p:nvPr>
        </p:nvSpPr>
        <p:spPr>
          <a:xfrm>
            <a:off x="705970" y="2944813"/>
            <a:ext cx="4654596" cy="2181225"/>
          </a:xfrm>
          <a:prstGeom prst="rect">
            <a:avLst/>
          </a:prstGeom>
        </p:spPr>
        <p:txBody>
          <a:bodyPr/>
          <a:lstStyle>
            <a:lvl1pPr marL="0" indent="0">
              <a:buNone/>
              <a:defRPr sz="2000"/>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r>
              <a:rPr lang="sv-SE" err="1"/>
              <a:t>eiusmod</a:t>
            </a:r>
            <a:r>
              <a:rPr lang="sv-SE"/>
              <a:t> </a:t>
            </a:r>
            <a:r>
              <a:rPr lang="sv-SE" err="1"/>
              <a:t>tempor</a:t>
            </a:r>
            <a:r>
              <a:rPr lang="sv-SE"/>
              <a:t> </a:t>
            </a:r>
            <a:r>
              <a:rPr lang="sv-SE" err="1"/>
              <a:t>incididunt</a:t>
            </a:r>
            <a:r>
              <a:rPr lang="sv-SE"/>
              <a:t> ut </a:t>
            </a:r>
            <a:r>
              <a:rPr lang="sv-SE" err="1"/>
              <a:t>labore</a:t>
            </a:r>
            <a:r>
              <a:rPr lang="sv-SE"/>
              <a:t> et </a:t>
            </a:r>
            <a:r>
              <a:rPr lang="sv-SE" err="1"/>
              <a:t>dolore</a:t>
            </a:r>
            <a:r>
              <a:rPr lang="sv-SE"/>
              <a:t> </a:t>
            </a:r>
            <a:r>
              <a:rPr lang="sv-SE" err="1"/>
              <a:t>magna</a:t>
            </a:r>
            <a:r>
              <a:rPr lang="sv-SE"/>
              <a:t> </a:t>
            </a:r>
            <a:r>
              <a:rPr lang="sv-SE" err="1"/>
              <a:t>aliqua</a:t>
            </a:r>
            <a:r>
              <a:rPr lang="sv-SE"/>
              <a:t>. Ut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exercitation</a:t>
            </a:r>
            <a:r>
              <a:rPr lang="sv-SE"/>
              <a:t> </a:t>
            </a:r>
            <a:r>
              <a:rPr lang="sv-SE" err="1"/>
              <a:t>ullamco</a:t>
            </a:r>
            <a:r>
              <a:rPr lang="sv-SE"/>
              <a:t> </a:t>
            </a:r>
            <a:r>
              <a:rPr lang="sv-SE" err="1"/>
              <a:t>laboris</a:t>
            </a:r>
            <a:r>
              <a:rPr lang="sv-SE"/>
              <a:t> </a:t>
            </a:r>
            <a:r>
              <a:rPr lang="sv-SE" err="1"/>
              <a:t>nisi</a:t>
            </a:r>
            <a:r>
              <a:rPr lang="sv-SE"/>
              <a:t> ut </a:t>
            </a:r>
            <a:r>
              <a:rPr lang="sv-SE" err="1"/>
              <a:t>aliquip</a:t>
            </a:r>
            <a:r>
              <a:rPr lang="sv-SE"/>
              <a:t> ex </a:t>
            </a:r>
            <a:r>
              <a:rPr lang="sv-SE" err="1"/>
              <a:t>ea</a:t>
            </a:r>
            <a:endParaRPr lang="sv-SE"/>
          </a:p>
        </p:txBody>
      </p:sp>
      <p:sp>
        <p:nvSpPr>
          <p:cNvPr id="16" name="Platshållare för text 11">
            <a:extLst>
              <a:ext uri="{FF2B5EF4-FFF2-40B4-BE49-F238E27FC236}">
                <a16:creationId xmlns:a16="http://schemas.microsoft.com/office/drawing/2014/main" id="{7D312291-ED41-801D-CBEC-5DC8CE078416}"/>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bg2"/>
                </a:solidFill>
              </a:defRPr>
            </a:lvl1pPr>
          </a:lstStyle>
          <a:p>
            <a:pPr lvl="0"/>
            <a:r>
              <a:rPr lang="sv-SE" dirty="0"/>
              <a:t>Klicka här för rubrik</a:t>
            </a:r>
          </a:p>
        </p:txBody>
      </p:sp>
    </p:spTree>
    <p:extLst>
      <p:ext uri="{BB962C8B-B14F-4D97-AF65-F5344CB8AC3E}">
        <p14:creationId xmlns:p14="http://schemas.microsoft.com/office/powerpoint/2010/main" val="16354287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unktlista grå rubrik vågor rubrik 1 rad och egen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DBACE3C-485D-4C96-75F4-27EB5EB47ACB}"/>
              </a:ext>
            </a:extLst>
          </p:cNvPr>
          <p:cNvSpPr>
            <a:spLocks noGrp="1" noRot="1" noMove="1" noResize="1" noEditPoints="1" noAdjustHandles="1" noChangeArrowheads="1" noChangeShapeType="1"/>
          </p:cNvSpPr>
          <p:nvPr userDrawn="1"/>
        </p:nvSpPr>
        <p:spPr>
          <a:xfrm>
            <a:off x="1" y="0"/>
            <a:ext cx="6096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751BA0C6-D59F-65D7-5C8D-C57CDEF3DA5D}"/>
              </a:ext>
            </a:extLst>
          </p:cNvPr>
          <p:cNvSpPr/>
          <p:nvPr userDrawn="1"/>
        </p:nvSpPr>
        <p:spPr>
          <a:xfrm>
            <a:off x="12201124" y="-243840"/>
            <a:ext cx="976395" cy="71018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A2663F8A-179C-8CF5-9F09-7C84EE03F228}"/>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sp>
        <p:nvSpPr>
          <p:cNvPr id="6" name="Rektangel 5">
            <a:extLst>
              <a:ext uri="{FF2B5EF4-FFF2-40B4-BE49-F238E27FC236}">
                <a16:creationId xmlns:a16="http://schemas.microsoft.com/office/drawing/2014/main" id="{932CEE42-45C2-CDC0-60C2-E7F2EC461A7E}"/>
              </a:ext>
            </a:extLst>
          </p:cNvPr>
          <p:cNvSpPr/>
          <p:nvPr userDrawn="1"/>
        </p:nvSpPr>
        <p:spPr>
          <a:xfrm rot="16200000">
            <a:off x="5829039" y="-7363204"/>
            <a:ext cx="1519439" cy="131775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BD0424DD-16BF-AD44-CD3B-DDF5975940C7}"/>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2051987" y="6296910"/>
            <a:ext cx="1886077" cy="163667"/>
          </a:xfrm>
          <a:prstGeom prst="rect">
            <a:avLst/>
          </a:prstGeom>
        </p:spPr>
      </p:pic>
      <p:sp>
        <p:nvSpPr>
          <p:cNvPr id="11" name="Platshållare för text 4">
            <a:extLst>
              <a:ext uri="{FF2B5EF4-FFF2-40B4-BE49-F238E27FC236}">
                <a16:creationId xmlns:a16="http://schemas.microsoft.com/office/drawing/2014/main" id="{9CB04225-974E-1324-9372-FAF15C329EAA}"/>
              </a:ext>
            </a:extLst>
          </p:cNvPr>
          <p:cNvSpPr>
            <a:spLocks noGrp="1"/>
          </p:cNvSpPr>
          <p:nvPr>
            <p:ph type="body" sz="quarter" idx="11" hasCustomPrompt="1"/>
          </p:nvPr>
        </p:nvSpPr>
        <p:spPr>
          <a:xfrm>
            <a:off x="1393370" y="2924175"/>
            <a:ext cx="3972379" cy="2187575"/>
          </a:xfrm>
          <a:prstGeom prst="rect">
            <a:avLst/>
          </a:prstGeom>
        </p:spPr>
        <p:txBody>
          <a:bodyPr/>
          <a:lstStyle>
            <a:lvl1pPr>
              <a:defRPr sz="2000"/>
            </a:lvl1pPr>
            <a:lvl2pPr marL="457200" indent="0">
              <a:buNone/>
              <a:defRPr/>
            </a:lvl2pPr>
            <a:lvl3pPr marL="914400" indent="0">
              <a:buNone/>
              <a:defRPr/>
            </a:lvl3pPr>
            <a:lvl4pPr>
              <a:defRPr sz="2000"/>
            </a:lvl4pPr>
            <a:lvl5pPr>
              <a:defRPr sz="2000"/>
            </a:lvl5pPr>
          </a:lstStyle>
          <a:p>
            <a:pPr lvl="0"/>
            <a:r>
              <a:rPr lang="sv-SE"/>
              <a:t>Punkt 1 med text</a:t>
            </a:r>
          </a:p>
          <a:p>
            <a:pPr lvl="0"/>
            <a:r>
              <a:rPr lang="sv-SE"/>
              <a:t>Punkt 2 med text</a:t>
            </a:r>
          </a:p>
          <a:p>
            <a:pPr lvl="0"/>
            <a:r>
              <a:rPr lang="sv-SE"/>
              <a:t>Punkt 3 med text</a:t>
            </a:r>
          </a:p>
          <a:p>
            <a:pPr lvl="0"/>
            <a:r>
              <a:rPr lang="sv-SE"/>
              <a:t>Punkt 4 med text</a:t>
            </a:r>
          </a:p>
          <a:p>
            <a:pPr lvl="0"/>
            <a:r>
              <a:rPr lang="sv-SE"/>
              <a:t>Punkt 5 med text</a:t>
            </a:r>
          </a:p>
        </p:txBody>
      </p:sp>
      <p:sp>
        <p:nvSpPr>
          <p:cNvPr id="12" name="Platshållare för bild 52">
            <a:extLst>
              <a:ext uri="{FF2B5EF4-FFF2-40B4-BE49-F238E27FC236}">
                <a16:creationId xmlns:a16="http://schemas.microsoft.com/office/drawing/2014/main" id="{A7A5910B-94F3-2827-0F9F-2BC2DA81BFB3}"/>
              </a:ext>
            </a:extLst>
          </p:cNvPr>
          <p:cNvSpPr>
            <a:spLocks noGrp="1" noRot="1" noMove="1" noResize="1" noEditPoints="1" noAdjustHandles="1" noChangeArrowheads="1" noChangeShapeType="1"/>
          </p:cNvSpPr>
          <p:nvPr>
            <p:ph type="pic" sz="quarter" idx="12" hasCustomPrompt="1"/>
          </p:nvPr>
        </p:nvSpPr>
        <p:spPr>
          <a:xfrm>
            <a:off x="6096000" y="4"/>
            <a:ext cx="6096000" cy="6857996"/>
          </a:xfrm>
          <a:custGeom>
            <a:avLst/>
            <a:gdLst>
              <a:gd name="connsiteX0" fmla="*/ 4900664 w 6096000"/>
              <a:gd name="connsiteY0" fmla="*/ 6294295 h 6857996"/>
              <a:gd name="connsiteX1" fmla="*/ 4903523 w 6096000"/>
              <a:gd name="connsiteY1" fmla="*/ 6297860 h 6857996"/>
              <a:gd name="connsiteX2" fmla="*/ 4901636 w 6096000"/>
              <a:gd name="connsiteY2" fmla="*/ 6300038 h 6857996"/>
              <a:gd name="connsiteX3" fmla="*/ 4901628 w 6096000"/>
              <a:gd name="connsiteY3" fmla="*/ 6300038 h 6857996"/>
              <a:gd name="connsiteX4" fmla="*/ 4900140 w 6096000"/>
              <a:gd name="connsiteY4" fmla="*/ 6302465 h 6857996"/>
              <a:gd name="connsiteX5" fmla="*/ 4897630 w 6096000"/>
              <a:gd name="connsiteY5" fmla="*/ 6299456 h 6857996"/>
              <a:gd name="connsiteX6" fmla="*/ 4900664 w 6096000"/>
              <a:gd name="connsiteY6" fmla="*/ 6294295 h 6857996"/>
              <a:gd name="connsiteX7" fmla="*/ 4806025 w 6096000"/>
              <a:gd name="connsiteY7" fmla="*/ 6294295 h 6857996"/>
              <a:gd name="connsiteX8" fmla="*/ 4809058 w 6096000"/>
              <a:gd name="connsiteY8" fmla="*/ 6299456 h 6857996"/>
              <a:gd name="connsiteX9" fmla="*/ 4806548 w 6096000"/>
              <a:gd name="connsiteY9" fmla="*/ 6302465 h 6857996"/>
              <a:gd name="connsiteX10" fmla="*/ 4806540 w 6096000"/>
              <a:gd name="connsiteY10" fmla="*/ 6302465 h 6857996"/>
              <a:gd name="connsiteX11" fmla="*/ 4805052 w 6096000"/>
              <a:gd name="connsiteY11" fmla="*/ 6300038 h 6857996"/>
              <a:gd name="connsiteX12" fmla="*/ 4803165 w 6096000"/>
              <a:gd name="connsiteY12" fmla="*/ 6297860 h 6857996"/>
              <a:gd name="connsiteX13" fmla="*/ 4806025 w 6096000"/>
              <a:gd name="connsiteY13" fmla="*/ 6294295 h 6857996"/>
              <a:gd name="connsiteX14" fmla="*/ 4891633 w 6096000"/>
              <a:gd name="connsiteY14" fmla="*/ 6291429 h 6857996"/>
              <a:gd name="connsiteX15" fmla="*/ 4891637 w 6096000"/>
              <a:gd name="connsiteY15" fmla="*/ 6291435 h 6857996"/>
              <a:gd name="connsiteX16" fmla="*/ 4891629 w 6096000"/>
              <a:gd name="connsiteY16" fmla="*/ 6291435 h 6857996"/>
              <a:gd name="connsiteX17" fmla="*/ 4815030 w 6096000"/>
              <a:gd name="connsiteY17" fmla="*/ 6291428 h 6857996"/>
              <a:gd name="connsiteX18" fmla="*/ 4815035 w 6096000"/>
              <a:gd name="connsiteY18" fmla="*/ 6291435 h 6857996"/>
              <a:gd name="connsiteX19" fmla="*/ 4815026 w 6096000"/>
              <a:gd name="connsiteY19" fmla="*/ 6291435 h 6857996"/>
              <a:gd name="connsiteX20" fmla="*/ 4896574 w 6096000"/>
              <a:gd name="connsiteY20" fmla="*/ 6288842 h 6857996"/>
              <a:gd name="connsiteX21" fmla="*/ 4899134 w 6096000"/>
              <a:gd name="connsiteY21" fmla="*/ 6292308 h 6857996"/>
              <a:gd name="connsiteX22" fmla="*/ 4897115 w 6096000"/>
              <a:gd name="connsiteY22" fmla="*/ 6294893 h 6857996"/>
              <a:gd name="connsiteX23" fmla="*/ 4895693 w 6096000"/>
              <a:gd name="connsiteY23" fmla="*/ 6297071 h 6857996"/>
              <a:gd name="connsiteX24" fmla="*/ 4893341 w 6096000"/>
              <a:gd name="connsiteY24" fmla="*/ 6293887 h 6857996"/>
              <a:gd name="connsiteX25" fmla="*/ 4896574 w 6096000"/>
              <a:gd name="connsiteY25" fmla="*/ 6288842 h 6857996"/>
              <a:gd name="connsiteX26" fmla="*/ 4810097 w 6096000"/>
              <a:gd name="connsiteY26" fmla="*/ 6288842 h 6857996"/>
              <a:gd name="connsiteX27" fmla="*/ 4813331 w 6096000"/>
              <a:gd name="connsiteY27" fmla="*/ 6293887 h 6857996"/>
              <a:gd name="connsiteX28" fmla="*/ 4810979 w 6096000"/>
              <a:gd name="connsiteY28" fmla="*/ 6297071 h 6857996"/>
              <a:gd name="connsiteX29" fmla="*/ 4809557 w 6096000"/>
              <a:gd name="connsiteY29" fmla="*/ 6294893 h 6857996"/>
              <a:gd name="connsiteX30" fmla="*/ 4807537 w 6096000"/>
              <a:gd name="connsiteY30" fmla="*/ 6292308 h 6857996"/>
              <a:gd name="connsiteX31" fmla="*/ 4810097 w 6096000"/>
              <a:gd name="connsiteY31" fmla="*/ 6288842 h 6857996"/>
              <a:gd name="connsiteX32" fmla="*/ 4927362 w 6096000"/>
              <a:gd name="connsiteY32" fmla="*/ 6283523 h 6857996"/>
              <a:gd name="connsiteX33" fmla="*/ 4930844 w 6096000"/>
              <a:gd name="connsiteY33" fmla="*/ 6288942 h 6857996"/>
              <a:gd name="connsiteX34" fmla="*/ 4925774 w 6096000"/>
              <a:gd name="connsiteY34" fmla="*/ 6289332 h 6857996"/>
              <a:gd name="connsiteX35" fmla="*/ 4922765 w 6096000"/>
              <a:gd name="connsiteY35" fmla="*/ 6283847 h 6857996"/>
              <a:gd name="connsiteX36" fmla="*/ 4779319 w 6096000"/>
              <a:gd name="connsiteY36" fmla="*/ 6283523 h 6857996"/>
              <a:gd name="connsiteX37" fmla="*/ 4783915 w 6096000"/>
              <a:gd name="connsiteY37" fmla="*/ 6283847 h 6857996"/>
              <a:gd name="connsiteX38" fmla="*/ 4780906 w 6096000"/>
              <a:gd name="connsiteY38" fmla="*/ 6289332 h 6857996"/>
              <a:gd name="connsiteX39" fmla="*/ 4775836 w 6096000"/>
              <a:gd name="connsiteY39" fmla="*/ 6288942 h 6857996"/>
              <a:gd name="connsiteX40" fmla="*/ 4927362 w 6096000"/>
              <a:gd name="connsiteY40" fmla="*/ 6283522 h 6857996"/>
              <a:gd name="connsiteX41" fmla="*/ 4927370 w 6096000"/>
              <a:gd name="connsiteY41" fmla="*/ 6283522 h 6857996"/>
              <a:gd name="connsiteX42" fmla="*/ 4927362 w 6096000"/>
              <a:gd name="connsiteY42" fmla="*/ 6283523 h 6857996"/>
              <a:gd name="connsiteX43" fmla="*/ 4779310 w 6096000"/>
              <a:gd name="connsiteY43" fmla="*/ 6283522 h 6857996"/>
              <a:gd name="connsiteX44" fmla="*/ 4779319 w 6096000"/>
              <a:gd name="connsiteY44" fmla="*/ 6283522 h 6857996"/>
              <a:gd name="connsiteX45" fmla="*/ 4779319 w 6096000"/>
              <a:gd name="connsiteY45" fmla="*/ 6283523 h 6857996"/>
              <a:gd name="connsiteX46" fmla="*/ 4892767 w 6096000"/>
              <a:gd name="connsiteY46" fmla="*/ 6282758 h 6857996"/>
              <a:gd name="connsiteX47" fmla="*/ 4895211 w 6096000"/>
              <a:gd name="connsiteY47" fmla="*/ 6286664 h 6857996"/>
              <a:gd name="connsiteX48" fmla="*/ 4893117 w 6096000"/>
              <a:gd name="connsiteY48" fmla="*/ 6289183 h 6857996"/>
              <a:gd name="connsiteX49" fmla="*/ 4891633 w 6096000"/>
              <a:gd name="connsiteY49" fmla="*/ 6291429 h 6857996"/>
              <a:gd name="connsiteX50" fmla="*/ 4889534 w 6096000"/>
              <a:gd name="connsiteY50" fmla="*/ 6288011 h 6857996"/>
              <a:gd name="connsiteX51" fmla="*/ 4892767 w 6096000"/>
              <a:gd name="connsiteY51" fmla="*/ 6282758 h 6857996"/>
              <a:gd name="connsiteX52" fmla="*/ 4813896 w 6096000"/>
              <a:gd name="connsiteY52" fmla="*/ 6282758 h 6857996"/>
              <a:gd name="connsiteX53" fmla="*/ 4817129 w 6096000"/>
              <a:gd name="connsiteY53" fmla="*/ 6288011 h 6857996"/>
              <a:gd name="connsiteX54" fmla="*/ 4815030 w 6096000"/>
              <a:gd name="connsiteY54" fmla="*/ 6291428 h 6857996"/>
              <a:gd name="connsiteX55" fmla="*/ 4813547 w 6096000"/>
              <a:gd name="connsiteY55" fmla="*/ 6289183 h 6857996"/>
              <a:gd name="connsiteX56" fmla="*/ 4811452 w 6096000"/>
              <a:gd name="connsiteY56" fmla="*/ 6286664 h 6857996"/>
              <a:gd name="connsiteX57" fmla="*/ 4813896 w 6096000"/>
              <a:gd name="connsiteY57" fmla="*/ 6282758 h 6857996"/>
              <a:gd name="connsiteX58" fmla="*/ 4924145 w 6096000"/>
              <a:gd name="connsiteY58" fmla="*/ 6276848 h 6857996"/>
              <a:gd name="connsiteX59" fmla="*/ 4924153 w 6096000"/>
              <a:gd name="connsiteY59" fmla="*/ 6276848 h 6857996"/>
              <a:gd name="connsiteX60" fmla="*/ 4926464 w 6096000"/>
              <a:gd name="connsiteY60" fmla="*/ 6281561 h 6857996"/>
              <a:gd name="connsiteX61" fmla="*/ 4922083 w 6096000"/>
              <a:gd name="connsiteY61" fmla="*/ 6281852 h 6857996"/>
              <a:gd name="connsiteX62" fmla="*/ 4920404 w 6096000"/>
              <a:gd name="connsiteY62" fmla="*/ 6276923 h 6857996"/>
              <a:gd name="connsiteX63" fmla="*/ 4782510 w 6096000"/>
              <a:gd name="connsiteY63" fmla="*/ 6276848 h 6857996"/>
              <a:gd name="connsiteX64" fmla="*/ 4786251 w 6096000"/>
              <a:gd name="connsiteY64" fmla="*/ 6276923 h 6857996"/>
              <a:gd name="connsiteX65" fmla="*/ 4786259 w 6096000"/>
              <a:gd name="connsiteY65" fmla="*/ 6276923 h 6857996"/>
              <a:gd name="connsiteX66" fmla="*/ 4784580 w 6096000"/>
              <a:gd name="connsiteY66" fmla="*/ 6281852 h 6857996"/>
              <a:gd name="connsiteX67" fmla="*/ 4780200 w 6096000"/>
              <a:gd name="connsiteY67" fmla="*/ 6281561 h 6857996"/>
              <a:gd name="connsiteX68" fmla="*/ 4782510 w 6096000"/>
              <a:gd name="connsiteY68" fmla="*/ 6276848 h 6857996"/>
              <a:gd name="connsiteX69" fmla="*/ 4921643 w 6096000"/>
              <a:gd name="connsiteY69" fmla="*/ 6269675 h 6857996"/>
              <a:gd name="connsiteX70" fmla="*/ 4923280 w 6096000"/>
              <a:gd name="connsiteY70" fmla="*/ 6274745 h 6857996"/>
              <a:gd name="connsiteX71" fmla="*/ 4919914 w 6096000"/>
              <a:gd name="connsiteY71" fmla="*/ 6274679 h 6857996"/>
              <a:gd name="connsiteX72" fmla="*/ 4918850 w 6096000"/>
              <a:gd name="connsiteY72" fmla="*/ 6269849 h 6857996"/>
              <a:gd name="connsiteX73" fmla="*/ 4785029 w 6096000"/>
              <a:gd name="connsiteY73" fmla="*/ 6269675 h 6857996"/>
              <a:gd name="connsiteX74" fmla="*/ 4787822 w 6096000"/>
              <a:gd name="connsiteY74" fmla="*/ 6269849 h 6857996"/>
              <a:gd name="connsiteX75" fmla="*/ 4786758 w 6096000"/>
              <a:gd name="connsiteY75" fmla="*/ 6274679 h 6857996"/>
              <a:gd name="connsiteX76" fmla="*/ 4783391 w 6096000"/>
              <a:gd name="connsiteY76" fmla="*/ 6274745 h 6857996"/>
              <a:gd name="connsiteX77" fmla="*/ 4785029 w 6096000"/>
              <a:gd name="connsiteY77" fmla="*/ 6269675 h 6857996"/>
              <a:gd name="connsiteX78" fmla="*/ 4871265 w 6096000"/>
              <a:gd name="connsiteY78" fmla="*/ 6228456 h 6857996"/>
              <a:gd name="connsiteX79" fmla="*/ 4880408 w 6096000"/>
              <a:gd name="connsiteY79" fmla="*/ 6229354 h 6857996"/>
              <a:gd name="connsiteX80" fmla="*/ 4880740 w 6096000"/>
              <a:gd name="connsiteY80" fmla="*/ 6229670 h 6857996"/>
              <a:gd name="connsiteX81" fmla="*/ 4880965 w 6096000"/>
              <a:gd name="connsiteY81" fmla="*/ 6240051 h 6857996"/>
              <a:gd name="connsiteX82" fmla="*/ 4879485 w 6096000"/>
              <a:gd name="connsiteY82" fmla="*/ 6242295 h 6857996"/>
              <a:gd name="connsiteX83" fmla="*/ 4872112 w 6096000"/>
              <a:gd name="connsiteY83" fmla="*/ 6244191 h 6857996"/>
              <a:gd name="connsiteX84" fmla="*/ 4871713 w 6096000"/>
              <a:gd name="connsiteY84" fmla="*/ 6243900 h 6857996"/>
              <a:gd name="connsiteX85" fmla="*/ 4871265 w 6096000"/>
              <a:gd name="connsiteY85" fmla="*/ 6228456 h 6857996"/>
              <a:gd name="connsiteX86" fmla="*/ 4835407 w 6096000"/>
              <a:gd name="connsiteY86" fmla="*/ 6228448 h 6857996"/>
              <a:gd name="connsiteX87" fmla="*/ 4834958 w 6096000"/>
              <a:gd name="connsiteY87" fmla="*/ 6243891 h 6857996"/>
              <a:gd name="connsiteX88" fmla="*/ 4834559 w 6096000"/>
              <a:gd name="connsiteY88" fmla="*/ 6244182 h 6857996"/>
              <a:gd name="connsiteX89" fmla="*/ 4827187 w 6096000"/>
              <a:gd name="connsiteY89" fmla="*/ 6242287 h 6857996"/>
              <a:gd name="connsiteX90" fmla="*/ 4825707 w 6096000"/>
              <a:gd name="connsiteY90" fmla="*/ 6240043 h 6857996"/>
              <a:gd name="connsiteX91" fmla="*/ 4825932 w 6096000"/>
              <a:gd name="connsiteY91" fmla="*/ 6229661 h 6857996"/>
              <a:gd name="connsiteX92" fmla="*/ 4826264 w 6096000"/>
              <a:gd name="connsiteY92" fmla="*/ 6229346 h 6857996"/>
              <a:gd name="connsiteX93" fmla="*/ 4835407 w 6096000"/>
              <a:gd name="connsiteY93" fmla="*/ 6228448 h 6857996"/>
              <a:gd name="connsiteX94" fmla="*/ 4923538 w 6096000"/>
              <a:gd name="connsiteY94" fmla="*/ 6215598 h 6857996"/>
              <a:gd name="connsiteX95" fmla="*/ 4924785 w 6096000"/>
              <a:gd name="connsiteY95" fmla="*/ 6215905 h 6857996"/>
              <a:gd name="connsiteX96" fmla="*/ 4928841 w 6096000"/>
              <a:gd name="connsiteY96" fmla="*/ 6221034 h 6857996"/>
              <a:gd name="connsiteX97" fmla="*/ 4929340 w 6096000"/>
              <a:gd name="connsiteY97" fmla="*/ 6227741 h 6857996"/>
              <a:gd name="connsiteX98" fmla="*/ 4928583 w 6096000"/>
              <a:gd name="connsiteY98" fmla="*/ 6228780 h 6857996"/>
              <a:gd name="connsiteX99" fmla="*/ 4927245 w 6096000"/>
              <a:gd name="connsiteY99" fmla="*/ 6228481 h 6857996"/>
              <a:gd name="connsiteX100" fmla="*/ 4923048 w 6096000"/>
              <a:gd name="connsiteY100" fmla="*/ 6224209 h 6857996"/>
              <a:gd name="connsiteX101" fmla="*/ 4923056 w 6096000"/>
              <a:gd name="connsiteY101" fmla="*/ 6224201 h 6857996"/>
              <a:gd name="connsiteX102" fmla="*/ 4920180 w 6096000"/>
              <a:gd name="connsiteY102" fmla="*/ 6221217 h 6857996"/>
              <a:gd name="connsiteX103" fmla="*/ 4919989 w 6096000"/>
              <a:gd name="connsiteY103" fmla="*/ 6219812 h 6857996"/>
              <a:gd name="connsiteX104" fmla="*/ 4920504 w 6096000"/>
              <a:gd name="connsiteY104" fmla="*/ 6218914 h 6857996"/>
              <a:gd name="connsiteX105" fmla="*/ 4922981 w 6096000"/>
              <a:gd name="connsiteY105" fmla="*/ 6216063 h 6857996"/>
              <a:gd name="connsiteX106" fmla="*/ 4923538 w 6096000"/>
              <a:gd name="connsiteY106" fmla="*/ 6215598 h 6857996"/>
              <a:gd name="connsiteX107" fmla="*/ 4783125 w 6096000"/>
              <a:gd name="connsiteY107" fmla="*/ 6215589 h 6857996"/>
              <a:gd name="connsiteX108" fmla="*/ 4783682 w 6096000"/>
              <a:gd name="connsiteY108" fmla="*/ 6216055 h 6857996"/>
              <a:gd name="connsiteX109" fmla="*/ 4786159 w 6096000"/>
              <a:gd name="connsiteY109" fmla="*/ 6218906 h 6857996"/>
              <a:gd name="connsiteX110" fmla="*/ 4786675 w 6096000"/>
              <a:gd name="connsiteY110" fmla="*/ 6219804 h 6857996"/>
              <a:gd name="connsiteX111" fmla="*/ 4786483 w 6096000"/>
              <a:gd name="connsiteY111" fmla="*/ 6221208 h 6857996"/>
              <a:gd name="connsiteX112" fmla="*/ 4783607 w 6096000"/>
              <a:gd name="connsiteY112" fmla="*/ 6224192 h 6857996"/>
              <a:gd name="connsiteX113" fmla="*/ 4779410 w 6096000"/>
              <a:gd name="connsiteY113" fmla="*/ 6228465 h 6857996"/>
              <a:gd name="connsiteX114" fmla="*/ 4779418 w 6096000"/>
              <a:gd name="connsiteY114" fmla="*/ 6228473 h 6857996"/>
              <a:gd name="connsiteX115" fmla="*/ 4778080 w 6096000"/>
              <a:gd name="connsiteY115" fmla="*/ 6228772 h 6857996"/>
              <a:gd name="connsiteX116" fmla="*/ 4777324 w 6096000"/>
              <a:gd name="connsiteY116" fmla="*/ 6227733 h 6857996"/>
              <a:gd name="connsiteX117" fmla="*/ 4777822 w 6096000"/>
              <a:gd name="connsiteY117" fmla="*/ 6221025 h 6857996"/>
              <a:gd name="connsiteX118" fmla="*/ 4781879 w 6096000"/>
              <a:gd name="connsiteY118" fmla="*/ 6215897 h 6857996"/>
              <a:gd name="connsiteX119" fmla="*/ 4783125 w 6096000"/>
              <a:gd name="connsiteY119" fmla="*/ 6215589 h 6857996"/>
              <a:gd name="connsiteX120" fmla="*/ 4873850 w 6096000"/>
              <a:gd name="connsiteY120" fmla="*/ 6209962 h 6857996"/>
              <a:gd name="connsiteX121" fmla="*/ 4882419 w 6096000"/>
              <a:gd name="connsiteY121" fmla="*/ 6210835 h 6857996"/>
              <a:gd name="connsiteX122" fmla="*/ 4882710 w 6096000"/>
              <a:gd name="connsiteY122" fmla="*/ 6211159 h 6857996"/>
              <a:gd name="connsiteX123" fmla="*/ 4881696 w 6096000"/>
              <a:gd name="connsiteY123" fmla="*/ 6218282 h 6857996"/>
              <a:gd name="connsiteX124" fmla="*/ 4880948 w 6096000"/>
              <a:gd name="connsiteY124" fmla="*/ 6225580 h 6857996"/>
              <a:gd name="connsiteX125" fmla="*/ 4880956 w 6096000"/>
              <a:gd name="connsiteY125" fmla="*/ 6225580 h 6857996"/>
              <a:gd name="connsiteX126" fmla="*/ 4879892 w 6096000"/>
              <a:gd name="connsiteY126" fmla="*/ 6226586 h 6857996"/>
              <a:gd name="connsiteX127" fmla="*/ 4871464 w 6096000"/>
              <a:gd name="connsiteY127" fmla="*/ 6225722 h 6857996"/>
              <a:gd name="connsiteX128" fmla="*/ 4873850 w 6096000"/>
              <a:gd name="connsiteY128" fmla="*/ 6209962 h 6857996"/>
              <a:gd name="connsiteX129" fmla="*/ 4832814 w 6096000"/>
              <a:gd name="connsiteY129" fmla="*/ 6209962 h 6857996"/>
              <a:gd name="connsiteX130" fmla="*/ 4835199 w 6096000"/>
              <a:gd name="connsiteY130" fmla="*/ 6225722 h 6857996"/>
              <a:gd name="connsiteX131" fmla="*/ 4826771 w 6096000"/>
              <a:gd name="connsiteY131" fmla="*/ 6226586 h 6857996"/>
              <a:gd name="connsiteX132" fmla="*/ 4825707 w 6096000"/>
              <a:gd name="connsiteY132" fmla="*/ 6225580 h 6857996"/>
              <a:gd name="connsiteX133" fmla="*/ 4824959 w 6096000"/>
              <a:gd name="connsiteY133" fmla="*/ 6218282 h 6857996"/>
              <a:gd name="connsiteX134" fmla="*/ 4823945 w 6096000"/>
              <a:gd name="connsiteY134" fmla="*/ 6211159 h 6857996"/>
              <a:gd name="connsiteX135" fmla="*/ 4823953 w 6096000"/>
              <a:gd name="connsiteY135" fmla="*/ 6211159 h 6857996"/>
              <a:gd name="connsiteX136" fmla="*/ 4824244 w 6096000"/>
              <a:gd name="connsiteY136" fmla="*/ 6210835 h 6857996"/>
              <a:gd name="connsiteX137" fmla="*/ 4832814 w 6096000"/>
              <a:gd name="connsiteY137" fmla="*/ 6209962 h 6857996"/>
              <a:gd name="connsiteX138" fmla="*/ 4889692 w 6096000"/>
              <a:gd name="connsiteY138" fmla="*/ 6191335 h 6857996"/>
              <a:gd name="connsiteX139" fmla="*/ 4889950 w 6096000"/>
              <a:gd name="connsiteY139" fmla="*/ 6191651 h 6857996"/>
              <a:gd name="connsiteX140" fmla="*/ 4885295 w 6096000"/>
              <a:gd name="connsiteY140" fmla="*/ 6203645 h 6857996"/>
              <a:gd name="connsiteX141" fmla="*/ 4882062 w 6096000"/>
              <a:gd name="connsiteY141" fmla="*/ 6208416 h 6857996"/>
              <a:gd name="connsiteX142" fmla="*/ 4874747 w 6096000"/>
              <a:gd name="connsiteY142" fmla="*/ 6207411 h 6857996"/>
              <a:gd name="connsiteX143" fmla="*/ 4874756 w 6096000"/>
              <a:gd name="connsiteY143" fmla="*/ 6207411 h 6857996"/>
              <a:gd name="connsiteX144" fmla="*/ 4877839 w 6096000"/>
              <a:gd name="connsiteY144" fmla="*/ 6197885 h 6857996"/>
              <a:gd name="connsiteX145" fmla="*/ 4880067 w 6096000"/>
              <a:gd name="connsiteY145" fmla="*/ 6192715 h 6857996"/>
              <a:gd name="connsiteX146" fmla="*/ 4881995 w 6096000"/>
              <a:gd name="connsiteY146" fmla="*/ 6191668 h 6857996"/>
              <a:gd name="connsiteX147" fmla="*/ 4889692 w 6096000"/>
              <a:gd name="connsiteY147" fmla="*/ 6191335 h 6857996"/>
              <a:gd name="connsiteX148" fmla="*/ 4816963 w 6096000"/>
              <a:gd name="connsiteY148" fmla="*/ 6191335 h 6857996"/>
              <a:gd name="connsiteX149" fmla="*/ 4816971 w 6096000"/>
              <a:gd name="connsiteY149" fmla="*/ 6191335 h 6857996"/>
              <a:gd name="connsiteX150" fmla="*/ 4824668 w 6096000"/>
              <a:gd name="connsiteY150" fmla="*/ 6191668 h 6857996"/>
              <a:gd name="connsiteX151" fmla="*/ 4826597 w 6096000"/>
              <a:gd name="connsiteY151" fmla="*/ 6192715 h 6857996"/>
              <a:gd name="connsiteX152" fmla="*/ 4828824 w 6096000"/>
              <a:gd name="connsiteY152" fmla="*/ 6197885 h 6857996"/>
              <a:gd name="connsiteX153" fmla="*/ 4831908 w 6096000"/>
              <a:gd name="connsiteY153" fmla="*/ 6207411 h 6857996"/>
              <a:gd name="connsiteX154" fmla="*/ 4824593 w 6096000"/>
              <a:gd name="connsiteY154" fmla="*/ 6208416 h 6857996"/>
              <a:gd name="connsiteX155" fmla="*/ 4821360 w 6096000"/>
              <a:gd name="connsiteY155" fmla="*/ 6203645 h 6857996"/>
              <a:gd name="connsiteX156" fmla="*/ 4816705 w 6096000"/>
              <a:gd name="connsiteY156" fmla="*/ 6191651 h 6857996"/>
              <a:gd name="connsiteX157" fmla="*/ 4816963 w 6096000"/>
              <a:gd name="connsiteY157" fmla="*/ 6191335 h 6857996"/>
              <a:gd name="connsiteX158" fmla="*/ 4931310 w 6096000"/>
              <a:gd name="connsiteY158" fmla="*/ 6160881 h 6857996"/>
              <a:gd name="connsiteX159" fmla="*/ 4933546 w 6096000"/>
              <a:gd name="connsiteY159" fmla="*/ 6163117 h 6857996"/>
              <a:gd name="connsiteX160" fmla="*/ 4931310 w 6096000"/>
              <a:gd name="connsiteY160" fmla="*/ 6165353 h 6857996"/>
              <a:gd name="connsiteX161" fmla="*/ 4929074 w 6096000"/>
              <a:gd name="connsiteY161" fmla="*/ 6163117 h 6857996"/>
              <a:gd name="connsiteX162" fmla="*/ 4931310 w 6096000"/>
              <a:gd name="connsiteY162" fmla="*/ 6160881 h 6857996"/>
              <a:gd name="connsiteX163" fmla="*/ 4775362 w 6096000"/>
              <a:gd name="connsiteY163" fmla="*/ 6160881 h 6857996"/>
              <a:gd name="connsiteX164" fmla="*/ 4777598 w 6096000"/>
              <a:gd name="connsiteY164" fmla="*/ 6163117 h 6857996"/>
              <a:gd name="connsiteX165" fmla="*/ 4775362 w 6096000"/>
              <a:gd name="connsiteY165" fmla="*/ 6165353 h 6857996"/>
              <a:gd name="connsiteX166" fmla="*/ 4773126 w 6096000"/>
              <a:gd name="connsiteY166" fmla="*/ 6163117 h 6857996"/>
              <a:gd name="connsiteX167" fmla="*/ 4775362 w 6096000"/>
              <a:gd name="connsiteY167" fmla="*/ 6160881 h 6857996"/>
              <a:gd name="connsiteX168" fmla="*/ 4931310 w 6096000"/>
              <a:gd name="connsiteY168" fmla="*/ 6158953 h 6857996"/>
              <a:gd name="connsiteX169" fmla="*/ 4927146 w 6096000"/>
              <a:gd name="connsiteY169" fmla="*/ 6163117 h 6857996"/>
              <a:gd name="connsiteX170" fmla="*/ 4931310 w 6096000"/>
              <a:gd name="connsiteY170" fmla="*/ 6167282 h 6857996"/>
              <a:gd name="connsiteX171" fmla="*/ 4935475 w 6096000"/>
              <a:gd name="connsiteY171" fmla="*/ 6163117 h 6857996"/>
              <a:gd name="connsiteX172" fmla="*/ 4931310 w 6096000"/>
              <a:gd name="connsiteY172" fmla="*/ 6158953 h 6857996"/>
              <a:gd name="connsiteX173" fmla="*/ 4775362 w 6096000"/>
              <a:gd name="connsiteY173" fmla="*/ 6158953 h 6857996"/>
              <a:gd name="connsiteX174" fmla="*/ 4771198 w 6096000"/>
              <a:gd name="connsiteY174" fmla="*/ 6163117 h 6857996"/>
              <a:gd name="connsiteX175" fmla="*/ 4775362 w 6096000"/>
              <a:gd name="connsiteY175" fmla="*/ 6167282 h 6857996"/>
              <a:gd name="connsiteX176" fmla="*/ 4779527 w 6096000"/>
              <a:gd name="connsiteY176" fmla="*/ 6163117 h 6857996"/>
              <a:gd name="connsiteX177" fmla="*/ 4775362 w 6096000"/>
              <a:gd name="connsiteY177" fmla="*/ 6158953 h 6857996"/>
              <a:gd name="connsiteX178" fmla="*/ 4769045 w 6096000"/>
              <a:gd name="connsiteY178" fmla="*/ 6151796 h 6857996"/>
              <a:gd name="connsiteX179" fmla="*/ 4823089 w 6096000"/>
              <a:gd name="connsiteY179" fmla="*/ 6218307 h 6857996"/>
              <a:gd name="connsiteX180" fmla="*/ 4793989 w 6096000"/>
              <a:gd name="connsiteY180" fmla="*/ 6304709 h 6857996"/>
              <a:gd name="connsiteX181" fmla="*/ 4793997 w 6096000"/>
              <a:gd name="connsiteY181" fmla="*/ 6304693 h 6857996"/>
              <a:gd name="connsiteX182" fmla="*/ 4784904 w 6096000"/>
              <a:gd name="connsiteY182" fmla="*/ 6312788 h 6857996"/>
              <a:gd name="connsiteX183" fmla="*/ 4783641 w 6096000"/>
              <a:gd name="connsiteY183" fmla="*/ 6322680 h 6857996"/>
              <a:gd name="connsiteX184" fmla="*/ 4790282 w 6096000"/>
              <a:gd name="connsiteY184" fmla="*/ 6328373 h 6857996"/>
              <a:gd name="connsiteX185" fmla="*/ 4775146 w 6096000"/>
              <a:gd name="connsiteY185" fmla="*/ 6329944 h 6857996"/>
              <a:gd name="connsiteX186" fmla="*/ 4766992 w 6096000"/>
              <a:gd name="connsiteY186" fmla="*/ 6316263 h 6857996"/>
              <a:gd name="connsiteX187" fmla="*/ 4755164 w 6096000"/>
              <a:gd name="connsiteY187" fmla="*/ 6314077 h 6857996"/>
              <a:gd name="connsiteX188" fmla="*/ 4749687 w 6096000"/>
              <a:gd name="connsiteY188" fmla="*/ 6294818 h 6857996"/>
              <a:gd name="connsiteX189" fmla="*/ 4767923 w 6096000"/>
              <a:gd name="connsiteY189" fmla="*/ 6303471 h 6857996"/>
              <a:gd name="connsiteX190" fmla="*/ 4780707 w 6096000"/>
              <a:gd name="connsiteY190" fmla="*/ 6294428 h 6857996"/>
              <a:gd name="connsiteX191" fmla="*/ 4790681 w 6096000"/>
              <a:gd name="connsiteY191" fmla="*/ 6249527 h 6857996"/>
              <a:gd name="connsiteX192" fmla="*/ 4784655 w 6096000"/>
              <a:gd name="connsiteY192" fmla="*/ 6225738 h 6857996"/>
              <a:gd name="connsiteX193" fmla="*/ 4784771 w 6096000"/>
              <a:gd name="connsiteY193" fmla="*/ 6225173 h 6857996"/>
              <a:gd name="connsiteX194" fmla="*/ 4787040 w 6096000"/>
              <a:gd name="connsiteY194" fmla="*/ 6222871 h 6857996"/>
              <a:gd name="connsiteX195" fmla="*/ 4788229 w 6096000"/>
              <a:gd name="connsiteY195" fmla="*/ 6218956 h 6857996"/>
              <a:gd name="connsiteX196" fmla="*/ 4786982 w 6096000"/>
              <a:gd name="connsiteY196" fmla="*/ 6217426 h 6857996"/>
              <a:gd name="connsiteX197" fmla="*/ 4784181 w 6096000"/>
              <a:gd name="connsiteY197" fmla="*/ 6214409 h 6857996"/>
              <a:gd name="connsiteX198" fmla="*/ 4779925 w 6096000"/>
              <a:gd name="connsiteY198" fmla="*/ 6213021 h 6857996"/>
              <a:gd name="connsiteX199" fmla="*/ 4771214 w 6096000"/>
              <a:gd name="connsiteY199" fmla="*/ 6192266 h 6857996"/>
              <a:gd name="connsiteX200" fmla="*/ 4771713 w 6096000"/>
              <a:gd name="connsiteY200" fmla="*/ 6191793 h 6857996"/>
              <a:gd name="connsiteX201" fmla="*/ 4788212 w 6096000"/>
              <a:gd name="connsiteY201" fmla="*/ 6188061 h 6857996"/>
              <a:gd name="connsiteX202" fmla="*/ 4794114 w 6096000"/>
              <a:gd name="connsiteY202" fmla="*/ 6176316 h 6857996"/>
              <a:gd name="connsiteX203" fmla="*/ 4793199 w 6096000"/>
              <a:gd name="connsiteY203" fmla="*/ 6176125 h 6857996"/>
              <a:gd name="connsiteX204" fmla="*/ 4785220 w 6096000"/>
              <a:gd name="connsiteY204" fmla="*/ 6187379 h 6857996"/>
              <a:gd name="connsiteX205" fmla="*/ 4771838 w 6096000"/>
              <a:gd name="connsiteY205" fmla="*/ 6188958 h 6857996"/>
              <a:gd name="connsiteX206" fmla="*/ 4763626 w 6096000"/>
              <a:gd name="connsiteY206" fmla="*/ 6183040 h 6857996"/>
              <a:gd name="connsiteX207" fmla="*/ 4756045 w 6096000"/>
              <a:gd name="connsiteY207" fmla="*/ 6165111 h 6857996"/>
              <a:gd name="connsiteX208" fmla="*/ 4757167 w 6096000"/>
              <a:gd name="connsiteY208" fmla="*/ 6164355 h 6857996"/>
              <a:gd name="connsiteX209" fmla="*/ 4764033 w 6096000"/>
              <a:gd name="connsiteY209" fmla="*/ 6169317 h 6857996"/>
              <a:gd name="connsiteX210" fmla="*/ 4764673 w 6096000"/>
              <a:gd name="connsiteY210" fmla="*/ 6168336 h 6857996"/>
              <a:gd name="connsiteX211" fmla="*/ 4754799 w 6096000"/>
              <a:gd name="connsiteY211" fmla="*/ 6153068 h 6857996"/>
              <a:gd name="connsiteX212" fmla="*/ 4755364 w 6096000"/>
              <a:gd name="connsiteY212" fmla="*/ 6152220 h 6857996"/>
              <a:gd name="connsiteX213" fmla="*/ 4769045 w 6096000"/>
              <a:gd name="connsiteY213" fmla="*/ 6151796 h 6857996"/>
              <a:gd name="connsiteX214" fmla="*/ 4937610 w 6096000"/>
              <a:gd name="connsiteY214" fmla="*/ 6151763 h 6857996"/>
              <a:gd name="connsiteX215" fmla="*/ 4951291 w 6096000"/>
              <a:gd name="connsiteY215" fmla="*/ 6152186 h 6857996"/>
              <a:gd name="connsiteX216" fmla="*/ 4951857 w 6096000"/>
              <a:gd name="connsiteY216" fmla="*/ 6153034 h 6857996"/>
              <a:gd name="connsiteX217" fmla="*/ 4941982 w 6096000"/>
              <a:gd name="connsiteY217" fmla="*/ 6168303 h 6857996"/>
              <a:gd name="connsiteX218" fmla="*/ 4942622 w 6096000"/>
              <a:gd name="connsiteY218" fmla="*/ 6169284 h 6857996"/>
              <a:gd name="connsiteX219" fmla="*/ 4949488 w 6096000"/>
              <a:gd name="connsiteY219" fmla="*/ 6164322 h 6857996"/>
              <a:gd name="connsiteX220" fmla="*/ 4950610 w 6096000"/>
              <a:gd name="connsiteY220" fmla="*/ 6165078 h 6857996"/>
              <a:gd name="connsiteX221" fmla="*/ 4943029 w 6096000"/>
              <a:gd name="connsiteY221" fmla="*/ 6183007 h 6857996"/>
              <a:gd name="connsiteX222" fmla="*/ 4934817 w 6096000"/>
              <a:gd name="connsiteY222" fmla="*/ 6188925 h 6857996"/>
              <a:gd name="connsiteX223" fmla="*/ 4921435 w 6096000"/>
              <a:gd name="connsiteY223" fmla="*/ 6187346 h 6857996"/>
              <a:gd name="connsiteX224" fmla="*/ 4913456 w 6096000"/>
              <a:gd name="connsiteY224" fmla="*/ 6176091 h 6857996"/>
              <a:gd name="connsiteX225" fmla="*/ 4912541 w 6096000"/>
              <a:gd name="connsiteY225" fmla="*/ 6176283 h 6857996"/>
              <a:gd name="connsiteX226" fmla="*/ 4918443 w 6096000"/>
              <a:gd name="connsiteY226" fmla="*/ 6188027 h 6857996"/>
              <a:gd name="connsiteX227" fmla="*/ 4934942 w 6096000"/>
              <a:gd name="connsiteY227" fmla="*/ 6191759 h 6857996"/>
              <a:gd name="connsiteX228" fmla="*/ 4935441 w 6096000"/>
              <a:gd name="connsiteY228" fmla="*/ 6192233 h 6857996"/>
              <a:gd name="connsiteX229" fmla="*/ 4926730 w 6096000"/>
              <a:gd name="connsiteY229" fmla="*/ 6212988 h 6857996"/>
              <a:gd name="connsiteX230" fmla="*/ 4922474 w 6096000"/>
              <a:gd name="connsiteY230" fmla="*/ 6214376 h 6857996"/>
              <a:gd name="connsiteX231" fmla="*/ 4919673 w 6096000"/>
              <a:gd name="connsiteY231" fmla="*/ 6217393 h 6857996"/>
              <a:gd name="connsiteX232" fmla="*/ 4918426 w 6096000"/>
              <a:gd name="connsiteY232" fmla="*/ 6218923 h 6857996"/>
              <a:gd name="connsiteX233" fmla="*/ 4919615 w 6096000"/>
              <a:gd name="connsiteY233" fmla="*/ 6222837 h 6857996"/>
              <a:gd name="connsiteX234" fmla="*/ 4921884 w 6096000"/>
              <a:gd name="connsiteY234" fmla="*/ 6225140 h 6857996"/>
              <a:gd name="connsiteX235" fmla="*/ 4922000 w 6096000"/>
              <a:gd name="connsiteY235" fmla="*/ 6225705 h 6857996"/>
              <a:gd name="connsiteX236" fmla="*/ 4915974 w 6096000"/>
              <a:gd name="connsiteY236" fmla="*/ 6249494 h 6857996"/>
              <a:gd name="connsiteX237" fmla="*/ 4925948 w 6096000"/>
              <a:gd name="connsiteY237" fmla="*/ 6294394 h 6857996"/>
              <a:gd name="connsiteX238" fmla="*/ 4938732 w 6096000"/>
              <a:gd name="connsiteY238" fmla="*/ 6303438 h 6857996"/>
              <a:gd name="connsiteX239" fmla="*/ 4956968 w 6096000"/>
              <a:gd name="connsiteY239" fmla="*/ 6294785 h 6857996"/>
              <a:gd name="connsiteX240" fmla="*/ 4951491 w 6096000"/>
              <a:gd name="connsiteY240" fmla="*/ 6314044 h 6857996"/>
              <a:gd name="connsiteX241" fmla="*/ 4951499 w 6096000"/>
              <a:gd name="connsiteY241" fmla="*/ 6314060 h 6857996"/>
              <a:gd name="connsiteX242" fmla="*/ 4939671 w 6096000"/>
              <a:gd name="connsiteY242" fmla="*/ 6316246 h 6857996"/>
              <a:gd name="connsiteX243" fmla="*/ 4931517 w 6096000"/>
              <a:gd name="connsiteY243" fmla="*/ 6329928 h 6857996"/>
              <a:gd name="connsiteX244" fmla="*/ 4916382 w 6096000"/>
              <a:gd name="connsiteY244" fmla="*/ 6328357 h 6857996"/>
              <a:gd name="connsiteX245" fmla="*/ 4923023 w 6096000"/>
              <a:gd name="connsiteY245" fmla="*/ 6322663 h 6857996"/>
              <a:gd name="connsiteX246" fmla="*/ 4921759 w 6096000"/>
              <a:gd name="connsiteY246" fmla="*/ 6312772 h 6857996"/>
              <a:gd name="connsiteX247" fmla="*/ 4912666 w 6096000"/>
              <a:gd name="connsiteY247" fmla="*/ 6304676 h 6857996"/>
              <a:gd name="connsiteX248" fmla="*/ 4883566 w 6096000"/>
              <a:gd name="connsiteY248" fmla="*/ 6218274 h 6857996"/>
              <a:gd name="connsiteX249" fmla="*/ 4937610 w 6096000"/>
              <a:gd name="connsiteY249" fmla="*/ 6151763 h 6857996"/>
              <a:gd name="connsiteX250" fmla="*/ 5188371 w 6096000"/>
              <a:gd name="connsiteY250" fmla="*/ 6148912 h 6857996"/>
              <a:gd name="connsiteX251" fmla="*/ 5204097 w 6096000"/>
              <a:gd name="connsiteY251" fmla="*/ 6171113 h 6857996"/>
              <a:gd name="connsiteX252" fmla="*/ 5188371 w 6096000"/>
              <a:gd name="connsiteY252" fmla="*/ 6193314 h 6857996"/>
              <a:gd name="connsiteX253" fmla="*/ 5172645 w 6096000"/>
              <a:gd name="connsiteY253" fmla="*/ 6171113 h 6857996"/>
              <a:gd name="connsiteX254" fmla="*/ 5188371 w 6096000"/>
              <a:gd name="connsiteY254" fmla="*/ 6148912 h 6857996"/>
              <a:gd name="connsiteX255" fmla="*/ 5507830 w 6096000"/>
              <a:gd name="connsiteY255" fmla="*/ 6136369 h 6857996"/>
              <a:gd name="connsiteX256" fmla="*/ 5507830 w 6096000"/>
              <a:gd name="connsiteY256" fmla="*/ 6205856 h 6857996"/>
              <a:gd name="connsiteX257" fmla="*/ 5524853 w 6096000"/>
              <a:gd name="connsiteY257" fmla="*/ 6205856 h 6857996"/>
              <a:gd name="connsiteX258" fmla="*/ 5524254 w 6096000"/>
              <a:gd name="connsiteY258" fmla="*/ 6158371 h 6857996"/>
              <a:gd name="connsiteX259" fmla="*/ 5524454 w 6096000"/>
              <a:gd name="connsiteY259" fmla="*/ 6158371 h 6857996"/>
              <a:gd name="connsiteX260" fmla="*/ 5548741 w 6096000"/>
              <a:gd name="connsiteY260" fmla="*/ 6205856 h 6857996"/>
              <a:gd name="connsiteX261" fmla="*/ 5571740 w 6096000"/>
              <a:gd name="connsiteY261" fmla="*/ 6205856 h 6857996"/>
              <a:gd name="connsiteX262" fmla="*/ 5571740 w 6096000"/>
              <a:gd name="connsiteY262" fmla="*/ 6136369 h 6857996"/>
              <a:gd name="connsiteX263" fmla="*/ 5554817 w 6096000"/>
              <a:gd name="connsiteY263" fmla="*/ 6136369 h 6857996"/>
              <a:gd name="connsiteX264" fmla="*/ 5555116 w 6096000"/>
              <a:gd name="connsiteY264" fmla="*/ 6183555 h 6857996"/>
              <a:gd name="connsiteX265" fmla="*/ 5554917 w 6096000"/>
              <a:gd name="connsiteY265" fmla="*/ 6183555 h 6857996"/>
              <a:gd name="connsiteX266" fmla="*/ 5531419 w 6096000"/>
              <a:gd name="connsiteY266" fmla="*/ 6136369 h 6857996"/>
              <a:gd name="connsiteX267" fmla="*/ 5434661 w 6096000"/>
              <a:gd name="connsiteY267" fmla="*/ 6136369 h 6857996"/>
              <a:gd name="connsiteX268" fmla="*/ 5434661 w 6096000"/>
              <a:gd name="connsiteY268" fmla="*/ 6179474 h 6857996"/>
              <a:gd name="connsiteX269" fmla="*/ 5465124 w 6096000"/>
              <a:gd name="connsiteY269" fmla="*/ 6207053 h 6857996"/>
              <a:gd name="connsiteX270" fmla="*/ 5495587 w 6096000"/>
              <a:gd name="connsiteY270" fmla="*/ 6179474 h 6857996"/>
              <a:gd name="connsiteX271" fmla="*/ 5495587 w 6096000"/>
              <a:gd name="connsiteY271" fmla="*/ 6136369 h 6857996"/>
              <a:gd name="connsiteX272" fmla="*/ 5477068 w 6096000"/>
              <a:gd name="connsiteY272" fmla="*/ 6136369 h 6857996"/>
              <a:gd name="connsiteX273" fmla="*/ 5477068 w 6096000"/>
              <a:gd name="connsiteY273" fmla="*/ 6176391 h 6857996"/>
              <a:gd name="connsiteX274" fmla="*/ 5465124 w 6096000"/>
              <a:gd name="connsiteY274" fmla="*/ 6193314 h 6857996"/>
              <a:gd name="connsiteX275" fmla="*/ 5453180 w 6096000"/>
              <a:gd name="connsiteY275" fmla="*/ 6176391 h 6857996"/>
              <a:gd name="connsiteX276" fmla="*/ 5453180 w 6096000"/>
              <a:gd name="connsiteY276" fmla="*/ 6136369 h 6857996"/>
              <a:gd name="connsiteX277" fmla="*/ 5334602 w 6096000"/>
              <a:gd name="connsiteY277" fmla="*/ 6136369 h 6857996"/>
              <a:gd name="connsiteX278" fmla="*/ 5334602 w 6096000"/>
              <a:gd name="connsiteY278" fmla="*/ 6205856 h 6857996"/>
              <a:gd name="connsiteX279" fmla="*/ 5352722 w 6096000"/>
              <a:gd name="connsiteY279" fmla="*/ 6205856 h 6857996"/>
              <a:gd name="connsiteX280" fmla="*/ 5352323 w 6096000"/>
              <a:gd name="connsiteY280" fmla="*/ 6152502 h 6857996"/>
              <a:gd name="connsiteX281" fmla="*/ 5352522 w 6096000"/>
              <a:gd name="connsiteY281" fmla="*/ 6152502 h 6857996"/>
              <a:gd name="connsiteX282" fmla="*/ 5369445 w 6096000"/>
              <a:gd name="connsiteY282" fmla="*/ 6205856 h 6857996"/>
              <a:gd name="connsiteX283" fmla="*/ 5386468 w 6096000"/>
              <a:gd name="connsiteY283" fmla="*/ 6205856 h 6857996"/>
              <a:gd name="connsiteX284" fmla="*/ 5404189 w 6096000"/>
              <a:gd name="connsiteY284" fmla="*/ 6152502 h 6857996"/>
              <a:gd name="connsiteX285" fmla="*/ 5404389 w 6096000"/>
              <a:gd name="connsiteY285" fmla="*/ 6152502 h 6857996"/>
              <a:gd name="connsiteX286" fmla="*/ 5404089 w 6096000"/>
              <a:gd name="connsiteY286" fmla="*/ 6205856 h 6857996"/>
              <a:gd name="connsiteX287" fmla="*/ 5422209 w 6096000"/>
              <a:gd name="connsiteY287" fmla="*/ 6205856 h 6857996"/>
              <a:gd name="connsiteX288" fmla="*/ 5422209 w 6096000"/>
              <a:gd name="connsiteY288" fmla="*/ 6136369 h 6857996"/>
              <a:gd name="connsiteX289" fmla="*/ 5394140 w 6096000"/>
              <a:gd name="connsiteY289" fmla="*/ 6136369 h 6857996"/>
              <a:gd name="connsiteX290" fmla="*/ 5378713 w 6096000"/>
              <a:gd name="connsiteY290" fmla="*/ 6182558 h 6857996"/>
              <a:gd name="connsiteX291" fmla="*/ 5378514 w 6096000"/>
              <a:gd name="connsiteY291" fmla="*/ 6182558 h 6857996"/>
              <a:gd name="connsiteX292" fmla="*/ 5363777 w 6096000"/>
              <a:gd name="connsiteY292" fmla="*/ 6136369 h 6857996"/>
              <a:gd name="connsiteX293" fmla="*/ 5334610 w 6096000"/>
              <a:gd name="connsiteY293" fmla="*/ 6136369 h 6857996"/>
              <a:gd name="connsiteX294" fmla="*/ 5233064 w 6096000"/>
              <a:gd name="connsiteY294" fmla="*/ 6136369 h 6857996"/>
              <a:gd name="connsiteX295" fmla="*/ 5233064 w 6096000"/>
              <a:gd name="connsiteY295" fmla="*/ 6205856 h 6857996"/>
              <a:gd name="connsiteX296" fmla="*/ 5251184 w 6096000"/>
              <a:gd name="connsiteY296" fmla="*/ 6205856 h 6857996"/>
              <a:gd name="connsiteX297" fmla="*/ 5250785 w 6096000"/>
              <a:gd name="connsiteY297" fmla="*/ 6152502 h 6857996"/>
              <a:gd name="connsiteX298" fmla="*/ 5250984 w 6096000"/>
              <a:gd name="connsiteY298" fmla="*/ 6152502 h 6857996"/>
              <a:gd name="connsiteX299" fmla="*/ 5267907 w 6096000"/>
              <a:gd name="connsiteY299" fmla="*/ 6205856 h 6857996"/>
              <a:gd name="connsiteX300" fmla="*/ 5284930 w 6096000"/>
              <a:gd name="connsiteY300" fmla="*/ 6205856 h 6857996"/>
              <a:gd name="connsiteX301" fmla="*/ 5302651 w 6096000"/>
              <a:gd name="connsiteY301" fmla="*/ 6152502 h 6857996"/>
              <a:gd name="connsiteX302" fmla="*/ 5302851 w 6096000"/>
              <a:gd name="connsiteY302" fmla="*/ 6152502 h 6857996"/>
              <a:gd name="connsiteX303" fmla="*/ 5302551 w 6096000"/>
              <a:gd name="connsiteY303" fmla="*/ 6205856 h 6857996"/>
              <a:gd name="connsiteX304" fmla="*/ 5320671 w 6096000"/>
              <a:gd name="connsiteY304" fmla="*/ 6205856 h 6857996"/>
              <a:gd name="connsiteX305" fmla="*/ 5320671 w 6096000"/>
              <a:gd name="connsiteY305" fmla="*/ 6136369 h 6857996"/>
              <a:gd name="connsiteX306" fmla="*/ 5292602 w 6096000"/>
              <a:gd name="connsiteY306" fmla="*/ 6136369 h 6857996"/>
              <a:gd name="connsiteX307" fmla="*/ 5277175 w 6096000"/>
              <a:gd name="connsiteY307" fmla="*/ 6182558 h 6857996"/>
              <a:gd name="connsiteX308" fmla="*/ 5276976 w 6096000"/>
              <a:gd name="connsiteY308" fmla="*/ 6182558 h 6857996"/>
              <a:gd name="connsiteX309" fmla="*/ 5262239 w 6096000"/>
              <a:gd name="connsiteY309" fmla="*/ 6136369 h 6857996"/>
              <a:gd name="connsiteX310" fmla="*/ 5233072 w 6096000"/>
              <a:gd name="connsiteY310" fmla="*/ 6136369 h 6857996"/>
              <a:gd name="connsiteX311" fmla="*/ 5088222 w 6096000"/>
              <a:gd name="connsiteY311" fmla="*/ 6136369 h 6857996"/>
              <a:gd name="connsiteX312" fmla="*/ 5088222 w 6096000"/>
              <a:gd name="connsiteY312" fmla="*/ 6205848 h 6857996"/>
              <a:gd name="connsiteX313" fmla="*/ 5106741 w 6096000"/>
              <a:gd name="connsiteY313" fmla="*/ 6205848 h 6857996"/>
              <a:gd name="connsiteX314" fmla="*/ 5106741 w 6096000"/>
              <a:gd name="connsiteY314" fmla="*/ 6174288 h 6857996"/>
              <a:gd name="connsiteX315" fmla="*/ 5106940 w 6096000"/>
              <a:gd name="connsiteY315" fmla="*/ 6174288 h 6857996"/>
              <a:gd name="connsiteX316" fmla="*/ 5128543 w 6096000"/>
              <a:gd name="connsiteY316" fmla="*/ 6205848 h 6857996"/>
              <a:gd name="connsiteX317" fmla="*/ 5152132 w 6096000"/>
              <a:gd name="connsiteY317" fmla="*/ 6205848 h 6857996"/>
              <a:gd name="connsiteX318" fmla="*/ 5124462 w 6096000"/>
              <a:gd name="connsiteY318" fmla="*/ 6168719 h 6857996"/>
              <a:gd name="connsiteX319" fmla="*/ 5150146 w 6096000"/>
              <a:gd name="connsiteY319" fmla="*/ 6136369 h 6857996"/>
              <a:gd name="connsiteX320" fmla="*/ 5127845 w 6096000"/>
              <a:gd name="connsiteY320" fmla="*/ 6136369 h 6857996"/>
              <a:gd name="connsiteX321" fmla="*/ 5106940 w 6096000"/>
              <a:gd name="connsiteY321" fmla="*/ 6164738 h 6857996"/>
              <a:gd name="connsiteX322" fmla="*/ 5106741 w 6096000"/>
              <a:gd name="connsiteY322" fmla="*/ 6164738 h 6857996"/>
              <a:gd name="connsiteX323" fmla="*/ 5106741 w 6096000"/>
              <a:gd name="connsiteY323" fmla="*/ 6136369 h 6857996"/>
              <a:gd name="connsiteX324" fmla="*/ 5188371 w 6096000"/>
              <a:gd name="connsiteY324" fmla="*/ 6135181 h 6857996"/>
              <a:gd name="connsiteX325" fmla="*/ 5153528 w 6096000"/>
              <a:gd name="connsiteY325" fmla="*/ 6171122 h 6857996"/>
              <a:gd name="connsiteX326" fmla="*/ 5188371 w 6096000"/>
              <a:gd name="connsiteY326" fmla="*/ 6207062 h 6857996"/>
              <a:gd name="connsiteX327" fmla="*/ 5223215 w 6096000"/>
              <a:gd name="connsiteY327" fmla="*/ 6171122 h 6857996"/>
              <a:gd name="connsiteX328" fmla="*/ 5188371 w 6096000"/>
              <a:gd name="connsiteY328" fmla="*/ 6135181 h 6857996"/>
              <a:gd name="connsiteX329" fmla="*/ 4946413 w 6096000"/>
              <a:gd name="connsiteY329" fmla="*/ 6048147 h 6857996"/>
              <a:gd name="connsiteX330" fmla="*/ 4938758 w 6096000"/>
              <a:gd name="connsiteY330" fmla="*/ 6071345 h 6857996"/>
              <a:gd name="connsiteX331" fmla="*/ 4914836 w 6096000"/>
              <a:gd name="connsiteY331" fmla="*/ 6066375 h 6857996"/>
              <a:gd name="connsiteX332" fmla="*/ 4931102 w 6096000"/>
              <a:gd name="connsiteY332" fmla="*/ 6084603 h 6857996"/>
              <a:gd name="connsiteX333" fmla="*/ 4914836 w 6096000"/>
              <a:gd name="connsiteY333" fmla="*/ 6102831 h 6857996"/>
              <a:gd name="connsiteX334" fmla="*/ 4938758 w 6096000"/>
              <a:gd name="connsiteY334" fmla="*/ 6097860 h 6857996"/>
              <a:gd name="connsiteX335" fmla="*/ 4946413 w 6096000"/>
              <a:gd name="connsiteY335" fmla="*/ 6121059 h 6857996"/>
              <a:gd name="connsiteX336" fmla="*/ 4954068 w 6096000"/>
              <a:gd name="connsiteY336" fmla="*/ 6097860 h 6857996"/>
              <a:gd name="connsiteX337" fmla="*/ 4977990 w 6096000"/>
              <a:gd name="connsiteY337" fmla="*/ 6102831 h 6857996"/>
              <a:gd name="connsiteX338" fmla="*/ 4961723 w 6096000"/>
              <a:gd name="connsiteY338" fmla="*/ 6084603 h 6857996"/>
              <a:gd name="connsiteX339" fmla="*/ 4977990 w 6096000"/>
              <a:gd name="connsiteY339" fmla="*/ 6066375 h 6857996"/>
              <a:gd name="connsiteX340" fmla="*/ 4954068 w 6096000"/>
              <a:gd name="connsiteY340" fmla="*/ 6071345 h 6857996"/>
              <a:gd name="connsiteX341" fmla="*/ 4852638 w 6096000"/>
              <a:gd name="connsiteY341" fmla="*/ 6048147 h 6857996"/>
              <a:gd name="connsiteX342" fmla="*/ 4844983 w 6096000"/>
              <a:gd name="connsiteY342" fmla="*/ 6071345 h 6857996"/>
              <a:gd name="connsiteX343" fmla="*/ 4821061 w 6096000"/>
              <a:gd name="connsiteY343" fmla="*/ 6066375 h 6857996"/>
              <a:gd name="connsiteX344" fmla="*/ 4837327 w 6096000"/>
              <a:gd name="connsiteY344" fmla="*/ 6084603 h 6857996"/>
              <a:gd name="connsiteX345" fmla="*/ 4821061 w 6096000"/>
              <a:gd name="connsiteY345" fmla="*/ 6102831 h 6857996"/>
              <a:gd name="connsiteX346" fmla="*/ 4844983 w 6096000"/>
              <a:gd name="connsiteY346" fmla="*/ 6097860 h 6857996"/>
              <a:gd name="connsiteX347" fmla="*/ 4852638 w 6096000"/>
              <a:gd name="connsiteY347" fmla="*/ 6121059 h 6857996"/>
              <a:gd name="connsiteX348" fmla="*/ 4860293 w 6096000"/>
              <a:gd name="connsiteY348" fmla="*/ 6097860 h 6857996"/>
              <a:gd name="connsiteX349" fmla="*/ 4884215 w 6096000"/>
              <a:gd name="connsiteY349" fmla="*/ 6102831 h 6857996"/>
              <a:gd name="connsiteX350" fmla="*/ 4867948 w 6096000"/>
              <a:gd name="connsiteY350" fmla="*/ 6084603 h 6857996"/>
              <a:gd name="connsiteX351" fmla="*/ 4884215 w 6096000"/>
              <a:gd name="connsiteY351" fmla="*/ 6066375 h 6857996"/>
              <a:gd name="connsiteX352" fmla="*/ 4860293 w 6096000"/>
              <a:gd name="connsiteY352" fmla="*/ 6071345 h 6857996"/>
              <a:gd name="connsiteX353" fmla="*/ 4758863 w 6096000"/>
              <a:gd name="connsiteY353" fmla="*/ 6048147 h 6857996"/>
              <a:gd name="connsiteX354" fmla="*/ 4751208 w 6096000"/>
              <a:gd name="connsiteY354" fmla="*/ 6071345 h 6857996"/>
              <a:gd name="connsiteX355" fmla="*/ 4727286 w 6096000"/>
              <a:gd name="connsiteY355" fmla="*/ 6066375 h 6857996"/>
              <a:gd name="connsiteX356" fmla="*/ 4743552 w 6096000"/>
              <a:gd name="connsiteY356" fmla="*/ 6084603 h 6857996"/>
              <a:gd name="connsiteX357" fmla="*/ 4727286 w 6096000"/>
              <a:gd name="connsiteY357" fmla="*/ 6102831 h 6857996"/>
              <a:gd name="connsiteX358" fmla="*/ 4751208 w 6096000"/>
              <a:gd name="connsiteY358" fmla="*/ 6097860 h 6857996"/>
              <a:gd name="connsiteX359" fmla="*/ 4758863 w 6096000"/>
              <a:gd name="connsiteY359" fmla="*/ 6121059 h 6857996"/>
              <a:gd name="connsiteX360" fmla="*/ 4766518 w 6096000"/>
              <a:gd name="connsiteY360" fmla="*/ 6097860 h 6857996"/>
              <a:gd name="connsiteX361" fmla="*/ 4790440 w 6096000"/>
              <a:gd name="connsiteY361" fmla="*/ 6102831 h 6857996"/>
              <a:gd name="connsiteX362" fmla="*/ 4774173 w 6096000"/>
              <a:gd name="connsiteY362" fmla="*/ 6084603 h 6857996"/>
              <a:gd name="connsiteX363" fmla="*/ 4790440 w 6096000"/>
              <a:gd name="connsiteY363" fmla="*/ 6066375 h 6857996"/>
              <a:gd name="connsiteX364" fmla="*/ 4766518 w 6096000"/>
              <a:gd name="connsiteY364" fmla="*/ 6071345 h 6857996"/>
              <a:gd name="connsiteX365" fmla="*/ 4705293 w 6096000"/>
              <a:gd name="connsiteY365" fmla="*/ 6038555 h 6857996"/>
              <a:gd name="connsiteX366" fmla="*/ 5001420 w 6096000"/>
              <a:gd name="connsiteY366" fmla="*/ 6038555 h 6857996"/>
              <a:gd name="connsiteX367" fmla="*/ 5001420 w 6096000"/>
              <a:gd name="connsiteY367" fmla="*/ 6132795 h 6857996"/>
              <a:gd name="connsiteX368" fmla="*/ 4705293 w 6096000"/>
              <a:gd name="connsiteY368" fmla="*/ 6132795 h 6857996"/>
              <a:gd name="connsiteX369" fmla="*/ 5431178 w 6096000"/>
              <a:gd name="connsiteY369" fmla="*/ 6036627 h 6857996"/>
              <a:gd name="connsiteX370" fmla="*/ 5431178 w 6096000"/>
              <a:gd name="connsiteY370" fmla="*/ 6106114 h 6857996"/>
              <a:gd name="connsiteX371" fmla="*/ 5478365 w 6096000"/>
              <a:gd name="connsiteY371" fmla="*/ 6106114 h 6857996"/>
              <a:gd name="connsiteX372" fmla="*/ 5478365 w 6096000"/>
              <a:gd name="connsiteY372" fmla="*/ 6092375 h 6857996"/>
              <a:gd name="connsiteX373" fmla="*/ 5449697 w 6096000"/>
              <a:gd name="connsiteY373" fmla="*/ 6092375 h 6857996"/>
              <a:gd name="connsiteX374" fmla="*/ 5449697 w 6096000"/>
              <a:gd name="connsiteY374" fmla="*/ 6036627 h 6857996"/>
              <a:gd name="connsiteX375" fmla="*/ 5397823 w 6096000"/>
              <a:gd name="connsiteY375" fmla="*/ 6036627 h 6857996"/>
              <a:gd name="connsiteX376" fmla="*/ 5397823 w 6096000"/>
              <a:gd name="connsiteY376" fmla="*/ 6106114 h 6857996"/>
              <a:gd name="connsiteX377" fmla="*/ 5416342 w 6096000"/>
              <a:gd name="connsiteY377" fmla="*/ 6106114 h 6857996"/>
              <a:gd name="connsiteX378" fmla="*/ 5416342 w 6096000"/>
              <a:gd name="connsiteY378" fmla="*/ 6036627 h 6857996"/>
              <a:gd name="connsiteX379" fmla="*/ 5326050 w 6096000"/>
              <a:gd name="connsiteY379" fmla="*/ 6036627 h 6857996"/>
              <a:gd name="connsiteX380" fmla="*/ 5326050 w 6096000"/>
              <a:gd name="connsiteY380" fmla="*/ 6106106 h 6857996"/>
              <a:gd name="connsiteX381" fmla="*/ 5344569 w 6096000"/>
              <a:gd name="connsiteY381" fmla="*/ 6106106 h 6857996"/>
              <a:gd name="connsiteX382" fmla="*/ 5344569 w 6096000"/>
              <a:gd name="connsiteY382" fmla="*/ 6074546 h 6857996"/>
              <a:gd name="connsiteX383" fmla="*/ 5344768 w 6096000"/>
              <a:gd name="connsiteY383" fmla="*/ 6074546 h 6857996"/>
              <a:gd name="connsiteX384" fmla="*/ 5366371 w 6096000"/>
              <a:gd name="connsiteY384" fmla="*/ 6106106 h 6857996"/>
              <a:gd name="connsiteX385" fmla="*/ 5389960 w 6096000"/>
              <a:gd name="connsiteY385" fmla="*/ 6106106 h 6857996"/>
              <a:gd name="connsiteX386" fmla="*/ 5362290 w 6096000"/>
              <a:gd name="connsiteY386" fmla="*/ 6068977 h 6857996"/>
              <a:gd name="connsiteX387" fmla="*/ 5387974 w 6096000"/>
              <a:gd name="connsiteY387" fmla="*/ 6036627 h 6857996"/>
              <a:gd name="connsiteX388" fmla="*/ 5365673 w 6096000"/>
              <a:gd name="connsiteY388" fmla="*/ 6036627 h 6857996"/>
              <a:gd name="connsiteX389" fmla="*/ 5344768 w 6096000"/>
              <a:gd name="connsiteY389" fmla="*/ 6064996 h 6857996"/>
              <a:gd name="connsiteX390" fmla="*/ 5344569 w 6096000"/>
              <a:gd name="connsiteY390" fmla="*/ 6064996 h 6857996"/>
              <a:gd name="connsiteX391" fmla="*/ 5344569 w 6096000"/>
              <a:gd name="connsiteY391" fmla="*/ 6036627 h 6857996"/>
              <a:gd name="connsiteX392" fmla="*/ 5264732 w 6096000"/>
              <a:gd name="connsiteY392" fmla="*/ 6036627 h 6857996"/>
              <a:gd name="connsiteX393" fmla="*/ 5264732 w 6096000"/>
              <a:gd name="connsiteY393" fmla="*/ 6106114 h 6857996"/>
              <a:gd name="connsiteX394" fmla="*/ 5314803 w 6096000"/>
              <a:gd name="connsiteY394" fmla="*/ 6106114 h 6857996"/>
              <a:gd name="connsiteX395" fmla="*/ 5314803 w 6096000"/>
              <a:gd name="connsiteY395" fmla="*/ 6092973 h 6857996"/>
              <a:gd name="connsiteX396" fmla="*/ 5283243 w 6096000"/>
              <a:gd name="connsiteY396" fmla="*/ 6092973 h 6857996"/>
              <a:gd name="connsiteX397" fmla="*/ 5283243 w 6096000"/>
              <a:gd name="connsiteY397" fmla="*/ 6077247 h 6857996"/>
              <a:gd name="connsiteX398" fmla="*/ 5312010 w 6096000"/>
              <a:gd name="connsiteY398" fmla="*/ 6077247 h 6857996"/>
              <a:gd name="connsiteX399" fmla="*/ 5312010 w 6096000"/>
              <a:gd name="connsiteY399" fmla="*/ 6064106 h 6857996"/>
              <a:gd name="connsiteX400" fmla="*/ 5283243 w 6096000"/>
              <a:gd name="connsiteY400" fmla="*/ 6064106 h 6857996"/>
              <a:gd name="connsiteX401" fmla="*/ 5283243 w 6096000"/>
              <a:gd name="connsiteY401" fmla="*/ 6049768 h 6857996"/>
              <a:gd name="connsiteX402" fmla="*/ 5313706 w 6096000"/>
              <a:gd name="connsiteY402" fmla="*/ 6049768 h 6857996"/>
              <a:gd name="connsiteX403" fmla="*/ 5313706 w 6096000"/>
              <a:gd name="connsiteY403" fmla="*/ 6036627 h 6857996"/>
              <a:gd name="connsiteX404" fmla="*/ 5131128 w 6096000"/>
              <a:gd name="connsiteY404" fmla="*/ 6036627 h 6857996"/>
              <a:gd name="connsiteX405" fmla="*/ 5156812 w 6096000"/>
              <a:gd name="connsiteY405" fmla="*/ 6079932 h 6857996"/>
              <a:gd name="connsiteX406" fmla="*/ 5156812 w 6096000"/>
              <a:gd name="connsiteY406" fmla="*/ 6106114 h 6857996"/>
              <a:gd name="connsiteX407" fmla="*/ 5175331 w 6096000"/>
              <a:gd name="connsiteY407" fmla="*/ 6106114 h 6857996"/>
              <a:gd name="connsiteX408" fmla="*/ 5175331 w 6096000"/>
              <a:gd name="connsiteY408" fmla="*/ 6079932 h 6857996"/>
              <a:gd name="connsiteX409" fmla="*/ 5200815 w 6096000"/>
              <a:gd name="connsiteY409" fmla="*/ 6036627 h 6857996"/>
              <a:gd name="connsiteX410" fmla="*/ 5179511 w 6096000"/>
              <a:gd name="connsiteY410" fmla="*/ 6036627 h 6857996"/>
              <a:gd name="connsiteX411" fmla="*/ 5166071 w 6096000"/>
              <a:gd name="connsiteY411" fmla="*/ 6064497 h 6857996"/>
              <a:gd name="connsiteX412" fmla="*/ 5152431 w 6096000"/>
              <a:gd name="connsiteY412" fmla="*/ 6036627 h 6857996"/>
              <a:gd name="connsiteX413" fmla="*/ 5088222 w 6096000"/>
              <a:gd name="connsiteY413" fmla="*/ 6036627 h 6857996"/>
              <a:gd name="connsiteX414" fmla="*/ 5088222 w 6096000"/>
              <a:gd name="connsiteY414" fmla="*/ 6106114 h 6857996"/>
              <a:gd name="connsiteX415" fmla="*/ 5135409 w 6096000"/>
              <a:gd name="connsiteY415" fmla="*/ 6106114 h 6857996"/>
              <a:gd name="connsiteX416" fmla="*/ 5135409 w 6096000"/>
              <a:gd name="connsiteY416" fmla="*/ 6092375 h 6857996"/>
              <a:gd name="connsiteX417" fmla="*/ 5106741 w 6096000"/>
              <a:gd name="connsiteY417" fmla="*/ 6092375 h 6857996"/>
              <a:gd name="connsiteX418" fmla="*/ 5106741 w 6096000"/>
              <a:gd name="connsiteY418" fmla="*/ 6036627 h 6857996"/>
              <a:gd name="connsiteX419" fmla="*/ 5516700 w 6096000"/>
              <a:gd name="connsiteY419" fmla="*/ 6035438 h 6857996"/>
              <a:gd name="connsiteX420" fmla="*/ 5486436 w 6096000"/>
              <a:gd name="connsiteY420" fmla="*/ 6056741 h 6857996"/>
              <a:gd name="connsiteX421" fmla="*/ 5519285 w 6096000"/>
              <a:gd name="connsiteY421" fmla="*/ 6086805 h 6857996"/>
              <a:gd name="connsiteX422" fmla="*/ 5507839 w 6096000"/>
              <a:gd name="connsiteY422" fmla="*/ 6093571 h 6857996"/>
              <a:gd name="connsiteX423" fmla="*/ 5488722 w 6096000"/>
              <a:gd name="connsiteY423" fmla="*/ 6088991 h 6857996"/>
              <a:gd name="connsiteX424" fmla="*/ 5488730 w 6096000"/>
              <a:gd name="connsiteY424" fmla="*/ 6089000 h 6857996"/>
              <a:gd name="connsiteX425" fmla="*/ 5487134 w 6096000"/>
              <a:gd name="connsiteY425" fmla="*/ 6104327 h 6857996"/>
              <a:gd name="connsiteX426" fmla="*/ 5507839 w 6096000"/>
              <a:gd name="connsiteY426" fmla="*/ 6107311 h 6857996"/>
              <a:gd name="connsiteX427" fmla="*/ 5538402 w 6096000"/>
              <a:gd name="connsiteY427" fmla="*/ 6084412 h 6857996"/>
              <a:gd name="connsiteX428" fmla="*/ 5505553 w 6096000"/>
              <a:gd name="connsiteY428" fmla="*/ 6055644 h 6857996"/>
              <a:gd name="connsiteX429" fmla="*/ 5517996 w 6096000"/>
              <a:gd name="connsiteY429" fmla="*/ 6049178 h 6857996"/>
              <a:gd name="connsiteX430" fmla="*/ 5533423 w 6096000"/>
              <a:gd name="connsiteY430" fmla="*/ 6052361 h 6857996"/>
              <a:gd name="connsiteX431" fmla="*/ 5534620 w 6096000"/>
              <a:gd name="connsiteY431" fmla="*/ 6038023 h 6857996"/>
              <a:gd name="connsiteX432" fmla="*/ 5516700 w 6096000"/>
              <a:gd name="connsiteY432" fmla="*/ 6035438 h 6857996"/>
              <a:gd name="connsiteX433" fmla="*/ 5231577 w 6096000"/>
              <a:gd name="connsiteY433" fmla="*/ 6035438 h 6857996"/>
              <a:gd name="connsiteX434" fmla="*/ 5201313 w 6096000"/>
              <a:gd name="connsiteY434" fmla="*/ 6056741 h 6857996"/>
              <a:gd name="connsiteX435" fmla="*/ 5234162 w 6096000"/>
              <a:gd name="connsiteY435" fmla="*/ 6086805 h 6857996"/>
              <a:gd name="connsiteX436" fmla="*/ 5222716 w 6096000"/>
              <a:gd name="connsiteY436" fmla="*/ 6093571 h 6857996"/>
              <a:gd name="connsiteX437" fmla="*/ 5203599 w 6096000"/>
              <a:gd name="connsiteY437" fmla="*/ 6088991 h 6857996"/>
              <a:gd name="connsiteX438" fmla="*/ 5203607 w 6096000"/>
              <a:gd name="connsiteY438" fmla="*/ 6089000 h 6857996"/>
              <a:gd name="connsiteX439" fmla="*/ 5202011 w 6096000"/>
              <a:gd name="connsiteY439" fmla="*/ 6104327 h 6857996"/>
              <a:gd name="connsiteX440" fmla="*/ 5222716 w 6096000"/>
              <a:gd name="connsiteY440" fmla="*/ 6107311 h 6857996"/>
              <a:gd name="connsiteX441" fmla="*/ 5253279 w 6096000"/>
              <a:gd name="connsiteY441" fmla="*/ 6084412 h 6857996"/>
              <a:gd name="connsiteX442" fmla="*/ 5220430 w 6096000"/>
              <a:gd name="connsiteY442" fmla="*/ 6055644 h 6857996"/>
              <a:gd name="connsiteX443" fmla="*/ 5232873 w 6096000"/>
              <a:gd name="connsiteY443" fmla="*/ 6049178 h 6857996"/>
              <a:gd name="connsiteX444" fmla="*/ 5248300 w 6096000"/>
              <a:gd name="connsiteY444" fmla="*/ 6052361 h 6857996"/>
              <a:gd name="connsiteX445" fmla="*/ 5249497 w 6096000"/>
              <a:gd name="connsiteY445" fmla="*/ 6038023 h 6857996"/>
              <a:gd name="connsiteX446" fmla="*/ 5231577 w 6096000"/>
              <a:gd name="connsiteY446" fmla="*/ 6035438 h 6857996"/>
              <a:gd name="connsiteX447" fmla="*/ 4701137 w 6096000"/>
              <a:gd name="connsiteY447" fmla="*/ 6034399 h 6857996"/>
              <a:gd name="connsiteX448" fmla="*/ 4701137 w 6096000"/>
              <a:gd name="connsiteY448" fmla="*/ 6136369 h 6857996"/>
              <a:gd name="connsiteX449" fmla="*/ 4701137 w 6096000"/>
              <a:gd name="connsiteY449" fmla="*/ 6136951 h 6857996"/>
              <a:gd name="connsiteX450" fmla="*/ 4701137 w 6096000"/>
              <a:gd name="connsiteY450" fmla="*/ 6333951 h 6857996"/>
              <a:gd name="connsiteX451" fmla="*/ 4735199 w 6096000"/>
              <a:gd name="connsiteY451" fmla="*/ 6357922 h 6857996"/>
              <a:gd name="connsiteX452" fmla="*/ 4815658 w 6096000"/>
              <a:gd name="connsiteY452" fmla="*/ 6357955 h 6857996"/>
              <a:gd name="connsiteX453" fmla="*/ 4851175 w 6096000"/>
              <a:gd name="connsiteY453" fmla="*/ 6378261 h 6857996"/>
              <a:gd name="connsiteX454" fmla="*/ 4855555 w 6096000"/>
              <a:gd name="connsiteY454" fmla="*/ 6378261 h 6857996"/>
              <a:gd name="connsiteX455" fmla="*/ 4891064 w 6096000"/>
              <a:gd name="connsiteY455" fmla="*/ 6357955 h 6857996"/>
              <a:gd name="connsiteX456" fmla="*/ 4971523 w 6096000"/>
              <a:gd name="connsiteY456" fmla="*/ 6357922 h 6857996"/>
              <a:gd name="connsiteX457" fmla="*/ 5005585 w 6096000"/>
              <a:gd name="connsiteY457" fmla="*/ 6333951 h 6857996"/>
              <a:gd name="connsiteX458" fmla="*/ 5005585 w 6096000"/>
              <a:gd name="connsiteY458" fmla="*/ 6136951 h 6857996"/>
              <a:gd name="connsiteX459" fmla="*/ 5005585 w 6096000"/>
              <a:gd name="connsiteY459" fmla="*/ 6136369 h 6857996"/>
              <a:gd name="connsiteX460" fmla="*/ 5005585 w 6096000"/>
              <a:gd name="connsiteY460" fmla="*/ 6034399 h 6857996"/>
              <a:gd name="connsiteX461" fmla="*/ 5005576 w 6096000"/>
              <a:gd name="connsiteY461" fmla="*/ 6034399 h 6857996"/>
              <a:gd name="connsiteX462" fmla="*/ 4715376 w 6096000"/>
              <a:gd name="connsiteY462" fmla="*/ 6015282 h 6857996"/>
              <a:gd name="connsiteX463" fmla="*/ 4715376 w 6096000"/>
              <a:gd name="connsiteY463" fmla="*/ 6027750 h 6857996"/>
              <a:gd name="connsiteX464" fmla="*/ 4991330 w 6096000"/>
              <a:gd name="connsiteY464" fmla="*/ 6027750 h 6857996"/>
              <a:gd name="connsiteX465" fmla="*/ 4991330 w 6096000"/>
              <a:gd name="connsiteY465" fmla="*/ 6015282 h 6857996"/>
              <a:gd name="connsiteX466" fmla="*/ 4901562 w 6096000"/>
              <a:gd name="connsiteY466" fmla="*/ 5996165 h 6857996"/>
              <a:gd name="connsiteX467" fmla="*/ 4901562 w 6096000"/>
              <a:gd name="connsiteY467" fmla="*/ 6008633 h 6857996"/>
              <a:gd name="connsiteX468" fmla="*/ 4984681 w 6096000"/>
              <a:gd name="connsiteY468" fmla="*/ 6008633 h 6857996"/>
              <a:gd name="connsiteX469" fmla="*/ 4984681 w 6096000"/>
              <a:gd name="connsiteY469" fmla="*/ 5996165 h 6857996"/>
              <a:gd name="connsiteX470" fmla="*/ 4811793 w 6096000"/>
              <a:gd name="connsiteY470" fmla="*/ 5996165 h 6857996"/>
              <a:gd name="connsiteX471" fmla="*/ 4811793 w 6096000"/>
              <a:gd name="connsiteY471" fmla="*/ 6008633 h 6857996"/>
              <a:gd name="connsiteX472" fmla="*/ 4894912 w 6096000"/>
              <a:gd name="connsiteY472" fmla="*/ 6008633 h 6857996"/>
              <a:gd name="connsiteX473" fmla="*/ 4894912 w 6096000"/>
              <a:gd name="connsiteY473" fmla="*/ 5996165 h 6857996"/>
              <a:gd name="connsiteX474" fmla="*/ 4722025 w 6096000"/>
              <a:gd name="connsiteY474" fmla="*/ 5996165 h 6857996"/>
              <a:gd name="connsiteX475" fmla="*/ 4722025 w 6096000"/>
              <a:gd name="connsiteY475" fmla="*/ 6008633 h 6857996"/>
              <a:gd name="connsiteX476" fmla="*/ 4805144 w 6096000"/>
              <a:gd name="connsiteY476" fmla="*/ 6008633 h 6857996"/>
              <a:gd name="connsiteX477" fmla="*/ 4805144 w 6096000"/>
              <a:gd name="connsiteY477" fmla="*/ 5996165 h 6857996"/>
              <a:gd name="connsiteX478" fmla="*/ 4946446 w 6096000"/>
              <a:gd name="connsiteY478" fmla="*/ 5977089 h 6857996"/>
              <a:gd name="connsiteX479" fmla="*/ 4946446 w 6096000"/>
              <a:gd name="connsiteY479" fmla="*/ 5989557 h 6857996"/>
              <a:gd name="connsiteX480" fmla="*/ 4984681 w 6096000"/>
              <a:gd name="connsiteY480" fmla="*/ 5989557 h 6857996"/>
              <a:gd name="connsiteX481" fmla="*/ 4984681 w 6096000"/>
              <a:gd name="connsiteY481" fmla="*/ 5977089 h 6857996"/>
              <a:gd name="connsiteX482" fmla="*/ 4766909 w 6096000"/>
              <a:gd name="connsiteY482" fmla="*/ 5977089 h 6857996"/>
              <a:gd name="connsiteX483" fmla="*/ 4766909 w 6096000"/>
              <a:gd name="connsiteY483" fmla="*/ 5989557 h 6857996"/>
              <a:gd name="connsiteX484" fmla="*/ 4850028 w 6096000"/>
              <a:gd name="connsiteY484" fmla="*/ 5989557 h 6857996"/>
              <a:gd name="connsiteX485" fmla="*/ 4850028 w 6096000"/>
              <a:gd name="connsiteY485" fmla="*/ 5977089 h 6857996"/>
              <a:gd name="connsiteX486" fmla="*/ 4722025 w 6096000"/>
              <a:gd name="connsiteY486" fmla="*/ 5977089 h 6857996"/>
              <a:gd name="connsiteX487" fmla="*/ 4722025 w 6096000"/>
              <a:gd name="connsiteY487" fmla="*/ 5989557 h 6857996"/>
              <a:gd name="connsiteX488" fmla="*/ 4760260 w 6096000"/>
              <a:gd name="connsiteY488" fmla="*/ 5989557 h 6857996"/>
              <a:gd name="connsiteX489" fmla="*/ 4760260 w 6096000"/>
              <a:gd name="connsiteY489" fmla="*/ 5977089 h 6857996"/>
              <a:gd name="connsiteX490" fmla="*/ 4856678 w 6096000"/>
              <a:gd name="connsiteY490" fmla="*/ 5977048 h 6857996"/>
              <a:gd name="connsiteX491" fmla="*/ 4856678 w 6096000"/>
              <a:gd name="connsiteY491" fmla="*/ 5989516 h 6857996"/>
              <a:gd name="connsiteX492" fmla="*/ 4939797 w 6096000"/>
              <a:gd name="connsiteY492" fmla="*/ 5989516 h 6857996"/>
              <a:gd name="connsiteX493" fmla="*/ 4939797 w 6096000"/>
              <a:gd name="connsiteY493" fmla="*/ 5977048 h 6857996"/>
              <a:gd name="connsiteX494" fmla="*/ 4901562 w 6096000"/>
              <a:gd name="connsiteY494" fmla="*/ 5957972 h 6857996"/>
              <a:gd name="connsiteX495" fmla="*/ 4901562 w 6096000"/>
              <a:gd name="connsiteY495" fmla="*/ 5970440 h 6857996"/>
              <a:gd name="connsiteX496" fmla="*/ 4984681 w 6096000"/>
              <a:gd name="connsiteY496" fmla="*/ 5970440 h 6857996"/>
              <a:gd name="connsiteX497" fmla="*/ 4984681 w 6096000"/>
              <a:gd name="connsiteY497" fmla="*/ 5957972 h 6857996"/>
              <a:gd name="connsiteX498" fmla="*/ 4811793 w 6096000"/>
              <a:gd name="connsiteY498" fmla="*/ 5957972 h 6857996"/>
              <a:gd name="connsiteX499" fmla="*/ 4811793 w 6096000"/>
              <a:gd name="connsiteY499" fmla="*/ 5970440 h 6857996"/>
              <a:gd name="connsiteX500" fmla="*/ 4894912 w 6096000"/>
              <a:gd name="connsiteY500" fmla="*/ 5970440 h 6857996"/>
              <a:gd name="connsiteX501" fmla="*/ 4894912 w 6096000"/>
              <a:gd name="connsiteY501" fmla="*/ 5957972 h 6857996"/>
              <a:gd name="connsiteX502" fmla="*/ 4722025 w 6096000"/>
              <a:gd name="connsiteY502" fmla="*/ 5957972 h 6857996"/>
              <a:gd name="connsiteX503" fmla="*/ 4722025 w 6096000"/>
              <a:gd name="connsiteY503" fmla="*/ 5970440 h 6857996"/>
              <a:gd name="connsiteX504" fmla="*/ 4805144 w 6096000"/>
              <a:gd name="connsiteY504" fmla="*/ 5970440 h 6857996"/>
              <a:gd name="connsiteX505" fmla="*/ 4805144 w 6096000"/>
              <a:gd name="connsiteY505" fmla="*/ 5957972 h 6857996"/>
              <a:gd name="connsiteX506" fmla="*/ 4941459 w 6096000"/>
              <a:gd name="connsiteY506" fmla="*/ 5935530 h 6857996"/>
              <a:gd name="connsiteX507" fmla="*/ 4925666 w 6096000"/>
              <a:gd name="connsiteY507" fmla="*/ 5951323 h 6857996"/>
              <a:gd name="connsiteX508" fmla="*/ 4978031 w 6096000"/>
              <a:gd name="connsiteY508" fmla="*/ 5951323 h 6857996"/>
              <a:gd name="connsiteX509" fmla="*/ 4962238 w 6096000"/>
              <a:gd name="connsiteY509" fmla="*/ 5935530 h 6857996"/>
              <a:gd name="connsiteX510" fmla="*/ 4875795 w 6096000"/>
              <a:gd name="connsiteY510" fmla="*/ 5935530 h 6857996"/>
              <a:gd name="connsiteX511" fmla="*/ 4860002 w 6096000"/>
              <a:gd name="connsiteY511" fmla="*/ 5951323 h 6857996"/>
              <a:gd name="connsiteX512" fmla="*/ 4912367 w 6096000"/>
              <a:gd name="connsiteY512" fmla="*/ 5951323 h 6857996"/>
              <a:gd name="connsiteX513" fmla="*/ 4896574 w 6096000"/>
              <a:gd name="connsiteY513" fmla="*/ 5935530 h 6857996"/>
              <a:gd name="connsiteX514" fmla="*/ 4810131 w 6096000"/>
              <a:gd name="connsiteY514" fmla="*/ 5935530 h 6857996"/>
              <a:gd name="connsiteX515" fmla="*/ 4794338 w 6096000"/>
              <a:gd name="connsiteY515" fmla="*/ 5951323 h 6857996"/>
              <a:gd name="connsiteX516" fmla="*/ 4846703 w 6096000"/>
              <a:gd name="connsiteY516" fmla="*/ 5951323 h 6857996"/>
              <a:gd name="connsiteX517" fmla="*/ 4830910 w 6096000"/>
              <a:gd name="connsiteY517" fmla="*/ 5935530 h 6857996"/>
              <a:gd name="connsiteX518" fmla="*/ 4744468 w 6096000"/>
              <a:gd name="connsiteY518" fmla="*/ 5935530 h 6857996"/>
              <a:gd name="connsiteX519" fmla="*/ 4728675 w 6096000"/>
              <a:gd name="connsiteY519" fmla="*/ 5951323 h 6857996"/>
              <a:gd name="connsiteX520" fmla="*/ 4781040 w 6096000"/>
              <a:gd name="connsiteY520" fmla="*/ 5951323 h 6857996"/>
              <a:gd name="connsiteX521" fmla="*/ 4765247 w 6096000"/>
              <a:gd name="connsiteY521" fmla="*/ 5935530 h 6857996"/>
              <a:gd name="connsiteX522" fmla="*/ 4959961 w 6096000"/>
              <a:gd name="connsiteY522" fmla="*/ 5898958 h 6857996"/>
              <a:gd name="connsiteX523" fmla="*/ 4959961 w 6096000"/>
              <a:gd name="connsiteY523" fmla="*/ 5911426 h 6857996"/>
              <a:gd name="connsiteX524" fmla="*/ 4966602 w 6096000"/>
              <a:gd name="connsiteY524" fmla="*/ 5918075 h 6857996"/>
              <a:gd name="connsiteX525" fmla="*/ 4966602 w 6096000"/>
              <a:gd name="connsiteY525" fmla="*/ 5931324 h 6857996"/>
              <a:gd name="connsiteX526" fmla="*/ 4984681 w 6096000"/>
              <a:gd name="connsiteY526" fmla="*/ 5949403 h 6857996"/>
              <a:gd name="connsiteX527" fmla="*/ 5002759 w 6096000"/>
              <a:gd name="connsiteY527" fmla="*/ 5931324 h 6857996"/>
              <a:gd name="connsiteX528" fmla="*/ 5002759 w 6096000"/>
              <a:gd name="connsiteY528" fmla="*/ 5918075 h 6857996"/>
              <a:gd name="connsiteX529" fmla="*/ 5009408 w 6096000"/>
              <a:gd name="connsiteY529" fmla="*/ 5911426 h 6857996"/>
              <a:gd name="connsiteX530" fmla="*/ 5009408 w 6096000"/>
              <a:gd name="connsiteY530" fmla="*/ 5898958 h 6857996"/>
              <a:gd name="connsiteX531" fmla="*/ 4997364 w 6096000"/>
              <a:gd name="connsiteY531" fmla="*/ 5898958 h 6857996"/>
              <a:gd name="connsiteX532" fmla="*/ 4997364 w 6096000"/>
              <a:gd name="connsiteY532" fmla="*/ 5908101 h 6857996"/>
              <a:gd name="connsiteX533" fmla="*/ 4990707 w 6096000"/>
              <a:gd name="connsiteY533" fmla="*/ 5908101 h 6857996"/>
              <a:gd name="connsiteX534" fmla="*/ 4990707 w 6096000"/>
              <a:gd name="connsiteY534" fmla="*/ 5898958 h 6857996"/>
              <a:gd name="connsiteX535" fmla="*/ 4978654 w 6096000"/>
              <a:gd name="connsiteY535" fmla="*/ 5898958 h 6857996"/>
              <a:gd name="connsiteX536" fmla="*/ 4978654 w 6096000"/>
              <a:gd name="connsiteY536" fmla="*/ 5908101 h 6857996"/>
              <a:gd name="connsiteX537" fmla="*/ 4972005 w 6096000"/>
              <a:gd name="connsiteY537" fmla="*/ 5908101 h 6857996"/>
              <a:gd name="connsiteX538" fmla="*/ 4972005 w 6096000"/>
              <a:gd name="connsiteY538" fmla="*/ 5898958 h 6857996"/>
              <a:gd name="connsiteX539" fmla="*/ 4893981 w 6096000"/>
              <a:gd name="connsiteY539" fmla="*/ 5898958 h 6857996"/>
              <a:gd name="connsiteX540" fmla="*/ 4893981 w 6096000"/>
              <a:gd name="connsiteY540" fmla="*/ 5911426 h 6857996"/>
              <a:gd name="connsiteX541" fmla="*/ 4900622 w 6096000"/>
              <a:gd name="connsiteY541" fmla="*/ 5918075 h 6857996"/>
              <a:gd name="connsiteX542" fmla="*/ 4900622 w 6096000"/>
              <a:gd name="connsiteY542" fmla="*/ 5931324 h 6857996"/>
              <a:gd name="connsiteX543" fmla="*/ 4918701 w 6096000"/>
              <a:gd name="connsiteY543" fmla="*/ 5949403 h 6857996"/>
              <a:gd name="connsiteX544" fmla="*/ 4936779 w 6096000"/>
              <a:gd name="connsiteY544" fmla="*/ 5931324 h 6857996"/>
              <a:gd name="connsiteX545" fmla="*/ 4936779 w 6096000"/>
              <a:gd name="connsiteY545" fmla="*/ 5918075 h 6857996"/>
              <a:gd name="connsiteX546" fmla="*/ 4943428 w 6096000"/>
              <a:gd name="connsiteY546" fmla="*/ 5911426 h 6857996"/>
              <a:gd name="connsiteX547" fmla="*/ 4943428 w 6096000"/>
              <a:gd name="connsiteY547" fmla="*/ 5898958 h 6857996"/>
              <a:gd name="connsiteX548" fmla="*/ 4931384 w 6096000"/>
              <a:gd name="connsiteY548" fmla="*/ 5898958 h 6857996"/>
              <a:gd name="connsiteX549" fmla="*/ 4931384 w 6096000"/>
              <a:gd name="connsiteY549" fmla="*/ 5908101 h 6857996"/>
              <a:gd name="connsiteX550" fmla="*/ 4924727 w 6096000"/>
              <a:gd name="connsiteY550" fmla="*/ 5908101 h 6857996"/>
              <a:gd name="connsiteX551" fmla="*/ 4924727 w 6096000"/>
              <a:gd name="connsiteY551" fmla="*/ 5898958 h 6857996"/>
              <a:gd name="connsiteX552" fmla="*/ 4912683 w 6096000"/>
              <a:gd name="connsiteY552" fmla="*/ 5898958 h 6857996"/>
              <a:gd name="connsiteX553" fmla="*/ 4912683 w 6096000"/>
              <a:gd name="connsiteY553" fmla="*/ 5908101 h 6857996"/>
              <a:gd name="connsiteX554" fmla="*/ 4906033 w 6096000"/>
              <a:gd name="connsiteY554" fmla="*/ 5908101 h 6857996"/>
              <a:gd name="connsiteX555" fmla="*/ 4906033 w 6096000"/>
              <a:gd name="connsiteY555" fmla="*/ 5898958 h 6857996"/>
              <a:gd name="connsiteX556" fmla="*/ 4828633 w 6096000"/>
              <a:gd name="connsiteY556" fmla="*/ 5898958 h 6857996"/>
              <a:gd name="connsiteX557" fmla="*/ 4828633 w 6096000"/>
              <a:gd name="connsiteY557" fmla="*/ 5911426 h 6857996"/>
              <a:gd name="connsiteX558" fmla="*/ 4835274 w 6096000"/>
              <a:gd name="connsiteY558" fmla="*/ 5918075 h 6857996"/>
              <a:gd name="connsiteX559" fmla="*/ 4835274 w 6096000"/>
              <a:gd name="connsiteY559" fmla="*/ 5931324 h 6857996"/>
              <a:gd name="connsiteX560" fmla="*/ 4853353 w 6096000"/>
              <a:gd name="connsiteY560" fmla="*/ 5949403 h 6857996"/>
              <a:gd name="connsiteX561" fmla="*/ 4871431 w 6096000"/>
              <a:gd name="connsiteY561" fmla="*/ 5931324 h 6857996"/>
              <a:gd name="connsiteX562" fmla="*/ 4871431 w 6096000"/>
              <a:gd name="connsiteY562" fmla="*/ 5918075 h 6857996"/>
              <a:gd name="connsiteX563" fmla="*/ 4878080 w 6096000"/>
              <a:gd name="connsiteY563" fmla="*/ 5911426 h 6857996"/>
              <a:gd name="connsiteX564" fmla="*/ 4878080 w 6096000"/>
              <a:gd name="connsiteY564" fmla="*/ 5898958 h 6857996"/>
              <a:gd name="connsiteX565" fmla="*/ 4866036 w 6096000"/>
              <a:gd name="connsiteY565" fmla="*/ 5898958 h 6857996"/>
              <a:gd name="connsiteX566" fmla="*/ 4866036 w 6096000"/>
              <a:gd name="connsiteY566" fmla="*/ 5908101 h 6857996"/>
              <a:gd name="connsiteX567" fmla="*/ 4859379 w 6096000"/>
              <a:gd name="connsiteY567" fmla="*/ 5908101 h 6857996"/>
              <a:gd name="connsiteX568" fmla="*/ 4859379 w 6096000"/>
              <a:gd name="connsiteY568" fmla="*/ 5898958 h 6857996"/>
              <a:gd name="connsiteX569" fmla="*/ 4847326 w 6096000"/>
              <a:gd name="connsiteY569" fmla="*/ 5898958 h 6857996"/>
              <a:gd name="connsiteX570" fmla="*/ 4847326 w 6096000"/>
              <a:gd name="connsiteY570" fmla="*/ 5908101 h 6857996"/>
              <a:gd name="connsiteX571" fmla="*/ 4840677 w 6096000"/>
              <a:gd name="connsiteY571" fmla="*/ 5908101 h 6857996"/>
              <a:gd name="connsiteX572" fmla="*/ 4840677 w 6096000"/>
              <a:gd name="connsiteY572" fmla="*/ 5898958 h 6857996"/>
              <a:gd name="connsiteX573" fmla="*/ 4763285 w 6096000"/>
              <a:gd name="connsiteY573" fmla="*/ 5898958 h 6857996"/>
              <a:gd name="connsiteX574" fmla="*/ 4763285 w 6096000"/>
              <a:gd name="connsiteY574" fmla="*/ 5911426 h 6857996"/>
              <a:gd name="connsiteX575" fmla="*/ 4769918 w 6096000"/>
              <a:gd name="connsiteY575" fmla="*/ 5918075 h 6857996"/>
              <a:gd name="connsiteX576" fmla="*/ 4769918 w 6096000"/>
              <a:gd name="connsiteY576" fmla="*/ 5931324 h 6857996"/>
              <a:gd name="connsiteX577" fmla="*/ 4787996 w 6096000"/>
              <a:gd name="connsiteY577" fmla="*/ 5949403 h 6857996"/>
              <a:gd name="connsiteX578" fmla="*/ 4806083 w 6096000"/>
              <a:gd name="connsiteY578" fmla="*/ 5931324 h 6857996"/>
              <a:gd name="connsiteX579" fmla="*/ 4806083 w 6096000"/>
              <a:gd name="connsiteY579" fmla="*/ 5918075 h 6857996"/>
              <a:gd name="connsiteX580" fmla="*/ 4812724 w 6096000"/>
              <a:gd name="connsiteY580" fmla="*/ 5911426 h 6857996"/>
              <a:gd name="connsiteX581" fmla="*/ 4812724 w 6096000"/>
              <a:gd name="connsiteY581" fmla="*/ 5898958 h 6857996"/>
              <a:gd name="connsiteX582" fmla="*/ 4800680 w 6096000"/>
              <a:gd name="connsiteY582" fmla="*/ 5898958 h 6857996"/>
              <a:gd name="connsiteX583" fmla="*/ 4800680 w 6096000"/>
              <a:gd name="connsiteY583" fmla="*/ 5908101 h 6857996"/>
              <a:gd name="connsiteX584" fmla="*/ 4794022 w 6096000"/>
              <a:gd name="connsiteY584" fmla="*/ 5908101 h 6857996"/>
              <a:gd name="connsiteX585" fmla="*/ 4794022 w 6096000"/>
              <a:gd name="connsiteY585" fmla="*/ 5898958 h 6857996"/>
              <a:gd name="connsiteX586" fmla="*/ 4781978 w 6096000"/>
              <a:gd name="connsiteY586" fmla="*/ 5898958 h 6857996"/>
              <a:gd name="connsiteX587" fmla="*/ 4781978 w 6096000"/>
              <a:gd name="connsiteY587" fmla="*/ 5908101 h 6857996"/>
              <a:gd name="connsiteX588" fmla="*/ 4775329 w 6096000"/>
              <a:gd name="connsiteY588" fmla="*/ 5908101 h 6857996"/>
              <a:gd name="connsiteX589" fmla="*/ 4775329 w 6096000"/>
              <a:gd name="connsiteY589" fmla="*/ 5898958 h 6857996"/>
              <a:gd name="connsiteX590" fmla="*/ 4697306 w 6096000"/>
              <a:gd name="connsiteY590" fmla="*/ 5898958 h 6857996"/>
              <a:gd name="connsiteX591" fmla="*/ 4697306 w 6096000"/>
              <a:gd name="connsiteY591" fmla="*/ 5911426 h 6857996"/>
              <a:gd name="connsiteX592" fmla="*/ 4703947 w 6096000"/>
              <a:gd name="connsiteY592" fmla="*/ 5918075 h 6857996"/>
              <a:gd name="connsiteX593" fmla="*/ 4703947 w 6096000"/>
              <a:gd name="connsiteY593" fmla="*/ 5931324 h 6857996"/>
              <a:gd name="connsiteX594" fmla="*/ 4722026 w 6096000"/>
              <a:gd name="connsiteY594" fmla="*/ 5949403 h 6857996"/>
              <a:gd name="connsiteX595" fmla="*/ 4740104 w 6096000"/>
              <a:gd name="connsiteY595" fmla="*/ 5931324 h 6857996"/>
              <a:gd name="connsiteX596" fmla="*/ 4740104 w 6096000"/>
              <a:gd name="connsiteY596" fmla="*/ 5918075 h 6857996"/>
              <a:gd name="connsiteX597" fmla="*/ 4746753 w 6096000"/>
              <a:gd name="connsiteY597" fmla="*/ 5911426 h 6857996"/>
              <a:gd name="connsiteX598" fmla="*/ 4746753 w 6096000"/>
              <a:gd name="connsiteY598" fmla="*/ 5898958 h 6857996"/>
              <a:gd name="connsiteX599" fmla="*/ 4734709 w 6096000"/>
              <a:gd name="connsiteY599" fmla="*/ 5898958 h 6857996"/>
              <a:gd name="connsiteX600" fmla="*/ 4734709 w 6096000"/>
              <a:gd name="connsiteY600" fmla="*/ 5908101 h 6857996"/>
              <a:gd name="connsiteX601" fmla="*/ 4728052 w 6096000"/>
              <a:gd name="connsiteY601" fmla="*/ 5908101 h 6857996"/>
              <a:gd name="connsiteX602" fmla="*/ 4728052 w 6096000"/>
              <a:gd name="connsiteY602" fmla="*/ 5898958 h 6857996"/>
              <a:gd name="connsiteX603" fmla="*/ 4715999 w 6096000"/>
              <a:gd name="connsiteY603" fmla="*/ 5898958 h 6857996"/>
              <a:gd name="connsiteX604" fmla="*/ 4715999 w 6096000"/>
              <a:gd name="connsiteY604" fmla="*/ 5908101 h 6857996"/>
              <a:gd name="connsiteX605" fmla="*/ 4709350 w 6096000"/>
              <a:gd name="connsiteY605" fmla="*/ 5908101 h 6857996"/>
              <a:gd name="connsiteX606" fmla="*/ 4709350 w 6096000"/>
              <a:gd name="connsiteY606" fmla="*/ 5898958 h 6857996"/>
              <a:gd name="connsiteX607" fmla="*/ 0 w 6096000"/>
              <a:gd name="connsiteY607" fmla="*/ 0 h 6857996"/>
              <a:gd name="connsiteX608" fmla="*/ 6096000 w 6096000"/>
              <a:gd name="connsiteY608" fmla="*/ 0 h 6857996"/>
              <a:gd name="connsiteX609" fmla="*/ 6096000 w 6096000"/>
              <a:gd name="connsiteY609" fmla="*/ 6857996 h 6857996"/>
              <a:gd name="connsiteX610" fmla="*/ 0 w 6096000"/>
              <a:gd name="connsiteY610"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6096000" h="6857996">
                <a:moveTo>
                  <a:pt x="4900664" y="6294295"/>
                </a:moveTo>
                <a:cubicBezTo>
                  <a:pt x="4901395" y="6295284"/>
                  <a:pt x="4902526" y="6296705"/>
                  <a:pt x="4903523" y="6297860"/>
                </a:cubicBezTo>
                <a:cubicBezTo>
                  <a:pt x="4903523" y="6297860"/>
                  <a:pt x="4902276" y="6299016"/>
                  <a:pt x="4901636" y="6300038"/>
                </a:cubicBezTo>
                <a:lnTo>
                  <a:pt x="4901628" y="6300038"/>
                </a:lnTo>
                <a:cubicBezTo>
                  <a:pt x="4901196" y="6300720"/>
                  <a:pt x="4900348" y="6302091"/>
                  <a:pt x="4900140" y="6302465"/>
                </a:cubicBezTo>
                <a:cubicBezTo>
                  <a:pt x="4899334" y="6301567"/>
                  <a:pt x="4898420" y="6300420"/>
                  <a:pt x="4897630" y="6299456"/>
                </a:cubicBezTo>
                <a:cubicBezTo>
                  <a:pt x="4898328" y="6298085"/>
                  <a:pt x="4899824" y="6295475"/>
                  <a:pt x="4900664" y="6294295"/>
                </a:cubicBezTo>
                <a:close/>
                <a:moveTo>
                  <a:pt x="4806025" y="6294295"/>
                </a:moveTo>
                <a:cubicBezTo>
                  <a:pt x="4806864" y="6295475"/>
                  <a:pt x="4808360" y="6298085"/>
                  <a:pt x="4809058" y="6299456"/>
                </a:cubicBezTo>
                <a:cubicBezTo>
                  <a:pt x="4808269" y="6300420"/>
                  <a:pt x="4807346" y="6301576"/>
                  <a:pt x="4806548" y="6302465"/>
                </a:cubicBezTo>
                <a:lnTo>
                  <a:pt x="4806540" y="6302465"/>
                </a:lnTo>
                <a:cubicBezTo>
                  <a:pt x="4806332" y="6302091"/>
                  <a:pt x="4805476" y="6300720"/>
                  <a:pt x="4805052" y="6300038"/>
                </a:cubicBezTo>
                <a:cubicBezTo>
                  <a:pt x="4804404" y="6299016"/>
                  <a:pt x="4803165" y="6297860"/>
                  <a:pt x="4803165" y="6297860"/>
                </a:cubicBezTo>
                <a:cubicBezTo>
                  <a:pt x="4804163" y="6296705"/>
                  <a:pt x="4805293" y="6295284"/>
                  <a:pt x="4806025" y="6294295"/>
                </a:cubicBezTo>
                <a:close/>
                <a:moveTo>
                  <a:pt x="4891633" y="6291429"/>
                </a:moveTo>
                <a:lnTo>
                  <a:pt x="4891637" y="6291435"/>
                </a:lnTo>
                <a:lnTo>
                  <a:pt x="4891629" y="6291435"/>
                </a:lnTo>
                <a:close/>
                <a:moveTo>
                  <a:pt x="4815030" y="6291428"/>
                </a:moveTo>
                <a:lnTo>
                  <a:pt x="4815035" y="6291435"/>
                </a:lnTo>
                <a:lnTo>
                  <a:pt x="4815026" y="6291435"/>
                </a:lnTo>
                <a:close/>
                <a:moveTo>
                  <a:pt x="4896574" y="6288842"/>
                </a:moveTo>
                <a:cubicBezTo>
                  <a:pt x="4897422" y="6290089"/>
                  <a:pt x="4898328" y="6291236"/>
                  <a:pt x="4899134" y="6292308"/>
                </a:cubicBezTo>
                <a:cubicBezTo>
                  <a:pt x="4899134" y="6292308"/>
                  <a:pt x="4897971" y="6293463"/>
                  <a:pt x="4897115" y="6294893"/>
                </a:cubicBezTo>
                <a:cubicBezTo>
                  <a:pt x="4896957" y="6295151"/>
                  <a:pt x="4895893" y="6296722"/>
                  <a:pt x="4895693" y="6297071"/>
                </a:cubicBezTo>
                <a:cubicBezTo>
                  <a:pt x="4894879" y="6296015"/>
                  <a:pt x="4894097" y="6294951"/>
                  <a:pt x="4893341" y="6293887"/>
                </a:cubicBezTo>
                <a:cubicBezTo>
                  <a:pt x="4894047" y="6292499"/>
                  <a:pt x="4895718" y="6290031"/>
                  <a:pt x="4896574" y="6288842"/>
                </a:cubicBezTo>
                <a:close/>
                <a:moveTo>
                  <a:pt x="4810097" y="6288842"/>
                </a:moveTo>
                <a:cubicBezTo>
                  <a:pt x="4810954" y="6290031"/>
                  <a:pt x="4812616" y="6292499"/>
                  <a:pt x="4813331" y="6293887"/>
                </a:cubicBezTo>
                <a:cubicBezTo>
                  <a:pt x="4812583" y="6294951"/>
                  <a:pt x="4811793" y="6296015"/>
                  <a:pt x="4810979" y="6297071"/>
                </a:cubicBezTo>
                <a:cubicBezTo>
                  <a:pt x="4810779" y="6296722"/>
                  <a:pt x="4809715" y="6295151"/>
                  <a:pt x="4809557" y="6294893"/>
                </a:cubicBezTo>
                <a:cubicBezTo>
                  <a:pt x="4808693" y="6293455"/>
                  <a:pt x="4807537" y="6292308"/>
                  <a:pt x="4807537" y="6292308"/>
                </a:cubicBezTo>
                <a:cubicBezTo>
                  <a:pt x="4808344" y="6291236"/>
                  <a:pt x="4809250" y="6290089"/>
                  <a:pt x="4810097" y="6288842"/>
                </a:cubicBezTo>
                <a:close/>
                <a:moveTo>
                  <a:pt x="4927362" y="6283523"/>
                </a:moveTo>
                <a:lnTo>
                  <a:pt x="4930844" y="6288942"/>
                </a:lnTo>
                <a:lnTo>
                  <a:pt x="4925774" y="6289332"/>
                </a:lnTo>
                <a:cubicBezTo>
                  <a:pt x="4924718" y="6287745"/>
                  <a:pt x="4923463" y="6285550"/>
                  <a:pt x="4922765" y="6283847"/>
                </a:cubicBezTo>
                <a:close/>
                <a:moveTo>
                  <a:pt x="4779319" y="6283523"/>
                </a:moveTo>
                <a:lnTo>
                  <a:pt x="4783915" y="6283847"/>
                </a:lnTo>
                <a:cubicBezTo>
                  <a:pt x="4783217" y="6285550"/>
                  <a:pt x="4781962" y="6287745"/>
                  <a:pt x="4780906" y="6289332"/>
                </a:cubicBezTo>
                <a:lnTo>
                  <a:pt x="4775836" y="6288942"/>
                </a:lnTo>
                <a:close/>
                <a:moveTo>
                  <a:pt x="4927362" y="6283522"/>
                </a:moveTo>
                <a:lnTo>
                  <a:pt x="4927370" y="6283522"/>
                </a:lnTo>
                <a:lnTo>
                  <a:pt x="4927362" y="6283523"/>
                </a:lnTo>
                <a:close/>
                <a:moveTo>
                  <a:pt x="4779310" y="6283522"/>
                </a:moveTo>
                <a:lnTo>
                  <a:pt x="4779319" y="6283522"/>
                </a:lnTo>
                <a:lnTo>
                  <a:pt x="4779319" y="6283523"/>
                </a:lnTo>
                <a:close/>
                <a:moveTo>
                  <a:pt x="4892767" y="6282758"/>
                </a:moveTo>
                <a:cubicBezTo>
                  <a:pt x="4893524" y="6284088"/>
                  <a:pt x="4894305" y="6285260"/>
                  <a:pt x="4895211" y="6286664"/>
                </a:cubicBezTo>
                <a:cubicBezTo>
                  <a:pt x="4895211" y="6286664"/>
                  <a:pt x="4893898" y="6287994"/>
                  <a:pt x="4893117" y="6289183"/>
                </a:cubicBezTo>
                <a:lnTo>
                  <a:pt x="4891633" y="6291429"/>
                </a:lnTo>
                <a:lnTo>
                  <a:pt x="4889534" y="6288011"/>
                </a:lnTo>
                <a:cubicBezTo>
                  <a:pt x="4890241" y="6286556"/>
                  <a:pt x="4891920" y="6283946"/>
                  <a:pt x="4892767" y="6282758"/>
                </a:cubicBezTo>
                <a:close/>
                <a:moveTo>
                  <a:pt x="4813896" y="6282758"/>
                </a:moveTo>
                <a:cubicBezTo>
                  <a:pt x="4814752" y="6283946"/>
                  <a:pt x="4816423" y="6286556"/>
                  <a:pt x="4817129" y="6288011"/>
                </a:cubicBezTo>
                <a:lnTo>
                  <a:pt x="4815030" y="6291428"/>
                </a:lnTo>
                <a:lnTo>
                  <a:pt x="4813547" y="6289183"/>
                </a:lnTo>
                <a:cubicBezTo>
                  <a:pt x="4812766" y="6287994"/>
                  <a:pt x="4811452" y="6286664"/>
                  <a:pt x="4811452" y="6286664"/>
                </a:cubicBezTo>
                <a:cubicBezTo>
                  <a:pt x="4812358" y="6285260"/>
                  <a:pt x="4813140" y="6284088"/>
                  <a:pt x="4813896" y="6282758"/>
                </a:cubicBezTo>
                <a:close/>
                <a:moveTo>
                  <a:pt x="4924145" y="6276848"/>
                </a:moveTo>
                <a:lnTo>
                  <a:pt x="4924153" y="6276848"/>
                </a:lnTo>
                <a:cubicBezTo>
                  <a:pt x="4924718" y="6278153"/>
                  <a:pt x="4925541" y="6279799"/>
                  <a:pt x="4926464" y="6281561"/>
                </a:cubicBezTo>
                <a:lnTo>
                  <a:pt x="4922083" y="6281852"/>
                </a:lnTo>
                <a:cubicBezTo>
                  <a:pt x="4921635" y="6280713"/>
                  <a:pt x="4920870" y="6278585"/>
                  <a:pt x="4920404" y="6276923"/>
                </a:cubicBezTo>
                <a:close/>
                <a:moveTo>
                  <a:pt x="4782510" y="6276848"/>
                </a:moveTo>
                <a:lnTo>
                  <a:pt x="4786251" y="6276923"/>
                </a:lnTo>
                <a:lnTo>
                  <a:pt x="4786259" y="6276923"/>
                </a:lnTo>
                <a:cubicBezTo>
                  <a:pt x="4785794" y="6278585"/>
                  <a:pt x="4785029" y="6280713"/>
                  <a:pt x="4784580" y="6281852"/>
                </a:cubicBezTo>
                <a:lnTo>
                  <a:pt x="4780200" y="6281561"/>
                </a:lnTo>
                <a:cubicBezTo>
                  <a:pt x="4781122" y="6279799"/>
                  <a:pt x="4781953" y="6278153"/>
                  <a:pt x="4782510" y="6276848"/>
                </a:cubicBezTo>
                <a:close/>
                <a:moveTo>
                  <a:pt x="4921643" y="6269675"/>
                </a:moveTo>
                <a:cubicBezTo>
                  <a:pt x="4922042" y="6271345"/>
                  <a:pt x="4922507" y="6272900"/>
                  <a:pt x="4923280" y="6274745"/>
                </a:cubicBezTo>
                <a:lnTo>
                  <a:pt x="4919914" y="6274679"/>
                </a:lnTo>
                <a:cubicBezTo>
                  <a:pt x="4919498" y="6273315"/>
                  <a:pt x="4919058" y="6271703"/>
                  <a:pt x="4918850" y="6269849"/>
                </a:cubicBezTo>
                <a:close/>
                <a:moveTo>
                  <a:pt x="4785029" y="6269675"/>
                </a:moveTo>
                <a:lnTo>
                  <a:pt x="4787822" y="6269849"/>
                </a:lnTo>
                <a:cubicBezTo>
                  <a:pt x="4787614" y="6271703"/>
                  <a:pt x="4787182" y="6273315"/>
                  <a:pt x="4786758" y="6274679"/>
                </a:cubicBezTo>
                <a:lnTo>
                  <a:pt x="4783391" y="6274745"/>
                </a:lnTo>
                <a:cubicBezTo>
                  <a:pt x="4784164" y="6272900"/>
                  <a:pt x="4784630" y="6271345"/>
                  <a:pt x="4785029" y="6269675"/>
                </a:cubicBezTo>
                <a:close/>
                <a:moveTo>
                  <a:pt x="4871265" y="6228456"/>
                </a:moveTo>
                <a:cubicBezTo>
                  <a:pt x="4873409" y="6229329"/>
                  <a:pt x="4877390" y="6229578"/>
                  <a:pt x="4880408" y="6229354"/>
                </a:cubicBezTo>
                <a:cubicBezTo>
                  <a:pt x="4880591" y="6229337"/>
                  <a:pt x="4880740" y="6229487"/>
                  <a:pt x="4880740" y="6229670"/>
                </a:cubicBezTo>
                <a:cubicBezTo>
                  <a:pt x="4880740" y="6233252"/>
                  <a:pt x="4880649" y="6236269"/>
                  <a:pt x="4880965" y="6240051"/>
                </a:cubicBezTo>
                <a:cubicBezTo>
                  <a:pt x="4881048" y="6241049"/>
                  <a:pt x="4880441" y="6241996"/>
                  <a:pt x="4879485" y="6242295"/>
                </a:cubicBezTo>
                <a:cubicBezTo>
                  <a:pt x="4876318" y="6243301"/>
                  <a:pt x="4873151" y="6243974"/>
                  <a:pt x="4872112" y="6244191"/>
                </a:cubicBezTo>
                <a:cubicBezTo>
                  <a:pt x="4871921" y="6244232"/>
                  <a:pt x="4871738" y="6244091"/>
                  <a:pt x="4871713" y="6243900"/>
                </a:cubicBezTo>
                <a:cubicBezTo>
                  <a:pt x="4871157" y="6238372"/>
                  <a:pt x="4871215" y="6232346"/>
                  <a:pt x="4871265" y="6228456"/>
                </a:cubicBezTo>
                <a:close/>
                <a:moveTo>
                  <a:pt x="4835407" y="6228448"/>
                </a:moveTo>
                <a:cubicBezTo>
                  <a:pt x="4835457" y="6232338"/>
                  <a:pt x="4835515" y="6238364"/>
                  <a:pt x="4834958" y="6243891"/>
                </a:cubicBezTo>
                <a:cubicBezTo>
                  <a:pt x="4834942" y="6244091"/>
                  <a:pt x="4834759" y="6244224"/>
                  <a:pt x="4834559" y="6244182"/>
                </a:cubicBezTo>
                <a:cubicBezTo>
                  <a:pt x="4833512" y="6243966"/>
                  <a:pt x="4830354" y="6243293"/>
                  <a:pt x="4827187" y="6242287"/>
                </a:cubicBezTo>
                <a:cubicBezTo>
                  <a:pt x="4826231" y="6241988"/>
                  <a:pt x="4825616" y="6241040"/>
                  <a:pt x="4825707" y="6240043"/>
                </a:cubicBezTo>
                <a:cubicBezTo>
                  <a:pt x="4826031" y="6236261"/>
                  <a:pt x="4825940" y="6233244"/>
                  <a:pt x="4825932" y="6229661"/>
                </a:cubicBezTo>
                <a:cubicBezTo>
                  <a:pt x="4825932" y="6229479"/>
                  <a:pt x="4826081" y="6229329"/>
                  <a:pt x="4826264" y="6229346"/>
                </a:cubicBezTo>
                <a:cubicBezTo>
                  <a:pt x="4829281" y="6229562"/>
                  <a:pt x="4833263" y="6229312"/>
                  <a:pt x="4835407" y="6228448"/>
                </a:cubicBezTo>
                <a:close/>
                <a:moveTo>
                  <a:pt x="4923538" y="6215598"/>
                </a:moveTo>
                <a:cubicBezTo>
                  <a:pt x="4923954" y="6215440"/>
                  <a:pt x="4924411" y="6215664"/>
                  <a:pt x="4924785" y="6215905"/>
                </a:cubicBezTo>
                <a:cubicBezTo>
                  <a:pt x="4926638" y="6217119"/>
                  <a:pt x="4928076" y="6218956"/>
                  <a:pt x="4928841" y="6221034"/>
                </a:cubicBezTo>
                <a:cubicBezTo>
                  <a:pt x="4929639" y="6223203"/>
                  <a:pt x="4930071" y="6225481"/>
                  <a:pt x="4929340" y="6227741"/>
                </a:cubicBezTo>
                <a:cubicBezTo>
                  <a:pt x="4929207" y="6228165"/>
                  <a:pt x="4928991" y="6228614"/>
                  <a:pt x="4928583" y="6228780"/>
                </a:cubicBezTo>
                <a:cubicBezTo>
                  <a:pt x="4928143" y="6228955"/>
                  <a:pt x="4927652" y="6228731"/>
                  <a:pt x="4927245" y="6228481"/>
                </a:cubicBezTo>
                <a:cubicBezTo>
                  <a:pt x="4925450" y="6227376"/>
                  <a:pt x="4924469" y="6225680"/>
                  <a:pt x="4923048" y="6224209"/>
                </a:cubicBezTo>
                <a:lnTo>
                  <a:pt x="4923056" y="6224201"/>
                </a:lnTo>
                <a:cubicBezTo>
                  <a:pt x="4922100" y="6223203"/>
                  <a:pt x="4921136" y="6222206"/>
                  <a:pt x="4920180" y="6221217"/>
                </a:cubicBezTo>
                <a:cubicBezTo>
                  <a:pt x="4919806" y="6220809"/>
                  <a:pt x="4919814" y="6220294"/>
                  <a:pt x="4919989" y="6219812"/>
                </a:cubicBezTo>
                <a:cubicBezTo>
                  <a:pt x="4920105" y="6219479"/>
                  <a:pt x="4920305" y="6219164"/>
                  <a:pt x="4920504" y="6218914"/>
                </a:cubicBezTo>
                <a:cubicBezTo>
                  <a:pt x="4921294" y="6217942"/>
                  <a:pt x="4922158" y="6217011"/>
                  <a:pt x="4922981" y="6216063"/>
                </a:cubicBezTo>
                <a:cubicBezTo>
                  <a:pt x="4923139" y="6215880"/>
                  <a:pt x="4923314" y="6215681"/>
                  <a:pt x="4923538" y="6215598"/>
                </a:cubicBezTo>
                <a:close/>
                <a:moveTo>
                  <a:pt x="4783125" y="6215589"/>
                </a:moveTo>
                <a:cubicBezTo>
                  <a:pt x="4783358" y="6215681"/>
                  <a:pt x="4783524" y="6215872"/>
                  <a:pt x="4783682" y="6216055"/>
                </a:cubicBezTo>
                <a:cubicBezTo>
                  <a:pt x="4784505" y="6217002"/>
                  <a:pt x="4785361" y="6217933"/>
                  <a:pt x="4786159" y="6218906"/>
                </a:cubicBezTo>
                <a:cubicBezTo>
                  <a:pt x="4786359" y="6219155"/>
                  <a:pt x="4786558" y="6219471"/>
                  <a:pt x="4786675" y="6219804"/>
                </a:cubicBezTo>
                <a:cubicBezTo>
                  <a:pt x="4786849" y="6220286"/>
                  <a:pt x="4786849" y="6220801"/>
                  <a:pt x="4786483" y="6221208"/>
                </a:cubicBezTo>
                <a:cubicBezTo>
                  <a:pt x="4785528" y="6222206"/>
                  <a:pt x="4784563" y="6223203"/>
                  <a:pt x="4783607" y="6224192"/>
                </a:cubicBezTo>
                <a:cubicBezTo>
                  <a:pt x="4782194" y="6225663"/>
                  <a:pt x="4781205" y="6227359"/>
                  <a:pt x="4779410" y="6228465"/>
                </a:cubicBezTo>
                <a:lnTo>
                  <a:pt x="4779418" y="6228473"/>
                </a:lnTo>
                <a:cubicBezTo>
                  <a:pt x="4779011" y="6228722"/>
                  <a:pt x="4778521" y="6228947"/>
                  <a:pt x="4778080" y="6228772"/>
                </a:cubicBezTo>
                <a:cubicBezTo>
                  <a:pt x="4777665" y="6228606"/>
                  <a:pt x="4777457" y="6228157"/>
                  <a:pt x="4777324" y="6227733"/>
                </a:cubicBezTo>
                <a:cubicBezTo>
                  <a:pt x="4776592" y="6225472"/>
                  <a:pt x="4777033" y="6223195"/>
                  <a:pt x="4777822" y="6221025"/>
                </a:cubicBezTo>
                <a:cubicBezTo>
                  <a:pt x="4778587" y="6218947"/>
                  <a:pt x="4780017" y="6217111"/>
                  <a:pt x="4781879" y="6215897"/>
                </a:cubicBezTo>
                <a:cubicBezTo>
                  <a:pt x="4782253" y="6215656"/>
                  <a:pt x="4782710" y="6215423"/>
                  <a:pt x="4783125" y="6215589"/>
                </a:cubicBezTo>
                <a:close/>
                <a:moveTo>
                  <a:pt x="4873850" y="6209962"/>
                </a:moveTo>
                <a:cubicBezTo>
                  <a:pt x="4876983" y="6210586"/>
                  <a:pt x="4879202" y="6211126"/>
                  <a:pt x="4882419" y="6210835"/>
                </a:cubicBezTo>
                <a:cubicBezTo>
                  <a:pt x="4882602" y="6210818"/>
                  <a:pt x="4882752" y="6210976"/>
                  <a:pt x="4882710" y="6211159"/>
                </a:cubicBezTo>
                <a:cubicBezTo>
                  <a:pt x="4882452" y="6212331"/>
                  <a:pt x="4882062" y="6215797"/>
                  <a:pt x="4881696" y="6218282"/>
                </a:cubicBezTo>
                <a:cubicBezTo>
                  <a:pt x="4881397" y="6220327"/>
                  <a:pt x="4881098" y="6223793"/>
                  <a:pt x="4880948" y="6225580"/>
                </a:cubicBezTo>
                <a:lnTo>
                  <a:pt x="4880956" y="6225580"/>
                </a:lnTo>
                <a:cubicBezTo>
                  <a:pt x="4880906" y="6226137"/>
                  <a:pt x="4880449" y="6226561"/>
                  <a:pt x="4879892" y="6226586"/>
                </a:cubicBezTo>
                <a:cubicBezTo>
                  <a:pt x="4876501" y="6226752"/>
                  <a:pt x="4873675" y="6226254"/>
                  <a:pt x="4871464" y="6225722"/>
                </a:cubicBezTo>
                <a:cubicBezTo>
                  <a:pt x="4871822" y="6220427"/>
                  <a:pt x="4872935" y="6214085"/>
                  <a:pt x="4873850" y="6209962"/>
                </a:cubicBezTo>
                <a:close/>
                <a:moveTo>
                  <a:pt x="4832814" y="6209962"/>
                </a:moveTo>
                <a:cubicBezTo>
                  <a:pt x="4833728" y="6214085"/>
                  <a:pt x="4834842" y="6220427"/>
                  <a:pt x="4835199" y="6225722"/>
                </a:cubicBezTo>
                <a:cubicBezTo>
                  <a:pt x="4832988" y="6226262"/>
                  <a:pt x="4830154" y="6226761"/>
                  <a:pt x="4826771" y="6226586"/>
                </a:cubicBezTo>
                <a:cubicBezTo>
                  <a:pt x="4826214" y="6226561"/>
                  <a:pt x="4825757" y="6226137"/>
                  <a:pt x="4825707" y="6225580"/>
                </a:cubicBezTo>
                <a:cubicBezTo>
                  <a:pt x="4825558" y="6223802"/>
                  <a:pt x="4825258" y="6220327"/>
                  <a:pt x="4824959" y="6218282"/>
                </a:cubicBezTo>
                <a:cubicBezTo>
                  <a:pt x="4824593" y="6215789"/>
                  <a:pt x="4824203" y="6212323"/>
                  <a:pt x="4823945" y="6211159"/>
                </a:cubicBezTo>
                <a:lnTo>
                  <a:pt x="4823953" y="6211159"/>
                </a:lnTo>
                <a:cubicBezTo>
                  <a:pt x="4823912" y="6210985"/>
                  <a:pt x="4824061" y="6210818"/>
                  <a:pt x="4824244" y="6210835"/>
                </a:cubicBezTo>
                <a:cubicBezTo>
                  <a:pt x="4827461" y="6211118"/>
                  <a:pt x="4829680" y="6210577"/>
                  <a:pt x="4832814" y="6209962"/>
                </a:cubicBezTo>
                <a:close/>
                <a:moveTo>
                  <a:pt x="4889692" y="6191335"/>
                </a:moveTo>
                <a:cubicBezTo>
                  <a:pt x="4889875" y="6191294"/>
                  <a:pt x="4890033" y="6191477"/>
                  <a:pt x="4889950" y="6191651"/>
                </a:cubicBezTo>
                <a:cubicBezTo>
                  <a:pt x="4888853" y="6193954"/>
                  <a:pt x="4886583" y="6199705"/>
                  <a:pt x="4885295" y="6203645"/>
                </a:cubicBezTo>
                <a:cubicBezTo>
                  <a:pt x="4884073" y="6207369"/>
                  <a:pt x="4884231" y="6208400"/>
                  <a:pt x="4882062" y="6208416"/>
                </a:cubicBezTo>
                <a:cubicBezTo>
                  <a:pt x="4879468" y="6208441"/>
                  <a:pt x="4874747" y="6207411"/>
                  <a:pt x="4874747" y="6207411"/>
                </a:cubicBezTo>
                <a:lnTo>
                  <a:pt x="4874756" y="6207411"/>
                </a:lnTo>
                <a:cubicBezTo>
                  <a:pt x="4874756" y="6207411"/>
                  <a:pt x="4876717" y="6200553"/>
                  <a:pt x="4877839" y="6197885"/>
                </a:cubicBezTo>
                <a:cubicBezTo>
                  <a:pt x="4878612" y="6196040"/>
                  <a:pt x="4879502" y="6194004"/>
                  <a:pt x="4880067" y="6192715"/>
                </a:cubicBezTo>
                <a:cubicBezTo>
                  <a:pt x="4880399" y="6191967"/>
                  <a:pt x="4881189" y="6191543"/>
                  <a:pt x="4881995" y="6191668"/>
                </a:cubicBezTo>
                <a:cubicBezTo>
                  <a:pt x="4884830" y="6192108"/>
                  <a:pt x="4887082" y="6191892"/>
                  <a:pt x="4889692" y="6191335"/>
                </a:cubicBezTo>
                <a:close/>
                <a:moveTo>
                  <a:pt x="4816963" y="6191335"/>
                </a:moveTo>
                <a:lnTo>
                  <a:pt x="4816971" y="6191335"/>
                </a:lnTo>
                <a:cubicBezTo>
                  <a:pt x="4819581" y="6191892"/>
                  <a:pt x="4821834" y="6192100"/>
                  <a:pt x="4824668" y="6191668"/>
                </a:cubicBezTo>
                <a:cubicBezTo>
                  <a:pt x="4825474" y="6191543"/>
                  <a:pt x="4826272" y="6191967"/>
                  <a:pt x="4826597" y="6192715"/>
                </a:cubicBezTo>
                <a:cubicBezTo>
                  <a:pt x="4827162" y="6194004"/>
                  <a:pt x="4828051" y="6196040"/>
                  <a:pt x="4828824" y="6197885"/>
                </a:cubicBezTo>
                <a:cubicBezTo>
                  <a:pt x="4829946" y="6200553"/>
                  <a:pt x="4831908" y="6207411"/>
                  <a:pt x="4831908" y="6207411"/>
                </a:cubicBezTo>
                <a:cubicBezTo>
                  <a:pt x="4831908" y="6207411"/>
                  <a:pt x="4827187" y="6208441"/>
                  <a:pt x="4824593" y="6208416"/>
                </a:cubicBezTo>
                <a:cubicBezTo>
                  <a:pt x="4822424" y="6208400"/>
                  <a:pt x="4822582" y="6207361"/>
                  <a:pt x="4821360" y="6203645"/>
                </a:cubicBezTo>
                <a:cubicBezTo>
                  <a:pt x="4820072" y="6199705"/>
                  <a:pt x="4817803" y="6193962"/>
                  <a:pt x="4816705" y="6191651"/>
                </a:cubicBezTo>
                <a:cubicBezTo>
                  <a:pt x="4816622" y="6191477"/>
                  <a:pt x="4816780" y="6191294"/>
                  <a:pt x="4816963" y="6191335"/>
                </a:cubicBezTo>
                <a:close/>
                <a:moveTo>
                  <a:pt x="4931310" y="6160881"/>
                </a:moveTo>
                <a:cubicBezTo>
                  <a:pt x="4932549" y="6160881"/>
                  <a:pt x="4933546" y="6161879"/>
                  <a:pt x="4933546" y="6163117"/>
                </a:cubicBezTo>
                <a:cubicBezTo>
                  <a:pt x="4933546" y="6164356"/>
                  <a:pt x="4932549" y="6165353"/>
                  <a:pt x="4931310" y="6165353"/>
                </a:cubicBezTo>
                <a:cubicBezTo>
                  <a:pt x="4930072" y="6165353"/>
                  <a:pt x="4929074" y="6164356"/>
                  <a:pt x="4929074" y="6163117"/>
                </a:cubicBezTo>
                <a:cubicBezTo>
                  <a:pt x="4929074" y="6161879"/>
                  <a:pt x="4930072" y="6160881"/>
                  <a:pt x="4931310" y="6160881"/>
                </a:cubicBezTo>
                <a:close/>
                <a:moveTo>
                  <a:pt x="4775362" y="6160881"/>
                </a:moveTo>
                <a:cubicBezTo>
                  <a:pt x="4776601" y="6160881"/>
                  <a:pt x="4777598" y="6161879"/>
                  <a:pt x="4777598" y="6163117"/>
                </a:cubicBezTo>
                <a:cubicBezTo>
                  <a:pt x="4777598" y="6164356"/>
                  <a:pt x="4776601" y="6165353"/>
                  <a:pt x="4775362" y="6165353"/>
                </a:cubicBezTo>
                <a:cubicBezTo>
                  <a:pt x="4774124" y="6165353"/>
                  <a:pt x="4773126" y="6164356"/>
                  <a:pt x="4773126" y="6163117"/>
                </a:cubicBezTo>
                <a:cubicBezTo>
                  <a:pt x="4773126" y="6161879"/>
                  <a:pt x="4774124" y="6160881"/>
                  <a:pt x="4775362" y="6160881"/>
                </a:cubicBezTo>
                <a:close/>
                <a:moveTo>
                  <a:pt x="4931310" y="6158953"/>
                </a:moveTo>
                <a:cubicBezTo>
                  <a:pt x="4929008" y="6158953"/>
                  <a:pt x="4927146" y="6160815"/>
                  <a:pt x="4927146" y="6163117"/>
                </a:cubicBezTo>
                <a:cubicBezTo>
                  <a:pt x="4927146" y="6165420"/>
                  <a:pt x="4929008" y="6167282"/>
                  <a:pt x="4931310" y="6167282"/>
                </a:cubicBezTo>
                <a:cubicBezTo>
                  <a:pt x="4933613" y="6167282"/>
                  <a:pt x="4935475" y="6165420"/>
                  <a:pt x="4935475" y="6163117"/>
                </a:cubicBezTo>
                <a:cubicBezTo>
                  <a:pt x="4935475" y="6160815"/>
                  <a:pt x="4933613" y="6158953"/>
                  <a:pt x="4931310" y="6158953"/>
                </a:cubicBezTo>
                <a:close/>
                <a:moveTo>
                  <a:pt x="4775362" y="6158953"/>
                </a:moveTo>
                <a:cubicBezTo>
                  <a:pt x="4773060" y="6158953"/>
                  <a:pt x="4771198" y="6160815"/>
                  <a:pt x="4771198" y="6163117"/>
                </a:cubicBezTo>
                <a:cubicBezTo>
                  <a:pt x="4771198" y="6165420"/>
                  <a:pt x="4773060" y="6167282"/>
                  <a:pt x="4775362" y="6167282"/>
                </a:cubicBezTo>
                <a:cubicBezTo>
                  <a:pt x="4777665" y="6167282"/>
                  <a:pt x="4779527" y="6165420"/>
                  <a:pt x="4779527" y="6163117"/>
                </a:cubicBezTo>
                <a:cubicBezTo>
                  <a:pt x="4779527" y="6160815"/>
                  <a:pt x="4777665" y="6158953"/>
                  <a:pt x="4775362" y="6158953"/>
                </a:cubicBezTo>
                <a:close/>
                <a:moveTo>
                  <a:pt x="4769045" y="6151796"/>
                </a:moveTo>
                <a:cubicBezTo>
                  <a:pt x="4788071" y="6154904"/>
                  <a:pt x="4815509" y="6175036"/>
                  <a:pt x="4823089" y="6218307"/>
                </a:cubicBezTo>
                <a:cubicBezTo>
                  <a:pt x="4827403" y="6256875"/>
                  <a:pt x="4815999" y="6284088"/>
                  <a:pt x="4793989" y="6304709"/>
                </a:cubicBezTo>
                <a:lnTo>
                  <a:pt x="4793997" y="6304693"/>
                </a:lnTo>
                <a:cubicBezTo>
                  <a:pt x="4793997" y="6304693"/>
                  <a:pt x="4788927" y="6309273"/>
                  <a:pt x="4784904" y="6312788"/>
                </a:cubicBezTo>
                <a:cubicBezTo>
                  <a:pt x="4780881" y="6316304"/>
                  <a:pt x="4781654" y="6320186"/>
                  <a:pt x="4783641" y="6322680"/>
                </a:cubicBezTo>
                <a:cubicBezTo>
                  <a:pt x="4785910" y="6325531"/>
                  <a:pt x="4790282" y="6328373"/>
                  <a:pt x="4790282" y="6328373"/>
                </a:cubicBezTo>
                <a:cubicBezTo>
                  <a:pt x="4790282" y="6328373"/>
                  <a:pt x="4783425" y="6332712"/>
                  <a:pt x="4775146" y="6329944"/>
                </a:cubicBezTo>
                <a:cubicBezTo>
                  <a:pt x="4764266" y="6326295"/>
                  <a:pt x="4766992" y="6316263"/>
                  <a:pt x="4766992" y="6316263"/>
                </a:cubicBezTo>
                <a:cubicBezTo>
                  <a:pt x="4766992" y="6316263"/>
                  <a:pt x="4761564" y="6318598"/>
                  <a:pt x="4755164" y="6314077"/>
                </a:cubicBezTo>
                <a:cubicBezTo>
                  <a:pt x="4749354" y="6309971"/>
                  <a:pt x="4748257" y="6302715"/>
                  <a:pt x="4749687" y="6294818"/>
                </a:cubicBezTo>
                <a:cubicBezTo>
                  <a:pt x="4749687" y="6294818"/>
                  <a:pt x="4758123" y="6303571"/>
                  <a:pt x="4767923" y="6303471"/>
                </a:cubicBezTo>
                <a:cubicBezTo>
                  <a:pt x="4773592" y="6303413"/>
                  <a:pt x="4776950" y="6300969"/>
                  <a:pt x="4780707" y="6294428"/>
                </a:cubicBezTo>
                <a:cubicBezTo>
                  <a:pt x="4785037" y="6286897"/>
                  <a:pt x="4793058" y="6269417"/>
                  <a:pt x="4790681" y="6249527"/>
                </a:cubicBezTo>
                <a:cubicBezTo>
                  <a:pt x="4789010" y="6235521"/>
                  <a:pt x="4785270" y="6227276"/>
                  <a:pt x="4784655" y="6225738"/>
                </a:cubicBezTo>
                <a:cubicBezTo>
                  <a:pt x="4784572" y="6225539"/>
                  <a:pt x="4784622" y="6225323"/>
                  <a:pt x="4784771" y="6225173"/>
                </a:cubicBezTo>
                <a:cubicBezTo>
                  <a:pt x="4785095" y="6224849"/>
                  <a:pt x="4785777" y="6224167"/>
                  <a:pt x="4787040" y="6222871"/>
                </a:cubicBezTo>
                <a:cubicBezTo>
                  <a:pt x="4788104" y="6221782"/>
                  <a:pt x="4789127" y="6220352"/>
                  <a:pt x="4788229" y="6218956"/>
                </a:cubicBezTo>
                <a:cubicBezTo>
                  <a:pt x="4787813" y="6218307"/>
                  <a:pt x="4787331" y="6217751"/>
                  <a:pt x="4786982" y="6217426"/>
                </a:cubicBezTo>
                <a:cubicBezTo>
                  <a:pt x="4786550" y="6217019"/>
                  <a:pt x="4784530" y="6214708"/>
                  <a:pt x="4784181" y="6214409"/>
                </a:cubicBezTo>
                <a:cubicBezTo>
                  <a:pt x="4782718" y="6212730"/>
                  <a:pt x="4780989" y="6215240"/>
                  <a:pt x="4779925" y="6213021"/>
                </a:cubicBezTo>
                <a:cubicBezTo>
                  <a:pt x="4778969" y="6210943"/>
                  <a:pt x="4772869" y="6196239"/>
                  <a:pt x="4771214" y="6192266"/>
                </a:cubicBezTo>
                <a:cubicBezTo>
                  <a:pt x="4771081" y="6191950"/>
                  <a:pt x="4771406" y="6191651"/>
                  <a:pt x="4771713" y="6191793"/>
                </a:cubicBezTo>
                <a:cubicBezTo>
                  <a:pt x="4776177" y="6193812"/>
                  <a:pt x="4784605" y="6191327"/>
                  <a:pt x="4788212" y="6188061"/>
                </a:cubicBezTo>
                <a:cubicBezTo>
                  <a:pt x="4792385" y="6184270"/>
                  <a:pt x="4793549" y="6180156"/>
                  <a:pt x="4794114" y="6176316"/>
                </a:cubicBezTo>
                <a:lnTo>
                  <a:pt x="4793199" y="6176125"/>
                </a:lnTo>
                <a:cubicBezTo>
                  <a:pt x="4790847" y="6182034"/>
                  <a:pt x="4788013" y="6185459"/>
                  <a:pt x="4785220" y="6187379"/>
                </a:cubicBezTo>
                <a:cubicBezTo>
                  <a:pt x="4780482" y="6190488"/>
                  <a:pt x="4774614" y="6189690"/>
                  <a:pt x="4771838" y="6188958"/>
                </a:cubicBezTo>
                <a:cubicBezTo>
                  <a:pt x="4767175" y="6187728"/>
                  <a:pt x="4765022" y="6184836"/>
                  <a:pt x="4763626" y="6183040"/>
                </a:cubicBezTo>
                <a:cubicBezTo>
                  <a:pt x="4760293" y="6178735"/>
                  <a:pt x="4757176" y="6171927"/>
                  <a:pt x="4756045" y="6165111"/>
                </a:cubicBezTo>
                <a:lnTo>
                  <a:pt x="4757167" y="6164355"/>
                </a:lnTo>
                <a:cubicBezTo>
                  <a:pt x="4758680" y="6166699"/>
                  <a:pt x="4761057" y="6168519"/>
                  <a:pt x="4764033" y="6169317"/>
                </a:cubicBezTo>
                <a:lnTo>
                  <a:pt x="4764673" y="6168336"/>
                </a:lnTo>
                <a:cubicBezTo>
                  <a:pt x="4757309" y="6163856"/>
                  <a:pt x="4755380" y="6157805"/>
                  <a:pt x="4754799" y="6153068"/>
                </a:cubicBezTo>
                <a:cubicBezTo>
                  <a:pt x="4754749" y="6152685"/>
                  <a:pt x="4754990" y="6152319"/>
                  <a:pt x="4755364" y="6152220"/>
                </a:cubicBezTo>
                <a:cubicBezTo>
                  <a:pt x="4760110" y="6150865"/>
                  <a:pt x="4763834" y="6150948"/>
                  <a:pt x="4769045" y="6151796"/>
                </a:cubicBezTo>
                <a:close/>
                <a:moveTo>
                  <a:pt x="4937610" y="6151763"/>
                </a:moveTo>
                <a:cubicBezTo>
                  <a:pt x="4942822" y="6150915"/>
                  <a:pt x="4946545" y="6150832"/>
                  <a:pt x="4951291" y="6152186"/>
                </a:cubicBezTo>
                <a:cubicBezTo>
                  <a:pt x="4951657" y="6152295"/>
                  <a:pt x="4951898" y="6152660"/>
                  <a:pt x="4951857" y="6153034"/>
                </a:cubicBezTo>
                <a:cubicBezTo>
                  <a:pt x="4951266" y="6157780"/>
                  <a:pt x="4949346" y="6163831"/>
                  <a:pt x="4941982" y="6168303"/>
                </a:cubicBezTo>
                <a:lnTo>
                  <a:pt x="4942622" y="6169284"/>
                </a:lnTo>
                <a:cubicBezTo>
                  <a:pt x="4945598" y="6168486"/>
                  <a:pt x="4947975" y="6166666"/>
                  <a:pt x="4949488" y="6164322"/>
                </a:cubicBezTo>
                <a:lnTo>
                  <a:pt x="4950610" y="6165078"/>
                </a:lnTo>
                <a:cubicBezTo>
                  <a:pt x="4949479" y="6171902"/>
                  <a:pt x="4946362" y="6178701"/>
                  <a:pt x="4943029" y="6183007"/>
                </a:cubicBezTo>
                <a:cubicBezTo>
                  <a:pt x="4941633" y="6184811"/>
                  <a:pt x="4939480" y="6187695"/>
                  <a:pt x="4934817" y="6188925"/>
                </a:cubicBezTo>
                <a:cubicBezTo>
                  <a:pt x="4932041" y="6189656"/>
                  <a:pt x="4926173" y="6190446"/>
                  <a:pt x="4921435" y="6187346"/>
                </a:cubicBezTo>
                <a:cubicBezTo>
                  <a:pt x="4918651" y="6185434"/>
                  <a:pt x="4915808" y="6182009"/>
                  <a:pt x="4913456" y="6176091"/>
                </a:cubicBezTo>
                <a:lnTo>
                  <a:pt x="4912541" y="6176283"/>
                </a:lnTo>
                <a:cubicBezTo>
                  <a:pt x="4913107" y="6180123"/>
                  <a:pt x="4914270" y="6184237"/>
                  <a:pt x="4918443" y="6188027"/>
                </a:cubicBezTo>
                <a:cubicBezTo>
                  <a:pt x="4922050" y="6191302"/>
                  <a:pt x="4930478" y="6193779"/>
                  <a:pt x="4934942" y="6191759"/>
                </a:cubicBezTo>
                <a:cubicBezTo>
                  <a:pt x="4935249" y="6191618"/>
                  <a:pt x="4935574" y="6191926"/>
                  <a:pt x="4935441" y="6192233"/>
                </a:cubicBezTo>
                <a:cubicBezTo>
                  <a:pt x="4933778" y="6196198"/>
                  <a:pt x="4927686" y="6210910"/>
                  <a:pt x="4926730" y="6212988"/>
                </a:cubicBezTo>
                <a:cubicBezTo>
                  <a:pt x="4925674" y="6215207"/>
                  <a:pt x="4923945" y="6212689"/>
                  <a:pt x="4922474" y="6214376"/>
                </a:cubicBezTo>
                <a:cubicBezTo>
                  <a:pt x="4922125" y="6214667"/>
                  <a:pt x="4920105" y="6216978"/>
                  <a:pt x="4919673" y="6217393"/>
                </a:cubicBezTo>
                <a:cubicBezTo>
                  <a:pt x="4919332" y="6217717"/>
                  <a:pt x="4918850" y="6218274"/>
                  <a:pt x="4918426" y="6218923"/>
                </a:cubicBezTo>
                <a:cubicBezTo>
                  <a:pt x="4917520" y="6220319"/>
                  <a:pt x="4918551" y="6221749"/>
                  <a:pt x="4919615" y="6222837"/>
                </a:cubicBezTo>
                <a:cubicBezTo>
                  <a:pt x="4920878" y="6224126"/>
                  <a:pt x="4921560" y="6224816"/>
                  <a:pt x="4921884" y="6225140"/>
                </a:cubicBezTo>
                <a:cubicBezTo>
                  <a:pt x="4922034" y="6225289"/>
                  <a:pt x="4922083" y="6225506"/>
                  <a:pt x="4922000" y="6225705"/>
                </a:cubicBezTo>
                <a:cubicBezTo>
                  <a:pt x="4921377" y="6227243"/>
                  <a:pt x="4917645" y="6235488"/>
                  <a:pt x="4915974" y="6249494"/>
                </a:cubicBezTo>
                <a:cubicBezTo>
                  <a:pt x="4913605" y="6269384"/>
                  <a:pt x="4921618" y="6286864"/>
                  <a:pt x="4925948" y="6294394"/>
                </a:cubicBezTo>
                <a:cubicBezTo>
                  <a:pt x="4929714" y="6300936"/>
                  <a:pt x="4933072" y="6303379"/>
                  <a:pt x="4938732" y="6303438"/>
                </a:cubicBezTo>
                <a:cubicBezTo>
                  <a:pt x="4948540" y="6303537"/>
                  <a:pt x="4956968" y="6294785"/>
                  <a:pt x="4956968" y="6294785"/>
                </a:cubicBezTo>
                <a:cubicBezTo>
                  <a:pt x="4958398" y="6302681"/>
                  <a:pt x="4957301" y="6309938"/>
                  <a:pt x="4951491" y="6314044"/>
                </a:cubicBezTo>
                <a:lnTo>
                  <a:pt x="4951499" y="6314060"/>
                </a:lnTo>
                <a:cubicBezTo>
                  <a:pt x="4945099" y="6318582"/>
                  <a:pt x="4939671" y="6316246"/>
                  <a:pt x="4939671" y="6316246"/>
                </a:cubicBezTo>
                <a:cubicBezTo>
                  <a:pt x="4939671" y="6316246"/>
                  <a:pt x="4942398" y="6326279"/>
                  <a:pt x="4931517" y="6329928"/>
                </a:cubicBezTo>
                <a:cubicBezTo>
                  <a:pt x="4923247" y="6332695"/>
                  <a:pt x="4916382" y="6328357"/>
                  <a:pt x="4916382" y="6328357"/>
                </a:cubicBezTo>
                <a:cubicBezTo>
                  <a:pt x="4916382" y="6328357"/>
                  <a:pt x="4920754" y="6325522"/>
                  <a:pt x="4923023" y="6322663"/>
                </a:cubicBezTo>
                <a:cubicBezTo>
                  <a:pt x="4925009" y="6320169"/>
                  <a:pt x="4925782" y="6316288"/>
                  <a:pt x="4921759" y="6312772"/>
                </a:cubicBezTo>
                <a:cubicBezTo>
                  <a:pt x="4917736" y="6309256"/>
                  <a:pt x="4912666" y="6304676"/>
                  <a:pt x="4912666" y="6304676"/>
                </a:cubicBezTo>
                <a:cubicBezTo>
                  <a:pt x="4890656" y="6284054"/>
                  <a:pt x="4879252" y="6256841"/>
                  <a:pt x="4883566" y="6218274"/>
                </a:cubicBezTo>
                <a:cubicBezTo>
                  <a:pt x="4891138" y="6175003"/>
                  <a:pt x="4918584" y="6154871"/>
                  <a:pt x="4937610" y="6151763"/>
                </a:cubicBezTo>
                <a:close/>
                <a:moveTo>
                  <a:pt x="5188371" y="6148912"/>
                </a:moveTo>
                <a:cubicBezTo>
                  <a:pt x="5199617" y="6148912"/>
                  <a:pt x="5204097" y="6159069"/>
                  <a:pt x="5204097" y="6171113"/>
                </a:cubicBezTo>
                <a:cubicBezTo>
                  <a:pt x="5204097" y="6182567"/>
                  <a:pt x="5199617" y="6193314"/>
                  <a:pt x="5188371" y="6193314"/>
                </a:cubicBezTo>
                <a:cubicBezTo>
                  <a:pt x="5177125" y="6193314"/>
                  <a:pt x="5172645" y="6183157"/>
                  <a:pt x="5172645" y="6171113"/>
                </a:cubicBezTo>
                <a:cubicBezTo>
                  <a:pt x="5172645" y="6159069"/>
                  <a:pt x="5177125" y="6148912"/>
                  <a:pt x="5188371" y="6148912"/>
                </a:cubicBezTo>
                <a:close/>
                <a:moveTo>
                  <a:pt x="5507830" y="6136369"/>
                </a:moveTo>
                <a:lnTo>
                  <a:pt x="5507830" y="6205856"/>
                </a:lnTo>
                <a:lnTo>
                  <a:pt x="5524853" y="6205856"/>
                </a:lnTo>
                <a:lnTo>
                  <a:pt x="5524254" y="6158371"/>
                </a:lnTo>
                <a:lnTo>
                  <a:pt x="5524454" y="6158371"/>
                </a:lnTo>
                <a:lnTo>
                  <a:pt x="5548741" y="6205856"/>
                </a:lnTo>
                <a:lnTo>
                  <a:pt x="5571740" y="6205856"/>
                </a:lnTo>
                <a:lnTo>
                  <a:pt x="5571740" y="6136369"/>
                </a:lnTo>
                <a:lnTo>
                  <a:pt x="5554817" y="6136369"/>
                </a:lnTo>
                <a:lnTo>
                  <a:pt x="5555116" y="6183555"/>
                </a:lnTo>
                <a:lnTo>
                  <a:pt x="5554917" y="6183555"/>
                </a:lnTo>
                <a:lnTo>
                  <a:pt x="5531419" y="6136369"/>
                </a:lnTo>
                <a:close/>
                <a:moveTo>
                  <a:pt x="5434661" y="6136369"/>
                </a:moveTo>
                <a:lnTo>
                  <a:pt x="5434661" y="6179474"/>
                </a:lnTo>
                <a:cubicBezTo>
                  <a:pt x="5434661" y="6198492"/>
                  <a:pt x="5447004" y="6207053"/>
                  <a:pt x="5465124" y="6207053"/>
                </a:cubicBezTo>
                <a:cubicBezTo>
                  <a:pt x="5483244" y="6207053"/>
                  <a:pt x="5495587" y="6198492"/>
                  <a:pt x="5495587" y="6179474"/>
                </a:cubicBezTo>
                <a:lnTo>
                  <a:pt x="5495587" y="6136369"/>
                </a:lnTo>
                <a:lnTo>
                  <a:pt x="5477068" y="6136369"/>
                </a:lnTo>
                <a:lnTo>
                  <a:pt x="5477068" y="6176391"/>
                </a:lnTo>
                <a:cubicBezTo>
                  <a:pt x="5477068" y="6185550"/>
                  <a:pt x="5474583" y="6193314"/>
                  <a:pt x="5465124" y="6193314"/>
                </a:cubicBezTo>
                <a:cubicBezTo>
                  <a:pt x="5455665" y="6193314"/>
                  <a:pt x="5453180" y="6185550"/>
                  <a:pt x="5453180" y="6176391"/>
                </a:cubicBezTo>
                <a:lnTo>
                  <a:pt x="5453180" y="6136369"/>
                </a:lnTo>
                <a:close/>
                <a:moveTo>
                  <a:pt x="5334602" y="6136369"/>
                </a:moveTo>
                <a:lnTo>
                  <a:pt x="5334602" y="6205856"/>
                </a:lnTo>
                <a:lnTo>
                  <a:pt x="5352722" y="6205856"/>
                </a:lnTo>
                <a:lnTo>
                  <a:pt x="5352323" y="6152502"/>
                </a:lnTo>
                <a:lnTo>
                  <a:pt x="5352522" y="6152502"/>
                </a:lnTo>
                <a:lnTo>
                  <a:pt x="5369445" y="6205856"/>
                </a:lnTo>
                <a:lnTo>
                  <a:pt x="5386468" y="6205856"/>
                </a:lnTo>
                <a:lnTo>
                  <a:pt x="5404189" y="6152502"/>
                </a:lnTo>
                <a:lnTo>
                  <a:pt x="5404389" y="6152502"/>
                </a:lnTo>
                <a:lnTo>
                  <a:pt x="5404089" y="6205856"/>
                </a:lnTo>
                <a:lnTo>
                  <a:pt x="5422209" y="6205856"/>
                </a:lnTo>
                <a:lnTo>
                  <a:pt x="5422209" y="6136369"/>
                </a:lnTo>
                <a:lnTo>
                  <a:pt x="5394140" y="6136369"/>
                </a:lnTo>
                <a:lnTo>
                  <a:pt x="5378713" y="6182558"/>
                </a:lnTo>
                <a:lnTo>
                  <a:pt x="5378514" y="6182558"/>
                </a:lnTo>
                <a:lnTo>
                  <a:pt x="5363777" y="6136369"/>
                </a:lnTo>
                <a:lnTo>
                  <a:pt x="5334610" y="6136369"/>
                </a:lnTo>
                <a:close/>
                <a:moveTo>
                  <a:pt x="5233064" y="6136369"/>
                </a:moveTo>
                <a:lnTo>
                  <a:pt x="5233064" y="6205856"/>
                </a:lnTo>
                <a:lnTo>
                  <a:pt x="5251184" y="6205856"/>
                </a:lnTo>
                <a:lnTo>
                  <a:pt x="5250785" y="6152502"/>
                </a:lnTo>
                <a:lnTo>
                  <a:pt x="5250984" y="6152502"/>
                </a:lnTo>
                <a:lnTo>
                  <a:pt x="5267907" y="6205856"/>
                </a:lnTo>
                <a:lnTo>
                  <a:pt x="5284930" y="6205856"/>
                </a:lnTo>
                <a:lnTo>
                  <a:pt x="5302651" y="6152502"/>
                </a:lnTo>
                <a:lnTo>
                  <a:pt x="5302851" y="6152502"/>
                </a:lnTo>
                <a:lnTo>
                  <a:pt x="5302551" y="6205856"/>
                </a:lnTo>
                <a:lnTo>
                  <a:pt x="5320671" y="6205856"/>
                </a:lnTo>
                <a:lnTo>
                  <a:pt x="5320671" y="6136369"/>
                </a:lnTo>
                <a:lnTo>
                  <a:pt x="5292602" y="6136369"/>
                </a:lnTo>
                <a:lnTo>
                  <a:pt x="5277175" y="6182558"/>
                </a:lnTo>
                <a:lnTo>
                  <a:pt x="5276976" y="6182558"/>
                </a:lnTo>
                <a:lnTo>
                  <a:pt x="5262239" y="6136369"/>
                </a:lnTo>
                <a:lnTo>
                  <a:pt x="5233072" y="6136369"/>
                </a:lnTo>
                <a:close/>
                <a:moveTo>
                  <a:pt x="5088222" y="6136369"/>
                </a:moveTo>
                <a:lnTo>
                  <a:pt x="5088222" y="6205848"/>
                </a:lnTo>
                <a:lnTo>
                  <a:pt x="5106741" y="6205848"/>
                </a:lnTo>
                <a:lnTo>
                  <a:pt x="5106741" y="6174288"/>
                </a:lnTo>
                <a:lnTo>
                  <a:pt x="5106940" y="6174288"/>
                </a:lnTo>
                <a:lnTo>
                  <a:pt x="5128543" y="6205848"/>
                </a:lnTo>
                <a:lnTo>
                  <a:pt x="5152132" y="6205848"/>
                </a:lnTo>
                <a:lnTo>
                  <a:pt x="5124462" y="6168719"/>
                </a:lnTo>
                <a:lnTo>
                  <a:pt x="5150146" y="6136369"/>
                </a:lnTo>
                <a:lnTo>
                  <a:pt x="5127845" y="6136369"/>
                </a:lnTo>
                <a:lnTo>
                  <a:pt x="5106940" y="6164738"/>
                </a:lnTo>
                <a:lnTo>
                  <a:pt x="5106741" y="6164738"/>
                </a:lnTo>
                <a:lnTo>
                  <a:pt x="5106741" y="6136369"/>
                </a:lnTo>
                <a:close/>
                <a:moveTo>
                  <a:pt x="5188371" y="6135181"/>
                </a:moveTo>
                <a:cubicBezTo>
                  <a:pt x="5165472" y="6135181"/>
                  <a:pt x="5153528" y="6149020"/>
                  <a:pt x="5153528" y="6171122"/>
                </a:cubicBezTo>
                <a:cubicBezTo>
                  <a:pt x="5153528" y="6193223"/>
                  <a:pt x="5165672" y="6207062"/>
                  <a:pt x="5188371" y="6207062"/>
                </a:cubicBezTo>
                <a:cubicBezTo>
                  <a:pt x="5211071" y="6207062"/>
                  <a:pt x="5223215" y="6193422"/>
                  <a:pt x="5223215" y="6171122"/>
                </a:cubicBezTo>
                <a:cubicBezTo>
                  <a:pt x="5223215" y="6148821"/>
                  <a:pt x="5211271" y="6135181"/>
                  <a:pt x="5188371" y="6135181"/>
                </a:cubicBezTo>
                <a:close/>
                <a:moveTo>
                  <a:pt x="4946413" y="6048147"/>
                </a:moveTo>
                <a:lnTo>
                  <a:pt x="4938758" y="6071345"/>
                </a:lnTo>
                <a:lnTo>
                  <a:pt x="4914836" y="6066375"/>
                </a:lnTo>
                <a:lnTo>
                  <a:pt x="4931102" y="6084603"/>
                </a:lnTo>
                <a:lnTo>
                  <a:pt x="4914836" y="6102831"/>
                </a:lnTo>
                <a:lnTo>
                  <a:pt x="4938758" y="6097860"/>
                </a:lnTo>
                <a:lnTo>
                  <a:pt x="4946413" y="6121059"/>
                </a:lnTo>
                <a:lnTo>
                  <a:pt x="4954068" y="6097860"/>
                </a:lnTo>
                <a:lnTo>
                  <a:pt x="4977990" y="6102831"/>
                </a:lnTo>
                <a:lnTo>
                  <a:pt x="4961723" y="6084603"/>
                </a:lnTo>
                <a:lnTo>
                  <a:pt x="4977990" y="6066375"/>
                </a:lnTo>
                <a:lnTo>
                  <a:pt x="4954068" y="6071345"/>
                </a:lnTo>
                <a:close/>
                <a:moveTo>
                  <a:pt x="4852638" y="6048147"/>
                </a:moveTo>
                <a:lnTo>
                  <a:pt x="4844983" y="6071345"/>
                </a:lnTo>
                <a:lnTo>
                  <a:pt x="4821061" y="6066375"/>
                </a:lnTo>
                <a:lnTo>
                  <a:pt x="4837327" y="6084603"/>
                </a:lnTo>
                <a:lnTo>
                  <a:pt x="4821061" y="6102831"/>
                </a:lnTo>
                <a:lnTo>
                  <a:pt x="4844983" y="6097860"/>
                </a:lnTo>
                <a:lnTo>
                  <a:pt x="4852638" y="6121059"/>
                </a:lnTo>
                <a:lnTo>
                  <a:pt x="4860293" y="6097860"/>
                </a:lnTo>
                <a:lnTo>
                  <a:pt x="4884215" y="6102831"/>
                </a:lnTo>
                <a:lnTo>
                  <a:pt x="4867948" y="6084603"/>
                </a:lnTo>
                <a:lnTo>
                  <a:pt x="4884215" y="6066375"/>
                </a:lnTo>
                <a:lnTo>
                  <a:pt x="4860293" y="6071345"/>
                </a:lnTo>
                <a:close/>
                <a:moveTo>
                  <a:pt x="4758863" y="6048147"/>
                </a:moveTo>
                <a:lnTo>
                  <a:pt x="4751208" y="6071345"/>
                </a:lnTo>
                <a:lnTo>
                  <a:pt x="4727286" y="6066375"/>
                </a:lnTo>
                <a:lnTo>
                  <a:pt x="4743552" y="6084603"/>
                </a:lnTo>
                <a:lnTo>
                  <a:pt x="4727286" y="6102831"/>
                </a:lnTo>
                <a:lnTo>
                  <a:pt x="4751208" y="6097860"/>
                </a:lnTo>
                <a:lnTo>
                  <a:pt x="4758863" y="6121059"/>
                </a:lnTo>
                <a:lnTo>
                  <a:pt x="4766518" y="6097860"/>
                </a:lnTo>
                <a:lnTo>
                  <a:pt x="4790440" y="6102831"/>
                </a:lnTo>
                <a:lnTo>
                  <a:pt x="4774173" y="6084603"/>
                </a:lnTo>
                <a:lnTo>
                  <a:pt x="4790440" y="6066375"/>
                </a:lnTo>
                <a:lnTo>
                  <a:pt x="4766518" y="6071345"/>
                </a:lnTo>
                <a:close/>
                <a:moveTo>
                  <a:pt x="4705293" y="6038555"/>
                </a:moveTo>
                <a:lnTo>
                  <a:pt x="5001420" y="6038555"/>
                </a:lnTo>
                <a:lnTo>
                  <a:pt x="5001420" y="6132795"/>
                </a:lnTo>
                <a:lnTo>
                  <a:pt x="4705293" y="6132795"/>
                </a:lnTo>
                <a:close/>
                <a:moveTo>
                  <a:pt x="5431178" y="6036627"/>
                </a:moveTo>
                <a:lnTo>
                  <a:pt x="5431178" y="6106114"/>
                </a:lnTo>
                <a:lnTo>
                  <a:pt x="5478365" y="6106114"/>
                </a:lnTo>
                <a:lnTo>
                  <a:pt x="5478365" y="6092375"/>
                </a:lnTo>
                <a:lnTo>
                  <a:pt x="5449697" y="6092375"/>
                </a:lnTo>
                <a:lnTo>
                  <a:pt x="5449697" y="6036627"/>
                </a:lnTo>
                <a:close/>
                <a:moveTo>
                  <a:pt x="5397823" y="6036627"/>
                </a:moveTo>
                <a:lnTo>
                  <a:pt x="5397823" y="6106114"/>
                </a:lnTo>
                <a:lnTo>
                  <a:pt x="5416342" y="6106114"/>
                </a:lnTo>
                <a:lnTo>
                  <a:pt x="5416342" y="6036627"/>
                </a:lnTo>
                <a:close/>
                <a:moveTo>
                  <a:pt x="5326050" y="6036627"/>
                </a:moveTo>
                <a:lnTo>
                  <a:pt x="5326050" y="6106106"/>
                </a:lnTo>
                <a:lnTo>
                  <a:pt x="5344569" y="6106106"/>
                </a:lnTo>
                <a:lnTo>
                  <a:pt x="5344569" y="6074546"/>
                </a:lnTo>
                <a:lnTo>
                  <a:pt x="5344768" y="6074546"/>
                </a:lnTo>
                <a:lnTo>
                  <a:pt x="5366371" y="6106106"/>
                </a:lnTo>
                <a:lnTo>
                  <a:pt x="5389960" y="6106106"/>
                </a:lnTo>
                <a:lnTo>
                  <a:pt x="5362290" y="6068977"/>
                </a:lnTo>
                <a:lnTo>
                  <a:pt x="5387974" y="6036627"/>
                </a:lnTo>
                <a:lnTo>
                  <a:pt x="5365673" y="6036627"/>
                </a:lnTo>
                <a:lnTo>
                  <a:pt x="5344768" y="6064996"/>
                </a:lnTo>
                <a:lnTo>
                  <a:pt x="5344569" y="6064996"/>
                </a:lnTo>
                <a:lnTo>
                  <a:pt x="5344569" y="6036627"/>
                </a:lnTo>
                <a:close/>
                <a:moveTo>
                  <a:pt x="5264732" y="6036627"/>
                </a:moveTo>
                <a:lnTo>
                  <a:pt x="5264732" y="6106114"/>
                </a:lnTo>
                <a:lnTo>
                  <a:pt x="5314803" y="6106114"/>
                </a:lnTo>
                <a:lnTo>
                  <a:pt x="5314803" y="6092973"/>
                </a:lnTo>
                <a:lnTo>
                  <a:pt x="5283243" y="6092973"/>
                </a:lnTo>
                <a:lnTo>
                  <a:pt x="5283243" y="6077247"/>
                </a:lnTo>
                <a:lnTo>
                  <a:pt x="5312010" y="6077247"/>
                </a:lnTo>
                <a:lnTo>
                  <a:pt x="5312010" y="6064106"/>
                </a:lnTo>
                <a:lnTo>
                  <a:pt x="5283243" y="6064106"/>
                </a:lnTo>
                <a:lnTo>
                  <a:pt x="5283243" y="6049768"/>
                </a:lnTo>
                <a:lnTo>
                  <a:pt x="5313706" y="6049768"/>
                </a:lnTo>
                <a:lnTo>
                  <a:pt x="5313706" y="6036627"/>
                </a:lnTo>
                <a:close/>
                <a:moveTo>
                  <a:pt x="5131128" y="6036627"/>
                </a:moveTo>
                <a:lnTo>
                  <a:pt x="5156812" y="6079932"/>
                </a:lnTo>
                <a:lnTo>
                  <a:pt x="5156812" y="6106114"/>
                </a:lnTo>
                <a:lnTo>
                  <a:pt x="5175331" y="6106114"/>
                </a:lnTo>
                <a:lnTo>
                  <a:pt x="5175331" y="6079932"/>
                </a:lnTo>
                <a:lnTo>
                  <a:pt x="5200815" y="6036627"/>
                </a:lnTo>
                <a:lnTo>
                  <a:pt x="5179511" y="6036627"/>
                </a:lnTo>
                <a:lnTo>
                  <a:pt x="5166071" y="6064497"/>
                </a:lnTo>
                <a:lnTo>
                  <a:pt x="5152431" y="6036627"/>
                </a:lnTo>
                <a:close/>
                <a:moveTo>
                  <a:pt x="5088222" y="6036627"/>
                </a:moveTo>
                <a:lnTo>
                  <a:pt x="5088222" y="6106114"/>
                </a:lnTo>
                <a:lnTo>
                  <a:pt x="5135409" y="6106114"/>
                </a:lnTo>
                <a:lnTo>
                  <a:pt x="5135409" y="6092375"/>
                </a:lnTo>
                <a:lnTo>
                  <a:pt x="5106741" y="6092375"/>
                </a:lnTo>
                <a:lnTo>
                  <a:pt x="5106741" y="6036627"/>
                </a:lnTo>
                <a:close/>
                <a:moveTo>
                  <a:pt x="5516700" y="6035438"/>
                </a:moveTo>
                <a:cubicBezTo>
                  <a:pt x="5502760" y="6035438"/>
                  <a:pt x="5486436" y="6040018"/>
                  <a:pt x="5486436" y="6056741"/>
                </a:cubicBezTo>
                <a:cubicBezTo>
                  <a:pt x="5486436" y="6082026"/>
                  <a:pt x="5519285" y="6073864"/>
                  <a:pt x="5519285" y="6086805"/>
                </a:cubicBezTo>
                <a:cubicBezTo>
                  <a:pt x="5519285" y="6092374"/>
                  <a:pt x="5513716" y="6093571"/>
                  <a:pt x="5507839" y="6093571"/>
                </a:cubicBezTo>
                <a:cubicBezTo>
                  <a:pt x="5500167" y="6093571"/>
                  <a:pt x="5493501" y="6091576"/>
                  <a:pt x="5488722" y="6088991"/>
                </a:cubicBezTo>
                <a:lnTo>
                  <a:pt x="5488730" y="6089000"/>
                </a:lnTo>
                <a:lnTo>
                  <a:pt x="5487134" y="6104327"/>
                </a:lnTo>
                <a:cubicBezTo>
                  <a:pt x="5493302" y="6106313"/>
                  <a:pt x="5501364" y="6107311"/>
                  <a:pt x="5507839" y="6107311"/>
                </a:cubicBezTo>
                <a:cubicBezTo>
                  <a:pt x="5523266" y="6107311"/>
                  <a:pt x="5538402" y="6102432"/>
                  <a:pt x="5538402" y="6084412"/>
                </a:cubicBezTo>
                <a:cubicBezTo>
                  <a:pt x="5538402" y="6059326"/>
                  <a:pt x="5505553" y="6066890"/>
                  <a:pt x="5505553" y="6055644"/>
                </a:cubicBezTo>
                <a:cubicBezTo>
                  <a:pt x="5505553" y="6049577"/>
                  <a:pt x="5513317" y="6049178"/>
                  <a:pt x="5517996" y="6049178"/>
                </a:cubicBezTo>
                <a:cubicBezTo>
                  <a:pt x="5523266" y="6049178"/>
                  <a:pt x="5528644" y="6050175"/>
                  <a:pt x="5533423" y="6052361"/>
                </a:cubicBezTo>
                <a:lnTo>
                  <a:pt x="5534620" y="6038023"/>
                </a:lnTo>
                <a:cubicBezTo>
                  <a:pt x="5529940" y="6036435"/>
                  <a:pt x="5523366" y="6035438"/>
                  <a:pt x="5516700" y="6035438"/>
                </a:cubicBezTo>
                <a:close/>
                <a:moveTo>
                  <a:pt x="5231577" y="6035438"/>
                </a:moveTo>
                <a:cubicBezTo>
                  <a:pt x="5217638" y="6035438"/>
                  <a:pt x="5201313" y="6040018"/>
                  <a:pt x="5201313" y="6056741"/>
                </a:cubicBezTo>
                <a:cubicBezTo>
                  <a:pt x="5201313" y="6082026"/>
                  <a:pt x="5234162" y="6073864"/>
                  <a:pt x="5234162" y="6086805"/>
                </a:cubicBezTo>
                <a:cubicBezTo>
                  <a:pt x="5234162" y="6092374"/>
                  <a:pt x="5228593" y="6093571"/>
                  <a:pt x="5222716" y="6093571"/>
                </a:cubicBezTo>
                <a:cubicBezTo>
                  <a:pt x="5215044" y="6093571"/>
                  <a:pt x="5208378" y="6091576"/>
                  <a:pt x="5203599" y="6088991"/>
                </a:cubicBezTo>
                <a:lnTo>
                  <a:pt x="5203607" y="6089000"/>
                </a:lnTo>
                <a:lnTo>
                  <a:pt x="5202011" y="6104327"/>
                </a:lnTo>
                <a:cubicBezTo>
                  <a:pt x="5208179" y="6106313"/>
                  <a:pt x="5216241" y="6107311"/>
                  <a:pt x="5222716" y="6107311"/>
                </a:cubicBezTo>
                <a:cubicBezTo>
                  <a:pt x="5238143" y="6107311"/>
                  <a:pt x="5253279" y="6102432"/>
                  <a:pt x="5253279" y="6084412"/>
                </a:cubicBezTo>
                <a:cubicBezTo>
                  <a:pt x="5253279" y="6059326"/>
                  <a:pt x="5220430" y="6066890"/>
                  <a:pt x="5220430" y="6055644"/>
                </a:cubicBezTo>
                <a:cubicBezTo>
                  <a:pt x="5220430" y="6049577"/>
                  <a:pt x="5228194" y="6049178"/>
                  <a:pt x="5232873" y="6049178"/>
                </a:cubicBezTo>
                <a:cubicBezTo>
                  <a:pt x="5238143" y="6049178"/>
                  <a:pt x="5243521" y="6050175"/>
                  <a:pt x="5248300" y="6052361"/>
                </a:cubicBezTo>
                <a:lnTo>
                  <a:pt x="5249497" y="6038023"/>
                </a:lnTo>
                <a:cubicBezTo>
                  <a:pt x="5244817" y="6036435"/>
                  <a:pt x="5238243" y="6035438"/>
                  <a:pt x="5231577" y="6035438"/>
                </a:cubicBezTo>
                <a:close/>
                <a:moveTo>
                  <a:pt x="4701137" y="6034399"/>
                </a:moveTo>
                <a:lnTo>
                  <a:pt x="4701137" y="6136369"/>
                </a:lnTo>
                <a:lnTo>
                  <a:pt x="4701137" y="6136951"/>
                </a:lnTo>
                <a:lnTo>
                  <a:pt x="4701137" y="6333951"/>
                </a:lnTo>
                <a:cubicBezTo>
                  <a:pt x="4701137" y="6347183"/>
                  <a:pt x="4716381" y="6357914"/>
                  <a:pt x="4735199" y="6357922"/>
                </a:cubicBezTo>
                <a:lnTo>
                  <a:pt x="4815658" y="6357955"/>
                </a:lnTo>
                <a:cubicBezTo>
                  <a:pt x="4834734" y="6357955"/>
                  <a:pt x="4851175" y="6365344"/>
                  <a:pt x="4851175" y="6378261"/>
                </a:cubicBezTo>
                <a:lnTo>
                  <a:pt x="4855555" y="6378261"/>
                </a:lnTo>
                <a:cubicBezTo>
                  <a:pt x="4855555" y="6365353"/>
                  <a:pt x="4871996" y="6357955"/>
                  <a:pt x="4891064" y="6357955"/>
                </a:cubicBezTo>
                <a:lnTo>
                  <a:pt x="4971523" y="6357922"/>
                </a:lnTo>
                <a:cubicBezTo>
                  <a:pt x="4990332" y="6357922"/>
                  <a:pt x="5005585" y="6347183"/>
                  <a:pt x="5005585" y="6333951"/>
                </a:cubicBezTo>
                <a:lnTo>
                  <a:pt x="5005585" y="6136951"/>
                </a:lnTo>
                <a:lnTo>
                  <a:pt x="5005585" y="6136369"/>
                </a:lnTo>
                <a:lnTo>
                  <a:pt x="5005585" y="6034399"/>
                </a:lnTo>
                <a:lnTo>
                  <a:pt x="5005576" y="6034399"/>
                </a:lnTo>
                <a:close/>
                <a:moveTo>
                  <a:pt x="4715376" y="6015282"/>
                </a:moveTo>
                <a:lnTo>
                  <a:pt x="4715376" y="6027750"/>
                </a:lnTo>
                <a:lnTo>
                  <a:pt x="4991330" y="6027750"/>
                </a:lnTo>
                <a:lnTo>
                  <a:pt x="4991330" y="6015282"/>
                </a:lnTo>
                <a:close/>
                <a:moveTo>
                  <a:pt x="4901562" y="5996165"/>
                </a:moveTo>
                <a:lnTo>
                  <a:pt x="4901562" y="6008633"/>
                </a:lnTo>
                <a:lnTo>
                  <a:pt x="4984681" y="6008633"/>
                </a:lnTo>
                <a:lnTo>
                  <a:pt x="4984681" y="5996165"/>
                </a:lnTo>
                <a:close/>
                <a:moveTo>
                  <a:pt x="4811793" y="5996165"/>
                </a:moveTo>
                <a:lnTo>
                  <a:pt x="4811793" y="6008633"/>
                </a:lnTo>
                <a:lnTo>
                  <a:pt x="4894912" y="6008633"/>
                </a:lnTo>
                <a:lnTo>
                  <a:pt x="4894912" y="5996165"/>
                </a:lnTo>
                <a:close/>
                <a:moveTo>
                  <a:pt x="4722025" y="5996165"/>
                </a:moveTo>
                <a:lnTo>
                  <a:pt x="4722025" y="6008633"/>
                </a:lnTo>
                <a:lnTo>
                  <a:pt x="4805144" y="6008633"/>
                </a:lnTo>
                <a:lnTo>
                  <a:pt x="4805144" y="5996165"/>
                </a:lnTo>
                <a:close/>
                <a:moveTo>
                  <a:pt x="4946446" y="5977089"/>
                </a:moveTo>
                <a:lnTo>
                  <a:pt x="4946446" y="5989557"/>
                </a:lnTo>
                <a:lnTo>
                  <a:pt x="4984681" y="5989557"/>
                </a:lnTo>
                <a:lnTo>
                  <a:pt x="4984681" y="5977089"/>
                </a:lnTo>
                <a:close/>
                <a:moveTo>
                  <a:pt x="4766909" y="5977089"/>
                </a:moveTo>
                <a:lnTo>
                  <a:pt x="4766909" y="5989557"/>
                </a:lnTo>
                <a:lnTo>
                  <a:pt x="4850028" y="5989557"/>
                </a:lnTo>
                <a:lnTo>
                  <a:pt x="4850028" y="5977089"/>
                </a:lnTo>
                <a:close/>
                <a:moveTo>
                  <a:pt x="4722025" y="5977089"/>
                </a:moveTo>
                <a:lnTo>
                  <a:pt x="4722025" y="5989557"/>
                </a:lnTo>
                <a:lnTo>
                  <a:pt x="4760260" y="5989557"/>
                </a:lnTo>
                <a:lnTo>
                  <a:pt x="4760260" y="5977089"/>
                </a:lnTo>
                <a:close/>
                <a:moveTo>
                  <a:pt x="4856678" y="5977048"/>
                </a:moveTo>
                <a:lnTo>
                  <a:pt x="4856678" y="5989516"/>
                </a:lnTo>
                <a:lnTo>
                  <a:pt x="4939797" y="5989516"/>
                </a:lnTo>
                <a:lnTo>
                  <a:pt x="4939797" y="5977048"/>
                </a:lnTo>
                <a:close/>
                <a:moveTo>
                  <a:pt x="4901562" y="5957972"/>
                </a:moveTo>
                <a:lnTo>
                  <a:pt x="4901562" y="5970440"/>
                </a:lnTo>
                <a:lnTo>
                  <a:pt x="4984681" y="5970440"/>
                </a:lnTo>
                <a:lnTo>
                  <a:pt x="4984681" y="5957972"/>
                </a:lnTo>
                <a:close/>
                <a:moveTo>
                  <a:pt x="4811793" y="5957972"/>
                </a:moveTo>
                <a:lnTo>
                  <a:pt x="4811793" y="5970440"/>
                </a:lnTo>
                <a:lnTo>
                  <a:pt x="4894912" y="5970440"/>
                </a:lnTo>
                <a:lnTo>
                  <a:pt x="4894912" y="5957972"/>
                </a:lnTo>
                <a:close/>
                <a:moveTo>
                  <a:pt x="4722025" y="5957972"/>
                </a:moveTo>
                <a:lnTo>
                  <a:pt x="4722025" y="5970440"/>
                </a:lnTo>
                <a:lnTo>
                  <a:pt x="4805144" y="5970440"/>
                </a:lnTo>
                <a:lnTo>
                  <a:pt x="4805144" y="5957972"/>
                </a:lnTo>
                <a:close/>
                <a:moveTo>
                  <a:pt x="4941459" y="5935530"/>
                </a:moveTo>
                <a:lnTo>
                  <a:pt x="4925666" y="5951323"/>
                </a:lnTo>
                <a:lnTo>
                  <a:pt x="4978031" y="5951323"/>
                </a:lnTo>
                <a:lnTo>
                  <a:pt x="4962238" y="5935530"/>
                </a:lnTo>
                <a:close/>
                <a:moveTo>
                  <a:pt x="4875795" y="5935530"/>
                </a:moveTo>
                <a:lnTo>
                  <a:pt x="4860002" y="5951323"/>
                </a:lnTo>
                <a:lnTo>
                  <a:pt x="4912367" y="5951323"/>
                </a:lnTo>
                <a:lnTo>
                  <a:pt x="4896574" y="5935530"/>
                </a:lnTo>
                <a:close/>
                <a:moveTo>
                  <a:pt x="4810131" y="5935530"/>
                </a:moveTo>
                <a:lnTo>
                  <a:pt x="4794338" y="5951323"/>
                </a:lnTo>
                <a:lnTo>
                  <a:pt x="4846703" y="5951323"/>
                </a:lnTo>
                <a:lnTo>
                  <a:pt x="4830910" y="5935530"/>
                </a:lnTo>
                <a:close/>
                <a:moveTo>
                  <a:pt x="4744468" y="5935530"/>
                </a:moveTo>
                <a:lnTo>
                  <a:pt x="4728675" y="5951323"/>
                </a:lnTo>
                <a:lnTo>
                  <a:pt x="4781040" y="5951323"/>
                </a:lnTo>
                <a:lnTo>
                  <a:pt x="4765247" y="5935530"/>
                </a:lnTo>
                <a:close/>
                <a:moveTo>
                  <a:pt x="4959961" y="5898958"/>
                </a:moveTo>
                <a:lnTo>
                  <a:pt x="4959961" y="5911426"/>
                </a:lnTo>
                <a:lnTo>
                  <a:pt x="4966602" y="5918075"/>
                </a:lnTo>
                <a:lnTo>
                  <a:pt x="4966602" y="5931324"/>
                </a:lnTo>
                <a:lnTo>
                  <a:pt x="4984681" y="5949403"/>
                </a:lnTo>
                <a:lnTo>
                  <a:pt x="5002759" y="5931324"/>
                </a:lnTo>
                <a:lnTo>
                  <a:pt x="5002759" y="5918075"/>
                </a:lnTo>
                <a:lnTo>
                  <a:pt x="5009408" y="5911426"/>
                </a:lnTo>
                <a:lnTo>
                  <a:pt x="5009408" y="5898958"/>
                </a:lnTo>
                <a:lnTo>
                  <a:pt x="4997364" y="5898958"/>
                </a:lnTo>
                <a:lnTo>
                  <a:pt x="4997364" y="5908101"/>
                </a:lnTo>
                <a:lnTo>
                  <a:pt x="4990707" y="5908101"/>
                </a:lnTo>
                <a:lnTo>
                  <a:pt x="4990707" y="5898958"/>
                </a:lnTo>
                <a:lnTo>
                  <a:pt x="4978654" y="5898958"/>
                </a:lnTo>
                <a:lnTo>
                  <a:pt x="4978654" y="5908101"/>
                </a:lnTo>
                <a:lnTo>
                  <a:pt x="4972005" y="5908101"/>
                </a:lnTo>
                <a:lnTo>
                  <a:pt x="4972005" y="5898958"/>
                </a:lnTo>
                <a:close/>
                <a:moveTo>
                  <a:pt x="4893981" y="5898958"/>
                </a:moveTo>
                <a:lnTo>
                  <a:pt x="4893981" y="5911426"/>
                </a:lnTo>
                <a:lnTo>
                  <a:pt x="4900622" y="5918075"/>
                </a:lnTo>
                <a:lnTo>
                  <a:pt x="4900622" y="5931324"/>
                </a:lnTo>
                <a:lnTo>
                  <a:pt x="4918701" y="5949403"/>
                </a:lnTo>
                <a:lnTo>
                  <a:pt x="4936779" y="5931324"/>
                </a:lnTo>
                <a:lnTo>
                  <a:pt x="4936779" y="5918075"/>
                </a:lnTo>
                <a:lnTo>
                  <a:pt x="4943428" y="5911426"/>
                </a:lnTo>
                <a:lnTo>
                  <a:pt x="4943428" y="5898958"/>
                </a:lnTo>
                <a:lnTo>
                  <a:pt x="4931384" y="5898958"/>
                </a:lnTo>
                <a:lnTo>
                  <a:pt x="4931384" y="5908101"/>
                </a:lnTo>
                <a:lnTo>
                  <a:pt x="4924727" y="5908101"/>
                </a:lnTo>
                <a:lnTo>
                  <a:pt x="4924727" y="5898958"/>
                </a:lnTo>
                <a:lnTo>
                  <a:pt x="4912683" y="5898958"/>
                </a:lnTo>
                <a:lnTo>
                  <a:pt x="4912683" y="5908101"/>
                </a:lnTo>
                <a:lnTo>
                  <a:pt x="4906033" y="5908101"/>
                </a:lnTo>
                <a:lnTo>
                  <a:pt x="4906033" y="5898958"/>
                </a:lnTo>
                <a:close/>
                <a:moveTo>
                  <a:pt x="4828633" y="5898958"/>
                </a:moveTo>
                <a:lnTo>
                  <a:pt x="4828633" y="5911426"/>
                </a:lnTo>
                <a:lnTo>
                  <a:pt x="4835274" y="5918075"/>
                </a:lnTo>
                <a:lnTo>
                  <a:pt x="4835274" y="5931324"/>
                </a:lnTo>
                <a:lnTo>
                  <a:pt x="4853353" y="5949403"/>
                </a:lnTo>
                <a:lnTo>
                  <a:pt x="4871431" y="5931324"/>
                </a:lnTo>
                <a:lnTo>
                  <a:pt x="4871431" y="5918075"/>
                </a:lnTo>
                <a:lnTo>
                  <a:pt x="4878080" y="5911426"/>
                </a:lnTo>
                <a:lnTo>
                  <a:pt x="4878080" y="5898958"/>
                </a:lnTo>
                <a:lnTo>
                  <a:pt x="4866036" y="5898958"/>
                </a:lnTo>
                <a:lnTo>
                  <a:pt x="4866036" y="5908101"/>
                </a:lnTo>
                <a:lnTo>
                  <a:pt x="4859379" y="5908101"/>
                </a:lnTo>
                <a:lnTo>
                  <a:pt x="4859379" y="5898958"/>
                </a:lnTo>
                <a:lnTo>
                  <a:pt x="4847326" y="5898958"/>
                </a:lnTo>
                <a:lnTo>
                  <a:pt x="4847326" y="5908101"/>
                </a:lnTo>
                <a:lnTo>
                  <a:pt x="4840677" y="5908101"/>
                </a:lnTo>
                <a:lnTo>
                  <a:pt x="4840677" y="5898958"/>
                </a:lnTo>
                <a:close/>
                <a:moveTo>
                  <a:pt x="4763285" y="5898958"/>
                </a:moveTo>
                <a:lnTo>
                  <a:pt x="4763285" y="5911426"/>
                </a:lnTo>
                <a:lnTo>
                  <a:pt x="4769918" y="5918075"/>
                </a:lnTo>
                <a:lnTo>
                  <a:pt x="4769918" y="5931324"/>
                </a:lnTo>
                <a:lnTo>
                  <a:pt x="4787996" y="5949403"/>
                </a:lnTo>
                <a:lnTo>
                  <a:pt x="4806083" y="5931324"/>
                </a:lnTo>
                <a:lnTo>
                  <a:pt x="4806083" y="5918075"/>
                </a:lnTo>
                <a:lnTo>
                  <a:pt x="4812724" y="5911426"/>
                </a:lnTo>
                <a:lnTo>
                  <a:pt x="4812724" y="5898958"/>
                </a:lnTo>
                <a:lnTo>
                  <a:pt x="4800680" y="5898958"/>
                </a:lnTo>
                <a:lnTo>
                  <a:pt x="4800680" y="5908101"/>
                </a:lnTo>
                <a:lnTo>
                  <a:pt x="4794022" y="5908101"/>
                </a:lnTo>
                <a:lnTo>
                  <a:pt x="4794022" y="5898958"/>
                </a:lnTo>
                <a:lnTo>
                  <a:pt x="4781978" y="5898958"/>
                </a:lnTo>
                <a:lnTo>
                  <a:pt x="4781978" y="5908101"/>
                </a:lnTo>
                <a:lnTo>
                  <a:pt x="4775329" y="5908101"/>
                </a:lnTo>
                <a:lnTo>
                  <a:pt x="4775329" y="5898958"/>
                </a:lnTo>
                <a:close/>
                <a:moveTo>
                  <a:pt x="4697306" y="5898958"/>
                </a:moveTo>
                <a:lnTo>
                  <a:pt x="4697306" y="5911426"/>
                </a:lnTo>
                <a:lnTo>
                  <a:pt x="4703947" y="5918075"/>
                </a:lnTo>
                <a:lnTo>
                  <a:pt x="4703947" y="5931324"/>
                </a:lnTo>
                <a:lnTo>
                  <a:pt x="4722026" y="5949403"/>
                </a:lnTo>
                <a:lnTo>
                  <a:pt x="4740104" y="5931324"/>
                </a:lnTo>
                <a:lnTo>
                  <a:pt x="4740104" y="5918075"/>
                </a:lnTo>
                <a:lnTo>
                  <a:pt x="4746753" y="5911426"/>
                </a:lnTo>
                <a:lnTo>
                  <a:pt x="4746753" y="5898958"/>
                </a:lnTo>
                <a:lnTo>
                  <a:pt x="4734709" y="5898958"/>
                </a:lnTo>
                <a:lnTo>
                  <a:pt x="4734709" y="5908101"/>
                </a:lnTo>
                <a:lnTo>
                  <a:pt x="4728052" y="5908101"/>
                </a:lnTo>
                <a:lnTo>
                  <a:pt x="4728052" y="5898958"/>
                </a:lnTo>
                <a:lnTo>
                  <a:pt x="4715999" y="5898958"/>
                </a:lnTo>
                <a:lnTo>
                  <a:pt x="4715999" y="5908101"/>
                </a:lnTo>
                <a:lnTo>
                  <a:pt x="4709350" y="5908101"/>
                </a:lnTo>
                <a:lnTo>
                  <a:pt x="4709350" y="5898958"/>
                </a:lnTo>
                <a:close/>
                <a:moveTo>
                  <a:pt x="0" y="0"/>
                </a:moveTo>
                <a:lnTo>
                  <a:pt x="6096000" y="0"/>
                </a:lnTo>
                <a:lnTo>
                  <a:pt x="6096000" y="6857996"/>
                </a:lnTo>
                <a:lnTo>
                  <a:pt x="0" y="6857996"/>
                </a:lnTo>
                <a:close/>
              </a:path>
            </a:pathLst>
          </a:custGeom>
        </p:spPr>
        <p:txBody>
          <a:bodyPr wrap="square">
            <a:noAutofit/>
          </a:bodyPr>
          <a:lstStyle>
            <a:lvl1pPr marL="0" indent="0">
              <a:buNone/>
              <a:defRPr sz="2000"/>
            </a:lvl1pPr>
          </a:lstStyle>
          <a:p>
            <a:r>
              <a:rPr lang="sv-SE"/>
              <a:t>Infoga din bild här</a:t>
            </a:r>
          </a:p>
        </p:txBody>
      </p:sp>
      <p:sp>
        <p:nvSpPr>
          <p:cNvPr id="13" name="Platshållare för text 11">
            <a:extLst>
              <a:ext uri="{FF2B5EF4-FFF2-40B4-BE49-F238E27FC236}">
                <a16:creationId xmlns:a16="http://schemas.microsoft.com/office/drawing/2014/main" id="{CBF51AE9-01C5-AC2A-E6FE-D79D92F8575A}"/>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accent2"/>
                </a:solidFill>
              </a:defRPr>
            </a:lvl1pPr>
          </a:lstStyle>
          <a:p>
            <a:pPr lvl="0"/>
            <a:r>
              <a:rPr lang="sv-SE" dirty="0"/>
              <a:t>Klicka här för rubrik</a:t>
            </a:r>
          </a:p>
        </p:txBody>
      </p:sp>
    </p:spTree>
    <p:extLst>
      <p:ext uri="{BB962C8B-B14F-4D97-AF65-F5344CB8AC3E}">
        <p14:creationId xmlns:p14="http://schemas.microsoft.com/office/powerpoint/2010/main" val="4234463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unktlista blå rubrik vågor rubrik 1 rad och egen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D3A15B6-183A-0B49-1E18-A2FEDC126CF4}"/>
              </a:ext>
            </a:extLst>
          </p:cNvPr>
          <p:cNvSpPr>
            <a:spLocks noGrp="1" noRot="1" noMove="1" noResize="1" noEditPoints="1" noAdjustHandles="1" noChangeArrowheads="1" noChangeShapeType="1"/>
          </p:cNvSpPr>
          <p:nvPr userDrawn="1"/>
        </p:nvSpPr>
        <p:spPr>
          <a:xfrm>
            <a:off x="1" y="0"/>
            <a:ext cx="6096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8C4B0AB-35B1-A81B-00F9-B465522B177D}"/>
              </a:ext>
            </a:extLst>
          </p:cNvPr>
          <p:cNvSpPr/>
          <p:nvPr userDrawn="1"/>
        </p:nvSpPr>
        <p:spPr>
          <a:xfrm>
            <a:off x="12201124" y="-243840"/>
            <a:ext cx="976395" cy="71018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ACBF4401-B06E-464A-4CCB-297D0383039C}"/>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sp>
        <p:nvSpPr>
          <p:cNvPr id="6" name="Rektangel 5">
            <a:extLst>
              <a:ext uri="{FF2B5EF4-FFF2-40B4-BE49-F238E27FC236}">
                <a16:creationId xmlns:a16="http://schemas.microsoft.com/office/drawing/2014/main" id="{17C557D8-78E8-A425-C34B-AA457AB04547}"/>
              </a:ext>
            </a:extLst>
          </p:cNvPr>
          <p:cNvSpPr/>
          <p:nvPr userDrawn="1"/>
        </p:nvSpPr>
        <p:spPr>
          <a:xfrm rot="16200000">
            <a:off x="5829039" y="-7363204"/>
            <a:ext cx="1519439" cy="131775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D7B30CD1-47E0-73BD-E9ED-D18697A1FD43}"/>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2051993" y="6296910"/>
            <a:ext cx="1886065" cy="163667"/>
          </a:xfrm>
          <a:prstGeom prst="rect">
            <a:avLst/>
          </a:prstGeom>
        </p:spPr>
      </p:pic>
      <p:sp>
        <p:nvSpPr>
          <p:cNvPr id="8" name="Platshållare för text 4">
            <a:extLst>
              <a:ext uri="{FF2B5EF4-FFF2-40B4-BE49-F238E27FC236}">
                <a16:creationId xmlns:a16="http://schemas.microsoft.com/office/drawing/2014/main" id="{9944BBDF-FF4C-3218-7A96-273F87784E6A}"/>
              </a:ext>
            </a:extLst>
          </p:cNvPr>
          <p:cNvSpPr>
            <a:spLocks noGrp="1"/>
          </p:cNvSpPr>
          <p:nvPr>
            <p:ph type="body" sz="quarter" idx="11" hasCustomPrompt="1"/>
          </p:nvPr>
        </p:nvSpPr>
        <p:spPr>
          <a:xfrm>
            <a:off x="1393370" y="2924175"/>
            <a:ext cx="3972379" cy="2187575"/>
          </a:xfrm>
          <a:prstGeom prst="rect">
            <a:avLst/>
          </a:prstGeom>
        </p:spPr>
        <p:txBody>
          <a:bodyPr/>
          <a:lstStyle>
            <a:lvl1pPr>
              <a:defRPr sz="2000"/>
            </a:lvl1pPr>
            <a:lvl2pPr marL="457200" indent="0">
              <a:buNone/>
              <a:defRPr/>
            </a:lvl2pPr>
            <a:lvl3pPr marL="914400" indent="0">
              <a:buNone/>
              <a:defRPr/>
            </a:lvl3pPr>
            <a:lvl4pPr>
              <a:defRPr sz="2000"/>
            </a:lvl4pPr>
            <a:lvl5pPr>
              <a:defRPr sz="2000"/>
            </a:lvl5pPr>
          </a:lstStyle>
          <a:p>
            <a:pPr lvl="0"/>
            <a:r>
              <a:rPr lang="sv-SE"/>
              <a:t>Punkt 1 med text</a:t>
            </a:r>
          </a:p>
          <a:p>
            <a:pPr lvl="0"/>
            <a:r>
              <a:rPr lang="sv-SE"/>
              <a:t>Punkt 2 med text</a:t>
            </a:r>
          </a:p>
          <a:p>
            <a:pPr lvl="0"/>
            <a:r>
              <a:rPr lang="sv-SE"/>
              <a:t>Punkt 3 med text</a:t>
            </a:r>
          </a:p>
          <a:p>
            <a:pPr lvl="0"/>
            <a:r>
              <a:rPr lang="sv-SE"/>
              <a:t>Punkt 4 med text</a:t>
            </a:r>
          </a:p>
          <a:p>
            <a:pPr lvl="0"/>
            <a:r>
              <a:rPr lang="sv-SE"/>
              <a:t>Punkt 5 med text</a:t>
            </a:r>
          </a:p>
        </p:txBody>
      </p:sp>
      <p:sp>
        <p:nvSpPr>
          <p:cNvPr id="9" name="Platshållare för bild 52">
            <a:extLst>
              <a:ext uri="{FF2B5EF4-FFF2-40B4-BE49-F238E27FC236}">
                <a16:creationId xmlns:a16="http://schemas.microsoft.com/office/drawing/2014/main" id="{56E1DE4E-6F0C-8F52-5920-4B9A4A21A0CC}"/>
              </a:ext>
            </a:extLst>
          </p:cNvPr>
          <p:cNvSpPr>
            <a:spLocks noGrp="1" noRot="1" noMove="1" noResize="1" noEditPoints="1" noAdjustHandles="1" noChangeArrowheads="1" noChangeShapeType="1"/>
          </p:cNvSpPr>
          <p:nvPr>
            <p:ph type="pic" sz="quarter" idx="12" hasCustomPrompt="1"/>
          </p:nvPr>
        </p:nvSpPr>
        <p:spPr>
          <a:xfrm>
            <a:off x="6096000" y="4"/>
            <a:ext cx="6096000" cy="6857996"/>
          </a:xfrm>
          <a:custGeom>
            <a:avLst/>
            <a:gdLst>
              <a:gd name="connsiteX0" fmla="*/ 4900664 w 6096000"/>
              <a:gd name="connsiteY0" fmla="*/ 6294295 h 6857996"/>
              <a:gd name="connsiteX1" fmla="*/ 4903523 w 6096000"/>
              <a:gd name="connsiteY1" fmla="*/ 6297860 h 6857996"/>
              <a:gd name="connsiteX2" fmla="*/ 4901636 w 6096000"/>
              <a:gd name="connsiteY2" fmla="*/ 6300038 h 6857996"/>
              <a:gd name="connsiteX3" fmla="*/ 4901628 w 6096000"/>
              <a:gd name="connsiteY3" fmla="*/ 6300038 h 6857996"/>
              <a:gd name="connsiteX4" fmla="*/ 4900140 w 6096000"/>
              <a:gd name="connsiteY4" fmla="*/ 6302465 h 6857996"/>
              <a:gd name="connsiteX5" fmla="*/ 4897630 w 6096000"/>
              <a:gd name="connsiteY5" fmla="*/ 6299456 h 6857996"/>
              <a:gd name="connsiteX6" fmla="*/ 4900664 w 6096000"/>
              <a:gd name="connsiteY6" fmla="*/ 6294295 h 6857996"/>
              <a:gd name="connsiteX7" fmla="*/ 4806025 w 6096000"/>
              <a:gd name="connsiteY7" fmla="*/ 6294295 h 6857996"/>
              <a:gd name="connsiteX8" fmla="*/ 4809058 w 6096000"/>
              <a:gd name="connsiteY8" fmla="*/ 6299456 h 6857996"/>
              <a:gd name="connsiteX9" fmla="*/ 4806548 w 6096000"/>
              <a:gd name="connsiteY9" fmla="*/ 6302465 h 6857996"/>
              <a:gd name="connsiteX10" fmla="*/ 4806540 w 6096000"/>
              <a:gd name="connsiteY10" fmla="*/ 6302465 h 6857996"/>
              <a:gd name="connsiteX11" fmla="*/ 4805052 w 6096000"/>
              <a:gd name="connsiteY11" fmla="*/ 6300038 h 6857996"/>
              <a:gd name="connsiteX12" fmla="*/ 4803165 w 6096000"/>
              <a:gd name="connsiteY12" fmla="*/ 6297860 h 6857996"/>
              <a:gd name="connsiteX13" fmla="*/ 4806025 w 6096000"/>
              <a:gd name="connsiteY13" fmla="*/ 6294295 h 6857996"/>
              <a:gd name="connsiteX14" fmla="*/ 4891633 w 6096000"/>
              <a:gd name="connsiteY14" fmla="*/ 6291429 h 6857996"/>
              <a:gd name="connsiteX15" fmla="*/ 4891637 w 6096000"/>
              <a:gd name="connsiteY15" fmla="*/ 6291435 h 6857996"/>
              <a:gd name="connsiteX16" fmla="*/ 4891629 w 6096000"/>
              <a:gd name="connsiteY16" fmla="*/ 6291435 h 6857996"/>
              <a:gd name="connsiteX17" fmla="*/ 4815030 w 6096000"/>
              <a:gd name="connsiteY17" fmla="*/ 6291428 h 6857996"/>
              <a:gd name="connsiteX18" fmla="*/ 4815035 w 6096000"/>
              <a:gd name="connsiteY18" fmla="*/ 6291435 h 6857996"/>
              <a:gd name="connsiteX19" fmla="*/ 4815026 w 6096000"/>
              <a:gd name="connsiteY19" fmla="*/ 6291435 h 6857996"/>
              <a:gd name="connsiteX20" fmla="*/ 4896574 w 6096000"/>
              <a:gd name="connsiteY20" fmla="*/ 6288842 h 6857996"/>
              <a:gd name="connsiteX21" fmla="*/ 4899134 w 6096000"/>
              <a:gd name="connsiteY21" fmla="*/ 6292308 h 6857996"/>
              <a:gd name="connsiteX22" fmla="*/ 4897115 w 6096000"/>
              <a:gd name="connsiteY22" fmla="*/ 6294893 h 6857996"/>
              <a:gd name="connsiteX23" fmla="*/ 4895693 w 6096000"/>
              <a:gd name="connsiteY23" fmla="*/ 6297071 h 6857996"/>
              <a:gd name="connsiteX24" fmla="*/ 4893341 w 6096000"/>
              <a:gd name="connsiteY24" fmla="*/ 6293887 h 6857996"/>
              <a:gd name="connsiteX25" fmla="*/ 4896574 w 6096000"/>
              <a:gd name="connsiteY25" fmla="*/ 6288842 h 6857996"/>
              <a:gd name="connsiteX26" fmla="*/ 4810097 w 6096000"/>
              <a:gd name="connsiteY26" fmla="*/ 6288842 h 6857996"/>
              <a:gd name="connsiteX27" fmla="*/ 4813331 w 6096000"/>
              <a:gd name="connsiteY27" fmla="*/ 6293887 h 6857996"/>
              <a:gd name="connsiteX28" fmla="*/ 4810979 w 6096000"/>
              <a:gd name="connsiteY28" fmla="*/ 6297071 h 6857996"/>
              <a:gd name="connsiteX29" fmla="*/ 4809557 w 6096000"/>
              <a:gd name="connsiteY29" fmla="*/ 6294893 h 6857996"/>
              <a:gd name="connsiteX30" fmla="*/ 4807537 w 6096000"/>
              <a:gd name="connsiteY30" fmla="*/ 6292308 h 6857996"/>
              <a:gd name="connsiteX31" fmla="*/ 4810097 w 6096000"/>
              <a:gd name="connsiteY31" fmla="*/ 6288842 h 6857996"/>
              <a:gd name="connsiteX32" fmla="*/ 4927362 w 6096000"/>
              <a:gd name="connsiteY32" fmla="*/ 6283523 h 6857996"/>
              <a:gd name="connsiteX33" fmla="*/ 4930844 w 6096000"/>
              <a:gd name="connsiteY33" fmla="*/ 6288942 h 6857996"/>
              <a:gd name="connsiteX34" fmla="*/ 4925774 w 6096000"/>
              <a:gd name="connsiteY34" fmla="*/ 6289332 h 6857996"/>
              <a:gd name="connsiteX35" fmla="*/ 4922765 w 6096000"/>
              <a:gd name="connsiteY35" fmla="*/ 6283847 h 6857996"/>
              <a:gd name="connsiteX36" fmla="*/ 4779319 w 6096000"/>
              <a:gd name="connsiteY36" fmla="*/ 6283523 h 6857996"/>
              <a:gd name="connsiteX37" fmla="*/ 4783915 w 6096000"/>
              <a:gd name="connsiteY37" fmla="*/ 6283847 h 6857996"/>
              <a:gd name="connsiteX38" fmla="*/ 4780906 w 6096000"/>
              <a:gd name="connsiteY38" fmla="*/ 6289332 h 6857996"/>
              <a:gd name="connsiteX39" fmla="*/ 4775836 w 6096000"/>
              <a:gd name="connsiteY39" fmla="*/ 6288942 h 6857996"/>
              <a:gd name="connsiteX40" fmla="*/ 4927362 w 6096000"/>
              <a:gd name="connsiteY40" fmla="*/ 6283522 h 6857996"/>
              <a:gd name="connsiteX41" fmla="*/ 4927370 w 6096000"/>
              <a:gd name="connsiteY41" fmla="*/ 6283522 h 6857996"/>
              <a:gd name="connsiteX42" fmla="*/ 4927362 w 6096000"/>
              <a:gd name="connsiteY42" fmla="*/ 6283523 h 6857996"/>
              <a:gd name="connsiteX43" fmla="*/ 4779310 w 6096000"/>
              <a:gd name="connsiteY43" fmla="*/ 6283522 h 6857996"/>
              <a:gd name="connsiteX44" fmla="*/ 4779319 w 6096000"/>
              <a:gd name="connsiteY44" fmla="*/ 6283522 h 6857996"/>
              <a:gd name="connsiteX45" fmla="*/ 4779319 w 6096000"/>
              <a:gd name="connsiteY45" fmla="*/ 6283523 h 6857996"/>
              <a:gd name="connsiteX46" fmla="*/ 4892767 w 6096000"/>
              <a:gd name="connsiteY46" fmla="*/ 6282758 h 6857996"/>
              <a:gd name="connsiteX47" fmla="*/ 4895211 w 6096000"/>
              <a:gd name="connsiteY47" fmla="*/ 6286664 h 6857996"/>
              <a:gd name="connsiteX48" fmla="*/ 4893117 w 6096000"/>
              <a:gd name="connsiteY48" fmla="*/ 6289183 h 6857996"/>
              <a:gd name="connsiteX49" fmla="*/ 4891633 w 6096000"/>
              <a:gd name="connsiteY49" fmla="*/ 6291429 h 6857996"/>
              <a:gd name="connsiteX50" fmla="*/ 4889534 w 6096000"/>
              <a:gd name="connsiteY50" fmla="*/ 6288011 h 6857996"/>
              <a:gd name="connsiteX51" fmla="*/ 4892767 w 6096000"/>
              <a:gd name="connsiteY51" fmla="*/ 6282758 h 6857996"/>
              <a:gd name="connsiteX52" fmla="*/ 4813896 w 6096000"/>
              <a:gd name="connsiteY52" fmla="*/ 6282758 h 6857996"/>
              <a:gd name="connsiteX53" fmla="*/ 4817129 w 6096000"/>
              <a:gd name="connsiteY53" fmla="*/ 6288011 h 6857996"/>
              <a:gd name="connsiteX54" fmla="*/ 4815030 w 6096000"/>
              <a:gd name="connsiteY54" fmla="*/ 6291428 h 6857996"/>
              <a:gd name="connsiteX55" fmla="*/ 4813547 w 6096000"/>
              <a:gd name="connsiteY55" fmla="*/ 6289183 h 6857996"/>
              <a:gd name="connsiteX56" fmla="*/ 4811452 w 6096000"/>
              <a:gd name="connsiteY56" fmla="*/ 6286664 h 6857996"/>
              <a:gd name="connsiteX57" fmla="*/ 4813896 w 6096000"/>
              <a:gd name="connsiteY57" fmla="*/ 6282758 h 6857996"/>
              <a:gd name="connsiteX58" fmla="*/ 4924145 w 6096000"/>
              <a:gd name="connsiteY58" fmla="*/ 6276848 h 6857996"/>
              <a:gd name="connsiteX59" fmla="*/ 4924153 w 6096000"/>
              <a:gd name="connsiteY59" fmla="*/ 6276848 h 6857996"/>
              <a:gd name="connsiteX60" fmla="*/ 4926464 w 6096000"/>
              <a:gd name="connsiteY60" fmla="*/ 6281561 h 6857996"/>
              <a:gd name="connsiteX61" fmla="*/ 4922083 w 6096000"/>
              <a:gd name="connsiteY61" fmla="*/ 6281852 h 6857996"/>
              <a:gd name="connsiteX62" fmla="*/ 4920404 w 6096000"/>
              <a:gd name="connsiteY62" fmla="*/ 6276923 h 6857996"/>
              <a:gd name="connsiteX63" fmla="*/ 4782510 w 6096000"/>
              <a:gd name="connsiteY63" fmla="*/ 6276848 h 6857996"/>
              <a:gd name="connsiteX64" fmla="*/ 4786251 w 6096000"/>
              <a:gd name="connsiteY64" fmla="*/ 6276923 h 6857996"/>
              <a:gd name="connsiteX65" fmla="*/ 4786259 w 6096000"/>
              <a:gd name="connsiteY65" fmla="*/ 6276923 h 6857996"/>
              <a:gd name="connsiteX66" fmla="*/ 4784580 w 6096000"/>
              <a:gd name="connsiteY66" fmla="*/ 6281852 h 6857996"/>
              <a:gd name="connsiteX67" fmla="*/ 4780200 w 6096000"/>
              <a:gd name="connsiteY67" fmla="*/ 6281561 h 6857996"/>
              <a:gd name="connsiteX68" fmla="*/ 4782510 w 6096000"/>
              <a:gd name="connsiteY68" fmla="*/ 6276848 h 6857996"/>
              <a:gd name="connsiteX69" fmla="*/ 4921643 w 6096000"/>
              <a:gd name="connsiteY69" fmla="*/ 6269675 h 6857996"/>
              <a:gd name="connsiteX70" fmla="*/ 4923280 w 6096000"/>
              <a:gd name="connsiteY70" fmla="*/ 6274745 h 6857996"/>
              <a:gd name="connsiteX71" fmla="*/ 4919914 w 6096000"/>
              <a:gd name="connsiteY71" fmla="*/ 6274679 h 6857996"/>
              <a:gd name="connsiteX72" fmla="*/ 4918850 w 6096000"/>
              <a:gd name="connsiteY72" fmla="*/ 6269849 h 6857996"/>
              <a:gd name="connsiteX73" fmla="*/ 4785029 w 6096000"/>
              <a:gd name="connsiteY73" fmla="*/ 6269675 h 6857996"/>
              <a:gd name="connsiteX74" fmla="*/ 4787822 w 6096000"/>
              <a:gd name="connsiteY74" fmla="*/ 6269849 h 6857996"/>
              <a:gd name="connsiteX75" fmla="*/ 4786758 w 6096000"/>
              <a:gd name="connsiteY75" fmla="*/ 6274679 h 6857996"/>
              <a:gd name="connsiteX76" fmla="*/ 4783391 w 6096000"/>
              <a:gd name="connsiteY76" fmla="*/ 6274745 h 6857996"/>
              <a:gd name="connsiteX77" fmla="*/ 4785029 w 6096000"/>
              <a:gd name="connsiteY77" fmla="*/ 6269675 h 6857996"/>
              <a:gd name="connsiteX78" fmla="*/ 4871265 w 6096000"/>
              <a:gd name="connsiteY78" fmla="*/ 6228456 h 6857996"/>
              <a:gd name="connsiteX79" fmla="*/ 4880408 w 6096000"/>
              <a:gd name="connsiteY79" fmla="*/ 6229354 h 6857996"/>
              <a:gd name="connsiteX80" fmla="*/ 4880740 w 6096000"/>
              <a:gd name="connsiteY80" fmla="*/ 6229670 h 6857996"/>
              <a:gd name="connsiteX81" fmla="*/ 4880965 w 6096000"/>
              <a:gd name="connsiteY81" fmla="*/ 6240051 h 6857996"/>
              <a:gd name="connsiteX82" fmla="*/ 4879485 w 6096000"/>
              <a:gd name="connsiteY82" fmla="*/ 6242295 h 6857996"/>
              <a:gd name="connsiteX83" fmla="*/ 4872112 w 6096000"/>
              <a:gd name="connsiteY83" fmla="*/ 6244191 h 6857996"/>
              <a:gd name="connsiteX84" fmla="*/ 4871713 w 6096000"/>
              <a:gd name="connsiteY84" fmla="*/ 6243900 h 6857996"/>
              <a:gd name="connsiteX85" fmla="*/ 4871265 w 6096000"/>
              <a:gd name="connsiteY85" fmla="*/ 6228456 h 6857996"/>
              <a:gd name="connsiteX86" fmla="*/ 4835407 w 6096000"/>
              <a:gd name="connsiteY86" fmla="*/ 6228448 h 6857996"/>
              <a:gd name="connsiteX87" fmla="*/ 4834958 w 6096000"/>
              <a:gd name="connsiteY87" fmla="*/ 6243891 h 6857996"/>
              <a:gd name="connsiteX88" fmla="*/ 4834559 w 6096000"/>
              <a:gd name="connsiteY88" fmla="*/ 6244182 h 6857996"/>
              <a:gd name="connsiteX89" fmla="*/ 4827187 w 6096000"/>
              <a:gd name="connsiteY89" fmla="*/ 6242287 h 6857996"/>
              <a:gd name="connsiteX90" fmla="*/ 4825707 w 6096000"/>
              <a:gd name="connsiteY90" fmla="*/ 6240043 h 6857996"/>
              <a:gd name="connsiteX91" fmla="*/ 4825932 w 6096000"/>
              <a:gd name="connsiteY91" fmla="*/ 6229661 h 6857996"/>
              <a:gd name="connsiteX92" fmla="*/ 4826264 w 6096000"/>
              <a:gd name="connsiteY92" fmla="*/ 6229346 h 6857996"/>
              <a:gd name="connsiteX93" fmla="*/ 4835407 w 6096000"/>
              <a:gd name="connsiteY93" fmla="*/ 6228448 h 6857996"/>
              <a:gd name="connsiteX94" fmla="*/ 4923538 w 6096000"/>
              <a:gd name="connsiteY94" fmla="*/ 6215598 h 6857996"/>
              <a:gd name="connsiteX95" fmla="*/ 4924785 w 6096000"/>
              <a:gd name="connsiteY95" fmla="*/ 6215905 h 6857996"/>
              <a:gd name="connsiteX96" fmla="*/ 4928841 w 6096000"/>
              <a:gd name="connsiteY96" fmla="*/ 6221034 h 6857996"/>
              <a:gd name="connsiteX97" fmla="*/ 4929340 w 6096000"/>
              <a:gd name="connsiteY97" fmla="*/ 6227741 h 6857996"/>
              <a:gd name="connsiteX98" fmla="*/ 4928583 w 6096000"/>
              <a:gd name="connsiteY98" fmla="*/ 6228780 h 6857996"/>
              <a:gd name="connsiteX99" fmla="*/ 4927245 w 6096000"/>
              <a:gd name="connsiteY99" fmla="*/ 6228481 h 6857996"/>
              <a:gd name="connsiteX100" fmla="*/ 4923048 w 6096000"/>
              <a:gd name="connsiteY100" fmla="*/ 6224209 h 6857996"/>
              <a:gd name="connsiteX101" fmla="*/ 4923056 w 6096000"/>
              <a:gd name="connsiteY101" fmla="*/ 6224201 h 6857996"/>
              <a:gd name="connsiteX102" fmla="*/ 4920180 w 6096000"/>
              <a:gd name="connsiteY102" fmla="*/ 6221217 h 6857996"/>
              <a:gd name="connsiteX103" fmla="*/ 4919989 w 6096000"/>
              <a:gd name="connsiteY103" fmla="*/ 6219812 h 6857996"/>
              <a:gd name="connsiteX104" fmla="*/ 4920504 w 6096000"/>
              <a:gd name="connsiteY104" fmla="*/ 6218914 h 6857996"/>
              <a:gd name="connsiteX105" fmla="*/ 4922981 w 6096000"/>
              <a:gd name="connsiteY105" fmla="*/ 6216063 h 6857996"/>
              <a:gd name="connsiteX106" fmla="*/ 4923538 w 6096000"/>
              <a:gd name="connsiteY106" fmla="*/ 6215598 h 6857996"/>
              <a:gd name="connsiteX107" fmla="*/ 4783125 w 6096000"/>
              <a:gd name="connsiteY107" fmla="*/ 6215589 h 6857996"/>
              <a:gd name="connsiteX108" fmla="*/ 4783682 w 6096000"/>
              <a:gd name="connsiteY108" fmla="*/ 6216055 h 6857996"/>
              <a:gd name="connsiteX109" fmla="*/ 4786159 w 6096000"/>
              <a:gd name="connsiteY109" fmla="*/ 6218906 h 6857996"/>
              <a:gd name="connsiteX110" fmla="*/ 4786675 w 6096000"/>
              <a:gd name="connsiteY110" fmla="*/ 6219804 h 6857996"/>
              <a:gd name="connsiteX111" fmla="*/ 4786483 w 6096000"/>
              <a:gd name="connsiteY111" fmla="*/ 6221208 h 6857996"/>
              <a:gd name="connsiteX112" fmla="*/ 4783607 w 6096000"/>
              <a:gd name="connsiteY112" fmla="*/ 6224192 h 6857996"/>
              <a:gd name="connsiteX113" fmla="*/ 4779410 w 6096000"/>
              <a:gd name="connsiteY113" fmla="*/ 6228465 h 6857996"/>
              <a:gd name="connsiteX114" fmla="*/ 4779418 w 6096000"/>
              <a:gd name="connsiteY114" fmla="*/ 6228473 h 6857996"/>
              <a:gd name="connsiteX115" fmla="*/ 4778080 w 6096000"/>
              <a:gd name="connsiteY115" fmla="*/ 6228772 h 6857996"/>
              <a:gd name="connsiteX116" fmla="*/ 4777324 w 6096000"/>
              <a:gd name="connsiteY116" fmla="*/ 6227733 h 6857996"/>
              <a:gd name="connsiteX117" fmla="*/ 4777822 w 6096000"/>
              <a:gd name="connsiteY117" fmla="*/ 6221025 h 6857996"/>
              <a:gd name="connsiteX118" fmla="*/ 4781879 w 6096000"/>
              <a:gd name="connsiteY118" fmla="*/ 6215897 h 6857996"/>
              <a:gd name="connsiteX119" fmla="*/ 4783125 w 6096000"/>
              <a:gd name="connsiteY119" fmla="*/ 6215589 h 6857996"/>
              <a:gd name="connsiteX120" fmla="*/ 4873850 w 6096000"/>
              <a:gd name="connsiteY120" fmla="*/ 6209962 h 6857996"/>
              <a:gd name="connsiteX121" fmla="*/ 4882419 w 6096000"/>
              <a:gd name="connsiteY121" fmla="*/ 6210835 h 6857996"/>
              <a:gd name="connsiteX122" fmla="*/ 4882710 w 6096000"/>
              <a:gd name="connsiteY122" fmla="*/ 6211159 h 6857996"/>
              <a:gd name="connsiteX123" fmla="*/ 4881696 w 6096000"/>
              <a:gd name="connsiteY123" fmla="*/ 6218282 h 6857996"/>
              <a:gd name="connsiteX124" fmla="*/ 4880948 w 6096000"/>
              <a:gd name="connsiteY124" fmla="*/ 6225580 h 6857996"/>
              <a:gd name="connsiteX125" fmla="*/ 4880956 w 6096000"/>
              <a:gd name="connsiteY125" fmla="*/ 6225580 h 6857996"/>
              <a:gd name="connsiteX126" fmla="*/ 4879892 w 6096000"/>
              <a:gd name="connsiteY126" fmla="*/ 6226586 h 6857996"/>
              <a:gd name="connsiteX127" fmla="*/ 4871464 w 6096000"/>
              <a:gd name="connsiteY127" fmla="*/ 6225722 h 6857996"/>
              <a:gd name="connsiteX128" fmla="*/ 4873850 w 6096000"/>
              <a:gd name="connsiteY128" fmla="*/ 6209962 h 6857996"/>
              <a:gd name="connsiteX129" fmla="*/ 4832814 w 6096000"/>
              <a:gd name="connsiteY129" fmla="*/ 6209962 h 6857996"/>
              <a:gd name="connsiteX130" fmla="*/ 4835199 w 6096000"/>
              <a:gd name="connsiteY130" fmla="*/ 6225722 h 6857996"/>
              <a:gd name="connsiteX131" fmla="*/ 4826771 w 6096000"/>
              <a:gd name="connsiteY131" fmla="*/ 6226586 h 6857996"/>
              <a:gd name="connsiteX132" fmla="*/ 4825707 w 6096000"/>
              <a:gd name="connsiteY132" fmla="*/ 6225580 h 6857996"/>
              <a:gd name="connsiteX133" fmla="*/ 4824959 w 6096000"/>
              <a:gd name="connsiteY133" fmla="*/ 6218282 h 6857996"/>
              <a:gd name="connsiteX134" fmla="*/ 4823945 w 6096000"/>
              <a:gd name="connsiteY134" fmla="*/ 6211159 h 6857996"/>
              <a:gd name="connsiteX135" fmla="*/ 4823953 w 6096000"/>
              <a:gd name="connsiteY135" fmla="*/ 6211159 h 6857996"/>
              <a:gd name="connsiteX136" fmla="*/ 4824244 w 6096000"/>
              <a:gd name="connsiteY136" fmla="*/ 6210835 h 6857996"/>
              <a:gd name="connsiteX137" fmla="*/ 4832814 w 6096000"/>
              <a:gd name="connsiteY137" fmla="*/ 6209962 h 6857996"/>
              <a:gd name="connsiteX138" fmla="*/ 4889692 w 6096000"/>
              <a:gd name="connsiteY138" fmla="*/ 6191335 h 6857996"/>
              <a:gd name="connsiteX139" fmla="*/ 4889950 w 6096000"/>
              <a:gd name="connsiteY139" fmla="*/ 6191651 h 6857996"/>
              <a:gd name="connsiteX140" fmla="*/ 4885295 w 6096000"/>
              <a:gd name="connsiteY140" fmla="*/ 6203645 h 6857996"/>
              <a:gd name="connsiteX141" fmla="*/ 4882062 w 6096000"/>
              <a:gd name="connsiteY141" fmla="*/ 6208416 h 6857996"/>
              <a:gd name="connsiteX142" fmla="*/ 4874747 w 6096000"/>
              <a:gd name="connsiteY142" fmla="*/ 6207411 h 6857996"/>
              <a:gd name="connsiteX143" fmla="*/ 4874756 w 6096000"/>
              <a:gd name="connsiteY143" fmla="*/ 6207411 h 6857996"/>
              <a:gd name="connsiteX144" fmla="*/ 4877839 w 6096000"/>
              <a:gd name="connsiteY144" fmla="*/ 6197885 h 6857996"/>
              <a:gd name="connsiteX145" fmla="*/ 4880067 w 6096000"/>
              <a:gd name="connsiteY145" fmla="*/ 6192715 h 6857996"/>
              <a:gd name="connsiteX146" fmla="*/ 4881995 w 6096000"/>
              <a:gd name="connsiteY146" fmla="*/ 6191668 h 6857996"/>
              <a:gd name="connsiteX147" fmla="*/ 4889692 w 6096000"/>
              <a:gd name="connsiteY147" fmla="*/ 6191335 h 6857996"/>
              <a:gd name="connsiteX148" fmla="*/ 4816963 w 6096000"/>
              <a:gd name="connsiteY148" fmla="*/ 6191335 h 6857996"/>
              <a:gd name="connsiteX149" fmla="*/ 4816971 w 6096000"/>
              <a:gd name="connsiteY149" fmla="*/ 6191335 h 6857996"/>
              <a:gd name="connsiteX150" fmla="*/ 4824668 w 6096000"/>
              <a:gd name="connsiteY150" fmla="*/ 6191668 h 6857996"/>
              <a:gd name="connsiteX151" fmla="*/ 4826597 w 6096000"/>
              <a:gd name="connsiteY151" fmla="*/ 6192715 h 6857996"/>
              <a:gd name="connsiteX152" fmla="*/ 4828824 w 6096000"/>
              <a:gd name="connsiteY152" fmla="*/ 6197885 h 6857996"/>
              <a:gd name="connsiteX153" fmla="*/ 4831908 w 6096000"/>
              <a:gd name="connsiteY153" fmla="*/ 6207411 h 6857996"/>
              <a:gd name="connsiteX154" fmla="*/ 4824593 w 6096000"/>
              <a:gd name="connsiteY154" fmla="*/ 6208416 h 6857996"/>
              <a:gd name="connsiteX155" fmla="*/ 4821360 w 6096000"/>
              <a:gd name="connsiteY155" fmla="*/ 6203645 h 6857996"/>
              <a:gd name="connsiteX156" fmla="*/ 4816705 w 6096000"/>
              <a:gd name="connsiteY156" fmla="*/ 6191651 h 6857996"/>
              <a:gd name="connsiteX157" fmla="*/ 4816963 w 6096000"/>
              <a:gd name="connsiteY157" fmla="*/ 6191335 h 6857996"/>
              <a:gd name="connsiteX158" fmla="*/ 4931310 w 6096000"/>
              <a:gd name="connsiteY158" fmla="*/ 6160881 h 6857996"/>
              <a:gd name="connsiteX159" fmla="*/ 4933546 w 6096000"/>
              <a:gd name="connsiteY159" fmla="*/ 6163117 h 6857996"/>
              <a:gd name="connsiteX160" fmla="*/ 4931310 w 6096000"/>
              <a:gd name="connsiteY160" fmla="*/ 6165353 h 6857996"/>
              <a:gd name="connsiteX161" fmla="*/ 4929074 w 6096000"/>
              <a:gd name="connsiteY161" fmla="*/ 6163117 h 6857996"/>
              <a:gd name="connsiteX162" fmla="*/ 4931310 w 6096000"/>
              <a:gd name="connsiteY162" fmla="*/ 6160881 h 6857996"/>
              <a:gd name="connsiteX163" fmla="*/ 4775362 w 6096000"/>
              <a:gd name="connsiteY163" fmla="*/ 6160881 h 6857996"/>
              <a:gd name="connsiteX164" fmla="*/ 4777598 w 6096000"/>
              <a:gd name="connsiteY164" fmla="*/ 6163117 h 6857996"/>
              <a:gd name="connsiteX165" fmla="*/ 4775362 w 6096000"/>
              <a:gd name="connsiteY165" fmla="*/ 6165353 h 6857996"/>
              <a:gd name="connsiteX166" fmla="*/ 4773126 w 6096000"/>
              <a:gd name="connsiteY166" fmla="*/ 6163117 h 6857996"/>
              <a:gd name="connsiteX167" fmla="*/ 4775362 w 6096000"/>
              <a:gd name="connsiteY167" fmla="*/ 6160881 h 6857996"/>
              <a:gd name="connsiteX168" fmla="*/ 4931310 w 6096000"/>
              <a:gd name="connsiteY168" fmla="*/ 6158953 h 6857996"/>
              <a:gd name="connsiteX169" fmla="*/ 4927146 w 6096000"/>
              <a:gd name="connsiteY169" fmla="*/ 6163117 h 6857996"/>
              <a:gd name="connsiteX170" fmla="*/ 4931310 w 6096000"/>
              <a:gd name="connsiteY170" fmla="*/ 6167282 h 6857996"/>
              <a:gd name="connsiteX171" fmla="*/ 4935475 w 6096000"/>
              <a:gd name="connsiteY171" fmla="*/ 6163117 h 6857996"/>
              <a:gd name="connsiteX172" fmla="*/ 4931310 w 6096000"/>
              <a:gd name="connsiteY172" fmla="*/ 6158953 h 6857996"/>
              <a:gd name="connsiteX173" fmla="*/ 4775362 w 6096000"/>
              <a:gd name="connsiteY173" fmla="*/ 6158953 h 6857996"/>
              <a:gd name="connsiteX174" fmla="*/ 4771198 w 6096000"/>
              <a:gd name="connsiteY174" fmla="*/ 6163117 h 6857996"/>
              <a:gd name="connsiteX175" fmla="*/ 4775362 w 6096000"/>
              <a:gd name="connsiteY175" fmla="*/ 6167282 h 6857996"/>
              <a:gd name="connsiteX176" fmla="*/ 4779527 w 6096000"/>
              <a:gd name="connsiteY176" fmla="*/ 6163117 h 6857996"/>
              <a:gd name="connsiteX177" fmla="*/ 4775362 w 6096000"/>
              <a:gd name="connsiteY177" fmla="*/ 6158953 h 6857996"/>
              <a:gd name="connsiteX178" fmla="*/ 4769045 w 6096000"/>
              <a:gd name="connsiteY178" fmla="*/ 6151796 h 6857996"/>
              <a:gd name="connsiteX179" fmla="*/ 4823089 w 6096000"/>
              <a:gd name="connsiteY179" fmla="*/ 6218307 h 6857996"/>
              <a:gd name="connsiteX180" fmla="*/ 4793989 w 6096000"/>
              <a:gd name="connsiteY180" fmla="*/ 6304709 h 6857996"/>
              <a:gd name="connsiteX181" fmla="*/ 4793997 w 6096000"/>
              <a:gd name="connsiteY181" fmla="*/ 6304693 h 6857996"/>
              <a:gd name="connsiteX182" fmla="*/ 4784904 w 6096000"/>
              <a:gd name="connsiteY182" fmla="*/ 6312788 h 6857996"/>
              <a:gd name="connsiteX183" fmla="*/ 4783641 w 6096000"/>
              <a:gd name="connsiteY183" fmla="*/ 6322680 h 6857996"/>
              <a:gd name="connsiteX184" fmla="*/ 4790282 w 6096000"/>
              <a:gd name="connsiteY184" fmla="*/ 6328373 h 6857996"/>
              <a:gd name="connsiteX185" fmla="*/ 4775146 w 6096000"/>
              <a:gd name="connsiteY185" fmla="*/ 6329944 h 6857996"/>
              <a:gd name="connsiteX186" fmla="*/ 4766992 w 6096000"/>
              <a:gd name="connsiteY186" fmla="*/ 6316263 h 6857996"/>
              <a:gd name="connsiteX187" fmla="*/ 4755164 w 6096000"/>
              <a:gd name="connsiteY187" fmla="*/ 6314077 h 6857996"/>
              <a:gd name="connsiteX188" fmla="*/ 4749687 w 6096000"/>
              <a:gd name="connsiteY188" fmla="*/ 6294818 h 6857996"/>
              <a:gd name="connsiteX189" fmla="*/ 4767923 w 6096000"/>
              <a:gd name="connsiteY189" fmla="*/ 6303471 h 6857996"/>
              <a:gd name="connsiteX190" fmla="*/ 4780707 w 6096000"/>
              <a:gd name="connsiteY190" fmla="*/ 6294428 h 6857996"/>
              <a:gd name="connsiteX191" fmla="*/ 4790681 w 6096000"/>
              <a:gd name="connsiteY191" fmla="*/ 6249527 h 6857996"/>
              <a:gd name="connsiteX192" fmla="*/ 4784655 w 6096000"/>
              <a:gd name="connsiteY192" fmla="*/ 6225738 h 6857996"/>
              <a:gd name="connsiteX193" fmla="*/ 4784771 w 6096000"/>
              <a:gd name="connsiteY193" fmla="*/ 6225173 h 6857996"/>
              <a:gd name="connsiteX194" fmla="*/ 4787040 w 6096000"/>
              <a:gd name="connsiteY194" fmla="*/ 6222871 h 6857996"/>
              <a:gd name="connsiteX195" fmla="*/ 4788229 w 6096000"/>
              <a:gd name="connsiteY195" fmla="*/ 6218956 h 6857996"/>
              <a:gd name="connsiteX196" fmla="*/ 4786982 w 6096000"/>
              <a:gd name="connsiteY196" fmla="*/ 6217426 h 6857996"/>
              <a:gd name="connsiteX197" fmla="*/ 4784181 w 6096000"/>
              <a:gd name="connsiteY197" fmla="*/ 6214409 h 6857996"/>
              <a:gd name="connsiteX198" fmla="*/ 4779925 w 6096000"/>
              <a:gd name="connsiteY198" fmla="*/ 6213021 h 6857996"/>
              <a:gd name="connsiteX199" fmla="*/ 4771214 w 6096000"/>
              <a:gd name="connsiteY199" fmla="*/ 6192266 h 6857996"/>
              <a:gd name="connsiteX200" fmla="*/ 4771713 w 6096000"/>
              <a:gd name="connsiteY200" fmla="*/ 6191793 h 6857996"/>
              <a:gd name="connsiteX201" fmla="*/ 4788212 w 6096000"/>
              <a:gd name="connsiteY201" fmla="*/ 6188061 h 6857996"/>
              <a:gd name="connsiteX202" fmla="*/ 4794114 w 6096000"/>
              <a:gd name="connsiteY202" fmla="*/ 6176316 h 6857996"/>
              <a:gd name="connsiteX203" fmla="*/ 4793199 w 6096000"/>
              <a:gd name="connsiteY203" fmla="*/ 6176125 h 6857996"/>
              <a:gd name="connsiteX204" fmla="*/ 4785220 w 6096000"/>
              <a:gd name="connsiteY204" fmla="*/ 6187379 h 6857996"/>
              <a:gd name="connsiteX205" fmla="*/ 4771838 w 6096000"/>
              <a:gd name="connsiteY205" fmla="*/ 6188958 h 6857996"/>
              <a:gd name="connsiteX206" fmla="*/ 4763626 w 6096000"/>
              <a:gd name="connsiteY206" fmla="*/ 6183040 h 6857996"/>
              <a:gd name="connsiteX207" fmla="*/ 4756045 w 6096000"/>
              <a:gd name="connsiteY207" fmla="*/ 6165111 h 6857996"/>
              <a:gd name="connsiteX208" fmla="*/ 4757167 w 6096000"/>
              <a:gd name="connsiteY208" fmla="*/ 6164355 h 6857996"/>
              <a:gd name="connsiteX209" fmla="*/ 4764033 w 6096000"/>
              <a:gd name="connsiteY209" fmla="*/ 6169317 h 6857996"/>
              <a:gd name="connsiteX210" fmla="*/ 4764673 w 6096000"/>
              <a:gd name="connsiteY210" fmla="*/ 6168336 h 6857996"/>
              <a:gd name="connsiteX211" fmla="*/ 4754799 w 6096000"/>
              <a:gd name="connsiteY211" fmla="*/ 6153068 h 6857996"/>
              <a:gd name="connsiteX212" fmla="*/ 4755364 w 6096000"/>
              <a:gd name="connsiteY212" fmla="*/ 6152220 h 6857996"/>
              <a:gd name="connsiteX213" fmla="*/ 4769045 w 6096000"/>
              <a:gd name="connsiteY213" fmla="*/ 6151796 h 6857996"/>
              <a:gd name="connsiteX214" fmla="*/ 4937610 w 6096000"/>
              <a:gd name="connsiteY214" fmla="*/ 6151763 h 6857996"/>
              <a:gd name="connsiteX215" fmla="*/ 4951291 w 6096000"/>
              <a:gd name="connsiteY215" fmla="*/ 6152186 h 6857996"/>
              <a:gd name="connsiteX216" fmla="*/ 4951857 w 6096000"/>
              <a:gd name="connsiteY216" fmla="*/ 6153034 h 6857996"/>
              <a:gd name="connsiteX217" fmla="*/ 4941982 w 6096000"/>
              <a:gd name="connsiteY217" fmla="*/ 6168303 h 6857996"/>
              <a:gd name="connsiteX218" fmla="*/ 4942622 w 6096000"/>
              <a:gd name="connsiteY218" fmla="*/ 6169284 h 6857996"/>
              <a:gd name="connsiteX219" fmla="*/ 4949488 w 6096000"/>
              <a:gd name="connsiteY219" fmla="*/ 6164322 h 6857996"/>
              <a:gd name="connsiteX220" fmla="*/ 4950610 w 6096000"/>
              <a:gd name="connsiteY220" fmla="*/ 6165078 h 6857996"/>
              <a:gd name="connsiteX221" fmla="*/ 4943029 w 6096000"/>
              <a:gd name="connsiteY221" fmla="*/ 6183007 h 6857996"/>
              <a:gd name="connsiteX222" fmla="*/ 4934817 w 6096000"/>
              <a:gd name="connsiteY222" fmla="*/ 6188925 h 6857996"/>
              <a:gd name="connsiteX223" fmla="*/ 4921435 w 6096000"/>
              <a:gd name="connsiteY223" fmla="*/ 6187346 h 6857996"/>
              <a:gd name="connsiteX224" fmla="*/ 4913456 w 6096000"/>
              <a:gd name="connsiteY224" fmla="*/ 6176091 h 6857996"/>
              <a:gd name="connsiteX225" fmla="*/ 4912541 w 6096000"/>
              <a:gd name="connsiteY225" fmla="*/ 6176283 h 6857996"/>
              <a:gd name="connsiteX226" fmla="*/ 4918443 w 6096000"/>
              <a:gd name="connsiteY226" fmla="*/ 6188027 h 6857996"/>
              <a:gd name="connsiteX227" fmla="*/ 4934942 w 6096000"/>
              <a:gd name="connsiteY227" fmla="*/ 6191759 h 6857996"/>
              <a:gd name="connsiteX228" fmla="*/ 4935441 w 6096000"/>
              <a:gd name="connsiteY228" fmla="*/ 6192233 h 6857996"/>
              <a:gd name="connsiteX229" fmla="*/ 4926730 w 6096000"/>
              <a:gd name="connsiteY229" fmla="*/ 6212988 h 6857996"/>
              <a:gd name="connsiteX230" fmla="*/ 4922474 w 6096000"/>
              <a:gd name="connsiteY230" fmla="*/ 6214376 h 6857996"/>
              <a:gd name="connsiteX231" fmla="*/ 4919673 w 6096000"/>
              <a:gd name="connsiteY231" fmla="*/ 6217393 h 6857996"/>
              <a:gd name="connsiteX232" fmla="*/ 4918426 w 6096000"/>
              <a:gd name="connsiteY232" fmla="*/ 6218923 h 6857996"/>
              <a:gd name="connsiteX233" fmla="*/ 4919615 w 6096000"/>
              <a:gd name="connsiteY233" fmla="*/ 6222837 h 6857996"/>
              <a:gd name="connsiteX234" fmla="*/ 4921884 w 6096000"/>
              <a:gd name="connsiteY234" fmla="*/ 6225140 h 6857996"/>
              <a:gd name="connsiteX235" fmla="*/ 4922000 w 6096000"/>
              <a:gd name="connsiteY235" fmla="*/ 6225705 h 6857996"/>
              <a:gd name="connsiteX236" fmla="*/ 4915974 w 6096000"/>
              <a:gd name="connsiteY236" fmla="*/ 6249494 h 6857996"/>
              <a:gd name="connsiteX237" fmla="*/ 4925948 w 6096000"/>
              <a:gd name="connsiteY237" fmla="*/ 6294394 h 6857996"/>
              <a:gd name="connsiteX238" fmla="*/ 4938732 w 6096000"/>
              <a:gd name="connsiteY238" fmla="*/ 6303438 h 6857996"/>
              <a:gd name="connsiteX239" fmla="*/ 4956968 w 6096000"/>
              <a:gd name="connsiteY239" fmla="*/ 6294785 h 6857996"/>
              <a:gd name="connsiteX240" fmla="*/ 4951491 w 6096000"/>
              <a:gd name="connsiteY240" fmla="*/ 6314044 h 6857996"/>
              <a:gd name="connsiteX241" fmla="*/ 4951499 w 6096000"/>
              <a:gd name="connsiteY241" fmla="*/ 6314060 h 6857996"/>
              <a:gd name="connsiteX242" fmla="*/ 4939671 w 6096000"/>
              <a:gd name="connsiteY242" fmla="*/ 6316246 h 6857996"/>
              <a:gd name="connsiteX243" fmla="*/ 4931517 w 6096000"/>
              <a:gd name="connsiteY243" fmla="*/ 6329928 h 6857996"/>
              <a:gd name="connsiteX244" fmla="*/ 4916382 w 6096000"/>
              <a:gd name="connsiteY244" fmla="*/ 6328357 h 6857996"/>
              <a:gd name="connsiteX245" fmla="*/ 4923023 w 6096000"/>
              <a:gd name="connsiteY245" fmla="*/ 6322663 h 6857996"/>
              <a:gd name="connsiteX246" fmla="*/ 4921759 w 6096000"/>
              <a:gd name="connsiteY246" fmla="*/ 6312772 h 6857996"/>
              <a:gd name="connsiteX247" fmla="*/ 4912666 w 6096000"/>
              <a:gd name="connsiteY247" fmla="*/ 6304676 h 6857996"/>
              <a:gd name="connsiteX248" fmla="*/ 4883566 w 6096000"/>
              <a:gd name="connsiteY248" fmla="*/ 6218274 h 6857996"/>
              <a:gd name="connsiteX249" fmla="*/ 4937610 w 6096000"/>
              <a:gd name="connsiteY249" fmla="*/ 6151763 h 6857996"/>
              <a:gd name="connsiteX250" fmla="*/ 5188371 w 6096000"/>
              <a:gd name="connsiteY250" fmla="*/ 6148912 h 6857996"/>
              <a:gd name="connsiteX251" fmla="*/ 5204097 w 6096000"/>
              <a:gd name="connsiteY251" fmla="*/ 6171113 h 6857996"/>
              <a:gd name="connsiteX252" fmla="*/ 5188371 w 6096000"/>
              <a:gd name="connsiteY252" fmla="*/ 6193314 h 6857996"/>
              <a:gd name="connsiteX253" fmla="*/ 5172645 w 6096000"/>
              <a:gd name="connsiteY253" fmla="*/ 6171113 h 6857996"/>
              <a:gd name="connsiteX254" fmla="*/ 5188371 w 6096000"/>
              <a:gd name="connsiteY254" fmla="*/ 6148912 h 6857996"/>
              <a:gd name="connsiteX255" fmla="*/ 5507830 w 6096000"/>
              <a:gd name="connsiteY255" fmla="*/ 6136369 h 6857996"/>
              <a:gd name="connsiteX256" fmla="*/ 5507830 w 6096000"/>
              <a:gd name="connsiteY256" fmla="*/ 6205856 h 6857996"/>
              <a:gd name="connsiteX257" fmla="*/ 5524853 w 6096000"/>
              <a:gd name="connsiteY257" fmla="*/ 6205856 h 6857996"/>
              <a:gd name="connsiteX258" fmla="*/ 5524254 w 6096000"/>
              <a:gd name="connsiteY258" fmla="*/ 6158371 h 6857996"/>
              <a:gd name="connsiteX259" fmla="*/ 5524454 w 6096000"/>
              <a:gd name="connsiteY259" fmla="*/ 6158371 h 6857996"/>
              <a:gd name="connsiteX260" fmla="*/ 5548741 w 6096000"/>
              <a:gd name="connsiteY260" fmla="*/ 6205856 h 6857996"/>
              <a:gd name="connsiteX261" fmla="*/ 5571740 w 6096000"/>
              <a:gd name="connsiteY261" fmla="*/ 6205856 h 6857996"/>
              <a:gd name="connsiteX262" fmla="*/ 5571740 w 6096000"/>
              <a:gd name="connsiteY262" fmla="*/ 6136369 h 6857996"/>
              <a:gd name="connsiteX263" fmla="*/ 5554817 w 6096000"/>
              <a:gd name="connsiteY263" fmla="*/ 6136369 h 6857996"/>
              <a:gd name="connsiteX264" fmla="*/ 5555116 w 6096000"/>
              <a:gd name="connsiteY264" fmla="*/ 6183555 h 6857996"/>
              <a:gd name="connsiteX265" fmla="*/ 5554917 w 6096000"/>
              <a:gd name="connsiteY265" fmla="*/ 6183555 h 6857996"/>
              <a:gd name="connsiteX266" fmla="*/ 5531419 w 6096000"/>
              <a:gd name="connsiteY266" fmla="*/ 6136369 h 6857996"/>
              <a:gd name="connsiteX267" fmla="*/ 5434661 w 6096000"/>
              <a:gd name="connsiteY267" fmla="*/ 6136369 h 6857996"/>
              <a:gd name="connsiteX268" fmla="*/ 5434661 w 6096000"/>
              <a:gd name="connsiteY268" fmla="*/ 6179474 h 6857996"/>
              <a:gd name="connsiteX269" fmla="*/ 5465124 w 6096000"/>
              <a:gd name="connsiteY269" fmla="*/ 6207053 h 6857996"/>
              <a:gd name="connsiteX270" fmla="*/ 5495587 w 6096000"/>
              <a:gd name="connsiteY270" fmla="*/ 6179474 h 6857996"/>
              <a:gd name="connsiteX271" fmla="*/ 5495587 w 6096000"/>
              <a:gd name="connsiteY271" fmla="*/ 6136369 h 6857996"/>
              <a:gd name="connsiteX272" fmla="*/ 5477068 w 6096000"/>
              <a:gd name="connsiteY272" fmla="*/ 6136369 h 6857996"/>
              <a:gd name="connsiteX273" fmla="*/ 5477068 w 6096000"/>
              <a:gd name="connsiteY273" fmla="*/ 6176391 h 6857996"/>
              <a:gd name="connsiteX274" fmla="*/ 5465124 w 6096000"/>
              <a:gd name="connsiteY274" fmla="*/ 6193314 h 6857996"/>
              <a:gd name="connsiteX275" fmla="*/ 5453180 w 6096000"/>
              <a:gd name="connsiteY275" fmla="*/ 6176391 h 6857996"/>
              <a:gd name="connsiteX276" fmla="*/ 5453180 w 6096000"/>
              <a:gd name="connsiteY276" fmla="*/ 6136369 h 6857996"/>
              <a:gd name="connsiteX277" fmla="*/ 5334602 w 6096000"/>
              <a:gd name="connsiteY277" fmla="*/ 6136369 h 6857996"/>
              <a:gd name="connsiteX278" fmla="*/ 5334602 w 6096000"/>
              <a:gd name="connsiteY278" fmla="*/ 6205856 h 6857996"/>
              <a:gd name="connsiteX279" fmla="*/ 5352722 w 6096000"/>
              <a:gd name="connsiteY279" fmla="*/ 6205856 h 6857996"/>
              <a:gd name="connsiteX280" fmla="*/ 5352323 w 6096000"/>
              <a:gd name="connsiteY280" fmla="*/ 6152502 h 6857996"/>
              <a:gd name="connsiteX281" fmla="*/ 5352522 w 6096000"/>
              <a:gd name="connsiteY281" fmla="*/ 6152502 h 6857996"/>
              <a:gd name="connsiteX282" fmla="*/ 5369445 w 6096000"/>
              <a:gd name="connsiteY282" fmla="*/ 6205856 h 6857996"/>
              <a:gd name="connsiteX283" fmla="*/ 5386468 w 6096000"/>
              <a:gd name="connsiteY283" fmla="*/ 6205856 h 6857996"/>
              <a:gd name="connsiteX284" fmla="*/ 5404189 w 6096000"/>
              <a:gd name="connsiteY284" fmla="*/ 6152502 h 6857996"/>
              <a:gd name="connsiteX285" fmla="*/ 5404389 w 6096000"/>
              <a:gd name="connsiteY285" fmla="*/ 6152502 h 6857996"/>
              <a:gd name="connsiteX286" fmla="*/ 5404089 w 6096000"/>
              <a:gd name="connsiteY286" fmla="*/ 6205856 h 6857996"/>
              <a:gd name="connsiteX287" fmla="*/ 5422209 w 6096000"/>
              <a:gd name="connsiteY287" fmla="*/ 6205856 h 6857996"/>
              <a:gd name="connsiteX288" fmla="*/ 5422209 w 6096000"/>
              <a:gd name="connsiteY288" fmla="*/ 6136369 h 6857996"/>
              <a:gd name="connsiteX289" fmla="*/ 5394140 w 6096000"/>
              <a:gd name="connsiteY289" fmla="*/ 6136369 h 6857996"/>
              <a:gd name="connsiteX290" fmla="*/ 5378713 w 6096000"/>
              <a:gd name="connsiteY290" fmla="*/ 6182558 h 6857996"/>
              <a:gd name="connsiteX291" fmla="*/ 5378514 w 6096000"/>
              <a:gd name="connsiteY291" fmla="*/ 6182558 h 6857996"/>
              <a:gd name="connsiteX292" fmla="*/ 5363777 w 6096000"/>
              <a:gd name="connsiteY292" fmla="*/ 6136369 h 6857996"/>
              <a:gd name="connsiteX293" fmla="*/ 5334610 w 6096000"/>
              <a:gd name="connsiteY293" fmla="*/ 6136369 h 6857996"/>
              <a:gd name="connsiteX294" fmla="*/ 5233064 w 6096000"/>
              <a:gd name="connsiteY294" fmla="*/ 6136369 h 6857996"/>
              <a:gd name="connsiteX295" fmla="*/ 5233064 w 6096000"/>
              <a:gd name="connsiteY295" fmla="*/ 6205856 h 6857996"/>
              <a:gd name="connsiteX296" fmla="*/ 5251184 w 6096000"/>
              <a:gd name="connsiteY296" fmla="*/ 6205856 h 6857996"/>
              <a:gd name="connsiteX297" fmla="*/ 5250785 w 6096000"/>
              <a:gd name="connsiteY297" fmla="*/ 6152502 h 6857996"/>
              <a:gd name="connsiteX298" fmla="*/ 5250984 w 6096000"/>
              <a:gd name="connsiteY298" fmla="*/ 6152502 h 6857996"/>
              <a:gd name="connsiteX299" fmla="*/ 5267907 w 6096000"/>
              <a:gd name="connsiteY299" fmla="*/ 6205856 h 6857996"/>
              <a:gd name="connsiteX300" fmla="*/ 5284930 w 6096000"/>
              <a:gd name="connsiteY300" fmla="*/ 6205856 h 6857996"/>
              <a:gd name="connsiteX301" fmla="*/ 5302651 w 6096000"/>
              <a:gd name="connsiteY301" fmla="*/ 6152502 h 6857996"/>
              <a:gd name="connsiteX302" fmla="*/ 5302851 w 6096000"/>
              <a:gd name="connsiteY302" fmla="*/ 6152502 h 6857996"/>
              <a:gd name="connsiteX303" fmla="*/ 5302551 w 6096000"/>
              <a:gd name="connsiteY303" fmla="*/ 6205856 h 6857996"/>
              <a:gd name="connsiteX304" fmla="*/ 5320671 w 6096000"/>
              <a:gd name="connsiteY304" fmla="*/ 6205856 h 6857996"/>
              <a:gd name="connsiteX305" fmla="*/ 5320671 w 6096000"/>
              <a:gd name="connsiteY305" fmla="*/ 6136369 h 6857996"/>
              <a:gd name="connsiteX306" fmla="*/ 5292602 w 6096000"/>
              <a:gd name="connsiteY306" fmla="*/ 6136369 h 6857996"/>
              <a:gd name="connsiteX307" fmla="*/ 5277175 w 6096000"/>
              <a:gd name="connsiteY307" fmla="*/ 6182558 h 6857996"/>
              <a:gd name="connsiteX308" fmla="*/ 5276976 w 6096000"/>
              <a:gd name="connsiteY308" fmla="*/ 6182558 h 6857996"/>
              <a:gd name="connsiteX309" fmla="*/ 5262239 w 6096000"/>
              <a:gd name="connsiteY309" fmla="*/ 6136369 h 6857996"/>
              <a:gd name="connsiteX310" fmla="*/ 5233072 w 6096000"/>
              <a:gd name="connsiteY310" fmla="*/ 6136369 h 6857996"/>
              <a:gd name="connsiteX311" fmla="*/ 5088222 w 6096000"/>
              <a:gd name="connsiteY311" fmla="*/ 6136369 h 6857996"/>
              <a:gd name="connsiteX312" fmla="*/ 5088222 w 6096000"/>
              <a:gd name="connsiteY312" fmla="*/ 6205848 h 6857996"/>
              <a:gd name="connsiteX313" fmla="*/ 5106741 w 6096000"/>
              <a:gd name="connsiteY313" fmla="*/ 6205848 h 6857996"/>
              <a:gd name="connsiteX314" fmla="*/ 5106741 w 6096000"/>
              <a:gd name="connsiteY314" fmla="*/ 6174288 h 6857996"/>
              <a:gd name="connsiteX315" fmla="*/ 5106940 w 6096000"/>
              <a:gd name="connsiteY315" fmla="*/ 6174288 h 6857996"/>
              <a:gd name="connsiteX316" fmla="*/ 5128543 w 6096000"/>
              <a:gd name="connsiteY316" fmla="*/ 6205848 h 6857996"/>
              <a:gd name="connsiteX317" fmla="*/ 5152132 w 6096000"/>
              <a:gd name="connsiteY317" fmla="*/ 6205848 h 6857996"/>
              <a:gd name="connsiteX318" fmla="*/ 5124462 w 6096000"/>
              <a:gd name="connsiteY318" fmla="*/ 6168719 h 6857996"/>
              <a:gd name="connsiteX319" fmla="*/ 5150146 w 6096000"/>
              <a:gd name="connsiteY319" fmla="*/ 6136369 h 6857996"/>
              <a:gd name="connsiteX320" fmla="*/ 5127845 w 6096000"/>
              <a:gd name="connsiteY320" fmla="*/ 6136369 h 6857996"/>
              <a:gd name="connsiteX321" fmla="*/ 5106940 w 6096000"/>
              <a:gd name="connsiteY321" fmla="*/ 6164738 h 6857996"/>
              <a:gd name="connsiteX322" fmla="*/ 5106741 w 6096000"/>
              <a:gd name="connsiteY322" fmla="*/ 6164738 h 6857996"/>
              <a:gd name="connsiteX323" fmla="*/ 5106741 w 6096000"/>
              <a:gd name="connsiteY323" fmla="*/ 6136369 h 6857996"/>
              <a:gd name="connsiteX324" fmla="*/ 5188371 w 6096000"/>
              <a:gd name="connsiteY324" fmla="*/ 6135181 h 6857996"/>
              <a:gd name="connsiteX325" fmla="*/ 5153528 w 6096000"/>
              <a:gd name="connsiteY325" fmla="*/ 6171122 h 6857996"/>
              <a:gd name="connsiteX326" fmla="*/ 5188371 w 6096000"/>
              <a:gd name="connsiteY326" fmla="*/ 6207062 h 6857996"/>
              <a:gd name="connsiteX327" fmla="*/ 5223215 w 6096000"/>
              <a:gd name="connsiteY327" fmla="*/ 6171122 h 6857996"/>
              <a:gd name="connsiteX328" fmla="*/ 5188371 w 6096000"/>
              <a:gd name="connsiteY328" fmla="*/ 6135181 h 6857996"/>
              <a:gd name="connsiteX329" fmla="*/ 4946413 w 6096000"/>
              <a:gd name="connsiteY329" fmla="*/ 6048147 h 6857996"/>
              <a:gd name="connsiteX330" fmla="*/ 4938758 w 6096000"/>
              <a:gd name="connsiteY330" fmla="*/ 6071345 h 6857996"/>
              <a:gd name="connsiteX331" fmla="*/ 4914836 w 6096000"/>
              <a:gd name="connsiteY331" fmla="*/ 6066375 h 6857996"/>
              <a:gd name="connsiteX332" fmla="*/ 4931102 w 6096000"/>
              <a:gd name="connsiteY332" fmla="*/ 6084603 h 6857996"/>
              <a:gd name="connsiteX333" fmla="*/ 4914836 w 6096000"/>
              <a:gd name="connsiteY333" fmla="*/ 6102831 h 6857996"/>
              <a:gd name="connsiteX334" fmla="*/ 4938758 w 6096000"/>
              <a:gd name="connsiteY334" fmla="*/ 6097860 h 6857996"/>
              <a:gd name="connsiteX335" fmla="*/ 4946413 w 6096000"/>
              <a:gd name="connsiteY335" fmla="*/ 6121059 h 6857996"/>
              <a:gd name="connsiteX336" fmla="*/ 4954068 w 6096000"/>
              <a:gd name="connsiteY336" fmla="*/ 6097860 h 6857996"/>
              <a:gd name="connsiteX337" fmla="*/ 4977990 w 6096000"/>
              <a:gd name="connsiteY337" fmla="*/ 6102831 h 6857996"/>
              <a:gd name="connsiteX338" fmla="*/ 4961723 w 6096000"/>
              <a:gd name="connsiteY338" fmla="*/ 6084603 h 6857996"/>
              <a:gd name="connsiteX339" fmla="*/ 4977990 w 6096000"/>
              <a:gd name="connsiteY339" fmla="*/ 6066375 h 6857996"/>
              <a:gd name="connsiteX340" fmla="*/ 4954068 w 6096000"/>
              <a:gd name="connsiteY340" fmla="*/ 6071345 h 6857996"/>
              <a:gd name="connsiteX341" fmla="*/ 4852638 w 6096000"/>
              <a:gd name="connsiteY341" fmla="*/ 6048147 h 6857996"/>
              <a:gd name="connsiteX342" fmla="*/ 4844983 w 6096000"/>
              <a:gd name="connsiteY342" fmla="*/ 6071345 h 6857996"/>
              <a:gd name="connsiteX343" fmla="*/ 4821061 w 6096000"/>
              <a:gd name="connsiteY343" fmla="*/ 6066375 h 6857996"/>
              <a:gd name="connsiteX344" fmla="*/ 4837327 w 6096000"/>
              <a:gd name="connsiteY344" fmla="*/ 6084603 h 6857996"/>
              <a:gd name="connsiteX345" fmla="*/ 4821061 w 6096000"/>
              <a:gd name="connsiteY345" fmla="*/ 6102831 h 6857996"/>
              <a:gd name="connsiteX346" fmla="*/ 4844983 w 6096000"/>
              <a:gd name="connsiteY346" fmla="*/ 6097860 h 6857996"/>
              <a:gd name="connsiteX347" fmla="*/ 4852638 w 6096000"/>
              <a:gd name="connsiteY347" fmla="*/ 6121059 h 6857996"/>
              <a:gd name="connsiteX348" fmla="*/ 4860293 w 6096000"/>
              <a:gd name="connsiteY348" fmla="*/ 6097860 h 6857996"/>
              <a:gd name="connsiteX349" fmla="*/ 4884215 w 6096000"/>
              <a:gd name="connsiteY349" fmla="*/ 6102831 h 6857996"/>
              <a:gd name="connsiteX350" fmla="*/ 4867948 w 6096000"/>
              <a:gd name="connsiteY350" fmla="*/ 6084603 h 6857996"/>
              <a:gd name="connsiteX351" fmla="*/ 4884215 w 6096000"/>
              <a:gd name="connsiteY351" fmla="*/ 6066375 h 6857996"/>
              <a:gd name="connsiteX352" fmla="*/ 4860293 w 6096000"/>
              <a:gd name="connsiteY352" fmla="*/ 6071345 h 6857996"/>
              <a:gd name="connsiteX353" fmla="*/ 4758863 w 6096000"/>
              <a:gd name="connsiteY353" fmla="*/ 6048147 h 6857996"/>
              <a:gd name="connsiteX354" fmla="*/ 4751208 w 6096000"/>
              <a:gd name="connsiteY354" fmla="*/ 6071345 h 6857996"/>
              <a:gd name="connsiteX355" fmla="*/ 4727286 w 6096000"/>
              <a:gd name="connsiteY355" fmla="*/ 6066375 h 6857996"/>
              <a:gd name="connsiteX356" fmla="*/ 4743552 w 6096000"/>
              <a:gd name="connsiteY356" fmla="*/ 6084603 h 6857996"/>
              <a:gd name="connsiteX357" fmla="*/ 4727286 w 6096000"/>
              <a:gd name="connsiteY357" fmla="*/ 6102831 h 6857996"/>
              <a:gd name="connsiteX358" fmla="*/ 4751208 w 6096000"/>
              <a:gd name="connsiteY358" fmla="*/ 6097860 h 6857996"/>
              <a:gd name="connsiteX359" fmla="*/ 4758863 w 6096000"/>
              <a:gd name="connsiteY359" fmla="*/ 6121059 h 6857996"/>
              <a:gd name="connsiteX360" fmla="*/ 4766518 w 6096000"/>
              <a:gd name="connsiteY360" fmla="*/ 6097860 h 6857996"/>
              <a:gd name="connsiteX361" fmla="*/ 4790440 w 6096000"/>
              <a:gd name="connsiteY361" fmla="*/ 6102831 h 6857996"/>
              <a:gd name="connsiteX362" fmla="*/ 4774173 w 6096000"/>
              <a:gd name="connsiteY362" fmla="*/ 6084603 h 6857996"/>
              <a:gd name="connsiteX363" fmla="*/ 4790440 w 6096000"/>
              <a:gd name="connsiteY363" fmla="*/ 6066375 h 6857996"/>
              <a:gd name="connsiteX364" fmla="*/ 4766518 w 6096000"/>
              <a:gd name="connsiteY364" fmla="*/ 6071345 h 6857996"/>
              <a:gd name="connsiteX365" fmla="*/ 4705293 w 6096000"/>
              <a:gd name="connsiteY365" fmla="*/ 6038555 h 6857996"/>
              <a:gd name="connsiteX366" fmla="*/ 5001420 w 6096000"/>
              <a:gd name="connsiteY366" fmla="*/ 6038555 h 6857996"/>
              <a:gd name="connsiteX367" fmla="*/ 5001420 w 6096000"/>
              <a:gd name="connsiteY367" fmla="*/ 6132795 h 6857996"/>
              <a:gd name="connsiteX368" fmla="*/ 4705293 w 6096000"/>
              <a:gd name="connsiteY368" fmla="*/ 6132795 h 6857996"/>
              <a:gd name="connsiteX369" fmla="*/ 5431178 w 6096000"/>
              <a:gd name="connsiteY369" fmla="*/ 6036627 h 6857996"/>
              <a:gd name="connsiteX370" fmla="*/ 5431178 w 6096000"/>
              <a:gd name="connsiteY370" fmla="*/ 6106114 h 6857996"/>
              <a:gd name="connsiteX371" fmla="*/ 5478365 w 6096000"/>
              <a:gd name="connsiteY371" fmla="*/ 6106114 h 6857996"/>
              <a:gd name="connsiteX372" fmla="*/ 5478365 w 6096000"/>
              <a:gd name="connsiteY372" fmla="*/ 6092375 h 6857996"/>
              <a:gd name="connsiteX373" fmla="*/ 5449697 w 6096000"/>
              <a:gd name="connsiteY373" fmla="*/ 6092375 h 6857996"/>
              <a:gd name="connsiteX374" fmla="*/ 5449697 w 6096000"/>
              <a:gd name="connsiteY374" fmla="*/ 6036627 h 6857996"/>
              <a:gd name="connsiteX375" fmla="*/ 5397823 w 6096000"/>
              <a:gd name="connsiteY375" fmla="*/ 6036627 h 6857996"/>
              <a:gd name="connsiteX376" fmla="*/ 5397823 w 6096000"/>
              <a:gd name="connsiteY376" fmla="*/ 6106114 h 6857996"/>
              <a:gd name="connsiteX377" fmla="*/ 5416342 w 6096000"/>
              <a:gd name="connsiteY377" fmla="*/ 6106114 h 6857996"/>
              <a:gd name="connsiteX378" fmla="*/ 5416342 w 6096000"/>
              <a:gd name="connsiteY378" fmla="*/ 6036627 h 6857996"/>
              <a:gd name="connsiteX379" fmla="*/ 5326050 w 6096000"/>
              <a:gd name="connsiteY379" fmla="*/ 6036627 h 6857996"/>
              <a:gd name="connsiteX380" fmla="*/ 5326050 w 6096000"/>
              <a:gd name="connsiteY380" fmla="*/ 6106106 h 6857996"/>
              <a:gd name="connsiteX381" fmla="*/ 5344569 w 6096000"/>
              <a:gd name="connsiteY381" fmla="*/ 6106106 h 6857996"/>
              <a:gd name="connsiteX382" fmla="*/ 5344569 w 6096000"/>
              <a:gd name="connsiteY382" fmla="*/ 6074546 h 6857996"/>
              <a:gd name="connsiteX383" fmla="*/ 5344768 w 6096000"/>
              <a:gd name="connsiteY383" fmla="*/ 6074546 h 6857996"/>
              <a:gd name="connsiteX384" fmla="*/ 5366371 w 6096000"/>
              <a:gd name="connsiteY384" fmla="*/ 6106106 h 6857996"/>
              <a:gd name="connsiteX385" fmla="*/ 5389960 w 6096000"/>
              <a:gd name="connsiteY385" fmla="*/ 6106106 h 6857996"/>
              <a:gd name="connsiteX386" fmla="*/ 5362290 w 6096000"/>
              <a:gd name="connsiteY386" fmla="*/ 6068977 h 6857996"/>
              <a:gd name="connsiteX387" fmla="*/ 5387974 w 6096000"/>
              <a:gd name="connsiteY387" fmla="*/ 6036627 h 6857996"/>
              <a:gd name="connsiteX388" fmla="*/ 5365673 w 6096000"/>
              <a:gd name="connsiteY388" fmla="*/ 6036627 h 6857996"/>
              <a:gd name="connsiteX389" fmla="*/ 5344768 w 6096000"/>
              <a:gd name="connsiteY389" fmla="*/ 6064996 h 6857996"/>
              <a:gd name="connsiteX390" fmla="*/ 5344569 w 6096000"/>
              <a:gd name="connsiteY390" fmla="*/ 6064996 h 6857996"/>
              <a:gd name="connsiteX391" fmla="*/ 5344569 w 6096000"/>
              <a:gd name="connsiteY391" fmla="*/ 6036627 h 6857996"/>
              <a:gd name="connsiteX392" fmla="*/ 5264732 w 6096000"/>
              <a:gd name="connsiteY392" fmla="*/ 6036627 h 6857996"/>
              <a:gd name="connsiteX393" fmla="*/ 5264732 w 6096000"/>
              <a:gd name="connsiteY393" fmla="*/ 6106114 h 6857996"/>
              <a:gd name="connsiteX394" fmla="*/ 5314803 w 6096000"/>
              <a:gd name="connsiteY394" fmla="*/ 6106114 h 6857996"/>
              <a:gd name="connsiteX395" fmla="*/ 5314803 w 6096000"/>
              <a:gd name="connsiteY395" fmla="*/ 6092973 h 6857996"/>
              <a:gd name="connsiteX396" fmla="*/ 5283243 w 6096000"/>
              <a:gd name="connsiteY396" fmla="*/ 6092973 h 6857996"/>
              <a:gd name="connsiteX397" fmla="*/ 5283243 w 6096000"/>
              <a:gd name="connsiteY397" fmla="*/ 6077247 h 6857996"/>
              <a:gd name="connsiteX398" fmla="*/ 5312010 w 6096000"/>
              <a:gd name="connsiteY398" fmla="*/ 6077247 h 6857996"/>
              <a:gd name="connsiteX399" fmla="*/ 5312010 w 6096000"/>
              <a:gd name="connsiteY399" fmla="*/ 6064106 h 6857996"/>
              <a:gd name="connsiteX400" fmla="*/ 5283243 w 6096000"/>
              <a:gd name="connsiteY400" fmla="*/ 6064106 h 6857996"/>
              <a:gd name="connsiteX401" fmla="*/ 5283243 w 6096000"/>
              <a:gd name="connsiteY401" fmla="*/ 6049768 h 6857996"/>
              <a:gd name="connsiteX402" fmla="*/ 5313706 w 6096000"/>
              <a:gd name="connsiteY402" fmla="*/ 6049768 h 6857996"/>
              <a:gd name="connsiteX403" fmla="*/ 5313706 w 6096000"/>
              <a:gd name="connsiteY403" fmla="*/ 6036627 h 6857996"/>
              <a:gd name="connsiteX404" fmla="*/ 5131128 w 6096000"/>
              <a:gd name="connsiteY404" fmla="*/ 6036627 h 6857996"/>
              <a:gd name="connsiteX405" fmla="*/ 5156812 w 6096000"/>
              <a:gd name="connsiteY405" fmla="*/ 6079932 h 6857996"/>
              <a:gd name="connsiteX406" fmla="*/ 5156812 w 6096000"/>
              <a:gd name="connsiteY406" fmla="*/ 6106114 h 6857996"/>
              <a:gd name="connsiteX407" fmla="*/ 5175331 w 6096000"/>
              <a:gd name="connsiteY407" fmla="*/ 6106114 h 6857996"/>
              <a:gd name="connsiteX408" fmla="*/ 5175331 w 6096000"/>
              <a:gd name="connsiteY408" fmla="*/ 6079932 h 6857996"/>
              <a:gd name="connsiteX409" fmla="*/ 5200815 w 6096000"/>
              <a:gd name="connsiteY409" fmla="*/ 6036627 h 6857996"/>
              <a:gd name="connsiteX410" fmla="*/ 5179511 w 6096000"/>
              <a:gd name="connsiteY410" fmla="*/ 6036627 h 6857996"/>
              <a:gd name="connsiteX411" fmla="*/ 5166071 w 6096000"/>
              <a:gd name="connsiteY411" fmla="*/ 6064497 h 6857996"/>
              <a:gd name="connsiteX412" fmla="*/ 5152431 w 6096000"/>
              <a:gd name="connsiteY412" fmla="*/ 6036627 h 6857996"/>
              <a:gd name="connsiteX413" fmla="*/ 5088222 w 6096000"/>
              <a:gd name="connsiteY413" fmla="*/ 6036627 h 6857996"/>
              <a:gd name="connsiteX414" fmla="*/ 5088222 w 6096000"/>
              <a:gd name="connsiteY414" fmla="*/ 6106114 h 6857996"/>
              <a:gd name="connsiteX415" fmla="*/ 5135409 w 6096000"/>
              <a:gd name="connsiteY415" fmla="*/ 6106114 h 6857996"/>
              <a:gd name="connsiteX416" fmla="*/ 5135409 w 6096000"/>
              <a:gd name="connsiteY416" fmla="*/ 6092375 h 6857996"/>
              <a:gd name="connsiteX417" fmla="*/ 5106741 w 6096000"/>
              <a:gd name="connsiteY417" fmla="*/ 6092375 h 6857996"/>
              <a:gd name="connsiteX418" fmla="*/ 5106741 w 6096000"/>
              <a:gd name="connsiteY418" fmla="*/ 6036627 h 6857996"/>
              <a:gd name="connsiteX419" fmla="*/ 5516700 w 6096000"/>
              <a:gd name="connsiteY419" fmla="*/ 6035438 h 6857996"/>
              <a:gd name="connsiteX420" fmla="*/ 5486436 w 6096000"/>
              <a:gd name="connsiteY420" fmla="*/ 6056741 h 6857996"/>
              <a:gd name="connsiteX421" fmla="*/ 5519285 w 6096000"/>
              <a:gd name="connsiteY421" fmla="*/ 6086805 h 6857996"/>
              <a:gd name="connsiteX422" fmla="*/ 5507839 w 6096000"/>
              <a:gd name="connsiteY422" fmla="*/ 6093571 h 6857996"/>
              <a:gd name="connsiteX423" fmla="*/ 5488722 w 6096000"/>
              <a:gd name="connsiteY423" fmla="*/ 6088991 h 6857996"/>
              <a:gd name="connsiteX424" fmla="*/ 5488730 w 6096000"/>
              <a:gd name="connsiteY424" fmla="*/ 6089000 h 6857996"/>
              <a:gd name="connsiteX425" fmla="*/ 5487134 w 6096000"/>
              <a:gd name="connsiteY425" fmla="*/ 6104327 h 6857996"/>
              <a:gd name="connsiteX426" fmla="*/ 5507839 w 6096000"/>
              <a:gd name="connsiteY426" fmla="*/ 6107311 h 6857996"/>
              <a:gd name="connsiteX427" fmla="*/ 5538402 w 6096000"/>
              <a:gd name="connsiteY427" fmla="*/ 6084412 h 6857996"/>
              <a:gd name="connsiteX428" fmla="*/ 5505553 w 6096000"/>
              <a:gd name="connsiteY428" fmla="*/ 6055644 h 6857996"/>
              <a:gd name="connsiteX429" fmla="*/ 5517996 w 6096000"/>
              <a:gd name="connsiteY429" fmla="*/ 6049178 h 6857996"/>
              <a:gd name="connsiteX430" fmla="*/ 5533423 w 6096000"/>
              <a:gd name="connsiteY430" fmla="*/ 6052361 h 6857996"/>
              <a:gd name="connsiteX431" fmla="*/ 5534620 w 6096000"/>
              <a:gd name="connsiteY431" fmla="*/ 6038023 h 6857996"/>
              <a:gd name="connsiteX432" fmla="*/ 5516700 w 6096000"/>
              <a:gd name="connsiteY432" fmla="*/ 6035438 h 6857996"/>
              <a:gd name="connsiteX433" fmla="*/ 5231577 w 6096000"/>
              <a:gd name="connsiteY433" fmla="*/ 6035438 h 6857996"/>
              <a:gd name="connsiteX434" fmla="*/ 5201313 w 6096000"/>
              <a:gd name="connsiteY434" fmla="*/ 6056741 h 6857996"/>
              <a:gd name="connsiteX435" fmla="*/ 5234162 w 6096000"/>
              <a:gd name="connsiteY435" fmla="*/ 6086805 h 6857996"/>
              <a:gd name="connsiteX436" fmla="*/ 5222716 w 6096000"/>
              <a:gd name="connsiteY436" fmla="*/ 6093571 h 6857996"/>
              <a:gd name="connsiteX437" fmla="*/ 5203599 w 6096000"/>
              <a:gd name="connsiteY437" fmla="*/ 6088991 h 6857996"/>
              <a:gd name="connsiteX438" fmla="*/ 5203607 w 6096000"/>
              <a:gd name="connsiteY438" fmla="*/ 6089000 h 6857996"/>
              <a:gd name="connsiteX439" fmla="*/ 5202011 w 6096000"/>
              <a:gd name="connsiteY439" fmla="*/ 6104327 h 6857996"/>
              <a:gd name="connsiteX440" fmla="*/ 5222716 w 6096000"/>
              <a:gd name="connsiteY440" fmla="*/ 6107311 h 6857996"/>
              <a:gd name="connsiteX441" fmla="*/ 5253279 w 6096000"/>
              <a:gd name="connsiteY441" fmla="*/ 6084412 h 6857996"/>
              <a:gd name="connsiteX442" fmla="*/ 5220430 w 6096000"/>
              <a:gd name="connsiteY442" fmla="*/ 6055644 h 6857996"/>
              <a:gd name="connsiteX443" fmla="*/ 5232873 w 6096000"/>
              <a:gd name="connsiteY443" fmla="*/ 6049178 h 6857996"/>
              <a:gd name="connsiteX444" fmla="*/ 5248300 w 6096000"/>
              <a:gd name="connsiteY444" fmla="*/ 6052361 h 6857996"/>
              <a:gd name="connsiteX445" fmla="*/ 5249497 w 6096000"/>
              <a:gd name="connsiteY445" fmla="*/ 6038023 h 6857996"/>
              <a:gd name="connsiteX446" fmla="*/ 5231577 w 6096000"/>
              <a:gd name="connsiteY446" fmla="*/ 6035438 h 6857996"/>
              <a:gd name="connsiteX447" fmla="*/ 4701137 w 6096000"/>
              <a:gd name="connsiteY447" fmla="*/ 6034399 h 6857996"/>
              <a:gd name="connsiteX448" fmla="*/ 4701137 w 6096000"/>
              <a:gd name="connsiteY448" fmla="*/ 6136369 h 6857996"/>
              <a:gd name="connsiteX449" fmla="*/ 4701137 w 6096000"/>
              <a:gd name="connsiteY449" fmla="*/ 6136951 h 6857996"/>
              <a:gd name="connsiteX450" fmla="*/ 4701137 w 6096000"/>
              <a:gd name="connsiteY450" fmla="*/ 6333951 h 6857996"/>
              <a:gd name="connsiteX451" fmla="*/ 4735199 w 6096000"/>
              <a:gd name="connsiteY451" fmla="*/ 6357922 h 6857996"/>
              <a:gd name="connsiteX452" fmla="*/ 4815658 w 6096000"/>
              <a:gd name="connsiteY452" fmla="*/ 6357955 h 6857996"/>
              <a:gd name="connsiteX453" fmla="*/ 4851175 w 6096000"/>
              <a:gd name="connsiteY453" fmla="*/ 6378261 h 6857996"/>
              <a:gd name="connsiteX454" fmla="*/ 4855555 w 6096000"/>
              <a:gd name="connsiteY454" fmla="*/ 6378261 h 6857996"/>
              <a:gd name="connsiteX455" fmla="*/ 4891064 w 6096000"/>
              <a:gd name="connsiteY455" fmla="*/ 6357955 h 6857996"/>
              <a:gd name="connsiteX456" fmla="*/ 4971523 w 6096000"/>
              <a:gd name="connsiteY456" fmla="*/ 6357922 h 6857996"/>
              <a:gd name="connsiteX457" fmla="*/ 5005585 w 6096000"/>
              <a:gd name="connsiteY457" fmla="*/ 6333951 h 6857996"/>
              <a:gd name="connsiteX458" fmla="*/ 5005585 w 6096000"/>
              <a:gd name="connsiteY458" fmla="*/ 6136951 h 6857996"/>
              <a:gd name="connsiteX459" fmla="*/ 5005585 w 6096000"/>
              <a:gd name="connsiteY459" fmla="*/ 6136369 h 6857996"/>
              <a:gd name="connsiteX460" fmla="*/ 5005585 w 6096000"/>
              <a:gd name="connsiteY460" fmla="*/ 6034399 h 6857996"/>
              <a:gd name="connsiteX461" fmla="*/ 5005576 w 6096000"/>
              <a:gd name="connsiteY461" fmla="*/ 6034399 h 6857996"/>
              <a:gd name="connsiteX462" fmla="*/ 4715376 w 6096000"/>
              <a:gd name="connsiteY462" fmla="*/ 6015282 h 6857996"/>
              <a:gd name="connsiteX463" fmla="*/ 4715376 w 6096000"/>
              <a:gd name="connsiteY463" fmla="*/ 6027750 h 6857996"/>
              <a:gd name="connsiteX464" fmla="*/ 4991330 w 6096000"/>
              <a:gd name="connsiteY464" fmla="*/ 6027750 h 6857996"/>
              <a:gd name="connsiteX465" fmla="*/ 4991330 w 6096000"/>
              <a:gd name="connsiteY465" fmla="*/ 6015282 h 6857996"/>
              <a:gd name="connsiteX466" fmla="*/ 4901562 w 6096000"/>
              <a:gd name="connsiteY466" fmla="*/ 5996165 h 6857996"/>
              <a:gd name="connsiteX467" fmla="*/ 4901562 w 6096000"/>
              <a:gd name="connsiteY467" fmla="*/ 6008633 h 6857996"/>
              <a:gd name="connsiteX468" fmla="*/ 4984681 w 6096000"/>
              <a:gd name="connsiteY468" fmla="*/ 6008633 h 6857996"/>
              <a:gd name="connsiteX469" fmla="*/ 4984681 w 6096000"/>
              <a:gd name="connsiteY469" fmla="*/ 5996165 h 6857996"/>
              <a:gd name="connsiteX470" fmla="*/ 4811793 w 6096000"/>
              <a:gd name="connsiteY470" fmla="*/ 5996165 h 6857996"/>
              <a:gd name="connsiteX471" fmla="*/ 4811793 w 6096000"/>
              <a:gd name="connsiteY471" fmla="*/ 6008633 h 6857996"/>
              <a:gd name="connsiteX472" fmla="*/ 4894912 w 6096000"/>
              <a:gd name="connsiteY472" fmla="*/ 6008633 h 6857996"/>
              <a:gd name="connsiteX473" fmla="*/ 4894912 w 6096000"/>
              <a:gd name="connsiteY473" fmla="*/ 5996165 h 6857996"/>
              <a:gd name="connsiteX474" fmla="*/ 4722025 w 6096000"/>
              <a:gd name="connsiteY474" fmla="*/ 5996165 h 6857996"/>
              <a:gd name="connsiteX475" fmla="*/ 4722025 w 6096000"/>
              <a:gd name="connsiteY475" fmla="*/ 6008633 h 6857996"/>
              <a:gd name="connsiteX476" fmla="*/ 4805144 w 6096000"/>
              <a:gd name="connsiteY476" fmla="*/ 6008633 h 6857996"/>
              <a:gd name="connsiteX477" fmla="*/ 4805144 w 6096000"/>
              <a:gd name="connsiteY477" fmla="*/ 5996165 h 6857996"/>
              <a:gd name="connsiteX478" fmla="*/ 4946446 w 6096000"/>
              <a:gd name="connsiteY478" fmla="*/ 5977089 h 6857996"/>
              <a:gd name="connsiteX479" fmla="*/ 4946446 w 6096000"/>
              <a:gd name="connsiteY479" fmla="*/ 5989557 h 6857996"/>
              <a:gd name="connsiteX480" fmla="*/ 4984681 w 6096000"/>
              <a:gd name="connsiteY480" fmla="*/ 5989557 h 6857996"/>
              <a:gd name="connsiteX481" fmla="*/ 4984681 w 6096000"/>
              <a:gd name="connsiteY481" fmla="*/ 5977089 h 6857996"/>
              <a:gd name="connsiteX482" fmla="*/ 4766909 w 6096000"/>
              <a:gd name="connsiteY482" fmla="*/ 5977089 h 6857996"/>
              <a:gd name="connsiteX483" fmla="*/ 4766909 w 6096000"/>
              <a:gd name="connsiteY483" fmla="*/ 5989557 h 6857996"/>
              <a:gd name="connsiteX484" fmla="*/ 4850028 w 6096000"/>
              <a:gd name="connsiteY484" fmla="*/ 5989557 h 6857996"/>
              <a:gd name="connsiteX485" fmla="*/ 4850028 w 6096000"/>
              <a:gd name="connsiteY485" fmla="*/ 5977089 h 6857996"/>
              <a:gd name="connsiteX486" fmla="*/ 4722025 w 6096000"/>
              <a:gd name="connsiteY486" fmla="*/ 5977089 h 6857996"/>
              <a:gd name="connsiteX487" fmla="*/ 4722025 w 6096000"/>
              <a:gd name="connsiteY487" fmla="*/ 5989557 h 6857996"/>
              <a:gd name="connsiteX488" fmla="*/ 4760260 w 6096000"/>
              <a:gd name="connsiteY488" fmla="*/ 5989557 h 6857996"/>
              <a:gd name="connsiteX489" fmla="*/ 4760260 w 6096000"/>
              <a:gd name="connsiteY489" fmla="*/ 5977089 h 6857996"/>
              <a:gd name="connsiteX490" fmla="*/ 4856678 w 6096000"/>
              <a:gd name="connsiteY490" fmla="*/ 5977048 h 6857996"/>
              <a:gd name="connsiteX491" fmla="*/ 4856678 w 6096000"/>
              <a:gd name="connsiteY491" fmla="*/ 5989516 h 6857996"/>
              <a:gd name="connsiteX492" fmla="*/ 4939797 w 6096000"/>
              <a:gd name="connsiteY492" fmla="*/ 5989516 h 6857996"/>
              <a:gd name="connsiteX493" fmla="*/ 4939797 w 6096000"/>
              <a:gd name="connsiteY493" fmla="*/ 5977048 h 6857996"/>
              <a:gd name="connsiteX494" fmla="*/ 4901562 w 6096000"/>
              <a:gd name="connsiteY494" fmla="*/ 5957972 h 6857996"/>
              <a:gd name="connsiteX495" fmla="*/ 4901562 w 6096000"/>
              <a:gd name="connsiteY495" fmla="*/ 5970440 h 6857996"/>
              <a:gd name="connsiteX496" fmla="*/ 4984681 w 6096000"/>
              <a:gd name="connsiteY496" fmla="*/ 5970440 h 6857996"/>
              <a:gd name="connsiteX497" fmla="*/ 4984681 w 6096000"/>
              <a:gd name="connsiteY497" fmla="*/ 5957972 h 6857996"/>
              <a:gd name="connsiteX498" fmla="*/ 4811793 w 6096000"/>
              <a:gd name="connsiteY498" fmla="*/ 5957972 h 6857996"/>
              <a:gd name="connsiteX499" fmla="*/ 4811793 w 6096000"/>
              <a:gd name="connsiteY499" fmla="*/ 5970440 h 6857996"/>
              <a:gd name="connsiteX500" fmla="*/ 4894912 w 6096000"/>
              <a:gd name="connsiteY500" fmla="*/ 5970440 h 6857996"/>
              <a:gd name="connsiteX501" fmla="*/ 4894912 w 6096000"/>
              <a:gd name="connsiteY501" fmla="*/ 5957972 h 6857996"/>
              <a:gd name="connsiteX502" fmla="*/ 4722025 w 6096000"/>
              <a:gd name="connsiteY502" fmla="*/ 5957972 h 6857996"/>
              <a:gd name="connsiteX503" fmla="*/ 4722025 w 6096000"/>
              <a:gd name="connsiteY503" fmla="*/ 5970440 h 6857996"/>
              <a:gd name="connsiteX504" fmla="*/ 4805144 w 6096000"/>
              <a:gd name="connsiteY504" fmla="*/ 5970440 h 6857996"/>
              <a:gd name="connsiteX505" fmla="*/ 4805144 w 6096000"/>
              <a:gd name="connsiteY505" fmla="*/ 5957972 h 6857996"/>
              <a:gd name="connsiteX506" fmla="*/ 4941459 w 6096000"/>
              <a:gd name="connsiteY506" fmla="*/ 5935530 h 6857996"/>
              <a:gd name="connsiteX507" fmla="*/ 4925666 w 6096000"/>
              <a:gd name="connsiteY507" fmla="*/ 5951323 h 6857996"/>
              <a:gd name="connsiteX508" fmla="*/ 4978031 w 6096000"/>
              <a:gd name="connsiteY508" fmla="*/ 5951323 h 6857996"/>
              <a:gd name="connsiteX509" fmla="*/ 4962238 w 6096000"/>
              <a:gd name="connsiteY509" fmla="*/ 5935530 h 6857996"/>
              <a:gd name="connsiteX510" fmla="*/ 4875795 w 6096000"/>
              <a:gd name="connsiteY510" fmla="*/ 5935530 h 6857996"/>
              <a:gd name="connsiteX511" fmla="*/ 4860002 w 6096000"/>
              <a:gd name="connsiteY511" fmla="*/ 5951323 h 6857996"/>
              <a:gd name="connsiteX512" fmla="*/ 4912367 w 6096000"/>
              <a:gd name="connsiteY512" fmla="*/ 5951323 h 6857996"/>
              <a:gd name="connsiteX513" fmla="*/ 4896574 w 6096000"/>
              <a:gd name="connsiteY513" fmla="*/ 5935530 h 6857996"/>
              <a:gd name="connsiteX514" fmla="*/ 4810131 w 6096000"/>
              <a:gd name="connsiteY514" fmla="*/ 5935530 h 6857996"/>
              <a:gd name="connsiteX515" fmla="*/ 4794338 w 6096000"/>
              <a:gd name="connsiteY515" fmla="*/ 5951323 h 6857996"/>
              <a:gd name="connsiteX516" fmla="*/ 4846703 w 6096000"/>
              <a:gd name="connsiteY516" fmla="*/ 5951323 h 6857996"/>
              <a:gd name="connsiteX517" fmla="*/ 4830910 w 6096000"/>
              <a:gd name="connsiteY517" fmla="*/ 5935530 h 6857996"/>
              <a:gd name="connsiteX518" fmla="*/ 4744468 w 6096000"/>
              <a:gd name="connsiteY518" fmla="*/ 5935530 h 6857996"/>
              <a:gd name="connsiteX519" fmla="*/ 4728675 w 6096000"/>
              <a:gd name="connsiteY519" fmla="*/ 5951323 h 6857996"/>
              <a:gd name="connsiteX520" fmla="*/ 4781040 w 6096000"/>
              <a:gd name="connsiteY520" fmla="*/ 5951323 h 6857996"/>
              <a:gd name="connsiteX521" fmla="*/ 4765247 w 6096000"/>
              <a:gd name="connsiteY521" fmla="*/ 5935530 h 6857996"/>
              <a:gd name="connsiteX522" fmla="*/ 4959961 w 6096000"/>
              <a:gd name="connsiteY522" fmla="*/ 5898958 h 6857996"/>
              <a:gd name="connsiteX523" fmla="*/ 4959961 w 6096000"/>
              <a:gd name="connsiteY523" fmla="*/ 5911426 h 6857996"/>
              <a:gd name="connsiteX524" fmla="*/ 4966602 w 6096000"/>
              <a:gd name="connsiteY524" fmla="*/ 5918075 h 6857996"/>
              <a:gd name="connsiteX525" fmla="*/ 4966602 w 6096000"/>
              <a:gd name="connsiteY525" fmla="*/ 5931324 h 6857996"/>
              <a:gd name="connsiteX526" fmla="*/ 4984681 w 6096000"/>
              <a:gd name="connsiteY526" fmla="*/ 5949403 h 6857996"/>
              <a:gd name="connsiteX527" fmla="*/ 5002759 w 6096000"/>
              <a:gd name="connsiteY527" fmla="*/ 5931324 h 6857996"/>
              <a:gd name="connsiteX528" fmla="*/ 5002759 w 6096000"/>
              <a:gd name="connsiteY528" fmla="*/ 5918075 h 6857996"/>
              <a:gd name="connsiteX529" fmla="*/ 5009408 w 6096000"/>
              <a:gd name="connsiteY529" fmla="*/ 5911426 h 6857996"/>
              <a:gd name="connsiteX530" fmla="*/ 5009408 w 6096000"/>
              <a:gd name="connsiteY530" fmla="*/ 5898958 h 6857996"/>
              <a:gd name="connsiteX531" fmla="*/ 4997364 w 6096000"/>
              <a:gd name="connsiteY531" fmla="*/ 5898958 h 6857996"/>
              <a:gd name="connsiteX532" fmla="*/ 4997364 w 6096000"/>
              <a:gd name="connsiteY532" fmla="*/ 5908101 h 6857996"/>
              <a:gd name="connsiteX533" fmla="*/ 4990707 w 6096000"/>
              <a:gd name="connsiteY533" fmla="*/ 5908101 h 6857996"/>
              <a:gd name="connsiteX534" fmla="*/ 4990707 w 6096000"/>
              <a:gd name="connsiteY534" fmla="*/ 5898958 h 6857996"/>
              <a:gd name="connsiteX535" fmla="*/ 4978654 w 6096000"/>
              <a:gd name="connsiteY535" fmla="*/ 5898958 h 6857996"/>
              <a:gd name="connsiteX536" fmla="*/ 4978654 w 6096000"/>
              <a:gd name="connsiteY536" fmla="*/ 5908101 h 6857996"/>
              <a:gd name="connsiteX537" fmla="*/ 4972005 w 6096000"/>
              <a:gd name="connsiteY537" fmla="*/ 5908101 h 6857996"/>
              <a:gd name="connsiteX538" fmla="*/ 4972005 w 6096000"/>
              <a:gd name="connsiteY538" fmla="*/ 5898958 h 6857996"/>
              <a:gd name="connsiteX539" fmla="*/ 4893981 w 6096000"/>
              <a:gd name="connsiteY539" fmla="*/ 5898958 h 6857996"/>
              <a:gd name="connsiteX540" fmla="*/ 4893981 w 6096000"/>
              <a:gd name="connsiteY540" fmla="*/ 5911426 h 6857996"/>
              <a:gd name="connsiteX541" fmla="*/ 4900622 w 6096000"/>
              <a:gd name="connsiteY541" fmla="*/ 5918075 h 6857996"/>
              <a:gd name="connsiteX542" fmla="*/ 4900622 w 6096000"/>
              <a:gd name="connsiteY542" fmla="*/ 5931324 h 6857996"/>
              <a:gd name="connsiteX543" fmla="*/ 4918701 w 6096000"/>
              <a:gd name="connsiteY543" fmla="*/ 5949403 h 6857996"/>
              <a:gd name="connsiteX544" fmla="*/ 4936779 w 6096000"/>
              <a:gd name="connsiteY544" fmla="*/ 5931324 h 6857996"/>
              <a:gd name="connsiteX545" fmla="*/ 4936779 w 6096000"/>
              <a:gd name="connsiteY545" fmla="*/ 5918075 h 6857996"/>
              <a:gd name="connsiteX546" fmla="*/ 4943428 w 6096000"/>
              <a:gd name="connsiteY546" fmla="*/ 5911426 h 6857996"/>
              <a:gd name="connsiteX547" fmla="*/ 4943428 w 6096000"/>
              <a:gd name="connsiteY547" fmla="*/ 5898958 h 6857996"/>
              <a:gd name="connsiteX548" fmla="*/ 4931384 w 6096000"/>
              <a:gd name="connsiteY548" fmla="*/ 5898958 h 6857996"/>
              <a:gd name="connsiteX549" fmla="*/ 4931384 w 6096000"/>
              <a:gd name="connsiteY549" fmla="*/ 5908101 h 6857996"/>
              <a:gd name="connsiteX550" fmla="*/ 4924727 w 6096000"/>
              <a:gd name="connsiteY550" fmla="*/ 5908101 h 6857996"/>
              <a:gd name="connsiteX551" fmla="*/ 4924727 w 6096000"/>
              <a:gd name="connsiteY551" fmla="*/ 5898958 h 6857996"/>
              <a:gd name="connsiteX552" fmla="*/ 4912683 w 6096000"/>
              <a:gd name="connsiteY552" fmla="*/ 5898958 h 6857996"/>
              <a:gd name="connsiteX553" fmla="*/ 4912683 w 6096000"/>
              <a:gd name="connsiteY553" fmla="*/ 5908101 h 6857996"/>
              <a:gd name="connsiteX554" fmla="*/ 4906033 w 6096000"/>
              <a:gd name="connsiteY554" fmla="*/ 5908101 h 6857996"/>
              <a:gd name="connsiteX555" fmla="*/ 4906033 w 6096000"/>
              <a:gd name="connsiteY555" fmla="*/ 5898958 h 6857996"/>
              <a:gd name="connsiteX556" fmla="*/ 4828633 w 6096000"/>
              <a:gd name="connsiteY556" fmla="*/ 5898958 h 6857996"/>
              <a:gd name="connsiteX557" fmla="*/ 4828633 w 6096000"/>
              <a:gd name="connsiteY557" fmla="*/ 5911426 h 6857996"/>
              <a:gd name="connsiteX558" fmla="*/ 4835274 w 6096000"/>
              <a:gd name="connsiteY558" fmla="*/ 5918075 h 6857996"/>
              <a:gd name="connsiteX559" fmla="*/ 4835274 w 6096000"/>
              <a:gd name="connsiteY559" fmla="*/ 5931324 h 6857996"/>
              <a:gd name="connsiteX560" fmla="*/ 4853353 w 6096000"/>
              <a:gd name="connsiteY560" fmla="*/ 5949403 h 6857996"/>
              <a:gd name="connsiteX561" fmla="*/ 4871431 w 6096000"/>
              <a:gd name="connsiteY561" fmla="*/ 5931324 h 6857996"/>
              <a:gd name="connsiteX562" fmla="*/ 4871431 w 6096000"/>
              <a:gd name="connsiteY562" fmla="*/ 5918075 h 6857996"/>
              <a:gd name="connsiteX563" fmla="*/ 4878080 w 6096000"/>
              <a:gd name="connsiteY563" fmla="*/ 5911426 h 6857996"/>
              <a:gd name="connsiteX564" fmla="*/ 4878080 w 6096000"/>
              <a:gd name="connsiteY564" fmla="*/ 5898958 h 6857996"/>
              <a:gd name="connsiteX565" fmla="*/ 4866036 w 6096000"/>
              <a:gd name="connsiteY565" fmla="*/ 5898958 h 6857996"/>
              <a:gd name="connsiteX566" fmla="*/ 4866036 w 6096000"/>
              <a:gd name="connsiteY566" fmla="*/ 5908101 h 6857996"/>
              <a:gd name="connsiteX567" fmla="*/ 4859379 w 6096000"/>
              <a:gd name="connsiteY567" fmla="*/ 5908101 h 6857996"/>
              <a:gd name="connsiteX568" fmla="*/ 4859379 w 6096000"/>
              <a:gd name="connsiteY568" fmla="*/ 5898958 h 6857996"/>
              <a:gd name="connsiteX569" fmla="*/ 4847326 w 6096000"/>
              <a:gd name="connsiteY569" fmla="*/ 5898958 h 6857996"/>
              <a:gd name="connsiteX570" fmla="*/ 4847326 w 6096000"/>
              <a:gd name="connsiteY570" fmla="*/ 5908101 h 6857996"/>
              <a:gd name="connsiteX571" fmla="*/ 4840677 w 6096000"/>
              <a:gd name="connsiteY571" fmla="*/ 5908101 h 6857996"/>
              <a:gd name="connsiteX572" fmla="*/ 4840677 w 6096000"/>
              <a:gd name="connsiteY572" fmla="*/ 5898958 h 6857996"/>
              <a:gd name="connsiteX573" fmla="*/ 4763285 w 6096000"/>
              <a:gd name="connsiteY573" fmla="*/ 5898958 h 6857996"/>
              <a:gd name="connsiteX574" fmla="*/ 4763285 w 6096000"/>
              <a:gd name="connsiteY574" fmla="*/ 5911426 h 6857996"/>
              <a:gd name="connsiteX575" fmla="*/ 4769918 w 6096000"/>
              <a:gd name="connsiteY575" fmla="*/ 5918075 h 6857996"/>
              <a:gd name="connsiteX576" fmla="*/ 4769918 w 6096000"/>
              <a:gd name="connsiteY576" fmla="*/ 5931324 h 6857996"/>
              <a:gd name="connsiteX577" fmla="*/ 4787996 w 6096000"/>
              <a:gd name="connsiteY577" fmla="*/ 5949403 h 6857996"/>
              <a:gd name="connsiteX578" fmla="*/ 4806083 w 6096000"/>
              <a:gd name="connsiteY578" fmla="*/ 5931324 h 6857996"/>
              <a:gd name="connsiteX579" fmla="*/ 4806083 w 6096000"/>
              <a:gd name="connsiteY579" fmla="*/ 5918075 h 6857996"/>
              <a:gd name="connsiteX580" fmla="*/ 4812724 w 6096000"/>
              <a:gd name="connsiteY580" fmla="*/ 5911426 h 6857996"/>
              <a:gd name="connsiteX581" fmla="*/ 4812724 w 6096000"/>
              <a:gd name="connsiteY581" fmla="*/ 5898958 h 6857996"/>
              <a:gd name="connsiteX582" fmla="*/ 4800680 w 6096000"/>
              <a:gd name="connsiteY582" fmla="*/ 5898958 h 6857996"/>
              <a:gd name="connsiteX583" fmla="*/ 4800680 w 6096000"/>
              <a:gd name="connsiteY583" fmla="*/ 5908101 h 6857996"/>
              <a:gd name="connsiteX584" fmla="*/ 4794022 w 6096000"/>
              <a:gd name="connsiteY584" fmla="*/ 5908101 h 6857996"/>
              <a:gd name="connsiteX585" fmla="*/ 4794022 w 6096000"/>
              <a:gd name="connsiteY585" fmla="*/ 5898958 h 6857996"/>
              <a:gd name="connsiteX586" fmla="*/ 4781978 w 6096000"/>
              <a:gd name="connsiteY586" fmla="*/ 5898958 h 6857996"/>
              <a:gd name="connsiteX587" fmla="*/ 4781978 w 6096000"/>
              <a:gd name="connsiteY587" fmla="*/ 5908101 h 6857996"/>
              <a:gd name="connsiteX588" fmla="*/ 4775329 w 6096000"/>
              <a:gd name="connsiteY588" fmla="*/ 5908101 h 6857996"/>
              <a:gd name="connsiteX589" fmla="*/ 4775329 w 6096000"/>
              <a:gd name="connsiteY589" fmla="*/ 5898958 h 6857996"/>
              <a:gd name="connsiteX590" fmla="*/ 4697306 w 6096000"/>
              <a:gd name="connsiteY590" fmla="*/ 5898958 h 6857996"/>
              <a:gd name="connsiteX591" fmla="*/ 4697306 w 6096000"/>
              <a:gd name="connsiteY591" fmla="*/ 5911426 h 6857996"/>
              <a:gd name="connsiteX592" fmla="*/ 4703947 w 6096000"/>
              <a:gd name="connsiteY592" fmla="*/ 5918075 h 6857996"/>
              <a:gd name="connsiteX593" fmla="*/ 4703947 w 6096000"/>
              <a:gd name="connsiteY593" fmla="*/ 5931324 h 6857996"/>
              <a:gd name="connsiteX594" fmla="*/ 4722026 w 6096000"/>
              <a:gd name="connsiteY594" fmla="*/ 5949403 h 6857996"/>
              <a:gd name="connsiteX595" fmla="*/ 4740104 w 6096000"/>
              <a:gd name="connsiteY595" fmla="*/ 5931324 h 6857996"/>
              <a:gd name="connsiteX596" fmla="*/ 4740104 w 6096000"/>
              <a:gd name="connsiteY596" fmla="*/ 5918075 h 6857996"/>
              <a:gd name="connsiteX597" fmla="*/ 4746753 w 6096000"/>
              <a:gd name="connsiteY597" fmla="*/ 5911426 h 6857996"/>
              <a:gd name="connsiteX598" fmla="*/ 4746753 w 6096000"/>
              <a:gd name="connsiteY598" fmla="*/ 5898958 h 6857996"/>
              <a:gd name="connsiteX599" fmla="*/ 4734709 w 6096000"/>
              <a:gd name="connsiteY599" fmla="*/ 5898958 h 6857996"/>
              <a:gd name="connsiteX600" fmla="*/ 4734709 w 6096000"/>
              <a:gd name="connsiteY600" fmla="*/ 5908101 h 6857996"/>
              <a:gd name="connsiteX601" fmla="*/ 4728052 w 6096000"/>
              <a:gd name="connsiteY601" fmla="*/ 5908101 h 6857996"/>
              <a:gd name="connsiteX602" fmla="*/ 4728052 w 6096000"/>
              <a:gd name="connsiteY602" fmla="*/ 5898958 h 6857996"/>
              <a:gd name="connsiteX603" fmla="*/ 4715999 w 6096000"/>
              <a:gd name="connsiteY603" fmla="*/ 5898958 h 6857996"/>
              <a:gd name="connsiteX604" fmla="*/ 4715999 w 6096000"/>
              <a:gd name="connsiteY604" fmla="*/ 5908101 h 6857996"/>
              <a:gd name="connsiteX605" fmla="*/ 4709350 w 6096000"/>
              <a:gd name="connsiteY605" fmla="*/ 5908101 h 6857996"/>
              <a:gd name="connsiteX606" fmla="*/ 4709350 w 6096000"/>
              <a:gd name="connsiteY606" fmla="*/ 5898958 h 6857996"/>
              <a:gd name="connsiteX607" fmla="*/ 0 w 6096000"/>
              <a:gd name="connsiteY607" fmla="*/ 0 h 6857996"/>
              <a:gd name="connsiteX608" fmla="*/ 6096000 w 6096000"/>
              <a:gd name="connsiteY608" fmla="*/ 0 h 6857996"/>
              <a:gd name="connsiteX609" fmla="*/ 6096000 w 6096000"/>
              <a:gd name="connsiteY609" fmla="*/ 6857996 h 6857996"/>
              <a:gd name="connsiteX610" fmla="*/ 0 w 6096000"/>
              <a:gd name="connsiteY610"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6096000" h="6857996">
                <a:moveTo>
                  <a:pt x="4900664" y="6294295"/>
                </a:moveTo>
                <a:cubicBezTo>
                  <a:pt x="4901395" y="6295284"/>
                  <a:pt x="4902526" y="6296705"/>
                  <a:pt x="4903523" y="6297860"/>
                </a:cubicBezTo>
                <a:cubicBezTo>
                  <a:pt x="4903523" y="6297860"/>
                  <a:pt x="4902276" y="6299016"/>
                  <a:pt x="4901636" y="6300038"/>
                </a:cubicBezTo>
                <a:lnTo>
                  <a:pt x="4901628" y="6300038"/>
                </a:lnTo>
                <a:cubicBezTo>
                  <a:pt x="4901196" y="6300720"/>
                  <a:pt x="4900348" y="6302091"/>
                  <a:pt x="4900140" y="6302465"/>
                </a:cubicBezTo>
                <a:cubicBezTo>
                  <a:pt x="4899334" y="6301567"/>
                  <a:pt x="4898420" y="6300420"/>
                  <a:pt x="4897630" y="6299456"/>
                </a:cubicBezTo>
                <a:cubicBezTo>
                  <a:pt x="4898328" y="6298085"/>
                  <a:pt x="4899824" y="6295475"/>
                  <a:pt x="4900664" y="6294295"/>
                </a:cubicBezTo>
                <a:close/>
                <a:moveTo>
                  <a:pt x="4806025" y="6294295"/>
                </a:moveTo>
                <a:cubicBezTo>
                  <a:pt x="4806864" y="6295475"/>
                  <a:pt x="4808360" y="6298085"/>
                  <a:pt x="4809058" y="6299456"/>
                </a:cubicBezTo>
                <a:cubicBezTo>
                  <a:pt x="4808269" y="6300420"/>
                  <a:pt x="4807346" y="6301576"/>
                  <a:pt x="4806548" y="6302465"/>
                </a:cubicBezTo>
                <a:lnTo>
                  <a:pt x="4806540" y="6302465"/>
                </a:lnTo>
                <a:cubicBezTo>
                  <a:pt x="4806332" y="6302091"/>
                  <a:pt x="4805476" y="6300720"/>
                  <a:pt x="4805052" y="6300038"/>
                </a:cubicBezTo>
                <a:cubicBezTo>
                  <a:pt x="4804404" y="6299016"/>
                  <a:pt x="4803165" y="6297860"/>
                  <a:pt x="4803165" y="6297860"/>
                </a:cubicBezTo>
                <a:cubicBezTo>
                  <a:pt x="4804163" y="6296705"/>
                  <a:pt x="4805293" y="6295284"/>
                  <a:pt x="4806025" y="6294295"/>
                </a:cubicBezTo>
                <a:close/>
                <a:moveTo>
                  <a:pt x="4891633" y="6291429"/>
                </a:moveTo>
                <a:lnTo>
                  <a:pt x="4891637" y="6291435"/>
                </a:lnTo>
                <a:lnTo>
                  <a:pt x="4891629" y="6291435"/>
                </a:lnTo>
                <a:close/>
                <a:moveTo>
                  <a:pt x="4815030" y="6291428"/>
                </a:moveTo>
                <a:lnTo>
                  <a:pt x="4815035" y="6291435"/>
                </a:lnTo>
                <a:lnTo>
                  <a:pt x="4815026" y="6291435"/>
                </a:lnTo>
                <a:close/>
                <a:moveTo>
                  <a:pt x="4896574" y="6288842"/>
                </a:moveTo>
                <a:cubicBezTo>
                  <a:pt x="4897422" y="6290089"/>
                  <a:pt x="4898328" y="6291236"/>
                  <a:pt x="4899134" y="6292308"/>
                </a:cubicBezTo>
                <a:cubicBezTo>
                  <a:pt x="4899134" y="6292308"/>
                  <a:pt x="4897971" y="6293463"/>
                  <a:pt x="4897115" y="6294893"/>
                </a:cubicBezTo>
                <a:cubicBezTo>
                  <a:pt x="4896957" y="6295151"/>
                  <a:pt x="4895893" y="6296722"/>
                  <a:pt x="4895693" y="6297071"/>
                </a:cubicBezTo>
                <a:cubicBezTo>
                  <a:pt x="4894879" y="6296015"/>
                  <a:pt x="4894097" y="6294951"/>
                  <a:pt x="4893341" y="6293887"/>
                </a:cubicBezTo>
                <a:cubicBezTo>
                  <a:pt x="4894047" y="6292499"/>
                  <a:pt x="4895718" y="6290031"/>
                  <a:pt x="4896574" y="6288842"/>
                </a:cubicBezTo>
                <a:close/>
                <a:moveTo>
                  <a:pt x="4810097" y="6288842"/>
                </a:moveTo>
                <a:cubicBezTo>
                  <a:pt x="4810954" y="6290031"/>
                  <a:pt x="4812616" y="6292499"/>
                  <a:pt x="4813331" y="6293887"/>
                </a:cubicBezTo>
                <a:cubicBezTo>
                  <a:pt x="4812583" y="6294951"/>
                  <a:pt x="4811793" y="6296015"/>
                  <a:pt x="4810979" y="6297071"/>
                </a:cubicBezTo>
                <a:cubicBezTo>
                  <a:pt x="4810779" y="6296722"/>
                  <a:pt x="4809715" y="6295151"/>
                  <a:pt x="4809557" y="6294893"/>
                </a:cubicBezTo>
                <a:cubicBezTo>
                  <a:pt x="4808693" y="6293455"/>
                  <a:pt x="4807537" y="6292308"/>
                  <a:pt x="4807537" y="6292308"/>
                </a:cubicBezTo>
                <a:cubicBezTo>
                  <a:pt x="4808344" y="6291236"/>
                  <a:pt x="4809250" y="6290089"/>
                  <a:pt x="4810097" y="6288842"/>
                </a:cubicBezTo>
                <a:close/>
                <a:moveTo>
                  <a:pt x="4927362" y="6283523"/>
                </a:moveTo>
                <a:lnTo>
                  <a:pt x="4930844" y="6288942"/>
                </a:lnTo>
                <a:lnTo>
                  <a:pt x="4925774" y="6289332"/>
                </a:lnTo>
                <a:cubicBezTo>
                  <a:pt x="4924718" y="6287745"/>
                  <a:pt x="4923463" y="6285550"/>
                  <a:pt x="4922765" y="6283847"/>
                </a:cubicBezTo>
                <a:close/>
                <a:moveTo>
                  <a:pt x="4779319" y="6283523"/>
                </a:moveTo>
                <a:lnTo>
                  <a:pt x="4783915" y="6283847"/>
                </a:lnTo>
                <a:cubicBezTo>
                  <a:pt x="4783217" y="6285550"/>
                  <a:pt x="4781962" y="6287745"/>
                  <a:pt x="4780906" y="6289332"/>
                </a:cubicBezTo>
                <a:lnTo>
                  <a:pt x="4775836" y="6288942"/>
                </a:lnTo>
                <a:close/>
                <a:moveTo>
                  <a:pt x="4927362" y="6283522"/>
                </a:moveTo>
                <a:lnTo>
                  <a:pt x="4927370" y="6283522"/>
                </a:lnTo>
                <a:lnTo>
                  <a:pt x="4927362" y="6283523"/>
                </a:lnTo>
                <a:close/>
                <a:moveTo>
                  <a:pt x="4779310" y="6283522"/>
                </a:moveTo>
                <a:lnTo>
                  <a:pt x="4779319" y="6283522"/>
                </a:lnTo>
                <a:lnTo>
                  <a:pt x="4779319" y="6283523"/>
                </a:lnTo>
                <a:close/>
                <a:moveTo>
                  <a:pt x="4892767" y="6282758"/>
                </a:moveTo>
                <a:cubicBezTo>
                  <a:pt x="4893524" y="6284088"/>
                  <a:pt x="4894305" y="6285260"/>
                  <a:pt x="4895211" y="6286664"/>
                </a:cubicBezTo>
                <a:cubicBezTo>
                  <a:pt x="4895211" y="6286664"/>
                  <a:pt x="4893898" y="6287994"/>
                  <a:pt x="4893117" y="6289183"/>
                </a:cubicBezTo>
                <a:lnTo>
                  <a:pt x="4891633" y="6291429"/>
                </a:lnTo>
                <a:lnTo>
                  <a:pt x="4889534" y="6288011"/>
                </a:lnTo>
                <a:cubicBezTo>
                  <a:pt x="4890241" y="6286556"/>
                  <a:pt x="4891920" y="6283946"/>
                  <a:pt x="4892767" y="6282758"/>
                </a:cubicBezTo>
                <a:close/>
                <a:moveTo>
                  <a:pt x="4813896" y="6282758"/>
                </a:moveTo>
                <a:cubicBezTo>
                  <a:pt x="4814752" y="6283946"/>
                  <a:pt x="4816423" y="6286556"/>
                  <a:pt x="4817129" y="6288011"/>
                </a:cubicBezTo>
                <a:lnTo>
                  <a:pt x="4815030" y="6291428"/>
                </a:lnTo>
                <a:lnTo>
                  <a:pt x="4813547" y="6289183"/>
                </a:lnTo>
                <a:cubicBezTo>
                  <a:pt x="4812766" y="6287994"/>
                  <a:pt x="4811452" y="6286664"/>
                  <a:pt x="4811452" y="6286664"/>
                </a:cubicBezTo>
                <a:cubicBezTo>
                  <a:pt x="4812358" y="6285260"/>
                  <a:pt x="4813140" y="6284088"/>
                  <a:pt x="4813896" y="6282758"/>
                </a:cubicBezTo>
                <a:close/>
                <a:moveTo>
                  <a:pt x="4924145" y="6276848"/>
                </a:moveTo>
                <a:lnTo>
                  <a:pt x="4924153" y="6276848"/>
                </a:lnTo>
                <a:cubicBezTo>
                  <a:pt x="4924718" y="6278153"/>
                  <a:pt x="4925541" y="6279799"/>
                  <a:pt x="4926464" y="6281561"/>
                </a:cubicBezTo>
                <a:lnTo>
                  <a:pt x="4922083" y="6281852"/>
                </a:lnTo>
                <a:cubicBezTo>
                  <a:pt x="4921635" y="6280713"/>
                  <a:pt x="4920870" y="6278585"/>
                  <a:pt x="4920404" y="6276923"/>
                </a:cubicBezTo>
                <a:close/>
                <a:moveTo>
                  <a:pt x="4782510" y="6276848"/>
                </a:moveTo>
                <a:lnTo>
                  <a:pt x="4786251" y="6276923"/>
                </a:lnTo>
                <a:lnTo>
                  <a:pt x="4786259" y="6276923"/>
                </a:lnTo>
                <a:cubicBezTo>
                  <a:pt x="4785794" y="6278585"/>
                  <a:pt x="4785029" y="6280713"/>
                  <a:pt x="4784580" y="6281852"/>
                </a:cubicBezTo>
                <a:lnTo>
                  <a:pt x="4780200" y="6281561"/>
                </a:lnTo>
                <a:cubicBezTo>
                  <a:pt x="4781122" y="6279799"/>
                  <a:pt x="4781953" y="6278153"/>
                  <a:pt x="4782510" y="6276848"/>
                </a:cubicBezTo>
                <a:close/>
                <a:moveTo>
                  <a:pt x="4921643" y="6269675"/>
                </a:moveTo>
                <a:cubicBezTo>
                  <a:pt x="4922042" y="6271345"/>
                  <a:pt x="4922507" y="6272900"/>
                  <a:pt x="4923280" y="6274745"/>
                </a:cubicBezTo>
                <a:lnTo>
                  <a:pt x="4919914" y="6274679"/>
                </a:lnTo>
                <a:cubicBezTo>
                  <a:pt x="4919498" y="6273315"/>
                  <a:pt x="4919058" y="6271703"/>
                  <a:pt x="4918850" y="6269849"/>
                </a:cubicBezTo>
                <a:close/>
                <a:moveTo>
                  <a:pt x="4785029" y="6269675"/>
                </a:moveTo>
                <a:lnTo>
                  <a:pt x="4787822" y="6269849"/>
                </a:lnTo>
                <a:cubicBezTo>
                  <a:pt x="4787614" y="6271703"/>
                  <a:pt x="4787182" y="6273315"/>
                  <a:pt x="4786758" y="6274679"/>
                </a:cubicBezTo>
                <a:lnTo>
                  <a:pt x="4783391" y="6274745"/>
                </a:lnTo>
                <a:cubicBezTo>
                  <a:pt x="4784164" y="6272900"/>
                  <a:pt x="4784630" y="6271345"/>
                  <a:pt x="4785029" y="6269675"/>
                </a:cubicBezTo>
                <a:close/>
                <a:moveTo>
                  <a:pt x="4871265" y="6228456"/>
                </a:moveTo>
                <a:cubicBezTo>
                  <a:pt x="4873409" y="6229329"/>
                  <a:pt x="4877390" y="6229578"/>
                  <a:pt x="4880408" y="6229354"/>
                </a:cubicBezTo>
                <a:cubicBezTo>
                  <a:pt x="4880591" y="6229337"/>
                  <a:pt x="4880740" y="6229487"/>
                  <a:pt x="4880740" y="6229670"/>
                </a:cubicBezTo>
                <a:cubicBezTo>
                  <a:pt x="4880740" y="6233252"/>
                  <a:pt x="4880649" y="6236269"/>
                  <a:pt x="4880965" y="6240051"/>
                </a:cubicBezTo>
                <a:cubicBezTo>
                  <a:pt x="4881048" y="6241049"/>
                  <a:pt x="4880441" y="6241996"/>
                  <a:pt x="4879485" y="6242295"/>
                </a:cubicBezTo>
                <a:cubicBezTo>
                  <a:pt x="4876318" y="6243301"/>
                  <a:pt x="4873151" y="6243974"/>
                  <a:pt x="4872112" y="6244191"/>
                </a:cubicBezTo>
                <a:cubicBezTo>
                  <a:pt x="4871921" y="6244232"/>
                  <a:pt x="4871738" y="6244091"/>
                  <a:pt x="4871713" y="6243900"/>
                </a:cubicBezTo>
                <a:cubicBezTo>
                  <a:pt x="4871157" y="6238372"/>
                  <a:pt x="4871215" y="6232346"/>
                  <a:pt x="4871265" y="6228456"/>
                </a:cubicBezTo>
                <a:close/>
                <a:moveTo>
                  <a:pt x="4835407" y="6228448"/>
                </a:moveTo>
                <a:cubicBezTo>
                  <a:pt x="4835457" y="6232338"/>
                  <a:pt x="4835515" y="6238364"/>
                  <a:pt x="4834958" y="6243891"/>
                </a:cubicBezTo>
                <a:cubicBezTo>
                  <a:pt x="4834942" y="6244091"/>
                  <a:pt x="4834759" y="6244224"/>
                  <a:pt x="4834559" y="6244182"/>
                </a:cubicBezTo>
                <a:cubicBezTo>
                  <a:pt x="4833512" y="6243966"/>
                  <a:pt x="4830354" y="6243293"/>
                  <a:pt x="4827187" y="6242287"/>
                </a:cubicBezTo>
                <a:cubicBezTo>
                  <a:pt x="4826231" y="6241988"/>
                  <a:pt x="4825616" y="6241040"/>
                  <a:pt x="4825707" y="6240043"/>
                </a:cubicBezTo>
                <a:cubicBezTo>
                  <a:pt x="4826031" y="6236261"/>
                  <a:pt x="4825940" y="6233244"/>
                  <a:pt x="4825932" y="6229661"/>
                </a:cubicBezTo>
                <a:cubicBezTo>
                  <a:pt x="4825932" y="6229479"/>
                  <a:pt x="4826081" y="6229329"/>
                  <a:pt x="4826264" y="6229346"/>
                </a:cubicBezTo>
                <a:cubicBezTo>
                  <a:pt x="4829281" y="6229562"/>
                  <a:pt x="4833263" y="6229312"/>
                  <a:pt x="4835407" y="6228448"/>
                </a:cubicBezTo>
                <a:close/>
                <a:moveTo>
                  <a:pt x="4923538" y="6215598"/>
                </a:moveTo>
                <a:cubicBezTo>
                  <a:pt x="4923954" y="6215440"/>
                  <a:pt x="4924411" y="6215664"/>
                  <a:pt x="4924785" y="6215905"/>
                </a:cubicBezTo>
                <a:cubicBezTo>
                  <a:pt x="4926638" y="6217119"/>
                  <a:pt x="4928076" y="6218956"/>
                  <a:pt x="4928841" y="6221034"/>
                </a:cubicBezTo>
                <a:cubicBezTo>
                  <a:pt x="4929639" y="6223203"/>
                  <a:pt x="4930071" y="6225481"/>
                  <a:pt x="4929340" y="6227741"/>
                </a:cubicBezTo>
                <a:cubicBezTo>
                  <a:pt x="4929207" y="6228165"/>
                  <a:pt x="4928991" y="6228614"/>
                  <a:pt x="4928583" y="6228780"/>
                </a:cubicBezTo>
                <a:cubicBezTo>
                  <a:pt x="4928143" y="6228955"/>
                  <a:pt x="4927652" y="6228731"/>
                  <a:pt x="4927245" y="6228481"/>
                </a:cubicBezTo>
                <a:cubicBezTo>
                  <a:pt x="4925450" y="6227376"/>
                  <a:pt x="4924469" y="6225680"/>
                  <a:pt x="4923048" y="6224209"/>
                </a:cubicBezTo>
                <a:lnTo>
                  <a:pt x="4923056" y="6224201"/>
                </a:lnTo>
                <a:cubicBezTo>
                  <a:pt x="4922100" y="6223203"/>
                  <a:pt x="4921136" y="6222206"/>
                  <a:pt x="4920180" y="6221217"/>
                </a:cubicBezTo>
                <a:cubicBezTo>
                  <a:pt x="4919806" y="6220809"/>
                  <a:pt x="4919814" y="6220294"/>
                  <a:pt x="4919989" y="6219812"/>
                </a:cubicBezTo>
                <a:cubicBezTo>
                  <a:pt x="4920105" y="6219479"/>
                  <a:pt x="4920305" y="6219164"/>
                  <a:pt x="4920504" y="6218914"/>
                </a:cubicBezTo>
                <a:cubicBezTo>
                  <a:pt x="4921294" y="6217942"/>
                  <a:pt x="4922158" y="6217011"/>
                  <a:pt x="4922981" y="6216063"/>
                </a:cubicBezTo>
                <a:cubicBezTo>
                  <a:pt x="4923139" y="6215880"/>
                  <a:pt x="4923314" y="6215681"/>
                  <a:pt x="4923538" y="6215598"/>
                </a:cubicBezTo>
                <a:close/>
                <a:moveTo>
                  <a:pt x="4783125" y="6215589"/>
                </a:moveTo>
                <a:cubicBezTo>
                  <a:pt x="4783358" y="6215681"/>
                  <a:pt x="4783524" y="6215872"/>
                  <a:pt x="4783682" y="6216055"/>
                </a:cubicBezTo>
                <a:cubicBezTo>
                  <a:pt x="4784505" y="6217002"/>
                  <a:pt x="4785361" y="6217933"/>
                  <a:pt x="4786159" y="6218906"/>
                </a:cubicBezTo>
                <a:cubicBezTo>
                  <a:pt x="4786359" y="6219155"/>
                  <a:pt x="4786558" y="6219471"/>
                  <a:pt x="4786675" y="6219804"/>
                </a:cubicBezTo>
                <a:cubicBezTo>
                  <a:pt x="4786849" y="6220286"/>
                  <a:pt x="4786849" y="6220801"/>
                  <a:pt x="4786483" y="6221208"/>
                </a:cubicBezTo>
                <a:cubicBezTo>
                  <a:pt x="4785528" y="6222206"/>
                  <a:pt x="4784563" y="6223203"/>
                  <a:pt x="4783607" y="6224192"/>
                </a:cubicBezTo>
                <a:cubicBezTo>
                  <a:pt x="4782194" y="6225663"/>
                  <a:pt x="4781205" y="6227359"/>
                  <a:pt x="4779410" y="6228465"/>
                </a:cubicBezTo>
                <a:lnTo>
                  <a:pt x="4779418" y="6228473"/>
                </a:lnTo>
                <a:cubicBezTo>
                  <a:pt x="4779011" y="6228722"/>
                  <a:pt x="4778521" y="6228947"/>
                  <a:pt x="4778080" y="6228772"/>
                </a:cubicBezTo>
                <a:cubicBezTo>
                  <a:pt x="4777665" y="6228606"/>
                  <a:pt x="4777457" y="6228157"/>
                  <a:pt x="4777324" y="6227733"/>
                </a:cubicBezTo>
                <a:cubicBezTo>
                  <a:pt x="4776592" y="6225472"/>
                  <a:pt x="4777033" y="6223195"/>
                  <a:pt x="4777822" y="6221025"/>
                </a:cubicBezTo>
                <a:cubicBezTo>
                  <a:pt x="4778587" y="6218947"/>
                  <a:pt x="4780017" y="6217111"/>
                  <a:pt x="4781879" y="6215897"/>
                </a:cubicBezTo>
                <a:cubicBezTo>
                  <a:pt x="4782253" y="6215656"/>
                  <a:pt x="4782710" y="6215423"/>
                  <a:pt x="4783125" y="6215589"/>
                </a:cubicBezTo>
                <a:close/>
                <a:moveTo>
                  <a:pt x="4873850" y="6209962"/>
                </a:moveTo>
                <a:cubicBezTo>
                  <a:pt x="4876983" y="6210586"/>
                  <a:pt x="4879202" y="6211126"/>
                  <a:pt x="4882419" y="6210835"/>
                </a:cubicBezTo>
                <a:cubicBezTo>
                  <a:pt x="4882602" y="6210818"/>
                  <a:pt x="4882752" y="6210976"/>
                  <a:pt x="4882710" y="6211159"/>
                </a:cubicBezTo>
                <a:cubicBezTo>
                  <a:pt x="4882452" y="6212331"/>
                  <a:pt x="4882062" y="6215797"/>
                  <a:pt x="4881696" y="6218282"/>
                </a:cubicBezTo>
                <a:cubicBezTo>
                  <a:pt x="4881397" y="6220327"/>
                  <a:pt x="4881098" y="6223793"/>
                  <a:pt x="4880948" y="6225580"/>
                </a:cubicBezTo>
                <a:lnTo>
                  <a:pt x="4880956" y="6225580"/>
                </a:lnTo>
                <a:cubicBezTo>
                  <a:pt x="4880906" y="6226137"/>
                  <a:pt x="4880449" y="6226561"/>
                  <a:pt x="4879892" y="6226586"/>
                </a:cubicBezTo>
                <a:cubicBezTo>
                  <a:pt x="4876501" y="6226752"/>
                  <a:pt x="4873675" y="6226254"/>
                  <a:pt x="4871464" y="6225722"/>
                </a:cubicBezTo>
                <a:cubicBezTo>
                  <a:pt x="4871822" y="6220427"/>
                  <a:pt x="4872935" y="6214085"/>
                  <a:pt x="4873850" y="6209962"/>
                </a:cubicBezTo>
                <a:close/>
                <a:moveTo>
                  <a:pt x="4832814" y="6209962"/>
                </a:moveTo>
                <a:cubicBezTo>
                  <a:pt x="4833728" y="6214085"/>
                  <a:pt x="4834842" y="6220427"/>
                  <a:pt x="4835199" y="6225722"/>
                </a:cubicBezTo>
                <a:cubicBezTo>
                  <a:pt x="4832988" y="6226262"/>
                  <a:pt x="4830154" y="6226761"/>
                  <a:pt x="4826771" y="6226586"/>
                </a:cubicBezTo>
                <a:cubicBezTo>
                  <a:pt x="4826214" y="6226561"/>
                  <a:pt x="4825757" y="6226137"/>
                  <a:pt x="4825707" y="6225580"/>
                </a:cubicBezTo>
                <a:cubicBezTo>
                  <a:pt x="4825558" y="6223802"/>
                  <a:pt x="4825258" y="6220327"/>
                  <a:pt x="4824959" y="6218282"/>
                </a:cubicBezTo>
                <a:cubicBezTo>
                  <a:pt x="4824593" y="6215789"/>
                  <a:pt x="4824203" y="6212323"/>
                  <a:pt x="4823945" y="6211159"/>
                </a:cubicBezTo>
                <a:lnTo>
                  <a:pt x="4823953" y="6211159"/>
                </a:lnTo>
                <a:cubicBezTo>
                  <a:pt x="4823912" y="6210985"/>
                  <a:pt x="4824061" y="6210818"/>
                  <a:pt x="4824244" y="6210835"/>
                </a:cubicBezTo>
                <a:cubicBezTo>
                  <a:pt x="4827461" y="6211118"/>
                  <a:pt x="4829680" y="6210577"/>
                  <a:pt x="4832814" y="6209962"/>
                </a:cubicBezTo>
                <a:close/>
                <a:moveTo>
                  <a:pt x="4889692" y="6191335"/>
                </a:moveTo>
                <a:cubicBezTo>
                  <a:pt x="4889875" y="6191294"/>
                  <a:pt x="4890033" y="6191477"/>
                  <a:pt x="4889950" y="6191651"/>
                </a:cubicBezTo>
                <a:cubicBezTo>
                  <a:pt x="4888853" y="6193954"/>
                  <a:pt x="4886583" y="6199705"/>
                  <a:pt x="4885295" y="6203645"/>
                </a:cubicBezTo>
                <a:cubicBezTo>
                  <a:pt x="4884073" y="6207369"/>
                  <a:pt x="4884231" y="6208400"/>
                  <a:pt x="4882062" y="6208416"/>
                </a:cubicBezTo>
                <a:cubicBezTo>
                  <a:pt x="4879468" y="6208441"/>
                  <a:pt x="4874747" y="6207411"/>
                  <a:pt x="4874747" y="6207411"/>
                </a:cubicBezTo>
                <a:lnTo>
                  <a:pt x="4874756" y="6207411"/>
                </a:lnTo>
                <a:cubicBezTo>
                  <a:pt x="4874756" y="6207411"/>
                  <a:pt x="4876717" y="6200553"/>
                  <a:pt x="4877839" y="6197885"/>
                </a:cubicBezTo>
                <a:cubicBezTo>
                  <a:pt x="4878612" y="6196040"/>
                  <a:pt x="4879502" y="6194004"/>
                  <a:pt x="4880067" y="6192715"/>
                </a:cubicBezTo>
                <a:cubicBezTo>
                  <a:pt x="4880399" y="6191967"/>
                  <a:pt x="4881189" y="6191543"/>
                  <a:pt x="4881995" y="6191668"/>
                </a:cubicBezTo>
                <a:cubicBezTo>
                  <a:pt x="4884830" y="6192108"/>
                  <a:pt x="4887082" y="6191892"/>
                  <a:pt x="4889692" y="6191335"/>
                </a:cubicBezTo>
                <a:close/>
                <a:moveTo>
                  <a:pt x="4816963" y="6191335"/>
                </a:moveTo>
                <a:lnTo>
                  <a:pt x="4816971" y="6191335"/>
                </a:lnTo>
                <a:cubicBezTo>
                  <a:pt x="4819581" y="6191892"/>
                  <a:pt x="4821834" y="6192100"/>
                  <a:pt x="4824668" y="6191668"/>
                </a:cubicBezTo>
                <a:cubicBezTo>
                  <a:pt x="4825474" y="6191543"/>
                  <a:pt x="4826272" y="6191967"/>
                  <a:pt x="4826597" y="6192715"/>
                </a:cubicBezTo>
                <a:cubicBezTo>
                  <a:pt x="4827162" y="6194004"/>
                  <a:pt x="4828051" y="6196040"/>
                  <a:pt x="4828824" y="6197885"/>
                </a:cubicBezTo>
                <a:cubicBezTo>
                  <a:pt x="4829946" y="6200553"/>
                  <a:pt x="4831908" y="6207411"/>
                  <a:pt x="4831908" y="6207411"/>
                </a:cubicBezTo>
                <a:cubicBezTo>
                  <a:pt x="4831908" y="6207411"/>
                  <a:pt x="4827187" y="6208441"/>
                  <a:pt x="4824593" y="6208416"/>
                </a:cubicBezTo>
                <a:cubicBezTo>
                  <a:pt x="4822424" y="6208400"/>
                  <a:pt x="4822582" y="6207361"/>
                  <a:pt x="4821360" y="6203645"/>
                </a:cubicBezTo>
                <a:cubicBezTo>
                  <a:pt x="4820072" y="6199705"/>
                  <a:pt x="4817803" y="6193962"/>
                  <a:pt x="4816705" y="6191651"/>
                </a:cubicBezTo>
                <a:cubicBezTo>
                  <a:pt x="4816622" y="6191477"/>
                  <a:pt x="4816780" y="6191294"/>
                  <a:pt x="4816963" y="6191335"/>
                </a:cubicBezTo>
                <a:close/>
                <a:moveTo>
                  <a:pt x="4931310" y="6160881"/>
                </a:moveTo>
                <a:cubicBezTo>
                  <a:pt x="4932549" y="6160881"/>
                  <a:pt x="4933546" y="6161879"/>
                  <a:pt x="4933546" y="6163117"/>
                </a:cubicBezTo>
                <a:cubicBezTo>
                  <a:pt x="4933546" y="6164356"/>
                  <a:pt x="4932549" y="6165353"/>
                  <a:pt x="4931310" y="6165353"/>
                </a:cubicBezTo>
                <a:cubicBezTo>
                  <a:pt x="4930072" y="6165353"/>
                  <a:pt x="4929074" y="6164356"/>
                  <a:pt x="4929074" y="6163117"/>
                </a:cubicBezTo>
                <a:cubicBezTo>
                  <a:pt x="4929074" y="6161879"/>
                  <a:pt x="4930072" y="6160881"/>
                  <a:pt x="4931310" y="6160881"/>
                </a:cubicBezTo>
                <a:close/>
                <a:moveTo>
                  <a:pt x="4775362" y="6160881"/>
                </a:moveTo>
                <a:cubicBezTo>
                  <a:pt x="4776601" y="6160881"/>
                  <a:pt x="4777598" y="6161879"/>
                  <a:pt x="4777598" y="6163117"/>
                </a:cubicBezTo>
                <a:cubicBezTo>
                  <a:pt x="4777598" y="6164356"/>
                  <a:pt x="4776601" y="6165353"/>
                  <a:pt x="4775362" y="6165353"/>
                </a:cubicBezTo>
                <a:cubicBezTo>
                  <a:pt x="4774124" y="6165353"/>
                  <a:pt x="4773126" y="6164356"/>
                  <a:pt x="4773126" y="6163117"/>
                </a:cubicBezTo>
                <a:cubicBezTo>
                  <a:pt x="4773126" y="6161879"/>
                  <a:pt x="4774124" y="6160881"/>
                  <a:pt x="4775362" y="6160881"/>
                </a:cubicBezTo>
                <a:close/>
                <a:moveTo>
                  <a:pt x="4931310" y="6158953"/>
                </a:moveTo>
                <a:cubicBezTo>
                  <a:pt x="4929008" y="6158953"/>
                  <a:pt x="4927146" y="6160815"/>
                  <a:pt x="4927146" y="6163117"/>
                </a:cubicBezTo>
                <a:cubicBezTo>
                  <a:pt x="4927146" y="6165420"/>
                  <a:pt x="4929008" y="6167282"/>
                  <a:pt x="4931310" y="6167282"/>
                </a:cubicBezTo>
                <a:cubicBezTo>
                  <a:pt x="4933613" y="6167282"/>
                  <a:pt x="4935475" y="6165420"/>
                  <a:pt x="4935475" y="6163117"/>
                </a:cubicBezTo>
                <a:cubicBezTo>
                  <a:pt x="4935475" y="6160815"/>
                  <a:pt x="4933613" y="6158953"/>
                  <a:pt x="4931310" y="6158953"/>
                </a:cubicBezTo>
                <a:close/>
                <a:moveTo>
                  <a:pt x="4775362" y="6158953"/>
                </a:moveTo>
                <a:cubicBezTo>
                  <a:pt x="4773060" y="6158953"/>
                  <a:pt x="4771198" y="6160815"/>
                  <a:pt x="4771198" y="6163117"/>
                </a:cubicBezTo>
                <a:cubicBezTo>
                  <a:pt x="4771198" y="6165420"/>
                  <a:pt x="4773060" y="6167282"/>
                  <a:pt x="4775362" y="6167282"/>
                </a:cubicBezTo>
                <a:cubicBezTo>
                  <a:pt x="4777665" y="6167282"/>
                  <a:pt x="4779527" y="6165420"/>
                  <a:pt x="4779527" y="6163117"/>
                </a:cubicBezTo>
                <a:cubicBezTo>
                  <a:pt x="4779527" y="6160815"/>
                  <a:pt x="4777665" y="6158953"/>
                  <a:pt x="4775362" y="6158953"/>
                </a:cubicBezTo>
                <a:close/>
                <a:moveTo>
                  <a:pt x="4769045" y="6151796"/>
                </a:moveTo>
                <a:cubicBezTo>
                  <a:pt x="4788071" y="6154904"/>
                  <a:pt x="4815509" y="6175036"/>
                  <a:pt x="4823089" y="6218307"/>
                </a:cubicBezTo>
                <a:cubicBezTo>
                  <a:pt x="4827403" y="6256875"/>
                  <a:pt x="4815999" y="6284088"/>
                  <a:pt x="4793989" y="6304709"/>
                </a:cubicBezTo>
                <a:lnTo>
                  <a:pt x="4793997" y="6304693"/>
                </a:lnTo>
                <a:cubicBezTo>
                  <a:pt x="4793997" y="6304693"/>
                  <a:pt x="4788927" y="6309273"/>
                  <a:pt x="4784904" y="6312788"/>
                </a:cubicBezTo>
                <a:cubicBezTo>
                  <a:pt x="4780881" y="6316304"/>
                  <a:pt x="4781654" y="6320186"/>
                  <a:pt x="4783641" y="6322680"/>
                </a:cubicBezTo>
                <a:cubicBezTo>
                  <a:pt x="4785910" y="6325531"/>
                  <a:pt x="4790282" y="6328373"/>
                  <a:pt x="4790282" y="6328373"/>
                </a:cubicBezTo>
                <a:cubicBezTo>
                  <a:pt x="4790282" y="6328373"/>
                  <a:pt x="4783425" y="6332712"/>
                  <a:pt x="4775146" y="6329944"/>
                </a:cubicBezTo>
                <a:cubicBezTo>
                  <a:pt x="4764266" y="6326295"/>
                  <a:pt x="4766992" y="6316263"/>
                  <a:pt x="4766992" y="6316263"/>
                </a:cubicBezTo>
                <a:cubicBezTo>
                  <a:pt x="4766992" y="6316263"/>
                  <a:pt x="4761564" y="6318598"/>
                  <a:pt x="4755164" y="6314077"/>
                </a:cubicBezTo>
                <a:cubicBezTo>
                  <a:pt x="4749354" y="6309971"/>
                  <a:pt x="4748257" y="6302715"/>
                  <a:pt x="4749687" y="6294818"/>
                </a:cubicBezTo>
                <a:cubicBezTo>
                  <a:pt x="4749687" y="6294818"/>
                  <a:pt x="4758123" y="6303571"/>
                  <a:pt x="4767923" y="6303471"/>
                </a:cubicBezTo>
                <a:cubicBezTo>
                  <a:pt x="4773592" y="6303413"/>
                  <a:pt x="4776950" y="6300969"/>
                  <a:pt x="4780707" y="6294428"/>
                </a:cubicBezTo>
                <a:cubicBezTo>
                  <a:pt x="4785037" y="6286897"/>
                  <a:pt x="4793058" y="6269417"/>
                  <a:pt x="4790681" y="6249527"/>
                </a:cubicBezTo>
                <a:cubicBezTo>
                  <a:pt x="4789010" y="6235521"/>
                  <a:pt x="4785270" y="6227276"/>
                  <a:pt x="4784655" y="6225738"/>
                </a:cubicBezTo>
                <a:cubicBezTo>
                  <a:pt x="4784572" y="6225539"/>
                  <a:pt x="4784622" y="6225323"/>
                  <a:pt x="4784771" y="6225173"/>
                </a:cubicBezTo>
                <a:cubicBezTo>
                  <a:pt x="4785095" y="6224849"/>
                  <a:pt x="4785777" y="6224167"/>
                  <a:pt x="4787040" y="6222871"/>
                </a:cubicBezTo>
                <a:cubicBezTo>
                  <a:pt x="4788104" y="6221782"/>
                  <a:pt x="4789127" y="6220352"/>
                  <a:pt x="4788229" y="6218956"/>
                </a:cubicBezTo>
                <a:cubicBezTo>
                  <a:pt x="4787813" y="6218307"/>
                  <a:pt x="4787331" y="6217751"/>
                  <a:pt x="4786982" y="6217426"/>
                </a:cubicBezTo>
                <a:cubicBezTo>
                  <a:pt x="4786550" y="6217019"/>
                  <a:pt x="4784530" y="6214708"/>
                  <a:pt x="4784181" y="6214409"/>
                </a:cubicBezTo>
                <a:cubicBezTo>
                  <a:pt x="4782718" y="6212730"/>
                  <a:pt x="4780989" y="6215240"/>
                  <a:pt x="4779925" y="6213021"/>
                </a:cubicBezTo>
                <a:cubicBezTo>
                  <a:pt x="4778969" y="6210943"/>
                  <a:pt x="4772869" y="6196239"/>
                  <a:pt x="4771214" y="6192266"/>
                </a:cubicBezTo>
                <a:cubicBezTo>
                  <a:pt x="4771081" y="6191950"/>
                  <a:pt x="4771406" y="6191651"/>
                  <a:pt x="4771713" y="6191793"/>
                </a:cubicBezTo>
                <a:cubicBezTo>
                  <a:pt x="4776177" y="6193812"/>
                  <a:pt x="4784605" y="6191327"/>
                  <a:pt x="4788212" y="6188061"/>
                </a:cubicBezTo>
                <a:cubicBezTo>
                  <a:pt x="4792385" y="6184270"/>
                  <a:pt x="4793549" y="6180156"/>
                  <a:pt x="4794114" y="6176316"/>
                </a:cubicBezTo>
                <a:lnTo>
                  <a:pt x="4793199" y="6176125"/>
                </a:lnTo>
                <a:cubicBezTo>
                  <a:pt x="4790847" y="6182034"/>
                  <a:pt x="4788013" y="6185459"/>
                  <a:pt x="4785220" y="6187379"/>
                </a:cubicBezTo>
                <a:cubicBezTo>
                  <a:pt x="4780482" y="6190488"/>
                  <a:pt x="4774614" y="6189690"/>
                  <a:pt x="4771838" y="6188958"/>
                </a:cubicBezTo>
                <a:cubicBezTo>
                  <a:pt x="4767175" y="6187728"/>
                  <a:pt x="4765022" y="6184836"/>
                  <a:pt x="4763626" y="6183040"/>
                </a:cubicBezTo>
                <a:cubicBezTo>
                  <a:pt x="4760293" y="6178735"/>
                  <a:pt x="4757176" y="6171927"/>
                  <a:pt x="4756045" y="6165111"/>
                </a:cubicBezTo>
                <a:lnTo>
                  <a:pt x="4757167" y="6164355"/>
                </a:lnTo>
                <a:cubicBezTo>
                  <a:pt x="4758680" y="6166699"/>
                  <a:pt x="4761057" y="6168519"/>
                  <a:pt x="4764033" y="6169317"/>
                </a:cubicBezTo>
                <a:lnTo>
                  <a:pt x="4764673" y="6168336"/>
                </a:lnTo>
                <a:cubicBezTo>
                  <a:pt x="4757309" y="6163856"/>
                  <a:pt x="4755380" y="6157805"/>
                  <a:pt x="4754799" y="6153068"/>
                </a:cubicBezTo>
                <a:cubicBezTo>
                  <a:pt x="4754749" y="6152685"/>
                  <a:pt x="4754990" y="6152319"/>
                  <a:pt x="4755364" y="6152220"/>
                </a:cubicBezTo>
                <a:cubicBezTo>
                  <a:pt x="4760110" y="6150865"/>
                  <a:pt x="4763834" y="6150948"/>
                  <a:pt x="4769045" y="6151796"/>
                </a:cubicBezTo>
                <a:close/>
                <a:moveTo>
                  <a:pt x="4937610" y="6151763"/>
                </a:moveTo>
                <a:cubicBezTo>
                  <a:pt x="4942822" y="6150915"/>
                  <a:pt x="4946545" y="6150832"/>
                  <a:pt x="4951291" y="6152186"/>
                </a:cubicBezTo>
                <a:cubicBezTo>
                  <a:pt x="4951657" y="6152295"/>
                  <a:pt x="4951898" y="6152660"/>
                  <a:pt x="4951857" y="6153034"/>
                </a:cubicBezTo>
                <a:cubicBezTo>
                  <a:pt x="4951266" y="6157780"/>
                  <a:pt x="4949346" y="6163831"/>
                  <a:pt x="4941982" y="6168303"/>
                </a:cubicBezTo>
                <a:lnTo>
                  <a:pt x="4942622" y="6169284"/>
                </a:lnTo>
                <a:cubicBezTo>
                  <a:pt x="4945598" y="6168486"/>
                  <a:pt x="4947975" y="6166666"/>
                  <a:pt x="4949488" y="6164322"/>
                </a:cubicBezTo>
                <a:lnTo>
                  <a:pt x="4950610" y="6165078"/>
                </a:lnTo>
                <a:cubicBezTo>
                  <a:pt x="4949479" y="6171902"/>
                  <a:pt x="4946362" y="6178701"/>
                  <a:pt x="4943029" y="6183007"/>
                </a:cubicBezTo>
                <a:cubicBezTo>
                  <a:pt x="4941633" y="6184811"/>
                  <a:pt x="4939480" y="6187695"/>
                  <a:pt x="4934817" y="6188925"/>
                </a:cubicBezTo>
                <a:cubicBezTo>
                  <a:pt x="4932041" y="6189656"/>
                  <a:pt x="4926173" y="6190446"/>
                  <a:pt x="4921435" y="6187346"/>
                </a:cubicBezTo>
                <a:cubicBezTo>
                  <a:pt x="4918651" y="6185434"/>
                  <a:pt x="4915808" y="6182009"/>
                  <a:pt x="4913456" y="6176091"/>
                </a:cubicBezTo>
                <a:lnTo>
                  <a:pt x="4912541" y="6176283"/>
                </a:lnTo>
                <a:cubicBezTo>
                  <a:pt x="4913107" y="6180123"/>
                  <a:pt x="4914270" y="6184237"/>
                  <a:pt x="4918443" y="6188027"/>
                </a:cubicBezTo>
                <a:cubicBezTo>
                  <a:pt x="4922050" y="6191302"/>
                  <a:pt x="4930478" y="6193779"/>
                  <a:pt x="4934942" y="6191759"/>
                </a:cubicBezTo>
                <a:cubicBezTo>
                  <a:pt x="4935249" y="6191618"/>
                  <a:pt x="4935574" y="6191926"/>
                  <a:pt x="4935441" y="6192233"/>
                </a:cubicBezTo>
                <a:cubicBezTo>
                  <a:pt x="4933778" y="6196198"/>
                  <a:pt x="4927686" y="6210910"/>
                  <a:pt x="4926730" y="6212988"/>
                </a:cubicBezTo>
                <a:cubicBezTo>
                  <a:pt x="4925674" y="6215207"/>
                  <a:pt x="4923945" y="6212689"/>
                  <a:pt x="4922474" y="6214376"/>
                </a:cubicBezTo>
                <a:cubicBezTo>
                  <a:pt x="4922125" y="6214667"/>
                  <a:pt x="4920105" y="6216978"/>
                  <a:pt x="4919673" y="6217393"/>
                </a:cubicBezTo>
                <a:cubicBezTo>
                  <a:pt x="4919332" y="6217717"/>
                  <a:pt x="4918850" y="6218274"/>
                  <a:pt x="4918426" y="6218923"/>
                </a:cubicBezTo>
                <a:cubicBezTo>
                  <a:pt x="4917520" y="6220319"/>
                  <a:pt x="4918551" y="6221749"/>
                  <a:pt x="4919615" y="6222837"/>
                </a:cubicBezTo>
                <a:cubicBezTo>
                  <a:pt x="4920878" y="6224126"/>
                  <a:pt x="4921560" y="6224816"/>
                  <a:pt x="4921884" y="6225140"/>
                </a:cubicBezTo>
                <a:cubicBezTo>
                  <a:pt x="4922034" y="6225289"/>
                  <a:pt x="4922083" y="6225506"/>
                  <a:pt x="4922000" y="6225705"/>
                </a:cubicBezTo>
                <a:cubicBezTo>
                  <a:pt x="4921377" y="6227243"/>
                  <a:pt x="4917645" y="6235488"/>
                  <a:pt x="4915974" y="6249494"/>
                </a:cubicBezTo>
                <a:cubicBezTo>
                  <a:pt x="4913605" y="6269384"/>
                  <a:pt x="4921618" y="6286864"/>
                  <a:pt x="4925948" y="6294394"/>
                </a:cubicBezTo>
                <a:cubicBezTo>
                  <a:pt x="4929714" y="6300936"/>
                  <a:pt x="4933072" y="6303379"/>
                  <a:pt x="4938732" y="6303438"/>
                </a:cubicBezTo>
                <a:cubicBezTo>
                  <a:pt x="4948540" y="6303537"/>
                  <a:pt x="4956968" y="6294785"/>
                  <a:pt x="4956968" y="6294785"/>
                </a:cubicBezTo>
                <a:cubicBezTo>
                  <a:pt x="4958398" y="6302681"/>
                  <a:pt x="4957301" y="6309938"/>
                  <a:pt x="4951491" y="6314044"/>
                </a:cubicBezTo>
                <a:lnTo>
                  <a:pt x="4951499" y="6314060"/>
                </a:lnTo>
                <a:cubicBezTo>
                  <a:pt x="4945099" y="6318582"/>
                  <a:pt x="4939671" y="6316246"/>
                  <a:pt x="4939671" y="6316246"/>
                </a:cubicBezTo>
                <a:cubicBezTo>
                  <a:pt x="4939671" y="6316246"/>
                  <a:pt x="4942398" y="6326279"/>
                  <a:pt x="4931517" y="6329928"/>
                </a:cubicBezTo>
                <a:cubicBezTo>
                  <a:pt x="4923247" y="6332695"/>
                  <a:pt x="4916382" y="6328357"/>
                  <a:pt x="4916382" y="6328357"/>
                </a:cubicBezTo>
                <a:cubicBezTo>
                  <a:pt x="4916382" y="6328357"/>
                  <a:pt x="4920754" y="6325522"/>
                  <a:pt x="4923023" y="6322663"/>
                </a:cubicBezTo>
                <a:cubicBezTo>
                  <a:pt x="4925009" y="6320169"/>
                  <a:pt x="4925782" y="6316288"/>
                  <a:pt x="4921759" y="6312772"/>
                </a:cubicBezTo>
                <a:cubicBezTo>
                  <a:pt x="4917736" y="6309256"/>
                  <a:pt x="4912666" y="6304676"/>
                  <a:pt x="4912666" y="6304676"/>
                </a:cubicBezTo>
                <a:cubicBezTo>
                  <a:pt x="4890656" y="6284054"/>
                  <a:pt x="4879252" y="6256841"/>
                  <a:pt x="4883566" y="6218274"/>
                </a:cubicBezTo>
                <a:cubicBezTo>
                  <a:pt x="4891138" y="6175003"/>
                  <a:pt x="4918584" y="6154871"/>
                  <a:pt x="4937610" y="6151763"/>
                </a:cubicBezTo>
                <a:close/>
                <a:moveTo>
                  <a:pt x="5188371" y="6148912"/>
                </a:moveTo>
                <a:cubicBezTo>
                  <a:pt x="5199617" y="6148912"/>
                  <a:pt x="5204097" y="6159069"/>
                  <a:pt x="5204097" y="6171113"/>
                </a:cubicBezTo>
                <a:cubicBezTo>
                  <a:pt x="5204097" y="6182567"/>
                  <a:pt x="5199617" y="6193314"/>
                  <a:pt x="5188371" y="6193314"/>
                </a:cubicBezTo>
                <a:cubicBezTo>
                  <a:pt x="5177125" y="6193314"/>
                  <a:pt x="5172645" y="6183157"/>
                  <a:pt x="5172645" y="6171113"/>
                </a:cubicBezTo>
                <a:cubicBezTo>
                  <a:pt x="5172645" y="6159069"/>
                  <a:pt x="5177125" y="6148912"/>
                  <a:pt x="5188371" y="6148912"/>
                </a:cubicBezTo>
                <a:close/>
                <a:moveTo>
                  <a:pt x="5507830" y="6136369"/>
                </a:moveTo>
                <a:lnTo>
                  <a:pt x="5507830" y="6205856"/>
                </a:lnTo>
                <a:lnTo>
                  <a:pt x="5524853" y="6205856"/>
                </a:lnTo>
                <a:lnTo>
                  <a:pt x="5524254" y="6158371"/>
                </a:lnTo>
                <a:lnTo>
                  <a:pt x="5524454" y="6158371"/>
                </a:lnTo>
                <a:lnTo>
                  <a:pt x="5548741" y="6205856"/>
                </a:lnTo>
                <a:lnTo>
                  <a:pt x="5571740" y="6205856"/>
                </a:lnTo>
                <a:lnTo>
                  <a:pt x="5571740" y="6136369"/>
                </a:lnTo>
                <a:lnTo>
                  <a:pt x="5554817" y="6136369"/>
                </a:lnTo>
                <a:lnTo>
                  <a:pt x="5555116" y="6183555"/>
                </a:lnTo>
                <a:lnTo>
                  <a:pt x="5554917" y="6183555"/>
                </a:lnTo>
                <a:lnTo>
                  <a:pt x="5531419" y="6136369"/>
                </a:lnTo>
                <a:close/>
                <a:moveTo>
                  <a:pt x="5434661" y="6136369"/>
                </a:moveTo>
                <a:lnTo>
                  <a:pt x="5434661" y="6179474"/>
                </a:lnTo>
                <a:cubicBezTo>
                  <a:pt x="5434661" y="6198492"/>
                  <a:pt x="5447004" y="6207053"/>
                  <a:pt x="5465124" y="6207053"/>
                </a:cubicBezTo>
                <a:cubicBezTo>
                  <a:pt x="5483244" y="6207053"/>
                  <a:pt x="5495587" y="6198492"/>
                  <a:pt x="5495587" y="6179474"/>
                </a:cubicBezTo>
                <a:lnTo>
                  <a:pt x="5495587" y="6136369"/>
                </a:lnTo>
                <a:lnTo>
                  <a:pt x="5477068" y="6136369"/>
                </a:lnTo>
                <a:lnTo>
                  <a:pt x="5477068" y="6176391"/>
                </a:lnTo>
                <a:cubicBezTo>
                  <a:pt x="5477068" y="6185550"/>
                  <a:pt x="5474583" y="6193314"/>
                  <a:pt x="5465124" y="6193314"/>
                </a:cubicBezTo>
                <a:cubicBezTo>
                  <a:pt x="5455665" y="6193314"/>
                  <a:pt x="5453180" y="6185550"/>
                  <a:pt x="5453180" y="6176391"/>
                </a:cubicBezTo>
                <a:lnTo>
                  <a:pt x="5453180" y="6136369"/>
                </a:lnTo>
                <a:close/>
                <a:moveTo>
                  <a:pt x="5334602" y="6136369"/>
                </a:moveTo>
                <a:lnTo>
                  <a:pt x="5334602" y="6205856"/>
                </a:lnTo>
                <a:lnTo>
                  <a:pt x="5352722" y="6205856"/>
                </a:lnTo>
                <a:lnTo>
                  <a:pt x="5352323" y="6152502"/>
                </a:lnTo>
                <a:lnTo>
                  <a:pt x="5352522" y="6152502"/>
                </a:lnTo>
                <a:lnTo>
                  <a:pt x="5369445" y="6205856"/>
                </a:lnTo>
                <a:lnTo>
                  <a:pt x="5386468" y="6205856"/>
                </a:lnTo>
                <a:lnTo>
                  <a:pt x="5404189" y="6152502"/>
                </a:lnTo>
                <a:lnTo>
                  <a:pt x="5404389" y="6152502"/>
                </a:lnTo>
                <a:lnTo>
                  <a:pt x="5404089" y="6205856"/>
                </a:lnTo>
                <a:lnTo>
                  <a:pt x="5422209" y="6205856"/>
                </a:lnTo>
                <a:lnTo>
                  <a:pt x="5422209" y="6136369"/>
                </a:lnTo>
                <a:lnTo>
                  <a:pt x="5394140" y="6136369"/>
                </a:lnTo>
                <a:lnTo>
                  <a:pt x="5378713" y="6182558"/>
                </a:lnTo>
                <a:lnTo>
                  <a:pt x="5378514" y="6182558"/>
                </a:lnTo>
                <a:lnTo>
                  <a:pt x="5363777" y="6136369"/>
                </a:lnTo>
                <a:lnTo>
                  <a:pt x="5334610" y="6136369"/>
                </a:lnTo>
                <a:close/>
                <a:moveTo>
                  <a:pt x="5233064" y="6136369"/>
                </a:moveTo>
                <a:lnTo>
                  <a:pt x="5233064" y="6205856"/>
                </a:lnTo>
                <a:lnTo>
                  <a:pt x="5251184" y="6205856"/>
                </a:lnTo>
                <a:lnTo>
                  <a:pt x="5250785" y="6152502"/>
                </a:lnTo>
                <a:lnTo>
                  <a:pt x="5250984" y="6152502"/>
                </a:lnTo>
                <a:lnTo>
                  <a:pt x="5267907" y="6205856"/>
                </a:lnTo>
                <a:lnTo>
                  <a:pt x="5284930" y="6205856"/>
                </a:lnTo>
                <a:lnTo>
                  <a:pt x="5302651" y="6152502"/>
                </a:lnTo>
                <a:lnTo>
                  <a:pt x="5302851" y="6152502"/>
                </a:lnTo>
                <a:lnTo>
                  <a:pt x="5302551" y="6205856"/>
                </a:lnTo>
                <a:lnTo>
                  <a:pt x="5320671" y="6205856"/>
                </a:lnTo>
                <a:lnTo>
                  <a:pt x="5320671" y="6136369"/>
                </a:lnTo>
                <a:lnTo>
                  <a:pt x="5292602" y="6136369"/>
                </a:lnTo>
                <a:lnTo>
                  <a:pt x="5277175" y="6182558"/>
                </a:lnTo>
                <a:lnTo>
                  <a:pt x="5276976" y="6182558"/>
                </a:lnTo>
                <a:lnTo>
                  <a:pt x="5262239" y="6136369"/>
                </a:lnTo>
                <a:lnTo>
                  <a:pt x="5233072" y="6136369"/>
                </a:lnTo>
                <a:close/>
                <a:moveTo>
                  <a:pt x="5088222" y="6136369"/>
                </a:moveTo>
                <a:lnTo>
                  <a:pt x="5088222" y="6205848"/>
                </a:lnTo>
                <a:lnTo>
                  <a:pt x="5106741" y="6205848"/>
                </a:lnTo>
                <a:lnTo>
                  <a:pt x="5106741" y="6174288"/>
                </a:lnTo>
                <a:lnTo>
                  <a:pt x="5106940" y="6174288"/>
                </a:lnTo>
                <a:lnTo>
                  <a:pt x="5128543" y="6205848"/>
                </a:lnTo>
                <a:lnTo>
                  <a:pt x="5152132" y="6205848"/>
                </a:lnTo>
                <a:lnTo>
                  <a:pt x="5124462" y="6168719"/>
                </a:lnTo>
                <a:lnTo>
                  <a:pt x="5150146" y="6136369"/>
                </a:lnTo>
                <a:lnTo>
                  <a:pt x="5127845" y="6136369"/>
                </a:lnTo>
                <a:lnTo>
                  <a:pt x="5106940" y="6164738"/>
                </a:lnTo>
                <a:lnTo>
                  <a:pt x="5106741" y="6164738"/>
                </a:lnTo>
                <a:lnTo>
                  <a:pt x="5106741" y="6136369"/>
                </a:lnTo>
                <a:close/>
                <a:moveTo>
                  <a:pt x="5188371" y="6135181"/>
                </a:moveTo>
                <a:cubicBezTo>
                  <a:pt x="5165472" y="6135181"/>
                  <a:pt x="5153528" y="6149020"/>
                  <a:pt x="5153528" y="6171122"/>
                </a:cubicBezTo>
                <a:cubicBezTo>
                  <a:pt x="5153528" y="6193223"/>
                  <a:pt x="5165672" y="6207062"/>
                  <a:pt x="5188371" y="6207062"/>
                </a:cubicBezTo>
                <a:cubicBezTo>
                  <a:pt x="5211071" y="6207062"/>
                  <a:pt x="5223215" y="6193422"/>
                  <a:pt x="5223215" y="6171122"/>
                </a:cubicBezTo>
                <a:cubicBezTo>
                  <a:pt x="5223215" y="6148821"/>
                  <a:pt x="5211271" y="6135181"/>
                  <a:pt x="5188371" y="6135181"/>
                </a:cubicBezTo>
                <a:close/>
                <a:moveTo>
                  <a:pt x="4946413" y="6048147"/>
                </a:moveTo>
                <a:lnTo>
                  <a:pt x="4938758" y="6071345"/>
                </a:lnTo>
                <a:lnTo>
                  <a:pt x="4914836" y="6066375"/>
                </a:lnTo>
                <a:lnTo>
                  <a:pt x="4931102" y="6084603"/>
                </a:lnTo>
                <a:lnTo>
                  <a:pt x="4914836" y="6102831"/>
                </a:lnTo>
                <a:lnTo>
                  <a:pt x="4938758" y="6097860"/>
                </a:lnTo>
                <a:lnTo>
                  <a:pt x="4946413" y="6121059"/>
                </a:lnTo>
                <a:lnTo>
                  <a:pt x="4954068" y="6097860"/>
                </a:lnTo>
                <a:lnTo>
                  <a:pt x="4977990" y="6102831"/>
                </a:lnTo>
                <a:lnTo>
                  <a:pt x="4961723" y="6084603"/>
                </a:lnTo>
                <a:lnTo>
                  <a:pt x="4977990" y="6066375"/>
                </a:lnTo>
                <a:lnTo>
                  <a:pt x="4954068" y="6071345"/>
                </a:lnTo>
                <a:close/>
                <a:moveTo>
                  <a:pt x="4852638" y="6048147"/>
                </a:moveTo>
                <a:lnTo>
                  <a:pt x="4844983" y="6071345"/>
                </a:lnTo>
                <a:lnTo>
                  <a:pt x="4821061" y="6066375"/>
                </a:lnTo>
                <a:lnTo>
                  <a:pt x="4837327" y="6084603"/>
                </a:lnTo>
                <a:lnTo>
                  <a:pt x="4821061" y="6102831"/>
                </a:lnTo>
                <a:lnTo>
                  <a:pt x="4844983" y="6097860"/>
                </a:lnTo>
                <a:lnTo>
                  <a:pt x="4852638" y="6121059"/>
                </a:lnTo>
                <a:lnTo>
                  <a:pt x="4860293" y="6097860"/>
                </a:lnTo>
                <a:lnTo>
                  <a:pt x="4884215" y="6102831"/>
                </a:lnTo>
                <a:lnTo>
                  <a:pt x="4867948" y="6084603"/>
                </a:lnTo>
                <a:lnTo>
                  <a:pt x="4884215" y="6066375"/>
                </a:lnTo>
                <a:lnTo>
                  <a:pt x="4860293" y="6071345"/>
                </a:lnTo>
                <a:close/>
                <a:moveTo>
                  <a:pt x="4758863" y="6048147"/>
                </a:moveTo>
                <a:lnTo>
                  <a:pt x="4751208" y="6071345"/>
                </a:lnTo>
                <a:lnTo>
                  <a:pt x="4727286" y="6066375"/>
                </a:lnTo>
                <a:lnTo>
                  <a:pt x="4743552" y="6084603"/>
                </a:lnTo>
                <a:lnTo>
                  <a:pt x="4727286" y="6102831"/>
                </a:lnTo>
                <a:lnTo>
                  <a:pt x="4751208" y="6097860"/>
                </a:lnTo>
                <a:lnTo>
                  <a:pt x="4758863" y="6121059"/>
                </a:lnTo>
                <a:lnTo>
                  <a:pt x="4766518" y="6097860"/>
                </a:lnTo>
                <a:lnTo>
                  <a:pt x="4790440" y="6102831"/>
                </a:lnTo>
                <a:lnTo>
                  <a:pt x="4774173" y="6084603"/>
                </a:lnTo>
                <a:lnTo>
                  <a:pt x="4790440" y="6066375"/>
                </a:lnTo>
                <a:lnTo>
                  <a:pt x="4766518" y="6071345"/>
                </a:lnTo>
                <a:close/>
                <a:moveTo>
                  <a:pt x="4705293" y="6038555"/>
                </a:moveTo>
                <a:lnTo>
                  <a:pt x="5001420" y="6038555"/>
                </a:lnTo>
                <a:lnTo>
                  <a:pt x="5001420" y="6132795"/>
                </a:lnTo>
                <a:lnTo>
                  <a:pt x="4705293" y="6132795"/>
                </a:lnTo>
                <a:close/>
                <a:moveTo>
                  <a:pt x="5431178" y="6036627"/>
                </a:moveTo>
                <a:lnTo>
                  <a:pt x="5431178" y="6106114"/>
                </a:lnTo>
                <a:lnTo>
                  <a:pt x="5478365" y="6106114"/>
                </a:lnTo>
                <a:lnTo>
                  <a:pt x="5478365" y="6092375"/>
                </a:lnTo>
                <a:lnTo>
                  <a:pt x="5449697" y="6092375"/>
                </a:lnTo>
                <a:lnTo>
                  <a:pt x="5449697" y="6036627"/>
                </a:lnTo>
                <a:close/>
                <a:moveTo>
                  <a:pt x="5397823" y="6036627"/>
                </a:moveTo>
                <a:lnTo>
                  <a:pt x="5397823" y="6106114"/>
                </a:lnTo>
                <a:lnTo>
                  <a:pt x="5416342" y="6106114"/>
                </a:lnTo>
                <a:lnTo>
                  <a:pt x="5416342" y="6036627"/>
                </a:lnTo>
                <a:close/>
                <a:moveTo>
                  <a:pt x="5326050" y="6036627"/>
                </a:moveTo>
                <a:lnTo>
                  <a:pt x="5326050" y="6106106"/>
                </a:lnTo>
                <a:lnTo>
                  <a:pt x="5344569" y="6106106"/>
                </a:lnTo>
                <a:lnTo>
                  <a:pt x="5344569" y="6074546"/>
                </a:lnTo>
                <a:lnTo>
                  <a:pt x="5344768" y="6074546"/>
                </a:lnTo>
                <a:lnTo>
                  <a:pt x="5366371" y="6106106"/>
                </a:lnTo>
                <a:lnTo>
                  <a:pt x="5389960" y="6106106"/>
                </a:lnTo>
                <a:lnTo>
                  <a:pt x="5362290" y="6068977"/>
                </a:lnTo>
                <a:lnTo>
                  <a:pt x="5387974" y="6036627"/>
                </a:lnTo>
                <a:lnTo>
                  <a:pt x="5365673" y="6036627"/>
                </a:lnTo>
                <a:lnTo>
                  <a:pt x="5344768" y="6064996"/>
                </a:lnTo>
                <a:lnTo>
                  <a:pt x="5344569" y="6064996"/>
                </a:lnTo>
                <a:lnTo>
                  <a:pt x="5344569" y="6036627"/>
                </a:lnTo>
                <a:close/>
                <a:moveTo>
                  <a:pt x="5264732" y="6036627"/>
                </a:moveTo>
                <a:lnTo>
                  <a:pt x="5264732" y="6106114"/>
                </a:lnTo>
                <a:lnTo>
                  <a:pt x="5314803" y="6106114"/>
                </a:lnTo>
                <a:lnTo>
                  <a:pt x="5314803" y="6092973"/>
                </a:lnTo>
                <a:lnTo>
                  <a:pt x="5283243" y="6092973"/>
                </a:lnTo>
                <a:lnTo>
                  <a:pt x="5283243" y="6077247"/>
                </a:lnTo>
                <a:lnTo>
                  <a:pt x="5312010" y="6077247"/>
                </a:lnTo>
                <a:lnTo>
                  <a:pt x="5312010" y="6064106"/>
                </a:lnTo>
                <a:lnTo>
                  <a:pt x="5283243" y="6064106"/>
                </a:lnTo>
                <a:lnTo>
                  <a:pt x="5283243" y="6049768"/>
                </a:lnTo>
                <a:lnTo>
                  <a:pt x="5313706" y="6049768"/>
                </a:lnTo>
                <a:lnTo>
                  <a:pt x="5313706" y="6036627"/>
                </a:lnTo>
                <a:close/>
                <a:moveTo>
                  <a:pt x="5131128" y="6036627"/>
                </a:moveTo>
                <a:lnTo>
                  <a:pt x="5156812" y="6079932"/>
                </a:lnTo>
                <a:lnTo>
                  <a:pt x="5156812" y="6106114"/>
                </a:lnTo>
                <a:lnTo>
                  <a:pt x="5175331" y="6106114"/>
                </a:lnTo>
                <a:lnTo>
                  <a:pt x="5175331" y="6079932"/>
                </a:lnTo>
                <a:lnTo>
                  <a:pt x="5200815" y="6036627"/>
                </a:lnTo>
                <a:lnTo>
                  <a:pt x="5179511" y="6036627"/>
                </a:lnTo>
                <a:lnTo>
                  <a:pt x="5166071" y="6064497"/>
                </a:lnTo>
                <a:lnTo>
                  <a:pt x="5152431" y="6036627"/>
                </a:lnTo>
                <a:close/>
                <a:moveTo>
                  <a:pt x="5088222" y="6036627"/>
                </a:moveTo>
                <a:lnTo>
                  <a:pt x="5088222" y="6106114"/>
                </a:lnTo>
                <a:lnTo>
                  <a:pt x="5135409" y="6106114"/>
                </a:lnTo>
                <a:lnTo>
                  <a:pt x="5135409" y="6092375"/>
                </a:lnTo>
                <a:lnTo>
                  <a:pt x="5106741" y="6092375"/>
                </a:lnTo>
                <a:lnTo>
                  <a:pt x="5106741" y="6036627"/>
                </a:lnTo>
                <a:close/>
                <a:moveTo>
                  <a:pt x="5516700" y="6035438"/>
                </a:moveTo>
                <a:cubicBezTo>
                  <a:pt x="5502760" y="6035438"/>
                  <a:pt x="5486436" y="6040018"/>
                  <a:pt x="5486436" y="6056741"/>
                </a:cubicBezTo>
                <a:cubicBezTo>
                  <a:pt x="5486436" y="6082026"/>
                  <a:pt x="5519285" y="6073864"/>
                  <a:pt x="5519285" y="6086805"/>
                </a:cubicBezTo>
                <a:cubicBezTo>
                  <a:pt x="5519285" y="6092374"/>
                  <a:pt x="5513716" y="6093571"/>
                  <a:pt x="5507839" y="6093571"/>
                </a:cubicBezTo>
                <a:cubicBezTo>
                  <a:pt x="5500167" y="6093571"/>
                  <a:pt x="5493501" y="6091576"/>
                  <a:pt x="5488722" y="6088991"/>
                </a:cubicBezTo>
                <a:lnTo>
                  <a:pt x="5488730" y="6089000"/>
                </a:lnTo>
                <a:lnTo>
                  <a:pt x="5487134" y="6104327"/>
                </a:lnTo>
                <a:cubicBezTo>
                  <a:pt x="5493302" y="6106313"/>
                  <a:pt x="5501364" y="6107311"/>
                  <a:pt x="5507839" y="6107311"/>
                </a:cubicBezTo>
                <a:cubicBezTo>
                  <a:pt x="5523266" y="6107311"/>
                  <a:pt x="5538402" y="6102432"/>
                  <a:pt x="5538402" y="6084412"/>
                </a:cubicBezTo>
                <a:cubicBezTo>
                  <a:pt x="5538402" y="6059326"/>
                  <a:pt x="5505553" y="6066890"/>
                  <a:pt x="5505553" y="6055644"/>
                </a:cubicBezTo>
                <a:cubicBezTo>
                  <a:pt x="5505553" y="6049577"/>
                  <a:pt x="5513317" y="6049178"/>
                  <a:pt x="5517996" y="6049178"/>
                </a:cubicBezTo>
                <a:cubicBezTo>
                  <a:pt x="5523266" y="6049178"/>
                  <a:pt x="5528644" y="6050175"/>
                  <a:pt x="5533423" y="6052361"/>
                </a:cubicBezTo>
                <a:lnTo>
                  <a:pt x="5534620" y="6038023"/>
                </a:lnTo>
                <a:cubicBezTo>
                  <a:pt x="5529940" y="6036435"/>
                  <a:pt x="5523366" y="6035438"/>
                  <a:pt x="5516700" y="6035438"/>
                </a:cubicBezTo>
                <a:close/>
                <a:moveTo>
                  <a:pt x="5231577" y="6035438"/>
                </a:moveTo>
                <a:cubicBezTo>
                  <a:pt x="5217638" y="6035438"/>
                  <a:pt x="5201313" y="6040018"/>
                  <a:pt x="5201313" y="6056741"/>
                </a:cubicBezTo>
                <a:cubicBezTo>
                  <a:pt x="5201313" y="6082026"/>
                  <a:pt x="5234162" y="6073864"/>
                  <a:pt x="5234162" y="6086805"/>
                </a:cubicBezTo>
                <a:cubicBezTo>
                  <a:pt x="5234162" y="6092374"/>
                  <a:pt x="5228593" y="6093571"/>
                  <a:pt x="5222716" y="6093571"/>
                </a:cubicBezTo>
                <a:cubicBezTo>
                  <a:pt x="5215044" y="6093571"/>
                  <a:pt x="5208378" y="6091576"/>
                  <a:pt x="5203599" y="6088991"/>
                </a:cubicBezTo>
                <a:lnTo>
                  <a:pt x="5203607" y="6089000"/>
                </a:lnTo>
                <a:lnTo>
                  <a:pt x="5202011" y="6104327"/>
                </a:lnTo>
                <a:cubicBezTo>
                  <a:pt x="5208179" y="6106313"/>
                  <a:pt x="5216241" y="6107311"/>
                  <a:pt x="5222716" y="6107311"/>
                </a:cubicBezTo>
                <a:cubicBezTo>
                  <a:pt x="5238143" y="6107311"/>
                  <a:pt x="5253279" y="6102432"/>
                  <a:pt x="5253279" y="6084412"/>
                </a:cubicBezTo>
                <a:cubicBezTo>
                  <a:pt x="5253279" y="6059326"/>
                  <a:pt x="5220430" y="6066890"/>
                  <a:pt x="5220430" y="6055644"/>
                </a:cubicBezTo>
                <a:cubicBezTo>
                  <a:pt x="5220430" y="6049577"/>
                  <a:pt x="5228194" y="6049178"/>
                  <a:pt x="5232873" y="6049178"/>
                </a:cubicBezTo>
                <a:cubicBezTo>
                  <a:pt x="5238143" y="6049178"/>
                  <a:pt x="5243521" y="6050175"/>
                  <a:pt x="5248300" y="6052361"/>
                </a:cubicBezTo>
                <a:lnTo>
                  <a:pt x="5249497" y="6038023"/>
                </a:lnTo>
                <a:cubicBezTo>
                  <a:pt x="5244817" y="6036435"/>
                  <a:pt x="5238243" y="6035438"/>
                  <a:pt x="5231577" y="6035438"/>
                </a:cubicBezTo>
                <a:close/>
                <a:moveTo>
                  <a:pt x="4701137" y="6034399"/>
                </a:moveTo>
                <a:lnTo>
                  <a:pt x="4701137" y="6136369"/>
                </a:lnTo>
                <a:lnTo>
                  <a:pt x="4701137" y="6136951"/>
                </a:lnTo>
                <a:lnTo>
                  <a:pt x="4701137" y="6333951"/>
                </a:lnTo>
                <a:cubicBezTo>
                  <a:pt x="4701137" y="6347183"/>
                  <a:pt x="4716381" y="6357914"/>
                  <a:pt x="4735199" y="6357922"/>
                </a:cubicBezTo>
                <a:lnTo>
                  <a:pt x="4815658" y="6357955"/>
                </a:lnTo>
                <a:cubicBezTo>
                  <a:pt x="4834734" y="6357955"/>
                  <a:pt x="4851175" y="6365344"/>
                  <a:pt x="4851175" y="6378261"/>
                </a:cubicBezTo>
                <a:lnTo>
                  <a:pt x="4855555" y="6378261"/>
                </a:lnTo>
                <a:cubicBezTo>
                  <a:pt x="4855555" y="6365353"/>
                  <a:pt x="4871996" y="6357955"/>
                  <a:pt x="4891064" y="6357955"/>
                </a:cubicBezTo>
                <a:lnTo>
                  <a:pt x="4971523" y="6357922"/>
                </a:lnTo>
                <a:cubicBezTo>
                  <a:pt x="4990332" y="6357922"/>
                  <a:pt x="5005585" y="6347183"/>
                  <a:pt x="5005585" y="6333951"/>
                </a:cubicBezTo>
                <a:lnTo>
                  <a:pt x="5005585" y="6136951"/>
                </a:lnTo>
                <a:lnTo>
                  <a:pt x="5005585" y="6136369"/>
                </a:lnTo>
                <a:lnTo>
                  <a:pt x="5005585" y="6034399"/>
                </a:lnTo>
                <a:lnTo>
                  <a:pt x="5005576" y="6034399"/>
                </a:lnTo>
                <a:close/>
                <a:moveTo>
                  <a:pt x="4715376" y="6015282"/>
                </a:moveTo>
                <a:lnTo>
                  <a:pt x="4715376" y="6027750"/>
                </a:lnTo>
                <a:lnTo>
                  <a:pt x="4991330" y="6027750"/>
                </a:lnTo>
                <a:lnTo>
                  <a:pt x="4991330" y="6015282"/>
                </a:lnTo>
                <a:close/>
                <a:moveTo>
                  <a:pt x="4901562" y="5996165"/>
                </a:moveTo>
                <a:lnTo>
                  <a:pt x="4901562" y="6008633"/>
                </a:lnTo>
                <a:lnTo>
                  <a:pt x="4984681" y="6008633"/>
                </a:lnTo>
                <a:lnTo>
                  <a:pt x="4984681" y="5996165"/>
                </a:lnTo>
                <a:close/>
                <a:moveTo>
                  <a:pt x="4811793" y="5996165"/>
                </a:moveTo>
                <a:lnTo>
                  <a:pt x="4811793" y="6008633"/>
                </a:lnTo>
                <a:lnTo>
                  <a:pt x="4894912" y="6008633"/>
                </a:lnTo>
                <a:lnTo>
                  <a:pt x="4894912" y="5996165"/>
                </a:lnTo>
                <a:close/>
                <a:moveTo>
                  <a:pt x="4722025" y="5996165"/>
                </a:moveTo>
                <a:lnTo>
                  <a:pt x="4722025" y="6008633"/>
                </a:lnTo>
                <a:lnTo>
                  <a:pt x="4805144" y="6008633"/>
                </a:lnTo>
                <a:lnTo>
                  <a:pt x="4805144" y="5996165"/>
                </a:lnTo>
                <a:close/>
                <a:moveTo>
                  <a:pt x="4946446" y="5977089"/>
                </a:moveTo>
                <a:lnTo>
                  <a:pt x="4946446" y="5989557"/>
                </a:lnTo>
                <a:lnTo>
                  <a:pt x="4984681" y="5989557"/>
                </a:lnTo>
                <a:lnTo>
                  <a:pt x="4984681" y="5977089"/>
                </a:lnTo>
                <a:close/>
                <a:moveTo>
                  <a:pt x="4766909" y="5977089"/>
                </a:moveTo>
                <a:lnTo>
                  <a:pt x="4766909" y="5989557"/>
                </a:lnTo>
                <a:lnTo>
                  <a:pt x="4850028" y="5989557"/>
                </a:lnTo>
                <a:lnTo>
                  <a:pt x="4850028" y="5977089"/>
                </a:lnTo>
                <a:close/>
                <a:moveTo>
                  <a:pt x="4722025" y="5977089"/>
                </a:moveTo>
                <a:lnTo>
                  <a:pt x="4722025" y="5989557"/>
                </a:lnTo>
                <a:lnTo>
                  <a:pt x="4760260" y="5989557"/>
                </a:lnTo>
                <a:lnTo>
                  <a:pt x="4760260" y="5977089"/>
                </a:lnTo>
                <a:close/>
                <a:moveTo>
                  <a:pt x="4856678" y="5977048"/>
                </a:moveTo>
                <a:lnTo>
                  <a:pt x="4856678" y="5989516"/>
                </a:lnTo>
                <a:lnTo>
                  <a:pt x="4939797" y="5989516"/>
                </a:lnTo>
                <a:lnTo>
                  <a:pt x="4939797" y="5977048"/>
                </a:lnTo>
                <a:close/>
                <a:moveTo>
                  <a:pt x="4901562" y="5957972"/>
                </a:moveTo>
                <a:lnTo>
                  <a:pt x="4901562" y="5970440"/>
                </a:lnTo>
                <a:lnTo>
                  <a:pt x="4984681" y="5970440"/>
                </a:lnTo>
                <a:lnTo>
                  <a:pt x="4984681" y="5957972"/>
                </a:lnTo>
                <a:close/>
                <a:moveTo>
                  <a:pt x="4811793" y="5957972"/>
                </a:moveTo>
                <a:lnTo>
                  <a:pt x="4811793" y="5970440"/>
                </a:lnTo>
                <a:lnTo>
                  <a:pt x="4894912" y="5970440"/>
                </a:lnTo>
                <a:lnTo>
                  <a:pt x="4894912" y="5957972"/>
                </a:lnTo>
                <a:close/>
                <a:moveTo>
                  <a:pt x="4722025" y="5957972"/>
                </a:moveTo>
                <a:lnTo>
                  <a:pt x="4722025" y="5970440"/>
                </a:lnTo>
                <a:lnTo>
                  <a:pt x="4805144" y="5970440"/>
                </a:lnTo>
                <a:lnTo>
                  <a:pt x="4805144" y="5957972"/>
                </a:lnTo>
                <a:close/>
                <a:moveTo>
                  <a:pt x="4941459" y="5935530"/>
                </a:moveTo>
                <a:lnTo>
                  <a:pt x="4925666" y="5951323"/>
                </a:lnTo>
                <a:lnTo>
                  <a:pt x="4978031" y="5951323"/>
                </a:lnTo>
                <a:lnTo>
                  <a:pt x="4962238" y="5935530"/>
                </a:lnTo>
                <a:close/>
                <a:moveTo>
                  <a:pt x="4875795" y="5935530"/>
                </a:moveTo>
                <a:lnTo>
                  <a:pt x="4860002" y="5951323"/>
                </a:lnTo>
                <a:lnTo>
                  <a:pt x="4912367" y="5951323"/>
                </a:lnTo>
                <a:lnTo>
                  <a:pt x="4896574" y="5935530"/>
                </a:lnTo>
                <a:close/>
                <a:moveTo>
                  <a:pt x="4810131" y="5935530"/>
                </a:moveTo>
                <a:lnTo>
                  <a:pt x="4794338" y="5951323"/>
                </a:lnTo>
                <a:lnTo>
                  <a:pt x="4846703" y="5951323"/>
                </a:lnTo>
                <a:lnTo>
                  <a:pt x="4830910" y="5935530"/>
                </a:lnTo>
                <a:close/>
                <a:moveTo>
                  <a:pt x="4744468" y="5935530"/>
                </a:moveTo>
                <a:lnTo>
                  <a:pt x="4728675" y="5951323"/>
                </a:lnTo>
                <a:lnTo>
                  <a:pt x="4781040" y="5951323"/>
                </a:lnTo>
                <a:lnTo>
                  <a:pt x="4765247" y="5935530"/>
                </a:lnTo>
                <a:close/>
                <a:moveTo>
                  <a:pt x="4959961" y="5898958"/>
                </a:moveTo>
                <a:lnTo>
                  <a:pt x="4959961" y="5911426"/>
                </a:lnTo>
                <a:lnTo>
                  <a:pt x="4966602" y="5918075"/>
                </a:lnTo>
                <a:lnTo>
                  <a:pt x="4966602" y="5931324"/>
                </a:lnTo>
                <a:lnTo>
                  <a:pt x="4984681" y="5949403"/>
                </a:lnTo>
                <a:lnTo>
                  <a:pt x="5002759" y="5931324"/>
                </a:lnTo>
                <a:lnTo>
                  <a:pt x="5002759" y="5918075"/>
                </a:lnTo>
                <a:lnTo>
                  <a:pt x="5009408" y="5911426"/>
                </a:lnTo>
                <a:lnTo>
                  <a:pt x="5009408" y="5898958"/>
                </a:lnTo>
                <a:lnTo>
                  <a:pt x="4997364" y="5898958"/>
                </a:lnTo>
                <a:lnTo>
                  <a:pt x="4997364" y="5908101"/>
                </a:lnTo>
                <a:lnTo>
                  <a:pt x="4990707" y="5908101"/>
                </a:lnTo>
                <a:lnTo>
                  <a:pt x="4990707" y="5898958"/>
                </a:lnTo>
                <a:lnTo>
                  <a:pt x="4978654" y="5898958"/>
                </a:lnTo>
                <a:lnTo>
                  <a:pt x="4978654" y="5908101"/>
                </a:lnTo>
                <a:lnTo>
                  <a:pt x="4972005" y="5908101"/>
                </a:lnTo>
                <a:lnTo>
                  <a:pt x="4972005" y="5898958"/>
                </a:lnTo>
                <a:close/>
                <a:moveTo>
                  <a:pt x="4893981" y="5898958"/>
                </a:moveTo>
                <a:lnTo>
                  <a:pt x="4893981" y="5911426"/>
                </a:lnTo>
                <a:lnTo>
                  <a:pt x="4900622" y="5918075"/>
                </a:lnTo>
                <a:lnTo>
                  <a:pt x="4900622" y="5931324"/>
                </a:lnTo>
                <a:lnTo>
                  <a:pt x="4918701" y="5949403"/>
                </a:lnTo>
                <a:lnTo>
                  <a:pt x="4936779" y="5931324"/>
                </a:lnTo>
                <a:lnTo>
                  <a:pt x="4936779" y="5918075"/>
                </a:lnTo>
                <a:lnTo>
                  <a:pt x="4943428" y="5911426"/>
                </a:lnTo>
                <a:lnTo>
                  <a:pt x="4943428" y="5898958"/>
                </a:lnTo>
                <a:lnTo>
                  <a:pt x="4931384" y="5898958"/>
                </a:lnTo>
                <a:lnTo>
                  <a:pt x="4931384" y="5908101"/>
                </a:lnTo>
                <a:lnTo>
                  <a:pt x="4924727" y="5908101"/>
                </a:lnTo>
                <a:lnTo>
                  <a:pt x="4924727" y="5898958"/>
                </a:lnTo>
                <a:lnTo>
                  <a:pt x="4912683" y="5898958"/>
                </a:lnTo>
                <a:lnTo>
                  <a:pt x="4912683" y="5908101"/>
                </a:lnTo>
                <a:lnTo>
                  <a:pt x="4906033" y="5908101"/>
                </a:lnTo>
                <a:lnTo>
                  <a:pt x="4906033" y="5898958"/>
                </a:lnTo>
                <a:close/>
                <a:moveTo>
                  <a:pt x="4828633" y="5898958"/>
                </a:moveTo>
                <a:lnTo>
                  <a:pt x="4828633" y="5911426"/>
                </a:lnTo>
                <a:lnTo>
                  <a:pt x="4835274" y="5918075"/>
                </a:lnTo>
                <a:lnTo>
                  <a:pt x="4835274" y="5931324"/>
                </a:lnTo>
                <a:lnTo>
                  <a:pt x="4853353" y="5949403"/>
                </a:lnTo>
                <a:lnTo>
                  <a:pt x="4871431" y="5931324"/>
                </a:lnTo>
                <a:lnTo>
                  <a:pt x="4871431" y="5918075"/>
                </a:lnTo>
                <a:lnTo>
                  <a:pt x="4878080" y="5911426"/>
                </a:lnTo>
                <a:lnTo>
                  <a:pt x="4878080" y="5898958"/>
                </a:lnTo>
                <a:lnTo>
                  <a:pt x="4866036" y="5898958"/>
                </a:lnTo>
                <a:lnTo>
                  <a:pt x="4866036" y="5908101"/>
                </a:lnTo>
                <a:lnTo>
                  <a:pt x="4859379" y="5908101"/>
                </a:lnTo>
                <a:lnTo>
                  <a:pt x="4859379" y="5898958"/>
                </a:lnTo>
                <a:lnTo>
                  <a:pt x="4847326" y="5898958"/>
                </a:lnTo>
                <a:lnTo>
                  <a:pt x="4847326" y="5908101"/>
                </a:lnTo>
                <a:lnTo>
                  <a:pt x="4840677" y="5908101"/>
                </a:lnTo>
                <a:lnTo>
                  <a:pt x="4840677" y="5898958"/>
                </a:lnTo>
                <a:close/>
                <a:moveTo>
                  <a:pt x="4763285" y="5898958"/>
                </a:moveTo>
                <a:lnTo>
                  <a:pt x="4763285" y="5911426"/>
                </a:lnTo>
                <a:lnTo>
                  <a:pt x="4769918" y="5918075"/>
                </a:lnTo>
                <a:lnTo>
                  <a:pt x="4769918" y="5931324"/>
                </a:lnTo>
                <a:lnTo>
                  <a:pt x="4787996" y="5949403"/>
                </a:lnTo>
                <a:lnTo>
                  <a:pt x="4806083" y="5931324"/>
                </a:lnTo>
                <a:lnTo>
                  <a:pt x="4806083" y="5918075"/>
                </a:lnTo>
                <a:lnTo>
                  <a:pt x="4812724" y="5911426"/>
                </a:lnTo>
                <a:lnTo>
                  <a:pt x="4812724" y="5898958"/>
                </a:lnTo>
                <a:lnTo>
                  <a:pt x="4800680" y="5898958"/>
                </a:lnTo>
                <a:lnTo>
                  <a:pt x="4800680" y="5908101"/>
                </a:lnTo>
                <a:lnTo>
                  <a:pt x="4794022" y="5908101"/>
                </a:lnTo>
                <a:lnTo>
                  <a:pt x="4794022" y="5898958"/>
                </a:lnTo>
                <a:lnTo>
                  <a:pt x="4781978" y="5898958"/>
                </a:lnTo>
                <a:lnTo>
                  <a:pt x="4781978" y="5908101"/>
                </a:lnTo>
                <a:lnTo>
                  <a:pt x="4775329" y="5908101"/>
                </a:lnTo>
                <a:lnTo>
                  <a:pt x="4775329" y="5898958"/>
                </a:lnTo>
                <a:close/>
                <a:moveTo>
                  <a:pt x="4697306" y="5898958"/>
                </a:moveTo>
                <a:lnTo>
                  <a:pt x="4697306" y="5911426"/>
                </a:lnTo>
                <a:lnTo>
                  <a:pt x="4703947" y="5918075"/>
                </a:lnTo>
                <a:lnTo>
                  <a:pt x="4703947" y="5931324"/>
                </a:lnTo>
                <a:lnTo>
                  <a:pt x="4722026" y="5949403"/>
                </a:lnTo>
                <a:lnTo>
                  <a:pt x="4740104" y="5931324"/>
                </a:lnTo>
                <a:lnTo>
                  <a:pt x="4740104" y="5918075"/>
                </a:lnTo>
                <a:lnTo>
                  <a:pt x="4746753" y="5911426"/>
                </a:lnTo>
                <a:lnTo>
                  <a:pt x="4746753" y="5898958"/>
                </a:lnTo>
                <a:lnTo>
                  <a:pt x="4734709" y="5898958"/>
                </a:lnTo>
                <a:lnTo>
                  <a:pt x="4734709" y="5908101"/>
                </a:lnTo>
                <a:lnTo>
                  <a:pt x="4728052" y="5908101"/>
                </a:lnTo>
                <a:lnTo>
                  <a:pt x="4728052" y="5898958"/>
                </a:lnTo>
                <a:lnTo>
                  <a:pt x="4715999" y="5898958"/>
                </a:lnTo>
                <a:lnTo>
                  <a:pt x="4715999" y="5908101"/>
                </a:lnTo>
                <a:lnTo>
                  <a:pt x="4709350" y="5908101"/>
                </a:lnTo>
                <a:lnTo>
                  <a:pt x="4709350" y="5898958"/>
                </a:lnTo>
                <a:close/>
                <a:moveTo>
                  <a:pt x="0" y="0"/>
                </a:moveTo>
                <a:lnTo>
                  <a:pt x="6096000" y="0"/>
                </a:lnTo>
                <a:lnTo>
                  <a:pt x="6096000" y="6857996"/>
                </a:lnTo>
                <a:lnTo>
                  <a:pt x="0" y="6857996"/>
                </a:lnTo>
                <a:close/>
              </a:path>
            </a:pathLst>
          </a:custGeom>
        </p:spPr>
        <p:txBody>
          <a:bodyPr wrap="square">
            <a:noAutofit/>
          </a:bodyPr>
          <a:lstStyle>
            <a:lvl1pPr marL="0" indent="0">
              <a:buNone/>
              <a:defRPr sz="2000"/>
            </a:lvl1pPr>
          </a:lstStyle>
          <a:p>
            <a:r>
              <a:rPr lang="sv-SE"/>
              <a:t>Infoga din bild här</a:t>
            </a:r>
          </a:p>
        </p:txBody>
      </p:sp>
      <p:sp>
        <p:nvSpPr>
          <p:cNvPr id="10" name="Platshållare för text 11">
            <a:extLst>
              <a:ext uri="{FF2B5EF4-FFF2-40B4-BE49-F238E27FC236}">
                <a16:creationId xmlns:a16="http://schemas.microsoft.com/office/drawing/2014/main" id="{97894EC7-4536-3352-FF52-7EC7FD007DF6}"/>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1295611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unktlista blå rubrik hus och bild utsiktstornet Lysekil">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A449874-5ADE-E6FF-8D79-D7F7FE0D30AD}"/>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3232675" y="2"/>
            <a:ext cx="9143997" cy="6857998"/>
          </a:xfrm>
          <a:prstGeom prst="rect">
            <a:avLst/>
          </a:prstGeom>
        </p:spPr>
      </p:pic>
      <p:sp>
        <p:nvSpPr>
          <p:cNvPr id="4" name="Rektangel 3">
            <a:extLst>
              <a:ext uri="{FF2B5EF4-FFF2-40B4-BE49-F238E27FC236}">
                <a16:creationId xmlns:a16="http://schemas.microsoft.com/office/drawing/2014/main" id="{5B349814-EB3B-CF77-DE71-886E4A326537}"/>
              </a:ext>
            </a:extLst>
          </p:cNvPr>
          <p:cNvSpPr>
            <a:spLocks noGrp="1" noRot="1" noMove="1" noResize="1" noEditPoints="1" noAdjustHandles="1" noChangeArrowheads="1" noChangeShapeType="1"/>
          </p:cNvSpPr>
          <p:nvPr userDrawn="1"/>
        </p:nvSpPr>
        <p:spPr>
          <a:xfrm>
            <a:off x="1" y="0"/>
            <a:ext cx="6096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09BD733-691B-B82A-C1CE-E09148ED8064}"/>
              </a:ext>
            </a:extLst>
          </p:cNvPr>
          <p:cNvSpPr/>
          <p:nvPr userDrawn="1"/>
        </p:nvSpPr>
        <p:spPr>
          <a:xfrm>
            <a:off x="12201124" y="0"/>
            <a:ext cx="134215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A23DDB61-B921-4C96-0125-41C3D03E1B37}"/>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grpSp>
        <p:nvGrpSpPr>
          <p:cNvPr id="7" name="Grupp 6">
            <a:extLst>
              <a:ext uri="{FF2B5EF4-FFF2-40B4-BE49-F238E27FC236}">
                <a16:creationId xmlns:a16="http://schemas.microsoft.com/office/drawing/2014/main" id="{76511978-9BC0-C7CF-EF0C-655DF6FA9021}"/>
              </a:ext>
            </a:extLst>
          </p:cNvPr>
          <p:cNvGrpSpPr>
            <a:grpSpLocks noGrp="1" noUngrp="1" noRot="1" noMove="1" noResize="1"/>
          </p:cNvGrpSpPr>
          <p:nvPr userDrawn="1"/>
        </p:nvGrpSpPr>
        <p:grpSpPr>
          <a:xfrm>
            <a:off x="1895171" y="6138759"/>
            <a:ext cx="2199709" cy="374484"/>
            <a:chOff x="1888435" y="5891642"/>
            <a:chExt cx="2199709" cy="374484"/>
          </a:xfrm>
        </p:grpSpPr>
        <p:pic>
          <p:nvPicPr>
            <p:cNvPr id="8" name="Bildobjekt 7">
              <a:extLst>
                <a:ext uri="{FF2B5EF4-FFF2-40B4-BE49-F238E27FC236}">
                  <a16:creationId xmlns:a16="http://schemas.microsoft.com/office/drawing/2014/main" id="{58C3567E-1EB1-4344-88EC-5F43A0BF772E}"/>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763273" y="5898774"/>
              <a:ext cx="460117" cy="367352"/>
            </a:xfrm>
            <a:prstGeom prst="rect">
              <a:avLst/>
            </a:prstGeom>
          </p:spPr>
        </p:pic>
        <p:pic>
          <p:nvPicPr>
            <p:cNvPr id="9" name="Bildobjekt 8">
              <a:extLst>
                <a:ext uri="{FF2B5EF4-FFF2-40B4-BE49-F238E27FC236}">
                  <a16:creationId xmlns:a16="http://schemas.microsoft.com/office/drawing/2014/main" id="{7B8E4E18-7CF7-50C2-2ED6-75F176612F68}"/>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190608" y="5891642"/>
              <a:ext cx="460117" cy="367352"/>
            </a:xfrm>
            <a:prstGeom prst="rect">
              <a:avLst/>
            </a:prstGeom>
          </p:spPr>
        </p:pic>
        <p:pic>
          <p:nvPicPr>
            <p:cNvPr id="10" name="Bildobjekt 9">
              <a:extLst>
                <a:ext uri="{FF2B5EF4-FFF2-40B4-BE49-F238E27FC236}">
                  <a16:creationId xmlns:a16="http://schemas.microsoft.com/office/drawing/2014/main" id="{E1CFEE63-EA6D-6F8E-CAEA-1E7B78746599}"/>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325854" y="5898773"/>
              <a:ext cx="460117" cy="367352"/>
            </a:xfrm>
            <a:prstGeom prst="rect">
              <a:avLst/>
            </a:prstGeom>
          </p:spPr>
        </p:pic>
        <p:pic>
          <p:nvPicPr>
            <p:cNvPr id="11" name="Bildobjekt 10">
              <a:extLst>
                <a:ext uri="{FF2B5EF4-FFF2-40B4-BE49-F238E27FC236}">
                  <a16:creationId xmlns:a16="http://schemas.microsoft.com/office/drawing/2014/main" id="{E10BAF2A-0B46-2213-81A5-50796B7DF776}"/>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628027" y="5898773"/>
              <a:ext cx="460117" cy="367352"/>
            </a:xfrm>
            <a:prstGeom prst="rect">
              <a:avLst/>
            </a:prstGeom>
          </p:spPr>
        </p:pic>
        <p:pic>
          <p:nvPicPr>
            <p:cNvPr id="12" name="Bildobjekt 11">
              <a:extLst>
                <a:ext uri="{FF2B5EF4-FFF2-40B4-BE49-F238E27FC236}">
                  <a16:creationId xmlns:a16="http://schemas.microsoft.com/office/drawing/2014/main" id="{DF4E3B28-1931-6B67-A192-0ED7CE046B44}"/>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1888435" y="5898773"/>
              <a:ext cx="460117" cy="367352"/>
            </a:xfrm>
            <a:prstGeom prst="rect">
              <a:avLst/>
            </a:prstGeom>
          </p:spPr>
        </p:pic>
      </p:grpSp>
      <p:sp>
        <p:nvSpPr>
          <p:cNvPr id="13" name="Platshållare för text 4">
            <a:extLst>
              <a:ext uri="{FF2B5EF4-FFF2-40B4-BE49-F238E27FC236}">
                <a16:creationId xmlns:a16="http://schemas.microsoft.com/office/drawing/2014/main" id="{9899A356-2B82-6E89-3A83-93608FB10890}"/>
              </a:ext>
            </a:extLst>
          </p:cNvPr>
          <p:cNvSpPr>
            <a:spLocks noGrp="1"/>
          </p:cNvSpPr>
          <p:nvPr>
            <p:ph type="body" sz="quarter" idx="11" hasCustomPrompt="1"/>
          </p:nvPr>
        </p:nvSpPr>
        <p:spPr>
          <a:xfrm>
            <a:off x="1393370" y="2924175"/>
            <a:ext cx="3972379" cy="2187575"/>
          </a:xfrm>
          <a:prstGeom prst="rect">
            <a:avLst/>
          </a:prstGeom>
        </p:spPr>
        <p:txBody>
          <a:bodyPr/>
          <a:lstStyle>
            <a:lvl1pPr>
              <a:defRPr sz="2000"/>
            </a:lvl1pPr>
            <a:lvl2pPr marL="457200" indent="0">
              <a:buNone/>
              <a:defRPr/>
            </a:lvl2pPr>
            <a:lvl3pPr marL="914400" indent="0">
              <a:buNone/>
              <a:defRPr/>
            </a:lvl3pPr>
            <a:lvl4pPr>
              <a:defRPr sz="2000"/>
            </a:lvl4pPr>
            <a:lvl5pPr>
              <a:defRPr sz="2000"/>
            </a:lvl5pPr>
          </a:lstStyle>
          <a:p>
            <a:pPr lvl="0"/>
            <a:r>
              <a:rPr lang="sv-SE"/>
              <a:t>Punkt 1 med text</a:t>
            </a:r>
          </a:p>
          <a:p>
            <a:pPr lvl="0"/>
            <a:r>
              <a:rPr lang="sv-SE"/>
              <a:t>Punkt 2 med text</a:t>
            </a:r>
          </a:p>
          <a:p>
            <a:pPr lvl="0"/>
            <a:r>
              <a:rPr lang="sv-SE"/>
              <a:t>Punkt 3 med text</a:t>
            </a:r>
          </a:p>
          <a:p>
            <a:pPr lvl="0"/>
            <a:r>
              <a:rPr lang="sv-SE"/>
              <a:t>Punkt 4 med text</a:t>
            </a:r>
          </a:p>
          <a:p>
            <a:pPr lvl="0"/>
            <a:r>
              <a:rPr lang="sv-SE"/>
              <a:t>Punkt 5 med text</a:t>
            </a:r>
          </a:p>
        </p:txBody>
      </p:sp>
      <p:sp>
        <p:nvSpPr>
          <p:cNvPr id="14" name="Platshållare för text 11">
            <a:extLst>
              <a:ext uri="{FF2B5EF4-FFF2-40B4-BE49-F238E27FC236}">
                <a16:creationId xmlns:a16="http://schemas.microsoft.com/office/drawing/2014/main" id="{E210B7C9-6850-42DC-F850-4BEF4393EF27}"/>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34483279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unktlista blå rubrik vågor och bild Stångehuvud 1">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D2A622F-B1C4-F08A-0754-621D687C50A6}"/>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899673" y="0"/>
            <a:ext cx="10286999" cy="6857999"/>
          </a:xfrm>
          <a:prstGeom prst="rect">
            <a:avLst/>
          </a:prstGeom>
        </p:spPr>
      </p:pic>
      <p:sp>
        <p:nvSpPr>
          <p:cNvPr id="4" name="Rektangel 3">
            <a:extLst>
              <a:ext uri="{FF2B5EF4-FFF2-40B4-BE49-F238E27FC236}">
                <a16:creationId xmlns:a16="http://schemas.microsoft.com/office/drawing/2014/main" id="{53C1F8B8-56DA-CCB1-7161-4A5F04E23386}"/>
              </a:ext>
            </a:extLst>
          </p:cNvPr>
          <p:cNvSpPr>
            <a:spLocks noGrp="1" noRot="1" noMove="1" noResize="1" noEditPoints="1" noAdjustHandles="1" noChangeArrowheads="1" noChangeShapeType="1"/>
          </p:cNvSpPr>
          <p:nvPr userDrawn="1"/>
        </p:nvSpPr>
        <p:spPr>
          <a:xfrm>
            <a:off x="1" y="0"/>
            <a:ext cx="6096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B78FC4D5-5FB6-0852-C02B-735CC9671261}"/>
              </a:ext>
            </a:extLst>
          </p:cNvPr>
          <p:cNvSpPr/>
          <p:nvPr userDrawn="1"/>
        </p:nvSpPr>
        <p:spPr>
          <a:xfrm>
            <a:off x="12201124" y="0"/>
            <a:ext cx="4379996"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2E591F58-EE47-66E7-978C-3FCD7501C26A}"/>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pic>
        <p:nvPicPr>
          <p:cNvPr id="7" name="Bildobjekt 6">
            <a:extLst>
              <a:ext uri="{FF2B5EF4-FFF2-40B4-BE49-F238E27FC236}">
                <a16:creationId xmlns:a16="http://schemas.microsoft.com/office/drawing/2014/main" id="{B0980652-BAF5-E842-9032-FC33291392A7}"/>
              </a:ext>
            </a:extLst>
          </p:cNvPr>
          <p:cNvPicPr>
            <a:picLocks noGrp="1" noRo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2051993" y="6296912"/>
            <a:ext cx="1886065" cy="163666"/>
          </a:xfrm>
          <a:prstGeom prst="rect">
            <a:avLst/>
          </a:prstGeom>
        </p:spPr>
      </p:pic>
      <p:sp>
        <p:nvSpPr>
          <p:cNvPr id="8" name="Platshållare för text 4">
            <a:extLst>
              <a:ext uri="{FF2B5EF4-FFF2-40B4-BE49-F238E27FC236}">
                <a16:creationId xmlns:a16="http://schemas.microsoft.com/office/drawing/2014/main" id="{88D703D2-4E7E-6855-5527-134B1326EE6E}"/>
              </a:ext>
            </a:extLst>
          </p:cNvPr>
          <p:cNvSpPr>
            <a:spLocks noGrp="1"/>
          </p:cNvSpPr>
          <p:nvPr>
            <p:ph type="body" sz="quarter" idx="11" hasCustomPrompt="1"/>
          </p:nvPr>
        </p:nvSpPr>
        <p:spPr>
          <a:xfrm>
            <a:off x="1393370" y="2924175"/>
            <a:ext cx="3972379" cy="2187575"/>
          </a:xfrm>
          <a:prstGeom prst="rect">
            <a:avLst/>
          </a:prstGeom>
        </p:spPr>
        <p:txBody>
          <a:bodyPr/>
          <a:lstStyle>
            <a:lvl1pPr>
              <a:defRPr sz="2000"/>
            </a:lvl1pPr>
            <a:lvl2pPr marL="457200" indent="0">
              <a:buNone/>
              <a:defRPr/>
            </a:lvl2pPr>
            <a:lvl3pPr marL="914400" indent="0">
              <a:buNone/>
              <a:defRPr/>
            </a:lvl3pPr>
            <a:lvl4pPr>
              <a:defRPr sz="2000"/>
            </a:lvl4pPr>
            <a:lvl5pPr>
              <a:defRPr sz="2000"/>
            </a:lvl5pPr>
          </a:lstStyle>
          <a:p>
            <a:pPr lvl="0"/>
            <a:r>
              <a:rPr lang="sv-SE"/>
              <a:t>Punkt 1 med text</a:t>
            </a:r>
          </a:p>
          <a:p>
            <a:pPr lvl="0"/>
            <a:r>
              <a:rPr lang="sv-SE"/>
              <a:t>Punkt 2 med text</a:t>
            </a:r>
          </a:p>
          <a:p>
            <a:pPr lvl="0"/>
            <a:r>
              <a:rPr lang="sv-SE"/>
              <a:t>Punkt 3 med text</a:t>
            </a:r>
          </a:p>
          <a:p>
            <a:pPr lvl="0"/>
            <a:r>
              <a:rPr lang="sv-SE"/>
              <a:t>Punkt 4 med text</a:t>
            </a:r>
          </a:p>
          <a:p>
            <a:pPr lvl="0"/>
            <a:r>
              <a:rPr lang="sv-SE"/>
              <a:t>Punkt 5 med text</a:t>
            </a:r>
          </a:p>
        </p:txBody>
      </p:sp>
      <p:sp>
        <p:nvSpPr>
          <p:cNvPr id="9" name="Platshållare för text 11">
            <a:extLst>
              <a:ext uri="{FF2B5EF4-FFF2-40B4-BE49-F238E27FC236}">
                <a16:creationId xmlns:a16="http://schemas.microsoft.com/office/drawing/2014/main" id="{F44C1ABF-486A-6A8E-963F-663E5BD5A9CC}"/>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tx2"/>
                </a:solidFill>
              </a:defRPr>
            </a:lvl1pPr>
          </a:lstStyle>
          <a:p>
            <a:pPr lvl="0"/>
            <a:r>
              <a:rPr lang="sv-SE" dirty="0"/>
              <a:t>Klicka här för rubrik</a:t>
            </a:r>
          </a:p>
        </p:txBody>
      </p:sp>
    </p:spTree>
    <p:extLst>
      <p:ext uri="{BB962C8B-B14F-4D97-AF65-F5344CB8AC3E}">
        <p14:creationId xmlns:p14="http://schemas.microsoft.com/office/powerpoint/2010/main" val="32986201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unktlista grå rubrik vågor och bild Stångehuvud 2">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2DEAEB6-3B47-0D87-27CC-5250C126810C}"/>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4051517" y="-1"/>
            <a:ext cx="10854995" cy="6858000"/>
          </a:xfrm>
          <a:prstGeom prst="rect">
            <a:avLst/>
          </a:prstGeom>
        </p:spPr>
      </p:pic>
      <p:sp>
        <p:nvSpPr>
          <p:cNvPr id="4" name="Rektangel 3">
            <a:extLst>
              <a:ext uri="{FF2B5EF4-FFF2-40B4-BE49-F238E27FC236}">
                <a16:creationId xmlns:a16="http://schemas.microsoft.com/office/drawing/2014/main" id="{11C5CBDE-9AA4-3199-9833-596B4EF8BA2D}"/>
              </a:ext>
            </a:extLst>
          </p:cNvPr>
          <p:cNvSpPr>
            <a:spLocks noGrp="1" noRot="1" noMove="1" noResize="1" noEditPoints="1" noAdjustHandles="1" noChangeArrowheads="1" noChangeShapeType="1"/>
          </p:cNvSpPr>
          <p:nvPr userDrawn="1"/>
        </p:nvSpPr>
        <p:spPr>
          <a:xfrm>
            <a:off x="1" y="0"/>
            <a:ext cx="6096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1BD6EE93-9986-E279-B673-7362671D3D53}"/>
              </a:ext>
            </a:extLst>
          </p:cNvPr>
          <p:cNvSpPr/>
          <p:nvPr userDrawn="1"/>
        </p:nvSpPr>
        <p:spPr>
          <a:xfrm>
            <a:off x="12201124" y="0"/>
            <a:ext cx="3099836"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AF45E77B-437D-B68A-6049-BF8A737E18F4}"/>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1"/>
          </a:xfrm>
          <a:prstGeom prst="rect">
            <a:avLst/>
          </a:prstGeom>
        </p:spPr>
      </p:pic>
      <p:grpSp>
        <p:nvGrpSpPr>
          <p:cNvPr id="7" name="Grupp 6">
            <a:extLst>
              <a:ext uri="{FF2B5EF4-FFF2-40B4-BE49-F238E27FC236}">
                <a16:creationId xmlns:a16="http://schemas.microsoft.com/office/drawing/2014/main" id="{739B96F1-21F1-8A8F-48AF-F7E817AABA32}"/>
              </a:ext>
            </a:extLst>
          </p:cNvPr>
          <p:cNvGrpSpPr>
            <a:grpSpLocks noGrp="1" noUngrp="1" noRot="1" noMove="1" noResize="1"/>
          </p:cNvGrpSpPr>
          <p:nvPr userDrawn="1"/>
        </p:nvGrpSpPr>
        <p:grpSpPr>
          <a:xfrm>
            <a:off x="1895171" y="6138759"/>
            <a:ext cx="2199710" cy="374484"/>
            <a:chOff x="1888435" y="5891642"/>
            <a:chExt cx="2199710" cy="374484"/>
          </a:xfrm>
        </p:grpSpPr>
        <p:pic>
          <p:nvPicPr>
            <p:cNvPr id="8" name="Bildobjekt 7">
              <a:extLst>
                <a:ext uri="{FF2B5EF4-FFF2-40B4-BE49-F238E27FC236}">
                  <a16:creationId xmlns:a16="http://schemas.microsoft.com/office/drawing/2014/main" id="{F55D9D88-C867-A5E7-125C-96072FAFC401}"/>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763273" y="5898774"/>
              <a:ext cx="460118" cy="367352"/>
            </a:xfrm>
            <a:prstGeom prst="rect">
              <a:avLst/>
            </a:prstGeom>
          </p:spPr>
        </p:pic>
        <p:pic>
          <p:nvPicPr>
            <p:cNvPr id="9" name="Bildobjekt 8">
              <a:extLst>
                <a:ext uri="{FF2B5EF4-FFF2-40B4-BE49-F238E27FC236}">
                  <a16:creationId xmlns:a16="http://schemas.microsoft.com/office/drawing/2014/main" id="{527DC145-0F48-3D99-D4FC-06D85738B38C}"/>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190608" y="5891642"/>
              <a:ext cx="460118" cy="367352"/>
            </a:xfrm>
            <a:prstGeom prst="rect">
              <a:avLst/>
            </a:prstGeom>
          </p:spPr>
        </p:pic>
        <p:pic>
          <p:nvPicPr>
            <p:cNvPr id="10" name="Bildobjekt 9">
              <a:extLst>
                <a:ext uri="{FF2B5EF4-FFF2-40B4-BE49-F238E27FC236}">
                  <a16:creationId xmlns:a16="http://schemas.microsoft.com/office/drawing/2014/main" id="{ED189659-3BAD-D57A-7508-D2AF14E03797}"/>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2325854" y="5898773"/>
              <a:ext cx="460118" cy="367352"/>
            </a:xfrm>
            <a:prstGeom prst="rect">
              <a:avLst/>
            </a:prstGeom>
          </p:spPr>
        </p:pic>
        <p:pic>
          <p:nvPicPr>
            <p:cNvPr id="11" name="Bildobjekt 10">
              <a:extLst>
                <a:ext uri="{FF2B5EF4-FFF2-40B4-BE49-F238E27FC236}">
                  <a16:creationId xmlns:a16="http://schemas.microsoft.com/office/drawing/2014/main" id="{BAA46FF9-8D71-F3F2-AB16-89CCF490A2AA}"/>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3628027" y="5898773"/>
              <a:ext cx="460118" cy="367352"/>
            </a:xfrm>
            <a:prstGeom prst="rect">
              <a:avLst/>
            </a:prstGeom>
          </p:spPr>
        </p:pic>
        <p:pic>
          <p:nvPicPr>
            <p:cNvPr id="12" name="Bildobjekt 11">
              <a:extLst>
                <a:ext uri="{FF2B5EF4-FFF2-40B4-BE49-F238E27FC236}">
                  <a16:creationId xmlns:a16="http://schemas.microsoft.com/office/drawing/2014/main" id="{8847F449-90F7-DBAA-89CF-B80C0C21EBD7}"/>
                </a:ext>
              </a:extLst>
            </p:cNvPr>
            <p:cNvPicPr>
              <a:picLocks noGrp="1" noRo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1888435" y="5898773"/>
              <a:ext cx="460118" cy="367352"/>
            </a:xfrm>
            <a:prstGeom prst="rect">
              <a:avLst/>
            </a:prstGeom>
          </p:spPr>
        </p:pic>
      </p:grpSp>
      <p:sp>
        <p:nvSpPr>
          <p:cNvPr id="13" name="Platshållare för text 4">
            <a:extLst>
              <a:ext uri="{FF2B5EF4-FFF2-40B4-BE49-F238E27FC236}">
                <a16:creationId xmlns:a16="http://schemas.microsoft.com/office/drawing/2014/main" id="{F952EBBC-E6C2-7920-5CB9-08D8DE104036}"/>
              </a:ext>
            </a:extLst>
          </p:cNvPr>
          <p:cNvSpPr>
            <a:spLocks noGrp="1"/>
          </p:cNvSpPr>
          <p:nvPr>
            <p:ph type="body" sz="quarter" idx="11" hasCustomPrompt="1"/>
          </p:nvPr>
        </p:nvSpPr>
        <p:spPr>
          <a:xfrm>
            <a:off x="1393370" y="2924175"/>
            <a:ext cx="3972379" cy="2187575"/>
          </a:xfrm>
          <a:prstGeom prst="rect">
            <a:avLst/>
          </a:prstGeom>
        </p:spPr>
        <p:txBody>
          <a:bodyPr/>
          <a:lstStyle>
            <a:lvl1pPr>
              <a:defRPr sz="2000"/>
            </a:lvl1pPr>
            <a:lvl2pPr marL="457200" indent="0">
              <a:buNone/>
              <a:defRPr/>
            </a:lvl2pPr>
            <a:lvl3pPr marL="914400" indent="0">
              <a:buNone/>
              <a:defRPr/>
            </a:lvl3pPr>
            <a:lvl4pPr>
              <a:defRPr sz="2000"/>
            </a:lvl4pPr>
            <a:lvl5pPr>
              <a:defRPr sz="2000"/>
            </a:lvl5pPr>
          </a:lstStyle>
          <a:p>
            <a:pPr lvl="0"/>
            <a:r>
              <a:rPr lang="sv-SE"/>
              <a:t>Punkt 1 med text</a:t>
            </a:r>
          </a:p>
          <a:p>
            <a:pPr lvl="0"/>
            <a:r>
              <a:rPr lang="sv-SE"/>
              <a:t>Punkt 2 med text</a:t>
            </a:r>
          </a:p>
          <a:p>
            <a:pPr lvl="0"/>
            <a:r>
              <a:rPr lang="sv-SE"/>
              <a:t>Punkt 3 med text</a:t>
            </a:r>
          </a:p>
          <a:p>
            <a:pPr lvl="0"/>
            <a:r>
              <a:rPr lang="sv-SE"/>
              <a:t>Punkt 4 med text</a:t>
            </a:r>
          </a:p>
          <a:p>
            <a:pPr lvl="0"/>
            <a:r>
              <a:rPr lang="sv-SE"/>
              <a:t>Punkt 5 med text</a:t>
            </a:r>
          </a:p>
        </p:txBody>
      </p:sp>
      <p:sp>
        <p:nvSpPr>
          <p:cNvPr id="14" name="Platshållare för text 11">
            <a:extLst>
              <a:ext uri="{FF2B5EF4-FFF2-40B4-BE49-F238E27FC236}">
                <a16:creationId xmlns:a16="http://schemas.microsoft.com/office/drawing/2014/main" id="{242841CD-985B-903F-3018-42FFA3E629BE}"/>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accent2"/>
                </a:solidFill>
              </a:defRPr>
            </a:lvl1pPr>
          </a:lstStyle>
          <a:p>
            <a:pPr lvl="0"/>
            <a:r>
              <a:rPr lang="sv-SE" dirty="0"/>
              <a:t>Klicka här för rubrik</a:t>
            </a:r>
          </a:p>
        </p:txBody>
      </p:sp>
    </p:spTree>
    <p:extLst>
      <p:ext uri="{BB962C8B-B14F-4D97-AF65-F5344CB8AC3E}">
        <p14:creationId xmlns:p14="http://schemas.microsoft.com/office/powerpoint/2010/main" val="25558700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unktlista grå rubrik vågor och bild Stångehuvud 3">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E49975A-22D1-0676-0400-475313155EF6}"/>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5902960" y="-1534163"/>
            <a:ext cx="6299200" cy="8398933"/>
          </a:xfrm>
          <a:prstGeom prst="rect">
            <a:avLst/>
          </a:prstGeom>
        </p:spPr>
      </p:pic>
      <p:sp>
        <p:nvSpPr>
          <p:cNvPr id="4" name="Rektangel 3">
            <a:extLst>
              <a:ext uri="{FF2B5EF4-FFF2-40B4-BE49-F238E27FC236}">
                <a16:creationId xmlns:a16="http://schemas.microsoft.com/office/drawing/2014/main" id="{E81354A1-8905-5A30-3DFA-717A88CA2915}"/>
              </a:ext>
            </a:extLst>
          </p:cNvPr>
          <p:cNvSpPr>
            <a:spLocks noGrp="1" noRot="1" noMove="1" noResize="1" noEditPoints="1" noAdjustHandles="1" noChangeArrowheads="1" noChangeShapeType="1"/>
          </p:cNvSpPr>
          <p:nvPr userDrawn="1"/>
        </p:nvSpPr>
        <p:spPr>
          <a:xfrm>
            <a:off x="1" y="0"/>
            <a:ext cx="6096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2DA0D3F-6F55-3C49-761C-54ED1E3B6740}"/>
              </a:ext>
            </a:extLst>
          </p:cNvPr>
          <p:cNvSpPr/>
          <p:nvPr userDrawn="1"/>
        </p:nvSpPr>
        <p:spPr>
          <a:xfrm>
            <a:off x="12201124" y="-243840"/>
            <a:ext cx="976395" cy="71018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93D849E6-22F1-62A8-1288-C35A8678BBD1}"/>
              </a:ext>
            </a:extLst>
          </p:cNvPr>
          <p:cNvPicPr/>
          <p:nvPr userDrawn="1"/>
        </p:nvPicPr>
        <p:blipFill>
          <a:blip r:embed="rId3"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sp>
        <p:nvSpPr>
          <p:cNvPr id="7" name="Rektangel 6">
            <a:extLst>
              <a:ext uri="{FF2B5EF4-FFF2-40B4-BE49-F238E27FC236}">
                <a16:creationId xmlns:a16="http://schemas.microsoft.com/office/drawing/2014/main" id="{71AE8C32-1F8D-8614-E569-9C9EACB1A900}"/>
              </a:ext>
            </a:extLst>
          </p:cNvPr>
          <p:cNvSpPr/>
          <p:nvPr userDrawn="1"/>
        </p:nvSpPr>
        <p:spPr>
          <a:xfrm rot="16200000">
            <a:off x="5829039" y="-7363204"/>
            <a:ext cx="1519439" cy="131775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5928D39F-7314-7653-97D1-0006B188AC59}"/>
              </a:ext>
            </a:extLst>
          </p:cNvPr>
          <p:cNvPicPr>
            <a:picLocks noGrp="1" noRo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2051987" y="6296910"/>
            <a:ext cx="1886077" cy="163667"/>
          </a:xfrm>
          <a:prstGeom prst="rect">
            <a:avLst/>
          </a:prstGeom>
        </p:spPr>
      </p:pic>
      <p:sp>
        <p:nvSpPr>
          <p:cNvPr id="9" name="Platshållare för text 4">
            <a:extLst>
              <a:ext uri="{FF2B5EF4-FFF2-40B4-BE49-F238E27FC236}">
                <a16:creationId xmlns:a16="http://schemas.microsoft.com/office/drawing/2014/main" id="{2D2305F4-F911-8625-72D9-9DFB04A93452}"/>
              </a:ext>
            </a:extLst>
          </p:cNvPr>
          <p:cNvSpPr>
            <a:spLocks noGrp="1"/>
          </p:cNvSpPr>
          <p:nvPr>
            <p:ph type="body" sz="quarter" idx="11" hasCustomPrompt="1"/>
          </p:nvPr>
        </p:nvSpPr>
        <p:spPr>
          <a:xfrm>
            <a:off x="1393370" y="2924175"/>
            <a:ext cx="3972379" cy="2187575"/>
          </a:xfrm>
          <a:prstGeom prst="rect">
            <a:avLst/>
          </a:prstGeom>
        </p:spPr>
        <p:txBody>
          <a:bodyPr/>
          <a:lstStyle>
            <a:lvl1pPr>
              <a:defRPr sz="2000"/>
            </a:lvl1pPr>
            <a:lvl2pPr marL="457200" indent="0">
              <a:buNone/>
              <a:defRPr/>
            </a:lvl2pPr>
            <a:lvl3pPr marL="914400" indent="0">
              <a:buNone/>
              <a:defRPr/>
            </a:lvl3pPr>
            <a:lvl4pPr>
              <a:defRPr sz="2000"/>
            </a:lvl4pPr>
            <a:lvl5pPr>
              <a:defRPr sz="2000"/>
            </a:lvl5pPr>
          </a:lstStyle>
          <a:p>
            <a:pPr lvl="0"/>
            <a:r>
              <a:rPr lang="sv-SE"/>
              <a:t>Punkt 1 med text</a:t>
            </a:r>
          </a:p>
          <a:p>
            <a:pPr lvl="0"/>
            <a:r>
              <a:rPr lang="sv-SE"/>
              <a:t>Punkt 2 med text</a:t>
            </a:r>
          </a:p>
          <a:p>
            <a:pPr lvl="0"/>
            <a:r>
              <a:rPr lang="sv-SE"/>
              <a:t>Punkt 3 med text</a:t>
            </a:r>
          </a:p>
          <a:p>
            <a:pPr lvl="0"/>
            <a:r>
              <a:rPr lang="sv-SE"/>
              <a:t>Punkt 4 med text</a:t>
            </a:r>
          </a:p>
          <a:p>
            <a:pPr lvl="0"/>
            <a:r>
              <a:rPr lang="sv-SE"/>
              <a:t>Punkt 5 med text</a:t>
            </a:r>
          </a:p>
        </p:txBody>
      </p:sp>
      <p:sp>
        <p:nvSpPr>
          <p:cNvPr id="10" name="Platshållare för text 11">
            <a:extLst>
              <a:ext uri="{FF2B5EF4-FFF2-40B4-BE49-F238E27FC236}">
                <a16:creationId xmlns:a16="http://schemas.microsoft.com/office/drawing/2014/main" id="{C0521172-C6FD-319A-5C59-82BE1D6ED0F7}"/>
              </a:ext>
            </a:extLst>
          </p:cNvPr>
          <p:cNvSpPr>
            <a:spLocks noGrp="1"/>
          </p:cNvSpPr>
          <p:nvPr>
            <p:ph type="body" sz="quarter" idx="10" hasCustomPrompt="1"/>
          </p:nvPr>
        </p:nvSpPr>
        <p:spPr>
          <a:xfrm>
            <a:off x="711652" y="1599042"/>
            <a:ext cx="4654597" cy="960622"/>
          </a:xfrm>
          <a:prstGeom prst="rect">
            <a:avLst/>
          </a:prstGeom>
        </p:spPr>
        <p:txBody>
          <a:bodyPr anchor="t"/>
          <a:lstStyle>
            <a:lvl1pPr marL="0" indent="0">
              <a:lnSpc>
                <a:spcPts val="3200"/>
              </a:lnSpc>
              <a:spcBef>
                <a:spcPts val="0"/>
              </a:spcBef>
              <a:buNone/>
              <a:defRPr sz="3000" b="1">
                <a:solidFill>
                  <a:schemeClr val="accent2"/>
                </a:solidFill>
              </a:defRPr>
            </a:lvl1pPr>
          </a:lstStyle>
          <a:p>
            <a:pPr lvl="0"/>
            <a:r>
              <a:rPr lang="sv-SE" dirty="0"/>
              <a:t>Klicka här för rubrik</a:t>
            </a:r>
          </a:p>
        </p:txBody>
      </p:sp>
    </p:spTree>
    <p:extLst>
      <p:ext uri="{BB962C8B-B14F-4D97-AF65-F5344CB8AC3E}">
        <p14:creationId xmlns:p14="http://schemas.microsoft.com/office/powerpoint/2010/main" val="402803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å rubrik och bred punktlista">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51E999C-9A2E-01A7-E01D-E3234A8BD203}"/>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pic>
        <p:nvPicPr>
          <p:cNvPr id="4" name="Bildobjekt 3">
            <a:extLst>
              <a:ext uri="{FF2B5EF4-FFF2-40B4-BE49-F238E27FC236}">
                <a16:creationId xmlns:a16="http://schemas.microsoft.com/office/drawing/2014/main" id="{844C6191-8A33-B363-F5D2-8DDEBEAAA314}"/>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10793307" y="5899189"/>
            <a:ext cx="874409" cy="479139"/>
          </a:xfrm>
          <a:prstGeom prst="rect">
            <a:avLst/>
          </a:prstGeom>
        </p:spPr>
      </p:pic>
      <p:sp>
        <p:nvSpPr>
          <p:cNvPr id="5" name="Platshållare för text 11">
            <a:extLst>
              <a:ext uri="{FF2B5EF4-FFF2-40B4-BE49-F238E27FC236}">
                <a16:creationId xmlns:a16="http://schemas.microsoft.com/office/drawing/2014/main" id="{7DCFA365-4511-A0D7-8149-4B714345057E}"/>
              </a:ext>
            </a:extLst>
          </p:cNvPr>
          <p:cNvSpPr>
            <a:spLocks noGrp="1"/>
          </p:cNvSpPr>
          <p:nvPr>
            <p:ph type="body" sz="quarter" idx="10" hasCustomPrompt="1"/>
          </p:nvPr>
        </p:nvSpPr>
        <p:spPr>
          <a:xfrm>
            <a:off x="705969" y="740789"/>
            <a:ext cx="10781181" cy="960622"/>
          </a:xfrm>
          <a:prstGeom prst="rect">
            <a:avLst/>
          </a:prstGeom>
        </p:spPr>
        <p:txBody>
          <a:bodyPr anchor="t" anchorCtr="0"/>
          <a:lstStyle>
            <a:lvl1pPr marL="0" indent="0">
              <a:lnSpc>
                <a:spcPts val="3200"/>
              </a:lnSpc>
              <a:spcBef>
                <a:spcPts val="0"/>
              </a:spcBef>
              <a:buNone/>
              <a:defRPr sz="3000" b="1">
                <a:solidFill>
                  <a:schemeClr val="tx2"/>
                </a:solidFill>
              </a:defRPr>
            </a:lvl1pPr>
          </a:lstStyle>
          <a:p>
            <a:pPr lvl="0"/>
            <a:r>
              <a:rPr lang="sv-SE" dirty="0"/>
              <a:t>Klicka här för rubrik</a:t>
            </a:r>
          </a:p>
        </p:txBody>
      </p:sp>
      <p:sp>
        <p:nvSpPr>
          <p:cNvPr id="6" name="Platshållare för text 4">
            <a:extLst>
              <a:ext uri="{FF2B5EF4-FFF2-40B4-BE49-F238E27FC236}">
                <a16:creationId xmlns:a16="http://schemas.microsoft.com/office/drawing/2014/main" id="{EF6EDF15-BCE7-6791-C700-8304C97EFACE}"/>
              </a:ext>
            </a:extLst>
          </p:cNvPr>
          <p:cNvSpPr>
            <a:spLocks noGrp="1"/>
          </p:cNvSpPr>
          <p:nvPr>
            <p:ph type="body" sz="quarter" idx="11" hasCustomPrompt="1"/>
          </p:nvPr>
        </p:nvSpPr>
        <p:spPr>
          <a:xfrm>
            <a:off x="1393370" y="1990725"/>
            <a:ext cx="10093780" cy="3419475"/>
          </a:xfrm>
          <a:prstGeom prst="rect">
            <a:avLst/>
          </a:prstGeom>
        </p:spPr>
        <p:txBody>
          <a:bodyPr/>
          <a:lstStyle>
            <a:lvl1pPr>
              <a:defRPr sz="2000"/>
            </a:lvl1pPr>
            <a:lvl2pPr marL="457200" indent="0">
              <a:buNone/>
              <a:defRPr/>
            </a:lvl2pPr>
            <a:lvl3pPr marL="914400" indent="0">
              <a:buNone/>
              <a:defRPr/>
            </a:lvl3pPr>
            <a:lvl4pPr>
              <a:defRPr sz="2000"/>
            </a:lvl4pPr>
            <a:lvl5pPr>
              <a:defRPr sz="2000"/>
            </a:lvl5pPr>
          </a:lstStyle>
          <a:p>
            <a:pPr lvl="0"/>
            <a:r>
              <a:rPr lang="sv-SE"/>
              <a:t>Punkt 1 med text</a:t>
            </a:r>
          </a:p>
          <a:p>
            <a:pPr lvl="0"/>
            <a:r>
              <a:rPr lang="sv-SE"/>
              <a:t>Punkt 2 med text</a:t>
            </a:r>
          </a:p>
          <a:p>
            <a:pPr lvl="0"/>
            <a:r>
              <a:rPr lang="sv-SE"/>
              <a:t>Punkt 3 med text</a:t>
            </a:r>
          </a:p>
          <a:p>
            <a:pPr lvl="0"/>
            <a:r>
              <a:rPr lang="sv-SE"/>
              <a:t>Punkt 4 med text</a:t>
            </a:r>
          </a:p>
          <a:p>
            <a:pPr lvl="0"/>
            <a:r>
              <a:rPr lang="sv-SE"/>
              <a:t>Punkt 5 med text</a:t>
            </a:r>
          </a:p>
        </p:txBody>
      </p:sp>
    </p:spTree>
    <p:extLst>
      <p:ext uri="{BB962C8B-B14F-4D97-AF65-F5344CB8AC3E}">
        <p14:creationId xmlns:p14="http://schemas.microsoft.com/office/powerpoint/2010/main" val="28538429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å bakgrund 3 textytor med symbolerna vatten, fiskar och farty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D6C47E-10B1-A19B-B8F6-9E479374D278}"/>
              </a:ext>
            </a:extLst>
          </p:cNvPr>
          <p:cNvSpPr>
            <a:spLocks noGrp="1" noRot="1" noMove="1" noResize="1" noEditPoints="1" noAdjustHandles="1" noChangeArrowheads="1" noChangeShapeType="1"/>
          </p:cNvSpPr>
          <p:nvPr userDrawn="1"/>
        </p:nvSpPr>
        <p:spPr>
          <a:xfrm>
            <a:off x="246529" y="246529"/>
            <a:ext cx="11698941" cy="6364942"/>
          </a:xfrm>
          <a:prstGeom prst="rect">
            <a:avLst/>
          </a:prstGeom>
          <a:solidFill>
            <a:srgbClr val="007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1C7F01A3-F4E6-8DF7-2B61-CD97D83E31B5}"/>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grpSp>
        <p:nvGrpSpPr>
          <p:cNvPr id="5" name="Grupp 4">
            <a:extLst>
              <a:ext uri="{FF2B5EF4-FFF2-40B4-BE49-F238E27FC236}">
                <a16:creationId xmlns:a16="http://schemas.microsoft.com/office/drawing/2014/main" id="{627C28BE-9651-D179-BC2A-017CB9069898}"/>
              </a:ext>
            </a:extLst>
          </p:cNvPr>
          <p:cNvGrpSpPr>
            <a:grpSpLocks noGrp="1" noUngrp="1" noRot="1" noMove="1" noResize="1"/>
          </p:cNvGrpSpPr>
          <p:nvPr userDrawn="1"/>
        </p:nvGrpSpPr>
        <p:grpSpPr>
          <a:xfrm>
            <a:off x="1902200" y="1646974"/>
            <a:ext cx="8129379" cy="688290"/>
            <a:chOff x="1902200" y="1646974"/>
            <a:chExt cx="8129379" cy="688290"/>
          </a:xfrm>
        </p:grpSpPr>
        <p:pic>
          <p:nvPicPr>
            <p:cNvPr id="6" name="Bildobjekt 5">
              <a:extLst>
                <a:ext uri="{FF2B5EF4-FFF2-40B4-BE49-F238E27FC236}">
                  <a16:creationId xmlns:a16="http://schemas.microsoft.com/office/drawing/2014/main" id="{46D06C55-3991-C047-005C-0D2C06C93363}"/>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5665542" y="1660084"/>
              <a:ext cx="681611" cy="675180"/>
            </a:xfrm>
            <a:prstGeom prst="rect">
              <a:avLst/>
            </a:prstGeom>
          </p:spPr>
        </p:pic>
        <p:pic>
          <p:nvPicPr>
            <p:cNvPr id="7" name="Bildobjekt 6">
              <a:extLst>
                <a:ext uri="{FF2B5EF4-FFF2-40B4-BE49-F238E27FC236}">
                  <a16:creationId xmlns:a16="http://schemas.microsoft.com/office/drawing/2014/main" id="{E9B1F4D2-6B17-0CA8-456D-4D64B4C7C17D}"/>
                </a:ext>
              </a:extLst>
            </p:cNvPr>
            <p:cNvPicPr>
              <a:picLocks noGrp="1" noRo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9310512" y="1660083"/>
              <a:ext cx="721067" cy="675181"/>
            </a:xfrm>
            <a:prstGeom prst="rect">
              <a:avLst/>
            </a:prstGeom>
          </p:spPr>
        </p:pic>
        <p:pic>
          <p:nvPicPr>
            <p:cNvPr id="8" name="Bildobjekt 7">
              <a:extLst>
                <a:ext uri="{FF2B5EF4-FFF2-40B4-BE49-F238E27FC236}">
                  <a16:creationId xmlns:a16="http://schemas.microsoft.com/office/drawing/2014/main" id="{062B0B34-42E3-86F1-1654-6F1D2A6245B4}"/>
                </a:ext>
              </a:extLst>
            </p:cNvPr>
            <p:cNvPicPr>
              <a:picLocks noGrp="1" noRo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p:blipFill>
          <p:spPr>
            <a:xfrm>
              <a:off x="1902200" y="1646974"/>
              <a:ext cx="681611" cy="663023"/>
            </a:xfrm>
            <a:prstGeom prst="rect">
              <a:avLst/>
            </a:prstGeom>
          </p:spPr>
        </p:pic>
      </p:grpSp>
      <p:sp>
        <p:nvSpPr>
          <p:cNvPr id="9" name="Platshållare för text 3">
            <a:extLst>
              <a:ext uri="{FF2B5EF4-FFF2-40B4-BE49-F238E27FC236}">
                <a16:creationId xmlns:a16="http://schemas.microsoft.com/office/drawing/2014/main" id="{EA67E9FE-3F49-BE1E-19C2-FFD01310FCA9}"/>
              </a:ext>
            </a:extLst>
          </p:cNvPr>
          <p:cNvSpPr>
            <a:spLocks noGrp="1"/>
          </p:cNvSpPr>
          <p:nvPr>
            <p:ph type="body" sz="quarter" idx="10" hasCustomPrompt="1"/>
          </p:nvPr>
        </p:nvSpPr>
        <p:spPr>
          <a:xfrm>
            <a:off x="830263" y="2591703"/>
            <a:ext cx="3154362" cy="947738"/>
          </a:xfrm>
          <a:prstGeom prst="rect">
            <a:avLst/>
          </a:prstGeom>
        </p:spPr>
        <p:txBody>
          <a:bodyPr anchor="b"/>
          <a:lstStyle>
            <a:lvl1pPr marL="0" indent="0">
              <a:lnSpc>
                <a:spcPts val="3200"/>
              </a:lnSpc>
              <a:buNone/>
              <a:defRPr b="1">
                <a:solidFill>
                  <a:schemeClr val="bg1"/>
                </a:solidFill>
              </a:defRPr>
            </a:lvl1pPr>
          </a:lstStyle>
          <a:p>
            <a:pPr lvl="0"/>
            <a:r>
              <a:rPr lang="sv-SE" dirty="0"/>
              <a:t>Skriv rubrik här</a:t>
            </a:r>
          </a:p>
        </p:txBody>
      </p:sp>
      <p:sp>
        <p:nvSpPr>
          <p:cNvPr id="10" name="Platshållare för text 5">
            <a:extLst>
              <a:ext uri="{FF2B5EF4-FFF2-40B4-BE49-F238E27FC236}">
                <a16:creationId xmlns:a16="http://schemas.microsoft.com/office/drawing/2014/main" id="{114E1FD9-F791-11A3-00CB-FAB4AA2F3750}"/>
              </a:ext>
            </a:extLst>
          </p:cNvPr>
          <p:cNvSpPr>
            <a:spLocks noGrp="1"/>
          </p:cNvSpPr>
          <p:nvPr>
            <p:ph type="body" sz="quarter" idx="11" hasCustomPrompt="1"/>
          </p:nvPr>
        </p:nvSpPr>
        <p:spPr>
          <a:xfrm>
            <a:off x="821874" y="3598848"/>
            <a:ext cx="3154362" cy="1652588"/>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p>
        </p:txBody>
      </p:sp>
      <p:sp>
        <p:nvSpPr>
          <p:cNvPr id="11" name="Platshållare för text 3">
            <a:extLst>
              <a:ext uri="{FF2B5EF4-FFF2-40B4-BE49-F238E27FC236}">
                <a16:creationId xmlns:a16="http://schemas.microsoft.com/office/drawing/2014/main" id="{E2D549C7-FAF6-8695-1006-ECA482171F25}"/>
              </a:ext>
            </a:extLst>
          </p:cNvPr>
          <p:cNvSpPr>
            <a:spLocks noGrp="1"/>
          </p:cNvSpPr>
          <p:nvPr>
            <p:ph type="body" sz="quarter" idx="12" hasCustomPrompt="1"/>
          </p:nvPr>
        </p:nvSpPr>
        <p:spPr>
          <a:xfrm>
            <a:off x="4447316" y="2591703"/>
            <a:ext cx="3154362" cy="947738"/>
          </a:xfrm>
          <a:prstGeom prst="rect">
            <a:avLst/>
          </a:prstGeom>
        </p:spPr>
        <p:txBody>
          <a:bodyPr anchor="b"/>
          <a:lstStyle>
            <a:lvl1pPr marL="0" indent="0">
              <a:lnSpc>
                <a:spcPts val="3200"/>
              </a:lnSpc>
              <a:buNone/>
              <a:defRPr b="1">
                <a:solidFill>
                  <a:schemeClr val="bg1"/>
                </a:solidFill>
              </a:defRPr>
            </a:lvl1pPr>
          </a:lstStyle>
          <a:p>
            <a:pPr lvl="0"/>
            <a:r>
              <a:rPr lang="sv-SE" dirty="0"/>
              <a:t>Skriv rubrik här</a:t>
            </a:r>
          </a:p>
        </p:txBody>
      </p:sp>
      <p:sp>
        <p:nvSpPr>
          <p:cNvPr id="12" name="Platshållare för text 5">
            <a:extLst>
              <a:ext uri="{FF2B5EF4-FFF2-40B4-BE49-F238E27FC236}">
                <a16:creationId xmlns:a16="http://schemas.microsoft.com/office/drawing/2014/main" id="{48A2C7AB-05EF-25E6-21C1-9BABE84C17D3}"/>
              </a:ext>
            </a:extLst>
          </p:cNvPr>
          <p:cNvSpPr>
            <a:spLocks noGrp="1"/>
          </p:cNvSpPr>
          <p:nvPr>
            <p:ph type="body" sz="quarter" idx="13" hasCustomPrompt="1"/>
          </p:nvPr>
        </p:nvSpPr>
        <p:spPr>
          <a:xfrm>
            <a:off x="4438927" y="3598848"/>
            <a:ext cx="3154362" cy="1652588"/>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p>
        </p:txBody>
      </p:sp>
      <p:sp>
        <p:nvSpPr>
          <p:cNvPr id="13" name="Platshållare för text 3">
            <a:extLst>
              <a:ext uri="{FF2B5EF4-FFF2-40B4-BE49-F238E27FC236}">
                <a16:creationId xmlns:a16="http://schemas.microsoft.com/office/drawing/2014/main" id="{7942DB4F-1585-7958-2BC1-D341B72C8AB5}"/>
              </a:ext>
            </a:extLst>
          </p:cNvPr>
          <p:cNvSpPr>
            <a:spLocks noGrp="1"/>
          </p:cNvSpPr>
          <p:nvPr>
            <p:ph type="body" sz="quarter" idx="14" hasCustomPrompt="1"/>
          </p:nvPr>
        </p:nvSpPr>
        <p:spPr>
          <a:xfrm>
            <a:off x="8106314" y="2591703"/>
            <a:ext cx="3154362" cy="947738"/>
          </a:xfrm>
          <a:prstGeom prst="rect">
            <a:avLst/>
          </a:prstGeom>
        </p:spPr>
        <p:txBody>
          <a:bodyPr anchor="b"/>
          <a:lstStyle>
            <a:lvl1pPr marL="0" indent="0">
              <a:lnSpc>
                <a:spcPts val="3200"/>
              </a:lnSpc>
              <a:buNone/>
              <a:defRPr b="1">
                <a:solidFill>
                  <a:schemeClr val="bg1"/>
                </a:solidFill>
              </a:defRPr>
            </a:lvl1pPr>
          </a:lstStyle>
          <a:p>
            <a:pPr lvl="0"/>
            <a:r>
              <a:rPr lang="sv-SE" dirty="0"/>
              <a:t>Skriv rubrik här</a:t>
            </a:r>
          </a:p>
        </p:txBody>
      </p:sp>
      <p:sp>
        <p:nvSpPr>
          <p:cNvPr id="14" name="Platshållare för text 5">
            <a:extLst>
              <a:ext uri="{FF2B5EF4-FFF2-40B4-BE49-F238E27FC236}">
                <a16:creationId xmlns:a16="http://schemas.microsoft.com/office/drawing/2014/main" id="{E8DE641D-CCF2-1452-DF55-44DEFEFD9FF6}"/>
              </a:ext>
            </a:extLst>
          </p:cNvPr>
          <p:cNvSpPr>
            <a:spLocks noGrp="1"/>
          </p:cNvSpPr>
          <p:nvPr>
            <p:ph type="body" sz="quarter" idx="15" hasCustomPrompt="1"/>
          </p:nvPr>
        </p:nvSpPr>
        <p:spPr>
          <a:xfrm>
            <a:off x="8097925" y="3598848"/>
            <a:ext cx="3154362" cy="1652588"/>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p>
        </p:txBody>
      </p:sp>
    </p:spTree>
    <p:extLst>
      <p:ext uri="{BB962C8B-B14F-4D97-AF65-F5344CB8AC3E}">
        <p14:creationId xmlns:p14="http://schemas.microsoft.com/office/powerpoint/2010/main" val="2576680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å bakgrund 3 textytor med symbolerna vatten, fiskar och farty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17D2728-B390-B2F6-B019-F74A8508CD03}"/>
              </a:ext>
            </a:extLst>
          </p:cNvPr>
          <p:cNvSpPr>
            <a:spLocks noGrp="1" noRot="1" noMove="1" noResize="1" noEditPoints="1" noAdjustHandles="1" noChangeArrowheads="1" noChangeShapeType="1"/>
          </p:cNvSpPr>
          <p:nvPr userDrawn="1"/>
        </p:nvSpPr>
        <p:spPr>
          <a:xfrm>
            <a:off x="246529" y="246529"/>
            <a:ext cx="11698941" cy="636494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300966AB-3A3E-B807-C53D-2F2F7BA07245}"/>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grpSp>
        <p:nvGrpSpPr>
          <p:cNvPr id="5" name="Grupp 4">
            <a:extLst>
              <a:ext uri="{FF2B5EF4-FFF2-40B4-BE49-F238E27FC236}">
                <a16:creationId xmlns:a16="http://schemas.microsoft.com/office/drawing/2014/main" id="{743187CB-40CF-678F-CA01-E44F570D9D12}"/>
              </a:ext>
            </a:extLst>
          </p:cNvPr>
          <p:cNvGrpSpPr>
            <a:grpSpLocks noGrp="1" noUngrp="1" noRot="1" noMove="1" noResize="1"/>
          </p:cNvGrpSpPr>
          <p:nvPr userDrawn="1"/>
        </p:nvGrpSpPr>
        <p:grpSpPr>
          <a:xfrm>
            <a:off x="1902200" y="1646974"/>
            <a:ext cx="8129379" cy="688290"/>
            <a:chOff x="1902200" y="1646974"/>
            <a:chExt cx="8129379" cy="688290"/>
          </a:xfrm>
        </p:grpSpPr>
        <p:pic>
          <p:nvPicPr>
            <p:cNvPr id="6" name="Bildobjekt 5">
              <a:extLst>
                <a:ext uri="{FF2B5EF4-FFF2-40B4-BE49-F238E27FC236}">
                  <a16:creationId xmlns:a16="http://schemas.microsoft.com/office/drawing/2014/main" id="{A4AA2D25-0F23-B469-1500-CADB1FD4F8E5}"/>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5665542" y="1660084"/>
              <a:ext cx="681611" cy="675180"/>
            </a:xfrm>
            <a:prstGeom prst="rect">
              <a:avLst/>
            </a:prstGeom>
          </p:spPr>
        </p:pic>
        <p:pic>
          <p:nvPicPr>
            <p:cNvPr id="7" name="Bildobjekt 6">
              <a:extLst>
                <a:ext uri="{FF2B5EF4-FFF2-40B4-BE49-F238E27FC236}">
                  <a16:creationId xmlns:a16="http://schemas.microsoft.com/office/drawing/2014/main" id="{51CAF950-D46C-94CE-426D-32DB496CD2FD}"/>
                </a:ext>
              </a:extLst>
            </p:cNvPr>
            <p:cNvPicPr>
              <a:picLocks noGrp="1" noRo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9310512" y="1660083"/>
              <a:ext cx="721067" cy="675181"/>
            </a:xfrm>
            <a:prstGeom prst="rect">
              <a:avLst/>
            </a:prstGeom>
          </p:spPr>
        </p:pic>
        <p:pic>
          <p:nvPicPr>
            <p:cNvPr id="8" name="Bildobjekt 7">
              <a:extLst>
                <a:ext uri="{FF2B5EF4-FFF2-40B4-BE49-F238E27FC236}">
                  <a16:creationId xmlns:a16="http://schemas.microsoft.com/office/drawing/2014/main" id="{2F222B7C-8975-E1A6-282C-D21EB86EF281}"/>
                </a:ext>
              </a:extLst>
            </p:cNvPr>
            <p:cNvPicPr>
              <a:picLocks noGrp="1" noRo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p:blipFill>
          <p:spPr>
            <a:xfrm>
              <a:off x="1902200" y="1646974"/>
              <a:ext cx="681611" cy="663023"/>
            </a:xfrm>
            <a:prstGeom prst="rect">
              <a:avLst/>
            </a:prstGeom>
          </p:spPr>
        </p:pic>
      </p:grpSp>
      <p:sp>
        <p:nvSpPr>
          <p:cNvPr id="9" name="Platshållare för text 3">
            <a:extLst>
              <a:ext uri="{FF2B5EF4-FFF2-40B4-BE49-F238E27FC236}">
                <a16:creationId xmlns:a16="http://schemas.microsoft.com/office/drawing/2014/main" id="{356C275D-5056-6BE9-BBED-888CBE9C8AB5}"/>
              </a:ext>
            </a:extLst>
          </p:cNvPr>
          <p:cNvSpPr>
            <a:spLocks noGrp="1"/>
          </p:cNvSpPr>
          <p:nvPr>
            <p:ph type="body" sz="quarter" idx="10" hasCustomPrompt="1"/>
          </p:nvPr>
        </p:nvSpPr>
        <p:spPr>
          <a:xfrm>
            <a:off x="830263" y="2591703"/>
            <a:ext cx="3154362" cy="947738"/>
          </a:xfrm>
          <a:prstGeom prst="rect">
            <a:avLst/>
          </a:prstGeom>
        </p:spPr>
        <p:txBody>
          <a:bodyPr anchor="b"/>
          <a:lstStyle>
            <a:lvl1pPr marL="0" indent="0">
              <a:lnSpc>
                <a:spcPts val="3200"/>
              </a:lnSpc>
              <a:buNone/>
              <a:defRPr b="1">
                <a:solidFill>
                  <a:schemeClr val="bg1"/>
                </a:solidFill>
              </a:defRPr>
            </a:lvl1pPr>
          </a:lstStyle>
          <a:p>
            <a:pPr lvl="0"/>
            <a:r>
              <a:rPr lang="sv-SE" dirty="0"/>
              <a:t>Skriv rubrik här</a:t>
            </a:r>
          </a:p>
        </p:txBody>
      </p:sp>
      <p:sp>
        <p:nvSpPr>
          <p:cNvPr id="10" name="Platshållare för text 5">
            <a:extLst>
              <a:ext uri="{FF2B5EF4-FFF2-40B4-BE49-F238E27FC236}">
                <a16:creationId xmlns:a16="http://schemas.microsoft.com/office/drawing/2014/main" id="{43F80E69-A5E2-2B10-A0EC-3FEF4C6D76C3}"/>
              </a:ext>
            </a:extLst>
          </p:cNvPr>
          <p:cNvSpPr>
            <a:spLocks noGrp="1"/>
          </p:cNvSpPr>
          <p:nvPr>
            <p:ph type="body" sz="quarter" idx="11" hasCustomPrompt="1"/>
          </p:nvPr>
        </p:nvSpPr>
        <p:spPr>
          <a:xfrm>
            <a:off x="821874" y="3598848"/>
            <a:ext cx="3154362" cy="1652588"/>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p>
        </p:txBody>
      </p:sp>
      <p:sp>
        <p:nvSpPr>
          <p:cNvPr id="11" name="Platshållare för text 3">
            <a:extLst>
              <a:ext uri="{FF2B5EF4-FFF2-40B4-BE49-F238E27FC236}">
                <a16:creationId xmlns:a16="http://schemas.microsoft.com/office/drawing/2014/main" id="{2FAF4EA0-9977-9A4D-1BE6-F8D8533515A8}"/>
              </a:ext>
            </a:extLst>
          </p:cNvPr>
          <p:cNvSpPr>
            <a:spLocks noGrp="1"/>
          </p:cNvSpPr>
          <p:nvPr>
            <p:ph type="body" sz="quarter" idx="12" hasCustomPrompt="1"/>
          </p:nvPr>
        </p:nvSpPr>
        <p:spPr>
          <a:xfrm>
            <a:off x="4447316" y="2591703"/>
            <a:ext cx="3154362" cy="947738"/>
          </a:xfrm>
          <a:prstGeom prst="rect">
            <a:avLst/>
          </a:prstGeom>
        </p:spPr>
        <p:txBody>
          <a:bodyPr anchor="b"/>
          <a:lstStyle>
            <a:lvl1pPr marL="0" indent="0">
              <a:lnSpc>
                <a:spcPts val="3200"/>
              </a:lnSpc>
              <a:buNone/>
              <a:defRPr b="1">
                <a:solidFill>
                  <a:schemeClr val="bg1"/>
                </a:solidFill>
              </a:defRPr>
            </a:lvl1pPr>
          </a:lstStyle>
          <a:p>
            <a:pPr lvl="0"/>
            <a:r>
              <a:rPr lang="sv-SE" dirty="0"/>
              <a:t>Skriv rubrik här</a:t>
            </a:r>
          </a:p>
        </p:txBody>
      </p:sp>
      <p:sp>
        <p:nvSpPr>
          <p:cNvPr id="12" name="Platshållare för text 5">
            <a:extLst>
              <a:ext uri="{FF2B5EF4-FFF2-40B4-BE49-F238E27FC236}">
                <a16:creationId xmlns:a16="http://schemas.microsoft.com/office/drawing/2014/main" id="{F07D16B2-FF6B-EE14-242B-50189E1D1A1F}"/>
              </a:ext>
            </a:extLst>
          </p:cNvPr>
          <p:cNvSpPr>
            <a:spLocks noGrp="1"/>
          </p:cNvSpPr>
          <p:nvPr>
            <p:ph type="body" sz="quarter" idx="13" hasCustomPrompt="1"/>
          </p:nvPr>
        </p:nvSpPr>
        <p:spPr>
          <a:xfrm>
            <a:off x="4438927" y="3598848"/>
            <a:ext cx="3154362" cy="1652588"/>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p>
        </p:txBody>
      </p:sp>
      <p:sp>
        <p:nvSpPr>
          <p:cNvPr id="13" name="Platshållare för text 3">
            <a:extLst>
              <a:ext uri="{FF2B5EF4-FFF2-40B4-BE49-F238E27FC236}">
                <a16:creationId xmlns:a16="http://schemas.microsoft.com/office/drawing/2014/main" id="{CAD6DDB3-ECF9-E2E5-6AAC-95EAEFEB6B15}"/>
              </a:ext>
            </a:extLst>
          </p:cNvPr>
          <p:cNvSpPr>
            <a:spLocks noGrp="1"/>
          </p:cNvSpPr>
          <p:nvPr>
            <p:ph type="body" sz="quarter" idx="14" hasCustomPrompt="1"/>
          </p:nvPr>
        </p:nvSpPr>
        <p:spPr>
          <a:xfrm>
            <a:off x="8106314" y="2591703"/>
            <a:ext cx="3154362" cy="947738"/>
          </a:xfrm>
          <a:prstGeom prst="rect">
            <a:avLst/>
          </a:prstGeom>
        </p:spPr>
        <p:txBody>
          <a:bodyPr anchor="b"/>
          <a:lstStyle>
            <a:lvl1pPr marL="0" indent="0">
              <a:lnSpc>
                <a:spcPts val="3200"/>
              </a:lnSpc>
              <a:buNone/>
              <a:defRPr b="1">
                <a:solidFill>
                  <a:schemeClr val="bg1"/>
                </a:solidFill>
              </a:defRPr>
            </a:lvl1pPr>
          </a:lstStyle>
          <a:p>
            <a:pPr lvl="0"/>
            <a:r>
              <a:rPr lang="sv-SE" dirty="0"/>
              <a:t>Skriv rubrik här</a:t>
            </a:r>
          </a:p>
        </p:txBody>
      </p:sp>
      <p:sp>
        <p:nvSpPr>
          <p:cNvPr id="14" name="Platshållare för text 5">
            <a:extLst>
              <a:ext uri="{FF2B5EF4-FFF2-40B4-BE49-F238E27FC236}">
                <a16:creationId xmlns:a16="http://schemas.microsoft.com/office/drawing/2014/main" id="{E2EF5920-17A1-0412-52C1-BDC6EFC06FB3}"/>
              </a:ext>
            </a:extLst>
          </p:cNvPr>
          <p:cNvSpPr>
            <a:spLocks noGrp="1"/>
          </p:cNvSpPr>
          <p:nvPr>
            <p:ph type="body" sz="quarter" idx="15" hasCustomPrompt="1"/>
          </p:nvPr>
        </p:nvSpPr>
        <p:spPr>
          <a:xfrm>
            <a:off x="8097925" y="3598848"/>
            <a:ext cx="3154362" cy="1652588"/>
          </a:xfrm>
          <a:prstGeom prst="rect">
            <a:avLst/>
          </a:prstGeom>
        </p:spPr>
        <p:txBody>
          <a:bodyPr/>
          <a:lstStyle>
            <a:lvl1pPr marL="0" indent="0">
              <a:buNone/>
              <a:defRPr sz="2000">
                <a:solidFill>
                  <a:schemeClr val="bg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p>
        </p:txBody>
      </p:sp>
    </p:spTree>
    <p:extLst>
      <p:ext uri="{BB962C8B-B14F-4D97-AF65-F5344CB8AC3E}">
        <p14:creationId xmlns:p14="http://schemas.microsoft.com/office/powerpoint/2010/main" val="6113304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t bakgrund blå rubrik 3 textytor med blå symbolerna hus, ax och vatten">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34C0B22-DA36-3A72-5B68-6ABD947F462E}"/>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793306" y="5899189"/>
            <a:ext cx="874409" cy="479140"/>
          </a:xfrm>
          <a:prstGeom prst="rect">
            <a:avLst/>
          </a:prstGeom>
        </p:spPr>
      </p:pic>
      <p:grpSp>
        <p:nvGrpSpPr>
          <p:cNvPr id="4" name="Grupp 3">
            <a:extLst>
              <a:ext uri="{FF2B5EF4-FFF2-40B4-BE49-F238E27FC236}">
                <a16:creationId xmlns:a16="http://schemas.microsoft.com/office/drawing/2014/main" id="{D1E01026-44ED-FA25-D4E9-00EF5E954965}"/>
              </a:ext>
            </a:extLst>
          </p:cNvPr>
          <p:cNvGrpSpPr>
            <a:grpSpLocks noGrp="1" noUngrp="1" noRot="1" noMove="1" noResize="1"/>
          </p:cNvGrpSpPr>
          <p:nvPr userDrawn="1"/>
        </p:nvGrpSpPr>
        <p:grpSpPr>
          <a:xfrm>
            <a:off x="1823473" y="1642032"/>
            <a:ext cx="8225962" cy="706341"/>
            <a:chOff x="1823473" y="1642032"/>
            <a:chExt cx="8225962" cy="706341"/>
          </a:xfrm>
        </p:grpSpPr>
        <p:pic>
          <p:nvPicPr>
            <p:cNvPr id="5" name="Bildobjekt 4">
              <a:extLst>
                <a:ext uri="{FF2B5EF4-FFF2-40B4-BE49-F238E27FC236}">
                  <a16:creationId xmlns:a16="http://schemas.microsoft.com/office/drawing/2014/main" id="{66F48205-C896-DA3D-7592-40882080D1E0}"/>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5747781" y="1646974"/>
              <a:ext cx="517133" cy="701399"/>
            </a:xfrm>
            <a:prstGeom prst="rect">
              <a:avLst/>
            </a:prstGeom>
          </p:spPr>
        </p:pic>
        <p:pic>
          <p:nvPicPr>
            <p:cNvPr id="6" name="Bildobjekt 5">
              <a:extLst>
                <a:ext uri="{FF2B5EF4-FFF2-40B4-BE49-F238E27FC236}">
                  <a16:creationId xmlns:a16="http://schemas.microsoft.com/office/drawing/2014/main" id="{9EE1B18F-15BB-4B42-AA61-B4F157F4AE15}"/>
                </a:ext>
              </a:extLst>
            </p:cNvPr>
            <p:cNvPicPr>
              <a:picLocks noGrp="1" noRo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9324559" y="1642032"/>
              <a:ext cx="724876" cy="705107"/>
            </a:xfrm>
            <a:prstGeom prst="rect">
              <a:avLst/>
            </a:prstGeom>
          </p:spPr>
        </p:pic>
        <p:pic>
          <p:nvPicPr>
            <p:cNvPr id="7" name="Bildobjekt 6">
              <a:extLst>
                <a:ext uri="{FF2B5EF4-FFF2-40B4-BE49-F238E27FC236}">
                  <a16:creationId xmlns:a16="http://schemas.microsoft.com/office/drawing/2014/main" id="{51DC117C-13C6-259F-B239-596D805E548C}"/>
                </a:ext>
              </a:extLst>
            </p:cNvPr>
            <p:cNvPicPr>
              <a:picLocks noGrp="1" noRo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p:blipFill>
          <p:spPr>
            <a:xfrm>
              <a:off x="1823473" y="1646974"/>
              <a:ext cx="878520" cy="701399"/>
            </a:xfrm>
            <a:prstGeom prst="rect">
              <a:avLst/>
            </a:prstGeom>
          </p:spPr>
        </p:pic>
      </p:grpSp>
      <p:sp>
        <p:nvSpPr>
          <p:cNvPr id="8" name="Platshållare för text 3">
            <a:extLst>
              <a:ext uri="{FF2B5EF4-FFF2-40B4-BE49-F238E27FC236}">
                <a16:creationId xmlns:a16="http://schemas.microsoft.com/office/drawing/2014/main" id="{4478C9A9-4111-F7A6-02BB-2B7052729C44}"/>
              </a:ext>
            </a:extLst>
          </p:cNvPr>
          <p:cNvSpPr>
            <a:spLocks noGrp="1"/>
          </p:cNvSpPr>
          <p:nvPr>
            <p:ph type="body" sz="quarter" idx="10" hasCustomPrompt="1"/>
          </p:nvPr>
        </p:nvSpPr>
        <p:spPr>
          <a:xfrm>
            <a:off x="830263" y="2591703"/>
            <a:ext cx="3154362" cy="947738"/>
          </a:xfrm>
          <a:prstGeom prst="rect">
            <a:avLst/>
          </a:prstGeom>
        </p:spPr>
        <p:txBody>
          <a:bodyPr anchor="b"/>
          <a:lstStyle>
            <a:lvl1pPr marL="0" indent="0">
              <a:lnSpc>
                <a:spcPts val="3200"/>
              </a:lnSpc>
              <a:buNone/>
              <a:defRPr b="1">
                <a:solidFill>
                  <a:schemeClr val="tx2"/>
                </a:solidFill>
              </a:defRPr>
            </a:lvl1pPr>
          </a:lstStyle>
          <a:p>
            <a:pPr lvl="0"/>
            <a:r>
              <a:rPr lang="sv-SE" dirty="0"/>
              <a:t>Skriv rubrik här</a:t>
            </a:r>
          </a:p>
        </p:txBody>
      </p:sp>
      <p:sp>
        <p:nvSpPr>
          <p:cNvPr id="9" name="Platshållare för text 5">
            <a:extLst>
              <a:ext uri="{FF2B5EF4-FFF2-40B4-BE49-F238E27FC236}">
                <a16:creationId xmlns:a16="http://schemas.microsoft.com/office/drawing/2014/main" id="{1326DEC3-47ED-2206-3C8F-D72F2D1BDC27}"/>
              </a:ext>
            </a:extLst>
          </p:cNvPr>
          <p:cNvSpPr>
            <a:spLocks noGrp="1"/>
          </p:cNvSpPr>
          <p:nvPr>
            <p:ph type="body" sz="quarter" idx="11" hasCustomPrompt="1"/>
          </p:nvPr>
        </p:nvSpPr>
        <p:spPr>
          <a:xfrm>
            <a:off x="821874" y="3598848"/>
            <a:ext cx="3154362" cy="1652588"/>
          </a:xfrm>
          <a:prstGeom prst="rect">
            <a:avLst/>
          </a:prstGeom>
        </p:spPr>
        <p:txBody>
          <a:bodyPr/>
          <a:lstStyle>
            <a:lvl1pPr marL="0" indent="0">
              <a:buNone/>
              <a:defRPr sz="2000">
                <a:solidFill>
                  <a:schemeClr val="tx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p>
        </p:txBody>
      </p:sp>
      <p:sp>
        <p:nvSpPr>
          <p:cNvPr id="10" name="Platshållare för text 3">
            <a:extLst>
              <a:ext uri="{FF2B5EF4-FFF2-40B4-BE49-F238E27FC236}">
                <a16:creationId xmlns:a16="http://schemas.microsoft.com/office/drawing/2014/main" id="{0C9DBE92-1DCB-2E5D-1A78-B59D418B1E42}"/>
              </a:ext>
            </a:extLst>
          </p:cNvPr>
          <p:cNvSpPr>
            <a:spLocks noGrp="1"/>
          </p:cNvSpPr>
          <p:nvPr>
            <p:ph type="body" sz="quarter" idx="12" hasCustomPrompt="1"/>
          </p:nvPr>
        </p:nvSpPr>
        <p:spPr>
          <a:xfrm>
            <a:off x="4447316" y="2591703"/>
            <a:ext cx="3154362" cy="947738"/>
          </a:xfrm>
          <a:prstGeom prst="rect">
            <a:avLst/>
          </a:prstGeom>
        </p:spPr>
        <p:txBody>
          <a:bodyPr anchor="b"/>
          <a:lstStyle>
            <a:lvl1pPr marL="0" indent="0">
              <a:lnSpc>
                <a:spcPts val="3200"/>
              </a:lnSpc>
              <a:buNone/>
              <a:defRPr b="1">
                <a:solidFill>
                  <a:schemeClr val="tx2"/>
                </a:solidFill>
              </a:defRPr>
            </a:lvl1pPr>
          </a:lstStyle>
          <a:p>
            <a:pPr lvl="0"/>
            <a:r>
              <a:rPr lang="sv-SE" dirty="0"/>
              <a:t>Skriv rubrik här</a:t>
            </a:r>
          </a:p>
        </p:txBody>
      </p:sp>
      <p:sp>
        <p:nvSpPr>
          <p:cNvPr id="11" name="Platshållare för text 5">
            <a:extLst>
              <a:ext uri="{FF2B5EF4-FFF2-40B4-BE49-F238E27FC236}">
                <a16:creationId xmlns:a16="http://schemas.microsoft.com/office/drawing/2014/main" id="{3558A216-749B-B748-D597-7DD8B4F91CCB}"/>
              </a:ext>
            </a:extLst>
          </p:cNvPr>
          <p:cNvSpPr>
            <a:spLocks noGrp="1"/>
          </p:cNvSpPr>
          <p:nvPr>
            <p:ph type="body" sz="quarter" idx="13" hasCustomPrompt="1"/>
          </p:nvPr>
        </p:nvSpPr>
        <p:spPr>
          <a:xfrm>
            <a:off x="4438927" y="3598848"/>
            <a:ext cx="3154362" cy="1652588"/>
          </a:xfrm>
          <a:prstGeom prst="rect">
            <a:avLst/>
          </a:prstGeom>
        </p:spPr>
        <p:txBody>
          <a:bodyPr/>
          <a:lstStyle>
            <a:lvl1pPr marL="0" indent="0">
              <a:buNone/>
              <a:defRPr sz="2000">
                <a:solidFill>
                  <a:schemeClr val="tx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p>
        </p:txBody>
      </p:sp>
      <p:sp>
        <p:nvSpPr>
          <p:cNvPr id="12" name="Platshållare för text 3">
            <a:extLst>
              <a:ext uri="{FF2B5EF4-FFF2-40B4-BE49-F238E27FC236}">
                <a16:creationId xmlns:a16="http://schemas.microsoft.com/office/drawing/2014/main" id="{0F11CE49-AA91-DD94-DA6D-80FDDD0BB41C}"/>
              </a:ext>
            </a:extLst>
          </p:cNvPr>
          <p:cNvSpPr>
            <a:spLocks noGrp="1"/>
          </p:cNvSpPr>
          <p:nvPr>
            <p:ph type="body" sz="quarter" idx="14" hasCustomPrompt="1"/>
          </p:nvPr>
        </p:nvSpPr>
        <p:spPr>
          <a:xfrm>
            <a:off x="8106314" y="2591703"/>
            <a:ext cx="3154362" cy="947738"/>
          </a:xfrm>
          <a:prstGeom prst="rect">
            <a:avLst/>
          </a:prstGeom>
        </p:spPr>
        <p:txBody>
          <a:bodyPr anchor="b"/>
          <a:lstStyle>
            <a:lvl1pPr marL="0" indent="0">
              <a:lnSpc>
                <a:spcPts val="3200"/>
              </a:lnSpc>
              <a:buNone/>
              <a:defRPr b="1">
                <a:solidFill>
                  <a:schemeClr val="tx2"/>
                </a:solidFill>
              </a:defRPr>
            </a:lvl1pPr>
          </a:lstStyle>
          <a:p>
            <a:pPr lvl="0"/>
            <a:r>
              <a:rPr lang="sv-SE" dirty="0"/>
              <a:t>Skriv rubrik här</a:t>
            </a:r>
          </a:p>
        </p:txBody>
      </p:sp>
      <p:sp>
        <p:nvSpPr>
          <p:cNvPr id="13" name="Platshållare för text 5">
            <a:extLst>
              <a:ext uri="{FF2B5EF4-FFF2-40B4-BE49-F238E27FC236}">
                <a16:creationId xmlns:a16="http://schemas.microsoft.com/office/drawing/2014/main" id="{01753AF6-6177-DB16-0DD7-338D7D680298}"/>
              </a:ext>
            </a:extLst>
          </p:cNvPr>
          <p:cNvSpPr>
            <a:spLocks noGrp="1"/>
          </p:cNvSpPr>
          <p:nvPr>
            <p:ph type="body" sz="quarter" idx="15" hasCustomPrompt="1"/>
          </p:nvPr>
        </p:nvSpPr>
        <p:spPr>
          <a:xfrm>
            <a:off x="8097925" y="3598848"/>
            <a:ext cx="3154362" cy="1652588"/>
          </a:xfrm>
          <a:prstGeom prst="rect">
            <a:avLst/>
          </a:prstGeom>
        </p:spPr>
        <p:txBody>
          <a:bodyPr/>
          <a:lstStyle>
            <a:lvl1pPr marL="0" indent="0">
              <a:buNone/>
              <a:defRPr sz="2000">
                <a:solidFill>
                  <a:schemeClr val="tx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p>
        </p:txBody>
      </p:sp>
    </p:spTree>
    <p:extLst>
      <p:ext uri="{BB962C8B-B14F-4D97-AF65-F5344CB8AC3E}">
        <p14:creationId xmlns:p14="http://schemas.microsoft.com/office/powerpoint/2010/main" val="2603414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it bakgrund grå rubrik rader 3 textytor med grå symbolerna hus, ax och vatten">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AF45F08-7C9C-7EB8-F16D-D394389C4684}"/>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793306" y="5899189"/>
            <a:ext cx="874409" cy="479140"/>
          </a:xfrm>
          <a:prstGeom prst="rect">
            <a:avLst/>
          </a:prstGeom>
        </p:spPr>
      </p:pic>
      <p:grpSp>
        <p:nvGrpSpPr>
          <p:cNvPr id="4" name="Grupp 3">
            <a:extLst>
              <a:ext uri="{FF2B5EF4-FFF2-40B4-BE49-F238E27FC236}">
                <a16:creationId xmlns:a16="http://schemas.microsoft.com/office/drawing/2014/main" id="{7DB581BD-FA0C-F80D-25A6-5B55FD00183F}"/>
              </a:ext>
            </a:extLst>
          </p:cNvPr>
          <p:cNvGrpSpPr>
            <a:grpSpLocks noGrp="1" noUngrp="1" noRot="1" noMove="1" noResize="1"/>
          </p:cNvGrpSpPr>
          <p:nvPr userDrawn="1"/>
        </p:nvGrpSpPr>
        <p:grpSpPr>
          <a:xfrm>
            <a:off x="1840038" y="1654502"/>
            <a:ext cx="8173539" cy="698499"/>
            <a:chOff x="1840038" y="1654502"/>
            <a:chExt cx="8173539" cy="698499"/>
          </a:xfrm>
        </p:grpSpPr>
        <p:pic>
          <p:nvPicPr>
            <p:cNvPr id="5" name="Bildobjekt 4">
              <a:extLst>
                <a:ext uri="{FF2B5EF4-FFF2-40B4-BE49-F238E27FC236}">
                  <a16:creationId xmlns:a16="http://schemas.microsoft.com/office/drawing/2014/main" id="{01DDC7DD-EDA7-64B7-5150-9E3E19E752A8}"/>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5753333" y="1669371"/>
              <a:ext cx="504032" cy="683630"/>
            </a:xfrm>
            <a:prstGeom prst="rect">
              <a:avLst/>
            </a:prstGeom>
          </p:spPr>
        </p:pic>
        <p:pic>
          <p:nvPicPr>
            <p:cNvPr id="6" name="Bildobjekt 5">
              <a:extLst>
                <a:ext uri="{FF2B5EF4-FFF2-40B4-BE49-F238E27FC236}">
                  <a16:creationId xmlns:a16="http://schemas.microsoft.com/office/drawing/2014/main" id="{EAFFDE02-54CF-5757-FB22-EB1A1BE5652B}"/>
                </a:ext>
              </a:extLst>
            </p:cNvPr>
            <p:cNvPicPr>
              <a:picLocks noGrp="1" noRo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9330359" y="1670560"/>
              <a:ext cx="683218" cy="664585"/>
            </a:xfrm>
            <a:prstGeom prst="rect">
              <a:avLst/>
            </a:prstGeom>
          </p:spPr>
        </p:pic>
        <p:pic>
          <p:nvPicPr>
            <p:cNvPr id="7" name="Bildobjekt 6">
              <a:extLst>
                <a:ext uri="{FF2B5EF4-FFF2-40B4-BE49-F238E27FC236}">
                  <a16:creationId xmlns:a16="http://schemas.microsoft.com/office/drawing/2014/main" id="{D6E0921D-DD58-4A65-A493-3750055C8C90}"/>
                </a:ext>
              </a:extLst>
            </p:cNvPr>
            <p:cNvPicPr>
              <a:picLocks noGrp="1" noRo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p:blipFill>
          <p:spPr>
            <a:xfrm>
              <a:off x="1840038" y="1654502"/>
              <a:ext cx="852524" cy="680644"/>
            </a:xfrm>
            <a:prstGeom prst="rect">
              <a:avLst/>
            </a:prstGeom>
          </p:spPr>
        </p:pic>
      </p:grpSp>
      <p:sp>
        <p:nvSpPr>
          <p:cNvPr id="8" name="Platshållare för text 3">
            <a:extLst>
              <a:ext uri="{FF2B5EF4-FFF2-40B4-BE49-F238E27FC236}">
                <a16:creationId xmlns:a16="http://schemas.microsoft.com/office/drawing/2014/main" id="{04EDF83F-9D8A-8AE0-2983-2E3B169168DD}"/>
              </a:ext>
            </a:extLst>
          </p:cNvPr>
          <p:cNvSpPr>
            <a:spLocks noGrp="1"/>
          </p:cNvSpPr>
          <p:nvPr>
            <p:ph type="body" sz="quarter" idx="10" hasCustomPrompt="1"/>
          </p:nvPr>
        </p:nvSpPr>
        <p:spPr>
          <a:xfrm>
            <a:off x="830263" y="2591703"/>
            <a:ext cx="3154362" cy="947738"/>
          </a:xfrm>
          <a:prstGeom prst="rect">
            <a:avLst/>
          </a:prstGeom>
        </p:spPr>
        <p:txBody>
          <a:bodyPr anchor="b"/>
          <a:lstStyle>
            <a:lvl1pPr marL="0" indent="0">
              <a:lnSpc>
                <a:spcPts val="3200"/>
              </a:lnSpc>
              <a:buNone/>
              <a:defRPr b="1">
                <a:solidFill>
                  <a:schemeClr val="bg2"/>
                </a:solidFill>
              </a:defRPr>
            </a:lvl1pPr>
          </a:lstStyle>
          <a:p>
            <a:pPr lvl="0"/>
            <a:r>
              <a:rPr lang="sv-SE" dirty="0"/>
              <a:t>Skriv rubrik här</a:t>
            </a:r>
          </a:p>
        </p:txBody>
      </p:sp>
      <p:sp>
        <p:nvSpPr>
          <p:cNvPr id="9" name="Platshållare för text 5">
            <a:extLst>
              <a:ext uri="{FF2B5EF4-FFF2-40B4-BE49-F238E27FC236}">
                <a16:creationId xmlns:a16="http://schemas.microsoft.com/office/drawing/2014/main" id="{3D72F6A7-0CB6-D6AB-D8B4-E9EB16D99191}"/>
              </a:ext>
            </a:extLst>
          </p:cNvPr>
          <p:cNvSpPr>
            <a:spLocks noGrp="1"/>
          </p:cNvSpPr>
          <p:nvPr>
            <p:ph type="body" sz="quarter" idx="11" hasCustomPrompt="1"/>
          </p:nvPr>
        </p:nvSpPr>
        <p:spPr>
          <a:xfrm>
            <a:off x="821874" y="3598848"/>
            <a:ext cx="3154362" cy="1652588"/>
          </a:xfrm>
          <a:prstGeom prst="rect">
            <a:avLst/>
          </a:prstGeom>
        </p:spPr>
        <p:txBody>
          <a:bodyPr/>
          <a:lstStyle>
            <a:lvl1pPr marL="0" indent="0">
              <a:buNone/>
              <a:defRPr sz="2000">
                <a:solidFill>
                  <a:schemeClr val="tx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p>
        </p:txBody>
      </p:sp>
      <p:sp>
        <p:nvSpPr>
          <p:cNvPr id="10" name="Platshållare för text 3">
            <a:extLst>
              <a:ext uri="{FF2B5EF4-FFF2-40B4-BE49-F238E27FC236}">
                <a16:creationId xmlns:a16="http://schemas.microsoft.com/office/drawing/2014/main" id="{9D8D520F-D037-E250-7890-4354C47036AA}"/>
              </a:ext>
            </a:extLst>
          </p:cNvPr>
          <p:cNvSpPr>
            <a:spLocks noGrp="1"/>
          </p:cNvSpPr>
          <p:nvPr>
            <p:ph type="body" sz="quarter" idx="12" hasCustomPrompt="1"/>
          </p:nvPr>
        </p:nvSpPr>
        <p:spPr>
          <a:xfrm>
            <a:off x="4447316" y="2591703"/>
            <a:ext cx="3154362" cy="947738"/>
          </a:xfrm>
          <a:prstGeom prst="rect">
            <a:avLst/>
          </a:prstGeom>
        </p:spPr>
        <p:txBody>
          <a:bodyPr anchor="b"/>
          <a:lstStyle>
            <a:lvl1pPr marL="0" indent="0">
              <a:lnSpc>
                <a:spcPts val="3200"/>
              </a:lnSpc>
              <a:buNone/>
              <a:defRPr b="1">
                <a:solidFill>
                  <a:schemeClr val="bg2"/>
                </a:solidFill>
              </a:defRPr>
            </a:lvl1pPr>
          </a:lstStyle>
          <a:p>
            <a:pPr lvl="0"/>
            <a:r>
              <a:rPr lang="sv-SE" dirty="0"/>
              <a:t>Skriv rubrik här</a:t>
            </a:r>
          </a:p>
        </p:txBody>
      </p:sp>
      <p:sp>
        <p:nvSpPr>
          <p:cNvPr id="11" name="Platshållare för text 5">
            <a:extLst>
              <a:ext uri="{FF2B5EF4-FFF2-40B4-BE49-F238E27FC236}">
                <a16:creationId xmlns:a16="http://schemas.microsoft.com/office/drawing/2014/main" id="{D7F4A934-C752-6D0F-420D-2F4961906A95}"/>
              </a:ext>
            </a:extLst>
          </p:cNvPr>
          <p:cNvSpPr>
            <a:spLocks noGrp="1"/>
          </p:cNvSpPr>
          <p:nvPr>
            <p:ph type="body" sz="quarter" idx="13" hasCustomPrompt="1"/>
          </p:nvPr>
        </p:nvSpPr>
        <p:spPr>
          <a:xfrm>
            <a:off x="4438927" y="3598848"/>
            <a:ext cx="3154362" cy="1652588"/>
          </a:xfrm>
          <a:prstGeom prst="rect">
            <a:avLst/>
          </a:prstGeom>
        </p:spPr>
        <p:txBody>
          <a:bodyPr/>
          <a:lstStyle>
            <a:lvl1pPr marL="0" indent="0">
              <a:buNone/>
              <a:defRPr sz="2000">
                <a:solidFill>
                  <a:schemeClr val="tx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p>
        </p:txBody>
      </p:sp>
      <p:sp>
        <p:nvSpPr>
          <p:cNvPr id="12" name="Platshållare för text 3">
            <a:extLst>
              <a:ext uri="{FF2B5EF4-FFF2-40B4-BE49-F238E27FC236}">
                <a16:creationId xmlns:a16="http://schemas.microsoft.com/office/drawing/2014/main" id="{DA81BDE4-EF11-B69E-51E9-35CA731685EA}"/>
              </a:ext>
            </a:extLst>
          </p:cNvPr>
          <p:cNvSpPr>
            <a:spLocks noGrp="1"/>
          </p:cNvSpPr>
          <p:nvPr>
            <p:ph type="body" sz="quarter" idx="14" hasCustomPrompt="1"/>
          </p:nvPr>
        </p:nvSpPr>
        <p:spPr>
          <a:xfrm>
            <a:off x="8106314" y="2591703"/>
            <a:ext cx="3154362" cy="947738"/>
          </a:xfrm>
          <a:prstGeom prst="rect">
            <a:avLst/>
          </a:prstGeom>
        </p:spPr>
        <p:txBody>
          <a:bodyPr anchor="b"/>
          <a:lstStyle>
            <a:lvl1pPr marL="0" indent="0">
              <a:lnSpc>
                <a:spcPts val="3200"/>
              </a:lnSpc>
              <a:buNone/>
              <a:defRPr b="1">
                <a:solidFill>
                  <a:schemeClr val="bg2"/>
                </a:solidFill>
              </a:defRPr>
            </a:lvl1pPr>
          </a:lstStyle>
          <a:p>
            <a:pPr lvl="0"/>
            <a:r>
              <a:rPr lang="sv-SE" dirty="0"/>
              <a:t>Skriv rubrik här</a:t>
            </a:r>
          </a:p>
        </p:txBody>
      </p:sp>
      <p:sp>
        <p:nvSpPr>
          <p:cNvPr id="13" name="Platshållare för text 5">
            <a:extLst>
              <a:ext uri="{FF2B5EF4-FFF2-40B4-BE49-F238E27FC236}">
                <a16:creationId xmlns:a16="http://schemas.microsoft.com/office/drawing/2014/main" id="{5537733B-7FED-C756-61B9-A24681595EE6}"/>
              </a:ext>
            </a:extLst>
          </p:cNvPr>
          <p:cNvSpPr>
            <a:spLocks noGrp="1"/>
          </p:cNvSpPr>
          <p:nvPr>
            <p:ph type="body" sz="quarter" idx="15" hasCustomPrompt="1"/>
          </p:nvPr>
        </p:nvSpPr>
        <p:spPr>
          <a:xfrm>
            <a:off x="8097925" y="3598848"/>
            <a:ext cx="3154362" cy="1652588"/>
          </a:xfrm>
          <a:prstGeom prst="rect">
            <a:avLst/>
          </a:prstGeom>
        </p:spPr>
        <p:txBody>
          <a:bodyPr/>
          <a:lstStyle>
            <a:lvl1pPr marL="0" indent="0">
              <a:buNone/>
              <a:defRPr sz="2000">
                <a:solidFill>
                  <a:schemeClr val="tx1"/>
                </a:solidFill>
              </a:defRPr>
            </a:lvl1pPr>
          </a:lstStyle>
          <a:p>
            <a:pPr lvl="0"/>
            <a:r>
              <a:rPr lang="sv-SE"/>
              <a:t>Klicka här för att skriva ungefär så här mycket: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adipiscing</a:t>
            </a:r>
            <a:r>
              <a:rPr lang="sv-SE"/>
              <a:t> elit, sed do </a:t>
            </a:r>
          </a:p>
        </p:txBody>
      </p:sp>
    </p:spTree>
    <p:extLst>
      <p:ext uri="{BB962C8B-B14F-4D97-AF65-F5344CB8AC3E}">
        <p14:creationId xmlns:p14="http://schemas.microsoft.com/office/powerpoint/2010/main" val="2850448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2B81105-5D38-8BE0-CABD-EBA29F507111}"/>
              </a:ext>
            </a:extLst>
          </p:cNvPr>
          <p:cNvSpPr>
            <a:spLocks noGrp="1" noRot="1" noMove="1" noResize="1" noEditPoints="1" noAdjustHandles="1" noChangeArrowheads="1" noChangeShapeType="1"/>
          </p:cNvSpPr>
          <p:nvPr userDrawn="1"/>
        </p:nvSpPr>
        <p:spPr>
          <a:xfrm>
            <a:off x="246529" y="246529"/>
            <a:ext cx="11698941" cy="6364942"/>
          </a:xfrm>
          <a:prstGeom prst="rect">
            <a:avLst/>
          </a:prstGeom>
          <a:solidFill>
            <a:srgbClr val="007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text, Teckensnitt, Grafik, grafisk design&#10;&#10;Automatiskt genererad beskrivning">
            <a:extLst>
              <a:ext uri="{FF2B5EF4-FFF2-40B4-BE49-F238E27FC236}">
                <a16:creationId xmlns:a16="http://schemas.microsoft.com/office/drawing/2014/main" id="{0902222D-2C1F-D586-332B-2C2B708517E9}"/>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4903694" y="2774534"/>
            <a:ext cx="2384611" cy="1308932"/>
          </a:xfrm>
          <a:prstGeom prst="rect">
            <a:avLst/>
          </a:prstGeom>
        </p:spPr>
      </p:pic>
    </p:spTree>
    <p:extLst>
      <p:ext uri="{BB962C8B-B14F-4D97-AF65-F5344CB8AC3E}">
        <p14:creationId xmlns:p14="http://schemas.microsoft.com/office/powerpoint/2010/main" val="149094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å rubrik och bred punktlista">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61B689A-FFC0-C241-AA70-6330366F0C56}"/>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pic>
        <p:nvPicPr>
          <p:cNvPr id="4" name="Bildobjekt 3">
            <a:extLst>
              <a:ext uri="{FF2B5EF4-FFF2-40B4-BE49-F238E27FC236}">
                <a16:creationId xmlns:a16="http://schemas.microsoft.com/office/drawing/2014/main" id="{698E16A1-E810-A756-7218-E39164BD445F}"/>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10793307" y="5899189"/>
            <a:ext cx="874409" cy="479139"/>
          </a:xfrm>
          <a:prstGeom prst="rect">
            <a:avLst/>
          </a:prstGeom>
        </p:spPr>
      </p:pic>
      <p:sp>
        <p:nvSpPr>
          <p:cNvPr id="5" name="Platshållare för text 11">
            <a:extLst>
              <a:ext uri="{FF2B5EF4-FFF2-40B4-BE49-F238E27FC236}">
                <a16:creationId xmlns:a16="http://schemas.microsoft.com/office/drawing/2014/main" id="{C59A2FAA-00DF-6353-77C4-7A75D56A11AA}"/>
              </a:ext>
            </a:extLst>
          </p:cNvPr>
          <p:cNvSpPr>
            <a:spLocks noGrp="1"/>
          </p:cNvSpPr>
          <p:nvPr>
            <p:ph type="body" sz="quarter" idx="10" hasCustomPrompt="1"/>
          </p:nvPr>
        </p:nvSpPr>
        <p:spPr>
          <a:xfrm>
            <a:off x="705969" y="740789"/>
            <a:ext cx="10781181" cy="960622"/>
          </a:xfrm>
          <a:prstGeom prst="rect">
            <a:avLst/>
          </a:prstGeom>
        </p:spPr>
        <p:txBody>
          <a:bodyPr anchor="t" anchorCtr="0"/>
          <a:lstStyle>
            <a:lvl1pPr marL="0" indent="0">
              <a:lnSpc>
                <a:spcPts val="3200"/>
              </a:lnSpc>
              <a:spcBef>
                <a:spcPts val="0"/>
              </a:spcBef>
              <a:buNone/>
              <a:defRPr sz="3000" b="1">
                <a:solidFill>
                  <a:schemeClr val="bg2"/>
                </a:solidFill>
              </a:defRPr>
            </a:lvl1pPr>
          </a:lstStyle>
          <a:p>
            <a:pPr lvl="0"/>
            <a:r>
              <a:rPr lang="sv-SE" dirty="0"/>
              <a:t>Klicka här för rubrik</a:t>
            </a:r>
          </a:p>
        </p:txBody>
      </p:sp>
      <p:sp>
        <p:nvSpPr>
          <p:cNvPr id="6" name="Platshållare för text 4">
            <a:extLst>
              <a:ext uri="{FF2B5EF4-FFF2-40B4-BE49-F238E27FC236}">
                <a16:creationId xmlns:a16="http://schemas.microsoft.com/office/drawing/2014/main" id="{79481759-7AC8-7E26-1060-4348F04986C0}"/>
              </a:ext>
            </a:extLst>
          </p:cNvPr>
          <p:cNvSpPr>
            <a:spLocks noGrp="1"/>
          </p:cNvSpPr>
          <p:nvPr>
            <p:ph type="body" sz="quarter" idx="11" hasCustomPrompt="1"/>
          </p:nvPr>
        </p:nvSpPr>
        <p:spPr>
          <a:xfrm>
            <a:off x="1393370" y="1990725"/>
            <a:ext cx="10093780" cy="3419475"/>
          </a:xfrm>
          <a:prstGeom prst="rect">
            <a:avLst/>
          </a:prstGeom>
        </p:spPr>
        <p:txBody>
          <a:bodyPr/>
          <a:lstStyle>
            <a:lvl1pPr>
              <a:defRPr sz="2000"/>
            </a:lvl1pPr>
            <a:lvl2pPr marL="457200" indent="0">
              <a:buNone/>
              <a:defRPr/>
            </a:lvl2pPr>
            <a:lvl3pPr marL="914400" indent="0">
              <a:buNone/>
              <a:defRPr/>
            </a:lvl3pPr>
            <a:lvl4pPr>
              <a:defRPr sz="2000"/>
            </a:lvl4pPr>
            <a:lvl5pPr>
              <a:defRPr sz="2000"/>
            </a:lvl5pPr>
          </a:lstStyle>
          <a:p>
            <a:pPr lvl="0"/>
            <a:r>
              <a:rPr lang="sv-SE"/>
              <a:t>Punkt 1 med text</a:t>
            </a:r>
          </a:p>
          <a:p>
            <a:pPr lvl="0"/>
            <a:r>
              <a:rPr lang="sv-SE"/>
              <a:t>Punkt 2 med text</a:t>
            </a:r>
          </a:p>
          <a:p>
            <a:pPr lvl="0"/>
            <a:r>
              <a:rPr lang="sv-SE"/>
              <a:t>Punkt 3 med text</a:t>
            </a:r>
          </a:p>
          <a:p>
            <a:pPr lvl="0"/>
            <a:r>
              <a:rPr lang="sv-SE"/>
              <a:t>Punkt 4 med text</a:t>
            </a:r>
          </a:p>
          <a:p>
            <a:pPr lvl="0"/>
            <a:r>
              <a:rPr lang="sv-SE"/>
              <a:t>Punkt 5 med text</a:t>
            </a:r>
          </a:p>
        </p:txBody>
      </p:sp>
    </p:spTree>
    <p:extLst>
      <p:ext uri="{BB962C8B-B14F-4D97-AF65-F5344CB8AC3E}">
        <p14:creationId xmlns:p14="http://schemas.microsoft.com/office/powerpoint/2010/main" val="329263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å rubrik och bred yta för att infoga valfrit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C4B09B4-CC7A-4E3B-DB09-10801BF94502}"/>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pic>
        <p:nvPicPr>
          <p:cNvPr id="4" name="Bildobjekt 3">
            <a:extLst>
              <a:ext uri="{FF2B5EF4-FFF2-40B4-BE49-F238E27FC236}">
                <a16:creationId xmlns:a16="http://schemas.microsoft.com/office/drawing/2014/main" id="{0FAF7CD6-23FA-5CC4-2E8C-7B4493867D69}"/>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10793307" y="5899189"/>
            <a:ext cx="874409" cy="479139"/>
          </a:xfrm>
          <a:prstGeom prst="rect">
            <a:avLst/>
          </a:prstGeom>
        </p:spPr>
      </p:pic>
      <p:sp>
        <p:nvSpPr>
          <p:cNvPr id="5" name="Platshållare för text 11">
            <a:extLst>
              <a:ext uri="{FF2B5EF4-FFF2-40B4-BE49-F238E27FC236}">
                <a16:creationId xmlns:a16="http://schemas.microsoft.com/office/drawing/2014/main" id="{00B6777D-B499-42EB-E4FF-CC49517E4B9B}"/>
              </a:ext>
            </a:extLst>
          </p:cNvPr>
          <p:cNvSpPr>
            <a:spLocks noGrp="1"/>
          </p:cNvSpPr>
          <p:nvPr>
            <p:ph type="body" sz="quarter" idx="10" hasCustomPrompt="1"/>
          </p:nvPr>
        </p:nvSpPr>
        <p:spPr>
          <a:xfrm>
            <a:off x="705969" y="740789"/>
            <a:ext cx="10781181" cy="960622"/>
          </a:xfrm>
          <a:prstGeom prst="rect">
            <a:avLst/>
          </a:prstGeom>
        </p:spPr>
        <p:txBody>
          <a:bodyPr anchor="t" anchorCtr="0"/>
          <a:lstStyle>
            <a:lvl1pPr marL="0" indent="0">
              <a:lnSpc>
                <a:spcPts val="3200"/>
              </a:lnSpc>
              <a:spcBef>
                <a:spcPts val="0"/>
              </a:spcBef>
              <a:buNone/>
              <a:defRPr sz="3000" b="1">
                <a:solidFill>
                  <a:schemeClr val="tx2"/>
                </a:solidFill>
              </a:defRPr>
            </a:lvl1pPr>
          </a:lstStyle>
          <a:p>
            <a:pPr lvl="0"/>
            <a:r>
              <a:rPr lang="sv-SE" dirty="0"/>
              <a:t>Klicka här för rubrik</a:t>
            </a:r>
          </a:p>
        </p:txBody>
      </p:sp>
      <p:sp>
        <p:nvSpPr>
          <p:cNvPr id="6" name="Platshållare för innehåll 5">
            <a:extLst>
              <a:ext uri="{FF2B5EF4-FFF2-40B4-BE49-F238E27FC236}">
                <a16:creationId xmlns:a16="http://schemas.microsoft.com/office/drawing/2014/main" id="{44B3A17B-0368-12EB-312F-29488C465504}"/>
              </a:ext>
            </a:extLst>
          </p:cNvPr>
          <p:cNvSpPr>
            <a:spLocks noGrp="1"/>
          </p:cNvSpPr>
          <p:nvPr>
            <p:ph sz="quarter" idx="12" hasCustomPrompt="1"/>
          </p:nvPr>
        </p:nvSpPr>
        <p:spPr>
          <a:xfrm>
            <a:off x="704850" y="1990725"/>
            <a:ext cx="10781181" cy="3467966"/>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välja vad du vill infoga</a:t>
            </a:r>
          </a:p>
        </p:txBody>
      </p:sp>
    </p:spTree>
    <p:extLst>
      <p:ext uri="{BB962C8B-B14F-4D97-AF65-F5344CB8AC3E}">
        <p14:creationId xmlns:p14="http://schemas.microsoft.com/office/powerpoint/2010/main" val="384946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å rubrik och bred yta för att infoga valfrit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E2AB8C6-EBEB-B3DE-016A-079180F6E628}"/>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0793306" y="5898774"/>
            <a:ext cx="874410" cy="479970"/>
          </a:xfrm>
          <a:prstGeom prst="rect">
            <a:avLst/>
          </a:prstGeom>
        </p:spPr>
      </p:pic>
      <p:pic>
        <p:nvPicPr>
          <p:cNvPr id="4" name="Bildobjekt 3">
            <a:extLst>
              <a:ext uri="{FF2B5EF4-FFF2-40B4-BE49-F238E27FC236}">
                <a16:creationId xmlns:a16="http://schemas.microsoft.com/office/drawing/2014/main" id="{56784A11-E301-4CF2-E6EB-92F14A5273BB}"/>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10793307" y="5899189"/>
            <a:ext cx="874409" cy="479139"/>
          </a:xfrm>
          <a:prstGeom prst="rect">
            <a:avLst/>
          </a:prstGeom>
        </p:spPr>
      </p:pic>
      <p:sp>
        <p:nvSpPr>
          <p:cNvPr id="5" name="Platshållare för text 11">
            <a:extLst>
              <a:ext uri="{FF2B5EF4-FFF2-40B4-BE49-F238E27FC236}">
                <a16:creationId xmlns:a16="http://schemas.microsoft.com/office/drawing/2014/main" id="{174577F7-73BF-DD2A-47FF-A82B6E6DC164}"/>
              </a:ext>
            </a:extLst>
          </p:cNvPr>
          <p:cNvSpPr>
            <a:spLocks noGrp="1"/>
          </p:cNvSpPr>
          <p:nvPr>
            <p:ph type="body" sz="quarter" idx="10" hasCustomPrompt="1"/>
          </p:nvPr>
        </p:nvSpPr>
        <p:spPr>
          <a:xfrm>
            <a:off x="705969" y="740789"/>
            <a:ext cx="10781181" cy="960622"/>
          </a:xfrm>
          <a:prstGeom prst="rect">
            <a:avLst/>
          </a:prstGeom>
        </p:spPr>
        <p:txBody>
          <a:bodyPr anchor="t" anchorCtr="0"/>
          <a:lstStyle>
            <a:lvl1pPr marL="0" indent="0">
              <a:lnSpc>
                <a:spcPts val="3200"/>
              </a:lnSpc>
              <a:spcBef>
                <a:spcPts val="0"/>
              </a:spcBef>
              <a:buNone/>
              <a:defRPr sz="3000" b="1">
                <a:solidFill>
                  <a:schemeClr val="bg2"/>
                </a:solidFill>
              </a:defRPr>
            </a:lvl1pPr>
          </a:lstStyle>
          <a:p>
            <a:pPr lvl="0"/>
            <a:r>
              <a:rPr lang="sv-SE" dirty="0"/>
              <a:t>Klicka här för rubrik</a:t>
            </a:r>
          </a:p>
        </p:txBody>
      </p:sp>
      <p:sp>
        <p:nvSpPr>
          <p:cNvPr id="6" name="Platshållare för innehåll 5">
            <a:extLst>
              <a:ext uri="{FF2B5EF4-FFF2-40B4-BE49-F238E27FC236}">
                <a16:creationId xmlns:a16="http://schemas.microsoft.com/office/drawing/2014/main" id="{4E0A02F3-8646-5913-AA3F-61CEB5F784F0}"/>
              </a:ext>
            </a:extLst>
          </p:cNvPr>
          <p:cNvSpPr>
            <a:spLocks noGrp="1"/>
          </p:cNvSpPr>
          <p:nvPr>
            <p:ph sz="quarter" idx="12" hasCustomPrompt="1"/>
          </p:nvPr>
        </p:nvSpPr>
        <p:spPr>
          <a:xfrm>
            <a:off x="704850" y="1990725"/>
            <a:ext cx="10781181" cy="346796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välja vad du vill infoga</a:t>
            </a:r>
          </a:p>
        </p:txBody>
      </p:sp>
    </p:spTree>
    <p:extLst>
      <p:ext uri="{BB962C8B-B14F-4D97-AF65-F5344CB8AC3E}">
        <p14:creationId xmlns:p14="http://schemas.microsoft.com/office/powerpoint/2010/main" val="13829068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613557"/>
      </p:ext>
    </p:extLst>
  </p:cSld>
  <p:clrMap bg1="lt1" tx1="dk1" bg2="lt2" tx2="dk2" accent1="accent1" accent2="accent2" accent3="accent3" accent4="accent4" accent5="accent5" accent6="accent6" hlink="hlink" folHlink="folHlink"/>
  <p:sldLayoutIdLst>
    <p:sldLayoutId id="2147483649" r:id="rId1"/>
    <p:sldLayoutId id="2147483711" r:id="rId2"/>
    <p:sldLayoutId id="2147483703" r:id="rId3"/>
    <p:sldLayoutId id="2147483708" r:id="rId4"/>
    <p:sldLayoutId id="2147483713" r:id="rId5"/>
    <p:sldLayoutId id="2147483704" r:id="rId6"/>
    <p:sldLayoutId id="2147483705" r:id="rId7"/>
    <p:sldLayoutId id="2147483709" r:id="rId8"/>
    <p:sldLayoutId id="2147483707" r:id="rId9"/>
    <p:sldLayoutId id="2147483702" r:id="rId10"/>
    <p:sldLayoutId id="2147483710" r:id="rId11"/>
    <p:sldLayoutId id="2147483712" r:id="rId12"/>
    <p:sldLayoutId id="2147483658" r:id="rId13"/>
    <p:sldLayoutId id="2147483659" r:id="rId14"/>
    <p:sldLayoutId id="2147483656" r:id="rId15"/>
    <p:sldLayoutId id="2147483657" r:id="rId16"/>
    <p:sldLayoutId id="2147483650" r:id="rId17"/>
    <p:sldLayoutId id="2147483651" r:id="rId18"/>
    <p:sldLayoutId id="2147483652" r:id="rId19"/>
    <p:sldLayoutId id="2147483653" r:id="rId20"/>
    <p:sldLayoutId id="2147483654" r:id="rId21"/>
    <p:sldLayoutId id="2147483655" r:id="rId22"/>
    <p:sldLayoutId id="2147483665" r:id="rId23"/>
    <p:sldLayoutId id="2147483667" r:id="rId24"/>
    <p:sldLayoutId id="2147483660" r:id="rId25"/>
    <p:sldLayoutId id="2147483661" r:id="rId26"/>
    <p:sldLayoutId id="2147483662" r:id="rId27"/>
    <p:sldLayoutId id="2147483663" r:id="rId28"/>
    <p:sldLayoutId id="2147483664" r:id="rId29"/>
    <p:sldLayoutId id="2147483666" r:id="rId30"/>
    <p:sldLayoutId id="2147483668" r:id="rId31"/>
    <p:sldLayoutId id="2147483669" r:id="rId32"/>
    <p:sldLayoutId id="2147483675" r:id="rId33"/>
    <p:sldLayoutId id="2147483674" r:id="rId34"/>
    <p:sldLayoutId id="2147483671" r:id="rId35"/>
    <p:sldLayoutId id="2147483670" r:id="rId36"/>
    <p:sldLayoutId id="2147483673" r:id="rId37"/>
    <p:sldLayoutId id="2147483672" r:id="rId38"/>
    <p:sldLayoutId id="2147483678" r:id="rId39"/>
    <p:sldLayoutId id="2147483681" r:id="rId40"/>
    <p:sldLayoutId id="2147483677" r:id="rId41"/>
    <p:sldLayoutId id="2147483676" r:id="rId42"/>
    <p:sldLayoutId id="2147483679" r:id="rId43"/>
    <p:sldLayoutId id="2147483680" r:id="rId44"/>
    <p:sldLayoutId id="2147483683" r:id="rId45"/>
    <p:sldLayoutId id="2147483682" r:id="rId46"/>
    <p:sldLayoutId id="2147483685" r:id="rId47"/>
    <p:sldLayoutId id="2147483684" r:id="rId48"/>
    <p:sldLayoutId id="2147483687" r:id="rId49"/>
    <p:sldLayoutId id="2147483686" r:id="rId50"/>
    <p:sldLayoutId id="2147483689" r:id="rId51"/>
    <p:sldLayoutId id="2147483688" r:id="rId52"/>
    <p:sldLayoutId id="2147483691" r:id="rId53"/>
    <p:sldLayoutId id="2147483694" r:id="rId54"/>
    <p:sldLayoutId id="2147483697" r:id="rId55"/>
    <p:sldLayoutId id="2147483690" r:id="rId56"/>
    <p:sldLayoutId id="2147483693" r:id="rId57"/>
    <p:sldLayoutId id="2147483692" r:id="rId58"/>
    <p:sldLayoutId id="2147483695" r:id="rId59"/>
    <p:sldLayoutId id="2147483696" r:id="rId60"/>
    <p:sldLayoutId id="2147483699" r:id="rId61"/>
    <p:sldLayoutId id="2147483698" r:id="rId62"/>
    <p:sldLayoutId id="2147483701" r:id="rId63"/>
    <p:sldLayoutId id="2147483700" r:id="rId6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8DCF3C7-F1CB-E200-5CCF-0F7B0DFF14A4}"/>
              </a:ext>
            </a:extLst>
          </p:cNvPr>
          <p:cNvSpPr>
            <a:spLocks noGrp="1"/>
          </p:cNvSpPr>
          <p:nvPr>
            <p:ph type="body" sz="quarter" idx="10"/>
          </p:nvPr>
        </p:nvSpPr>
        <p:spPr>
          <a:xfrm>
            <a:off x="933450" y="2495550"/>
            <a:ext cx="10296525" cy="1914080"/>
          </a:xfrm>
        </p:spPr>
        <p:txBody>
          <a:bodyPr/>
          <a:lstStyle/>
          <a:p>
            <a:r>
              <a:rPr lang="sv-SE" dirty="0"/>
              <a:t>Kommunala rådet för äldrefrågor och rådet för funktionshinderfrågor</a:t>
            </a:r>
          </a:p>
          <a:p>
            <a:r>
              <a:rPr lang="sv-SE" dirty="0"/>
              <a:t>2025-09-19</a:t>
            </a:r>
          </a:p>
        </p:txBody>
      </p:sp>
    </p:spTree>
    <p:extLst>
      <p:ext uri="{BB962C8B-B14F-4D97-AF65-F5344CB8AC3E}">
        <p14:creationId xmlns:p14="http://schemas.microsoft.com/office/powerpoint/2010/main" val="1224084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33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DDC9A25-453A-26D7-61CC-E9508B9E0EF1}"/>
              </a:ext>
            </a:extLst>
          </p:cNvPr>
          <p:cNvSpPr>
            <a:spLocks noGrp="1"/>
          </p:cNvSpPr>
          <p:nvPr>
            <p:ph type="body" sz="quarter" idx="11"/>
          </p:nvPr>
        </p:nvSpPr>
        <p:spPr>
          <a:xfrm>
            <a:off x="705969" y="1990725"/>
            <a:ext cx="10780061" cy="4126486"/>
          </a:xfrm>
        </p:spPr>
        <p:txBody>
          <a:bodyPr/>
          <a:lstStyle/>
          <a:p>
            <a:pPr marL="342900" indent="-342900">
              <a:buFont typeface="Arial" panose="020B0604020202020204" pitchFamily="34" charset="0"/>
              <a:buChar char="•"/>
            </a:pPr>
            <a:r>
              <a:rPr lang="sv-SE" sz="2400" dirty="0"/>
              <a:t>Det finns 51 odlingslotter i Dalskogen varav 38 som kommunen har avtal med (uthyrda). </a:t>
            </a:r>
            <a:br>
              <a:rPr lang="sv-SE" sz="2400" dirty="0"/>
            </a:br>
            <a:endParaRPr lang="sv-SE" sz="2400" dirty="0"/>
          </a:p>
          <a:p>
            <a:pPr marL="342900" indent="-342900">
              <a:buFont typeface="Arial" panose="020B0604020202020204" pitchFamily="34" charset="0"/>
              <a:buChar char="•"/>
            </a:pPr>
            <a:r>
              <a:rPr lang="sv-SE" sz="2400" dirty="0"/>
              <a:t>13 lediga odlingslotter varav 2 i nuläget kan erbjudas de som står i kö, vilket förvaltningen arbeta löpande med. </a:t>
            </a:r>
            <a:br>
              <a:rPr lang="sv-SE" sz="2400" dirty="0"/>
            </a:br>
            <a:endParaRPr lang="sv-SE" sz="2400" dirty="0"/>
          </a:p>
          <a:p>
            <a:pPr marL="342900" indent="-342900">
              <a:buFont typeface="Arial" panose="020B0604020202020204" pitchFamily="34" charset="0"/>
              <a:buChar char="•"/>
            </a:pPr>
            <a:r>
              <a:rPr lang="sv-SE" sz="2400" dirty="0"/>
              <a:t>11 av de lediga ska städas och jordfräsas innan de ska erbjudas kön, arbetet angående städning under hösten och jordfräsas till vår 2026. </a:t>
            </a:r>
            <a:br>
              <a:rPr lang="sv-SE" sz="2400" dirty="0"/>
            </a:br>
            <a:endParaRPr lang="sv-SE" sz="2400" dirty="0"/>
          </a:p>
          <a:p>
            <a:pPr marL="342900" indent="-342900">
              <a:buFont typeface="Arial" panose="020B0604020202020204" pitchFamily="34" charset="0"/>
              <a:buChar char="•"/>
            </a:pPr>
            <a:r>
              <a:rPr lang="sv-SE" sz="2400" dirty="0"/>
              <a:t>I nuläget finns det 20 personer som står i kö och den som stått längst sedan 2024-09-20. </a:t>
            </a:r>
          </a:p>
          <a:p>
            <a:pPr lvl="0"/>
            <a:endParaRPr lang="sv-SE" dirty="0"/>
          </a:p>
          <a:p>
            <a:endParaRPr lang="sv-SE" dirty="0"/>
          </a:p>
        </p:txBody>
      </p:sp>
      <p:sp>
        <p:nvSpPr>
          <p:cNvPr id="3" name="Platshållare för text 2">
            <a:extLst>
              <a:ext uri="{FF2B5EF4-FFF2-40B4-BE49-F238E27FC236}">
                <a16:creationId xmlns:a16="http://schemas.microsoft.com/office/drawing/2014/main" id="{6340F4EA-F139-385C-C598-D84A73E720E9}"/>
              </a:ext>
            </a:extLst>
          </p:cNvPr>
          <p:cNvSpPr>
            <a:spLocks noGrp="1"/>
          </p:cNvSpPr>
          <p:nvPr>
            <p:ph type="body" sz="quarter" idx="10"/>
          </p:nvPr>
        </p:nvSpPr>
        <p:spPr/>
        <p:txBody>
          <a:bodyPr/>
          <a:lstStyle/>
          <a:p>
            <a:r>
              <a:rPr lang="sv-SE" dirty="0"/>
              <a:t>Kommunens odlingslotter</a:t>
            </a:r>
          </a:p>
          <a:p>
            <a:endParaRPr lang="sv-SE" dirty="0"/>
          </a:p>
        </p:txBody>
      </p:sp>
    </p:spTree>
    <p:extLst>
      <p:ext uri="{BB962C8B-B14F-4D97-AF65-F5344CB8AC3E}">
        <p14:creationId xmlns:p14="http://schemas.microsoft.com/office/powerpoint/2010/main" val="266642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57328CB-5B30-E2A4-E065-FBF48560A93E}"/>
              </a:ext>
            </a:extLst>
          </p:cNvPr>
          <p:cNvSpPr>
            <a:spLocks noGrp="1"/>
          </p:cNvSpPr>
          <p:nvPr>
            <p:ph type="body" sz="quarter" idx="11"/>
          </p:nvPr>
        </p:nvSpPr>
        <p:spPr/>
        <p:txBody>
          <a:bodyPr/>
          <a:lstStyle/>
          <a:p>
            <a:r>
              <a:rPr lang="sv-SE" sz="2400" dirty="0"/>
              <a:t>I dagsläget finns det inga planer på fler odlingslotter då vi gärna vill få klart projektet angående Dalskogen innan vi påbörjat något nytt. </a:t>
            </a:r>
            <a:br>
              <a:rPr lang="sv-SE" sz="2400" dirty="0"/>
            </a:br>
            <a:br>
              <a:rPr lang="sv-SE" sz="2400" dirty="0"/>
            </a:br>
            <a:r>
              <a:rPr lang="sv-SE" sz="2400" dirty="0"/>
              <a:t>Renata </a:t>
            </a:r>
            <a:r>
              <a:rPr lang="sv-SE" sz="2400" dirty="0" err="1"/>
              <a:t>Cihlarova</a:t>
            </a:r>
            <a:r>
              <a:rPr lang="sv-SE" sz="2400" dirty="0"/>
              <a:t>, kommunekolog, har kikat på alternativa platser för stadsnära odling men då för större områden och i en form av föreningsdrift. </a:t>
            </a:r>
          </a:p>
          <a:p>
            <a:endParaRPr lang="sv-SE" dirty="0"/>
          </a:p>
        </p:txBody>
      </p:sp>
      <p:sp>
        <p:nvSpPr>
          <p:cNvPr id="3" name="Platshållare för text 2">
            <a:extLst>
              <a:ext uri="{FF2B5EF4-FFF2-40B4-BE49-F238E27FC236}">
                <a16:creationId xmlns:a16="http://schemas.microsoft.com/office/drawing/2014/main" id="{8600DD0F-A666-A396-10A7-66D319F72E92}"/>
              </a:ext>
            </a:extLst>
          </p:cNvPr>
          <p:cNvSpPr>
            <a:spLocks noGrp="1"/>
          </p:cNvSpPr>
          <p:nvPr>
            <p:ph type="body" sz="quarter" idx="10"/>
          </p:nvPr>
        </p:nvSpPr>
        <p:spPr/>
        <p:txBody>
          <a:bodyPr/>
          <a:lstStyle/>
          <a:p>
            <a:r>
              <a:rPr lang="sv-SE" dirty="0"/>
              <a:t>Kommunens odlingslotter forts….</a:t>
            </a:r>
          </a:p>
        </p:txBody>
      </p:sp>
    </p:spTree>
    <p:extLst>
      <p:ext uri="{BB962C8B-B14F-4D97-AF65-F5344CB8AC3E}">
        <p14:creationId xmlns:p14="http://schemas.microsoft.com/office/powerpoint/2010/main" val="141308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CDB4F-35A3-8305-BE85-B562EC383671}"/>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D553434-AE4D-F7E7-C830-1EBB5D0E2B00}"/>
              </a:ext>
            </a:extLst>
          </p:cNvPr>
          <p:cNvSpPr>
            <a:spLocks noGrp="1"/>
          </p:cNvSpPr>
          <p:nvPr>
            <p:ph type="body" sz="quarter" idx="11"/>
          </p:nvPr>
        </p:nvSpPr>
        <p:spPr>
          <a:xfrm>
            <a:off x="705969" y="1990725"/>
            <a:ext cx="10780061" cy="4213522"/>
          </a:xfrm>
        </p:spPr>
        <p:txBody>
          <a:bodyPr/>
          <a:lstStyle/>
          <a:p>
            <a:r>
              <a:rPr lang="sv-SE" sz="2400" dirty="0"/>
              <a:t>I Lysekils kommun finns dagverksamhet som riktar sig till personer med demenssjukdom. Syftet med insatsen är att minska isolering och ensamhet samt erbjuda meningsfulla aktiviteter. Dagverksamheten fungerar också som ett stöd till anhöriga genom att ge avlastning.</a:t>
            </a:r>
          </a:p>
          <a:p>
            <a:endParaRPr lang="sv-SE" sz="2400" dirty="0"/>
          </a:p>
          <a:p>
            <a:r>
              <a:rPr lang="sv-SE" sz="2400" dirty="0"/>
              <a:t>För att förstå om insatsen kan ges samtidigt som en person vistas på särskilt boende eller andra boendeformer, är det viktigt att känna till bakgrunden till dagverksamheten. Den har utvecklats för att möta behov hos äldre som, på grund av funktionsnedsättningar eller andra skäl, har svårt att själva skapa sociala kontakter eller delta i meningsfulla aktiviteter. Dagverksamheten kompenserar för detta.</a:t>
            </a:r>
          </a:p>
          <a:p>
            <a:endParaRPr lang="sv-SE" dirty="0"/>
          </a:p>
        </p:txBody>
      </p:sp>
      <p:sp>
        <p:nvSpPr>
          <p:cNvPr id="3" name="Platshållare för text 2">
            <a:extLst>
              <a:ext uri="{FF2B5EF4-FFF2-40B4-BE49-F238E27FC236}">
                <a16:creationId xmlns:a16="http://schemas.microsoft.com/office/drawing/2014/main" id="{4D8999B5-74FD-6F7A-3352-FD6EFA7A744C}"/>
              </a:ext>
            </a:extLst>
          </p:cNvPr>
          <p:cNvSpPr>
            <a:spLocks noGrp="1"/>
          </p:cNvSpPr>
          <p:nvPr>
            <p:ph type="body" sz="quarter" idx="10"/>
          </p:nvPr>
        </p:nvSpPr>
        <p:spPr/>
        <p:txBody>
          <a:bodyPr/>
          <a:lstStyle/>
          <a:p>
            <a:r>
              <a:rPr lang="sv-SE" dirty="0"/>
              <a:t>Daglig verksamhet trots att man är på avlastningsboende</a:t>
            </a:r>
          </a:p>
        </p:txBody>
      </p:sp>
    </p:spTree>
    <p:extLst>
      <p:ext uri="{BB962C8B-B14F-4D97-AF65-F5344CB8AC3E}">
        <p14:creationId xmlns:p14="http://schemas.microsoft.com/office/powerpoint/2010/main" val="372625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51220-C6E7-9CDE-CD1A-ACD28BDEDB2F}"/>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CC50DE6-B024-BFE6-ABC4-09D892DB57A3}"/>
              </a:ext>
            </a:extLst>
          </p:cNvPr>
          <p:cNvSpPr>
            <a:spLocks noGrp="1"/>
          </p:cNvSpPr>
          <p:nvPr>
            <p:ph type="body" sz="quarter" idx="11"/>
          </p:nvPr>
        </p:nvSpPr>
        <p:spPr>
          <a:xfrm>
            <a:off x="705969" y="1990725"/>
            <a:ext cx="10780061" cy="4213522"/>
          </a:xfrm>
        </p:spPr>
        <p:txBody>
          <a:bodyPr/>
          <a:lstStyle/>
          <a:p>
            <a:r>
              <a:rPr lang="sv-SE" sz="2400" dirty="0"/>
              <a:t>När en person beviljas särskilt boende ingår redan inslag av social samvaro, kulturaktiviteter och meningsfull sysselsättning. Det är därför inte tänkt att man ska ha flera insatser som tillgodoser samma behov . På särskilt boende bor man dessutom tillsammans med andra, vilket innebär att behovet av social kontakt och aktiviteter ska tillgodoses inom ramen för boendet, utifrån varje individs behov.</a:t>
            </a:r>
          </a:p>
          <a:p>
            <a:endParaRPr lang="sv-SE" sz="2400" dirty="0"/>
          </a:p>
          <a:p>
            <a:endParaRPr lang="sv-SE" dirty="0"/>
          </a:p>
        </p:txBody>
      </p:sp>
      <p:sp>
        <p:nvSpPr>
          <p:cNvPr id="3" name="Platshållare för text 2">
            <a:extLst>
              <a:ext uri="{FF2B5EF4-FFF2-40B4-BE49-F238E27FC236}">
                <a16:creationId xmlns:a16="http://schemas.microsoft.com/office/drawing/2014/main" id="{34A28A9D-D894-F138-9BAC-AB46F26A5B4B}"/>
              </a:ext>
            </a:extLst>
          </p:cNvPr>
          <p:cNvSpPr>
            <a:spLocks noGrp="1"/>
          </p:cNvSpPr>
          <p:nvPr>
            <p:ph type="body" sz="quarter" idx="10"/>
          </p:nvPr>
        </p:nvSpPr>
        <p:spPr/>
        <p:txBody>
          <a:bodyPr/>
          <a:lstStyle/>
          <a:p>
            <a:r>
              <a:rPr lang="sv-SE" dirty="0"/>
              <a:t>Forts…..</a:t>
            </a:r>
          </a:p>
        </p:txBody>
      </p:sp>
    </p:spTree>
    <p:extLst>
      <p:ext uri="{BB962C8B-B14F-4D97-AF65-F5344CB8AC3E}">
        <p14:creationId xmlns:p14="http://schemas.microsoft.com/office/powerpoint/2010/main" val="2144449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4C092-7337-2B93-7922-D51EA07EA98B}"/>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78CB04E-8EB9-1D23-AB57-BCEE6C7FF968}"/>
              </a:ext>
            </a:extLst>
          </p:cNvPr>
          <p:cNvSpPr>
            <a:spLocks noGrp="1"/>
          </p:cNvSpPr>
          <p:nvPr>
            <p:ph type="body" sz="quarter" idx="11"/>
          </p:nvPr>
        </p:nvSpPr>
        <p:spPr>
          <a:xfrm>
            <a:off x="705969" y="1990725"/>
            <a:ext cx="10780061" cy="4213522"/>
          </a:xfrm>
        </p:spPr>
        <p:txBody>
          <a:bodyPr/>
          <a:lstStyle/>
          <a:p>
            <a:r>
              <a:rPr lang="sv-SE" sz="2400" dirty="0"/>
              <a:t>Utifrån socialtjänstlagen kan vi inte ge flera insatser som ska tillgodose samma behov. Det finns dock inte hinder att kommunen skapar öppna verksamheter för alla, eller för viss målgrupp, så länge det inte krävs en behovsprövning. </a:t>
            </a:r>
          </a:p>
          <a:p>
            <a:r>
              <a:rPr lang="sv-SE" sz="2400" dirty="0"/>
              <a:t>  </a:t>
            </a:r>
          </a:p>
          <a:p>
            <a:r>
              <a:rPr lang="sv-SE" sz="2400" dirty="0"/>
              <a:t>I frågan används ordet ”avlastningsboende" då ni troligtvis syftar på insatsen förvaltningen kallar "växelvård", där behåller personen sin insats om dagverksamhet och inget som avslutas per automatik.</a:t>
            </a:r>
          </a:p>
          <a:p>
            <a:endParaRPr lang="sv-SE" sz="2400" dirty="0"/>
          </a:p>
          <a:p>
            <a:endParaRPr lang="sv-SE" dirty="0"/>
          </a:p>
        </p:txBody>
      </p:sp>
      <p:sp>
        <p:nvSpPr>
          <p:cNvPr id="3" name="Platshållare för text 2">
            <a:extLst>
              <a:ext uri="{FF2B5EF4-FFF2-40B4-BE49-F238E27FC236}">
                <a16:creationId xmlns:a16="http://schemas.microsoft.com/office/drawing/2014/main" id="{E68F821C-CF7E-A37E-AB8C-9E464275ECD4}"/>
              </a:ext>
            </a:extLst>
          </p:cNvPr>
          <p:cNvSpPr>
            <a:spLocks noGrp="1"/>
          </p:cNvSpPr>
          <p:nvPr>
            <p:ph type="body" sz="quarter" idx="10"/>
          </p:nvPr>
        </p:nvSpPr>
        <p:spPr/>
        <p:txBody>
          <a:bodyPr/>
          <a:lstStyle/>
          <a:p>
            <a:r>
              <a:rPr lang="sv-SE" dirty="0"/>
              <a:t>Forts…..</a:t>
            </a:r>
          </a:p>
        </p:txBody>
      </p:sp>
    </p:spTree>
    <p:extLst>
      <p:ext uri="{BB962C8B-B14F-4D97-AF65-F5344CB8AC3E}">
        <p14:creationId xmlns:p14="http://schemas.microsoft.com/office/powerpoint/2010/main" val="88883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3AB1ADD-9523-B4AF-9BD0-AAAB4886B2AD}"/>
              </a:ext>
            </a:extLst>
          </p:cNvPr>
          <p:cNvSpPr>
            <a:spLocks noGrp="1"/>
          </p:cNvSpPr>
          <p:nvPr>
            <p:ph type="body" sz="quarter" idx="11"/>
          </p:nvPr>
        </p:nvSpPr>
        <p:spPr>
          <a:xfrm>
            <a:off x="705969" y="1990725"/>
            <a:ext cx="10780061" cy="4333163"/>
          </a:xfrm>
        </p:spPr>
        <p:txBody>
          <a:bodyPr/>
          <a:lstStyle/>
          <a:p>
            <a:r>
              <a:rPr lang="sv-SE" sz="2400" dirty="0"/>
              <a:t>I maj skickades en enkät ut till 1000 fastighetsägare på Skaftö, 60 år och äldre</a:t>
            </a:r>
            <a:br>
              <a:rPr lang="sv-SE" sz="2400" dirty="0"/>
            </a:br>
            <a:endParaRPr lang="sv-SE" sz="2400" dirty="0"/>
          </a:p>
          <a:p>
            <a:r>
              <a:rPr lang="sv-SE" sz="2400" dirty="0"/>
              <a:t>Resultat i korthet: </a:t>
            </a:r>
          </a:p>
          <a:p>
            <a:pPr marL="342900" indent="-342900">
              <a:buFont typeface="Arial" panose="020B0604020202020204" pitchFamily="34" charset="0"/>
              <a:buChar char="•"/>
            </a:pPr>
            <a:r>
              <a:rPr lang="sv-SE" sz="2200" dirty="0"/>
              <a:t>Hög svarsfrekvens 49%</a:t>
            </a:r>
          </a:p>
          <a:p>
            <a:pPr marL="342900" indent="-342900">
              <a:buFont typeface="Arial" panose="020B0604020202020204" pitchFamily="34" charset="0"/>
              <a:buChar char="•"/>
            </a:pPr>
            <a:r>
              <a:rPr lang="sv-SE" sz="2200" dirty="0"/>
              <a:t>75% uttryckte intresse på frågan om de kan tänka sig att flytta till Gullvivan. </a:t>
            </a:r>
            <a:br>
              <a:rPr lang="sv-SE" sz="2200" dirty="0"/>
            </a:br>
            <a:r>
              <a:rPr lang="sv-SE" sz="2200" dirty="0"/>
              <a:t>Intresse</a:t>
            </a:r>
          </a:p>
          <a:p>
            <a:pPr marL="1028700" lvl="1" indent="-342900"/>
            <a:r>
              <a:rPr lang="sv-SE" sz="2000" dirty="0"/>
              <a:t>33% svarade ”ja, absolut</a:t>
            </a:r>
            <a:r>
              <a:rPr lang="sv-SE" sz="2000"/>
              <a:t>” </a:t>
            </a:r>
            <a:endParaRPr lang="sv-SE" sz="2000" dirty="0"/>
          </a:p>
          <a:p>
            <a:pPr marL="1028700" lvl="1" indent="-342900"/>
            <a:r>
              <a:rPr lang="sv-SE" sz="2000" dirty="0"/>
              <a:t>42% ”kanske”</a:t>
            </a:r>
          </a:p>
          <a:p>
            <a:pPr marL="342900" indent="-342900">
              <a:buFont typeface="Arial" panose="020B0604020202020204" pitchFamily="34" charset="0"/>
              <a:buChar char="•"/>
            </a:pPr>
            <a:r>
              <a:rPr lang="sv-SE" sz="2200" dirty="0"/>
              <a:t>Tidshorisont</a:t>
            </a:r>
          </a:p>
          <a:p>
            <a:pPr marL="1028700" lvl="1" indent="-342900"/>
            <a:r>
              <a:rPr lang="sv-SE" sz="2000" dirty="0"/>
              <a:t>27% av de intresserade kan tänka sig att flytta inom 1-2 år </a:t>
            </a:r>
          </a:p>
          <a:p>
            <a:pPr marL="1028700" lvl="1" indent="-342900"/>
            <a:r>
              <a:rPr lang="sv-SE" sz="2000" dirty="0"/>
              <a:t>23% inom 3-5 år</a:t>
            </a:r>
          </a:p>
        </p:txBody>
      </p:sp>
      <p:sp>
        <p:nvSpPr>
          <p:cNvPr id="3" name="Platshållare för text 2">
            <a:extLst>
              <a:ext uri="{FF2B5EF4-FFF2-40B4-BE49-F238E27FC236}">
                <a16:creationId xmlns:a16="http://schemas.microsoft.com/office/drawing/2014/main" id="{22B50EAD-2E8D-AC2F-F338-7E832F3E8713}"/>
              </a:ext>
            </a:extLst>
          </p:cNvPr>
          <p:cNvSpPr>
            <a:spLocks noGrp="1"/>
          </p:cNvSpPr>
          <p:nvPr>
            <p:ph type="body" sz="quarter" idx="10"/>
          </p:nvPr>
        </p:nvSpPr>
        <p:spPr/>
        <p:txBody>
          <a:bodyPr/>
          <a:lstStyle/>
          <a:p>
            <a:r>
              <a:rPr lang="sv-SE" dirty="0"/>
              <a:t>Ombyggnad av Gullvivan till trivselboende</a:t>
            </a:r>
          </a:p>
        </p:txBody>
      </p:sp>
      <p:pic>
        <p:nvPicPr>
          <p:cNvPr id="5" name="Bildobjekt 4">
            <a:extLst>
              <a:ext uri="{FF2B5EF4-FFF2-40B4-BE49-F238E27FC236}">
                <a16:creationId xmlns:a16="http://schemas.microsoft.com/office/drawing/2014/main" id="{7D62DED2-D530-8FF9-C6E5-C5E92BC5474D}"/>
              </a:ext>
            </a:extLst>
          </p:cNvPr>
          <p:cNvPicPr>
            <a:picLocks noChangeAspect="1"/>
          </p:cNvPicPr>
          <p:nvPr/>
        </p:nvPicPr>
        <p:blipFill>
          <a:blip r:embed="rId2"/>
          <a:stretch>
            <a:fillRect/>
          </a:stretch>
        </p:blipFill>
        <p:spPr>
          <a:xfrm>
            <a:off x="9409580" y="335275"/>
            <a:ext cx="2076450" cy="885825"/>
          </a:xfrm>
          <a:prstGeom prst="rect">
            <a:avLst/>
          </a:prstGeom>
        </p:spPr>
      </p:pic>
    </p:spTree>
    <p:extLst>
      <p:ext uri="{BB962C8B-B14F-4D97-AF65-F5344CB8AC3E}">
        <p14:creationId xmlns:p14="http://schemas.microsoft.com/office/powerpoint/2010/main" val="197418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4A5C8ED-B1FD-13D7-2DB9-4A1871C57265}"/>
              </a:ext>
            </a:extLst>
          </p:cNvPr>
          <p:cNvSpPr>
            <a:spLocks noGrp="1"/>
          </p:cNvSpPr>
          <p:nvPr>
            <p:ph type="body" sz="quarter" idx="11"/>
          </p:nvPr>
        </p:nvSpPr>
        <p:spPr/>
        <p:txBody>
          <a:bodyPr/>
          <a:lstStyle/>
          <a:p>
            <a:pPr marL="342900" indent="-342900">
              <a:buFont typeface="Arial" panose="020B0604020202020204" pitchFamily="34" charset="0"/>
              <a:buChar char="•"/>
            </a:pPr>
            <a:r>
              <a:rPr lang="sv-SE" sz="2200" dirty="0"/>
              <a:t>Viktiga trivselfaktorer:</a:t>
            </a:r>
          </a:p>
          <a:p>
            <a:pPr marL="1028700" lvl="1" indent="-342900">
              <a:spcAft>
                <a:spcPts val="600"/>
              </a:spcAft>
            </a:pPr>
            <a:r>
              <a:rPr lang="sv-SE" sz="2000" dirty="0"/>
              <a:t>Tillgänglighet/hiss</a:t>
            </a:r>
          </a:p>
          <a:p>
            <a:pPr marL="1028700" lvl="1" indent="-342900">
              <a:spcAft>
                <a:spcPts val="600"/>
              </a:spcAft>
            </a:pPr>
            <a:r>
              <a:rPr lang="sv-SE" sz="2000" dirty="0"/>
              <a:t>Närhet till service</a:t>
            </a:r>
          </a:p>
          <a:p>
            <a:pPr marL="1028700" lvl="1" indent="-342900">
              <a:spcAft>
                <a:spcPts val="600"/>
              </a:spcAft>
            </a:pPr>
            <a:r>
              <a:rPr lang="sv-SE" sz="2000" dirty="0"/>
              <a:t>Tvättmaskin i lägenhet</a:t>
            </a:r>
          </a:p>
          <a:p>
            <a:pPr marL="1028700" lvl="1" indent="-342900">
              <a:spcAft>
                <a:spcPts val="600"/>
              </a:spcAft>
            </a:pPr>
            <a:r>
              <a:rPr lang="sv-SE" sz="2000" dirty="0"/>
              <a:t>Trevlig utomhusmiljö</a:t>
            </a:r>
          </a:p>
          <a:p>
            <a:pPr marL="1028700" lvl="1" indent="-342900">
              <a:spcAft>
                <a:spcPts val="600"/>
              </a:spcAft>
            </a:pPr>
            <a:r>
              <a:rPr lang="sv-SE" sz="2000" dirty="0"/>
              <a:t>Gemensamma utrymmen </a:t>
            </a:r>
          </a:p>
          <a:p>
            <a:pPr marL="1028700" lvl="1" indent="-342900"/>
            <a:r>
              <a:rPr lang="sv-SE" sz="2000" dirty="0"/>
              <a:t>Sociala aktiviteter</a:t>
            </a:r>
            <a:br>
              <a:rPr lang="sv-SE" sz="2000" dirty="0"/>
            </a:br>
            <a:endParaRPr lang="sv-SE" sz="2000" dirty="0"/>
          </a:p>
          <a:p>
            <a:pPr marL="342900" indent="-342900"/>
            <a:r>
              <a:rPr lang="sv-SE" dirty="0"/>
              <a:t>I de öppna svaren framkom även att balkong eller uteplats är särskilt viktigt. </a:t>
            </a:r>
          </a:p>
          <a:p>
            <a:endParaRPr lang="sv-SE" sz="1800" dirty="0"/>
          </a:p>
        </p:txBody>
      </p:sp>
      <p:sp>
        <p:nvSpPr>
          <p:cNvPr id="3" name="Platshållare för text 2">
            <a:extLst>
              <a:ext uri="{FF2B5EF4-FFF2-40B4-BE49-F238E27FC236}">
                <a16:creationId xmlns:a16="http://schemas.microsoft.com/office/drawing/2014/main" id="{E3A56849-5A19-98FC-BFB3-C95F4F637800}"/>
              </a:ext>
            </a:extLst>
          </p:cNvPr>
          <p:cNvSpPr>
            <a:spLocks noGrp="1"/>
          </p:cNvSpPr>
          <p:nvPr>
            <p:ph type="body" sz="quarter" idx="10"/>
          </p:nvPr>
        </p:nvSpPr>
        <p:spPr/>
        <p:txBody>
          <a:bodyPr/>
          <a:lstStyle/>
          <a:p>
            <a:endParaRPr lang="sv-SE" dirty="0"/>
          </a:p>
        </p:txBody>
      </p:sp>
      <p:pic>
        <p:nvPicPr>
          <p:cNvPr id="5" name="Bildobjekt 4">
            <a:extLst>
              <a:ext uri="{FF2B5EF4-FFF2-40B4-BE49-F238E27FC236}">
                <a16:creationId xmlns:a16="http://schemas.microsoft.com/office/drawing/2014/main" id="{E1F67285-6077-E036-EA89-808FDCC0A721}"/>
              </a:ext>
            </a:extLst>
          </p:cNvPr>
          <p:cNvPicPr>
            <a:picLocks noChangeAspect="1"/>
          </p:cNvPicPr>
          <p:nvPr/>
        </p:nvPicPr>
        <p:blipFill>
          <a:blip r:embed="rId2"/>
          <a:stretch>
            <a:fillRect/>
          </a:stretch>
        </p:blipFill>
        <p:spPr>
          <a:xfrm>
            <a:off x="9409580" y="297876"/>
            <a:ext cx="2076450" cy="885825"/>
          </a:xfrm>
          <a:prstGeom prst="rect">
            <a:avLst/>
          </a:prstGeom>
        </p:spPr>
      </p:pic>
    </p:spTree>
    <p:extLst>
      <p:ext uri="{BB962C8B-B14F-4D97-AF65-F5344CB8AC3E}">
        <p14:creationId xmlns:p14="http://schemas.microsoft.com/office/powerpoint/2010/main" val="373430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E237C19-78A8-01CD-D231-8102E43398D8}"/>
              </a:ext>
            </a:extLst>
          </p:cNvPr>
          <p:cNvSpPr>
            <a:spLocks noGrp="1"/>
          </p:cNvSpPr>
          <p:nvPr>
            <p:ph type="body" sz="quarter" idx="11"/>
          </p:nvPr>
        </p:nvSpPr>
        <p:spPr/>
        <p:txBody>
          <a:bodyPr/>
          <a:lstStyle/>
          <a:p>
            <a:pPr marL="342900" indent="-342900">
              <a:buFont typeface="Arial" panose="020B0604020202020204" pitchFamily="34" charset="0"/>
              <a:buChar char="•"/>
            </a:pPr>
            <a:r>
              <a:rPr lang="sv-SE" sz="2200" dirty="0"/>
              <a:t>Hyresnivå</a:t>
            </a:r>
          </a:p>
          <a:p>
            <a:pPr marL="1028700" lvl="1" indent="-342900"/>
            <a:r>
              <a:rPr lang="sv-SE" sz="2000" dirty="0"/>
              <a:t>Majoriteten anger betalningsvilja på 9000 – 10250 kr/månad för en </a:t>
            </a:r>
            <a:br>
              <a:rPr lang="sv-SE" sz="2000" dirty="0"/>
            </a:br>
            <a:r>
              <a:rPr lang="sv-SE" sz="2000" dirty="0"/>
              <a:t>3 rum och kök på cirka 72 kvm</a:t>
            </a:r>
            <a:br>
              <a:rPr lang="sv-SE" sz="2000" dirty="0"/>
            </a:br>
            <a:endParaRPr lang="sv-SE" sz="2000" dirty="0"/>
          </a:p>
          <a:p>
            <a:pPr marL="342900" indent="-342900">
              <a:buFont typeface="Arial" panose="020B0604020202020204" pitchFamily="34" charset="0"/>
              <a:buChar char="•"/>
            </a:pPr>
            <a:r>
              <a:rPr lang="sv-SE" sz="2200" dirty="0"/>
              <a:t>Bostadsstorlek</a:t>
            </a:r>
          </a:p>
          <a:p>
            <a:pPr marL="1028700" lvl="1" indent="-342900"/>
            <a:r>
              <a:rPr lang="sv-SE" sz="2000" dirty="0"/>
              <a:t>51% föredrar 2 rum och kök</a:t>
            </a:r>
          </a:p>
          <a:p>
            <a:pPr marL="1028700" lvl="1" indent="-342900"/>
            <a:r>
              <a:rPr lang="sv-SE" sz="2000" dirty="0"/>
              <a:t>41% föredrar 3 rum och kök</a:t>
            </a:r>
          </a:p>
        </p:txBody>
      </p:sp>
      <p:sp>
        <p:nvSpPr>
          <p:cNvPr id="3" name="Platshållare för text 2">
            <a:extLst>
              <a:ext uri="{FF2B5EF4-FFF2-40B4-BE49-F238E27FC236}">
                <a16:creationId xmlns:a16="http://schemas.microsoft.com/office/drawing/2014/main" id="{033E0672-D109-9069-E99B-76E66E78E1C3}"/>
              </a:ext>
            </a:extLst>
          </p:cNvPr>
          <p:cNvSpPr>
            <a:spLocks noGrp="1"/>
          </p:cNvSpPr>
          <p:nvPr>
            <p:ph type="body" sz="quarter" idx="10"/>
          </p:nvPr>
        </p:nvSpPr>
        <p:spPr/>
        <p:txBody>
          <a:bodyPr/>
          <a:lstStyle/>
          <a:p>
            <a:endParaRPr lang="sv-SE" dirty="0"/>
          </a:p>
        </p:txBody>
      </p:sp>
      <p:pic>
        <p:nvPicPr>
          <p:cNvPr id="5" name="Bildobjekt 4">
            <a:extLst>
              <a:ext uri="{FF2B5EF4-FFF2-40B4-BE49-F238E27FC236}">
                <a16:creationId xmlns:a16="http://schemas.microsoft.com/office/drawing/2014/main" id="{C1E30CDE-42F5-2109-8E9E-BB12142B5B4F}"/>
              </a:ext>
            </a:extLst>
          </p:cNvPr>
          <p:cNvPicPr>
            <a:picLocks noChangeAspect="1"/>
          </p:cNvPicPr>
          <p:nvPr/>
        </p:nvPicPr>
        <p:blipFill>
          <a:blip r:embed="rId2"/>
          <a:stretch>
            <a:fillRect/>
          </a:stretch>
        </p:blipFill>
        <p:spPr>
          <a:xfrm>
            <a:off x="9409580" y="335275"/>
            <a:ext cx="2076450" cy="885825"/>
          </a:xfrm>
          <a:prstGeom prst="rect">
            <a:avLst/>
          </a:prstGeom>
        </p:spPr>
      </p:pic>
    </p:spTree>
    <p:extLst>
      <p:ext uri="{BB962C8B-B14F-4D97-AF65-F5344CB8AC3E}">
        <p14:creationId xmlns:p14="http://schemas.microsoft.com/office/powerpoint/2010/main" val="2262814205"/>
      </p:ext>
    </p:extLst>
  </p:cSld>
  <p:clrMapOvr>
    <a:masterClrMapping/>
  </p:clrMapOvr>
</p:sld>
</file>

<file path=ppt/theme/theme1.xml><?xml version="1.0" encoding="utf-8"?>
<a:theme xmlns:a="http://schemas.openxmlformats.org/drawingml/2006/main" name="Office-tema">
  <a:themeElements>
    <a:clrScheme name="Lysekils kommun - Lysekilsblå och varm sten">
      <a:dk1>
        <a:sysClr val="windowText" lastClr="000000"/>
      </a:dk1>
      <a:lt1>
        <a:sysClr val="window" lastClr="FFFFFF"/>
      </a:lt1>
      <a:dk2>
        <a:srgbClr val="0076A8"/>
      </a:dk2>
      <a:lt2>
        <a:srgbClr val="7D7267"/>
      </a:lt2>
      <a:accent1>
        <a:srgbClr val="0076A8"/>
      </a:accent1>
      <a:accent2>
        <a:srgbClr val="7D7267"/>
      </a:accent2>
      <a:accent3>
        <a:srgbClr val="0076A8"/>
      </a:accent3>
      <a:accent4>
        <a:srgbClr val="0076A8"/>
      </a:accent4>
      <a:accent5>
        <a:srgbClr val="FFFFFF"/>
      </a:accent5>
      <a:accent6>
        <a:srgbClr val="7D7267"/>
      </a:accent6>
      <a:hlink>
        <a:srgbClr val="7D7267"/>
      </a:hlink>
      <a:folHlink>
        <a:srgbClr val="7D72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ysekils kommun powerpointmall 2024 variant 2.pptx" id="{9EE38223-BF66-4E9D-8C92-551640993BDD}" vid="{61DDDC1D-520E-44C9-B469-899E983EF61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f18e4b0-af07-4c50-af41-294a4328b05f">
      <Terms xmlns="http://schemas.microsoft.com/office/infopath/2007/PartnerControls"/>
    </lcf76f155ced4ddcb4097134ff3c332f>
    <TaxCatchAll xmlns="2c21ae34-8174-4630-903a-0399ca6d8b3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A5D231E51414F43B1C2D2DDDFCB3726" ma:contentTypeVersion="18" ma:contentTypeDescription="Skapa ett nytt dokument." ma:contentTypeScope="" ma:versionID="de42dd9868dd768dd27be7462e5270cd">
  <xsd:schema xmlns:xsd="http://www.w3.org/2001/XMLSchema" xmlns:xs="http://www.w3.org/2001/XMLSchema" xmlns:p="http://schemas.microsoft.com/office/2006/metadata/properties" xmlns:ns2="9f18e4b0-af07-4c50-af41-294a4328b05f" xmlns:ns3="2c21ae34-8174-4630-903a-0399ca6d8b36" targetNamespace="http://schemas.microsoft.com/office/2006/metadata/properties" ma:root="true" ma:fieldsID="d5e1d0ceb02ea5dec39d67163797aa7c" ns2:_="" ns3:_="">
    <xsd:import namespace="9f18e4b0-af07-4c50-af41-294a4328b05f"/>
    <xsd:import namespace="2c21ae34-8174-4630-903a-0399ca6d8b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8e4b0-af07-4c50-af41-294a4328b0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35a2ede7-b573-4280-91b0-c0913bef1aff"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21ae34-8174-4630-903a-0399ca6d8b36"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1d7d0911-18a4-4ae4-96f7-b00b46505919}" ma:internalName="TaxCatchAll" ma:showField="CatchAllData" ma:web="2c21ae34-8174-4630-903a-0399ca6d8b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506415-111B-450F-BD53-687FBB637104}">
  <ds:schemaRefs>
    <ds:schemaRef ds:uri="http://schemas.microsoft.com/office/2006/metadata/properties"/>
    <ds:schemaRef ds:uri="http://schemas.microsoft.com/office/infopath/2007/PartnerControls"/>
    <ds:schemaRef ds:uri="9f18e4b0-af07-4c50-af41-294a4328b05f"/>
    <ds:schemaRef ds:uri="2c21ae34-8174-4630-903a-0399ca6d8b36"/>
  </ds:schemaRefs>
</ds:datastoreItem>
</file>

<file path=customXml/itemProps2.xml><?xml version="1.0" encoding="utf-8"?>
<ds:datastoreItem xmlns:ds="http://schemas.openxmlformats.org/officeDocument/2006/customXml" ds:itemID="{5B37A028-DDBD-4E6D-9372-E11EAA777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18e4b0-af07-4c50-af41-294a4328b05f"/>
    <ds:schemaRef ds:uri="2c21ae34-8174-4630-903a-0399ca6d8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A54D00-42D0-4AF6-BC81-8F634199572D}">
  <ds:schemaRefs>
    <ds:schemaRef ds:uri="http://schemas.microsoft.com/sharepoint/v3/contenttype/forms"/>
  </ds:schemaRefs>
</ds:datastoreItem>
</file>

<file path=docMetadata/LabelInfo.xml><?xml version="1.0" encoding="utf-8"?>
<clbl:labelList xmlns:clbl="http://schemas.microsoft.com/office/2020/mipLabelMetadata">
  <clbl:label id="{a1fc3c34-f856-4bc1-a63a-057c00852cd9}" enabled="1" method="Standard" siteId="{33a28581-027d-4a36-bc93-c9db429a0ea1}" contentBits="0" removed="0"/>
</clbl:labelList>
</file>

<file path=docProps/app.xml><?xml version="1.0" encoding="utf-8"?>
<Properties xmlns="http://schemas.openxmlformats.org/officeDocument/2006/extended-properties" xmlns:vt="http://schemas.openxmlformats.org/officeDocument/2006/docPropsVTypes">
  <Template>Mall variant 2 (med bilder över kommunen) Lysekils kommun powerpointmall 2024</Template>
  <TotalTime>127</TotalTime>
  <Words>556</Words>
  <Application>Microsoft Office PowerPoint</Application>
  <PresentationFormat>Bredbild</PresentationFormat>
  <Paragraphs>42</Paragraphs>
  <Slides>10</Slides>
  <Notes>0</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10</vt:i4>
      </vt:variant>
    </vt:vector>
  </HeadingPairs>
  <TitlesOfParts>
    <vt:vector size="12" baseType="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Madelene Johansson</dc:creator>
  <cp:lastModifiedBy>Madelene Johansson</cp:lastModifiedBy>
  <cp:revision>1</cp:revision>
  <dcterms:created xsi:type="dcterms:W3CDTF">2025-09-08T05:42:15Z</dcterms:created>
  <dcterms:modified xsi:type="dcterms:W3CDTF">2025-09-16T05:39:59Z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0x0101002A5D231E51414F43B1C2D2DDDFCB3726</vt:lpwstr>
  </property>
</Properties>
</file>