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3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4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theme/theme5.xml" ContentType="application/vnd.openxmlformats-officedocument.theme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6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theme/theme7.xml" ContentType="application/vnd.openxmlformats-officedocument.theme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4417" r:id="rId4"/>
    <p:sldMasterId id="2147484578" r:id="rId5"/>
    <p:sldMasterId id="2147484595" r:id="rId6"/>
    <p:sldMasterId id="2147484612" r:id="rId7"/>
    <p:sldMasterId id="2147484629" r:id="rId8"/>
    <p:sldMasterId id="2147484646" r:id="rId9"/>
    <p:sldMasterId id="2147484663" r:id="rId10"/>
    <p:sldMasterId id="2147484680" r:id="rId11"/>
  </p:sldMasterIdLst>
  <p:notesMasterIdLst>
    <p:notesMasterId r:id="rId28"/>
  </p:notesMasterIdLst>
  <p:handoutMasterIdLst>
    <p:handoutMasterId r:id="rId29"/>
  </p:handoutMasterIdLst>
  <p:sldIdLst>
    <p:sldId id="416" r:id="rId12"/>
    <p:sldId id="262" r:id="rId13"/>
    <p:sldId id="265" r:id="rId14"/>
    <p:sldId id="611" r:id="rId15"/>
    <p:sldId id="419" r:id="rId16"/>
    <p:sldId id="609" r:id="rId17"/>
    <p:sldId id="417" r:id="rId18"/>
    <p:sldId id="268" r:id="rId19"/>
    <p:sldId id="264" r:id="rId20"/>
    <p:sldId id="424" r:id="rId21"/>
    <p:sldId id="421" r:id="rId22"/>
    <p:sldId id="617" r:id="rId23"/>
    <p:sldId id="616" r:id="rId24"/>
    <p:sldId id="260" r:id="rId25"/>
    <p:sldId id="614" r:id="rId26"/>
    <p:sldId id="615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Författare" initials="F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D1E6"/>
    <a:srgbClr val="FFFF66"/>
    <a:srgbClr val="FFFFCC"/>
    <a:srgbClr val="D53878"/>
    <a:srgbClr val="0077BC"/>
    <a:srgbClr val="3F5564"/>
    <a:srgbClr val="008391"/>
    <a:srgbClr val="FBF2B4"/>
    <a:srgbClr val="F0CD50"/>
    <a:srgbClr val="4675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87251" autoAdjust="0"/>
  </p:normalViewPr>
  <p:slideViewPr>
    <p:cSldViewPr snapToGrid="0">
      <p:cViewPr>
        <p:scale>
          <a:sx n="104" d="100"/>
          <a:sy n="104" d="100"/>
        </p:scale>
        <p:origin x="-1740" y="-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6" d="100"/>
          <a:sy n="96" d="100"/>
        </p:scale>
        <p:origin x="3573" y="41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slide" Target="slides/slide15.xml"/><Relationship Id="rId3" Type="http://schemas.openxmlformats.org/officeDocument/2006/relationships/customXml" Target="../customXml/item3.xml"/><Relationship Id="rId21" Type="http://schemas.openxmlformats.org/officeDocument/2006/relationships/slide" Target="slides/slide10.xml"/><Relationship Id="rId34" Type="http://schemas.openxmlformats.org/officeDocument/2006/relationships/tableStyles" Target="tableStyle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slide" Target="slides/slide14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slide" Target="slides/slide13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4.xml"/><Relationship Id="rId23" Type="http://schemas.openxmlformats.org/officeDocument/2006/relationships/slide" Target="slides/slide12.xml"/><Relationship Id="rId28" Type="http://schemas.openxmlformats.org/officeDocument/2006/relationships/notesMaster" Target="notesMasters/notesMaster1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8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3.xml"/><Relationship Id="rId22" Type="http://schemas.openxmlformats.org/officeDocument/2006/relationships/slide" Target="slides/slide11.xml"/><Relationship Id="rId27" Type="http://schemas.openxmlformats.org/officeDocument/2006/relationships/slide" Target="slides/slide16.xml"/><Relationship Id="rId30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3" dt="2019-10-10T13:57:03.594" idx="1">
    <p:pos x="10" y="10"/>
    <p:text/>
    <p:extLst mod="1">
      <p:ext uri="{C676402C-5697-4E1C-873F-D02D1690AC5C}">
        <p15:threadingInfo xmlns:p15="http://schemas.microsoft.com/office/powerpoint/2012/main" timeZoneBias="-1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xmlns="" id="{28D75527-1052-40CF-90A7-805EC4F772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xmlns="" id="{782182B2-420A-475A-83CF-72C9A1964B5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B2AA02-D1F4-46F5-A799-714674EB97C9}" type="datetime1">
              <a:rPr lang="sv-SE" smtClean="0"/>
              <a:t>2020-01-14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xmlns="" id="{3CFEBD13-AD79-4726-9C7A-9E5C531A1A5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xmlns="" id="{F00A28DF-4169-4B51-B8D3-AA9A5D6123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9A0780-C7EB-45E8-96EB-66D0986C42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10337014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DBA35B-1191-4174-B153-7DD1424FD990}" type="datetime1">
              <a:rPr lang="sv-SE" smtClean="0"/>
              <a:t>2020-01-14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1086EF-3011-429C-976B-61D9CA3A2B5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9586871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37DBA35B-1191-4174-B153-7DD1424FD990}" type="datetime1">
              <a:rPr lang="sv-SE" smtClean="0"/>
              <a:t>2020-01-14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1086EF-3011-429C-976B-61D9CA3A2B54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44672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37DBA35B-1191-4174-B153-7DD1424FD990}" type="datetime1">
              <a:rPr lang="sv-SE" smtClean="0"/>
              <a:t>2020-01-14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1086EF-3011-429C-976B-61D9CA3A2B54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634343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37DBA35B-1191-4174-B153-7DD1424FD990}" type="datetime1">
              <a:rPr lang="sv-SE" smtClean="0"/>
              <a:t>2020-01-14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1086EF-3011-429C-976B-61D9CA3A2B54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039144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baseline="0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8970E8-606E-544E-9196-A0321FFF4315}" type="slidenum">
              <a:rPr lang="sv-SE" smtClean="0"/>
              <a:pPr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430270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37DBA35B-1191-4174-B153-7DD1424FD990}" type="datetime1">
              <a:rPr lang="sv-SE" smtClean="0"/>
              <a:t>2020-01-14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1086EF-3011-429C-976B-61D9CA3A2B54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362615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>
            <a:extLst>
              <a:ext uri="{FF2B5EF4-FFF2-40B4-BE49-F238E27FC236}">
                <a16:creationId xmlns:a16="http://schemas.microsoft.com/office/drawing/2014/main" xmlns="" id="{0EDEA93A-1F5E-446D-A60E-40C443A25530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565F6638-BD76-40DE-B855-CA6A4CB3C72E}" type="datetime1">
              <a:rPr lang="sv-SE" altLang="sv-SE" sz="1200" smtClean="0"/>
              <a:pPr/>
              <a:t>2020-01-14</a:t>
            </a:fld>
            <a:endParaRPr lang="sv-SE" altLang="sv-SE" sz="1200"/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xmlns="" id="{131A4FE1-A89F-4773-A77A-784109A2C25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xmlns="" id="{41870CAF-59E0-4642-BF89-2794C119DE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v-SE" altLang="sv-SE" dirty="0"/>
          </a:p>
        </p:txBody>
      </p:sp>
    </p:spTree>
    <p:extLst>
      <p:ext uri="{BB962C8B-B14F-4D97-AF65-F5344CB8AC3E}">
        <p14:creationId xmlns:p14="http://schemas.microsoft.com/office/powerpoint/2010/main" val="33798630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37DBA35B-1191-4174-B153-7DD1424FD990}" type="datetime1">
              <a:rPr lang="sv-SE" smtClean="0"/>
              <a:t>2020-01-14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1086EF-3011-429C-976B-61D9CA3A2B54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618611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37DBA35B-1191-4174-B153-7DD1424FD990}" type="datetime1">
              <a:rPr lang="sv-SE" smtClean="0"/>
              <a:t>2020-01-14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1086EF-3011-429C-976B-61D9CA3A2B54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611628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37DBA35B-1191-4174-B153-7DD1424FD990}" type="datetime1">
              <a:rPr lang="sv-SE" smtClean="0"/>
              <a:t>2020-01-14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1086EF-3011-429C-976B-61D9CA3A2B54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92117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37DBA35B-1191-4174-B153-7DD1424FD990}" type="datetime1">
              <a:rPr lang="sv-SE" smtClean="0"/>
              <a:t>2020-01-14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1086EF-3011-429C-976B-61D9CA3A2B54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14709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1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1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1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1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1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1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9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9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9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9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xmlns="" id="{E2D1B5D2-C43F-4C6B-A7FA-34DC90C6FADC}"/>
              </a:ext>
            </a:extLst>
          </p:cNvPr>
          <p:cNvSpPr/>
          <p:nvPr userDrawn="1"/>
        </p:nvSpPr>
        <p:spPr>
          <a:xfrm>
            <a:off x="360000" y="1144859"/>
            <a:ext cx="8424001" cy="535314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2109" y="1738313"/>
            <a:ext cx="7541315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xmlns="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12110" y="3277761"/>
            <a:ext cx="5704252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xmlns="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12110" y="3718797"/>
            <a:ext cx="5704252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xmlns="" id="{647DE4A7-0441-4412-B638-1EF142FA53A7}"/>
              </a:ext>
            </a:extLst>
          </p:cNvPr>
          <p:cNvSpPr txBox="1"/>
          <p:nvPr userDrawn="1"/>
        </p:nvSpPr>
        <p:spPr>
          <a:xfrm>
            <a:off x="360000" y="360008"/>
            <a:ext cx="6555150" cy="48342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200" dirty="0"/>
              <a:t>Hållbar stad – öppen för världen</a:t>
            </a:r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xmlns="" id="{8C6E5BFC-38C0-441E-A97B-DF81A5D791D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16264" y="387938"/>
            <a:ext cx="1152244" cy="38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1684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xmlns="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6631" y="2404809"/>
            <a:ext cx="6850742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0673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xmlns="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792000" y="1736725"/>
            <a:ext cx="7551900" cy="4032000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709082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0000" y="1736728"/>
            <a:ext cx="3958560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5734" y="1736728"/>
            <a:ext cx="395827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465363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xmlns="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1" y="1588563"/>
            <a:ext cx="395856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1" y="2281031"/>
            <a:ext cx="395856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4000" y="1591385"/>
            <a:ext cx="396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4000" y="2281035"/>
            <a:ext cx="3960000" cy="3524685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9758310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83558441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5220000" y="1736728"/>
            <a:ext cx="3564000" cy="4194629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="" id="{E035ECBB-3AD1-4BD8-A68D-6D8280C92C1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360000" y="1736728"/>
            <a:ext cx="4302000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0887362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60000" y="1736731"/>
            <a:ext cx="3564000" cy="4197497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="" id="{5BD080CD-995E-421E-B8CD-90E9BFA77E4C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489200" y="1736728"/>
            <a:ext cx="4302000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149942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60000" y="1736725"/>
            <a:ext cx="27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0000" y="5549755"/>
            <a:ext cx="27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xmlns="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3222000" y="1736725"/>
            <a:ext cx="27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xmlns="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3222000" y="5549755"/>
            <a:ext cx="27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xmlns="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6084000" y="1736725"/>
            <a:ext cx="27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xmlns="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84000" y="5549755"/>
            <a:ext cx="27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1108671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2470337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xmlns="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6631" y="2404809"/>
            <a:ext cx="6850742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983633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93017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7728504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xmlns="" id="{773517C6-D6A3-4EB3-BAD9-8E9F74B655B2}"/>
              </a:ext>
            </a:extLst>
          </p:cNvPr>
          <p:cNvSpPr txBox="1">
            <a:spLocks/>
          </p:cNvSpPr>
          <p:nvPr userDrawn="1"/>
        </p:nvSpPr>
        <p:spPr>
          <a:xfrm>
            <a:off x="8343900" y="6379949"/>
            <a:ext cx="440100" cy="144676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l" defTabSz="457200" rtl="0" eaLnBrk="1" latinLnBrk="0" hangingPunct="1">
              <a:defRPr lang="sv-SE" sz="8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4999A75-0551-4B09-A151-24523DDA83A0}" type="slidenum">
              <a:rPr lang="sv-SE" sz="1050" smtClean="0"/>
              <a:pPr algn="r"/>
              <a:t>‹#›</a:t>
            </a:fld>
            <a:endParaRPr lang="sv-SE" sz="1050" dirty="0"/>
          </a:p>
        </p:txBody>
      </p:sp>
    </p:spTree>
    <p:extLst>
      <p:ext uri="{BB962C8B-B14F-4D97-AF65-F5344CB8AC3E}">
        <p14:creationId xmlns:p14="http://schemas.microsoft.com/office/powerpoint/2010/main" val="3364042872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xmlns="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60000" y="360000"/>
            <a:ext cx="8432285" cy="5526452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EAB74EFB-B5F9-4503-84BF-A1C8C3809B6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409700" y="1973603"/>
            <a:ext cx="636273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xmlns="" id="{BE03C4AA-7F69-47DB-B0C7-C398C29343E8}"/>
              </a:ext>
            </a:extLst>
          </p:cNvPr>
          <p:cNvSpPr txBox="1"/>
          <p:nvPr userDrawn="1"/>
        </p:nvSpPr>
        <p:spPr>
          <a:xfrm>
            <a:off x="360000" y="6376989"/>
            <a:ext cx="648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xmlns="" id="{6B5703A5-A514-4543-AB20-4E663BDCF4F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16508" y="6164688"/>
            <a:ext cx="1152244" cy="38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1822491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xmlns="" id="{8966CA57-627C-4882-9601-245D15D92392}"/>
              </a:ext>
            </a:extLst>
          </p:cNvPr>
          <p:cNvSpPr/>
          <p:nvPr userDrawn="1"/>
        </p:nvSpPr>
        <p:spPr>
          <a:xfrm>
            <a:off x="360000" y="341338"/>
            <a:ext cx="8424001" cy="552645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6631" y="2404808"/>
            <a:ext cx="6850742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 baseline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xmlns="" id="{26C13080-EE61-4752-AF76-A4F88152AD21}"/>
              </a:ext>
            </a:extLst>
          </p:cNvPr>
          <p:cNvSpPr txBox="1"/>
          <p:nvPr userDrawn="1"/>
        </p:nvSpPr>
        <p:spPr>
          <a:xfrm>
            <a:off x="360000" y="6376989"/>
            <a:ext cx="648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xmlns="" id="{1C87CF48-C5A1-462D-9A72-8C066CE9B61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16508" y="6164688"/>
            <a:ext cx="1152244" cy="38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4233880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xmlns="" id="{E2D1B5D2-C43F-4C6B-A7FA-34DC90C6FADC}"/>
              </a:ext>
            </a:extLst>
          </p:cNvPr>
          <p:cNvSpPr/>
          <p:nvPr userDrawn="1"/>
        </p:nvSpPr>
        <p:spPr>
          <a:xfrm>
            <a:off x="360000" y="1144859"/>
            <a:ext cx="8424001" cy="535314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9" name="Platshållare för text 4">
            <a:extLst>
              <a:ext uri="{FF2B5EF4-FFF2-40B4-BE49-F238E27FC236}">
                <a16:creationId xmlns:a16="http://schemas.microsoft.com/office/drawing/2014/main" xmlns="" id="{527D8E7C-BB63-4107-AE9F-73C9EC9FEA9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50" y="2830623"/>
            <a:ext cx="6294600" cy="2370028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xmlns="" id="{647DE4A7-0441-4412-B638-1EF142FA53A7}"/>
              </a:ext>
            </a:extLst>
          </p:cNvPr>
          <p:cNvSpPr txBox="1"/>
          <p:nvPr userDrawn="1"/>
        </p:nvSpPr>
        <p:spPr>
          <a:xfrm>
            <a:off x="360000" y="360008"/>
            <a:ext cx="6555150" cy="48342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200" dirty="0"/>
              <a:t>Hållbar stad – öppen för världen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xmlns="" id="{DB19EC1B-923F-4489-8A9E-C185B834DC9A}"/>
              </a:ext>
            </a:extLst>
          </p:cNvPr>
          <p:cNvSpPr txBox="1"/>
          <p:nvPr userDrawn="1"/>
        </p:nvSpPr>
        <p:spPr>
          <a:xfrm>
            <a:off x="1420650" y="2405064"/>
            <a:ext cx="3456150" cy="3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lvl="0" indent="0" defTabSz="91433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700" kern="0" baseline="0">
                <a:solidFill>
                  <a:schemeClr val="bg1"/>
                </a:solidFill>
                <a:latin typeface="+mj-lt"/>
              </a:defRPr>
            </a:lvl1pPr>
            <a:lvl2pPr marL="457167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/>
            </a:lvl2pPr>
            <a:lvl3pPr marL="687548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/>
            </a:lvl3pPr>
            <a:lvl4pPr marL="914332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4pPr>
            <a:lvl5pPr marL="1144714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5pPr>
            <a:lvl6pPr marL="2514412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578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8744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5910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lang="sv-SE" dirty="0"/>
              <a:t>Kontakt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xmlns="" id="{2D162526-4D93-44EC-A683-30BA6D1396E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16264" y="387938"/>
            <a:ext cx="1152244" cy="38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169549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xmlns="" id="{A34BA43D-834B-4936-B79E-BBD45FEBF9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1862" y="2345323"/>
            <a:ext cx="1365622" cy="2164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9905318"/>
      </p:ext>
    </p:extLst>
  </p:cSld>
  <p:clrMapOvr>
    <a:masterClrMapping/>
  </p:clrMapOvr>
  <p:hf sldNum="0" hdr="0" ftr="0"/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xmlns="" id="{E2D1B5D2-C43F-4C6B-A7FA-34DC90C6FADC}"/>
              </a:ext>
            </a:extLst>
          </p:cNvPr>
          <p:cNvSpPr/>
          <p:nvPr userDrawn="1"/>
        </p:nvSpPr>
        <p:spPr>
          <a:xfrm>
            <a:off x="360000" y="1144859"/>
            <a:ext cx="8424001" cy="535314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2109" y="1738313"/>
            <a:ext cx="7541315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ysClr val="windowText" lastClr="00000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xmlns="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12110" y="3277761"/>
            <a:ext cx="5704252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ysClr val="windowText" lastClr="000000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xmlns="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12110" y="3718797"/>
            <a:ext cx="5704252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ysClr val="windowText" lastClr="000000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xmlns="" id="{647DE4A7-0441-4412-B638-1EF142FA53A7}"/>
              </a:ext>
            </a:extLst>
          </p:cNvPr>
          <p:cNvSpPr txBox="1"/>
          <p:nvPr userDrawn="1"/>
        </p:nvSpPr>
        <p:spPr>
          <a:xfrm>
            <a:off x="360000" y="360008"/>
            <a:ext cx="6555150" cy="48342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200" dirty="0"/>
              <a:t>Hållbar stad – öppen för världen</a:t>
            </a:r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xmlns="" id="{F4FF2D4B-165C-4357-9895-620D1EDCF26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16264" y="387938"/>
            <a:ext cx="1152244" cy="38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511768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xmlns="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792000" y="1736725"/>
            <a:ext cx="7551900" cy="4032000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591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0000" y="1736728"/>
            <a:ext cx="3958560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5734" y="1736728"/>
            <a:ext cx="395827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52983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xmlns="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1" y="1588563"/>
            <a:ext cx="395856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1" y="2281031"/>
            <a:ext cx="395856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4000" y="1591385"/>
            <a:ext cx="396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4000" y="2281035"/>
            <a:ext cx="3960000" cy="3524685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356819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752784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xmlns="" id="{773517C6-D6A3-4EB3-BAD9-8E9F74B655B2}"/>
              </a:ext>
            </a:extLst>
          </p:cNvPr>
          <p:cNvSpPr txBox="1">
            <a:spLocks/>
          </p:cNvSpPr>
          <p:nvPr userDrawn="1"/>
        </p:nvSpPr>
        <p:spPr>
          <a:xfrm>
            <a:off x="8343900" y="6379949"/>
            <a:ext cx="440100" cy="144676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l" defTabSz="457200" rtl="0" eaLnBrk="1" latinLnBrk="0" hangingPunct="1">
              <a:defRPr lang="sv-SE" sz="8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4999A75-0551-4B09-A151-24523DDA83A0}" type="slidenum">
              <a:rPr lang="sv-SE" sz="1050" smtClean="0"/>
              <a:pPr algn="r"/>
              <a:t>‹#›</a:t>
            </a:fld>
            <a:endParaRPr lang="sv-SE" sz="1050" dirty="0"/>
          </a:p>
        </p:txBody>
      </p:sp>
    </p:spTree>
    <p:extLst>
      <p:ext uri="{BB962C8B-B14F-4D97-AF65-F5344CB8AC3E}">
        <p14:creationId xmlns:p14="http://schemas.microsoft.com/office/powerpoint/2010/main" val="3970385000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5220000" y="1736728"/>
            <a:ext cx="3564000" cy="4194629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="" id="{E035ECBB-3AD1-4BD8-A68D-6D8280C92C1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360000" y="1736728"/>
            <a:ext cx="4302000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4588042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60000" y="1736731"/>
            <a:ext cx="3564000" cy="4197497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="" id="{5BD080CD-995E-421E-B8CD-90E9BFA77E4C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489200" y="1736728"/>
            <a:ext cx="4302000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384229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60000" y="1736725"/>
            <a:ext cx="27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0000" y="5549755"/>
            <a:ext cx="27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xmlns="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3222000" y="1736725"/>
            <a:ext cx="27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xmlns="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3222000" y="5549755"/>
            <a:ext cx="27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xmlns="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6084000" y="1736725"/>
            <a:ext cx="27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xmlns="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84000" y="5549755"/>
            <a:ext cx="27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928219639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917724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xmlns="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6631" y="2404809"/>
            <a:ext cx="6850742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342088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309744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xmlns="" id="{773517C6-D6A3-4EB3-BAD9-8E9F74B655B2}"/>
              </a:ext>
            </a:extLst>
          </p:cNvPr>
          <p:cNvSpPr txBox="1">
            <a:spLocks/>
          </p:cNvSpPr>
          <p:nvPr userDrawn="1"/>
        </p:nvSpPr>
        <p:spPr>
          <a:xfrm>
            <a:off x="8343900" y="6379949"/>
            <a:ext cx="440100" cy="144676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l" defTabSz="457200" rtl="0" eaLnBrk="1" latinLnBrk="0" hangingPunct="1">
              <a:defRPr lang="sv-SE" sz="8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4999A75-0551-4B09-A151-24523DDA83A0}" type="slidenum">
              <a:rPr lang="sv-SE" sz="1050" smtClean="0"/>
              <a:pPr algn="r"/>
              <a:t>‹#›</a:t>
            </a:fld>
            <a:endParaRPr lang="sv-SE" sz="1050" dirty="0"/>
          </a:p>
        </p:txBody>
      </p:sp>
    </p:spTree>
    <p:extLst>
      <p:ext uri="{BB962C8B-B14F-4D97-AF65-F5344CB8AC3E}">
        <p14:creationId xmlns:p14="http://schemas.microsoft.com/office/powerpoint/2010/main" val="2115764418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xmlns="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60000" y="360000"/>
            <a:ext cx="8432285" cy="5526452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EAB74EFB-B5F9-4503-84BF-A1C8C3809B6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409700" y="1973603"/>
            <a:ext cx="636273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xmlns="" id="{BE03C4AA-7F69-47DB-B0C7-C398C29343E8}"/>
              </a:ext>
            </a:extLst>
          </p:cNvPr>
          <p:cNvSpPr txBox="1"/>
          <p:nvPr userDrawn="1"/>
        </p:nvSpPr>
        <p:spPr>
          <a:xfrm>
            <a:off x="360000" y="6376989"/>
            <a:ext cx="648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xmlns="" id="{EEA5D5BA-872B-4355-83EB-A5B78764B79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16508" y="6164688"/>
            <a:ext cx="1152244" cy="38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968227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xmlns="" id="{8966CA57-627C-4882-9601-245D15D92392}"/>
              </a:ext>
            </a:extLst>
          </p:cNvPr>
          <p:cNvSpPr/>
          <p:nvPr userDrawn="1"/>
        </p:nvSpPr>
        <p:spPr>
          <a:xfrm>
            <a:off x="360000" y="341338"/>
            <a:ext cx="8424001" cy="552645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6631" y="2404808"/>
            <a:ext cx="6850742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 baseline="0">
                <a:solidFill>
                  <a:sysClr val="windowText" lastClr="00000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xmlns="" id="{26C13080-EE61-4752-AF76-A4F88152AD21}"/>
              </a:ext>
            </a:extLst>
          </p:cNvPr>
          <p:cNvSpPr txBox="1"/>
          <p:nvPr userDrawn="1"/>
        </p:nvSpPr>
        <p:spPr>
          <a:xfrm>
            <a:off x="360000" y="6376989"/>
            <a:ext cx="648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xmlns="" id="{9592F648-99E5-40B1-9B9B-9C72649CC9C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16508" y="6164688"/>
            <a:ext cx="1152244" cy="38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5713703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xmlns="" id="{E2D1B5D2-C43F-4C6B-A7FA-34DC90C6FADC}"/>
              </a:ext>
            </a:extLst>
          </p:cNvPr>
          <p:cNvSpPr/>
          <p:nvPr userDrawn="1"/>
        </p:nvSpPr>
        <p:spPr>
          <a:xfrm>
            <a:off x="360000" y="1144859"/>
            <a:ext cx="8424001" cy="535314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9" name="Platshållare för text 4">
            <a:extLst>
              <a:ext uri="{FF2B5EF4-FFF2-40B4-BE49-F238E27FC236}">
                <a16:creationId xmlns:a16="http://schemas.microsoft.com/office/drawing/2014/main" xmlns="" id="{527D8E7C-BB63-4107-AE9F-73C9EC9FEA9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50" y="2830623"/>
            <a:ext cx="6294600" cy="2370028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ysClr val="windowText" lastClr="000000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xmlns="" id="{647DE4A7-0441-4412-B638-1EF142FA53A7}"/>
              </a:ext>
            </a:extLst>
          </p:cNvPr>
          <p:cNvSpPr txBox="1"/>
          <p:nvPr userDrawn="1"/>
        </p:nvSpPr>
        <p:spPr>
          <a:xfrm>
            <a:off x="360000" y="360008"/>
            <a:ext cx="6555150" cy="48342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200" dirty="0"/>
              <a:t>Hållbar stad – öppen för världen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xmlns="" id="{DB19EC1B-923F-4489-8A9E-C185B834DC9A}"/>
              </a:ext>
            </a:extLst>
          </p:cNvPr>
          <p:cNvSpPr txBox="1"/>
          <p:nvPr userDrawn="1"/>
        </p:nvSpPr>
        <p:spPr>
          <a:xfrm>
            <a:off x="1420650" y="2405064"/>
            <a:ext cx="3456150" cy="3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lvl="0" indent="0" defTabSz="91433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700" kern="0" baseline="0">
                <a:solidFill>
                  <a:schemeClr val="bg1"/>
                </a:solidFill>
                <a:latin typeface="+mj-lt"/>
              </a:defRPr>
            </a:lvl1pPr>
            <a:lvl2pPr marL="457167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/>
            </a:lvl2pPr>
            <a:lvl3pPr marL="687548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/>
            </a:lvl3pPr>
            <a:lvl4pPr marL="914332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4pPr>
            <a:lvl5pPr marL="1144714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5pPr>
            <a:lvl6pPr marL="2514412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578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8744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5910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lang="sv-SE" dirty="0">
                <a:solidFill>
                  <a:sysClr val="windowText" lastClr="000000"/>
                </a:solidFill>
              </a:rPr>
              <a:t>Kontakt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xmlns="" id="{5BA6ACB3-BBE5-4FAA-8FF7-2231C840AD5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16264" y="387938"/>
            <a:ext cx="1152244" cy="38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95773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xmlns="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60000" y="360000"/>
            <a:ext cx="8432285" cy="5526452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EAB74EFB-B5F9-4503-84BF-A1C8C3809B6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409700" y="1973603"/>
            <a:ext cx="636273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xmlns="" id="{BE03C4AA-7F69-47DB-B0C7-C398C29343E8}"/>
              </a:ext>
            </a:extLst>
          </p:cNvPr>
          <p:cNvSpPr txBox="1"/>
          <p:nvPr userDrawn="1"/>
        </p:nvSpPr>
        <p:spPr>
          <a:xfrm>
            <a:off x="360000" y="6376989"/>
            <a:ext cx="648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xmlns="" id="{EFBD8CFB-6F4B-4943-82A0-3D2D1155763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16508" y="6164688"/>
            <a:ext cx="1152244" cy="38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4994940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xmlns="" id="{BA693D71-CF82-4090-9A53-6DC45B002C2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1862" y="2345323"/>
            <a:ext cx="1365622" cy="2164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633771"/>
      </p:ext>
    </p:extLst>
  </p:cSld>
  <p:clrMapOvr>
    <a:masterClrMapping/>
  </p:clrMapOvr>
  <p:hf sldNum="0" hdr="0" ftr="0"/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ubrik + 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ubrik 8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v-SE" dirty="0"/>
              <a:t>Rubrik </a:t>
            </a:r>
            <a:r>
              <a:rPr lang="sv-SE" dirty="0" err="1"/>
              <a:t>rubrik</a:t>
            </a:r>
            <a:r>
              <a:rPr lang="sv-SE" dirty="0"/>
              <a:t> </a:t>
            </a:r>
            <a:r>
              <a:rPr lang="sv-SE" dirty="0" err="1"/>
              <a:t>rubrik</a:t>
            </a:r>
            <a:endParaRPr lang="sv-SE" dirty="0"/>
          </a:p>
        </p:txBody>
      </p:sp>
      <p:sp>
        <p:nvSpPr>
          <p:cNvPr id="2" name="Platshållare för bildnummer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CCB980A4-8073-2E47-BD49-CDC58DACAC28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0" name="Platshållare för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522000" y="1440000"/>
            <a:ext cx="8228598" cy="4694400"/>
          </a:xfrm>
        </p:spPr>
        <p:txBody>
          <a:bodyPr/>
          <a:lstStyle/>
          <a:p>
            <a:pPr lvl="0"/>
            <a:r>
              <a:rPr lang="en-US" dirty="0"/>
              <a:t>Text </a:t>
            </a:r>
            <a:r>
              <a:rPr lang="en-US" dirty="0" err="1"/>
              <a:t>text</a:t>
            </a:r>
            <a:r>
              <a:rPr lang="en-US" dirty="0"/>
              <a:t> </a:t>
            </a:r>
            <a:r>
              <a:rPr lang="en-US" dirty="0" err="1"/>
              <a:t>text</a:t>
            </a:r>
            <a:r>
              <a:rPr lang="en-US" dirty="0"/>
              <a:t> </a:t>
            </a:r>
            <a:r>
              <a:rPr lang="en-US" dirty="0" err="1"/>
              <a:t>text</a:t>
            </a:r>
            <a:r>
              <a:rPr lang="en-US" dirty="0"/>
              <a:t> </a:t>
            </a:r>
            <a:r>
              <a:rPr lang="en-US" dirty="0" err="1"/>
              <a:t>text</a:t>
            </a:r>
            <a:endParaRPr lang="en-US" dirty="0"/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624602185"/>
      </p:ext>
    </p:extLst>
  </p:cSld>
  <p:clrMapOvr>
    <a:masterClrMapping/>
  </p:clrMapOvr>
  <p:transition spd="med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xmlns="" id="{8966CA57-627C-4882-9601-245D15D92392}"/>
              </a:ext>
            </a:extLst>
          </p:cNvPr>
          <p:cNvSpPr/>
          <p:nvPr userDrawn="1"/>
        </p:nvSpPr>
        <p:spPr>
          <a:xfrm>
            <a:off x="360000" y="341338"/>
            <a:ext cx="8424001" cy="55264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6631" y="2404808"/>
            <a:ext cx="6850742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xmlns="" id="{26C13080-EE61-4752-AF76-A4F88152AD21}"/>
              </a:ext>
            </a:extLst>
          </p:cNvPr>
          <p:cNvSpPr txBox="1"/>
          <p:nvPr userDrawn="1"/>
        </p:nvSpPr>
        <p:spPr>
          <a:xfrm>
            <a:off x="360000" y="6376989"/>
            <a:ext cx="648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xmlns="" id="{23801847-364E-481D-BEFB-79E92A5F531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16508" y="6164688"/>
            <a:ext cx="1152244" cy="38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09206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xmlns="" id="{E2D1B5D2-C43F-4C6B-A7FA-34DC90C6FADC}"/>
              </a:ext>
            </a:extLst>
          </p:cNvPr>
          <p:cNvSpPr/>
          <p:nvPr userDrawn="1"/>
        </p:nvSpPr>
        <p:spPr>
          <a:xfrm>
            <a:off x="360000" y="1144859"/>
            <a:ext cx="8424001" cy="535314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9" name="Platshållare för text 4">
            <a:extLst>
              <a:ext uri="{FF2B5EF4-FFF2-40B4-BE49-F238E27FC236}">
                <a16:creationId xmlns:a16="http://schemas.microsoft.com/office/drawing/2014/main" xmlns="" id="{527D8E7C-BB63-4107-AE9F-73C9EC9FEA9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50" y="2830623"/>
            <a:ext cx="6294600" cy="2370028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xmlns="" id="{647DE4A7-0441-4412-B638-1EF142FA53A7}"/>
              </a:ext>
            </a:extLst>
          </p:cNvPr>
          <p:cNvSpPr txBox="1"/>
          <p:nvPr userDrawn="1"/>
        </p:nvSpPr>
        <p:spPr>
          <a:xfrm>
            <a:off x="360000" y="360008"/>
            <a:ext cx="6555150" cy="48342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200" dirty="0"/>
              <a:t>Hållbar stad – öppen för världen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xmlns="" id="{DB19EC1B-923F-4489-8A9E-C185B834DC9A}"/>
              </a:ext>
            </a:extLst>
          </p:cNvPr>
          <p:cNvSpPr txBox="1"/>
          <p:nvPr userDrawn="1"/>
        </p:nvSpPr>
        <p:spPr>
          <a:xfrm>
            <a:off x="1420650" y="2405064"/>
            <a:ext cx="3456150" cy="3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lvl="0" indent="0" defTabSz="91433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700" kern="0" baseline="0">
                <a:solidFill>
                  <a:schemeClr val="bg1"/>
                </a:solidFill>
                <a:latin typeface="+mj-lt"/>
              </a:defRPr>
            </a:lvl1pPr>
            <a:lvl2pPr marL="457167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/>
            </a:lvl2pPr>
            <a:lvl3pPr marL="687548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/>
            </a:lvl3pPr>
            <a:lvl4pPr marL="914332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4pPr>
            <a:lvl5pPr marL="1144714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5pPr>
            <a:lvl6pPr marL="2514412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578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8744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5910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lang="sv-SE" dirty="0"/>
              <a:t>Kontakt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xmlns="" id="{4F20E319-DB30-4796-978C-2BC71F94766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16264" y="387938"/>
            <a:ext cx="1152244" cy="38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505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xmlns="" id="{0D85FE9C-D264-4B97-9CFA-119A1001F5D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1862" y="2345323"/>
            <a:ext cx="1365622" cy="2164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7286878"/>
      </p:ext>
    </p:extLst>
  </p:cSld>
  <p:clrMapOvr>
    <a:masterClrMapping/>
  </p:clrMapOvr>
  <p:hf sldNum="0" hdr="0" ftr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xmlns="" id="{E2D1B5D2-C43F-4C6B-A7FA-34DC90C6FADC}"/>
              </a:ext>
            </a:extLst>
          </p:cNvPr>
          <p:cNvSpPr/>
          <p:nvPr userDrawn="1"/>
        </p:nvSpPr>
        <p:spPr>
          <a:xfrm>
            <a:off x="360000" y="1144859"/>
            <a:ext cx="8424001" cy="5353142"/>
          </a:xfrm>
          <a:prstGeom prst="rect">
            <a:avLst/>
          </a:prstGeom>
          <a:solidFill>
            <a:srgbClr val="3F556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2109" y="1738313"/>
            <a:ext cx="7541315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xmlns="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12110" y="3277761"/>
            <a:ext cx="5704252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xmlns="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12110" y="3718797"/>
            <a:ext cx="5704252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xmlns="" id="{647DE4A7-0441-4412-B638-1EF142FA53A7}"/>
              </a:ext>
            </a:extLst>
          </p:cNvPr>
          <p:cNvSpPr txBox="1"/>
          <p:nvPr userDrawn="1"/>
        </p:nvSpPr>
        <p:spPr>
          <a:xfrm>
            <a:off x="360000" y="360008"/>
            <a:ext cx="6555150" cy="48342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200" dirty="0"/>
              <a:t>Hållbar stad – öppen för världen</a:t>
            </a:r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xmlns="" id="{6ACC92B5-1BDF-4704-9287-B20F2D9C9A6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16264" y="387938"/>
            <a:ext cx="1152244" cy="38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20978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xmlns="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792000" y="1736725"/>
            <a:ext cx="7551900" cy="4032000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18037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0000" y="1736728"/>
            <a:ext cx="3958560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5734" y="1736728"/>
            <a:ext cx="395827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4947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xmlns="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792000" y="1736725"/>
            <a:ext cx="7551900" cy="4032000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91733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xmlns="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1" y="1588563"/>
            <a:ext cx="395856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1" y="2281031"/>
            <a:ext cx="395856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4000" y="1591385"/>
            <a:ext cx="396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4000" y="2281035"/>
            <a:ext cx="3960000" cy="3524685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57920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784971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5220000" y="1736728"/>
            <a:ext cx="3564000" cy="4194629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="" id="{E035ECBB-3AD1-4BD8-A68D-6D8280C92C1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360000" y="1736728"/>
            <a:ext cx="4302000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972996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60000" y="1736731"/>
            <a:ext cx="3564000" cy="4197497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="" id="{5BD080CD-995E-421E-B8CD-90E9BFA77E4C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489200" y="1736728"/>
            <a:ext cx="4302000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4614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60000" y="1736725"/>
            <a:ext cx="27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0000" y="5549755"/>
            <a:ext cx="27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xmlns="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3222000" y="1736725"/>
            <a:ext cx="27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xmlns="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3222000" y="5549755"/>
            <a:ext cx="27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xmlns="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6084000" y="1736725"/>
            <a:ext cx="27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xmlns="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84000" y="5549755"/>
            <a:ext cx="27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06062031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8682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xmlns="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6631" y="2404809"/>
            <a:ext cx="6850742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6122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3762536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xmlns="" id="{773517C6-D6A3-4EB3-BAD9-8E9F74B655B2}"/>
              </a:ext>
            </a:extLst>
          </p:cNvPr>
          <p:cNvSpPr txBox="1">
            <a:spLocks/>
          </p:cNvSpPr>
          <p:nvPr userDrawn="1"/>
        </p:nvSpPr>
        <p:spPr>
          <a:xfrm>
            <a:off x="8343900" y="6379949"/>
            <a:ext cx="440100" cy="144676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l" defTabSz="457200" rtl="0" eaLnBrk="1" latinLnBrk="0" hangingPunct="1">
              <a:defRPr lang="sv-SE" sz="8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4999A75-0551-4B09-A151-24523DDA83A0}" type="slidenum">
              <a:rPr lang="sv-SE" sz="1050" smtClean="0"/>
              <a:pPr algn="r"/>
              <a:t>‹#›</a:t>
            </a:fld>
            <a:endParaRPr lang="sv-SE" sz="1050" dirty="0"/>
          </a:p>
        </p:txBody>
      </p:sp>
    </p:spTree>
    <p:extLst>
      <p:ext uri="{BB962C8B-B14F-4D97-AF65-F5344CB8AC3E}">
        <p14:creationId xmlns:p14="http://schemas.microsoft.com/office/powerpoint/2010/main" val="42545292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xmlns="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60000" y="360000"/>
            <a:ext cx="8432285" cy="5526452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EAB74EFB-B5F9-4503-84BF-A1C8C3809B6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409700" y="1973603"/>
            <a:ext cx="636273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xmlns="" id="{BE03C4AA-7F69-47DB-B0C7-C398C29343E8}"/>
              </a:ext>
            </a:extLst>
          </p:cNvPr>
          <p:cNvSpPr txBox="1"/>
          <p:nvPr userDrawn="1"/>
        </p:nvSpPr>
        <p:spPr>
          <a:xfrm>
            <a:off x="360000" y="6376989"/>
            <a:ext cx="648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xmlns="" id="{F9E5C432-7F81-4CBB-AB9E-D526253ED08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16508" y="6164688"/>
            <a:ext cx="1152244" cy="38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5646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0000" y="1736728"/>
            <a:ext cx="3958560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5734" y="1736728"/>
            <a:ext cx="3958273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50605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xmlns="" id="{8966CA57-627C-4882-9601-245D15D92392}"/>
              </a:ext>
            </a:extLst>
          </p:cNvPr>
          <p:cNvSpPr/>
          <p:nvPr userDrawn="1"/>
        </p:nvSpPr>
        <p:spPr>
          <a:xfrm>
            <a:off x="360000" y="341338"/>
            <a:ext cx="8424001" cy="5526452"/>
          </a:xfrm>
          <a:prstGeom prst="rect">
            <a:avLst/>
          </a:prstGeom>
          <a:solidFill>
            <a:srgbClr val="3F556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6631" y="2404808"/>
            <a:ext cx="6850742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 baseline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xmlns="" id="{26C13080-EE61-4752-AF76-A4F88152AD21}"/>
              </a:ext>
            </a:extLst>
          </p:cNvPr>
          <p:cNvSpPr txBox="1"/>
          <p:nvPr userDrawn="1"/>
        </p:nvSpPr>
        <p:spPr>
          <a:xfrm>
            <a:off x="360000" y="6376989"/>
            <a:ext cx="648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xmlns="" id="{107F0A1F-359B-49FC-B4A4-B4423F836B5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16508" y="6164688"/>
            <a:ext cx="1152244" cy="38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64620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xmlns="" id="{E2D1B5D2-C43F-4C6B-A7FA-34DC90C6FADC}"/>
              </a:ext>
            </a:extLst>
          </p:cNvPr>
          <p:cNvSpPr/>
          <p:nvPr userDrawn="1"/>
        </p:nvSpPr>
        <p:spPr>
          <a:xfrm>
            <a:off x="360000" y="1144859"/>
            <a:ext cx="8424001" cy="5353142"/>
          </a:xfrm>
          <a:prstGeom prst="rect">
            <a:avLst/>
          </a:prstGeom>
          <a:solidFill>
            <a:srgbClr val="3F556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9" name="Platshållare för text 4">
            <a:extLst>
              <a:ext uri="{FF2B5EF4-FFF2-40B4-BE49-F238E27FC236}">
                <a16:creationId xmlns:a16="http://schemas.microsoft.com/office/drawing/2014/main" xmlns="" id="{527D8E7C-BB63-4107-AE9F-73C9EC9FEA9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50" y="2830623"/>
            <a:ext cx="6294600" cy="2370028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xmlns="" id="{647DE4A7-0441-4412-B638-1EF142FA53A7}"/>
              </a:ext>
            </a:extLst>
          </p:cNvPr>
          <p:cNvSpPr txBox="1"/>
          <p:nvPr userDrawn="1"/>
        </p:nvSpPr>
        <p:spPr>
          <a:xfrm>
            <a:off x="360000" y="360008"/>
            <a:ext cx="6555150" cy="48342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200" dirty="0"/>
              <a:t>Hållbar stad – öppen för världen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xmlns="" id="{DB19EC1B-923F-4489-8A9E-C185B834DC9A}"/>
              </a:ext>
            </a:extLst>
          </p:cNvPr>
          <p:cNvSpPr txBox="1"/>
          <p:nvPr userDrawn="1"/>
        </p:nvSpPr>
        <p:spPr>
          <a:xfrm>
            <a:off x="1420650" y="2405064"/>
            <a:ext cx="3456150" cy="3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lvl="0" indent="0" defTabSz="91433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700" kern="0" baseline="0">
                <a:solidFill>
                  <a:schemeClr val="bg1"/>
                </a:solidFill>
                <a:latin typeface="+mj-lt"/>
              </a:defRPr>
            </a:lvl1pPr>
            <a:lvl2pPr marL="457167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/>
            </a:lvl2pPr>
            <a:lvl3pPr marL="687548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/>
            </a:lvl3pPr>
            <a:lvl4pPr marL="914332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4pPr>
            <a:lvl5pPr marL="1144714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5pPr>
            <a:lvl6pPr marL="2514412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578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8744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5910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lang="sv-SE" dirty="0"/>
              <a:t>Kontakt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xmlns="" id="{6CFB483C-3DE4-43B1-BE58-F10B760FF08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16264" y="387938"/>
            <a:ext cx="1152244" cy="38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04630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xmlns="" id="{EE034447-B413-4A96-BFF8-275EEDDCD05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1862" y="2345323"/>
            <a:ext cx="1365622" cy="2164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1448673"/>
      </p:ext>
    </p:extLst>
  </p:cSld>
  <p:clrMapOvr>
    <a:masterClrMapping/>
  </p:clrMapOvr>
  <p:hf sldNum="0" hdr="0" ftr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xmlns="" id="{E2D1B5D2-C43F-4C6B-A7FA-34DC90C6FADC}"/>
              </a:ext>
            </a:extLst>
          </p:cNvPr>
          <p:cNvSpPr/>
          <p:nvPr userDrawn="1"/>
        </p:nvSpPr>
        <p:spPr>
          <a:xfrm>
            <a:off x="360000" y="1144859"/>
            <a:ext cx="8424001" cy="535314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2109" y="1738313"/>
            <a:ext cx="7541315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xmlns="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12110" y="3277761"/>
            <a:ext cx="5704252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xmlns="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12110" y="3718797"/>
            <a:ext cx="5704252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xmlns="" id="{647DE4A7-0441-4412-B638-1EF142FA53A7}"/>
              </a:ext>
            </a:extLst>
          </p:cNvPr>
          <p:cNvSpPr txBox="1"/>
          <p:nvPr userDrawn="1"/>
        </p:nvSpPr>
        <p:spPr>
          <a:xfrm>
            <a:off x="360000" y="360008"/>
            <a:ext cx="6555150" cy="48342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200" dirty="0"/>
              <a:t>Hållbar stad – öppen för världen</a:t>
            </a:r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xmlns="" id="{8C6E5BFC-38C0-441E-A97B-DF81A5D791D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16264" y="387938"/>
            <a:ext cx="1152244" cy="38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14401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xmlns="" id="{E2D1B5D2-C43F-4C6B-A7FA-34DC90C6FADC}"/>
              </a:ext>
            </a:extLst>
          </p:cNvPr>
          <p:cNvSpPr/>
          <p:nvPr userDrawn="1"/>
        </p:nvSpPr>
        <p:spPr>
          <a:xfrm>
            <a:off x="360000" y="1144859"/>
            <a:ext cx="8424001" cy="535314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9" name="Platshållare för text 4">
            <a:extLst>
              <a:ext uri="{FF2B5EF4-FFF2-40B4-BE49-F238E27FC236}">
                <a16:creationId xmlns:a16="http://schemas.microsoft.com/office/drawing/2014/main" xmlns="" id="{527D8E7C-BB63-4107-AE9F-73C9EC9FEA9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50" y="2830623"/>
            <a:ext cx="6294600" cy="2370028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xmlns="" id="{647DE4A7-0441-4412-B638-1EF142FA53A7}"/>
              </a:ext>
            </a:extLst>
          </p:cNvPr>
          <p:cNvSpPr txBox="1"/>
          <p:nvPr userDrawn="1"/>
        </p:nvSpPr>
        <p:spPr>
          <a:xfrm>
            <a:off x="360000" y="360008"/>
            <a:ext cx="6555150" cy="48342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200" dirty="0"/>
              <a:t>Hållbar stad – öppen för världen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xmlns="" id="{DB19EC1B-923F-4489-8A9E-C185B834DC9A}"/>
              </a:ext>
            </a:extLst>
          </p:cNvPr>
          <p:cNvSpPr txBox="1"/>
          <p:nvPr userDrawn="1"/>
        </p:nvSpPr>
        <p:spPr>
          <a:xfrm>
            <a:off x="1420650" y="2405064"/>
            <a:ext cx="3456150" cy="3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lvl="0" indent="0" defTabSz="91433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700" kern="0" baseline="0">
                <a:solidFill>
                  <a:schemeClr val="bg1"/>
                </a:solidFill>
                <a:latin typeface="+mj-lt"/>
              </a:defRPr>
            </a:lvl1pPr>
            <a:lvl2pPr marL="457167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/>
            </a:lvl2pPr>
            <a:lvl3pPr marL="687548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/>
            </a:lvl3pPr>
            <a:lvl4pPr marL="914332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4pPr>
            <a:lvl5pPr marL="1144714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5pPr>
            <a:lvl6pPr marL="2514412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578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8744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5910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lang="sv-SE" dirty="0"/>
              <a:t>Kontakt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xmlns="" id="{4F20E319-DB30-4796-978C-2BC71F94766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16264" y="387938"/>
            <a:ext cx="1152244" cy="38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54903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xmlns="" id="{E2D1B5D2-C43F-4C6B-A7FA-34DC90C6FADC}"/>
              </a:ext>
            </a:extLst>
          </p:cNvPr>
          <p:cNvSpPr/>
          <p:nvPr userDrawn="1"/>
        </p:nvSpPr>
        <p:spPr>
          <a:xfrm>
            <a:off x="360000" y="1144859"/>
            <a:ext cx="8424001" cy="535314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2109" y="1738313"/>
            <a:ext cx="7541315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xmlns="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12110" y="3277761"/>
            <a:ext cx="5704252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xmlns="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12110" y="3718797"/>
            <a:ext cx="5704252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xmlns="" id="{647DE4A7-0441-4412-B638-1EF142FA53A7}"/>
              </a:ext>
            </a:extLst>
          </p:cNvPr>
          <p:cNvSpPr txBox="1"/>
          <p:nvPr userDrawn="1"/>
        </p:nvSpPr>
        <p:spPr>
          <a:xfrm>
            <a:off x="360000" y="360008"/>
            <a:ext cx="6555150" cy="48342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200" dirty="0"/>
              <a:t>Hållbar stad – öppen för världen</a:t>
            </a:r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xmlns="" id="{4525EAC6-4F6F-4D83-913D-CD8D95CD26E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16264" y="387938"/>
            <a:ext cx="1152244" cy="38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16684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xmlns="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792000" y="1736725"/>
            <a:ext cx="7551900" cy="4032000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379966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0000" y="1736728"/>
            <a:ext cx="3958560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5734" y="1736728"/>
            <a:ext cx="395827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841952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xmlns="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1" y="1588563"/>
            <a:ext cx="395856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1" y="2281031"/>
            <a:ext cx="395856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4000" y="1591385"/>
            <a:ext cx="396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4000" y="2281035"/>
            <a:ext cx="3960000" cy="3524685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081393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29750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xmlns="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1" y="1588563"/>
            <a:ext cx="395856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1" y="2281031"/>
            <a:ext cx="3958560" cy="3524684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4000" y="1591385"/>
            <a:ext cx="396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4000" y="2281035"/>
            <a:ext cx="396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54711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5220000" y="1736728"/>
            <a:ext cx="3564000" cy="4194629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="" id="{E035ECBB-3AD1-4BD8-A68D-6D8280C92C1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360000" y="1736728"/>
            <a:ext cx="4302000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98174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60000" y="1736731"/>
            <a:ext cx="3564000" cy="4197497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="" id="{5BD080CD-995E-421E-B8CD-90E9BFA77E4C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489200" y="1736728"/>
            <a:ext cx="4302000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764461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60000" y="1736725"/>
            <a:ext cx="27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0000" y="5549755"/>
            <a:ext cx="27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xmlns="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3222000" y="1736725"/>
            <a:ext cx="27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xmlns="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3222000" y="5549755"/>
            <a:ext cx="27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xmlns="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6084000" y="1736725"/>
            <a:ext cx="27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xmlns="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84000" y="5549755"/>
            <a:ext cx="27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92054967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52757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xmlns="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6631" y="2404809"/>
            <a:ext cx="6850742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65205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9199309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xmlns="" id="{773517C6-D6A3-4EB3-BAD9-8E9F74B655B2}"/>
              </a:ext>
            </a:extLst>
          </p:cNvPr>
          <p:cNvSpPr txBox="1">
            <a:spLocks/>
          </p:cNvSpPr>
          <p:nvPr userDrawn="1"/>
        </p:nvSpPr>
        <p:spPr>
          <a:xfrm>
            <a:off x="8343900" y="6379949"/>
            <a:ext cx="440100" cy="144676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l" defTabSz="457200" rtl="0" eaLnBrk="1" latinLnBrk="0" hangingPunct="1">
              <a:defRPr lang="sv-SE" sz="8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4999A75-0551-4B09-A151-24523DDA83A0}" type="slidenum">
              <a:rPr lang="sv-SE" sz="1050" smtClean="0"/>
              <a:pPr algn="r"/>
              <a:t>‹#›</a:t>
            </a:fld>
            <a:endParaRPr lang="sv-SE" sz="1050" dirty="0"/>
          </a:p>
        </p:txBody>
      </p:sp>
    </p:spTree>
    <p:extLst>
      <p:ext uri="{BB962C8B-B14F-4D97-AF65-F5344CB8AC3E}">
        <p14:creationId xmlns:p14="http://schemas.microsoft.com/office/powerpoint/2010/main" val="246511521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xmlns="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60000" y="360000"/>
            <a:ext cx="8432285" cy="5526452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EAB74EFB-B5F9-4503-84BF-A1C8C3809B6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409700" y="1973603"/>
            <a:ext cx="636273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xmlns="" id="{BE03C4AA-7F69-47DB-B0C7-C398C29343E8}"/>
              </a:ext>
            </a:extLst>
          </p:cNvPr>
          <p:cNvSpPr txBox="1"/>
          <p:nvPr userDrawn="1"/>
        </p:nvSpPr>
        <p:spPr>
          <a:xfrm>
            <a:off x="360000" y="6376989"/>
            <a:ext cx="648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xmlns="" id="{E8BE9D01-1940-43A8-B8E6-557FC33104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16508" y="6164688"/>
            <a:ext cx="1152244" cy="38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66812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xmlns="" id="{8966CA57-627C-4882-9601-245D15D92392}"/>
              </a:ext>
            </a:extLst>
          </p:cNvPr>
          <p:cNvSpPr/>
          <p:nvPr userDrawn="1"/>
        </p:nvSpPr>
        <p:spPr>
          <a:xfrm>
            <a:off x="360000" y="341338"/>
            <a:ext cx="8424001" cy="552645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6631" y="2404808"/>
            <a:ext cx="6850742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 baseline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xmlns="" id="{26C13080-EE61-4752-AF76-A4F88152AD21}"/>
              </a:ext>
            </a:extLst>
          </p:cNvPr>
          <p:cNvSpPr txBox="1"/>
          <p:nvPr userDrawn="1"/>
        </p:nvSpPr>
        <p:spPr>
          <a:xfrm>
            <a:off x="360000" y="6376989"/>
            <a:ext cx="648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xmlns="" id="{5DC1C357-7928-47BE-91A8-F9F10E884B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16508" y="6164688"/>
            <a:ext cx="1152244" cy="38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795416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xmlns="" id="{E2D1B5D2-C43F-4C6B-A7FA-34DC90C6FADC}"/>
              </a:ext>
            </a:extLst>
          </p:cNvPr>
          <p:cNvSpPr/>
          <p:nvPr userDrawn="1"/>
        </p:nvSpPr>
        <p:spPr>
          <a:xfrm>
            <a:off x="360000" y="1144859"/>
            <a:ext cx="8424001" cy="535314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9" name="Platshållare för text 4">
            <a:extLst>
              <a:ext uri="{FF2B5EF4-FFF2-40B4-BE49-F238E27FC236}">
                <a16:creationId xmlns:a16="http://schemas.microsoft.com/office/drawing/2014/main" xmlns="" id="{527D8E7C-BB63-4107-AE9F-73C9EC9FEA9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50" y="2830623"/>
            <a:ext cx="6294600" cy="2370028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xmlns="" id="{647DE4A7-0441-4412-B638-1EF142FA53A7}"/>
              </a:ext>
            </a:extLst>
          </p:cNvPr>
          <p:cNvSpPr txBox="1"/>
          <p:nvPr userDrawn="1"/>
        </p:nvSpPr>
        <p:spPr>
          <a:xfrm>
            <a:off x="360000" y="360008"/>
            <a:ext cx="6555150" cy="48342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200" dirty="0"/>
              <a:t>Hållbar stad – öppen för världen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xmlns="" id="{DB19EC1B-923F-4489-8A9E-C185B834DC9A}"/>
              </a:ext>
            </a:extLst>
          </p:cNvPr>
          <p:cNvSpPr txBox="1"/>
          <p:nvPr userDrawn="1"/>
        </p:nvSpPr>
        <p:spPr>
          <a:xfrm>
            <a:off x="1420650" y="2405064"/>
            <a:ext cx="3456150" cy="3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lvl="0" indent="0" defTabSz="91433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700" kern="0" baseline="0">
                <a:solidFill>
                  <a:schemeClr val="bg1"/>
                </a:solidFill>
                <a:latin typeface="+mj-lt"/>
              </a:defRPr>
            </a:lvl1pPr>
            <a:lvl2pPr marL="457167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/>
            </a:lvl2pPr>
            <a:lvl3pPr marL="687548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/>
            </a:lvl3pPr>
            <a:lvl4pPr marL="914332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4pPr>
            <a:lvl5pPr marL="1144714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5pPr>
            <a:lvl6pPr marL="2514412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578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8744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5910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lang="sv-SE" dirty="0"/>
              <a:t>Kontakt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xmlns="" id="{7769122D-0D0E-4D0E-BE41-966EEBD570A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16264" y="387938"/>
            <a:ext cx="1152244" cy="38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887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6900590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xmlns="" id="{8FDA208F-AE40-42B0-B5DF-97A867F8D15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1862" y="2345323"/>
            <a:ext cx="1365622" cy="2164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3264603"/>
      </p:ext>
    </p:extLst>
  </p:cSld>
  <p:clrMapOvr>
    <a:masterClrMapping/>
  </p:clrMapOvr>
  <p:hf sldNum="0" hdr="0" ftr="0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xmlns="" id="{E2D1B5D2-C43F-4C6B-A7FA-34DC90C6FADC}"/>
              </a:ext>
            </a:extLst>
          </p:cNvPr>
          <p:cNvSpPr/>
          <p:nvPr userDrawn="1"/>
        </p:nvSpPr>
        <p:spPr>
          <a:xfrm>
            <a:off x="360000" y="1144859"/>
            <a:ext cx="8424001" cy="535314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2109" y="1738313"/>
            <a:ext cx="7541315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xmlns="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12110" y="3277761"/>
            <a:ext cx="5704252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xmlns="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12110" y="3718797"/>
            <a:ext cx="5704252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xmlns="" id="{647DE4A7-0441-4412-B638-1EF142FA53A7}"/>
              </a:ext>
            </a:extLst>
          </p:cNvPr>
          <p:cNvSpPr txBox="1"/>
          <p:nvPr userDrawn="1"/>
        </p:nvSpPr>
        <p:spPr>
          <a:xfrm>
            <a:off x="360000" y="360008"/>
            <a:ext cx="6555150" cy="48342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200" dirty="0"/>
              <a:t>Hållbar stad – öppen för världen</a:t>
            </a:r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xmlns="" id="{1BF41A8D-C2E8-4884-A8AC-6110FEF1ED0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16264" y="387938"/>
            <a:ext cx="1152244" cy="38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201723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xmlns="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792000" y="1736725"/>
            <a:ext cx="7551900" cy="4032000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656360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0000" y="1736728"/>
            <a:ext cx="3958560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5734" y="1736728"/>
            <a:ext cx="395827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222233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xmlns="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1" y="1588563"/>
            <a:ext cx="395856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1" y="2281031"/>
            <a:ext cx="395856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4000" y="1591385"/>
            <a:ext cx="396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4000" y="2281035"/>
            <a:ext cx="3960000" cy="3524685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4134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0820971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5220000" y="1736728"/>
            <a:ext cx="3564000" cy="4194629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="" id="{E035ECBB-3AD1-4BD8-A68D-6D8280C92C1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360000" y="1736728"/>
            <a:ext cx="4302000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959002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60000" y="1736731"/>
            <a:ext cx="3564000" cy="4197497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="" id="{5BD080CD-995E-421E-B8CD-90E9BFA77E4C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489200" y="1736728"/>
            <a:ext cx="4302000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17242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60000" y="1736725"/>
            <a:ext cx="27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0000" y="5549755"/>
            <a:ext cx="27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xmlns="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3222000" y="1736725"/>
            <a:ext cx="27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xmlns="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3222000" y="5549755"/>
            <a:ext cx="27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xmlns="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6084000" y="1736725"/>
            <a:ext cx="27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xmlns="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84000" y="5549755"/>
            <a:ext cx="27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415904501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4801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5220000" y="1736728"/>
            <a:ext cx="3564000" cy="4194629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="" id="{E035ECBB-3AD1-4BD8-A68D-6D8280C92C1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360000" y="1736728"/>
            <a:ext cx="4302000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78451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xmlns="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6631" y="2404809"/>
            <a:ext cx="6850742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17076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372356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xmlns="" id="{773517C6-D6A3-4EB3-BAD9-8E9F74B655B2}"/>
              </a:ext>
            </a:extLst>
          </p:cNvPr>
          <p:cNvSpPr txBox="1">
            <a:spLocks/>
          </p:cNvSpPr>
          <p:nvPr userDrawn="1"/>
        </p:nvSpPr>
        <p:spPr>
          <a:xfrm>
            <a:off x="8343900" y="6379949"/>
            <a:ext cx="440100" cy="144676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l" defTabSz="457200" rtl="0" eaLnBrk="1" latinLnBrk="0" hangingPunct="1">
              <a:defRPr lang="sv-SE" sz="8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4999A75-0551-4B09-A151-24523DDA83A0}" type="slidenum">
              <a:rPr lang="sv-SE" sz="1050" smtClean="0"/>
              <a:pPr algn="r"/>
              <a:t>‹#›</a:t>
            </a:fld>
            <a:endParaRPr lang="sv-SE" sz="1050" dirty="0"/>
          </a:p>
        </p:txBody>
      </p:sp>
    </p:spTree>
    <p:extLst>
      <p:ext uri="{BB962C8B-B14F-4D97-AF65-F5344CB8AC3E}">
        <p14:creationId xmlns:p14="http://schemas.microsoft.com/office/powerpoint/2010/main" val="393842648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xmlns="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60000" y="360000"/>
            <a:ext cx="8432285" cy="5526452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EAB74EFB-B5F9-4503-84BF-A1C8C3809B6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409700" y="1973603"/>
            <a:ext cx="636273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xmlns="" id="{BE03C4AA-7F69-47DB-B0C7-C398C29343E8}"/>
              </a:ext>
            </a:extLst>
          </p:cNvPr>
          <p:cNvSpPr txBox="1"/>
          <p:nvPr userDrawn="1"/>
        </p:nvSpPr>
        <p:spPr>
          <a:xfrm>
            <a:off x="360000" y="6376989"/>
            <a:ext cx="648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xmlns="" id="{B538A9E1-F6A4-4DCF-83A2-46320C2668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16508" y="6164688"/>
            <a:ext cx="1152244" cy="38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023973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xmlns="" id="{8966CA57-627C-4882-9601-245D15D92392}"/>
              </a:ext>
            </a:extLst>
          </p:cNvPr>
          <p:cNvSpPr/>
          <p:nvPr userDrawn="1"/>
        </p:nvSpPr>
        <p:spPr>
          <a:xfrm>
            <a:off x="360000" y="341338"/>
            <a:ext cx="8424001" cy="552645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6631" y="2404808"/>
            <a:ext cx="6850742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 baseline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xmlns="" id="{26C13080-EE61-4752-AF76-A4F88152AD21}"/>
              </a:ext>
            </a:extLst>
          </p:cNvPr>
          <p:cNvSpPr txBox="1"/>
          <p:nvPr userDrawn="1"/>
        </p:nvSpPr>
        <p:spPr>
          <a:xfrm>
            <a:off x="360000" y="6376989"/>
            <a:ext cx="648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xmlns="" id="{F41D9004-B5BE-4924-9EB1-43FCC3AD5DC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16508" y="6164688"/>
            <a:ext cx="1152244" cy="38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48547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xmlns="" id="{E2D1B5D2-C43F-4C6B-A7FA-34DC90C6FADC}"/>
              </a:ext>
            </a:extLst>
          </p:cNvPr>
          <p:cNvSpPr/>
          <p:nvPr userDrawn="1"/>
        </p:nvSpPr>
        <p:spPr>
          <a:xfrm>
            <a:off x="360000" y="1144859"/>
            <a:ext cx="8424001" cy="535314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9" name="Platshållare för text 4">
            <a:extLst>
              <a:ext uri="{FF2B5EF4-FFF2-40B4-BE49-F238E27FC236}">
                <a16:creationId xmlns:a16="http://schemas.microsoft.com/office/drawing/2014/main" xmlns="" id="{527D8E7C-BB63-4107-AE9F-73C9EC9FEA9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50" y="2830623"/>
            <a:ext cx="6294600" cy="2370028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xmlns="" id="{647DE4A7-0441-4412-B638-1EF142FA53A7}"/>
              </a:ext>
            </a:extLst>
          </p:cNvPr>
          <p:cNvSpPr txBox="1"/>
          <p:nvPr userDrawn="1"/>
        </p:nvSpPr>
        <p:spPr>
          <a:xfrm>
            <a:off x="360000" y="360008"/>
            <a:ext cx="6555150" cy="48342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200" dirty="0"/>
              <a:t>Hållbar stad – öppen för världen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xmlns="" id="{DB19EC1B-923F-4489-8A9E-C185B834DC9A}"/>
              </a:ext>
            </a:extLst>
          </p:cNvPr>
          <p:cNvSpPr txBox="1"/>
          <p:nvPr userDrawn="1"/>
        </p:nvSpPr>
        <p:spPr>
          <a:xfrm>
            <a:off x="1420650" y="2405064"/>
            <a:ext cx="3456150" cy="3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lvl="0" indent="0" defTabSz="91433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700" kern="0" baseline="0">
                <a:solidFill>
                  <a:schemeClr val="bg1"/>
                </a:solidFill>
                <a:latin typeface="+mj-lt"/>
              </a:defRPr>
            </a:lvl1pPr>
            <a:lvl2pPr marL="457167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/>
            </a:lvl2pPr>
            <a:lvl3pPr marL="687548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/>
            </a:lvl3pPr>
            <a:lvl4pPr marL="914332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4pPr>
            <a:lvl5pPr marL="1144714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5pPr>
            <a:lvl6pPr marL="2514412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578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8744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5910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lang="sv-SE" dirty="0"/>
              <a:t>Kontakt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xmlns="" id="{0BE5E066-3615-4D7F-B922-8557325BAED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16264" y="387938"/>
            <a:ext cx="1152244" cy="38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4007100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xmlns="" id="{83316F0E-9A23-4F1A-8079-EB91A815127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1862" y="2345323"/>
            <a:ext cx="1365622" cy="2164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0710941"/>
      </p:ext>
    </p:extLst>
  </p:cSld>
  <p:clrMapOvr>
    <a:masterClrMapping/>
  </p:clrMapOvr>
  <p:hf sldNum="0" hdr="0" ftr="0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xmlns="" id="{E2D1B5D2-C43F-4C6B-A7FA-34DC90C6FADC}"/>
              </a:ext>
            </a:extLst>
          </p:cNvPr>
          <p:cNvSpPr/>
          <p:nvPr userDrawn="1"/>
        </p:nvSpPr>
        <p:spPr>
          <a:xfrm>
            <a:off x="360000" y="1144859"/>
            <a:ext cx="8424001" cy="535314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2109" y="1738313"/>
            <a:ext cx="7541315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xmlns="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12110" y="3277761"/>
            <a:ext cx="5704252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xmlns="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12110" y="3718797"/>
            <a:ext cx="5704252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xmlns="" id="{647DE4A7-0441-4412-B638-1EF142FA53A7}"/>
              </a:ext>
            </a:extLst>
          </p:cNvPr>
          <p:cNvSpPr txBox="1"/>
          <p:nvPr userDrawn="1"/>
        </p:nvSpPr>
        <p:spPr>
          <a:xfrm>
            <a:off x="360000" y="360008"/>
            <a:ext cx="6555150" cy="48342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200" dirty="0"/>
              <a:t>Hållbar stad – öppen för världen</a:t>
            </a:r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xmlns="" id="{328A054A-5768-480D-BCF5-A46ED67A1BE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16264" y="387938"/>
            <a:ext cx="1152244" cy="38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847043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xmlns="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792000" y="1736725"/>
            <a:ext cx="7551900" cy="4032000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905052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0000" y="1736728"/>
            <a:ext cx="3958560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5734" y="1736728"/>
            <a:ext cx="395827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4481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60000" y="1736731"/>
            <a:ext cx="3564000" cy="4197497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="" id="{5BD080CD-995E-421E-B8CD-90E9BFA77E4C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489200" y="1736728"/>
            <a:ext cx="4302000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44160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xmlns="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1" y="1588563"/>
            <a:ext cx="395856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1" y="2281031"/>
            <a:ext cx="395856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4000" y="1591385"/>
            <a:ext cx="396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4000" y="2281035"/>
            <a:ext cx="3960000" cy="3524685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526811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031510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5220000" y="1736728"/>
            <a:ext cx="3564000" cy="4194629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="" id="{E035ECBB-3AD1-4BD8-A68D-6D8280C92C1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360000" y="1736728"/>
            <a:ext cx="4302000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304917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60000" y="1736731"/>
            <a:ext cx="3564000" cy="4197497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="" id="{5BD080CD-995E-421E-B8CD-90E9BFA77E4C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489200" y="1736728"/>
            <a:ext cx="4302000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5647655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60000" y="1736725"/>
            <a:ext cx="27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0000" y="5549755"/>
            <a:ext cx="27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xmlns="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3222000" y="1736725"/>
            <a:ext cx="27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xmlns="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3222000" y="5549755"/>
            <a:ext cx="27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xmlns="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6084000" y="1736725"/>
            <a:ext cx="27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xmlns="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84000" y="5549755"/>
            <a:ext cx="27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961642082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40178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xmlns="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6631" y="2404809"/>
            <a:ext cx="6850742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1964432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1632211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xmlns="" id="{773517C6-D6A3-4EB3-BAD9-8E9F74B655B2}"/>
              </a:ext>
            </a:extLst>
          </p:cNvPr>
          <p:cNvSpPr txBox="1">
            <a:spLocks/>
          </p:cNvSpPr>
          <p:nvPr userDrawn="1"/>
        </p:nvSpPr>
        <p:spPr>
          <a:xfrm>
            <a:off x="8343900" y="6379949"/>
            <a:ext cx="440100" cy="144676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l" defTabSz="457200" rtl="0" eaLnBrk="1" latinLnBrk="0" hangingPunct="1">
              <a:defRPr lang="sv-SE" sz="8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4999A75-0551-4B09-A151-24523DDA83A0}" type="slidenum">
              <a:rPr lang="sv-SE" sz="1050" smtClean="0"/>
              <a:pPr algn="r"/>
              <a:t>‹#›</a:t>
            </a:fld>
            <a:endParaRPr lang="sv-SE" sz="1050" dirty="0"/>
          </a:p>
        </p:txBody>
      </p:sp>
    </p:spTree>
    <p:extLst>
      <p:ext uri="{BB962C8B-B14F-4D97-AF65-F5344CB8AC3E}">
        <p14:creationId xmlns:p14="http://schemas.microsoft.com/office/powerpoint/2010/main" val="629908529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xmlns="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60000" y="360000"/>
            <a:ext cx="8432285" cy="5526452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EAB74EFB-B5F9-4503-84BF-A1C8C3809B6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409700" y="1973603"/>
            <a:ext cx="636273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xmlns="" id="{BE03C4AA-7F69-47DB-B0C7-C398C29343E8}"/>
              </a:ext>
            </a:extLst>
          </p:cNvPr>
          <p:cNvSpPr txBox="1"/>
          <p:nvPr userDrawn="1"/>
        </p:nvSpPr>
        <p:spPr>
          <a:xfrm>
            <a:off x="360000" y="6376989"/>
            <a:ext cx="648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xmlns="" id="{83EA2DAC-9D15-4086-9264-8BD3A3164B2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16508" y="6164688"/>
            <a:ext cx="1152244" cy="38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1113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60000" y="1736725"/>
            <a:ext cx="27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0000" y="5549755"/>
            <a:ext cx="27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xmlns="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3222000" y="1736725"/>
            <a:ext cx="27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xmlns="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3222000" y="5549755"/>
            <a:ext cx="27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xmlns="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6084000" y="1736725"/>
            <a:ext cx="27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xmlns="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84000" y="5549755"/>
            <a:ext cx="27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816270267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xmlns="" id="{8966CA57-627C-4882-9601-245D15D92392}"/>
              </a:ext>
            </a:extLst>
          </p:cNvPr>
          <p:cNvSpPr/>
          <p:nvPr userDrawn="1"/>
        </p:nvSpPr>
        <p:spPr>
          <a:xfrm>
            <a:off x="360000" y="341338"/>
            <a:ext cx="8424001" cy="552645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6631" y="2404808"/>
            <a:ext cx="6850742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 baseline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xmlns="" id="{26C13080-EE61-4752-AF76-A4F88152AD21}"/>
              </a:ext>
            </a:extLst>
          </p:cNvPr>
          <p:cNvSpPr txBox="1"/>
          <p:nvPr userDrawn="1"/>
        </p:nvSpPr>
        <p:spPr>
          <a:xfrm>
            <a:off x="360000" y="6376989"/>
            <a:ext cx="648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xmlns="" id="{6B302A34-5FFF-4164-94F1-53E604D0386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16508" y="6164688"/>
            <a:ext cx="1152244" cy="38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41595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xmlns="" id="{E2D1B5D2-C43F-4C6B-A7FA-34DC90C6FADC}"/>
              </a:ext>
            </a:extLst>
          </p:cNvPr>
          <p:cNvSpPr/>
          <p:nvPr userDrawn="1"/>
        </p:nvSpPr>
        <p:spPr>
          <a:xfrm>
            <a:off x="360000" y="1144859"/>
            <a:ext cx="8424001" cy="535314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9" name="Platshållare för text 4">
            <a:extLst>
              <a:ext uri="{FF2B5EF4-FFF2-40B4-BE49-F238E27FC236}">
                <a16:creationId xmlns:a16="http://schemas.microsoft.com/office/drawing/2014/main" xmlns="" id="{527D8E7C-BB63-4107-AE9F-73C9EC9FEA9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50" y="2830623"/>
            <a:ext cx="6294600" cy="2370028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xmlns="" id="{647DE4A7-0441-4412-B638-1EF142FA53A7}"/>
              </a:ext>
            </a:extLst>
          </p:cNvPr>
          <p:cNvSpPr txBox="1"/>
          <p:nvPr userDrawn="1"/>
        </p:nvSpPr>
        <p:spPr>
          <a:xfrm>
            <a:off x="360000" y="360008"/>
            <a:ext cx="6555150" cy="48342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200" dirty="0"/>
              <a:t>Hållbar stad – öppen för världen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xmlns="" id="{DB19EC1B-923F-4489-8A9E-C185B834DC9A}"/>
              </a:ext>
            </a:extLst>
          </p:cNvPr>
          <p:cNvSpPr txBox="1"/>
          <p:nvPr userDrawn="1"/>
        </p:nvSpPr>
        <p:spPr>
          <a:xfrm>
            <a:off x="1420650" y="2405064"/>
            <a:ext cx="3456150" cy="3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lvl="0" indent="0" defTabSz="91433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700" kern="0" baseline="0">
                <a:solidFill>
                  <a:schemeClr val="bg1"/>
                </a:solidFill>
                <a:latin typeface="+mj-lt"/>
              </a:defRPr>
            </a:lvl1pPr>
            <a:lvl2pPr marL="457167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/>
            </a:lvl2pPr>
            <a:lvl3pPr marL="687548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/>
            </a:lvl3pPr>
            <a:lvl4pPr marL="914332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4pPr>
            <a:lvl5pPr marL="1144714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5pPr>
            <a:lvl6pPr marL="2514412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578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8744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5910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lang="sv-SE" dirty="0"/>
              <a:t>Kontakt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xmlns="" id="{6716F9A0-0408-498D-A8CB-1CDF58BB069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16264" y="387938"/>
            <a:ext cx="1152244" cy="38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8998051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xmlns="" id="{583AFD3A-4DA2-45BC-96EA-EA739707D81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1862" y="2345323"/>
            <a:ext cx="1365622" cy="2164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5501938"/>
      </p:ext>
    </p:extLst>
  </p:cSld>
  <p:clrMapOvr>
    <a:masterClrMapping/>
  </p:clrMapOvr>
  <p:hf sldNum="0" hdr="0" ftr="0"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xmlns="" id="{E2D1B5D2-C43F-4C6B-A7FA-34DC90C6FADC}"/>
              </a:ext>
            </a:extLst>
          </p:cNvPr>
          <p:cNvSpPr/>
          <p:nvPr userDrawn="1"/>
        </p:nvSpPr>
        <p:spPr>
          <a:xfrm>
            <a:off x="360000" y="1144859"/>
            <a:ext cx="8424001" cy="535314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2109" y="1738313"/>
            <a:ext cx="7541315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xmlns="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12110" y="3277761"/>
            <a:ext cx="5704252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xmlns="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12110" y="3718797"/>
            <a:ext cx="5704252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xmlns="" id="{647DE4A7-0441-4412-B638-1EF142FA53A7}"/>
              </a:ext>
            </a:extLst>
          </p:cNvPr>
          <p:cNvSpPr txBox="1"/>
          <p:nvPr userDrawn="1"/>
        </p:nvSpPr>
        <p:spPr>
          <a:xfrm>
            <a:off x="360000" y="360008"/>
            <a:ext cx="6555150" cy="48342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200" dirty="0"/>
              <a:t>Hållbar stad – öppen för världen</a:t>
            </a:r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xmlns="" id="{2A50FBF5-CC6A-4369-895D-071D2C2400C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16264" y="387938"/>
            <a:ext cx="1152244" cy="38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4279763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xmlns="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792000" y="1736725"/>
            <a:ext cx="7551900" cy="4032000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158533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0000" y="1736728"/>
            <a:ext cx="3958560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5734" y="1736728"/>
            <a:ext cx="395827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799622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xmlns="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1" y="1588563"/>
            <a:ext cx="395856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1" y="2281031"/>
            <a:ext cx="395856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4000" y="1591385"/>
            <a:ext cx="396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4000" y="2281035"/>
            <a:ext cx="3960000" cy="3524685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514990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37391590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5220000" y="1736728"/>
            <a:ext cx="3564000" cy="4194629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="" id="{E035ECBB-3AD1-4BD8-A68D-6D8280C92C1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360000" y="1736728"/>
            <a:ext cx="4302000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337622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60000" y="1736731"/>
            <a:ext cx="3564000" cy="4197497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="" id="{5BD080CD-995E-421E-B8CD-90E9BFA77E4C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489200" y="1736728"/>
            <a:ext cx="4302000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122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0717516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60000" y="1736725"/>
            <a:ext cx="27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0000" y="5549755"/>
            <a:ext cx="27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xmlns="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3222000" y="1736725"/>
            <a:ext cx="27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xmlns="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3222000" y="5549755"/>
            <a:ext cx="27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xmlns="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6084000" y="1736725"/>
            <a:ext cx="27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xmlns="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84000" y="5549755"/>
            <a:ext cx="27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113160024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324655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xmlns="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6631" y="2404809"/>
            <a:ext cx="6850742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898680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7619093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xmlns="" id="{773517C6-D6A3-4EB3-BAD9-8E9F74B655B2}"/>
              </a:ext>
            </a:extLst>
          </p:cNvPr>
          <p:cNvSpPr txBox="1">
            <a:spLocks/>
          </p:cNvSpPr>
          <p:nvPr userDrawn="1"/>
        </p:nvSpPr>
        <p:spPr>
          <a:xfrm>
            <a:off x="8343900" y="6379949"/>
            <a:ext cx="440100" cy="144676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l" defTabSz="457200" rtl="0" eaLnBrk="1" latinLnBrk="0" hangingPunct="1">
              <a:defRPr lang="sv-SE" sz="8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4999A75-0551-4B09-A151-24523DDA83A0}" type="slidenum">
              <a:rPr lang="sv-SE" sz="1050" smtClean="0"/>
              <a:pPr algn="r"/>
              <a:t>‹#›</a:t>
            </a:fld>
            <a:endParaRPr lang="sv-SE" sz="1050" dirty="0"/>
          </a:p>
        </p:txBody>
      </p:sp>
    </p:spTree>
    <p:extLst>
      <p:ext uri="{BB962C8B-B14F-4D97-AF65-F5344CB8AC3E}">
        <p14:creationId xmlns:p14="http://schemas.microsoft.com/office/powerpoint/2010/main" val="3523380968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xmlns="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60000" y="360000"/>
            <a:ext cx="8432285" cy="5526452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EAB74EFB-B5F9-4503-84BF-A1C8C3809B6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409700" y="1973603"/>
            <a:ext cx="636273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xmlns="" id="{BE03C4AA-7F69-47DB-B0C7-C398C29343E8}"/>
              </a:ext>
            </a:extLst>
          </p:cNvPr>
          <p:cNvSpPr txBox="1"/>
          <p:nvPr userDrawn="1"/>
        </p:nvSpPr>
        <p:spPr>
          <a:xfrm>
            <a:off x="360000" y="6376989"/>
            <a:ext cx="648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xmlns="" id="{3AD68A0B-A515-426E-B759-E877EA36778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16508" y="6164688"/>
            <a:ext cx="1152244" cy="38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7717928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xmlns="" id="{8966CA57-627C-4882-9601-245D15D92392}"/>
              </a:ext>
            </a:extLst>
          </p:cNvPr>
          <p:cNvSpPr/>
          <p:nvPr userDrawn="1"/>
        </p:nvSpPr>
        <p:spPr>
          <a:xfrm>
            <a:off x="360000" y="341338"/>
            <a:ext cx="8424001" cy="552645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6631" y="2404808"/>
            <a:ext cx="6850742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 baseline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xmlns="" id="{26C13080-EE61-4752-AF76-A4F88152AD21}"/>
              </a:ext>
            </a:extLst>
          </p:cNvPr>
          <p:cNvSpPr txBox="1"/>
          <p:nvPr userDrawn="1"/>
        </p:nvSpPr>
        <p:spPr>
          <a:xfrm>
            <a:off x="360000" y="6376989"/>
            <a:ext cx="648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xmlns="" id="{FD8686CD-9B53-4981-9181-8ABB6283837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16508" y="6164688"/>
            <a:ext cx="1152244" cy="38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7761576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xmlns="" id="{E2D1B5D2-C43F-4C6B-A7FA-34DC90C6FADC}"/>
              </a:ext>
            </a:extLst>
          </p:cNvPr>
          <p:cNvSpPr/>
          <p:nvPr userDrawn="1"/>
        </p:nvSpPr>
        <p:spPr>
          <a:xfrm>
            <a:off x="360000" y="1144859"/>
            <a:ext cx="8424001" cy="535314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9" name="Platshållare för text 4">
            <a:extLst>
              <a:ext uri="{FF2B5EF4-FFF2-40B4-BE49-F238E27FC236}">
                <a16:creationId xmlns:a16="http://schemas.microsoft.com/office/drawing/2014/main" xmlns="" id="{527D8E7C-BB63-4107-AE9F-73C9EC9FEA9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50" y="2830623"/>
            <a:ext cx="6294600" cy="2370028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xmlns="" id="{647DE4A7-0441-4412-B638-1EF142FA53A7}"/>
              </a:ext>
            </a:extLst>
          </p:cNvPr>
          <p:cNvSpPr txBox="1"/>
          <p:nvPr userDrawn="1"/>
        </p:nvSpPr>
        <p:spPr>
          <a:xfrm>
            <a:off x="360000" y="360008"/>
            <a:ext cx="6555150" cy="48342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200" dirty="0"/>
              <a:t>Hållbar stad – öppen för världen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xmlns="" id="{DB19EC1B-923F-4489-8A9E-C185B834DC9A}"/>
              </a:ext>
            </a:extLst>
          </p:cNvPr>
          <p:cNvSpPr txBox="1"/>
          <p:nvPr userDrawn="1"/>
        </p:nvSpPr>
        <p:spPr>
          <a:xfrm>
            <a:off x="1420650" y="2405064"/>
            <a:ext cx="3456150" cy="3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lvl="0" indent="0" defTabSz="91433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700" kern="0" baseline="0">
                <a:solidFill>
                  <a:schemeClr val="bg1"/>
                </a:solidFill>
                <a:latin typeface="+mj-lt"/>
              </a:defRPr>
            </a:lvl1pPr>
            <a:lvl2pPr marL="457167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/>
            </a:lvl2pPr>
            <a:lvl3pPr marL="687548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/>
            </a:lvl3pPr>
            <a:lvl4pPr marL="914332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4pPr>
            <a:lvl5pPr marL="1144714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5pPr>
            <a:lvl6pPr marL="2514412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578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8744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5910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lang="sv-SE" dirty="0"/>
              <a:t>Kontakt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xmlns="" id="{AEDC51DD-6FF4-4DC2-8011-6E058A4DFDC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16264" y="387938"/>
            <a:ext cx="1152244" cy="38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0544689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xmlns="" id="{33156487-7273-465B-81D4-DE8CC749AA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1862" y="2345323"/>
            <a:ext cx="1365622" cy="2164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6659572"/>
      </p:ext>
    </p:extLst>
  </p:cSld>
  <p:clrMapOvr>
    <a:masterClrMapping/>
  </p:clrMapOvr>
  <p:hf sldNum="0" hdr="0" ftr="0"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xmlns="" id="{E2D1B5D2-C43F-4C6B-A7FA-34DC90C6FADC}"/>
              </a:ext>
            </a:extLst>
          </p:cNvPr>
          <p:cNvSpPr/>
          <p:nvPr userDrawn="1"/>
        </p:nvSpPr>
        <p:spPr>
          <a:xfrm>
            <a:off x="360000" y="1144859"/>
            <a:ext cx="8424001" cy="535314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2109" y="1738313"/>
            <a:ext cx="7541315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xmlns="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12110" y="3277761"/>
            <a:ext cx="5704252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xmlns="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12110" y="3718797"/>
            <a:ext cx="5704252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xmlns="" id="{647DE4A7-0441-4412-B638-1EF142FA53A7}"/>
              </a:ext>
            </a:extLst>
          </p:cNvPr>
          <p:cNvSpPr txBox="1"/>
          <p:nvPr userDrawn="1"/>
        </p:nvSpPr>
        <p:spPr>
          <a:xfrm>
            <a:off x="360000" y="360008"/>
            <a:ext cx="6555150" cy="48342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200" dirty="0"/>
              <a:t>Hållbar stad – öppen för världen</a:t>
            </a:r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xmlns="" id="{585A5634-D1CA-4B81-AE13-6485D8F3B1B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16264" y="387938"/>
            <a:ext cx="1152244" cy="38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2631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18" Type="http://schemas.openxmlformats.org/officeDocument/2006/relationships/slideLayout" Target="../slideLayouts/slideLayout3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slideLayout" Target="../slideLayouts/slideLayout33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slideLayout" Target="../slideLayouts/slideLayout47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36.xml"/><Relationship Id="rId16" Type="http://schemas.openxmlformats.org/officeDocument/2006/relationships/slideLayout" Target="../slideLayouts/slideLayout50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Relationship Id="rId14" Type="http://schemas.openxmlformats.org/officeDocument/2006/relationships/slideLayout" Target="../slideLayouts/slideLayout4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theme" Target="../theme/theme4.xml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10" Type="http://schemas.openxmlformats.org/officeDocument/2006/relationships/slideLayout" Target="../slideLayouts/slideLayout60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slideLayout" Target="../slideLayouts/slideLayout79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slideLayout" Target="../slideLayouts/slideLayout78.xml"/><Relationship Id="rId17" Type="http://schemas.openxmlformats.org/officeDocument/2006/relationships/theme" Target="../theme/theme5.xml"/><Relationship Id="rId2" Type="http://schemas.openxmlformats.org/officeDocument/2006/relationships/slideLayout" Target="../slideLayouts/slideLayout68.xml"/><Relationship Id="rId16" Type="http://schemas.openxmlformats.org/officeDocument/2006/relationships/slideLayout" Target="../slideLayouts/slideLayout82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5" Type="http://schemas.openxmlformats.org/officeDocument/2006/relationships/slideLayout" Target="../slideLayouts/slideLayout8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Relationship Id="rId14" Type="http://schemas.openxmlformats.org/officeDocument/2006/relationships/slideLayout" Target="../slideLayouts/slideLayout80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0.xml"/><Relationship Id="rId13" Type="http://schemas.openxmlformats.org/officeDocument/2006/relationships/slideLayout" Target="../slideLayouts/slideLayout95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85.xml"/><Relationship Id="rId7" Type="http://schemas.openxmlformats.org/officeDocument/2006/relationships/slideLayout" Target="../slideLayouts/slideLayout89.xml"/><Relationship Id="rId12" Type="http://schemas.openxmlformats.org/officeDocument/2006/relationships/slideLayout" Target="../slideLayouts/slideLayout94.xml"/><Relationship Id="rId17" Type="http://schemas.openxmlformats.org/officeDocument/2006/relationships/theme" Target="../theme/theme6.xml"/><Relationship Id="rId2" Type="http://schemas.openxmlformats.org/officeDocument/2006/relationships/slideLayout" Target="../slideLayouts/slideLayout84.xml"/><Relationship Id="rId16" Type="http://schemas.openxmlformats.org/officeDocument/2006/relationships/slideLayout" Target="../slideLayouts/slideLayout98.xml"/><Relationship Id="rId1" Type="http://schemas.openxmlformats.org/officeDocument/2006/relationships/slideLayout" Target="../slideLayouts/slideLayout83.xml"/><Relationship Id="rId6" Type="http://schemas.openxmlformats.org/officeDocument/2006/relationships/slideLayout" Target="../slideLayouts/slideLayout88.xml"/><Relationship Id="rId11" Type="http://schemas.openxmlformats.org/officeDocument/2006/relationships/slideLayout" Target="../slideLayouts/slideLayout93.xml"/><Relationship Id="rId5" Type="http://schemas.openxmlformats.org/officeDocument/2006/relationships/slideLayout" Target="../slideLayouts/slideLayout87.xml"/><Relationship Id="rId15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2.xml"/><Relationship Id="rId4" Type="http://schemas.openxmlformats.org/officeDocument/2006/relationships/slideLayout" Target="../slideLayouts/slideLayout86.xml"/><Relationship Id="rId9" Type="http://schemas.openxmlformats.org/officeDocument/2006/relationships/slideLayout" Target="../slideLayouts/slideLayout91.xml"/><Relationship Id="rId14" Type="http://schemas.openxmlformats.org/officeDocument/2006/relationships/slideLayout" Target="../slideLayouts/slideLayout9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6.xml"/><Relationship Id="rId13" Type="http://schemas.openxmlformats.org/officeDocument/2006/relationships/slideLayout" Target="../slideLayouts/slideLayout111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12" Type="http://schemas.openxmlformats.org/officeDocument/2006/relationships/slideLayout" Target="../slideLayouts/slideLayout110.xml"/><Relationship Id="rId17" Type="http://schemas.openxmlformats.org/officeDocument/2006/relationships/theme" Target="../theme/theme7.xml"/><Relationship Id="rId2" Type="http://schemas.openxmlformats.org/officeDocument/2006/relationships/slideLayout" Target="../slideLayouts/slideLayout100.xml"/><Relationship Id="rId16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11" Type="http://schemas.openxmlformats.org/officeDocument/2006/relationships/slideLayout" Target="../slideLayouts/slideLayout109.xml"/><Relationship Id="rId5" Type="http://schemas.openxmlformats.org/officeDocument/2006/relationships/slideLayout" Target="../slideLayouts/slideLayout103.xml"/><Relationship Id="rId15" Type="http://schemas.openxmlformats.org/officeDocument/2006/relationships/slideLayout" Target="../slideLayouts/slideLayout113.xml"/><Relationship Id="rId10" Type="http://schemas.openxmlformats.org/officeDocument/2006/relationships/slideLayout" Target="../slideLayouts/slideLayout108.xml"/><Relationship Id="rId4" Type="http://schemas.openxmlformats.org/officeDocument/2006/relationships/slideLayout" Target="../slideLayouts/slideLayout102.xml"/><Relationship Id="rId9" Type="http://schemas.openxmlformats.org/officeDocument/2006/relationships/slideLayout" Target="../slideLayouts/slideLayout107.xml"/><Relationship Id="rId14" Type="http://schemas.openxmlformats.org/officeDocument/2006/relationships/slideLayout" Target="../slideLayouts/slideLayout112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2.xml"/><Relationship Id="rId13" Type="http://schemas.openxmlformats.org/officeDocument/2006/relationships/slideLayout" Target="../slideLayouts/slideLayout127.xml"/><Relationship Id="rId18" Type="http://schemas.openxmlformats.org/officeDocument/2006/relationships/theme" Target="../theme/theme8.xml"/><Relationship Id="rId3" Type="http://schemas.openxmlformats.org/officeDocument/2006/relationships/slideLayout" Target="../slideLayouts/slideLayout117.xml"/><Relationship Id="rId7" Type="http://schemas.openxmlformats.org/officeDocument/2006/relationships/slideLayout" Target="../slideLayouts/slideLayout121.xml"/><Relationship Id="rId12" Type="http://schemas.openxmlformats.org/officeDocument/2006/relationships/slideLayout" Target="../slideLayouts/slideLayout126.xml"/><Relationship Id="rId17" Type="http://schemas.openxmlformats.org/officeDocument/2006/relationships/slideLayout" Target="../slideLayouts/slideLayout131.xml"/><Relationship Id="rId2" Type="http://schemas.openxmlformats.org/officeDocument/2006/relationships/slideLayout" Target="../slideLayouts/slideLayout116.xml"/><Relationship Id="rId16" Type="http://schemas.openxmlformats.org/officeDocument/2006/relationships/slideLayout" Target="../slideLayouts/slideLayout130.xml"/><Relationship Id="rId1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19.xml"/><Relationship Id="rId15" Type="http://schemas.openxmlformats.org/officeDocument/2006/relationships/slideLayout" Target="../slideLayouts/slideLayout129.xml"/><Relationship Id="rId10" Type="http://schemas.openxmlformats.org/officeDocument/2006/relationships/slideLayout" Target="../slideLayouts/slideLayout124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23.xml"/><Relationship Id="rId14" Type="http://schemas.openxmlformats.org/officeDocument/2006/relationships/slideLayout" Target="../slideLayouts/slideLayout1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xmlns="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999" y="384250"/>
            <a:ext cx="6877709" cy="1147968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2000" y="1744653"/>
            <a:ext cx="7560000" cy="4032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11" name="Platshållare för bildnummer 3">
            <a:extLst>
              <a:ext uri="{FF2B5EF4-FFF2-40B4-BE49-F238E27FC236}">
                <a16:creationId xmlns:a16="http://schemas.microsoft.com/office/drawing/2014/main" xmlns="" id="{45469678-6FB3-4C29-B7AA-25AEA78F38ED}"/>
              </a:ext>
            </a:extLst>
          </p:cNvPr>
          <p:cNvSpPr txBox="1">
            <a:spLocks/>
          </p:cNvSpPr>
          <p:nvPr userDrawn="1"/>
        </p:nvSpPr>
        <p:spPr>
          <a:xfrm>
            <a:off x="8343900" y="6379949"/>
            <a:ext cx="440100" cy="144676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l" defTabSz="457200" rtl="0" eaLnBrk="1" latinLnBrk="0" hangingPunct="1">
              <a:defRPr lang="sv-SE" sz="8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4999A75-0551-4B09-A151-24523DDA83A0}" type="slidenum">
              <a:rPr lang="sv-SE" sz="1050" smtClean="0"/>
              <a:pPr algn="r"/>
              <a:t>‹#›</a:t>
            </a:fld>
            <a:endParaRPr lang="sv-SE" sz="1050" dirty="0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xmlns="" id="{CAEB2E3D-92F2-44E1-BB5F-C8FAE387A996}"/>
              </a:ext>
            </a:extLst>
          </p:cNvPr>
          <p:cNvSpPr txBox="1"/>
          <p:nvPr userDrawn="1"/>
        </p:nvSpPr>
        <p:spPr>
          <a:xfrm>
            <a:off x="360000" y="6376989"/>
            <a:ext cx="648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xmlns="" id="{F79BAF5D-A66A-4C6D-8AC6-45075464C341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7616264" y="387938"/>
            <a:ext cx="1152244" cy="38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515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6" r:id="rId1"/>
    <p:sldLayoutId id="2147484419" r:id="rId2"/>
    <p:sldLayoutId id="2147484420" r:id="rId3"/>
    <p:sldLayoutId id="2147484421" r:id="rId4"/>
    <p:sldLayoutId id="2147484422" r:id="rId5"/>
    <p:sldLayoutId id="2147484423" r:id="rId6"/>
    <p:sldLayoutId id="2147484424" r:id="rId7"/>
    <p:sldLayoutId id="2147484425" r:id="rId8"/>
    <p:sldLayoutId id="2147484426" r:id="rId9"/>
    <p:sldLayoutId id="2147484427" r:id="rId10"/>
    <p:sldLayoutId id="2147484428" r:id="rId11"/>
    <p:sldLayoutId id="2147484429" r:id="rId12"/>
    <p:sldLayoutId id="2147484433" r:id="rId13"/>
    <p:sldLayoutId id="2147484434" r:id="rId14"/>
    <p:sldLayoutId id="2147484435" r:id="rId15"/>
    <p:sldLayoutId id="2147484430" r:id="rId16"/>
  </p:sldLayoutIdLst>
  <p:hf hdr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8" pos="2880">
          <p15:clr>
            <a:srgbClr val="F26B43"/>
          </p15:clr>
        </p15:guide>
        <p15:guide id="9" orient="horz" pos="527">
          <p15:clr>
            <a:srgbClr val="F26B43"/>
          </p15:clr>
        </p15:guide>
        <p15:guide id="10" pos="226">
          <p15:clr>
            <a:srgbClr val="F26B43"/>
          </p15:clr>
        </p15:guide>
        <p15:guide id="11" pos="5534">
          <p15:clr>
            <a:srgbClr val="F26B43"/>
          </p15:clr>
        </p15:guide>
        <p15:guide id="12" orient="horz" pos="4179">
          <p15:clr>
            <a:srgbClr val="F26B43"/>
          </p15:clr>
        </p15:guide>
        <p15:guide id="13" orient="horz" pos="4111">
          <p15:clr>
            <a:srgbClr val="F26B43"/>
          </p15:clr>
        </p15:guide>
        <p15:guide id="14" orient="horz" pos="1095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xmlns="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999" y="384250"/>
            <a:ext cx="6877709" cy="1147968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2000" y="1744653"/>
            <a:ext cx="7560000" cy="4032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11" name="Platshållare för bildnummer 3">
            <a:extLst>
              <a:ext uri="{FF2B5EF4-FFF2-40B4-BE49-F238E27FC236}">
                <a16:creationId xmlns:a16="http://schemas.microsoft.com/office/drawing/2014/main" xmlns="" id="{45469678-6FB3-4C29-B7AA-25AEA78F38ED}"/>
              </a:ext>
            </a:extLst>
          </p:cNvPr>
          <p:cNvSpPr txBox="1">
            <a:spLocks/>
          </p:cNvSpPr>
          <p:nvPr userDrawn="1"/>
        </p:nvSpPr>
        <p:spPr>
          <a:xfrm>
            <a:off x="8343900" y="6379949"/>
            <a:ext cx="440100" cy="144676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l" defTabSz="457200" rtl="0" eaLnBrk="1" latinLnBrk="0" hangingPunct="1">
              <a:defRPr lang="sv-SE" sz="8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4999A75-0551-4B09-A151-24523DDA83A0}" type="slidenum">
              <a:rPr lang="sv-SE" sz="1050" smtClean="0"/>
              <a:pPr algn="r"/>
              <a:t>‹#›</a:t>
            </a:fld>
            <a:endParaRPr lang="sv-SE" sz="1050" dirty="0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xmlns="" id="{CAEB2E3D-92F2-44E1-BB5F-C8FAE387A996}"/>
              </a:ext>
            </a:extLst>
          </p:cNvPr>
          <p:cNvSpPr txBox="1"/>
          <p:nvPr userDrawn="1"/>
        </p:nvSpPr>
        <p:spPr>
          <a:xfrm>
            <a:off x="360000" y="6376989"/>
            <a:ext cx="648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xmlns="" id="{6C2096E7-7F9D-45BC-A84B-2BA54FBC2F36}"/>
              </a:ext>
            </a:extLst>
          </p:cNvPr>
          <p:cNvPicPr>
            <a:picLocks noChangeAspect="1"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7616264" y="387938"/>
            <a:ext cx="1152244" cy="38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7236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79" r:id="rId1"/>
    <p:sldLayoutId id="2147484580" r:id="rId2"/>
    <p:sldLayoutId id="2147484581" r:id="rId3"/>
    <p:sldLayoutId id="2147484582" r:id="rId4"/>
    <p:sldLayoutId id="2147484583" r:id="rId5"/>
    <p:sldLayoutId id="2147484584" r:id="rId6"/>
    <p:sldLayoutId id="2147484585" r:id="rId7"/>
    <p:sldLayoutId id="2147484586" r:id="rId8"/>
    <p:sldLayoutId id="2147484587" r:id="rId9"/>
    <p:sldLayoutId id="2147484588" r:id="rId10"/>
    <p:sldLayoutId id="2147484589" r:id="rId11"/>
    <p:sldLayoutId id="2147484590" r:id="rId12"/>
    <p:sldLayoutId id="2147484591" r:id="rId13"/>
    <p:sldLayoutId id="2147484592" r:id="rId14"/>
    <p:sldLayoutId id="2147484593" r:id="rId15"/>
    <p:sldLayoutId id="2147484594" r:id="rId16"/>
    <p:sldLayoutId id="2147484753" r:id="rId17"/>
    <p:sldLayoutId id="2147484757" r:id="rId18"/>
  </p:sldLayoutIdLst>
  <p:hf hdr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8" pos="2880">
          <p15:clr>
            <a:srgbClr val="F26B43"/>
          </p15:clr>
        </p15:guide>
        <p15:guide id="9" orient="horz" pos="527">
          <p15:clr>
            <a:srgbClr val="F26B43"/>
          </p15:clr>
        </p15:guide>
        <p15:guide id="10" pos="226">
          <p15:clr>
            <a:srgbClr val="F26B43"/>
          </p15:clr>
        </p15:guide>
        <p15:guide id="11" pos="5534">
          <p15:clr>
            <a:srgbClr val="F26B43"/>
          </p15:clr>
        </p15:guide>
        <p15:guide id="12" orient="horz" pos="4179">
          <p15:clr>
            <a:srgbClr val="F26B43"/>
          </p15:clr>
        </p15:guide>
        <p15:guide id="13" orient="horz" pos="4111">
          <p15:clr>
            <a:srgbClr val="F26B43"/>
          </p15:clr>
        </p15:guide>
        <p15:guide id="14" orient="horz" pos="1095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xmlns="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999" y="384250"/>
            <a:ext cx="6877709" cy="1147968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2000" y="1744653"/>
            <a:ext cx="7560000" cy="4032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11" name="Platshållare för bildnummer 3">
            <a:extLst>
              <a:ext uri="{FF2B5EF4-FFF2-40B4-BE49-F238E27FC236}">
                <a16:creationId xmlns:a16="http://schemas.microsoft.com/office/drawing/2014/main" xmlns="" id="{45469678-6FB3-4C29-B7AA-25AEA78F38ED}"/>
              </a:ext>
            </a:extLst>
          </p:cNvPr>
          <p:cNvSpPr txBox="1">
            <a:spLocks/>
          </p:cNvSpPr>
          <p:nvPr userDrawn="1"/>
        </p:nvSpPr>
        <p:spPr>
          <a:xfrm>
            <a:off x="8343900" y="6379949"/>
            <a:ext cx="440100" cy="144676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l" defTabSz="457200" rtl="0" eaLnBrk="1" latinLnBrk="0" hangingPunct="1">
              <a:defRPr lang="sv-SE" sz="8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4999A75-0551-4B09-A151-24523DDA83A0}" type="slidenum">
              <a:rPr lang="sv-SE" sz="1050" smtClean="0"/>
              <a:pPr algn="r"/>
              <a:t>‹#›</a:t>
            </a:fld>
            <a:endParaRPr lang="sv-SE" sz="1050" dirty="0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xmlns="" id="{CAEB2E3D-92F2-44E1-BB5F-C8FAE387A996}"/>
              </a:ext>
            </a:extLst>
          </p:cNvPr>
          <p:cNvSpPr txBox="1"/>
          <p:nvPr userDrawn="1"/>
        </p:nvSpPr>
        <p:spPr>
          <a:xfrm>
            <a:off x="360000" y="6376989"/>
            <a:ext cx="648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xmlns="" id="{26955DC4-AABA-4533-A6EF-AF5EB7B991BD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7616264" y="387938"/>
            <a:ext cx="1152244" cy="38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424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96" r:id="rId1"/>
    <p:sldLayoutId id="2147484597" r:id="rId2"/>
    <p:sldLayoutId id="2147484598" r:id="rId3"/>
    <p:sldLayoutId id="2147484599" r:id="rId4"/>
    <p:sldLayoutId id="2147484600" r:id="rId5"/>
    <p:sldLayoutId id="2147484601" r:id="rId6"/>
    <p:sldLayoutId id="2147484602" r:id="rId7"/>
    <p:sldLayoutId id="2147484603" r:id="rId8"/>
    <p:sldLayoutId id="2147484604" r:id="rId9"/>
    <p:sldLayoutId id="2147484605" r:id="rId10"/>
    <p:sldLayoutId id="2147484606" r:id="rId11"/>
    <p:sldLayoutId id="2147484607" r:id="rId12"/>
    <p:sldLayoutId id="2147484608" r:id="rId13"/>
    <p:sldLayoutId id="2147484609" r:id="rId14"/>
    <p:sldLayoutId id="2147484610" r:id="rId15"/>
    <p:sldLayoutId id="2147484611" r:id="rId16"/>
  </p:sldLayoutIdLst>
  <p:hf hdr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8" pos="2880">
          <p15:clr>
            <a:srgbClr val="F26B43"/>
          </p15:clr>
        </p15:guide>
        <p15:guide id="9" orient="horz" pos="527">
          <p15:clr>
            <a:srgbClr val="F26B43"/>
          </p15:clr>
        </p15:guide>
        <p15:guide id="10" pos="226">
          <p15:clr>
            <a:srgbClr val="F26B43"/>
          </p15:clr>
        </p15:guide>
        <p15:guide id="11" pos="5534">
          <p15:clr>
            <a:srgbClr val="F26B43"/>
          </p15:clr>
        </p15:guide>
        <p15:guide id="12" orient="horz" pos="4179">
          <p15:clr>
            <a:srgbClr val="F26B43"/>
          </p15:clr>
        </p15:guide>
        <p15:guide id="13" orient="horz" pos="4111">
          <p15:clr>
            <a:srgbClr val="F26B43"/>
          </p15:clr>
        </p15:guide>
        <p15:guide id="14" orient="horz" pos="1095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xmlns="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999" y="384250"/>
            <a:ext cx="6877709" cy="1147968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2000" y="1744653"/>
            <a:ext cx="7560000" cy="4032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11" name="Platshållare för bildnummer 3">
            <a:extLst>
              <a:ext uri="{FF2B5EF4-FFF2-40B4-BE49-F238E27FC236}">
                <a16:creationId xmlns:a16="http://schemas.microsoft.com/office/drawing/2014/main" xmlns="" id="{45469678-6FB3-4C29-B7AA-25AEA78F38ED}"/>
              </a:ext>
            </a:extLst>
          </p:cNvPr>
          <p:cNvSpPr txBox="1">
            <a:spLocks/>
          </p:cNvSpPr>
          <p:nvPr userDrawn="1"/>
        </p:nvSpPr>
        <p:spPr>
          <a:xfrm>
            <a:off x="8343900" y="6379949"/>
            <a:ext cx="440100" cy="144676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l" defTabSz="457200" rtl="0" eaLnBrk="1" latinLnBrk="0" hangingPunct="1">
              <a:defRPr lang="sv-SE" sz="8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4999A75-0551-4B09-A151-24523DDA83A0}" type="slidenum">
              <a:rPr lang="sv-SE" sz="1050" smtClean="0"/>
              <a:pPr algn="r"/>
              <a:t>‹#›</a:t>
            </a:fld>
            <a:endParaRPr lang="sv-SE" sz="1050" dirty="0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xmlns="" id="{CAEB2E3D-92F2-44E1-BB5F-C8FAE387A996}"/>
              </a:ext>
            </a:extLst>
          </p:cNvPr>
          <p:cNvSpPr txBox="1"/>
          <p:nvPr userDrawn="1"/>
        </p:nvSpPr>
        <p:spPr>
          <a:xfrm>
            <a:off x="360000" y="6376989"/>
            <a:ext cx="648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xmlns="" id="{09FD2760-6BAA-46FF-996E-9F66B4B71834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7616264" y="387938"/>
            <a:ext cx="1152244" cy="38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248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13" r:id="rId1"/>
    <p:sldLayoutId id="2147484614" r:id="rId2"/>
    <p:sldLayoutId id="2147484615" r:id="rId3"/>
    <p:sldLayoutId id="2147484616" r:id="rId4"/>
    <p:sldLayoutId id="2147484617" r:id="rId5"/>
    <p:sldLayoutId id="2147484618" r:id="rId6"/>
    <p:sldLayoutId id="2147484619" r:id="rId7"/>
    <p:sldLayoutId id="2147484620" r:id="rId8"/>
    <p:sldLayoutId id="2147484621" r:id="rId9"/>
    <p:sldLayoutId id="2147484622" r:id="rId10"/>
    <p:sldLayoutId id="2147484623" r:id="rId11"/>
    <p:sldLayoutId id="2147484624" r:id="rId12"/>
    <p:sldLayoutId id="2147484625" r:id="rId13"/>
    <p:sldLayoutId id="2147484626" r:id="rId14"/>
    <p:sldLayoutId id="2147484627" r:id="rId15"/>
    <p:sldLayoutId id="2147484628" r:id="rId16"/>
  </p:sldLayoutIdLst>
  <p:hf hdr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8" pos="2880">
          <p15:clr>
            <a:srgbClr val="F26B43"/>
          </p15:clr>
        </p15:guide>
        <p15:guide id="9" orient="horz" pos="527">
          <p15:clr>
            <a:srgbClr val="F26B43"/>
          </p15:clr>
        </p15:guide>
        <p15:guide id="10" pos="226">
          <p15:clr>
            <a:srgbClr val="F26B43"/>
          </p15:clr>
        </p15:guide>
        <p15:guide id="11" pos="5534">
          <p15:clr>
            <a:srgbClr val="F26B43"/>
          </p15:clr>
        </p15:guide>
        <p15:guide id="12" orient="horz" pos="4179">
          <p15:clr>
            <a:srgbClr val="F26B43"/>
          </p15:clr>
        </p15:guide>
        <p15:guide id="13" orient="horz" pos="4111">
          <p15:clr>
            <a:srgbClr val="F26B43"/>
          </p15:clr>
        </p15:guide>
        <p15:guide id="14" orient="horz" pos="1095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xmlns="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999" y="384250"/>
            <a:ext cx="6877709" cy="1147968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2000" y="1744653"/>
            <a:ext cx="7560000" cy="4032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11" name="Platshållare för bildnummer 3">
            <a:extLst>
              <a:ext uri="{FF2B5EF4-FFF2-40B4-BE49-F238E27FC236}">
                <a16:creationId xmlns:a16="http://schemas.microsoft.com/office/drawing/2014/main" xmlns="" id="{45469678-6FB3-4C29-B7AA-25AEA78F38ED}"/>
              </a:ext>
            </a:extLst>
          </p:cNvPr>
          <p:cNvSpPr txBox="1">
            <a:spLocks/>
          </p:cNvSpPr>
          <p:nvPr userDrawn="1"/>
        </p:nvSpPr>
        <p:spPr>
          <a:xfrm>
            <a:off x="8343900" y="6379949"/>
            <a:ext cx="440100" cy="144676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l" defTabSz="457200" rtl="0" eaLnBrk="1" latinLnBrk="0" hangingPunct="1">
              <a:defRPr lang="sv-SE" sz="8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4999A75-0551-4B09-A151-24523DDA83A0}" type="slidenum">
              <a:rPr lang="sv-SE" sz="1050" smtClean="0"/>
              <a:pPr algn="r"/>
              <a:t>‹#›</a:t>
            </a:fld>
            <a:endParaRPr lang="sv-SE" sz="1050" dirty="0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xmlns="" id="{CAEB2E3D-92F2-44E1-BB5F-C8FAE387A996}"/>
              </a:ext>
            </a:extLst>
          </p:cNvPr>
          <p:cNvSpPr txBox="1"/>
          <p:nvPr userDrawn="1"/>
        </p:nvSpPr>
        <p:spPr>
          <a:xfrm>
            <a:off x="360000" y="6376989"/>
            <a:ext cx="648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xmlns="" id="{F421ED50-CF7F-4063-8494-A87AE620A627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7616264" y="387938"/>
            <a:ext cx="1152244" cy="38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3300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30" r:id="rId1"/>
    <p:sldLayoutId id="2147484631" r:id="rId2"/>
    <p:sldLayoutId id="2147484632" r:id="rId3"/>
    <p:sldLayoutId id="2147484633" r:id="rId4"/>
    <p:sldLayoutId id="2147484634" r:id="rId5"/>
    <p:sldLayoutId id="2147484635" r:id="rId6"/>
    <p:sldLayoutId id="2147484636" r:id="rId7"/>
    <p:sldLayoutId id="2147484637" r:id="rId8"/>
    <p:sldLayoutId id="2147484638" r:id="rId9"/>
    <p:sldLayoutId id="2147484639" r:id="rId10"/>
    <p:sldLayoutId id="2147484640" r:id="rId11"/>
    <p:sldLayoutId id="2147484641" r:id="rId12"/>
    <p:sldLayoutId id="2147484642" r:id="rId13"/>
    <p:sldLayoutId id="2147484643" r:id="rId14"/>
    <p:sldLayoutId id="2147484644" r:id="rId15"/>
    <p:sldLayoutId id="2147484645" r:id="rId16"/>
  </p:sldLayoutIdLst>
  <p:hf hdr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8" pos="2880">
          <p15:clr>
            <a:srgbClr val="F26B43"/>
          </p15:clr>
        </p15:guide>
        <p15:guide id="9" orient="horz" pos="527">
          <p15:clr>
            <a:srgbClr val="F26B43"/>
          </p15:clr>
        </p15:guide>
        <p15:guide id="10" pos="226">
          <p15:clr>
            <a:srgbClr val="F26B43"/>
          </p15:clr>
        </p15:guide>
        <p15:guide id="11" pos="5534">
          <p15:clr>
            <a:srgbClr val="F26B43"/>
          </p15:clr>
        </p15:guide>
        <p15:guide id="12" orient="horz" pos="4179">
          <p15:clr>
            <a:srgbClr val="F26B43"/>
          </p15:clr>
        </p15:guide>
        <p15:guide id="13" orient="horz" pos="4111">
          <p15:clr>
            <a:srgbClr val="F26B43"/>
          </p15:clr>
        </p15:guide>
        <p15:guide id="14" orient="horz" pos="1095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xmlns="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999" y="384250"/>
            <a:ext cx="6877709" cy="1147968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2000" y="1744653"/>
            <a:ext cx="7560000" cy="4032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11" name="Platshållare för bildnummer 3">
            <a:extLst>
              <a:ext uri="{FF2B5EF4-FFF2-40B4-BE49-F238E27FC236}">
                <a16:creationId xmlns:a16="http://schemas.microsoft.com/office/drawing/2014/main" xmlns="" id="{45469678-6FB3-4C29-B7AA-25AEA78F38ED}"/>
              </a:ext>
            </a:extLst>
          </p:cNvPr>
          <p:cNvSpPr txBox="1">
            <a:spLocks/>
          </p:cNvSpPr>
          <p:nvPr userDrawn="1"/>
        </p:nvSpPr>
        <p:spPr>
          <a:xfrm>
            <a:off x="8343900" y="6379949"/>
            <a:ext cx="440100" cy="144676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l" defTabSz="457200" rtl="0" eaLnBrk="1" latinLnBrk="0" hangingPunct="1">
              <a:defRPr lang="sv-SE" sz="8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4999A75-0551-4B09-A151-24523DDA83A0}" type="slidenum">
              <a:rPr lang="sv-SE" sz="1050" smtClean="0"/>
              <a:pPr algn="r"/>
              <a:t>‹#›</a:t>
            </a:fld>
            <a:endParaRPr lang="sv-SE" sz="1050" dirty="0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xmlns="" id="{CAEB2E3D-92F2-44E1-BB5F-C8FAE387A996}"/>
              </a:ext>
            </a:extLst>
          </p:cNvPr>
          <p:cNvSpPr txBox="1"/>
          <p:nvPr userDrawn="1"/>
        </p:nvSpPr>
        <p:spPr>
          <a:xfrm>
            <a:off x="360000" y="6376989"/>
            <a:ext cx="648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xmlns="" id="{A8A1EFF4-858C-4FEB-A70A-0A3FFDD2809E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7616264" y="387938"/>
            <a:ext cx="1152244" cy="38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5900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47" r:id="rId1"/>
    <p:sldLayoutId id="2147484648" r:id="rId2"/>
    <p:sldLayoutId id="2147484649" r:id="rId3"/>
    <p:sldLayoutId id="2147484650" r:id="rId4"/>
    <p:sldLayoutId id="2147484651" r:id="rId5"/>
    <p:sldLayoutId id="2147484652" r:id="rId6"/>
    <p:sldLayoutId id="2147484653" r:id="rId7"/>
    <p:sldLayoutId id="2147484654" r:id="rId8"/>
    <p:sldLayoutId id="2147484655" r:id="rId9"/>
    <p:sldLayoutId id="2147484656" r:id="rId10"/>
    <p:sldLayoutId id="2147484657" r:id="rId11"/>
    <p:sldLayoutId id="2147484658" r:id="rId12"/>
    <p:sldLayoutId id="2147484659" r:id="rId13"/>
    <p:sldLayoutId id="2147484660" r:id="rId14"/>
    <p:sldLayoutId id="2147484661" r:id="rId15"/>
    <p:sldLayoutId id="2147484662" r:id="rId16"/>
  </p:sldLayoutIdLst>
  <p:hf hdr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8" pos="2880">
          <p15:clr>
            <a:srgbClr val="F26B43"/>
          </p15:clr>
        </p15:guide>
        <p15:guide id="9" orient="horz" pos="527">
          <p15:clr>
            <a:srgbClr val="F26B43"/>
          </p15:clr>
        </p15:guide>
        <p15:guide id="10" pos="226">
          <p15:clr>
            <a:srgbClr val="F26B43"/>
          </p15:clr>
        </p15:guide>
        <p15:guide id="11" pos="5534">
          <p15:clr>
            <a:srgbClr val="F26B43"/>
          </p15:clr>
        </p15:guide>
        <p15:guide id="12" orient="horz" pos="4179">
          <p15:clr>
            <a:srgbClr val="F26B43"/>
          </p15:clr>
        </p15:guide>
        <p15:guide id="13" orient="horz" pos="4111">
          <p15:clr>
            <a:srgbClr val="F26B43"/>
          </p15:clr>
        </p15:guide>
        <p15:guide id="14" orient="horz" pos="1095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xmlns="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999" y="384250"/>
            <a:ext cx="6877709" cy="1147968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2000" y="1744653"/>
            <a:ext cx="7560000" cy="4032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11" name="Platshållare för bildnummer 3">
            <a:extLst>
              <a:ext uri="{FF2B5EF4-FFF2-40B4-BE49-F238E27FC236}">
                <a16:creationId xmlns:a16="http://schemas.microsoft.com/office/drawing/2014/main" xmlns="" id="{45469678-6FB3-4C29-B7AA-25AEA78F38ED}"/>
              </a:ext>
            </a:extLst>
          </p:cNvPr>
          <p:cNvSpPr txBox="1">
            <a:spLocks/>
          </p:cNvSpPr>
          <p:nvPr userDrawn="1"/>
        </p:nvSpPr>
        <p:spPr>
          <a:xfrm>
            <a:off x="8343900" y="6379949"/>
            <a:ext cx="440100" cy="144676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l" defTabSz="457200" rtl="0" eaLnBrk="1" latinLnBrk="0" hangingPunct="1">
              <a:defRPr lang="sv-SE" sz="8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4999A75-0551-4B09-A151-24523DDA83A0}" type="slidenum">
              <a:rPr lang="sv-SE" sz="1050" smtClean="0"/>
              <a:pPr algn="r"/>
              <a:t>‹#›</a:t>
            </a:fld>
            <a:endParaRPr lang="sv-SE" sz="1050" dirty="0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xmlns="" id="{CAEB2E3D-92F2-44E1-BB5F-C8FAE387A996}"/>
              </a:ext>
            </a:extLst>
          </p:cNvPr>
          <p:cNvSpPr txBox="1"/>
          <p:nvPr userDrawn="1"/>
        </p:nvSpPr>
        <p:spPr>
          <a:xfrm>
            <a:off x="360000" y="6376989"/>
            <a:ext cx="648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xmlns="" id="{DABC6D15-E133-4876-AFB9-F9597237B38E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7616264" y="387938"/>
            <a:ext cx="1152244" cy="38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2891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64" r:id="rId1"/>
    <p:sldLayoutId id="2147484665" r:id="rId2"/>
    <p:sldLayoutId id="2147484666" r:id="rId3"/>
    <p:sldLayoutId id="2147484667" r:id="rId4"/>
    <p:sldLayoutId id="2147484668" r:id="rId5"/>
    <p:sldLayoutId id="2147484669" r:id="rId6"/>
    <p:sldLayoutId id="2147484670" r:id="rId7"/>
    <p:sldLayoutId id="2147484671" r:id="rId8"/>
    <p:sldLayoutId id="2147484672" r:id="rId9"/>
    <p:sldLayoutId id="2147484673" r:id="rId10"/>
    <p:sldLayoutId id="2147484674" r:id="rId11"/>
    <p:sldLayoutId id="2147484675" r:id="rId12"/>
    <p:sldLayoutId id="2147484676" r:id="rId13"/>
    <p:sldLayoutId id="2147484677" r:id="rId14"/>
    <p:sldLayoutId id="2147484678" r:id="rId15"/>
    <p:sldLayoutId id="2147484679" r:id="rId16"/>
  </p:sldLayoutIdLst>
  <p:hf hdr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8" pos="2880">
          <p15:clr>
            <a:srgbClr val="F26B43"/>
          </p15:clr>
        </p15:guide>
        <p15:guide id="9" orient="horz" pos="527">
          <p15:clr>
            <a:srgbClr val="F26B43"/>
          </p15:clr>
        </p15:guide>
        <p15:guide id="10" pos="226">
          <p15:clr>
            <a:srgbClr val="F26B43"/>
          </p15:clr>
        </p15:guide>
        <p15:guide id="11" pos="5534">
          <p15:clr>
            <a:srgbClr val="F26B43"/>
          </p15:clr>
        </p15:guide>
        <p15:guide id="12" orient="horz" pos="4179">
          <p15:clr>
            <a:srgbClr val="F26B43"/>
          </p15:clr>
        </p15:guide>
        <p15:guide id="13" orient="horz" pos="4111">
          <p15:clr>
            <a:srgbClr val="F26B43"/>
          </p15:clr>
        </p15:guide>
        <p15:guide id="14" orient="horz" pos="1095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xmlns="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999" y="384250"/>
            <a:ext cx="6877709" cy="1147968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2000" y="1744653"/>
            <a:ext cx="7560000" cy="4032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11" name="Platshållare för bildnummer 3">
            <a:extLst>
              <a:ext uri="{FF2B5EF4-FFF2-40B4-BE49-F238E27FC236}">
                <a16:creationId xmlns:a16="http://schemas.microsoft.com/office/drawing/2014/main" xmlns="" id="{45469678-6FB3-4C29-B7AA-25AEA78F38ED}"/>
              </a:ext>
            </a:extLst>
          </p:cNvPr>
          <p:cNvSpPr txBox="1">
            <a:spLocks/>
          </p:cNvSpPr>
          <p:nvPr userDrawn="1"/>
        </p:nvSpPr>
        <p:spPr>
          <a:xfrm>
            <a:off x="8343900" y="6379949"/>
            <a:ext cx="440100" cy="144676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l" defTabSz="457200" rtl="0" eaLnBrk="1" latinLnBrk="0" hangingPunct="1">
              <a:defRPr lang="sv-SE" sz="8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4999A75-0551-4B09-A151-24523DDA83A0}" type="slidenum">
              <a:rPr lang="sv-SE" sz="1050" smtClean="0"/>
              <a:pPr algn="r"/>
              <a:t>‹#›</a:t>
            </a:fld>
            <a:endParaRPr lang="sv-SE" sz="1050" dirty="0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xmlns="" id="{CAEB2E3D-92F2-44E1-BB5F-C8FAE387A996}"/>
              </a:ext>
            </a:extLst>
          </p:cNvPr>
          <p:cNvSpPr txBox="1"/>
          <p:nvPr userDrawn="1"/>
        </p:nvSpPr>
        <p:spPr>
          <a:xfrm>
            <a:off x="360000" y="6376989"/>
            <a:ext cx="648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xmlns="" id="{3F4B7959-9D29-4B1E-936A-D721DA4EB573}"/>
              </a:ext>
            </a:extLst>
          </p:cNvPr>
          <p:cNvPicPr>
            <a:picLocks noChangeAspect="1"/>
          </p:cNvPicPr>
          <p:nvPr userDrawn="1"/>
        </p:nvPicPr>
        <p:blipFill>
          <a:blip r:embed="rId19"/>
          <a:stretch>
            <a:fillRect/>
          </a:stretch>
        </p:blipFill>
        <p:spPr>
          <a:xfrm>
            <a:off x="7616264" y="387938"/>
            <a:ext cx="1152244" cy="38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653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81" r:id="rId1"/>
    <p:sldLayoutId id="2147484682" r:id="rId2"/>
    <p:sldLayoutId id="2147484683" r:id="rId3"/>
    <p:sldLayoutId id="2147484684" r:id="rId4"/>
    <p:sldLayoutId id="2147484685" r:id="rId5"/>
    <p:sldLayoutId id="2147484686" r:id="rId6"/>
    <p:sldLayoutId id="2147484687" r:id="rId7"/>
    <p:sldLayoutId id="2147484688" r:id="rId8"/>
    <p:sldLayoutId id="2147484689" r:id="rId9"/>
    <p:sldLayoutId id="2147484690" r:id="rId10"/>
    <p:sldLayoutId id="2147484691" r:id="rId11"/>
    <p:sldLayoutId id="2147484692" r:id="rId12"/>
    <p:sldLayoutId id="2147484693" r:id="rId13"/>
    <p:sldLayoutId id="2147484694" r:id="rId14"/>
    <p:sldLayoutId id="2147484695" r:id="rId15"/>
    <p:sldLayoutId id="2147484696" r:id="rId16"/>
    <p:sldLayoutId id="2147484758" r:id="rId17"/>
  </p:sldLayoutIdLst>
  <p:hf hdr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8" pos="2880">
          <p15:clr>
            <a:srgbClr val="F26B43"/>
          </p15:clr>
        </p15:guide>
        <p15:guide id="9" orient="horz" pos="527">
          <p15:clr>
            <a:srgbClr val="F26B43"/>
          </p15:clr>
        </p15:guide>
        <p15:guide id="10" pos="226">
          <p15:clr>
            <a:srgbClr val="F26B43"/>
          </p15:clr>
        </p15:guide>
        <p15:guide id="11" pos="5534">
          <p15:clr>
            <a:srgbClr val="F26B43"/>
          </p15:clr>
        </p15:guide>
        <p15:guide id="12" orient="horz" pos="4179">
          <p15:clr>
            <a:srgbClr val="F26B43"/>
          </p15:clr>
        </p15:guide>
        <p15:guide id="13" orient="horz" pos="4111">
          <p15:clr>
            <a:srgbClr val="F26B43"/>
          </p15:clr>
        </p15:guide>
        <p15:guide id="14" orient="horz" pos="109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6.xml"/><Relationship Id="rId4" Type="http://schemas.openxmlformats.org/officeDocument/2006/relationships/comments" Target="../comments/commen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6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politiker.goteborg.se/viewPerson.jsf?id=2284" TargetMode="External"/><Relationship Id="rId13" Type="http://schemas.openxmlformats.org/officeDocument/2006/relationships/hyperlink" Target="https://politiker.goteborg.se/viewParty.jsf?id=3" TargetMode="External"/><Relationship Id="rId3" Type="http://schemas.openxmlformats.org/officeDocument/2006/relationships/hyperlink" Target="https://politiker.goteborg.se/viewParty.jsf?id=13" TargetMode="External"/><Relationship Id="rId7" Type="http://schemas.openxmlformats.org/officeDocument/2006/relationships/hyperlink" Target="https://politiker.goteborg.se/viewParty.jsf?id=11" TargetMode="External"/><Relationship Id="rId12" Type="http://schemas.openxmlformats.org/officeDocument/2006/relationships/hyperlink" Target="https://politiker.goteborg.se/viewPerson.jsf?id=2516" TargetMode="External"/><Relationship Id="rId2" Type="http://schemas.openxmlformats.org/officeDocument/2006/relationships/hyperlink" Target="https://politiker.goteborg.se/viewPerson.jsf?id=3079" TargetMode="External"/><Relationship Id="rId1" Type="http://schemas.openxmlformats.org/officeDocument/2006/relationships/slideLayout" Target="../slideLayouts/slideLayout125.xml"/><Relationship Id="rId6" Type="http://schemas.openxmlformats.org/officeDocument/2006/relationships/hyperlink" Target="https://politiker.goteborg.se/viewPerson.jsf?id=2910" TargetMode="External"/><Relationship Id="rId11" Type="http://schemas.openxmlformats.org/officeDocument/2006/relationships/hyperlink" Target="https://politiker.goteborg.se/viewParty.jsf?id=8" TargetMode="External"/><Relationship Id="rId5" Type="http://schemas.openxmlformats.org/officeDocument/2006/relationships/hyperlink" Target="https://politiker.goteborg.se/viewParty.jsf?id=7" TargetMode="External"/><Relationship Id="rId10" Type="http://schemas.openxmlformats.org/officeDocument/2006/relationships/hyperlink" Target="https://politiker.goteborg.se/viewPerson.jsf?id=2442" TargetMode="External"/><Relationship Id="rId4" Type="http://schemas.openxmlformats.org/officeDocument/2006/relationships/hyperlink" Target="https://politiker.goteborg.se/viewPerson.jsf?id=3068" TargetMode="External"/><Relationship Id="rId9" Type="http://schemas.openxmlformats.org/officeDocument/2006/relationships/hyperlink" Target="https://politiker.goteborg.se/viewParty.jsf?id=4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aldreombudsman@stadshuset.goteborg.se" TargetMode="External"/><Relationship Id="rId1" Type="http://schemas.openxmlformats.org/officeDocument/2006/relationships/slideLayout" Target="../slideLayouts/slideLayout12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politiker.goteborg.se/viewPerson.jsf?id=2498" TargetMode="External"/><Relationship Id="rId2" Type="http://schemas.openxmlformats.org/officeDocument/2006/relationships/hyperlink" Target="https://politiker.goteborg.se/viewPerson.jsf?id=2517" TargetMode="External"/><Relationship Id="rId1" Type="http://schemas.openxmlformats.org/officeDocument/2006/relationships/slideLayout" Target="../slideLayouts/slideLayout125.xml"/><Relationship Id="rId5" Type="http://schemas.openxmlformats.org/officeDocument/2006/relationships/hyperlink" Target="https://politiker.goteborg.se/viewPerson.jsf?id=2094" TargetMode="External"/><Relationship Id="rId4" Type="http://schemas.openxmlformats.org/officeDocument/2006/relationships/hyperlink" Target="https://politiker.goteborg.se/viewPerson.jsf?id=2045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9.xml"/><Relationship Id="rId6" Type="http://schemas.openxmlformats.org/officeDocument/2006/relationships/hyperlink" Target="https://creativecommons.org/licenses/by/3.0/" TargetMode="External"/><Relationship Id="rId5" Type="http://schemas.openxmlformats.org/officeDocument/2006/relationships/hyperlink" Target="http://cute-pictures.blogspot.in/2011/08/75-free-stock-images-3d-human-character.html" TargetMode="Externa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6.xml"/><Relationship Id="rId4" Type="http://schemas.openxmlformats.org/officeDocument/2006/relationships/hyperlink" Target="https://de.wiktionary.org/wiki/W%C3%A4hlscheibentelefo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46B2AE5F-C36D-40C3-94C1-40066390BC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572" y="2597885"/>
            <a:ext cx="7970520" cy="1154586"/>
          </a:xfrm>
        </p:spPr>
        <p:txBody>
          <a:bodyPr/>
          <a:lstStyle/>
          <a:p>
            <a:r>
              <a:rPr lang="sv-SE" sz="6000" dirty="0"/>
              <a:t>Äldreombudsman  Göteborg Stad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xmlns="" id="{E5A57A98-CCC3-4F5F-A317-6AD4795AE75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78732" y="4179571"/>
            <a:ext cx="3993665" cy="742949"/>
          </a:xfrm>
        </p:spPr>
        <p:txBody>
          <a:bodyPr/>
          <a:lstStyle/>
          <a:p>
            <a:r>
              <a:rPr lang="sv-SE" dirty="0"/>
              <a:t>Version: 2019-11-22</a:t>
            </a:r>
          </a:p>
        </p:txBody>
      </p:sp>
    </p:spTree>
    <p:extLst>
      <p:ext uri="{BB962C8B-B14F-4D97-AF65-F5344CB8AC3E}">
        <p14:creationId xmlns:p14="http://schemas.microsoft.com/office/powerpoint/2010/main" val="14083169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3F2F9AC6-3620-4499-93E6-8D9B0B8BF3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Vad för hjälp söker man av Äldreombudsmannen?</a:t>
            </a: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xmlns="" id="{9F06D78D-04CB-4BD4-979F-0EC10C23877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238" y="2069969"/>
            <a:ext cx="2030940" cy="3262618"/>
          </a:xfrm>
          <a:prstGeom prst="rect">
            <a:avLst/>
          </a:prstGeom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xmlns="" id="{F0897293-9D66-40BA-99FA-6B193911A462}"/>
              </a:ext>
            </a:extLst>
          </p:cNvPr>
          <p:cNvSpPr txBox="1"/>
          <p:nvPr/>
        </p:nvSpPr>
        <p:spPr>
          <a:xfrm>
            <a:off x="2892735" y="2242134"/>
            <a:ext cx="5982728" cy="26161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4400" dirty="0">
                <a:solidFill>
                  <a:schemeClr val="accent4"/>
                </a:solidFill>
              </a:rPr>
              <a:t>1	Information, råd, stöd</a:t>
            </a:r>
          </a:p>
          <a:p>
            <a:endParaRPr lang="sv-SE" sz="2800" dirty="0"/>
          </a:p>
          <a:p>
            <a:r>
              <a:rPr lang="sv-SE" sz="3600" dirty="0"/>
              <a:t>2	Klagomål, synpunkter</a:t>
            </a:r>
          </a:p>
          <a:p>
            <a:endParaRPr lang="sv-SE" sz="2800" dirty="0"/>
          </a:p>
          <a:p>
            <a:r>
              <a:rPr lang="sv-SE" sz="2800" b="1" dirty="0">
                <a:solidFill>
                  <a:schemeClr val="bg2">
                    <a:lumMod val="75000"/>
                  </a:schemeClr>
                </a:solidFill>
              </a:rPr>
              <a:t>3	Förslag </a:t>
            </a:r>
          </a:p>
        </p:txBody>
      </p:sp>
    </p:spTree>
    <p:extLst>
      <p:ext uri="{BB962C8B-B14F-4D97-AF65-F5344CB8AC3E}">
        <p14:creationId xmlns:p14="http://schemas.microsoft.com/office/powerpoint/2010/main" val="27905573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ubrik 1">
            <a:extLst>
              <a:ext uri="{FF2B5EF4-FFF2-40B4-BE49-F238E27FC236}">
                <a16:creationId xmlns:a16="http://schemas.microsoft.com/office/drawing/2014/main" xmlns="" id="{0D00E41F-2EDD-40B5-90D8-F763A9635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494" y="818203"/>
            <a:ext cx="6032860" cy="1147968"/>
          </a:xfrm>
        </p:spPr>
        <p:txBody>
          <a:bodyPr/>
          <a:lstStyle/>
          <a:p>
            <a:r>
              <a:rPr lang="sv-SE" dirty="0"/>
              <a:t>Vilka behov?</a:t>
            </a: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xmlns="" id="{A8856AA9-A195-40E8-BD51-5CDCC8461BE6}"/>
              </a:ext>
            </a:extLst>
          </p:cNvPr>
          <p:cNvSpPr txBox="1"/>
          <p:nvPr/>
        </p:nvSpPr>
        <p:spPr>
          <a:xfrm>
            <a:off x="534494" y="1762322"/>
            <a:ext cx="42338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b="1" dirty="0">
                <a:solidFill>
                  <a:schemeClr val="accent4"/>
                </a:solidFill>
              </a:rPr>
              <a:t>Information/kommunikation</a:t>
            </a:r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xmlns="" id="{7A48E98B-A3AA-48DF-A898-46BDC8CDF7DC}"/>
              </a:ext>
            </a:extLst>
          </p:cNvPr>
          <p:cNvSpPr/>
          <p:nvPr/>
        </p:nvSpPr>
        <p:spPr>
          <a:xfrm>
            <a:off x="616148" y="2506880"/>
            <a:ext cx="4931212" cy="26157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sv-SE" sz="2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”Ett genomgående mönster i de synpunkter som lämnats till Äldreombudsmannen är behovet av fungerande information och kommunikation i den digitala och i fysiska miljön”</a:t>
            </a:r>
            <a:endParaRPr lang="sv-SE" sz="200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xmlns="" id="{F1CFC86F-314F-4029-B9BA-5DDA384136F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7360" y="2832631"/>
            <a:ext cx="3226509" cy="2880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94259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F91E7651-6BD6-4333-B5AC-FD26B619A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3600" dirty="0"/>
              <a:t>Äldreombudsmannen Rapport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xmlns="" id="{7A69A734-9D6F-4DF3-92A3-0958D98EBE26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sz="2800" dirty="0"/>
              <a:t>Äldreombudsmannen ska identifiera och lyfta viktiga frågor och behov till stadens politiker:</a:t>
            </a:r>
          </a:p>
          <a:p>
            <a:pPr marL="0" indent="0">
              <a:buNone/>
            </a:pPr>
            <a:endParaRPr lang="sv-SE" sz="2800" dirty="0"/>
          </a:p>
          <a:p>
            <a:r>
              <a:rPr lang="sv-SE" sz="2800" dirty="0"/>
              <a:t>Dialog äldreberedningen (utskott kommunstyrelsen)</a:t>
            </a:r>
          </a:p>
          <a:p>
            <a:r>
              <a:rPr lang="sv-SE" sz="2800" dirty="0"/>
              <a:t>Rapport till kommunfullmäktige vartannat år (2020)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827979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ell 6">
            <a:extLst>
              <a:ext uri="{FF2B5EF4-FFF2-40B4-BE49-F238E27FC236}">
                <a16:creationId xmlns:a16="http://schemas.microsoft.com/office/drawing/2014/main" xmlns="" id="{54907EE5-D6EB-4642-9B2D-1738B0D031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3694921"/>
              </p:ext>
            </p:extLst>
          </p:nvPr>
        </p:nvGraphicFramePr>
        <p:xfrm>
          <a:off x="519247" y="1727800"/>
          <a:ext cx="6781800" cy="3914910"/>
        </p:xfrm>
        <a:graphic>
          <a:graphicData uri="http://schemas.openxmlformats.org/drawingml/2006/table">
            <a:tbl>
              <a:tblPr/>
              <a:tblGrid>
                <a:gridCol w="1695450">
                  <a:extLst>
                    <a:ext uri="{9D8B030D-6E8A-4147-A177-3AD203B41FA5}">
                      <a16:colId xmlns:a16="http://schemas.microsoft.com/office/drawing/2014/main" xmlns="" val="1924146696"/>
                    </a:ext>
                  </a:extLst>
                </a:gridCol>
                <a:gridCol w="1695450">
                  <a:extLst>
                    <a:ext uri="{9D8B030D-6E8A-4147-A177-3AD203B41FA5}">
                      <a16:colId xmlns:a16="http://schemas.microsoft.com/office/drawing/2014/main" xmlns="" val="425526412"/>
                    </a:ext>
                  </a:extLst>
                </a:gridCol>
                <a:gridCol w="1695450">
                  <a:extLst>
                    <a:ext uri="{9D8B030D-6E8A-4147-A177-3AD203B41FA5}">
                      <a16:colId xmlns:a16="http://schemas.microsoft.com/office/drawing/2014/main" xmlns="" val="716349012"/>
                    </a:ext>
                  </a:extLst>
                </a:gridCol>
                <a:gridCol w="1695450">
                  <a:extLst>
                    <a:ext uri="{9D8B030D-6E8A-4147-A177-3AD203B41FA5}">
                      <a16:colId xmlns:a16="http://schemas.microsoft.com/office/drawing/2014/main" xmlns="" val="1394182101"/>
                    </a:ext>
                  </a:extLst>
                </a:gridCol>
              </a:tblGrid>
              <a:tr h="574762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dirty="0">
                          <a:solidFill>
                            <a:schemeClr val="tx1"/>
                          </a:solidFill>
                          <a:effectLst/>
                        </a:rPr>
                        <a:t>Efternamn</a:t>
                      </a:r>
                    </a:p>
                  </a:txBody>
                  <a:tcPr marL="75229" marR="75229" marT="75229" marB="752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dirty="0">
                          <a:solidFill>
                            <a:schemeClr val="tx1"/>
                          </a:solidFill>
                          <a:effectLst/>
                        </a:rPr>
                        <a:t>Förnamn</a:t>
                      </a:r>
                    </a:p>
                  </a:txBody>
                  <a:tcPr marL="75229" marR="75229" marT="75229" marB="752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dirty="0">
                          <a:solidFill>
                            <a:schemeClr val="tx1"/>
                          </a:solidFill>
                          <a:effectLst/>
                        </a:rPr>
                        <a:t>Parti</a:t>
                      </a:r>
                    </a:p>
                  </a:txBody>
                  <a:tcPr marL="75229" marR="75229" marT="75229" marB="752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dirty="0">
                          <a:solidFill>
                            <a:schemeClr val="tx1"/>
                          </a:solidFill>
                          <a:effectLst/>
                        </a:rPr>
                        <a:t>Uppdrag</a:t>
                      </a:r>
                    </a:p>
                  </a:txBody>
                  <a:tcPr marL="75229" marR="75229" marT="75229" marB="75229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15582906"/>
                  </a:ext>
                </a:extLst>
              </a:tr>
              <a:tr h="421280">
                <a:tc>
                  <a:txBody>
                    <a:bodyPr/>
                    <a:lstStyle/>
                    <a:p>
                      <a:pPr algn="l" fontAlgn="t"/>
                      <a:r>
                        <a:rPr lang="sv-SE" sz="1600" u="none" strike="noStrike" dirty="0">
                          <a:solidFill>
                            <a:srgbClr val="0088CC"/>
                          </a:solidFill>
                          <a:effectLst/>
                          <a:hlinkClick r:id="rId2"/>
                        </a:rPr>
                        <a:t>Lundberg </a:t>
                      </a:r>
                      <a:endParaRPr lang="sv-SE" sz="1600" dirty="0">
                        <a:effectLst/>
                      </a:endParaRPr>
                    </a:p>
                  </a:txBody>
                  <a:tcPr marL="75229" marR="75229" marT="75229" marB="75229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600" u="none" strike="noStrike" dirty="0">
                          <a:solidFill>
                            <a:srgbClr val="0088CC"/>
                          </a:solidFill>
                          <a:effectLst/>
                          <a:hlinkClick r:id="rId2"/>
                        </a:rPr>
                        <a:t>Yvonne </a:t>
                      </a:r>
                      <a:endParaRPr lang="sv-SE" sz="1600" dirty="0">
                        <a:effectLst/>
                      </a:endParaRPr>
                    </a:p>
                  </a:txBody>
                  <a:tcPr marL="75229" marR="75229" marT="75229" marB="75229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600" u="none" strike="noStrike">
                          <a:solidFill>
                            <a:srgbClr val="0088CC"/>
                          </a:solidFill>
                          <a:effectLst/>
                          <a:hlinkClick r:id="rId3"/>
                        </a:rPr>
                        <a:t>D</a:t>
                      </a:r>
                      <a:endParaRPr lang="sv-SE" sz="1600">
                        <a:effectLst/>
                      </a:endParaRPr>
                    </a:p>
                  </a:txBody>
                  <a:tcPr marL="75229" marR="75229" marT="75229" marB="75229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600" dirty="0">
                          <a:effectLst/>
                        </a:rPr>
                        <a:t>Ledamot </a:t>
                      </a:r>
                    </a:p>
                  </a:txBody>
                  <a:tcPr marL="75229" marR="75229" marT="75229" marB="75229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00956827"/>
                  </a:ext>
                </a:extLst>
              </a:tr>
              <a:tr h="692103">
                <a:tc>
                  <a:txBody>
                    <a:bodyPr/>
                    <a:lstStyle/>
                    <a:p>
                      <a:pPr algn="l" fontAlgn="t"/>
                      <a:r>
                        <a:rPr lang="sv-SE" sz="1600" u="none" strike="noStrike" dirty="0" err="1">
                          <a:solidFill>
                            <a:srgbClr val="0088CC"/>
                          </a:solidFill>
                          <a:effectLst/>
                          <a:hlinkClick r:id="rId4"/>
                        </a:rPr>
                        <a:t>Lann</a:t>
                      </a:r>
                      <a:r>
                        <a:rPr lang="sv-SE" sz="1600" u="none" strike="noStrike" dirty="0">
                          <a:solidFill>
                            <a:srgbClr val="0088CC"/>
                          </a:solidFill>
                          <a:effectLst/>
                          <a:hlinkClick r:id="rId4"/>
                        </a:rPr>
                        <a:t> </a:t>
                      </a:r>
                      <a:endParaRPr lang="sv-SE" sz="1600" dirty="0">
                        <a:effectLst/>
                      </a:endParaRPr>
                    </a:p>
                  </a:txBody>
                  <a:tcPr marL="75229" marR="75229" marT="75229" marB="75229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600" u="none" strike="noStrike" dirty="0">
                          <a:solidFill>
                            <a:srgbClr val="0088CC"/>
                          </a:solidFill>
                          <a:effectLst/>
                          <a:hlinkClick r:id="rId4"/>
                        </a:rPr>
                        <a:t>Elisabet </a:t>
                      </a:r>
                      <a:endParaRPr lang="sv-SE" sz="1600" dirty="0">
                        <a:effectLst/>
                      </a:endParaRPr>
                    </a:p>
                  </a:txBody>
                  <a:tcPr marL="75229" marR="75229" marT="75229" marB="75229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600" u="none" strike="noStrike" dirty="0">
                          <a:solidFill>
                            <a:srgbClr val="0088CC"/>
                          </a:solidFill>
                          <a:effectLst/>
                          <a:hlinkClick r:id="rId5"/>
                        </a:rPr>
                        <a:t>KD</a:t>
                      </a:r>
                      <a:endParaRPr lang="sv-SE" sz="1600" dirty="0">
                        <a:effectLst/>
                      </a:endParaRPr>
                    </a:p>
                  </a:txBody>
                  <a:tcPr marL="75229" marR="75229" marT="75229" marB="75229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600" dirty="0">
                          <a:effectLst/>
                        </a:rPr>
                        <a:t>Ledamot och ordförande </a:t>
                      </a:r>
                    </a:p>
                  </a:txBody>
                  <a:tcPr marL="75229" marR="75229" marT="75229" marB="75229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66670932"/>
                  </a:ext>
                </a:extLst>
              </a:tr>
              <a:tr h="421280">
                <a:tc>
                  <a:txBody>
                    <a:bodyPr/>
                    <a:lstStyle/>
                    <a:p>
                      <a:pPr algn="l" fontAlgn="t"/>
                      <a:r>
                        <a:rPr lang="sv-SE" sz="1600" u="none" strike="noStrike">
                          <a:solidFill>
                            <a:srgbClr val="0088CC"/>
                          </a:solidFill>
                          <a:effectLst/>
                          <a:hlinkClick r:id="rId6"/>
                        </a:rPr>
                        <a:t>Fogelgren </a:t>
                      </a:r>
                      <a:endParaRPr lang="sv-SE" sz="1600">
                        <a:effectLst/>
                      </a:endParaRPr>
                    </a:p>
                  </a:txBody>
                  <a:tcPr marL="75229" marR="75229" marT="75229" marB="75229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600" u="none" strike="noStrike" dirty="0">
                          <a:solidFill>
                            <a:srgbClr val="0088CC"/>
                          </a:solidFill>
                          <a:effectLst/>
                          <a:hlinkClick r:id="rId6"/>
                        </a:rPr>
                        <a:t>Ann Catrine </a:t>
                      </a:r>
                      <a:endParaRPr lang="sv-SE" sz="1600" dirty="0">
                        <a:effectLst/>
                      </a:endParaRPr>
                    </a:p>
                  </a:txBody>
                  <a:tcPr marL="75229" marR="75229" marT="75229" marB="75229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600" u="none" strike="noStrike" dirty="0">
                          <a:solidFill>
                            <a:srgbClr val="0088CC"/>
                          </a:solidFill>
                          <a:effectLst/>
                          <a:hlinkClick r:id="rId7"/>
                        </a:rPr>
                        <a:t>L</a:t>
                      </a:r>
                      <a:endParaRPr lang="sv-SE" sz="1600" dirty="0">
                        <a:effectLst/>
                      </a:endParaRPr>
                    </a:p>
                  </a:txBody>
                  <a:tcPr marL="75229" marR="75229" marT="75229" marB="75229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600" dirty="0">
                          <a:effectLst/>
                        </a:rPr>
                        <a:t>Ledamot </a:t>
                      </a:r>
                    </a:p>
                  </a:txBody>
                  <a:tcPr marL="75229" marR="75229" marT="75229" marB="75229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04730020"/>
                  </a:ext>
                </a:extLst>
              </a:tr>
              <a:tr h="421280">
                <a:tc>
                  <a:txBody>
                    <a:bodyPr/>
                    <a:lstStyle/>
                    <a:p>
                      <a:pPr algn="l" fontAlgn="t"/>
                      <a:r>
                        <a:rPr lang="sv-SE" sz="1600" u="none" strike="noStrike">
                          <a:solidFill>
                            <a:srgbClr val="0088CC"/>
                          </a:solidFill>
                          <a:effectLst/>
                          <a:hlinkClick r:id="rId8"/>
                        </a:rPr>
                        <a:t>Ohlsson </a:t>
                      </a:r>
                      <a:endParaRPr lang="sv-SE" sz="1600">
                        <a:effectLst/>
                      </a:endParaRPr>
                    </a:p>
                  </a:txBody>
                  <a:tcPr marL="75229" marR="75229" marT="75229" marB="75229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600" u="none" strike="noStrike">
                          <a:solidFill>
                            <a:srgbClr val="0088CC"/>
                          </a:solidFill>
                          <a:effectLst/>
                          <a:hlinkClick r:id="rId8"/>
                        </a:rPr>
                        <a:t>Helén </a:t>
                      </a:r>
                      <a:endParaRPr lang="sv-SE" sz="1600">
                        <a:effectLst/>
                      </a:endParaRPr>
                    </a:p>
                  </a:txBody>
                  <a:tcPr marL="75229" marR="75229" marT="75229" marB="75229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600" u="none" strike="noStrike" dirty="0">
                          <a:solidFill>
                            <a:srgbClr val="0088CC"/>
                          </a:solidFill>
                          <a:effectLst/>
                          <a:hlinkClick r:id="rId9"/>
                        </a:rPr>
                        <a:t>MP</a:t>
                      </a:r>
                      <a:endParaRPr lang="sv-SE" sz="1600" dirty="0">
                        <a:effectLst/>
                      </a:endParaRPr>
                    </a:p>
                  </a:txBody>
                  <a:tcPr marL="75229" marR="75229" marT="75229" marB="75229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600" dirty="0">
                          <a:effectLst/>
                        </a:rPr>
                        <a:t>Ledamot </a:t>
                      </a:r>
                    </a:p>
                  </a:txBody>
                  <a:tcPr marL="75229" marR="75229" marT="75229" marB="75229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66846545"/>
                  </a:ext>
                </a:extLst>
              </a:tr>
              <a:tr h="421280">
                <a:tc>
                  <a:txBody>
                    <a:bodyPr/>
                    <a:lstStyle/>
                    <a:p>
                      <a:pPr algn="l" fontAlgn="t"/>
                      <a:r>
                        <a:rPr lang="sv-SE" sz="1600" u="none" strike="noStrike">
                          <a:solidFill>
                            <a:srgbClr val="0088CC"/>
                          </a:solidFill>
                          <a:effectLst/>
                          <a:hlinkClick r:id="rId10"/>
                        </a:rPr>
                        <a:t>Johansson </a:t>
                      </a:r>
                      <a:endParaRPr lang="sv-SE" sz="1600">
                        <a:effectLst/>
                      </a:endParaRPr>
                    </a:p>
                  </a:txBody>
                  <a:tcPr marL="75229" marR="75229" marT="75229" marB="75229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600" u="none" strike="noStrike">
                          <a:solidFill>
                            <a:srgbClr val="0088CC"/>
                          </a:solidFill>
                          <a:effectLst/>
                          <a:hlinkClick r:id="rId10"/>
                        </a:rPr>
                        <a:t>Marina </a:t>
                      </a:r>
                      <a:endParaRPr lang="sv-SE" sz="1600">
                        <a:effectLst/>
                      </a:endParaRPr>
                    </a:p>
                  </a:txBody>
                  <a:tcPr marL="75229" marR="75229" marT="75229" marB="75229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600" u="none" strike="noStrike">
                          <a:solidFill>
                            <a:srgbClr val="0088CC"/>
                          </a:solidFill>
                          <a:effectLst/>
                          <a:hlinkClick r:id="rId11"/>
                        </a:rPr>
                        <a:t>S</a:t>
                      </a:r>
                      <a:endParaRPr lang="sv-SE" sz="1600">
                        <a:effectLst/>
                      </a:endParaRPr>
                    </a:p>
                  </a:txBody>
                  <a:tcPr marL="75229" marR="75229" marT="75229" marB="75229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600" dirty="0">
                          <a:effectLst/>
                        </a:rPr>
                        <a:t>Ledamot </a:t>
                      </a:r>
                    </a:p>
                  </a:txBody>
                  <a:tcPr marL="75229" marR="75229" marT="75229" marB="75229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62307549"/>
                  </a:ext>
                </a:extLst>
              </a:tr>
              <a:tr h="962925">
                <a:tc>
                  <a:txBody>
                    <a:bodyPr/>
                    <a:lstStyle/>
                    <a:p>
                      <a:pPr algn="l" fontAlgn="t"/>
                      <a:r>
                        <a:rPr lang="sv-SE" sz="1600" u="none" strike="noStrike" dirty="0">
                          <a:solidFill>
                            <a:srgbClr val="0088CC"/>
                          </a:solidFill>
                          <a:effectLst/>
                          <a:hlinkClick r:id="rId12"/>
                        </a:rPr>
                        <a:t>Brynolfsson </a:t>
                      </a:r>
                      <a:endParaRPr lang="sv-SE" sz="1600" dirty="0">
                        <a:effectLst/>
                      </a:endParaRPr>
                    </a:p>
                  </a:txBody>
                  <a:tcPr marL="75229" marR="75229" marT="75229" marB="75229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600" u="none" strike="noStrike" dirty="0">
                          <a:solidFill>
                            <a:srgbClr val="0088CC"/>
                          </a:solidFill>
                          <a:effectLst/>
                          <a:hlinkClick r:id="rId12"/>
                        </a:rPr>
                        <a:t>Marie </a:t>
                      </a:r>
                      <a:endParaRPr lang="sv-SE" sz="1600" dirty="0">
                        <a:effectLst/>
                      </a:endParaRPr>
                    </a:p>
                  </a:txBody>
                  <a:tcPr marL="75229" marR="75229" marT="75229" marB="75229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600" u="none" strike="noStrike">
                          <a:solidFill>
                            <a:srgbClr val="0088CC"/>
                          </a:solidFill>
                          <a:effectLst/>
                          <a:hlinkClick r:id="rId13"/>
                        </a:rPr>
                        <a:t>V</a:t>
                      </a:r>
                      <a:endParaRPr lang="sv-SE" sz="1600">
                        <a:effectLst/>
                      </a:endParaRPr>
                    </a:p>
                  </a:txBody>
                  <a:tcPr marL="75229" marR="75229" marT="75229" marB="75229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600" dirty="0">
                          <a:effectLst/>
                        </a:rPr>
                        <a:t>Ledamot och vice ordförande </a:t>
                      </a:r>
                    </a:p>
                  </a:txBody>
                  <a:tcPr marL="75229" marR="75229" marT="75229" marB="75229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17370652"/>
                  </a:ext>
                </a:extLst>
              </a:tr>
            </a:tbl>
          </a:graphicData>
        </a:graphic>
      </p:graphicFrame>
      <p:sp>
        <p:nvSpPr>
          <p:cNvPr id="8" name="Rectangle 3">
            <a:extLst>
              <a:ext uri="{FF2B5EF4-FFF2-40B4-BE49-F238E27FC236}">
                <a16:creationId xmlns:a16="http://schemas.microsoft.com/office/drawing/2014/main" xmlns="" id="{0AD04DAF-16A2-4E70-A14E-510AA9CBD4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247" y="1727800"/>
            <a:ext cx="3757478" cy="405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63480" rIns="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xmlns="" id="{7AC223FD-D83B-4D24-9CA5-8D58EAFEDD97}"/>
              </a:ext>
            </a:extLst>
          </p:cNvPr>
          <p:cNvSpPr/>
          <p:nvPr/>
        </p:nvSpPr>
        <p:spPr>
          <a:xfrm>
            <a:off x="519247" y="676732"/>
            <a:ext cx="660598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b="1" dirty="0">
                <a:solidFill>
                  <a:srgbClr val="333333"/>
                </a:solidFill>
              </a:rPr>
              <a:t>Äldreberedningen </a:t>
            </a:r>
          </a:p>
          <a:p>
            <a:endParaRPr lang="sv-SE" b="1" dirty="0">
              <a:solidFill>
                <a:srgbClr val="333333"/>
              </a:solidFill>
            </a:endParaRPr>
          </a:p>
          <a:p>
            <a:r>
              <a:rPr lang="sv-SE" dirty="0">
                <a:solidFill>
                  <a:srgbClr val="333333"/>
                </a:solidFill>
              </a:rPr>
              <a:t>Ett arbetsutskott i kommunstyrelsen</a:t>
            </a:r>
          </a:p>
        </p:txBody>
      </p:sp>
    </p:spTree>
    <p:extLst>
      <p:ext uri="{BB962C8B-B14F-4D97-AF65-F5344CB8AC3E}">
        <p14:creationId xmlns:p14="http://schemas.microsoft.com/office/powerpoint/2010/main" val="14108264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xmlns="" id="{8ACE1B85-2C13-4322-B609-38697DF992E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470660" y="2784903"/>
            <a:ext cx="6926820" cy="2370028"/>
          </a:xfrm>
        </p:spPr>
        <p:txBody>
          <a:bodyPr/>
          <a:lstStyle/>
          <a:p>
            <a:pPr lvl="0"/>
            <a:r>
              <a:rPr lang="sv-SE" sz="1800" dirty="0"/>
              <a:t>Helena Bjurbäck</a:t>
            </a:r>
          </a:p>
          <a:p>
            <a:pPr lvl="0"/>
            <a:endParaRPr lang="sv-SE" sz="1800" dirty="0"/>
          </a:p>
          <a:p>
            <a:pPr lvl="0"/>
            <a:r>
              <a:rPr lang="sv-SE" sz="1800" dirty="0"/>
              <a:t>Telefon: </a:t>
            </a:r>
            <a:r>
              <a:rPr lang="sv-SE" sz="1800" b="0" dirty="0"/>
              <a:t>031-368 00 35</a:t>
            </a:r>
          </a:p>
          <a:p>
            <a:pPr lvl="0"/>
            <a:r>
              <a:rPr lang="sv-SE" sz="1800" dirty="0" err="1"/>
              <a:t>E-post:</a:t>
            </a:r>
            <a:r>
              <a:rPr lang="sv-SE" sz="1800" b="0" dirty="0" err="1">
                <a:hlinkClick r:id="rId2"/>
              </a:rPr>
              <a:t>aldreombudsman@stadshuset.goteborg.se</a:t>
            </a:r>
            <a:endParaRPr lang="sv-SE" sz="1800" b="0" dirty="0"/>
          </a:p>
          <a:p>
            <a:r>
              <a:rPr lang="sv-SE" sz="1800" dirty="0"/>
              <a:t>Post: </a:t>
            </a:r>
            <a:r>
              <a:rPr lang="sv-SE" sz="1800" b="0" dirty="0"/>
              <a:t>Göteborgs Stad, stadsledningskontoret, Senior Göteborg, att: Helena Bjurbäck, Gustaf Adolfs torg 4A, 411 10 Göteborg.</a:t>
            </a:r>
          </a:p>
          <a:p>
            <a:r>
              <a:rPr lang="sv-SE" sz="1200" dirty="0"/>
              <a:t> </a:t>
            </a:r>
          </a:p>
          <a:p>
            <a:pPr lvl="0"/>
            <a:endParaRPr lang="sv-SE" sz="1800" dirty="0"/>
          </a:p>
        </p:txBody>
      </p:sp>
    </p:spTree>
    <p:extLst>
      <p:ext uri="{BB962C8B-B14F-4D97-AF65-F5344CB8AC3E}">
        <p14:creationId xmlns:p14="http://schemas.microsoft.com/office/powerpoint/2010/main" val="5695810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xmlns="" id="{D8102172-1037-4F92-9801-61EAD726A5F8}"/>
              </a:ext>
            </a:extLst>
          </p:cNvPr>
          <p:cNvSpPr/>
          <p:nvPr/>
        </p:nvSpPr>
        <p:spPr>
          <a:xfrm>
            <a:off x="400051" y="686455"/>
            <a:ext cx="7439024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b="1" dirty="0">
                <a:solidFill>
                  <a:srgbClr val="333333"/>
                </a:solidFill>
              </a:rPr>
              <a:t>Kommunstyrelsen </a:t>
            </a:r>
          </a:p>
          <a:p>
            <a:endParaRPr lang="sv-SE" dirty="0"/>
          </a:p>
          <a:p>
            <a:r>
              <a:rPr lang="sv-SE" sz="1600" dirty="0"/>
              <a:t>Kommunstyrelsen utses av kommunfullmäktige och ansvarar för att genomföra, följa upp och utvärdera det som kommunfullmäktige beslutar. </a:t>
            </a:r>
          </a:p>
          <a:p>
            <a:endParaRPr lang="sv-SE" sz="1600" dirty="0"/>
          </a:p>
          <a:p>
            <a:r>
              <a:rPr lang="sv-SE" sz="1600" dirty="0"/>
              <a:t>Kommunstyrelsen uttalar sig alltid i alla frågor som ska beslutas i kommunfullmäktige</a:t>
            </a:r>
            <a:r>
              <a:rPr lang="sv-SE" dirty="0"/>
              <a:t>.</a:t>
            </a:r>
            <a:endParaRPr lang="sv-SE" sz="1600" b="1" dirty="0">
              <a:solidFill>
                <a:srgbClr val="333333"/>
              </a:solidFill>
            </a:endParaRPr>
          </a:p>
          <a:p>
            <a:endParaRPr lang="sv-SE" sz="1600" b="1" dirty="0">
              <a:solidFill>
                <a:srgbClr val="333333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sz="1600" dirty="0">
                <a:solidFill>
                  <a:srgbClr val="333333"/>
                </a:solidFill>
              </a:rPr>
              <a:t>Socialdemokraterna, 4 kommunalråd (varav 1 ersättare)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sz="1600" dirty="0">
                <a:solidFill>
                  <a:srgbClr val="333333"/>
                </a:solidFill>
              </a:rPr>
              <a:t> Moderaterna, 3 kommunalråd (varav 1 ersättare)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sz="1600" dirty="0">
                <a:solidFill>
                  <a:srgbClr val="333333"/>
                </a:solidFill>
              </a:rPr>
              <a:t>Vänsterpartiet, 3 kommunalråd (varav 1 ersättare)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sz="1600" dirty="0">
                <a:solidFill>
                  <a:srgbClr val="333333"/>
                </a:solidFill>
              </a:rPr>
              <a:t>Demokraterna, 3 kommunalråd (varav 1 ersättare)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sz="1600" dirty="0">
                <a:solidFill>
                  <a:srgbClr val="333333"/>
                </a:solidFill>
              </a:rPr>
              <a:t>Kristdemokraterna, 1 kommunalråd (ersättare)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sz="1600" dirty="0">
                <a:solidFill>
                  <a:srgbClr val="333333"/>
                </a:solidFill>
              </a:rPr>
              <a:t>Centerpartiet, 1 kommunalråd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sz="1600" dirty="0">
                <a:solidFill>
                  <a:srgbClr val="333333"/>
                </a:solidFill>
              </a:rPr>
              <a:t>Liberalerna, 1 kommunalråd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sz="1600" dirty="0">
                <a:solidFill>
                  <a:srgbClr val="333333"/>
                </a:solidFill>
              </a:rPr>
              <a:t>Miljöpartiet, 1 kommunalråd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sz="1600" dirty="0">
                <a:solidFill>
                  <a:srgbClr val="333333"/>
                </a:solidFill>
              </a:rPr>
              <a:t>Sverigedemokraterna, 1 kommunalråd</a:t>
            </a:r>
          </a:p>
          <a:p>
            <a:endParaRPr lang="sv-SE" sz="1600" b="1" dirty="0">
              <a:solidFill>
                <a:srgbClr val="333333"/>
              </a:solidFill>
            </a:endParaRPr>
          </a:p>
          <a:p>
            <a:r>
              <a:rPr lang="sv-SE" sz="1600" b="1" dirty="0">
                <a:solidFill>
                  <a:srgbClr val="333333"/>
                </a:solidFill>
              </a:rPr>
              <a:t>Kommunalråd</a:t>
            </a:r>
          </a:p>
          <a:p>
            <a:r>
              <a:rPr lang="sv-SE" sz="1600" dirty="0">
                <a:solidFill>
                  <a:srgbClr val="333333"/>
                </a:solidFill>
              </a:rPr>
              <a:t>Axel Josefson (M), ordförande</a:t>
            </a:r>
            <a:br>
              <a:rPr lang="sv-SE" sz="1600" dirty="0">
                <a:solidFill>
                  <a:srgbClr val="333333"/>
                </a:solidFill>
              </a:rPr>
            </a:br>
            <a:r>
              <a:rPr lang="sv-SE" sz="1600" dirty="0">
                <a:solidFill>
                  <a:srgbClr val="333333"/>
                </a:solidFill>
              </a:rPr>
              <a:t>Helene Odenjung (L), 1:e vice ordförande</a:t>
            </a:r>
            <a:br>
              <a:rPr lang="sv-SE" sz="1600" dirty="0">
                <a:solidFill>
                  <a:srgbClr val="333333"/>
                </a:solidFill>
              </a:rPr>
            </a:br>
            <a:r>
              <a:rPr lang="sv-SE" sz="1600" dirty="0">
                <a:solidFill>
                  <a:srgbClr val="333333"/>
                </a:solidFill>
              </a:rPr>
              <a:t>Daniel Bernmar (V), 2:e vice ordförande</a:t>
            </a:r>
          </a:p>
          <a:p>
            <a:endParaRPr lang="sv-SE" dirty="0">
              <a:solidFill>
                <a:srgbClr val="333333"/>
              </a:solidFill>
            </a:endParaRPr>
          </a:p>
          <a:p>
            <a:r>
              <a:rPr lang="sv-SE" dirty="0">
                <a:solidFill>
                  <a:srgbClr val="333333"/>
                </a:solidFill>
              </a:rPr>
              <a:t/>
            </a:r>
            <a:br>
              <a:rPr lang="sv-SE" dirty="0">
                <a:solidFill>
                  <a:srgbClr val="333333"/>
                </a:solidFill>
              </a:rPr>
            </a:br>
            <a:endParaRPr lang="sv-SE" b="0" i="0" u="none" strike="noStrike" dirty="0">
              <a:solidFill>
                <a:srgbClr val="333333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1146545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xmlns="" id="{67791A36-4FD8-4CEE-9D64-6C3A92AA711E}"/>
              </a:ext>
            </a:extLst>
          </p:cNvPr>
          <p:cNvSpPr/>
          <p:nvPr/>
        </p:nvSpPr>
        <p:spPr>
          <a:xfrm>
            <a:off x="704850" y="852518"/>
            <a:ext cx="7210425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b="1" dirty="0">
                <a:cs typeface="Arial" panose="020B0604020202020204" pitchFamily="34" charset="0"/>
              </a:rPr>
              <a:t>Kommunfullmäktige</a:t>
            </a:r>
          </a:p>
          <a:p>
            <a:endParaRPr lang="sv-SE" sz="1600" dirty="0">
              <a:cs typeface="Arial" panose="020B0604020202020204" pitchFamily="34" charset="0"/>
            </a:endParaRPr>
          </a:p>
          <a:p>
            <a:r>
              <a:rPr lang="sv-SE" sz="1600" dirty="0">
                <a:cs typeface="Arial" panose="020B0604020202020204" pitchFamily="34" charset="0"/>
              </a:rPr>
              <a:t>Kommunfullmäktige är det högsta beslutande organet i kommunen. I kommunfullmäktige sitter folkvalda politiker som väljs vart fjärde år.</a:t>
            </a:r>
          </a:p>
          <a:p>
            <a:endParaRPr lang="sv-SE" sz="1600" dirty="0">
              <a:cs typeface="Arial" panose="020B0604020202020204" pitchFamily="34" charset="0"/>
            </a:endParaRPr>
          </a:p>
          <a:p>
            <a:r>
              <a:rPr lang="sv-SE" sz="1600" dirty="0">
                <a:cs typeface="Arial" panose="020B0604020202020204" pitchFamily="34" charset="0"/>
              </a:rPr>
              <a:t>Kommunfullmäktige väljer ett presidium som leder sammanträdena. Presidiet består av kommunfullmäktiges ordförande samt förste, andre och tredje vice ordförande. </a:t>
            </a:r>
          </a:p>
          <a:p>
            <a:endParaRPr lang="sv-SE" sz="1600" dirty="0">
              <a:cs typeface="Arial" panose="020B0604020202020204" pitchFamily="34" charset="0"/>
            </a:endParaRPr>
          </a:p>
          <a:p>
            <a:r>
              <a:rPr lang="sv-SE" sz="1600" b="1" dirty="0">
                <a:cs typeface="Arial" panose="020B0604020202020204" pitchFamily="34" charset="0"/>
              </a:rPr>
              <a:t>Ordförande</a:t>
            </a:r>
          </a:p>
          <a:p>
            <a:r>
              <a:rPr lang="sv-SE" sz="1600" u="sng" dirty="0"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Anneli </a:t>
            </a:r>
            <a:r>
              <a:rPr lang="sv-SE" sz="1600" u="sng" dirty="0" err="1"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Rhedin</a:t>
            </a:r>
            <a:r>
              <a:rPr lang="sv-SE" sz="1600" dirty="0">
                <a:cs typeface="Arial" panose="020B0604020202020204" pitchFamily="34" charset="0"/>
              </a:rPr>
              <a:t> (M)</a:t>
            </a:r>
          </a:p>
          <a:p>
            <a:r>
              <a:rPr lang="sv-SE" sz="1600" b="1" dirty="0">
                <a:cs typeface="Arial" panose="020B0604020202020204" pitchFamily="34" charset="0"/>
              </a:rPr>
              <a:t>Förste vice ordförande</a:t>
            </a:r>
          </a:p>
          <a:p>
            <a:r>
              <a:rPr lang="sv-SE" sz="1600" u="sng" dirty="0"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Pär Gustafsson</a:t>
            </a:r>
            <a:r>
              <a:rPr lang="sv-SE" sz="1600" dirty="0">
                <a:cs typeface="Arial" panose="020B0604020202020204" pitchFamily="34" charset="0"/>
              </a:rPr>
              <a:t> (L)</a:t>
            </a:r>
          </a:p>
          <a:p>
            <a:r>
              <a:rPr lang="sv-SE" sz="1600" b="1" dirty="0">
                <a:cs typeface="Arial" panose="020B0604020202020204" pitchFamily="34" charset="0"/>
              </a:rPr>
              <a:t>Andre vice ordförande</a:t>
            </a:r>
          </a:p>
          <a:p>
            <a:r>
              <a:rPr lang="sv-SE" sz="1600" u="sng" dirty="0"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Håkan Eriksson</a:t>
            </a:r>
            <a:r>
              <a:rPr lang="sv-SE" sz="1600" dirty="0">
                <a:cs typeface="Arial" panose="020B0604020202020204" pitchFamily="34" charset="0"/>
              </a:rPr>
              <a:t> (V)</a:t>
            </a:r>
          </a:p>
          <a:p>
            <a:r>
              <a:rPr lang="sv-SE" sz="1600" b="1" dirty="0">
                <a:cs typeface="Arial" panose="020B0604020202020204" pitchFamily="34" charset="0"/>
              </a:rPr>
              <a:t>Tredje vice ordförande</a:t>
            </a:r>
          </a:p>
          <a:p>
            <a:r>
              <a:rPr lang="sv-SE" sz="1600" u="sng" dirty="0"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Åse-Lill Törnqvist</a:t>
            </a:r>
            <a:r>
              <a:rPr lang="sv-SE" sz="1600" dirty="0">
                <a:cs typeface="Arial" panose="020B0604020202020204" pitchFamily="34" charset="0"/>
              </a:rPr>
              <a:t> (MP)</a:t>
            </a:r>
            <a:endParaRPr lang="sv-SE" sz="1600" b="0" i="0" u="none" strike="noStrike" dirty="0">
              <a:effectLst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1924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77764095-308B-4CAA-B61A-9D8E13AC1B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Bakgrund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xmlns="" id="{FB30C71E-8012-4AB2-92B5-DE96B7F1E963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796050" y="1532218"/>
            <a:ext cx="7551900" cy="4418227"/>
          </a:xfrm>
        </p:spPr>
        <p:txBody>
          <a:bodyPr>
            <a:normAutofit fontScale="92500"/>
          </a:bodyPr>
          <a:lstStyle/>
          <a:p>
            <a:pPr lvl="0"/>
            <a:endParaRPr lang="sv-SE" sz="2800" dirty="0"/>
          </a:p>
          <a:p>
            <a:pPr lvl="0"/>
            <a:r>
              <a:rPr lang="sv-SE" sz="2800" dirty="0"/>
              <a:t>Beslut i kommunfullmäktige om att införa en Äldreombudsman</a:t>
            </a:r>
          </a:p>
          <a:p>
            <a:pPr lvl="0"/>
            <a:r>
              <a:rPr lang="sv-SE" sz="2800" dirty="0"/>
              <a:t>Den organisatoriska tillhörigheten är kommunstyrelsen med placering vid Stadsledningskontoret, Senior Göteborg</a:t>
            </a:r>
          </a:p>
          <a:p>
            <a:r>
              <a:rPr lang="sv-SE" sz="2800" dirty="0"/>
              <a:t>Senior Göteborg är stadens utvecklingscenter för äldrefrågor och driver utveckling för att Göteborg ska bli den bästa platsen att åldras på.</a:t>
            </a:r>
          </a:p>
          <a:p>
            <a:pPr lvl="0"/>
            <a:endParaRPr lang="sv-SE" sz="2800" dirty="0"/>
          </a:p>
          <a:p>
            <a:pPr marL="0" lv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58557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/>
          <p:cNvSpPr>
            <a:spLocks noGrp="1"/>
          </p:cNvSpPr>
          <p:nvPr>
            <p:ph type="title"/>
          </p:nvPr>
        </p:nvSpPr>
        <p:spPr>
          <a:xfrm>
            <a:off x="610575" y="1043258"/>
            <a:ext cx="5054213" cy="521302"/>
          </a:xfrm>
        </p:spPr>
        <p:txBody>
          <a:bodyPr>
            <a:normAutofit/>
          </a:bodyPr>
          <a:lstStyle/>
          <a:p>
            <a:r>
              <a:rPr lang="sv-SE" dirty="0"/>
              <a:t>Åldersvänliga Göteborg</a:t>
            </a:r>
          </a:p>
        </p:txBody>
      </p:sp>
      <p:sp>
        <p:nvSpPr>
          <p:cNvPr id="2" name="Platshållare för bildnummer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8" name="Rektangel med rundade hörn 7"/>
          <p:cNvSpPr/>
          <p:nvPr/>
        </p:nvSpPr>
        <p:spPr>
          <a:xfrm>
            <a:off x="1534501" y="2044211"/>
            <a:ext cx="1834515" cy="1213340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500" b="1" dirty="0">
                <a:solidFill>
                  <a:schemeClr val="bg1"/>
                </a:solidFill>
              </a:rPr>
              <a:t>Stadsmiljö</a:t>
            </a:r>
          </a:p>
        </p:txBody>
      </p:sp>
      <p:sp>
        <p:nvSpPr>
          <p:cNvPr id="13" name="Rektangel med rundade hörn 12"/>
          <p:cNvSpPr/>
          <p:nvPr/>
        </p:nvSpPr>
        <p:spPr>
          <a:xfrm>
            <a:off x="3701424" y="2044212"/>
            <a:ext cx="1834516" cy="1213339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500" b="1" dirty="0">
                <a:solidFill>
                  <a:schemeClr val="bg1"/>
                </a:solidFill>
              </a:rPr>
              <a:t>Mobilitet</a:t>
            </a:r>
          </a:p>
        </p:txBody>
      </p:sp>
      <p:sp>
        <p:nvSpPr>
          <p:cNvPr id="14" name="Rektangel med rundade hörn 13"/>
          <p:cNvSpPr/>
          <p:nvPr/>
        </p:nvSpPr>
        <p:spPr>
          <a:xfrm>
            <a:off x="5871434" y="2044212"/>
            <a:ext cx="1834516" cy="1213340"/>
          </a:xfrm>
          <a:prstGeom prst="round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500" b="1" dirty="0"/>
              <a:t>Bostäder</a:t>
            </a:r>
          </a:p>
        </p:txBody>
      </p:sp>
      <p:sp>
        <p:nvSpPr>
          <p:cNvPr id="15" name="Rektangel med rundade hörn 14"/>
          <p:cNvSpPr/>
          <p:nvPr/>
        </p:nvSpPr>
        <p:spPr>
          <a:xfrm>
            <a:off x="1534501" y="3695548"/>
            <a:ext cx="1834516" cy="1213339"/>
          </a:xfrm>
          <a:prstGeom prst="round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500" b="1" dirty="0">
                <a:solidFill>
                  <a:schemeClr val="bg1"/>
                </a:solidFill>
              </a:rPr>
              <a:t>Social delaktighet och inkludering</a:t>
            </a:r>
          </a:p>
        </p:txBody>
      </p:sp>
      <p:sp>
        <p:nvSpPr>
          <p:cNvPr id="16" name="Rektangel med rundade hörn 15"/>
          <p:cNvSpPr/>
          <p:nvPr/>
        </p:nvSpPr>
        <p:spPr>
          <a:xfrm>
            <a:off x="3701423" y="3695547"/>
            <a:ext cx="1834515" cy="1213339"/>
          </a:xfrm>
          <a:prstGeom prst="round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500" b="1" dirty="0">
                <a:solidFill>
                  <a:schemeClr val="bg1"/>
                </a:solidFill>
              </a:rPr>
              <a:t>Samhällsstöd och service</a:t>
            </a:r>
          </a:p>
        </p:txBody>
      </p:sp>
      <p:sp>
        <p:nvSpPr>
          <p:cNvPr id="11" name="Rektangel med rundade hörn 10"/>
          <p:cNvSpPr/>
          <p:nvPr/>
        </p:nvSpPr>
        <p:spPr>
          <a:xfrm>
            <a:off x="5871433" y="3695545"/>
            <a:ext cx="1834515" cy="1213340"/>
          </a:xfrm>
          <a:prstGeom prst="roundRect">
            <a:avLst/>
          </a:prstGeom>
          <a:solidFill>
            <a:schemeClr val="bg2"/>
          </a:solidFill>
          <a:ln>
            <a:solidFill>
              <a:srgbClr val="FFC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500" b="1" dirty="0">
                <a:solidFill>
                  <a:srgbClr val="000000"/>
                </a:solidFill>
              </a:rPr>
              <a:t>Information och kommunikation</a:t>
            </a:r>
          </a:p>
        </p:txBody>
      </p:sp>
    </p:spTree>
    <p:extLst>
      <p:ext uri="{BB962C8B-B14F-4D97-AF65-F5344CB8AC3E}">
        <p14:creationId xmlns:p14="http://schemas.microsoft.com/office/powerpoint/2010/main" val="811023184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46B2AE5F-C36D-40C3-94C1-40066390BC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6740" y="2678429"/>
            <a:ext cx="7970520" cy="1154586"/>
          </a:xfrm>
        </p:spPr>
        <p:txBody>
          <a:bodyPr/>
          <a:lstStyle/>
          <a:p>
            <a:r>
              <a:rPr lang="sv-SE" sz="4800" dirty="0"/>
              <a:t>Hur arbetar Äldreombudsmannen?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xmlns="" id="{E5A57A98-CCC3-4F5F-A317-6AD4795AE75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78732" y="4179571"/>
            <a:ext cx="3993665" cy="742949"/>
          </a:xfrm>
        </p:spPr>
        <p:txBody>
          <a:bodyPr/>
          <a:lstStyle/>
          <a:p>
            <a:r>
              <a:rPr lang="sv-SE" dirty="0"/>
              <a:t>Version: 2019-11-22</a:t>
            </a:r>
          </a:p>
        </p:txBody>
      </p:sp>
    </p:spTree>
    <p:extLst>
      <p:ext uri="{BB962C8B-B14F-4D97-AF65-F5344CB8AC3E}">
        <p14:creationId xmlns:p14="http://schemas.microsoft.com/office/powerpoint/2010/main" val="3654021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8735A11E-9DEA-4615-B4A8-C1ECF554FC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Göteborg stad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xmlns="" id="{10F26DA6-3B8D-4036-A432-5CC8007C7515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796050" y="1683325"/>
            <a:ext cx="7631670" cy="4032000"/>
          </a:xfrm>
        </p:spPr>
        <p:txBody>
          <a:bodyPr/>
          <a:lstStyle/>
          <a:p>
            <a:pPr marL="0" indent="0">
              <a:buNone/>
            </a:pPr>
            <a:r>
              <a:rPr lang="sv-SE" sz="2400" dirty="0"/>
              <a:t> 88.000 som är 65 år och äldre </a:t>
            </a:r>
            <a:r>
              <a:rPr lang="sv-SE" sz="1600" dirty="0"/>
              <a:t>(</a:t>
            </a:r>
            <a:r>
              <a:rPr lang="sv-SE" sz="1600" i="1" dirty="0"/>
              <a:t>statistik från 2019-10-16</a:t>
            </a:r>
            <a:r>
              <a:rPr lang="sv-SE" sz="1600" dirty="0"/>
              <a:t>)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Pyr1">
            <a:extLst>
              <a:ext uri="{FF2B5EF4-FFF2-40B4-BE49-F238E27FC236}">
                <a16:creationId xmlns:a16="http://schemas.microsoft.com/office/drawing/2014/main" xmlns="" id="{D541DEA8-CDC8-4B89-9F52-CABA44E83247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1571946" y="2373331"/>
            <a:ext cx="4932835" cy="347343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5400 w 21600"/>
              <a:gd name="T10" fmla="*/ 11800 h 21600"/>
              <a:gd name="T11" fmla="*/ 16200 w 21600"/>
              <a:gd name="T12" fmla="*/ 20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>
                <a:moveTo>
                  <a:pt x="10800" y="0"/>
                </a:moveTo>
                <a:lnTo>
                  <a:pt x="21600" y="21600"/>
                </a:lnTo>
                <a:lnTo>
                  <a:pt x="0" y="21600"/>
                </a:lnTo>
                <a:lnTo>
                  <a:pt x="10800" y="0"/>
                </a:lnTo>
                <a:close/>
              </a:path>
            </a:pathLst>
          </a:custGeom>
          <a:solidFill>
            <a:srgbClr val="FFFF66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sv-SE" dirty="0"/>
          </a:p>
        </p:txBody>
      </p:sp>
      <p:sp>
        <p:nvSpPr>
          <p:cNvPr id="8" name="Rectangle 20">
            <a:extLst>
              <a:ext uri="{FF2B5EF4-FFF2-40B4-BE49-F238E27FC236}">
                <a16:creationId xmlns:a16="http://schemas.microsoft.com/office/drawing/2014/main" xmlns="" id="{156291AD-0FE9-48AA-84C3-B703F69BB8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6116" y="3283826"/>
            <a:ext cx="4027884" cy="134806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sv-SE" sz="2400" b="1" dirty="0">
                <a:latin typeface="Arial" pitchFamily="34" charset="0"/>
                <a:cs typeface="Arial" pitchFamily="34" charset="0"/>
              </a:rPr>
              <a:t>95% vanlig bostad </a:t>
            </a:r>
            <a:r>
              <a:rPr lang="sv-SE" sz="2400" b="1" i="1" dirty="0">
                <a:latin typeface="Arial" pitchFamily="34" charset="0"/>
                <a:cs typeface="Arial" pitchFamily="34" charset="0"/>
              </a:rPr>
              <a:t>varav, </a:t>
            </a:r>
          </a:p>
          <a:p>
            <a:pPr marL="342900" indent="-342900">
              <a:spcBef>
                <a:spcPct val="20000"/>
              </a:spcBef>
            </a:pPr>
            <a:r>
              <a:rPr lang="sv-SE" sz="2400" i="1" dirty="0">
                <a:latin typeface="Arial" pitchFamily="34" charset="0"/>
                <a:cs typeface="Arial" pitchFamily="34" charset="0"/>
              </a:rPr>
              <a:t>				10% hemtjänst</a:t>
            </a:r>
          </a:p>
          <a:p>
            <a:pPr marL="342900" indent="-342900">
              <a:spcBef>
                <a:spcPct val="20000"/>
              </a:spcBef>
            </a:pPr>
            <a:endParaRPr lang="sv-SE" sz="24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Pyr1">
            <a:extLst>
              <a:ext uri="{FF2B5EF4-FFF2-40B4-BE49-F238E27FC236}">
                <a16:creationId xmlns:a16="http://schemas.microsoft.com/office/drawing/2014/main" xmlns="" id="{8BA5CB6D-36E1-4982-B530-715158182B53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3375680" y="2373331"/>
            <a:ext cx="1325365" cy="94422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5400 w 21600"/>
              <a:gd name="T10" fmla="*/ 11800 h 21600"/>
              <a:gd name="T11" fmla="*/ 16200 w 21600"/>
              <a:gd name="T12" fmla="*/ 20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>
                <a:moveTo>
                  <a:pt x="10800" y="0"/>
                </a:moveTo>
                <a:lnTo>
                  <a:pt x="21600" y="21600"/>
                </a:lnTo>
                <a:lnTo>
                  <a:pt x="0" y="21600"/>
                </a:lnTo>
                <a:lnTo>
                  <a:pt x="10800" y="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10" name="Rectangle 21">
            <a:extLst>
              <a:ext uri="{FF2B5EF4-FFF2-40B4-BE49-F238E27FC236}">
                <a16:creationId xmlns:a16="http://schemas.microsoft.com/office/drawing/2014/main" xmlns="" id="{1F88E35A-E49C-49F2-B037-48A6DA91E6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48969" y="2490778"/>
            <a:ext cx="2972911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sv-SE" sz="2400" b="1" dirty="0">
                <a:latin typeface="Arial" pitchFamily="34" charset="0"/>
                <a:cs typeface="Arial" pitchFamily="34" charset="0"/>
              </a:rPr>
              <a:t>5% äldreboende</a:t>
            </a:r>
          </a:p>
        </p:txBody>
      </p:sp>
    </p:spTree>
    <p:extLst>
      <p:ext uri="{BB962C8B-B14F-4D97-AF65-F5344CB8AC3E}">
        <p14:creationId xmlns:p14="http://schemas.microsoft.com/office/powerpoint/2010/main" val="3496009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2">
            <a:extLst>
              <a:ext uri="{FF2B5EF4-FFF2-40B4-BE49-F238E27FC236}">
                <a16:creationId xmlns:a16="http://schemas.microsoft.com/office/drawing/2014/main" xmlns="" id="{FE721582-1DA4-4B6D-B1E4-DEBC531F191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sv-SE" dirty="0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xmlns="" id="{847E7E5B-53B0-46C5-8BFB-854EE9D3DF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54810" y="677008"/>
            <a:ext cx="5434379" cy="1055077"/>
          </a:xfrm>
        </p:spPr>
        <p:txBody>
          <a:bodyPr/>
          <a:lstStyle/>
          <a:p>
            <a:pPr eaLnBrk="1" hangingPunct="1"/>
            <a:r>
              <a:rPr lang="en-US" altLang="sv-SE" b="0" dirty="0" err="1"/>
              <a:t>Vad</a:t>
            </a:r>
            <a:r>
              <a:rPr lang="en-US" altLang="sv-SE" b="0" dirty="0"/>
              <a:t> </a:t>
            </a:r>
            <a:r>
              <a:rPr lang="en-US" altLang="sv-SE" b="0" dirty="0" err="1"/>
              <a:t>är</a:t>
            </a:r>
            <a:r>
              <a:rPr lang="en-US" altLang="sv-SE" b="0" dirty="0"/>
              <a:t> </a:t>
            </a:r>
            <a:r>
              <a:rPr lang="en-US" altLang="sv-SE" b="0" dirty="0" err="1"/>
              <a:t>viktigt</a:t>
            </a:r>
            <a:r>
              <a:rPr lang="en-US" altLang="sv-SE" b="0" dirty="0"/>
              <a:t> </a:t>
            </a:r>
            <a:r>
              <a:rPr lang="en-US" altLang="sv-SE" b="0" dirty="0" err="1"/>
              <a:t>för</a:t>
            </a:r>
            <a:r>
              <a:rPr lang="en-US" altLang="sv-SE" b="0" dirty="0"/>
              <a:t> dig?</a:t>
            </a:r>
          </a:p>
        </p:txBody>
      </p:sp>
      <p:pic>
        <p:nvPicPr>
          <p:cNvPr id="10244" name="Picture 5" descr="Flera generationer">
            <a:extLst>
              <a:ext uri="{FF2B5EF4-FFF2-40B4-BE49-F238E27FC236}">
                <a16:creationId xmlns:a16="http://schemas.microsoft.com/office/drawing/2014/main" xmlns="" id="{0F7E9737-8256-499D-9695-92B6F0FCD5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925" y="1606517"/>
            <a:ext cx="7917661" cy="4463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Bildobjekt 2">
            <a:extLst>
              <a:ext uri="{FF2B5EF4-FFF2-40B4-BE49-F238E27FC236}">
                <a16:creationId xmlns:a16="http://schemas.microsoft.com/office/drawing/2014/main" xmlns="" id="{7C9922D9-56FF-4595-BB28-3239855EEF5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5"/>
              </a:ext>
            </a:extLst>
          </a:blip>
          <a:stretch>
            <a:fillRect/>
          </a:stretch>
        </p:blipFill>
        <p:spPr>
          <a:xfrm>
            <a:off x="6657975" y="4067175"/>
            <a:ext cx="1943100" cy="2590800"/>
          </a:xfrm>
          <a:prstGeom prst="rect">
            <a:avLst/>
          </a:prstGeom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xmlns="" id="{6017ECE6-7A78-4CA6-991E-88AC8A9EF01C}"/>
              </a:ext>
            </a:extLst>
          </p:cNvPr>
          <p:cNvSpPr txBox="1"/>
          <p:nvPr/>
        </p:nvSpPr>
        <p:spPr>
          <a:xfrm>
            <a:off x="7943849" y="6801603"/>
            <a:ext cx="657225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900">
                <a:hlinkClick r:id="rId5" tooltip="http://cute-pictures.blogspot.in/2011/08/75-free-stock-images-3d-human-character.html"/>
              </a:rPr>
              <a:t>Det här fotot</a:t>
            </a:r>
            <a:r>
              <a:rPr lang="sv-SE" sz="900"/>
              <a:t> av Okänd författare licensieras enligt </a:t>
            </a:r>
            <a:r>
              <a:rPr lang="sv-SE" sz="900">
                <a:hlinkClick r:id="rId6" tooltip="https://creativecommons.org/licenses/by/3.0/"/>
              </a:rPr>
              <a:t>CC BY</a:t>
            </a:r>
            <a:endParaRPr lang="sv-SE" sz="900"/>
          </a:p>
        </p:txBody>
      </p:sp>
    </p:spTree>
    <p:extLst>
      <p:ext uri="{BB962C8B-B14F-4D97-AF65-F5344CB8AC3E}">
        <p14:creationId xmlns:p14="http://schemas.microsoft.com/office/powerpoint/2010/main" val="9426843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50059DDA-044B-41D9-BB3A-0A556C47A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Äldreombudsmannens uppdrag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xmlns="" id="{E6BDF6B8-10BE-4BEF-96D2-217DF8824F2D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294467" y="1339582"/>
            <a:ext cx="6530403" cy="5170799"/>
          </a:xfrm>
        </p:spPr>
        <p:txBody>
          <a:bodyPr>
            <a:normAutofit/>
          </a:bodyPr>
          <a:lstStyle/>
          <a:p>
            <a:pPr marL="0" indent="0" fontAlgn="ctr">
              <a:buNone/>
            </a:pPr>
            <a:r>
              <a:rPr lang="sv-SE" sz="2800" b="1" dirty="0">
                <a:solidFill>
                  <a:schemeClr val="accent4">
                    <a:lumMod val="75000"/>
                  </a:schemeClr>
                </a:solidFill>
              </a:rPr>
              <a:t>Via telefon/mail/post/fältet:</a:t>
            </a:r>
          </a:p>
          <a:p>
            <a:pPr fontAlgn="ctr"/>
            <a:r>
              <a:rPr lang="sv-SE" sz="2400" dirty="0"/>
              <a:t>Tar emot synpunkter på stadens verksamheter</a:t>
            </a:r>
          </a:p>
          <a:p>
            <a:pPr fontAlgn="ctr"/>
            <a:r>
              <a:rPr lang="sv-SE" sz="2400" dirty="0"/>
              <a:t>Ger information, råd och stöd </a:t>
            </a:r>
          </a:p>
          <a:p>
            <a:pPr fontAlgn="ctr"/>
            <a:r>
              <a:rPr lang="sv-SE" sz="2400" dirty="0"/>
              <a:t>Ger vägledning i vart man kan vända sig i ett enskilt ärende. </a:t>
            </a:r>
          </a:p>
          <a:p>
            <a:pPr marL="0" indent="0">
              <a:buNone/>
            </a:pPr>
            <a:endParaRPr lang="sv-SE" dirty="0"/>
          </a:p>
          <a:p>
            <a:pPr marL="0" lvl="0" indent="0">
              <a:buNone/>
            </a:pPr>
            <a:endParaRPr lang="sv-SE" sz="1800" dirty="0">
              <a:solidFill>
                <a:srgbClr val="FF0000"/>
              </a:solidFill>
            </a:endParaRP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xmlns="" id="{F41C2596-4720-4D7A-8731-CDD432A4324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9668" y="3924981"/>
            <a:ext cx="3531319" cy="2618030"/>
          </a:xfrm>
          <a:prstGeom prst="rect">
            <a:avLst/>
          </a:prstGeom>
        </p:spPr>
      </p:pic>
      <p:sp>
        <p:nvSpPr>
          <p:cNvPr id="4" name="textruta 3">
            <a:extLst>
              <a:ext uri="{FF2B5EF4-FFF2-40B4-BE49-F238E27FC236}">
                <a16:creationId xmlns:a16="http://schemas.microsoft.com/office/drawing/2014/main" xmlns="" id="{8BC3DAEE-6321-4128-93B8-FDCE00057402}"/>
              </a:ext>
            </a:extLst>
          </p:cNvPr>
          <p:cNvSpPr txBox="1"/>
          <p:nvPr/>
        </p:nvSpPr>
        <p:spPr>
          <a:xfrm rot="20731039">
            <a:off x="740116" y="4633831"/>
            <a:ext cx="2625793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b="1" dirty="0"/>
              <a:t>LYSSNA OCH</a:t>
            </a:r>
          </a:p>
          <a:p>
            <a:r>
              <a:rPr lang="sv-SE" b="1" dirty="0"/>
              <a:t>FÖRSTÅ BEHOV, INTRESSEN, VIKTIGA FRÅGOR!</a:t>
            </a:r>
          </a:p>
        </p:txBody>
      </p:sp>
    </p:spTree>
    <p:extLst>
      <p:ext uri="{BB962C8B-B14F-4D97-AF65-F5344CB8AC3E}">
        <p14:creationId xmlns:p14="http://schemas.microsoft.com/office/powerpoint/2010/main" val="461342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50059DDA-044B-41D9-BB3A-0A556C47A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Äldreombudsmannens uppdrag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xmlns="" id="{E6BDF6B8-10BE-4BEF-96D2-217DF8824F2D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294467" y="1339582"/>
            <a:ext cx="7593610" cy="5170799"/>
          </a:xfrm>
        </p:spPr>
        <p:txBody>
          <a:bodyPr>
            <a:normAutofit/>
          </a:bodyPr>
          <a:lstStyle/>
          <a:p>
            <a:pPr marL="0" indent="0" fontAlgn="ctr">
              <a:buNone/>
            </a:pPr>
            <a:r>
              <a:rPr lang="sv-SE" sz="2800" b="1" dirty="0">
                <a:solidFill>
                  <a:schemeClr val="accent4">
                    <a:lumMod val="75000"/>
                  </a:schemeClr>
                </a:solidFill>
              </a:rPr>
              <a:t>Det långsiktiga arbetet:</a:t>
            </a:r>
          </a:p>
          <a:p>
            <a:pPr fontAlgn="ctr"/>
            <a:r>
              <a:rPr lang="sv-SE" sz="2400" dirty="0"/>
              <a:t>Omvärlds bevakar för att öka kunskapen om behov och verka för trygghet, aktivitet, delaktighet och självständighet.</a:t>
            </a:r>
          </a:p>
          <a:p>
            <a:pPr fontAlgn="ctr"/>
            <a:r>
              <a:rPr lang="sv-SE" sz="2400" dirty="0"/>
              <a:t>Lyfta behov,  belysa brister till politiker i staden</a:t>
            </a:r>
          </a:p>
          <a:p>
            <a:pPr marL="0" indent="0" fontAlgn="ctr">
              <a:buNone/>
            </a:pPr>
            <a:endParaRPr lang="sv-SE" sz="2800" dirty="0"/>
          </a:p>
          <a:p>
            <a:pPr marL="0" indent="0">
              <a:buNone/>
            </a:pPr>
            <a:endParaRPr lang="sv-SE" sz="2800" dirty="0"/>
          </a:p>
          <a:p>
            <a:pPr marL="0" lvl="0" indent="0">
              <a:buNone/>
            </a:pPr>
            <a:endParaRPr lang="sv-SE" sz="1800" dirty="0">
              <a:solidFill>
                <a:srgbClr val="FF0000"/>
              </a:solidFill>
            </a:endParaRP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xmlns="" id="{A5E01FA8-7691-4FC9-AC3D-423E49DF435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5035" y="3924981"/>
            <a:ext cx="3531319" cy="2618030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xmlns="" id="{965C02E7-57C7-4518-BCCE-CD4CCC51CC74}"/>
              </a:ext>
            </a:extLst>
          </p:cNvPr>
          <p:cNvSpPr txBox="1"/>
          <p:nvPr/>
        </p:nvSpPr>
        <p:spPr>
          <a:xfrm rot="20731039">
            <a:off x="740116" y="4495331"/>
            <a:ext cx="2625793" cy="14773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b="1" dirty="0"/>
              <a:t>IDENTIFIERA MÖNSTER</a:t>
            </a:r>
          </a:p>
          <a:p>
            <a:r>
              <a:rPr lang="sv-SE" b="1" dirty="0"/>
              <a:t>BEHOV OCH INTRESSEN</a:t>
            </a:r>
          </a:p>
          <a:p>
            <a:r>
              <a:rPr lang="sv-SE" b="1" dirty="0"/>
              <a:t>RAPPORTERA!</a:t>
            </a:r>
          </a:p>
        </p:txBody>
      </p:sp>
    </p:spTree>
    <p:extLst>
      <p:ext uri="{BB962C8B-B14F-4D97-AF65-F5344CB8AC3E}">
        <p14:creationId xmlns:p14="http://schemas.microsoft.com/office/powerpoint/2010/main" val="20580418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>
            <a:extLst>
              <a:ext uri="{FF2B5EF4-FFF2-40B4-BE49-F238E27FC236}">
                <a16:creationId xmlns:a16="http://schemas.microsoft.com/office/drawing/2014/main" xmlns="" id="{19DE7524-6365-48B8-9362-5CD1E912A3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4"/>
              </a:ext>
            </a:extLst>
          </a:blip>
          <a:stretch>
            <a:fillRect/>
          </a:stretch>
        </p:blipFill>
        <p:spPr>
          <a:xfrm>
            <a:off x="1693761" y="2357609"/>
            <a:ext cx="4593381" cy="3290966"/>
          </a:xfrm>
          <a:prstGeom prst="rect">
            <a:avLst/>
          </a:prstGeom>
        </p:spPr>
      </p:pic>
      <p:sp>
        <p:nvSpPr>
          <p:cNvPr id="36" name="Rubrik 1">
            <a:extLst>
              <a:ext uri="{FF2B5EF4-FFF2-40B4-BE49-F238E27FC236}">
                <a16:creationId xmlns:a16="http://schemas.microsoft.com/office/drawing/2014/main" xmlns="" id="{0D00E41F-2EDD-40B5-90D8-F763A9635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148" y="818203"/>
            <a:ext cx="6805732" cy="1147968"/>
          </a:xfrm>
        </p:spPr>
        <p:txBody>
          <a:bodyPr/>
          <a:lstStyle/>
          <a:p>
            <a:r>
              <a:rPr lang="sv-SE" dirty="0"/>
              <a:t>Vad kontaktas Äldreombudsmannen om?</a:t>
            </a:r>
          </a:p>
        </p:txBody>
      </p:sp>
    </p:spTree>
    <p:extLst>
      <p:ext uri="{BB962C8B-B14F-4D97-AF65-F5344CB8AC3E}">
        <p14:creationId xmlns:p14="http://schemas.microsoft.com/office/powerpoint/2010/main" val="280542842"/>
      </p:ext>
    </p:extLst>
  </p:cSld>
  <p:clrMapOvr>
    <a:masterClrMapping/>
  </p:clrMapOvr>
</p:sld>
</file>

<file path=ppt/theme/theme1.xml><?xml version="1.0" encoding="utf-8"?>
<a:theme xmlns:a="http://schemas.openxmlformats.org/drawingml/2006/main" name="Göteborgs Stad – Blå dekor">
  <a:themeElements>
    <a:clrScheme name="Göteborgs Stad färgpalett">
      <a:dk1>
        <a:sysClr val="windowText" lastClr="000000"/>
      </a:dk1>
      <a:lt1>
        <a:sysClr val="window" lastClr="FFFFFF"/>
      </a:lt1>
      <a:dk2>
        <a:srgbClr val="495663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868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xmlns="" name="gbgs_stad_4-3_mall_samtliga_solida_komplementfarger_sv.potx" id="{66941BA4-A894-4610-AD0C-7ADFC7C309FD}" vid="{0DADC6DB-B5CC-4876-9C09-18FF20B7E53D}"/>
    </a:ext>
  </a:extLst>
</a:theme>
</file>

<file path=ppt/theme/theme10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Göteborgs Stad – Mörkblå dekor">
  <a:themeElements>
    <a:clrScheme name="Göteborgs Stad färgpalett">
      <a:dk1>
        <a:sysClr val="windowText" lastClr="000000"/>
      </a:dk1>
      <a:lt1>
        <a:sysClr val="window" lastClr="FFFFFF"/>
      </a:lt1>
      <a:dk2>
        <a:srgbClr val="495663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868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xmlns="" name="gbgs_stad_4-3_mall_samtliga_solida_komplementfarger_sv.potx" id="{66941BA4-A894-4610-AD0C-7ADFC7C309FD}" vid="{0C07BC25-4F05-4F80-BA4D-3C041620CEA6}"/>
    </a:ext>
  </a:extLst>
</a:theme>
</file>

<file path=ppt/theme/theme3.xml><?xml version="1.0" encoding="utf-8"?>
<a:theme xmlns:a="http://schemas.openxmlformats.org/drawingml/2006/main" name="Göteborgs Stad – Röd dekor">
  <a:themeElements>
    <a:clrScheme name="Göteborgs Stad färgpalett">
      <a:dk1>
        <a:sysClr val="windowText" lastClr="000000"/>
      </a:dk1>
      <a:lt1>
        <a:sysClr val="window" lastClr="FFFFFF"/>
      </a:lt1>
      <a:dk2>
        <a:srgbClr val="495663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868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xmlns="" name="gbgs_stad_4-3_mall_samtliga_solida_komplementfarger_sv.potx" id="{66941BA4-A894-4610-AD0C-7ADFC7C309FD}" vid="{27A8CC91-5A5C-4329-9085-B25A48110362}"/>
    </a:ext>
  </a:extLst>
</a:theme>
</file>

<file path=ppt/theme/theme4.xml><?xml version="1.0" encoding="utf-8"?>
<a:theme xmlns:a="http://schemas.openxmlformats.org/drawingml/2006/main" name="Göteborgs Stad – Turkos dekor">
  <a:themeElements>
    <a:clrScheme name="Göteborgs Stad färgpalett">
      <a:dk1>
        <a:sysClr val="windowText" lastClr="000000"/>
      </a:dk1>
      <a:lt1>
        <a:sysClr val="window" lastClr="FFFFFF"/>
      </a:lt1>
      <a:dk2>
        <a:srgbClr val="495663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868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xmlns="" name="gbgs_stad_4-3_mall_samtliga_solida_komplementfarger_sv.potx" id="{66941BA4-A894-4610-AD0C-7ADFC7C309FD}" vid="{B3321D90-80E0-4E0F-A2BC-581E4B32DD9B}"/>
    </a:ext>
  </a:extLst>
</a:theme>
</file>

<file path=ppt/theme/theme5.xml><?xml version="1.0" encoding="utf-8"?>
<a:theme xmlns:a="http://schemas.openxmlformats.org/drawingml/2006/main" name="Göteborgs Stad – Rosa dekor">
  <a:themeElements>
    <a:clrScheme name="Göteborgs Stad färgpalett">
      <a:dk1>
        <a:sysClr val="windowText" lastClr="000000"/>
      </a:dk1>
      <a:lt1>
        <a:sysClr val="window" lastClr="FFFFFF"/>
      </a:lt1>
      <a:dk2>
        <a:srgbClr val="495663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868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xmlns="" name="gbgs_stad_4-3_mall_samtliga_solida_komplementfarger_sv.potx" id="{66941BA4-A894-4610-AD0C-7ADFC7C309FD}" vid="{436F7DBF-76B2-46C7-A12F-AF5418B5BDAA}"/>
    </a:ext>
  </a:extLst>
</a:theme>
</file>

<file path=ppt/theme/theme6.xml><?xml version="1.0" encoding="utf-8"?>
<a:theme xmlns:a="http://schemas.openxmlformats.org/drawingml/2006/main" name="Göteborgs Stad – Grön dekor">
  <a:themeElements>
    <a:clrScheme name="Göteborgs Stad färgpalett">
      <a:dk1>
        <a:sysClr val="windowText" lastClr="000000"/>
      </a:dk1>
      <a:lt1>
        <a:sysClr val="window" lastClr="FFFFFF"/>
      </a:lt1>
      <a:dk2>
        <a:srgbClr val="495663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868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xmlns="" name="gbgs_stad_4-3_mall_samtliga_solida_komplementfarger_sv.potx" id="{66941BA4-A894-4610-AD0C-7ADFC7C309FD}" vid="{8045CD86-D783-4891-A165-A430DC724A6E}"/>
    </a:ext>
  </a:extLst>
</a:theme>
</file>

<file path=ppt/theme/theme7.xml><?xml version="1.0" encoding="utf-8"?>
<a:theme xmlns:a="http://schemas.openxmlformats.org/drawingml/2006/main" name="Göteborgs Stad – Lila dekor">
  <a:themeElements>
    <a:clrScheme name="Göteborgs Stad färgpalett">
      <a:dk1>
        <a:sysClr val="windowText" lastClr="000000"/>
      </a:dk1>
      <a:lt1>
        <a:sysClr val="window" lastClr="FFFFFF"/>
      </a:lt1>
      <a:dk2>
        <a:srgbClr val="495663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868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xmlns="" name="gbgs_stad_4-3_mall_samtliga_solida_komplementfarger_sv.potx" id="{66941BA4-A894-4610-AD0C-7ADFC7C309FD}" vid="{30FB2141-BEA9-44F2-A61D-B8D635534921}"/>
    </a:ext>
  </a:extLst>
</a:theme>
</file>

<file path=ppt/theme/theme8.xml><?xml version="1.0" encoding="utf-8"?>
<a:theme xmlns:a="http://schemas.openxmlformats.org/drawingml/2006/main" name="Göteborgs Stad – Gul dekor">
  <a:themeElements>
    <a:clrScheme name="Göteborgs Stad färgpalett">
      <a:dk1>
        <a:sysClr val="windowText" lastClr="000000"/>
      </a:dk1>
      <a:lt1>
        <a:sysClr val="window" lastClr="FFFFFF"/>
      </a:lt1>
      <a:dk2>
        <a:srgbClr val="495663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868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xmlns="" name="gbgs_stad_4-3_mall_samtliga_solida_komplementfarger_sv.potx" id="{66941BA4-A894-4610-AD0C-7ADFC7C309FD}" vid="{37386692-7754-466C-A96C-3A5F40DC2BA2}"/>
    </a:ext>
  </a:extLst>
</a:theme>
</file>

<file path=ppt/theme/theme9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DA44A69202F3C4A96622FDAB472E996" ma:contentTypeVersion="5" ma:contentTypeDescription="Skapa ett nytt dokument." ma:contentTypeScope="" ma:versionID="e8b421c13d565f4e7f5faff035e5323e">
  <xsd:schema xmlns:xsd="http://www.w3.org/2001/XMLSchema" xmlns:xs="http://www.w3.org/2001/XMLSchema" xmlns:p="http://schemas.microsoft.com/office/2006/metadata/properties" xmlns:ns3="ca38329a-f1f1-4e7b-8289-d482272398c1" xmlns:ns4="9b273938-4ede-431c-a170-d7d4583ec423" targetNamespace="http://schemas.microsoft.com/office/2006/metadata/properties" ma:root="true" ma:fieldsID="fc6d87a558a706de0c8ce878f00aa169" ns3:_="" ns4:_="">
    <xsd:import namespace="ca38329a-f1f1-4e7b-8289-d482272398c1"/>
    <xsd:import namespace="9b273938-4ede-431c-a170-d7d4583ec42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38329a-f1f1-4e7b-8289-d482272398c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273938-4ede-431c-a170-d7d4583ec423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Delar tips,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2BCC151-59A7-4CDC-8E6A-F078931E938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a38329a-f1f1-4e7b-8289-d482272398c1"/>
    <ds:schemaRef ds:uri="9b273938-4ede-431c-a170-d7d4583ec42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27D0E91-664F-4079-9F9B-528601B250E4}">
  <ds:schemaRefs>
    <ds:schemaRef ds:uri="9b273938-4ede-431c-a170-d7d4583ec423"/>
    <ds:schemaRef ds:uri="http://purl.org/dc/terms/"/>
    <ds:schemaRef ds:uri="http://schemas.openxmlformats.org/package/2006/metadata/core-properties"/>
    <ds:schemaRef ds:uri="http://purl.org/dc/dcmitype/"/>
    <ds:schemaRef ds:uri="ca38329a-f1f1-4e7b-8289-d482272398c1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CD2332A1-CE9B-4DD0-8A1C-DE4DF1315AA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gbgs_stad_4-3_mall_samtliga_solida_komplementfarger_sv</Template>
  <TotalTime>0</TotalTime>
  <Words>527</Words>
  <Application>Microsoft Office PowerPoint</Application>
  <PresentationFormat>Bildspel på skärmen (4:3)</PresentationFormat>
  <Paragraphs>142</Paragraphs>
  <Slides>16</Slides>
  <Notes>10</Notes>
  <HiddenSlides>0</HiddenSlides>
  <MMClips>0</MMClips>
  <ScaleCrop>false</ScaleCrop>
  <HeadingPairs>
    <vt:vector size="4" baseType="variant">
      <vt:variant>
        <vt:lpstr>Tema</vt:lpstr>
      </vt:variant>
      <vt:variant>
        <vt:i4>8</vt:i4>
      </vt:variant>
      <vt:variant>
        <vt:lpstr>Bildrubriker</vt:lpstr>
      </vt:variant>
      <vt:variant>
        <vt:i4>16</vt:i4>
      </vt:variant>
    </vt:vector>
  </HeadingPairs>
  <TitlesOfParts>
    <vt:vector size="24" baseType="lpstr">
      <vt:lpstr>Göteborgs Stad – Blå dekor</vt:lpstr>
      <vt:lpstr>Göteborgs Stad – Mörkblå dekor</vt:lpstr>
      <vt:lpstr>Göteborgs Stad – Röd dekor</vt:lpstr>
      <vt:lpstr>Göteborgs Stad – Turkos dekor</vt:lpstr>
      <vt:lpstr>Göteborgs Stad – Rosa dekor</vt:lpstr>
      <vt:lpstr>Göteborgs Stad – Grön dekor</vt:lpstr>
      <vt:lpstr>Göteborgs Stad – Lila dekor</vt:lpstr>
      <vt:lpstr>Göteborgs Stad – Gul dekor</vt:lpstr>
      <vt:lpstr>Äldreombudsman  Göteborg Stad</vt:lpstr>
      <vt:lpstr>Bakgrund</vt:lpstr>
      <vt:lpstr>Åldersvänliga Göteborg</vt:lpstr>
      <vt:lpstr>Hur arbetar Äldreombudsmannen?</vt:lpstr>
      <vt:lpstr>Göteborg stad</vt:lpstr>
      <vt:lpstr>Vad är viktigt för dig?</vt:lpstr>
      <vt:lpstr>Äldreombudsmannens uppdrag</vt:lpstr>
      <vt:lpstr>Äldreombudsmannens uppdrag</vt:lpstr>
      <vt:lpstr>Vad kontaktas Äldreombudsmannen om?</vt:lpstr>
      <vt:lpstr>Vad för hjälp söker man av Äldreombudsmannen?</vt:lpstr>
      <vt:lpstr>Vilka behov?</vt:lpstr>
      <vt:lpstr>Äldreombudsmannen Rapport</vt:lpstr>
      <vt:lpstr>PowerPoint-presentation</vt:lpstr>
      <vt:lpstr>PowerPoint-presentation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2019-02-28T13:18:45Z</dcterms:created>
  <dcterms:modified xsi:type="dcterms:W3CDTF">2020-01-14T13:41:40Z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0x0101000DA44A69202F3C4A96622FDAB472E996</vt:lpwstr>
  </property>
</Properties>
</file>