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88" r:id="rId3"/>
    <p:sldId id="266" r:id="rId4"/>
    <p:sldId id="289" r:id="rId5"/>
    <p:sldId id="285" r:id="rId6"/>
    <p:sldId id="286" r:id="rId7"/>
  </p:sldIdLst>
  <p:sldSz cx="12192000" cy="6858000"/>
  <p:notesSz cx="6858000" cy="9144000"/>
  <p:defaultTextStyle>
    <a:defPPr>
      <a:defRPr lang="sv-S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836C"/>
    <a:srgbClr val="4BAB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590" autoAdjust="0"/>
  </p:normalViewPr>
  <p:slideViewPr>
    <p:cSldViewPr snapToGrid="0">
      <p:cViewPr varScale="1">
        <p:scale>
          <a:sx n="125" d="100"/>
          <a:sy n="125" d="100"/>
        </p:scale>
        <p:origin x="384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110F30-2CA5-40E5-A436-32129636400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C4F867A-A8E7-46A4-8027-562A082346AE}">
      <dgm:prSet/>
      <dgm:spPr/>
      <dgm:t>
        <a:bodyPr/>
        <a:lstStyle/>
        <a:p>
          <a:pPr>
            <a:lnSpc>
              <a:spcPct val="100000"/>
            </a:lnSpc>
          </a:pPr>
          <a:r>
            <a:rPr lang="en-US" dirty="0"/>
            <a:t>Rollen ligger </a:t>
          </a:r>
          <a:r>
            <a:rPr lang="en-US" dirty="0" err="1"/>
            <a:t>i</a:t>
          </a:r>
          <a:r>
            <a:rPr lang="en-US" dirty="0"/>
            <a:t> </a:t>
          </a:r>
          <a:r>
            <a:rPr lang="en-US" dirty="0" err="1"/>
            <a:t>linje</a:t>
          </a:r>
          <a:r>
            <a:rPr lang="en-US" dirty="0"/>
            <a:t> med </a:t>
          </a:r>
          <a:r>
            <a:rPr lang="en-US" dirty="0" err="1"/>
            <a:t>både</a:t>
          </a:r>
          <a:r>
            <a:rPr lang="en-US" dirty="0"/>
            <a:t> </a:t>
          </a:r>
          <a:r>
            <a:rPr lang="en-US" dirty="0" err="1"/>
            <a:t>nya</a:t>
          </a:r>
          <a:r>
            <a:rPr lang="en-US" dirty="0"/>
            <a:t> </a:t>
          </a:r>
          <a:r>
            <a:rPr lang="en-US" dirty="0" err="1"/>
            <a:t>Socialtjänstlagen</a:t>
          </a:r>
          <a:r>
            <a:rPr lang="en-US" dirty="0"/>
            <a:t> </a:t>
          </a:r>
          <a:r>
            <a:rPr lang="en-US" dirty="0" err="1"/>
            <a:t>och</a:t>
          </a:r>
          <a:r>
            <a:rPr lang="en-US" dirty="0"/>
            <a:t> </a:t>
          </a:r>
          <a:r>
            <a:rPr lang="en-US" dirty="0" err="1"/>
            <a:t>Nära</a:t>
          </a:r>
          <a:r>
            <a:rPr lang="en-US" dirty="0"/>
            <a:t> </a:t>
          </a:r>
          <a:r>
            <a:rPr lang="en-US" dirty="0" err="1"/>
            <a:t>Vård</a:t>
          </a:r>
        </a:p>
      </dgm:t>
    </dgm:pt>
    <dgm:pt modelId="{45E2D12D-8F1A-468C-ACF3-143A3681B781}" type="parTrans" cxnId="{6D2BBDDC-E949-4545-B286-68C4FD802C0E}">
      <dgm:prSet/>
      <dgm:spPr/>
      <dgm:t>
        <a:bodyPr/>
        <a:lstStyle/>
        <a:p>
          <a:endParaRPr lang="en-US"/>
        </a:p>
      </dgm:t>
    </dgm:pt>
    <dgm:pt modelId="{93C0F896-4AF8-45EA-A424-37175A90BCF1}" type="sibTrans" cxnId="{6D2BBDDC-E949-4545-B286-68C4FD802C0E}">
      <dgm:prSet/>
      <dgm:spPr/>
      <dgm:t>
        <a:bodyPr/>
        <a:lstStyle/>
        <a:p>
          <a:endParaRPr lang="en-US"/>
        </a:p>
      </dgm:t>
    </dgm:pt>
    <dgm:pt modelId="{4E9A5BA2-3ACA-47B7-B9BC-678391C82151}">
      <dgm:prSet/>
      <dgm:spPr/>
      <dgm:t>
        <a:bodyPr/>
        <a:lstStyle/>
        <a:p>
          <a:pPr>
            <a:lnSpc>
              <a:spcPct val="100000"/>
            </a:lnSpc>
          </a:pPr>
          <a:r>
            <a:rPr lang="en-US" dirty="0"/>
            <a:t>Nya SOL- </a:t>
          </a:r>
          <a:r>
            <a:rPr lang="en-US" dirty="0" err="1"/>
            <a:t>Förebyggande</a:t>
          </a:r>
          <a:r>
            <a:rPr lang="en-US" dirty="0"/>
            <a:t> </a:t>
          </a:r>
          <a:r>
            <a:rPr lang="en-US" dirty="0" err="1"/>
            <a:t>och</a:t>
          </a:r>
          <a:r>
            <a:rPr lang="en-US" dirty="0"/>
            <a:t> </a:t>
          </a:r>
          <a:r>
            <a:rPr lang="en-US" dirty="0">
              <a:latin typeface="Calibri"/>
            </a:rPr>
            <a:t>tillgänglig</a:t>
          </a:r>
          <a:endParaRPr lang="en-US" dirty="0"/>
        </a:p>
      </dgm:t>
    </dgm:pt>
    <dgm:pt modelId="{E134B773-5181-4D98-B1BD-1EFB9DC74B8C}" type="parTrans" cxnId="{73DA9021-F82B-4851-9876-B25EB114FBAD}">
      <dgm:prSet/>
      <dgm:spPr/>
      <dgm:t>
        <a:bodyPr/>
        <a:lstStyle/>
        <a:p>
          <a:endParaRPr lang="en-US"/>
        </a:p>
      </dgm:t>
    </dgm:pt>
    <dgm:pt modelId="{253727EB-A23B-4339-9B30-696411A49C5D}" type="sibTrans" cxnId="{73DA9021-F82B-4851-9876-B25EB114FBAD}">
      <dgm:prSet/>
      <dgm:spPr/>
      <dgm:t>
        <a:bodyPr/>
        <a:lstStyle/>
        <a:p>
          <a:endParaRPr lang="en-US"/>
        </a:p>
      </dgm:t>
    </dgm:pt>
    <dgm:pt modelId="{F7C47651-D6E5-4730-83AF-57508DBE4B77}">
      <dgm:prSet/>
      <dgm:spPr/>
      <dgm:t>
        <a:bodyPr/>
        <a:lstStyle/>
        <a:p>
          <a:pPr>
            <a:lnSpc>
              <a:spcPct val="100000"/>
            </a:lnSpc>
          </a:pPr>
          <a:r>
            <a:rPr lang="en-US" dirty="0" err="1"/>
            <a:t>Nära</a:t>
          </a:r>
          <a:r>
            <a:rPr lang="en-US" dirty="0"/>
            <a:t> </a:t>
          </a:r>
          <a:r>
            <a:rPr lang="en-US" dirty="0" err="1"/>
            <a:t>Vård</a:t>
          </a:r>
          <a:r>
            <a:rPr lang="en-US" dirty="0"/>
            <a:t> -  </a:t>
          </a:r>
          <a:r>
            <a:rPr lang="en-US" dirty="0" err="1"/>
            <a:t>Delaktighet</a:t>
          </a:r>
          <a:r>
            <a:rPr lang="en-US" dirty="0"/>
            <a:t> </a:t>
          </a:r>
          <a:r>
            <a:rPr lang="en-US" dirty="0" err="1"/>
            <a:t>och</a:t>
          </a:r>
          <a:r>
            <a:rPr lang="en-US" dirty="0"/>
            <a:t> </a:t>
          </a:r>
          <a:r>
            <a:rPr lang="en-US" dirty="0" err="1"/>
            <a:t>personcentrering</a:t>
          </a:r>
          <a:r>
            <a:rPr lang="en-US" dirty="0"/>
            <a:t> </a:t>
          </a:r>
        </a:p>
      </dgm:t>
    </dgm:pt>
    <dgm:pt modelId="{249CC4BA-2F97-42C6-AB33-901E6A3FDE66}" type="parTrans" cxnId="{BB3A33FB-EDDE-4D8B-B96F-4E091BCBB2AF}">
      <dgm:prSet/>
      <dgm:spPr/>
      <dgm:t>
        <a:bodyPr/>
        <a:lstStyle/>
        <a:p>
          <a:endParaRPr lang="en-US"/>
        </a:p>
      </dgm:t>
    </dgm:pt>
    <dgm:pt modelId="{AA0F0C9E-411A-4A46-A919-D7AF5708C540}" type="sibTrans" cxnId="{BB3A33FB-EDDE-4D8B-B96F-4E091BCBB2AF}">
      <dgm:prSet/>
      <dgm:spPr/>
      <dgm:t>
        <a:bodyPr/>
        <a:lstStyle/>
        <a:p>
          <a:endParaRPr lang="en-US"/>
        </a:p>
      </dgm:t>
    </dgm:pt>
    <dgm:pt modelId="{013D3587-C6A5-400A-8CEB-A18C458F9B7E}" type="pres">
      <dgm:prSet presAssocID="{33110F30-2CA5-40E5-A436-321296364000}" presName="root" presStyleCnt="0">
        <dgm:presLayoutVars>
          <dgm:dir/>
          <dgm:resizeHandles val="exact"/>
        </dgm:presLayoutVars>
      </dgm:prSet>
      <dgm:spPr/>
    </dgm:pt>
    <dgm:pt modelId="{401BBBCC-31A7-4801-8CE4-1773E2BC701C}" type="pres">
      <dgm:prSet presAssocID="{EC4F867A-A8E7-46A4-8027-562A082346AE}" presName="compNode" presStyleCnt="0"/>
      <dgm:spPr/>
    </dgm:pt>
    <dgm:pt modelId="{C9F00441-D672-4E31-A647-55058EEA3EFD}" type="pres">
      <dgm:prSet presAssocID="{EC4F867A-A8E7-46A4-8027-562A082346AE}" presName="bgRect" presStyleLbl="bgShp" presStyleIdx="0" presStyleCnt="3"/>
      <dgm:spPr/>
    </dgm:pt>
    <dgm:pt modelId="{C8436F2B-C27F-446C-A4B3-18262CDB3B09}" type="pres">
      <dgm:prSet presAssocID="{EC4F867A-A8E7-46A4-8027-562A082346A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ck"/>
        </a:ext>
      </dgm:extLst>
    </dgm:pt>
    <dgm:pt modelId="{2EE37F9B-6B6D-4DB0-8D71-FA2B01A821EF}" type="pres">
      <dgm:prSet presAssocID="{EC4F867A-A8E7-46A4-8027-562A082346AE}" presName="spaceRect" presStyleCnt="0"/>
      <dgm:spPr/>
    </dgm:pt>
    <dgm:pt modelId="{10C9AC21-003D-42C4-8526-0D0E616D7AFB}" type="pres">
      <dgm:prSet presAssocID="{EC4F867A-A8E7-46A4-8027-562A082346AE}" presName="parTx" presStyleLbl="revTx" presStyleIdx="0" presStyleCnt="3">
        <dgm:presLayoutVars>
          <dgm:chMax val="0"/>
          <dgm:chPref val="0"/>
        </dgm:presLayoutVars>
      </dgm:prSet>
      <dgm:spPr/>
    </dgm:pt>
    <dgm:pt modelId="{DFD14FA5-CF0F-48FE-8256-9E92F7485BF8}" type="pres">
      <dgm:prSet presAssocID="{93C0F896-4AF8-45EA-A424-37175A90BCF1}" presName="sibTrans" presStyleCnt="0"/>
      <dgm:spPr/>
    </dgm:pt>
    <dgm:pt modelId="{C14E03C4-C069-423E-8DA7-B2665297A6CC}" type="pres">
      <dgm:prSet presAssocID="{4E9A5BA2-3ACA-47B7-B9BC-678391C82151}" presName="compNode" presStyleCnt="0"/>
      <dgm:spPr/>
    </dgm:pt>
    <dgm:pt modelId="{F1E16914-AFDA-46B7-9CE8-48189E116D86}" type="pres">
      <dgm:prSet presAssocID="{4E9A5BA2-3ACA-47B7-B9BC-678391C82151}" presName="bgRect" presStyleLbl="bgShp" presStyleIdx="1" presStyleCnt="3"/>
      <dgm:spPr/>
    </dgm:pt>
    <dgm:pt modelId="{5BD0D096-726E-4DEA-BE3A-9DF5E1995A8A}" type="pres">
      <dgm:prSet presAssocID="{4E9A5BA2-3ACA-47B7-B9BC-678391C8215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ol"/>
        </a:ext>
      </dgm:extLst>
    </dgm:pt>
    <dgm:pt modelId="{5BCCF761-BCDB-4A45-BB74-2A95B415449F}" type="pres">
      <dgm:prSet presAssocID="{4E9A5BA2-3ACA-47B7-B9BC-678391C82151}" presName="spaceRect" presStyleCnt="0"/>
      <dgm:spPr/>
    </dgm:pt>
    <dgm:pt modelId="{E93EF394-8F7C-4FF9-ABD4-32DEC3792AE7}" type="pres">
      <dgm:prSet presAssocID="{4E9A5BA2-3ACA-47B7-B9BC-678391C82151}" presName="parTx" presStyleLbl="revTx" presStyleIdx="1" presStyleCnt="3">
        <dgm:presLayoutVars>
          <dgm:chMax val="0"/>
          <dgm:chPref val="0"/>
        </dgm:presLayoutVars>
      </dgm:prSet>
      <dgm:spPr/>
    </dgm:pt>
    <dgm:pt modelId="{3B1034A1-B8AD-4356-84B4-03E147ABEE1E}" type="pres">
      <dgm:prSet presAssocID="{253727EB-A23B-4339-9B30-696411A49C5D}" presName="sibTrans" presStyleCnt="0"/>
      <dgm:spPr/>
    </dgm:pt>
    <dgm:pt modelId="{AB0C5960-1160-48CD-8B31-2A3A73DF92DC}" type="pres">
      <dgm:prSet presAssocID="{F7C47651-D6E5-4730-83AF-57508DBE4B77}" presName="compNode" presStyleCnt="0"/>
      <dgm:spPr/>
    </dgm:pt>
    <dgm:pt modelId="{D0BDE4DA-03FA-4D8B-81A5-9B9A04C58C69}" type="pres">
      <dgm:prSet presAssocID="{F7C47651-D6E5-4730-83AF-57508DBE4B77}" presName="bgRect" presStyleLbl="bgShp" presStyleIdx="2" presStyleCnt="3"/>
      <dgm:spPr/>
    </dgm:pt>
    <dgm:pt modelId="{2335558B-9044-4B99-8B62-D7B8B6251991}" type="pres">
      <dgm:prSet presAssocID="{F7C47651-D6E5-4730-83AF-57508DBE4B7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kakning"/>
        </a:ext>
      </dgm:extLst>
    </dgm:pt>
    <dgm:pt modelId="{7CCAEB46-0BD2-4AE7-94EA-6B8E341E0894}" type="pres">
      <dgm:prSet presAssocID="{F7C47651-D6E5-4730-83AF-57508DBE4B77}" presName="spaceRect" presStyleCnt="0"/>
      <dgm:spPr/>
    </dgm:pt>
    <dgm:pt modelId="{AC96801E-AA51-4993-937E-5896C31F6186}" type="pres">
      <dgm:prSet presAssocID="{F7C47651-D6E5-4730-83AF-57508DBE4B77}" presName="parTx" presStyleLbl="revTx" presStyleIdx="2" presStyleCnt="3">
        <dgm:presLayoutVars>
          <dgm:chMax val="0"/>
          <dgm:chPref val="0"/>
        </dgm:presLayoutVars>
      </dgm:prSet>
      <dgm:spPr/>
    </dgm:pt>
  </dgm:ptLst>
  <dgm:cxnLst>
    <dgm:cxn modelId="{0213C60B-001F-4261-BD86-51AAB07A5724}" type="presOf" srcId="{F7C47651-D6E5-4730-83AF-57508DBE4B77}" destId="{AC96801E-AA51-4993-937E-5896C31F6186}" srcOrd="0" destOrd="0" presId="urn:microsoft.com/office/officeart/2018/2/layout/IconVerticalSolidList"/>
    <dgm:cxn modelId="{73DA9021-F82B-4851-9876-B25EB114FBAD}" srcId="{33110F30-2CA5-40E5-A436-321296364000}" destId="{4E9A5BA2-3ACA-47B7-B9BC-678391C82151}" srcOrd="1" destOrd="0" parTransId="{E134B773-5181-4D98-B1BD-1EFB9DC74B8C}" sibTransId="{253727EB-A23B-4339-9B30-696411A49C5D}"/>
    <dgm:cxn modelId="{7C4E9FC5-9722-4929-94A1-D615E9E8C61B}" type="presOf" srcId="{4E9A5BA2-3ACA-47B7-B9BC-678391C82151}" destId="{E93EF394-8F7C-4FF9-ABD4-32DEC3792AE7}" srcOrd="0" destOrd="0" presId="urn:microsoft.com/office/officeart/2018/2/layout/IconVerticalSolidList"/>
    <dgm:cxn modelId="{11CCE7C5-A6A0-419C-AED6-79B47E592426}" type="presOf" srcId="{EC4F867A-A8E7-46A4-8027-562A082346AE}" destId="{10C9AC21-003D-42C4-8526-0D0E616D7AFB}" srcOrd="0" destOrd="0" presId="urn:microsoft.com/office/officeart/2018/2/layout/IconVerticalSolidList"/>
    <dgm:cxn modelId="{AE988DD0-BAB9-4E61-8A64-8641A77BCD12}" type="presOf" srcId="{33110F30-2CA5-40E5-A436-321296364000}" destId="{013D3587-C6A5-400A-8CEB-A18C458F9B7E}" srcOrd="0" destOrd="0" presId="urn:microsoft.com/office/officeart/2018/2/layout/IconVerticalSolidList"/>
    <dgm:cxn modelId="{6D2BBDDC-E949-4545-B286-68C4FD802C0E}" srcId="{33110F30-2CA5-40E5-A436-321296364000}" destId="{EC4F867A-A8E7-46A4-8027-562A082346AE}" srcOrd="0" destOrd="0" parTransId="{45E2D12D-8F1A-468C-ACF3-143A3681B781}" sibTransId="{93C0F896-4AF8-45EA-A424-37175A90BCF1}"/>
    <dgm:cxn modelId="{BB3A33FB-EDDE-4D8B-B96F-4E091BCBB2AF}" srcId="{33110F30-2CA5-40E5-A436-321296364000}" destId="{F7C47651-D6E5-4730-83AF-57508DBE4B77}" srcOrd="2" destOrd="0" parTransId="{249CC4BA-2F97-42C6-AB33-901E6A3FDE66}" sibTransId="{AA0F0C9E-411A-4A46-A919-D7AF5708C540}"/>
    <dgm:cxn modelId="{A2C43836-6BF5-4FBC-B23A-9BD467316357}" type="presParOf" srcId="{013D3587-C6A5-400A-8CEB-A18C458F9B7E}" destId="{401BBBCC-31A7-4801-8CE4-1773E2BC701C}" srcOrd="0" destOrd="0" presId="urn:microsoft.com/office/officeart/2018/2/layout/IconVerticalSolidList"/>
    <dgm:cxn modelId="{8D238429-ABBD-488B-BEE9-B10A2A584BA7}" type="presParOf" srcId="{401BBBCC-31A7-4801-8CE4-1773E2BC701C}" destId="{C9F00441-D672-4E31-A647-55058EEA3EFD}" srcOrd="0" destOrd="0" presId="urn:microsoft.com/office/officeart/2018/2/layout/IconVerticalSolidList"/>
    <dgm:cxn modelId="{CC0546B6-B3D7-4A47-BA2E-60BEA07CC923}" type="presParOf" srcId="{401BBBCC-31A7-4801-8CE4-1773E2BC701C}" destId="{C8436F2B-C27F-446C-A4B3-18262CDB3B09}" srcOrd="1" destOrd="0" presId="urn:microsoft.com/office/officeart/2018/2/layout/IconVerticalSolidList"/>
    <dgm:cxn modelId="{BB7DE8D5-F30E-4EB3-BEEA-A7979B329399}" type="presParOf" srcId="{401BBBCC-31A7-4801-8CE4-1773E2BC701C}" destId="{2EE37F9B-6B6D-4DB0-8D71-FA2B01A821EF}" srcOrd="2" destOrd="0" presId="urn:microsoft.com/office/officeart/2018/2/layout/IconVerticalSolidList"/>
    <dgm:cxn modelId="{27CA8737-1998-4182-8A2B-E6A2851DE7B8}" type="presParOf" srcId="{401BBBCC-31A7-4801-8CE4-1773E2BC701C}" destId="{10C9AC21-003D-42C4-8526-0D0E616D7AFB}" srcOrd="3" destOrd="0" presId="urn:microsoft.com/office/officeart/2018/2/layout/IconVerticalSolidList"/>
    <dgm:cxn modelId="{3BBE1317-0ADD-414E-B4BD-8FDB0CE0344A}" type="presParOf" srcId="{013D3587-C6A5-400A-8CEB-A18C458F9B7E}" destId="{DFD14FA5-CF0F-48FE-8256-9E92F7485BF8}" srcOrd="1" destOrd="0" presId="urn:microsoft.com/office/officeart/2018/2/layout/IconVerticalSolidList"/>
    <dgm:cxn modelId="{5F9FC0A6-1A0F-439E-869B-0D22967252E8}" type="presParOf" srcId="{013D3587-C6A5-400A-8CEB-A18C458F9B7E}" destId="{C14E03C4-C069-423E-8DA7-B2665297A6CC}" srcOrd="2" destOrd="0" presId="urn:microsoft.com/office/officeart/2018/2/layout/IconVerticalSolidList"/>
    <dgm:cxn modelId="{4BAC8433-9E88-4410-A5AC-414377BEC2DD}" type="presParOf" srcId="{C14E03C4-C069-423E-8DA7-B2665297A6CC}" destId="{F1E16914-AFDA-46B7-9CE8-48189E116D86}" srcOrd="0" destOrd="0" presId="urn:microsoft.com/office/officeart/2018/2/layout/IconVerticalSolidList"/>
    <dgm:cxn modelId="{02CB8B8F-80B8-4D8F-91EC-16520C0E2EFA}" type="presParOf" srcId="{C14E03C4-C069-423E-8DA7-B2665297A6CC}" destId="{5BD0D096-726E-4DEA-BE3A-9DF5E1995A8A}" srcOrd="1" destOrd="0" presId="urn:microsoft.com/office/officeart/2018/2/layout/IconVerticalSolidList"/>
    <dgm:cxn modelId="{5D8BF717-BC13-4839-A3B7-5F00705AFAC9}" type="presParOf" srcId="{C14E03C4-C069-423E-8DA7-B2665297A6CC}" destId="{5BCCF761-BCDB-4A45-BB74-2A95B415449F}" srcOrd="2" destOrd="0" presId="urn:microsoft.com/office/officeart/2018/2/layout/IconVerticalSolidList"/>
    <dgm:cxn modelId="{741A7FF4-8725-4F57-9F6D-136FAD622439}" type="presParOf" srcId="{C14E03C4-C069-423E-8DA7-B2665297A6CC}" destId="{E93EF394-8F7C-4FF9-ABD4-32DEC3792AE7}" srcOrd="3" destOrd="0" presId="urn:microsoft.com/office/officeart/2018/2/layout/IconVerticalSolidList"/>
    <dgm:cxn modelId="{26D2FA76-6459-488F-9D8E-329FAF4C88D0}" type="presParOf" srcId="{013D3587-C6A5-400A-8CEB-A18C458F9B7E}" destId="{3B1034A1-B8AD-4356-84B4-03E147ABEE1E}" srcOrd="3" destOrd="0" presId="urn:microsoft.com/office/officeart/2018/2/layout/IconVerticalSolidList"/>
    <dgm:cxn modelId="{7646570D-D057-4BF1-B44F-659D970A61A0}" type="presParOf" srcId="{013D3587-C6A5-400A-8CEB-A18C458F9B7E}" destId="{AB0C5960-1160-48CD-8B31-2A3A73DF92DC}" srcOrd="4" destOrd="0" presId="urn:microsoft.com/office/officeart/2018/2/layout/IconVerticalSolidList"/>
    <dgm:cxn modelId="{F86F22F0-45E5-4224-B847-B1B060CE8001}" type="presParOf" srcId="{AB0C5960-1160-48CD-8B31-2A3A73DF92DC}" destId="{D0BDE4DA-03FA-4D8B-81A5-9B9A04C58C69}" srcOrd="0" destOrd="0" presId="urn:microsoft.com/office/officeart/2018/2/layout/IconVerticalSolidList"/>
    <dgm:cxn modelId="{2474EDB5-B892-48DD-A4F6-0723BA9E9BA7}" type="presParOf" srcId="{AB0C5960-1160-48CD-8B31-2A3A73DF92DC}" destId="{2335558B-9044-4B99-8B62-D7B8B6251991}" srcOrd="1" destOrd="0" presId="urn:microsoft.com/office/officeart/2018/2/layout/IconVerticalSolidList"/>
    <dgm:cxn modelId="{5BF7088A-2D0C-4877-8B65-A9F7AD4B5F6F}" type="presParOf" srcId="{AB0C5960-1160-48CD-8B31-2A3A73DF92DC}" destId="{7CCAEB46-0BD2-4AE7-94EA-6B8E341E0894}" srcOrd="2" destOrd="0" presId="urn:microsoft.com/office/officeart/2018/2/layout/IconVerticalSolidList"/>
    <dgm:cxn modelId="{7E534518-D0B1-424F-B105-BFDCD0CD18AA}" type="presParOf" srcId="{AB0C5960-1160-48CD-8B31-2A3A73DF92DC}" destId="{AC96801E-AA51-4993-937E-5896C31F618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DA400B-DFDF-4AAF-ABD8-9DC9BDEDBACA}" type="doc">
      <dgm:prSet loTypeId="urn:microsoft.com/office/officeart/2005/8/layout/default" loCatId="list" qsTypeId="urn:microsoft.com/office/officeart/2005/8/quickstyle/simple4" qsCatId="simple" csTypeId="urn:microsoft.com/office/officeart/2005/8/colors/accent4_5" csCatId="accent4" phldr="1"/>
      <dgm:spPr/>
      <dgm:t>
        <a:bodyPr/>
        <a:lstStyle/>
        <a:p>
          <a:endParaRPr lang="en-US"/>
        </a:p>
      </dgm:t>
    </dgm:pt>
    <dgm:pt modelId="{3B32EA6E-738D-43D9-8B63-8BBC674A6385}">
      <dgm:prSet/>
      <dgm:spPr/>
      <dgm:t>
        <a:bodyPr/>
        <a:lstStyle/>
        <a:p>
          <a:r>
            <a:rPr lang="en-US" dirty="0">
              <a:solidFill>
                <a:schemeClr val="tx1"/>
              </a:solidFill>
            </a:rPr>
            <a:t>Att </a:t>
          </a:r>
          <a:r>
            <a:rPr lang="en-US" dirty="0" err="1">
              <a:solidFill>
                <a:schemeClr val="tx1"/>
              </a:solidFill>
            </a:rPr>
            <a:t>agera</a:t>
          </a:r>
          <a:r>
            <a:rPr lang="en-US" dirty="0">
              <a:solidFill>
                <a:schemeClr val="tx1"/>
              </a:solidFill>
            </a:rPr>
            <a:t> </a:t>
          </a:r>
          <a:r>
            <a:rPr lang="en-US" dirty="0" err="1">
              <a:solidFill>
                <a:schemeClr val="tx1"/>
              </a:solidFill>
            </a:rPr>
            <a:t>länk</a:t>
          </a:r>
          <a:r>
            <a:rPr lang="en-US" dirty="0">
              <a:solidFill>
                <a:schemeClr val="tx1"/>
              </a:solidFill>
            </a:rPr>
            <a:t> </a:t>
          </a:r>
          <a:r>
            <a:rPr lang="en-US" dirty="0" err="1">
              <a:solidFill>
                <a:schemeClr val="tx1"/>
              </a:solidFill>
            </a:rPr>
            <a:t>mellan</a:t>
          </a:r>
          <a:r>
            <a:rPr lang="en-US" dirty="0">
              <a:solidFill>
                <a:schemeClr val="tx1"/>
              </a:solidFill>
            </a:rPr>
            <a:t> </a:t>
          </a:r>
          <a:r>
            <a:rPr lang="en-US" dirty="0" err="1">
              <a:solidFill>
                <a:schemeClr val="tx1"/>
              </a:solidFill>
            </a:rPr>
            <a:t>äldre</a:t>
          </a:r>
          <a:r>
            <a:rPr lang="en-US" dirty="0">
              <a:solidFill>
                <a:schemeClr val="tx1"/>
              </a:solidFill>
            </a:rPr>
            <a:t> </a:t>
          </a:r>
          <a:r>
            <a:rPr lang="en-US" dirty="0" err="1">
              <a:solidFill>
                <a:schemeClr val="tx1"/>
              </a:solidFill>
            </a:rPr>
            <a:t>medborgare</a:t>
          </a:r>
          <a:r>
            <a:rPr lang="en-US" dirty="0">
              <a:solidFill>
                <a:schemeClr val="tx1"/>
              </a:solidFill>
            </a:rPr>
            <a:t> och </a:t>
          </a:r>
          <a:r>
            <a:rPr lang="en-US" dirty="0" err="1">
              <a:solidFill>
                <a:schemeClr val="tx1"/>
              </a:solidFill>
            </a:rPr>
            <a:t>kommunens</a:t>
          </a:r>
          <a:r>
            <a:rPr lang="en-US" dirty="0">
              <a:solidFill>
                <a:schemeClr val="tx1"/>
              </a:solidFill>
            </a:rPr>
            <a:t> </a:t>
          </a:r>
          <a:r>
            <a:rPr lang="en-US" dirty="0" err="1">
              <a:solidFill>
                <a:schemeClr val="tx1"/>
              </a:solidFill>
            </a:rPr>
            <a:t>insatser</a:t>
          </a:r>
          <a:r>
            <a:rPr lang="en-US" dirty="0">
              <a:solidFill>
                <a:schemeClr val="tx1"/>
              </a:solidFill>
            </a:rPr>
            <a:t>. </a:t>
          </a:r>
        </a:p>
      </dgm:t>
    </dgm:pt>
    <dgm:pt modelId="{1918143B-6B5B-4467-A2D6-10043FB59794}" type="parTrans" cxnId="{2E794886-106B-4B9E-8CC7-AEA1B8B008AC}">
      <dgm:prSet/>
      <dgm:spPr/>
      <dgm:t>
        <a:bodyPr/>
        <a:lstStyle/>
        <a:p>
          <a:endParaRPr lang="en-US"/>
        </a:p>
      </dgm:t>
    </dgm:pt>
    <dgm:pt modelId="{394F4BAB-E27D-421F-8864-8998957760B4}" type="sibTrans" cxnId="{2E794886-106B-4B9E-8CC7-AEA1B8B008AC}">
      <dgm:prSet/>
      <dgm:spPr/>
      <dgm:t>
        <a:bodyPr/>
        <a:lstStyle/>
        <a:p>
          <a:endParaRPr lang="en-US"/>
        </a:p>
      </dgm:t>
    </dgm:pt>
    <dgm:pt modelId="{D1A9F7A7-F633-4EFE-AB7C-DA60DC0AC1FB}">
      <dgm:prSet/>
      <dgm:spPr/>
      <dgm:t>
        <a:bodyPr/>
        <a:lstStyle/>
        <a:p>
          <a:r>
            <a:rPr lang="en-US" dirty="0">
              <a:solidFill>
                <a:schemeClr val="tx1"/>
              </a:solidFill>
            </a:rPr>
            <a:t>Att </a:t>
          </a:r>
          <a:r>
            <a:rPr lang="en-US" dirty="0" err="1">
              <a:solidFill>
                <a:schemeClr val="tx1"/>
              </a:solidFill>
            </a:rPr>
            <a:t>möjliggöra</a:t>
          </a:r>
          <a:r>
            <a:rPr lang="en-US" dirty="0">
              <a:solidFill>
                <a:schemeClr val="tx1"/>
              </a:solidFill>
            </a:rPr>
            <a:t> </a:t>
          </a:r>
          <a:r>
            <a:rPr lang="en-US" dirty="0" err="1">
              <a:solidFill>
                <a:schemeClr val="tx1"/>
              </a:solidFill>
            </a:rPr>
            <a:t>att</a:t>
          </a:r>
          <a:r>
            <a:rPr lang="en-US" dirty="0">
              <a:solidFill>
                <a:schemeClr val="tx1"/>
              </a:solidFill>
            </a:rPr>
            <a:t> </a:t>
          </a:r>
          <a:r>
            <a:rPr lang="en-US" dirty="0" err="1">
              <a:solidFill>
                <a:schemeClr val="tx1"/>
              </a:solidFill>
            </a:rPr>
            <a:t>äldre</a:t>
          </a:r>
          <a:r>
            <a:rPr lang="en-US" dirty="0">
              <a:solidFill>
                <a:schemeClr val="tx1"/>
              </a:solidFill>
            </a:rPr>
            <a:t> </a:t>
          </a:r>
          <a:r>
            <a:rPr lang="en-US" dirty="0" err="1">
              <a:solidFill>
                <a:schemeClr val="tx1"/>
              </a:solidFill>
            </a:rPr>
            <a:t>medborgare</a:t>
          </a:r>
          <a:r>
            <a:rPr lang="en-US" dirty="0">
              <a:solidFill>
                <a:schemeClr val="tx1"/>
              </a:solidFill>
            </a:rPr>
            <a:t> </a:t>
          </a:r>
          <a:r>
            <a:rPr lang="en-US" dirty="0" err="1">
              <a:solidFill>
                <a:schemeClr val="tx1"/>
              </a:solidFill>
            </a:rPr>
            <a:t>kan</a:t>
          </a:r>
          <a:r>
            <a:rPr lang="en-US" dirty="0">
              <a:solidFill>
                <a:schemeClr val="tx1"/>
              </a:solidFill>
            </a:rPr>
            <a:t> ta </a:t>
          </a:r>
          <a:r>
            <a:rPr lang="en-US" dirty="0" err="1">
              <a:solidFill>
                <a:schemeClr val="tx1"/>
              </a:solidFill>
            </a:rPr>
            <a:t>rätt</a:t>
          </a:r>
          <a:r>
            <a:rPr lang="en-US" dirty="0">
              <a:solidFill>
                <a:schemeClr val="tx1"/>
              </a:solidFill>
            </a:rPr>
            <a:t> </a:t>
          </a:r>
          <a:r>
            <a:rPr lang="en-US" dirty="0" err="1">
              <a:solidFill>
                <a:schemeClr val="tx1"/>
              </a:solidFill>
            </a:rPr>
            <a:t>beslut</a:t>
          </a:r>
          <a:r>
            <a:rPr lang="en-US" dirty="0">
              <a:solidFill>
                <a:schemeClr val="tx1"/>
              </a:solidFill>
            </a:rPr>
            <a:t> för </a:t>
          </a:r>
          <a:r>
            <a:rPr lang="en-US" dirty="0" err="1">
              <a:solidFill>
                <a:schemeClr val="tx1"/>
              </a:solidFill>
            </a:rPr>
            <a:t>att</a:t>
          </a:r>
          <a:r>
            <a:rPr lang="en-US" dirty="0">
              <a:solidFill>
                <a:schemeClr val="tx1"/>
              </a:solidFill>
            </a:rPr>
            <a:t> leva </a:t>
          </a:r>
          <a:r>
            <a:rPr lang="en-US" dirty="0" err="1">
              <a:solidFill>
                <a:schemeClr val="tx1"/>
              </a:solidFill>
            </a:rPr>
            <a:t>självständigt</a:t>
          </a:r>
          <a:r>
            <a:rPr lang="en-US" dirty="0">
              <a:solidFill>
                <a:schemeClr val="tx1"/>
              </a:solidFill>
            </a:rPr>
            <a:t> </a:t>
          </a:r>
          <a:r>
            <a:rPr lang="en-US" dirty="0" err="1">
              <a:solidFill>
                <a:schemeClr val="tx1"/>
              </a:solidFill>
            </a:rPr>
            <a:t>så</a:t>
          </a:r>
          <a:r>
            <a:rPr lang="en-US" dirty="0">
              <a:solidFill>
                <a:schemeClr val="tx1"/>
              </a:solidFill>
            </a:rPr>
            <a:t> </a:t>
          </a:r>
          <a:r>
            <a:rPr lang="en-US" dirty="0" err="1">
              <a:solidFill>
                <a:schemeClr val="tx1"/>
              </a:solidFill>
            </a:rPr>
            <a:t>länge</a:t>
          </a:r>
          <a:r>
            <a:rPr lang="en-US" dirty="0">
              <a:solidFill>
                <a:schemeClr val="tx1"/>
              </a:solidFill>
            </a:rPr>
            <a:t> </a:t>
          </a:r>
          <a:r>
            <a:rPr lang="en-US" dirty="0" err="1">
              <a:solidFill>
                <a:schemeClr val="tx1"/>
              </a:solidFill>
            </a:rPr>
            <a:t>så</a:t>
          </a:r>
          <a:r>
            <a:rPr lang="en-US" dirty="0">
              <a:solidFill>
                <a:schemeClr val="tx1"/>
              </a:solidFill>
            </a:rPr>
            <a:t> </a:t>
          </a:r>
          <a:r>
            <a:rPr lang="en-US" dirty="0" err="1">
              <a:solidFill>
                <a:schemeClr val="tx1"/>
              </a:solidFill>
            </a:rPr>
            <a:t>möjligt</a:t>
          </a:r>
          <a:r>
            <a:rPr lang="en-US" dirty="0">
              <a:solidFill>
                <a:schemeClr val="tx1"/>
              </a:solidFill>
            </a:rPr>
            <a:t>  </a:t>
          </a:r>
        </a:p>
      </dgm:t>
    </dgm:pt>
    <dgm:pt modelId="{EFD5A91E-9039-4DDE-8C75-4A23A9C9FABC}" type="parTrans" cxnId="{75535934-23AF-46D5-BC39-92E62B74B0B0}">
      <dgm:prSet/>
      <dgm:spPr/>
      <dgm:t>
        <a:bodyPr/>
        <a:lstStyle/>
        <a:p>
          <a:endParaRPr lang="en-US"/>
        </a:p>
      </dgm:t>
    </dgm:pt>
    <dgm:pt modelId="{EAAAB166-8E24-4199-92D1-CCC68E6FF41C}" type="sibTrans" cxnId="{75535934-23AF-46D5-BC39-92E62B74B0B0}">
      <dgm:prSet/>
      <dgm:spPr/>
      <dgm:t>
        <a:bodyPr/>
        <a:lstStyle/>
        <a:p>
          <a:endParaRPr lang="en-US"/>
        </a:p>
      </dgm:t>
    </dgm:pt>
    <dgm:pt modelId="{2692E0A9-3FD0-451D-9C75-0DDB70F17802}">
      <dgm:prSet/>
      <dgm:spPr/>
      <dgm:t>
        <a:bodyPr/>
        <a:lstStyle/>
        <a:p>
          <a:r>
            <a:rPr lang="en-US" dirty="0">
              <a:solidFill>
                <a:schemeClr val="tx1"/>
              </a:solidFill>
            </a:rPr>
            <a:t>Att </a:t>
          </a:r>
          <a:r>
            <a:rPr lang="en-US" dirty="0" err="1">
              <a:solidFill>
                <a:schemeClr val="tx1"/>
              </a:solidFill>
            </a:rPr>
            <a:t>guida</a:t>
          </a:r>
          <a:r>
            <a:rPr lang="en-US" dirty="0">
              <a:solidFill>
                <a:schemeClr val="tx1"/>
              </a:solidFill>
            </a:rPr>
            <a:t> och </a:t>
          </a:r>
          <a:r>
            <a:rPr lang="en-US" dirty="0" err="1">
              <a:solidFill>
                <a:schemeClr val="tx1"/>
              </a:solidFill>
            </a:rPr>
            <a:t>informera</a:t>
          </a:r>
          <a:r>
            <a:rPr lang="en-US" dirty="0">
              <a:solidFill>
                <a:schemeClr val="tx1"/>
              </a:solidFill>
            </a:rPr>
            <a:t> om </a:t>
          </a:r>
          <a:r>
            <a:rPr lang="en-US" dirty="0" err="1">
              <a:solidFill>
                <a:schemeClr val="tx1"/>
              </a:solidFill>
            </a:rPr>
            <a:t>vad</a:t>
          </a:r>
          <a:r>
            <a:rPr lang="en-US" dirty="0">
              <a:solidFill>
                <a:schemeClr val="tx1"/>
              </a:solidFill>
            </a:rPr>
            <a:t> </a:t>
          </a:r>
          <a:r>
            <a:rPr lang="en-US" dirty="0" err="1">
              <a:solidFill>
                <a:schemeClr val="tx1"/>
              </a:solidFill>
            </a:rPr>
            <a:t>kommunen</a:t>
          </a:r>
          <a:r>
            <a:rPr lang="en-US" dirty="0">
              <a:solidFill>
                <a:schemeClr val="tx1"/>
              </a:solidFill>
            </a:rPr>
            <a:t> och </a:t>
          </a:r>
          <a:r>
            <a:rPr lang="en-US" dirty="0" err="1">
              <a:solidFill>
                <a:schemeClr val="tx1"/>
              </a:solidFill>
            </a:rPr>
            <a:t>civilsamhället</a:t>
          </a:r>
          <a:r>
            <a:rPr lang="en-US" dirty="0">
              <a:solidFill>
                <a:schemeClr val="tx1"/>
              </a:solidFill>
            </a:rPr>
            <a:t> </a:t>
          </a:r>
          <a:r>
            <a:rPr lang="en-US" dirty="0" err="1">
              <a:solidFill>
                <a:schemeClr val="tx1"/>
              </a:solidFill>
            </a:rPr>
            <a:t>kan</a:t>
          </a:r>
          <a:r>
            <a:rPr lang="en-US" dirty="0">
              <a:solidFill>
                <a:schemeClr val="tx1"/>
              </a:solidFill>
            </a:rPr>
            <a:t> </a:t>
          </a:r>
          <a:r>
            <a:rPr lang="en-US" dirty="0" err="1">
              <a:solidFill>
                <a:schemeClr val="tx1"/>
              </a:solidFill>
            </a:rPr>
            <a:t>bistå</a:t>
          </a:r>
          <a:r>
            <a:rPr lang="en-US" dirty="0">
              <a:solidFill>
                <a:schemeClr val="tx1"/>
              </a:solidFill>
            </a:rPr>
            <a:t> med</a:t>
          </a:r>
        </a:p>
      </dgm:t>
    </dgm:pt>
    <dgm:pt modelId="{E2358FEF-4E79-48F0-944D-6367CAE75C6A}" type="parTrans" cxnId="{2D226387-3240-49C1-8413-1B6043B4FEED}">
      <dgm:prSet/>
      <dgm:spPr/>
      <dgm:t>
        <a:bodyPr/>
        <a:lstStyle/>
        <a:p>
          <a:endParaRPr lang="en-US"/>
        </a:p>
      </dgm:t>
    </dgm:pt>
    <dgm:pt modelId="{E414574F-4041-4720-9697-2958667B18E8}" type="sibTrans" cxnId="{2D226387-3240-49C1-8413-1B6043B4FEED}">
      <dgm:prSet/>
      <dgm:spPr/>
      <dgm:t>
        <a:bodyPr/>
        <a:lstStyle/>
        <a:p>
          <a:endParaRPr lang="en-US"/>
        </a:p>
      </dgm:t>
    </dgm:pt>
    <dgm:pt modelId="{9B4F6893-EDAC-4F1B-A6FC-9187D2DBF772}">
      <dgm:prSet/>
      <dgm:spPr/>
      <dgm:t>
        <a:bodyPr/>
        <a:lstStyle/>
        <a:p>
          <a:r>
            <a:rPr lang="en-US" dirty="0" err="1">
              <a:solidFill>
                <a:schemeClr val="tx1"/>
              </a:solidFill>
            </a:rPr>
            <a:t>Att</a:t>
          </a:r>
          <a:r>
            <a:rPr lang="en-US" dirty="0">
              <a:solidFill>
                <a:schemeClr val="tx1"/>
              </a:solidFill>
            </a:rPr>
            <a:t> </a:t>
          </a:r>
          <a:r>
            <a:rPr lang="en-US" dirty="0" err="1">
              <a:solidFill>
                <a:schemeClr val="tx1"/>
              </a:solidFill>
            </a:rPr>
            <a:t>öka</a:t>
          </a:r>
          <a:r>
            <a:rPr lang="en-US" dirty="0">
              <a:solidFill>
                <a:schemeClr val="tx1"/>
              </a:solidFill>
            </a:rPr>
            <a:t> </a:t>
          </a:r>
          <a:r>
            <a:rPr lang="en-US" dirty="0" err="1">
              <a:solidFill>
                <a:schemeClr val="tx1"/>
              </a:solidFill>
            </a:rPr>
            <a:t>tillgängligheten</a:t>
          </a:r>
          <a:r>
            <a:rPr lang="en-US" dirty="0">
              <a:solidFill>
                <a:schemeClr val="tx1"/>
              </a:solidFill>
            </a:rPr>
            <a:t> för de </a:t>
          </a:r>
          <a:r>
            <a:rPr lang="en-US" dirty="0" err="1">
              <a:solidFill>
                <a:schemeClr val="tx1"/>
              </a:solidFill>
            </a:rPr>
            <a:t>äldre</a:t>
          </a:r>
          <a:r>
            <a:rPr lang="en-US" dirty="0">
              <a:solidFill>
                <a:schemeClr val="tx1"/>
              </a:solidFill>
            </a:rPr>
            <a:t>. </a:t>
          </a:r>
          <a:r>
            <a:rPr lang="en-US" dirty="0" err="1">
              <a:solidFill>
                <a:schemeClr val="tx1"/>
              </a:solidFill>
            </a:rPr>
            <a:t>Många</a:t>
          </a:r>
          <a:r>
            <a:rPr lang="en-US" dirty="0">
              <a:solidFill>
                <a:schemeClr val="tx1"/>
              </a:solidFill>
            </a:rPr>
            <a:t> av de </a:t>
          </a:r>
          <a:r>
            <a:rPr lang="en-US" dirty="0" err="1">
              <a:solidFill>
                <a:schemeClr val="tx1"/>
              </a:solidFill>
            </a:rPr>
            <a:t>inkommande</a:t>
          </a:r>
          <a:r>
            <a:rPr lang="en-US" dirty="0">
              <a:solidFill>
                <a:schemeClr val="tx1"/>
              </a:solidFill>
            </a:rPr>
            <a:t> </a:t>
          </a:r>
          <a:r>
            <a:rPr lang="en-US" dirty="0" err="1">
              <a:solidFill>
                <a:schemeClr val="tx1"/>
              </a:solidFill>
            </a:rPr>
            <a:t>samtalen</a:t>
          </a:r>
          <a:r>
            <a:rPr lang="en-US" dirty="0">
              <a:solidFill>
                <a:schemeClr val="tx1"/>
              </a:solidFill>
            </a:rPr>
            <a:t> till </a:t>
          </a:r>
          <a:r>
            <a:rPr lang="en-US" dirty="0" err="1">
              <a:solidFill>
                <a:schemeClr val="tx1"/>
              </a:solidFill>
            </a:rPr>
            <a:t>kundcenter</a:t>
          </a:r>
          <a:r>
            <a:rPr lang="en-US" dirty="0">
              <a:solidFill>
                <a:schemeClr val="tx1"/>
              </a:solidFill>
            </a:rPr>
            <a:t> </a:t>
          </a:r>
          <a:r>
            <a:rPr lang="en-US" dirty="0" err="1">
              <a:solidFill>
                <a:schemeClr val="tx1"/>
              </a:solidFill>
            </a:rPr>
            <a:t>kommer</a:t>
          </a:r>
          <a:r>
            <a:rPr lang="en-US" dirty="0">
              <a:solidFill>
                <a:schemeClr val="tx1"/>
              </a:solidFill>
            </a:rPr>
            <a:t> </a:t>
          </a:r>
          <a:r>
            <a:rPr lang="en-US" dirty="0" err="1">
              <a:solidFill>
                <a:schemeClr val="tx1"/>
              </a:solidFill>
            </a:rPr>
            <a:t>från</a:t>
          </a:r>
          <a:r>
            <a:rPr lang="en-US" dirty="0">
              <a:solidFill>
                <a:schemeClr val="tx1"/>
              </a:solidFill>
            </a:rPr>
            <a:t> </a:t>
          </a:r>
          <a:r>
            <a:rPr lang="en-US" dirty="0" err="1">
              <a:solidFill>
                <a:schemeClr val="tx1"/>
              </a:solidFill>
            </a:rPr>
            <a:t>äldre</a:t>
          </a:r>
          <a:r>
            <a:rPr lang="en-US" dirty="0">
              <a:solidFill>
                <a:schemeClr val="tx1"/>
              </a:solidFill>
            </a:rPr>
            <a:t> </a:t>
          </a:r>
          <a:r>
            <a:rPr lang="en-US" dirty="0" err="1">
              <a:solidFill>
                <a:schemeClr val="tx1"/>
              </a:solidFill>
            </a:rPr>
            <a:t>medborgare</a:t>
          </a:r>
          <a:r>
            <a:rPr lang="en-US" dirty="0">
              <a:solidFill>
                <a:schemeClr val="tx1"/>
              </a:solidFill>
            </a:rPr>
            <a:t>. </a:t>
          </a:r>
        </a:p>
      </dgm:t>
    </dgm:pt>
    <dgm:pt modelId="{10EBC00E-47C8-4D9B-8A2F-DEA5801DF408}" type="parTrans" cxnId="{32A5CE16-70CF-4C8D-AF03-B3F92335592C}">
      <dgm:prSet/>
      <dgm:spPr/>
      <dgm:t>
        <a:bodyPr/>
        <a:lstStyle/>
        <a:p>
          <a:endParaRPr lang="en-US"/>
        </a:p>
      </dgm:t>
    </dgm:pt>
    <dgm:pt modelId="{3BD87E71-D908-4BB9-8C65-69627C690A3F}" type="sibTrans" cxnId="{32A5CE16-70CF-4C8D-AF03-B3F92335592C}">
      <dgm:prSet/>
      <dgm:spPr/>
      <dgm:t>
        <a:bodyPr/>
        <a:lstStyle/>
        <a:p>
          <a:endParaRPr lang="en-US"/>
        </a:p>
      </dgm:t>
    </dgm:pt>
    <dgm:pt modelId="{1591BE07-FACB-46A2-A3D7-3EAF9EC50528}">
      <dgm:prSet/>
      <dgm:spPr/>
      <dgm:t>
        <a:bodyPr/>
        <a:lstStyle/>
        <a:p>
          <a:r>
            <a:rPr lang="en-US" dirty="0">
              <a:solidFill>
                <a:schemeClr val="tx1"/>
              </a:solidFill>
            </a:rPr>
            <a:t>Att </a:t>
          </a:r>
          <a:r>
            <a:rPr lang="en-US" dirty="0" err="1">
              <a:solidFill>
                <a:schemeClr val="tx1"/>
              </a:solidFill>
            </a:rPr>
            <a:t>individanpassa</a:t>
          </a:r>
          <a:r>
            <a:rPr lang="en-US" dirty="0">
              <a:solidFill>
                <a:schemeClr val="tx1"/>
              </a:solidFill>
            </a:rPr>
            <a:t> </a:t>
          </a:r>
          <a:r>
            <a:rPr lang="en-US" dirty="0" err="1">
              <a:solidFill>
                <a:schemeClr val="tx1"/>
              </a:solidFill>
            </a:rPr>
            <a:t>vägledning</a:t>
          </a:r>
          <a:r>
            <a:rPr lang="en-US" dirty="0">
              <a:solidFill>
                <a:schemeClr val="tx1"/>
              </a:solidFill>
            </a:rPr>
            <a:t> /information </a:t>
          </a:r>
          <a:r>
            <a:rPr lang="en-US" dirty="0" err="1">
              <a:solidFill>
                <a:schemeClr val="tx1"/>
              </a:solidFill>
            </a:rPr>
            <a:t>som</a:t>
          </a:r>
          <a:r>
            <a:rPr lang="en-US" dirty="0">
              <a:solidFill>
                <a:schemeClr val="tx1"/>
              </a:solidFill>
            </a:rPr>
            <a:t> </a:t>
          </a:r>
          <a:r>
            <a:rPr lang="en-US" dirty="0" err="1">
              <a:solidFill>
                <a:schemeClr val="tx1"/>
              </a:solidFill>
            </a:rPr>
            <a:t>tex</a:t>
          </a:r>
          <a:r>
            <a:rPr lang="en-US" dirty="0">
              <a:solidFill>
                <a:schemeClr val="tx1"/>
              </a:solidFill>
            </a:rPr>
            <a:t> </a:t>
          </a:r>
          <a:r>
            <a:rPr lang="en-US" dirty="0" err="1">
              <a:solidFill>
                <a:schemeClr val="tx1"/>
              </a:solidFill>
            </a:rPr>
            <a:t>personliga</a:t>
          </a:r>
          <a:r>
            <a:rPr lang="en-US" dirty="0">
              <a:solidFill>
                <a:schemeClr val="tx1"/>
              </a:solidFill>
            </a:rPr>
            <a:t> </a:t>
          </a:r>
          <a:r>
            <a:rPr lang="en-US" dirty="0" err="1">
              <a:solidFill>
                <a:schemeClr val="tx1"/>
              </a:solidFill>
            </a:rPr>
            <a:t>möten</a:t>
          </a:r>
          <a:r>
            <a:rPr lang="en-US" dirty="0">
              <a:solidFill>
                <a:schemeClr val="tx1"/>
              </a:solidFill>
            </a:rPr>
            <a:t>. </a:t>
          </a:r>
        </a:p>
      </dgm:t>
    </dgm:pt>
    <dgm:pt modelId="{B1D1FE2D-6D7D-4CBB-B789-A2F6664EE135}" type="parTrans" cxnId="{8AFE3430-4EB6-4267-8030-6E2AEBE945C0}">
      <dgm:prSet/>
      <dgm:spPr/>
      <dgm:t>
        <a:bodyPr/>
        <a:lstStyle/>
        <a:p>
          <a:endParaRPr lang="en-US"/>
        </a:p>
      </dgm:t>
    </dgm:pt>
    <dgm:pt modelId="{8199FD25-C926-4845-9807-AF7C75DEB47E}" type="sibTrans" cxnId="{8AFE3430-4EB6-4267-8030-6E2AEBE945C0}">
      <dgm:prSet/>
      <dgm:spPr/>
      <dgm:t>
        <a:bodyPr/>
        <a:lstStyle/>
        <a:p>
          <a:endParaRPr lang="en-US"/>
        </a:p>
      </dgm:t>
    </dgm:pt>
    <dgm:pt modelId="{3A1F4AD3-B28F-42E2-91EC-C10A79A7E147}">
      <dgm:prSet/>
      <dgm:spPr/>
      <dgm:t>
        <a:bodyPr/>
        <a:lstStyle/>
        <a:p>
          <a:r>
            <a:rPr lang="en-US" dirty="0">
              <a:solidFill>
                <a:schemeClr val="tx1"/>
              </a:solidFill>
            </a:rPr>
            <a:t>Att </a:t>
          </a:r>
          <a:r>
            <a:rPr lang="en-US" dirty="0" err="1">
              <a:solidFill>
                <a:schemeClr val="tx1"/>
              </a:solidFill>
            </a:rPr>
            <a:t>stötta</a:t>
          </a:r>
          <a:r>
            <a:rPr lang="en-US" dirty="0">
              <a:solidFill>
                <a:schemeClr val="tx1"/>
              </a:solidFill>
            </a:rPr>
            <a:t> </a:t>
          </a:r>
          <a:r>
            <a:rPr lang="en-US" dirty="0" err="1">
              <a:solidFill>
                <a:schemeClr val="tx1"/>
              </a:solidFill>
            </a:rPr>
            <a:t>medborgare</a:t>
          </a:r>
          <a:r>
            <a:rPr lang="en-US" dirty="0">
              <a:solidFill>
                <a:schemeClr val="tx1"/>
              </a:solidFill>
            </a:rPr>
            <a:t> </a:t>
          </a:r>
          <a:r>
            <a:rPr lang="en-US" dirty="0" err="1">
              <a:solidFill>
                <a:schemeClr val="tx1"/>
              </a:solidFill>
            </a:rPr>
            <a:t>att</a:t>
          </a:r>
          <a:r>
            <a:rPr lang="en-US" dirty="0">
              <a:solidFill>
                <a:schemeClr val="tx1"/>
              </a:solidFill>
            </a:rPr>
            <a:t> </a:t>
          </a:r>
          <a:r>
            <a:rPr lang="en-US" dirty="0" err="1">
              <a:solidFill>
                <a:schemeClr val="tx1"/>
              </a:solidFill>
            </a:rPr>
            <a:t>hitta</a:t>
          </a:r>
          <a:r>
            <a:rPr lang="en-US" dirty="0">
              <a:solidFill>
                <a:schemeClr val="tx1"/>
              </a:solidFill>
            </a:rPr>
            <a:t>/</a:t>
          </a:r>
          <a:r>
            <a:rPr lang="en-US" dirty="0" err="1">
              <a:solidFill>
                <a:schemeClr val="tx1"/>
              </a:solidFill>
            </a:rPr>
            <a:t>fylla</a:t>
          </a:r>
          <a:r>
            <a:rPr lang="en-US" dirty="0">
              <a:solidFill>
                <a:schemeClr val="tx1"/>
              </a:solidFill>
            </a:rPr>
            <a:t> i </a:t>
          </a:r>
          <a:r>
            <a:rPr lang="en-US" dirty="0" err="1">
              <a:solidFill>
                <a:schemeClr val="tx1"/>
              </a:solidFill>
            </a:rPr>
            <a:t>tex</a:t>
          </a:r>
          <a:r>
            <a:rPr lang="en-US" dirty="0">
              <a:solidFill>
                <a:schemeClr val="tx1"/>
              </a:solidFill>
            </a:rPr>
            <a:t> </a:t>
          </a:r>
          <a:r>
            <a:rPr lang="en-US" dirty="0" err="1">
              <a:solidFill>
                <a:schemeClr val="tx1"/>
              </a:solidFill>
            </a:rPr>
            <a:t>blanketter</a:t>
          </a:r>
          <a:r>
            <a:rPr lang="en-US" dirty="0">
              <a:solidFill>
                <a:schemeClr val="tx1"/>
              </a:solidFill>
            </a:rPr>
            <a:t> </a:t>
          </a:r>
        </a:p>
      </dgm:t>
    </dgm:pt>
    <dgm:pt modelId="{32E51371-FF37-444F-BC70-CB4E57F33C61}" type="parTrans" cxnId="{EE3D9674-CDCE-4FF7-8B01-60EDE48C557F}">
      <dgm:prSet/>
      <dgm:spPr/>
      <dgm:t>
        <a:bodyPr/>
        <a:lstStyle/>
        <a:p>
          <a:endParaRPr lang="en-US"/>
        </a:p>
      </dgm:t>
    </dgm:pt>
    <dgm:pt modelId="{BF533587-76EA-4B4C-AA8C-152596C69423}" type="sibTrans" cxnId="{EE3D9674-CDCE-4FF7-8B01-60EDE48C557F}">
      <dgm:prSet/>
      <dgm:spPr/>
      <dgm:t>
        <a:bodyPr/>
        <a:lstStyle/>
        <a:p>
          <a:endParaRPr lang="en-US"/>
        </a:p>
      </dgm:t>
    </dgm:pt>
    <dgm:pt modelId="{C6461657-2CB9-41BE-AD21-2E9EE9ADBD8C}" type="pres">
      <dgm:prSet presAssocID="{37DA400B-DFDF-4AAF-ABD8-9DC9BDEDBACA}" presName="diagram" presStyleCnt="0">
        <dgm:presLayoutVars>
          <dgm:dir/>
          <dgm:resizeHandles val="exact"/>
        </dgm:presLayoutVars>
      </dgm:prSet>
      <dgm:spPr/>
    </dgm:pt>
    <dgm:pt modelId="{E88654B2-30A4-430B-9C15-D8E6333CEF28}" type="pres">
      <dgm:prSet presAssocID="{3B32EA6E-738D-43D9-8B63-8BBC674A6385}" presName="node" presStyleLbl="node1" presStyleIdx="0" presStyleCnt="6">
        <dgm:presLayoutVars>
          <dgm:bulletEnabled val="1"/>
        </dgm:presLayoutVars>
      </dgm:prSet>
      <dgm:spPr/>
    </dgm:pt>
    <dgm:pt modelId="{53BDC4C3-BAFB-4026-8E4B-9AC584025AA7}" type="pres">
      <dgm:prSet presAssocID="{394F4BAB-E27D-421F-8864-8998957760B4}" presName="sibTrans" presStyleCnt="0"/>
      <dgm:spPr/>
    </dgm:pt>
    <dgm:pt modelId="{948B1888-2D86-4BBC-9A64-B167297FD4B3}" type="pres">
      <dgm:prSet presAssocID="{D1A9F7A7-F633-4EFE-AB7C-DA60DC0AC1FB}" presName="node" presStyleLbl="node1" presStyleIdx="1" presStyleCnt="6">
        <dgm:presLayoutVars>
          <dgm:bulletEnabled val="1"/>
        </dgm:presLayoutVars>
      </dgm:prSet>
      <dgm:spPr/>
    </dgm:pt>
    <dgm:pt modelId="{727FFE84-9341-4DF0-AE56-13E969E898AE}" type="pres">
      <dgm:prSet presAssocID="{EAAAB166-8E24-4199-92D1-CCC68E6FF41C}" presName="sibTrans" presStyleCnt="0"/>
      <dgm:spPr/>
    </dgm:pt>
    <dgm:pt modelId="{2B592768-881D-4833-87B9-B5A025D1BBB0}" type="pres">
      <dgm:prSet presAssocID="{2692E0A9-3FD0-451D-9C75-0DDB70F17802}" presName="node" presStyleLbl="node1" presStyleIdx="2" presStyleCnt="6">
        <dgm:presLayoutVars>
          <dgm:bulletEnabled val="1"/>
        </dgm:presLayoutVars>
      </dgm:prSet>
      <dgm:spPr/>
    </dgm:pt>
    <dgm:pt modelId="{66A07611-005E-4E15-A8C5-B7D21A6BA1DB}" type="pres">
      <dgm:prSet presAssocID="{E414574F-4041-4720-9697-2958667B18E8}" presName="sibTrans" presStyleCnt="0"/>
      <dgm:spPr/>
    </dgm:pt>
    <dgm:pt modelId="{89ABA2CD-6D37-4D1F-AE08-FE03E4B5D557}" type="pres">
      <dgm:prSet presAssocID="{9B4F6893-EDAC-4F1B-A6FC-9187D2DBF772}" presName="node" presStyleLbl="node1" presStyleIdx="3" presStyleCnt="6">
        <dgm:presLayoutVars>
          <dgm:bulletEnabled val="1"/>
        </dgm:presLayoutVars>
      </dgm:prSet>
      <dgm:spPr/>
    </dgm:pt>
    <dgm:pt modelId="{02332411-104B-4771-AA1B-A6F59A6C1566}" type="pres">
      <dgm:prSet presAssocID="{3BD87E71-D908-4BB9-8C65-69627C690A3F}" presName="sibTrans" presStyleCnt="0"/>
      <dgm:spPr/>
    </dgm:pt>
    <dgm:pt modelId="{22FEBCFB-9DC5-4DBE-9253-5F8B81D9ED82}" type="pres">
      <dgm:prSet presAssocID="{1591BE07-FACB-46A2-A3D7-3EAF9EC50528}" presName="node" presStyleLbl="node1" presStyleIdx="4" presStyleCnt="6">
        <dgm:presLayoutVars>
          <dgm:bulletEnabled val="1"/>
        </dgm:presLayoutVars>
      </dgm:prSet>
      <dgm:spPr/>
    </dgm:pt>
    <dgm:pt modelId="{3B452AED-6FBF-4AE1-ABC7-83722DD3D51B}" type="pres">
      <dgm:prSet presAssocID="{8199FD25-C926-4845-9807-AF7C75DEB47E}" presName="sibTrans" presStyleCnt="0"/>
      <dgm:spPr/>
    </dgm:pt>
    <dgm:pt modelId="{60964DFA-63F3-4AAC-A9C0-41743EE8B5B1}" type="pres">
      <dgm:prSet presAssocID="{3A1F4AD3-B28F-42E2-91EC-C10A79A7E147}" presName="node" presStyleLbl="node1" presStyleIdx="5" presStyleCnt="6">
        <dgm:presLayoutVars>
          <dgm:bulletEnabled val="1"/>
        </dgm:presLayoutVars>
      </dgm:prSet>
      <dgm:spPr/>
    </dgm:pt>
  </dgm:ptLst>
  <dgm:cxnLst>
    <dgm:cxn modelId="{32A5CE16-70CF-4C8D-AF03-B3F92335592C}" srcId="{37DA400B-DFDF-4AAF-ABD8-9DC9BDEDBACA}" destId="{9B4F6893-EDAC-4F1B-A6FC-9187D2DBF772}" srcOrd="3" destOrd="0" parTransId="{10EBC00E-47C8-4D9B-8A2F-DEA5801DF408}" sibTransId="{3BD87E71-D908-4BB9-8C65-69627C690A3F}"/>
    <dgm:cxn modelId="{F8C45919-54D4-434C-B5C7-DF27708BBC24}" type="presOf" srcId="{37DA400B-DFDF-4AAF-ABD8-9DC9BDEDBACA}" destId="{C6461657-2CB9-41BE-AD21-2E9EE9ADBD8C}" srcOrd="0" destOrd="0" presId="urn:microsoft.com/office/officeart/2005/8/layout/default"/>
    <dgm:cxn modelId="{50E55C25-ECA3-44AE-A7DD-F8321AE4B490}" type="presOf" srcId="{3B32EA6E-738D-43D9-8B63-8BBC674A6385}" destId="{E88654B2-30A4-430B-9C15-D8E6333CEF28}" srcOrd="0" destOrd="0" presId="urn:microsoft.com/office/officeart/2005/8/layout/default"/>
    <dgm:cxn modelId="{8AFE3430-4EB6-4267-8030-6E2AEBE945C0}" srcId="{37DA400B-DFDF-4AAF-ABD8-9DC9BDEDBACA}" destId="{1591BE07-FACB-46A2-A3D7-3EAF9EC50528}" srcOrd="4" destOrd="0" parTransId="{B1D1FE2D-6D7D-4CBB-B789-A2F6664EE135}" sibTransId="{8199FD25-C926-4845-9807-AF7C75DEB47E}"/>
    <dgm:cxn modelId="{75535934-23AF-46D5-BC39-92E62B74B0B0}" srcId="{37DA400B-DFDF-4AAF-ABD8-9DC9BDEDBACA}" destId="{D1A9F7A7-F633-4EFE-AB7C-DA60DC0AC1FB}" srcOrd="1" destOrd="0" parTransId="{EFD5A91E-9039-4DDE-8C75-4A23A9C9FABC}" sibTransId="{EAAAB166-8E24-4199-92D1-CCC68E6FF41C}"/>
    <dgm:cxn modelId="{EE3D9674-CDCE-4FF7-8B01-60EDE48C557F}" srcId="{37DA400B-DFDF-4AAF-ABD8-9DC9BDEDBACA}" destId="{3A1F4AD3-B28F-42E2-91EC-C10A79A7E147}" srcOrd="5" destOrd="0" parTransId="{32E51371-FF37-444F-BC70-CB4E57F33C61}" sibTransId="{BF533587-76EA-4B4C-AA8C-152596C69423}"/>
    <dgm:cxn modelId="{2E794886-106B-4B9E-8CC7-AEA1B8B008AC}" srcId="{37DA400B-DFDF-4AAF-ABD8-9DC9BDEDBACA}" destId="{3B32EA6E-738D-43D9-8B63-8BBC674A6385}" srcOrd="0" destOrd="0" parTransId="{1918143B-6B5B-4467-A2D6-10043FB59794}" sibTransId="{394F4BAB-E27D-421F-8864-8998957760B4}"/>
    <dgm:cxn modelId="{2D226387-3240-49C1-8413-1B6043B4FEED}" srcId="{37DA400B-DFDF-4AAF-ABD8-9DC9BDEDBACA}" destId="{2692E0A9-3FD0-451D-9C75-0DDB70F17802}" srcOrd="2" destOrd="0" parTransId="{E2358FEF-4E79-48F0-944D-6367CAE75C6A}" sibTransId="{E414574F-4041-4720-9697-2958667B18E8}"/>
    <dgm:cxn modelId="{E5643B97-1945-41B5-B0BD-2412E7C12A20}" type="presOf" srcId="{9B4F6893-EDAC-4F1B-A6FC-9187D2DBF772}" destId="{89ABA2CD-6D37-4D1F-AE08-FE03E4B5D557}" srcOrd="0" destOrd="0" presId="urn:microsoft.com/office/officeart/2005/8/layout/default"/>
    <dgm:cxn modelId="{9EC308A6-60F8-45E2-99F4-4410E9F42C82}" type="presOf" srcId="{1591BE07-FACB-46A2-A3D7-3EAF9EC50528}" destId="{22FEBCFB-9DC5-4DBE-9253-5F8B81D9ED82}" srcOrd="0" destOrd="0" presId="urn:microsoft.com/office/officeart/2005/8/layout/default"/>
    <dgm:cxn modelId="{4A110BB9-D80B-49A8-9295-13C85F384E65}" type="presOf" srcId="{2692E0A9-3FD0-451D-9C75-0DDB70F17802}" destId="{2B592768-881D-4833-87B9-B5A025D1BBB0}" srcOrd="0" destOrd="0" presId="urn:microsoft.com/office/officeart/2005/8/layout/default"/>
    <dgm:cxn modelId="{42D024C1-61D6-4BCD-8821-64CB2D38549A}" type="presOf" srcId="{D1A9F7A7-F633-4EFE-AB7C-DA60DC0AC1FB}" destId="{948B1888-2D86-4BBC-9A64-B167297FD4B3}" srcOrd="0" destOrd="0" presId="urn:microsoft.com/office/officeart/2005/8/layout/default"/>
    <dgm:cxn modelId="{3E6DCCEC-E889-4FC2-A40F-07015067E1F5}" type="presOf" srcId="{3A1F4AD3-B28F-42E2-91EC-C10A79A7E147}" destId="{60964DFA-63F3-4AAC-A9C0-41743EE8B5B1}" srcOrd="0" destOrd="0" presId="urn:microsoft.com/office/officeart/2005/8/layout/default"/>
    <dgm:cxn modelId="{A12F0BF4-BB3E-49D9-9CC6-14B035B4EFAE}" type="presParOf" srcId="{C6461657-2CB9-41BE-AD21-2E9EE9ADBD8C}" destId="{E88654B2-30A4-430B-9C15-D8E6333CEF28}" srcOrd="0" destOrd="0" presId="urn:microsoft.com/office/officeart/2005/8/layout/default"/>
    <dgm:cxn modelId="{53E1FE58-A040-4081-BBCE-1C9EE2A1296F}" type="presParOf" srcId="{C6461657-2CB9-41BE-AD21-2E9EE9ADBD8C}" destId="{53BDC4C3-BAFB-4026-8E4B-9AC584025AA7}" srcOrd="1" destOrd="0" presId="urn:microsoft.com/office/officeart/2005/8/layout/default"/>
    <dgm:cxn modelId="{828EBB72-9AA4-4FE2-ADAA-65F4B3700394}" type="presParOf" srcId="{C6461657-2CB9-41BE-AD21-2E9EE9ADBD8C}" destId="{948B1888-2D86-4BBC-9A64-B167297FD4B3}" srcOrd="2" destOrd="0" presId="urn:microsoft.com/office/officeart/2005/8/layout/default"/>
    <dgm:cxn modelId="{74819268-E9FF-480E-8877-BC43FFFFC3A4}" type="presParOf" srcId="{C6461657-2CB9-41BE-AD21-2E9EE9ADBD8C}" destId="{727FFE84-9341-4DF0-AE56-13E969E898AE}" srcOrd="3" destOrd="0" presId="urn:microsoft.com/office/officeart/2005/8/layout/default"/>
    <dgm:cxn modelId="{5023015B-0E07-45CD-8CB0-C45B6867FEF3}" type="presParOf" srcId="{C6461657-2CB9-41BE-AD21-2E9EE9ADBD8C}" destId="{2B592768-881D-4833-87B9-B5A025D1BBB0}" srcOrd="4" destOrd="0" presId="urn:microsoft.com/office/officeart/2005/8/layout/default"/>
    <dgm:cxn modelId="{4E0500B0-C716-4C20-B3EE-9F28E214F52F}" type="presParOf" srcId="{C6461657-2CB9-41BE-AD21-2E9EE9ADBD8C}" destId="{66A07611-005E-4E15-A8C5-B7D21A6BA1DB}" srcOrd="5" destOrd="0" presId="urn:microsoft.com/office/officeart/2005/8/layout/default"/>
    <dgm:cxn modelId="{6BBE663F-0B7C-41C0-8A18-E3DCB293D0DF}" type="presParOf" srcId="{C6461657-2CB9-41BE-AD21-2E9EE9ADBD8C}" destId="{89ABA2CD-6D37-4D1F-AE08-FE03E4B5D557}" srcOrd="6" destOrd="0" presId="urn:microsoft.com/office/officeart/2005/8/layout/default"/>
    <dgm:cxn modelId="{77410C96-4CCD-4A7F-94BA-0D31A59A4E5D}" type="presParOf" srcId="{C6461657-2CB9-41BE-AD21-2E9EE9ADBD8C}" destId="{02332411-104B-4771-AA1B-A6F59A6C1566}" srcOrd="7" destOrd="0" presId="urn:microsoft.com/office/officeart/2005/8/layout/default"/>
    <dgm:cxn modelId="{0396E5B6-7936-484B-9457-22D60910BAFC}" type="presParOf" srcId="{C6461657-2CB9-41BE-AD21-2E9EE9ADBD8C}" destId="{22FEBCFB-9DC5-4DBE-9253-5F8B81D9ED82}" srcOrd="8" destOrd="0" presId="urn:microsoft.com/office/officeart/2005/8/layout/default"/>
    <dgm:cxn modelId="{4C2DD815-4070-43D2-A92B-00538FF5090A}" type="presParOf" srcId="{C6461657-2CB9-41BE-AD21-2E9EE9ADBD8C}" destId="{3B452AED-6FBF-4AE1-ABC7-83722DD3D51B}" srcOrd="9" destOrd="0" presId="urn:microsoft.com/office/officeart/2005/8/layout/default"/>
    <dgm:cxn modelId="{FE378076-A870-4CE3-8AC6-B3BD7CB5C8FD}" type="presParOf" srcId="{C6461657-2CB9-41BE-AD21-2E9EE9ADBD8C}" destId="{60964DFA-63F3-4AAC-A9C0-41743EE8B5B1}"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6A3258-549C-4731-A225-A0A5BFC09135}" type="doc">
      <dgm:prSet loTypeId="urn:microsoft.com/office/officeart/2005/8/layout/cycle6" loCatId="cycle" qsTypeId="urn:microsoft.com/office/officeart/2005/8/quickstyle/simple1" qsCatId="simple" csTypeId="urn:microsoft.com/office/officeart/2005/8/colors/colorful3" csCatId="colorful" phldr="1"/>
      <dgm:spPr/>
      <dgm:t>
        <a:bodyPr/>
        <a:lstStyle/>
        <a:p>
          <a:endParaRPr lang="sv-SE"/>
        </a:p>
      </dgm:t>
    </dgm:pt>
    <dgm:pt modelId="{B732A8A9-A2A4-482D-A455-376E8B40B010}">
      <dgm:prSet phldrT="[Text]" custT="1"/>
      <dgm:spPr/>
      <dgm:t>
        <a:bodyPr/>
        <a:lstStyle/>
        <a:p>
          <a:r>
            <a:rPr lang="sv-SE" sz="1800" dirty="0"/>
            <a:t>Frivillig-centralen </a:t>
          </a:r>
        </a:p>
      </dgm:t>
    </dgm:pt>
    <dgm:pt modelId="{F4580124-B1E9-4B78-8BC8-6AEA77730B68}" type="parTrans" cxnId="{08F1AF72-6153-4DAC-B062-592937AB21A5}">
      <dgm:prSet/>
      <dgm:spPr/>
      <dgm:t>
        <a:bodyPr/>
        <a:lstStyle/>
        <a:p>
          <a:endParaRPr lang="sv-SE"/>
        </a:p>
      </dgm:t>
    </dgm:pt>
    <dgm:pt modelId="{980E85CF-1544-4EFA-BBC8-CAA848CA8CE3}" type="sibTrans" cxnId="{08F1AF72-6153-4DAC-B062-592937AB21A5}">
      <dgm:prSet/>
      <dgm:spPr/>
      <dgm:t>
        <a:bodyPr/>
        <a:lstStyle/>
        <a:p>
          <a:endParaRPr lang="sv-SE"/>
        </a:p>
      </dgm:t>
    </dgm:pt>
    <dgm:pt modelId="{5B3CF837-96D0-4D29-B290-6E1687FD4DB6}">
      <dgm:prSet phldrT="[Text]" custT="1"/>
      <dgm:spPr/>
      <dgm:t>
        <a:bodyPr/>
        <a:lstStyle/>
        <a:p>
          <a:r>
            <a:rPr lang="sv-SE" sz="1800" dirty="0"/>
            <a:t>Regionen </a:t>
          </a:r>
        </a:p>
      </dgm:t>
    </dgm:pt>
    <dgm:pt modelId="{4F7EB093-5FB6-430F-AC2A-5A362DC4322B}" type="parTrans" cxnId="{CCBBF0CB-6C7A-4D70-9D68-ECEB8EF9B26E}">
      <dgm:prSet/>
      <dgm:spPr/>
      <dgm:t>
        <a:bodyPr/>
        <a:lstStyle/>
        <a:p>
          <a:endParaRPr lang="sv-SE"/>
        </a:p>
      </dgm:t>
    </dgm:pt>
    <dgm:pt modelId="{AC3E3DCF-5BC1-4A31-BFF1-78DD460E2527}" type="sibTrans" cxnId="{CCBBF0CB-6C7A-4D70-9D68-ECEB8EF9B26E}">
      <dgm:prSet/>
      <dgm:spPr/>
      <dgm:t>
        <a:bodyPr/>
        <a:lstStyle/>
        <a:p>
          <a:endParaRPr lang="sv-SE"/>
        </a:p>
      </dgm:t>
    </dgm:pt>
    <dgm:pt modelId="{0FDB6831-D9E7-4B0F-82F6-9AF5EA4A8416}">
      <dgm:prSet phldrT="[Text]" custT="1"/>
      <dgm:spPr/>
      <dgm:t>
        <a:bodyPr/>
        <a:lstStyle/>
        <a:p>
          <a:r>
            <a:rPr lang="sv-SE" sz="1800" dirty="0"/>
            <a:t>Kyrkan</a:t>
          </a:r>
          <a:r>
            <a:rPr lang="sv-SE" sz="1600" dirty="0"/>
            <a:t> </a:t>
          </a:r>
        </a:p>
      </dgm:t>
    </dgm:pt>
    <dgm:pt modelId="{05B691A3-D2E5-46B2-AF03-CED5ED350695}" type="parTrans" cxnId="{F00392F6-1655-42FA-A2E4-C432F4895800}">
      <dgm:prSet/>
      <dgm:spPr/>
      <dgm:t>
        <a:bodyPr/>
        <a:lstStyle/>
        <a:p>
          <a:endParaRPr lang="sv-SE"/>
        </a:p>
      </dgm:t>
    </dgm:pt>
    <dgm:pt modelId="{9E47DBE8-86E8-4784-AF48-DA0F080DE2A7}" type="sibTrans" cxnId="{F00392F6-1655-42FA-A2E4-C432F4895800}">
      <dgm:prSet/>
      <dgm:spPr/>
      <dgm:t>
        <a:bodyPr/>
        <a:lstStyle/>
        <a:p>
          <a:endParaRPr lang="sv-SE"/>
        </a:p>
      </dgm:t>
    </dgm:pt>
    <dgm:pt modelId="{53AC74B6-67D5-494E-ADC8-D79474257F10}">
      <dgm:prSet phldrT="[Text]" custT="1"/>
      <dgm:spPr/>
      <dgm:t>
        <a:bodyPr/>
        <a:lstStyle/>
        <a:p>
          <a:r>
            <a:rPr lang="sv-SE" sz="1600" dirty="0"/>
            <a:t>Mötesplatser </a:t>
          </a:r>
        </a:p>
      </dgm:t>
    </dgm:pt>
    <dgm:pt modelId="{6F605338-FBC0-4415-8D0E-76612A770848}" type="parTrans" cxnId="{B9DF0C97-9B6B-4F11-9325-13C6E1EDC56F}">
      <dgm:prSet/>
      <dgm:spPr/>
      <dgm:t>
        <a:bodyPr/>
        <a:lstStyle/>
        <a:p>
          <a:endParaRPr lang="sv-SE"/>
        </a:p>
      </dgm:t>
    </dgm:pt>
    <dgm:pt modelId="{A92B9D5D-E502-4AFF-907E-94A260BDCBCE}" type="sibTrans" cxnId="{B9DF0C97-9B6B-4F11-9325-13C6E1EDC56F}">
      <dgm:prSet/>
      <dgm:spPr/>
      <dgm:t>
        <a:bodyPr/>
        <a:lstStyle/>
        <a:p>
          <a:endParaRPr lang="sv-SE"/>
        </a:p>
      </dgm:t>
    </dgm:pt>
    <dgm:pt modelId="{A5E604D1-F94D-4ED4-BFC2-DE22212CC58D}">
      <dgm:prSet phldrT="[Text]" custT="1"/>
      <dgm:spPr/>
      <dgm:t>
        <a:bodyPr/>
        <a:lstStyle/>
        <a:p>
          <a:r>
            <a:rPr lang="sv-SE" sz="1800" dirty="0"/>
            <a:t>Hela kommunen </a:t>
          </a:r>
        </a:p>
      </dgm:t>
    </dgm:pt>
    <dgm:pt modelId="{C95CD6D0-886D-4E93-BDD1-6F2689BAF975}" type="parTrans" cxnId="{A6757223-F534-442E-A91B-EC594B63DE04}">
      <dgm:prSet/>
      <dgm:spPr/>
      <dgm:t>
        <a:bodyPr/>
        <a:lstStyle/>
        <a:p>
          <a:endParaRPr lang="sv-SE"/>
        </a:p>
      </dgm:t>
    </dgm:pt>
    <dgm:pt modelId="{B1F076D8-B3DD-428B-840E-BAA0534CDC08}" type="sibTrans" cxnId="{A6757223-F534-442E-A91B-EC594B63DE04}">
      <dgm:prSet/>
      <dgm:spPr/>
      <dgm:t>
        <a:bodyPr/>
        <a:lstStyle/>
        <a:p>
          <a:endParaRPr lang="sv-SE"/>
        </a:p>
      </dgm:t>
    </dgm:pt>
    <dgm:pt modelId="{AF03B6AF-947F-4A2F-A9F2-07895D950678}">
      <dgm:prSet phldrT="[Text]" custT="1"/>
      <dgm:spPr/>
      <dgm:t>
        <a:bodyPr/>
        <a:lstStyle/>
        <a:p>
          <a:r>
            <a:rPr lang="sv-SE" sz="1800" dirty="0"/>
            <a:t>Seniorernas hus</a:t>
          </a:r>
        </a:p>
      </dgm:t>
    </dgm:pt>
    <dgm:pt modelId="{8D434D85-43A0-421B-9A2B-D726BDF19227}" type="parTrans" cxnId="{ACC53380-8225-4BBA-980B-6BF9326E3369}">
      <dgm:prSet/>
      <dgm:spPr/>
      <dgm:t>
        <a:bodyPr/>
        <a:lstStyle/>
        <a:p>
          <a:endParaRPr lang="sv-SE"/>
        </a:p>
      </dgm:t>
    </dgm:pt>
    <dgm:pt modelId="{00D885A3-9D08-430A-8579-65FFCE694E39}" type="sibTrans" cxnId="{ACC53380-8225-4BBA-980B-6BF9326E3369}">
      <dgm:prSet/>
      <dgm:spPr/>
      <dgm:t>
        <a:bodyPr/>
        <a:lstStyle/>
        <a:p>
          <a:endParaRPr lang="sv-SE"/>
        </a:p>
      </dgm:t>
    </dgm:pt>
    <dgm:pt modelId="{7F45DBA1-281D-410B-88A4-BBA24A251A1C}" type="pres">
      <dgm:prSet presAssocID="{0C6A3258-549C-4731-A225-A0A5BFC09135}" presName="cycle" presStyleCnt="0">
        <dgm:presLayoutVars>
          <dgm:dir/>
          <dgm:resizeHandles val="exact"/>
        </dgm:presLayoutVars>
      </dgm:prSet>
      <dgm:spPr/>
    </dgm:pt>
    <dgm:pt modelId="{1D4C63FE-7EF7-4C1F-8522-8A2BA2C46C94}" type="pres">
      <dgm:prSet presAssocID="{B732A8A9-A2A4-482D-A455-376E8B40B010}" presName="node" presStyleLbl="node1" presStyleIdx="0" presStyleCnt="6">
        <dgm:presLayoutVars>
          <dgm:bulletEnabled val="1"/>
        </dgm:presLayoutVars>
      </dgm:prSet>
      <dgm:spPr/>
    </dgm:pt>
    <dgm:pt modelId="{5351CD44-C765-4EA9-9963-3A1594E210FC}" type="pres">
      <dgm:prSet presAssocID="{B732A8A9-A2A4-482D-A455-376E8B40B010}" presName="spNode" presStyleCnt="0"/>
      <dgm:spPr/>
    </dgm:pt>
    <dgm:pt modelId="{F75BAE6C-FD4B-425C-9E1A-F971BEE3229A}" type="pres">
      <dgm:prSet presAssocID="{980E85CF-1544-4EFA-BBC8-CAA848CA8CE3}" presName="sibTrans" presStyleLbl="sibTrans1D1" presStyleIdx="0" presStyleCnt="6"/>
      <dgm:spPr/>
    </dgm:pt>
    <dgm:pt modelId="{F0110217-46AE-4677-9DA7-325B01CEE437}" type="pres">
      <dgm:prSet presAssocID="{5B3CF837-96D0-4D29-B290-6E1687FD4DB6}" presName="node" presStyleLbl="node1" presStyleIdx="1" presStyleCnt="6">
        <dgm:presLayoutVars>
          <dgm:bulletEnabled val="1"/>
        </dgm:presLayoutVars>
      </dgm:prSet>
      <dgm:spPr/>
    </dgm:pt>
    <dgm:pt modelId="{1A7C61D1-0C10-4DAA-9160-0843F1AA15D8}" type="pres">
      <dgm:prSet presAssocID="{5B3CF837-96D0-4D29-B290-6E1687FD4DB6}" presName="spNode" presStyleCnt="0"/>
      <dgm:spPr/>
    </dgm:pt>
    <dgm:pt modelId="{7767C55D-E6EB-4344-87A3-73A69D241A0E}" type="pres">
      <dgm:prSet presAssocID="{AC3E3DCF-5BC1-4A31-BFF1-78DD460E2527}" presName="sibTrans" presStyleLbl="sibTrans1D1" presStyleIdx="1" presStyleCnt="6"/>
      <dgm:spPr/>
    </dgm:pt>
    <dgm:pt modelId="{662AD0E2-42CA-4995-A088-56252EA5B308}" type="pres">
      <dgm:prSet presAssocID="{0FDB6831-D9E7-4B0F-82F6-9AF5EA4A8416}" presName="node" presStyleLbl="node1" presStyleIdx="2" presStyleCnt="6">
        <dgm:presLayoutVars>
          <dgm:bulletEnabled val="1"/>
        </dgm:presLayoutVars>
      </dgm:prSet>
      <dgm:spPr/>
    </dgm:pt>
    <dgm:pt modelId="{63380FB3-A8E8-4AEE-9862-D41ECBEC7FE1}" type="pres">
      <dgm:prSet presAssocID="{0FDB6831-D9E7-4B0F-82F6-9AF5EA4A8416}" presName="spNode" presStyleCnt="0"/>
      <dgm:spPr/>
    </dgm:pt>
    <dgm:pt modelId="{905F44A6-8472-4D14-8B73-929B96362833}" type="pres">
      <dgm:prSet presAssocID="{9E47DBE8-86E8-4784-AF48-DA0F080DE2A7}" presName="sibTrans" presStyleLbl="sibTrans1D1" presStyleIdx="2" presStyleCnt="6"/>
      <dgm:spPr/>
    </dgm:pt>
    <dgm:pt modelId="{58C7E131-F1CE-442A-8D02-BA3CEEE35638}" type="pres">
      <dgm:prSet presAssocID="{53AC74B6-67D5-494E-ADC8-D79474257F10}" presName="node" presStyleLbl="node1" presStyleIdx="3" presStyleCnt="6">
        <dgm:presLayoutVars>
          <dgm:bulletEnabled val="1"/>
        </dgm:presLayoutVars>
      </dgm:prSet>
      <dgm:spPr/>
    </dgm:pt>
    <dgm:pt modelId="{B60D1BC7-8E19-44B8-9EF1-399F8C776471}" type="pres">
      <dgm:prSet presAssocID="{53AC74B6-67D5-494E-ADC8-D79474257F10}" presName="spNode" presStyleCnt="0"/>
      <dgm:spPr/>
    </dgm:pt>
    <dgm:pt modelId="{92085966-9236-4E87-AA0D-564CBEF1515C}" type="pres">
      <dgm:prSet presAssocID="{A92B9D5D-E502-4AFF-907E-94A260BDCBCE}" presName="sibTrans" presStyleLbl="sibTrans1D1" presStyleIdx="3" presStyleCnt="6"/>
      <dgm:spPr/>
    </dgm:pt>
    <dgm:pt modelId="{787001A5-E272-4C0F-99FE-CA0B440C2767}" type="pres">
      <dgm:prSet presAssocID="{A5E604D1-F94D-4ED4-BFC2-DE22212CC58D}" presName="node" presStyleLbl="node1" presStyleIdx="4" presStyleCnt="6">
        <dgm:presLayoutVars>
          <dgm:bulletEnabled val="1"/>
        </dgm:presLayoutVars>
      </dgm:prSet>
      <dgm:spPr/>
    </dgm:pt>
    <dgm:pt modelId="{87207128-768F-4BBD-B813-2F6C19835216}" type="pres">
      <dgm:prSet presAssocID="{A5E604D1-F94D-4ED4-BFC2-DE22212CC58D}" presName="spNode" presStyleCnt="0"/>
      <dgm:spPr/>
    </dgm:pt>
    <dgm:pt modelId="{A0F96848-89ED-428E-9031-847F1301AB2B}" type="pres">
      <dgm:prSet presAssocID="{B1F076D8-B3DD-428B-840E-BAA0534CDC08}" presName="sibTrans" presStyleLbl="sibTrans1D1" presStyleIdx="4" presStyleCnt="6"/>
      <dgm:spPr/>
    </dgm:pt>
    <dgm:pt modelId="{BAF6A46F-5E44-4749-9958-1CADE2AB361B}" type="pres">
      <dgm:prSet presAssocID="{AF03B6AF-947F-4A2F-A9F2-07895D950678}" presName="node" presStyleLbl="node1" presStyleIdx="5" presStyleCnt="6">
        <dgm:presLayoutVars>
          <dgm:bulletEnabled val="1"/>
        </dgm:presLayoutVars>
      </dgm:prSet>
      <dgm:spPr/>
    </dgm:pt>
    <dgm:pt modelId="{CD0BC09E-B743-4159-9808-518E41E98D84}" type="pres">
      <dgm:prSet presAssocID="{AF03B6AF-947F-4A2F-A9F2-07895D950678}" presName="spNode" presStyleCnt="0"/>
      <dgm:spPr/>
    </dgm:pt>
    <dgm:pt modelId="{E380B321-5C1A-4B32-918E-51BB1368CB1C}" type="pres">
      <dgm:prSet presAssocID="{00D885A3-9D08-430A-8579-65FFCE694E39}" presName="sibTrans" presStyleLbl="sibTrans1D1" presStyleIdx="5" presStyleCnt="6"/>
      <dgm:spPr/>
    </dgm:pt>
  </dgm:ptLst>
  <dgm:cxnLst>
    <dgm:cxn modelId="{C657E607-C9A0-41DB-9FBD-3123D07D84D2}" type="presOf" srcId="{A92B9D5D-E502-4AFF-907E-94A260BDCBCE}" destId="{92085966-9236-4E87-AA0D-564CBEF1515C}" srcOrd="0" destOrd="0" presId="urn:microsoft.com/office/officeart/2005/8/layout/cycle6"/>
    <dgm:cxn modelId="{A0C3C919-1D66-4680-9E82-7E8769FEACE2}" type="presOf" srcId="{B732A8A9-A2A4-482D-A455-376E8B40B010}" destId="{1D4C63FE-7EF7-4C1F-8522-8A2BA2C46C94}" srcOrd="0" destOrd="0" presId="urn:microsoft.com/office/officeart/2005/8/layout/cycle6"/>
    <dgm:cxn modelId="{A872C51F-79EB-49D8-BA5E-479940CD4B98}" type="presOf" srcId="{A5E604D1-F94D-4ED4-BFC2-DE22212CC58D}" destId="{787001A5-E272-4C0F-99FE-CA0B440C2767}" srcOrd="0" destOrd="0" presId="urn:microsoft.com/office/officeart/2005/8/layout/cycle6"/>
    <dgm:cxn modelId="{A6757223-F534-442E-A91B-EC594B63DE04}" srcId="{0C6A3258-549C-4731-A225-A0A5BFC09135}" destId="{A5E604D1-F94D-4ED4-BFC2-DE22212CC58D}" srcOrd="4" destOrd="0" parTransId="{C95CD6D0-886D-4E93-BDD1-6F2689BAF975}" sibTransId="{B1F076D8-B3DD-428B-840E-BAA0534CDC08}"/>
    <dgm:cxn modelId="{13501B31-D209-4CCE-8A5E-68199FFF50FE}" type="presOf" srcId="{B1F076D8-B3DD-428B-840E-BAA0534CDC08}" destId="{A0F96848-89ED-428E-9031-847F1301AB2B}" srcOrd="0" destOrd="0" presId="urn:microsoft.com/office/officeart/2005/8/layout/cycle6"/>
    <dgm:cxn modelId="{75F58536-C04A-45B8-96D0-F08DB2EC90A3}" type="presOf" srcId="{0C6A3258-549C-4731-A225-A0A5BFC09135}" destId="{7F45DBA1-281D-410B-88A4-BBA24A251A1C}" srcOrd="0" destOrd="0" presId="urn:microsoft.com/office/officeart/2005/8/layout/cycle6"/>
    <dgm:cxn modelId="{C2F23E6C-59C6-44A8-B0CC-6D89C7B0DD53}" type="presOf" srcId="{0FDB6831-D9E7-4B0F-82F6-9AF5EA4A8416}" destId="{662AD0E2-42CA-4995-A088-56252EA5B308}" srcOrd="0" destOrd="0" presId="urn:microsoft.com/office/officeart/2005/8/layout/cycle6"/>
    <dgm:cxn modelId="{08F1AF72-6153-4DAC-B062-592937AB21A5}" srcId="{0C6A3258-549C-4731-A225-A0A5BFC09135}" destId="{B732A8A9-A2A4-482D-A455-376E8B40B010}" srcOrd="0" destOrd="0" parTransId="{F4580124-B1E9-4B78-8BC8-6AEA77730B68}" sibTransId="{980E85CF-1544-4EFA-BBC8-CAA848CA8CE3}"/>
    <dgm:cxn modelId="{D1C97258-39E5-46E1-BF0B-43985A06C7D3}" type="presOf" srcId="{5B3CF837-96D0-4D29-B290-6E1687FD4DB6}" destId="{F0110217-46AE-4677-9DA7-325B01CEE437}" srcOrd="0" destOrd="0" presId="urn:microsoft.com/office/officeart/2005/8/layout/cycle6"/>
    <dgm:cxn modelId="{2353247E-8838-40E4-BDDF-BA5EA1314ABC}" type="presOf" srcId="{9E47DBE8-86E8-4784-AF48-DA0F080DE2A7}" destId="{905F44A6-8472-4D14-8B73-929B96362833}" srcOrd="0" destOrd="0" presId="urn:microsoft.com/office/officeart/2005/8/layout/cycle6"/>
    <dgm:cxn modelId="{ACC53380-8225-4BBA-980B-6BF9326E3369}" srcId="{0C6A3258-549C-4731-A225-A0A5BFC09135}" destId="{AF03B6AF-947F-4A2F-A9F2-07895D950678}" srcOrd="5" destOrd="0" parTransId="{8D434D85-43A0-421B-9A2B-D726BDF19227}" sibTransId="{00D885A3-9D08-430A-8579-65FFCE694E39}"/>
    <dgm:cxn modelId="{E5A2138E-C02E-4662-BB3A-DF9B5E8C3F04}" type="presOf" srcId="{AC3E3DCF-5BC1-4A31-BFF1-78DD460E2527}" destId="{7767C55D-E6EB-4344-87A3-73A69D241A0E}" srcOrd="0" destOrd="0" presId="urn:microsoft.com/office/officeart/2005/8/layout/cycle6"/>
    <dgm:cxn modelId="{B9DF0C97-9B6B-4F11-9325-13C6E1EDC56F}" srcId="{0C6A3258-549C-4731-A225-A0A5BFC09135}" destId="{53AC74B6-67D5-494E-ADC8-D79474257F10}" srcOrd="3" destOrd="0" parTransId="{6F605338-FBC0-4415-8D0E-76612A770848}" sibTransId="{A92B9D5D-E502-4AFF-907E-94A260BDCBCE}"/>
    <dgm:cxn modelId="{35A3DBA8-41AB-4272-90F6-96B52BC7CE9A}" type="presOf" srcId="{53AC74B6-67D5-494E-ADC8-D79474257F10}" destId="{58C7E131-F1CE-442A-8D02-BA3CEEE35638}" srcOrd="0" destOrd="0" presId="urn:microsoft.com/office/officeart/2005/8/layout/cycle6"/>
    <dgm:cxn modelId="{CE99ADBC-9533-477E-89E8-6C988DF2F7A4}" type="presOf" srcId="{00D885A3-9D08-430A-8579-65FFCE694E39}" destId="{E380B321-5C1A-4B32-918E-51BB1368CB1C}" srcOrd="0" destOrd="0" presId="urn:microsoft.com/office/officeart/2005/8/layout/cycle6"/>
    <dgm:cxn modelId="{CCBBF0CB-6C7A-4D70-9D68-ECEB8EF9B26E}" srcId="{0C6A3258-549C-4731-A225-A0A5BFC09135}" destId="{5B3CF837-96D0-4D29-B290-6E1687FD4DB6}" srcOrd="1" destOrd="0" parTransId="{4F7EB093-5FB6-430F-AC2A-5A362DC4322B}" sibTransId="{AC3E3DCF-5BC1-4A31-BFF1-78DD460E2527}"/>
    <dgm:cxn modelId="{91E9E4CC-7C5A-457E-8042-7E210937795E}" type="presOf" srcId="{980E85CF-1544-4EFA-BBC8-CAA848CA8CE3}" destId="{F75BAE6C-FD4B-425C-9E1A-F971BEE3229A}" srcOrd="0" destOrd="0" presId="urn:microsoft.com/office/officeart/2005/8/layout/cycle6"/>
    <dgm:cxn modelId="{4D4F7FF3-2234-4A9E-9358-2498A0B6A3B7}" type="presOf" srcId="{AF03B6AF-947F-4A2F-A9F2-07895D950678}" destId="{BAF6A46F-5E44-4749-9958-1CADE2AB361B}" srcOrd="0" destOrd="0" presId="urn:microsoft.com/office/officeart/2005/8/layout/cycle6"/>
    <dgm:cxn modelId="{F00392F6-1655-42FA-A2E4-C432F4895800}" srcId="{0C6A3258-549C-4731-A225-A0A5BFC09135}" destId="{0FDB6831-D9E7-4B0F-82F6-9AF5EA4A8416}" srcOrd="2" destOrd="0" parTransId="{05B691A3-D2E5-46B2-AF03-CED5ED350695}" sibTransId="{9E47DBE8-86E8-4784-AF48-DA0F080DE2A7}"/>
    <dgm:cxn modelId="{AB083FBE-1D63-401C-BE17-23070589B401}" type="presParOf" srcId="{7F45DBA1-281D-410B-88A4-BBA24A251A1C}" destId="{1D4C63FE-7EF7-4C1F-8522-8A2BA2C46C94}" srcOrd="0" destOrd="0" presId="urn:microsoft.com/office/officeart/2005/8/layout/cycle6"/>
    <dgm:cxn modelId="{DC3FA2EA-64CF-4349-B283-C582304BC377}" type="presParOf" srcId="{7F45DBA1-281D-410B-88A4-BBA24A251A1C}" destId="{5351CD44-C765-4EA9-9963-3A1594E210FC}" srcOrd="1" destOrd="0" presId="urn:microsoft.com/office/officeart/2005/8/layout/cycle6"/>
    <dgm:cxn modelId="{81BC2CB9-9044-4870-B89F-C68F5E3E131F}" type="presParOf" srcId="{7F45DBA1-281D-410B-88A4-BBA24A251A1C}" destId="{F75BAE6C-FD4B-425C-9E1A-F971BEE3229A}" srcOrd="2" destOrd="0" presId="urn:microsoft.com/office/officeart/2005/8/layout/cycle6"/>
    <dgm:cxn modelId="{C5443067-3150-4193-8EF3-560FDCE931E7}" type="presParOf" srcId="{7F45DBA1-281D-410B-88A4-BBA24A251A1C}" destId="{F0110217-46AE-4677-9DA7-325B01CEE437}" srcOrd="3" destOrd="0" presId="urn:microsoft.com/office/officeart/2005/8/layout/cycle6"/>
    <dgm:cxn modelId="{276A5674-3BF8-42CC-A9EC-6A16073F0BF8}" type="presParOf" srcId="{7F45DBA1-281D-410B-88A4-BBA24A251A1C}" destId="{1A7C61D1-0C10-4DAA-9160-0843F1AA15D8}" srcOrd="4" destOrd="0" presId="urn:microsoft.com/office/officeart/2005/8/layout/cycle6"/>
    <dgm:cxn modelId="{AE98C7F3-DB15-4514-8BF6-2E3517A34F9B}" type="presParOf" srcId="{7F45DBA1-281D-410B-88A4-BBA24A251A1C}" destId="{7767C55D-E6EB-4344-87A3-73A69D241A0E}" srcOrd="5" destOrd="0" presId="urn:microsoft.com/office/officeart/2005/8/layout/cycle6"/>
    <dgm:cxn modelId="{2A039EEB-87AD-49AB-AEE6-ACF30BE14BDA}" type="presParOf" srcId="{7F45DBA1-281D-410B-88A4-BBA24A251A1C}" destId="{662AD0E2-42CA-4995-A088-56252EA5B308}" srcOrd="6" destOrd="0" presId="urn:microsoft.com/office/officeart/2005/8/layout/cycle6"/>
    <dgm:cxn modelId="{813D5CFF-9DC4-4228-A143-E427639D7D57}" type="presParOf" srcId="{7F45DBA1-281D-410B-88A4-BBA24A251A1C}" destId="{63380FB3-A8E8-4AEE-9862-D41ECBEC7FE1}" srcOrd="7" destOrd="0" presId="urn:microsoft.com/office/officeart/2005/8/layout/cycle6"/>
    <dgm:cxn modelId="{11669B12-3605-4F8D-ADF9-3D8774565EBB}" type="presParOf" srcId="{7F45DBA1-281D-410B-88A4-BBA24A251A1C}" destId="{905F44A6-8472-4D14-8B73-929B96362833}" srcOrd="8" destOrd="0" presId="urn:microsoft.com/office/officeart/2005/8/layout/cycle6"/>
    <dgm:cxn modelId="{A5EFED59-F767-49D4-9DDC-0D1920998426}" type="presParOf" srcId="{7F45DBA1-281D-410B-88A4-BBA24A251A1C}" destId="{58C7E131-F1CE-442A-8D02-BA3CEEE35638}" srcOrd="9" destOrd="0" presId="urn:microsoft.com/office/officeart/2005/8/layout/cycle6"/>
    <dgm:cxn modelId="{A0145562-865E-4822-B170-F661F8AF202B}" type="presParOf" srcId="{7F45DBA1-281D-410B-88A4-BBA24A251A1C}" destId="{B60D1BC7-8E19-44B8-9EF1-399F8C776471}" srcOrd="10" destOrd="0" presId="urn:microsoft.com/office/officeart/2005/8/layout/cycle6"/>
    <dgm:cxn modelId="{AC6163F6-F1A0-4A9E-A5F3-410ECA5E7EBE}" type="presParOf" srcId="{7F45DBA1-281D-410B-88A4-BBA24A251A1C}" destId="{92085966-9236-4E87-AA0D-564CBEF1515C}" srcOrd="11" destOrd="0" presId="urn:microsoft.com/office/officeart/2005/8/layout/cycle6"/>
    <dgm:cxn modelId="{13CA992D-95E5-4FD4-A87A-26D03D327E8D}" type="presParOf" srcId="{7F45DBA1-281D-410B-88A4-BBA24A251A1C}" destId="{787001A5-E272-4C0F-99FE-CA0B440C2767}" srcOrd="12" destOrd="0" presId="urn:microsoft.com/office/officeart/2005/8/layout/cycle6"/>
    <dgm:cxn modelId="{6BE731C3-B179-4A17-A9C8-F6B9F4D87BAE}" type="presParOf" srcId="{7F45DBA1-281D-410B-88A4-BBA24A251A1C}" destId="{87207128-768F-4BBD-B813-2F6C19835216}" srcOrd="13" destOrd="0" presId="urn:microsoft.com/office/officeart/2005/8/layout/cycle6"/>
    <dgm:cxn modelId="{A0E3CB21-1E40-4AC5-AAE9-61E94929F857}" type="presParOf" srcId="{7F45DBA1-281D-410B-88A4-BBA24A251A1C}" destId="{A0F96848-89ED-428E-9031-847F1301AB2B}" srcOrd="14" destOrd="0" presId="urn:microsoft.com/office/officeart/2005/8/layout/cycle6"/>
    <dgm:cxn modelId="{BA9A7688-BABF-420A-AAEF-FC5C99EB8D09}" type="presParOf" srcId="{7F45DBA1-281D-410B-88A4-BBA24A251A1C}" destId="{BAF6A46F-5E44-4749-9958-1CADE2AB361B}" srcOrd="15" destOrd="0" presId="urn:microsoft.com/office/officeart/2005/8/layout/cycle6"/>
    <dgm:cxn modelId="{721AD342-E6B2-47B6-A7AF-984977A02105}" type="presParOf" srcId="{7F45DBA1-281D-410B-88A4-BBA24A251A1C}" destId="{CD0BC09E-B743-4159-9808-518E41E98D84}" srcOrd="16" destOrd="0" presId="urn:microsoft.com/office/officeart/2005/8/layout/cycle6"/>
    <dgm:cxn modelId="{5A8D8FE7-5444-4C61-92A6-779866EA1B36}" type="presParOf" srcId="{7F45DBA1-281D-410B-88A4-BBA24A251A1C}" destId="{E380B321-5C1A-4B32-918E-51BB1368CB1C}"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835570-7A5B-42F1-BF0D-8DD1907C37B6}"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0B2CBFAC-8842-44D8-9079-25442FE9010B}">
      <dgm:prSet/>
      <dgm:spPr/>
      <dgm:t>
        <a:bodyPr/>
        <a:lstStyle/>
        <a:p>
          <a:pPr>
            <a:lnSpc>
              <a:spcPct val="100000"/>
            </a:lnSpc>
          </a:pPr>
          <a:r>
            <a:rPr lang="en-US"/>
            <a:t>Många kommuner runt om i Sverige har inrättat rollen Seniorlots </a:t>
          </a:r>
          <a:endParaRPr lang="en-US" dirty="0"/>
        </a:p>
      </dgm:t>
    </dgm:pt>
    <dgm:pt modelId="{B4779C39-9153-464F-9BA2-A6CA383C7AD5}" type="parTrans" cxnId="{CC05A6BA-E668-4FBF-8A34-66D93EBAEA1F}">
      <dgm:prSet/>
      <dgm:spPr/>
      <dgm:t>
        <a:bodyPr/>
        <a:lstStyle/>
        <a:p>
          <a:endParaRPr lang="en-US"/>
        </a:p>
      </dgm:t>
    </dgm:pt>
    <dgm:pt modelId="{520B4380-9C05-4F7B-AE1A-C1524D5354BB}" type="sibTrans" cxnId="{CC05A6BA-E668-4FBF-8A34-66D93EBAEA1F}">
      <dgm:prSet/>
      <dgm:spPr/>
      <dgm:t>
        <a:bodyPr/>
        <a:lstStyle/>
        <a:p>
          <a:endParaRPr lang="en-US"/>
        </a:p>
      </dgm:t>
    </dgm:pt>
    <dgm:pt modelId="{92420CF2-639B-4C82-8A13-AE88D34852EB}">
      <dgm:prSet/>
      <dgm:spPr/>
      <dgm:t>
        <a:bodyPr/>
        <a:lstStyle/>
        <a:p>
          <a:pPr>
            <a:lnSpc>
              <a:spcPct val="100000"/>
            </a:lnSpc>
          </a:pPr>
          <a:r>
            <a:rPr lang="en-US"/>
            <a:t>Bla varit I kontatakt med lotsen i Sundbyberg, som har kommmit igång med uppsökande Arbete  </a:t>
          </a:r>
          <a:endParaRPr lang="en-US" dirty="0"/>
        </a:p>
      </dgm:t>
    </dgm:pt>
    <dgm:pt modelId="{659D2B48-5210-488E-8EEF-E69F329DF3E2}" type="parTrans" cxnId="{F95A7A00-F140-4530-A3BF-13CCE4F2659A}">
      <dgm:prSet/>
      <dgm:spPr/>
      <dgm:t>
        <a:bodyPr/>
        <a:lstStyle/>
        <a:p>
          <a:endParaRPr lang="en-US"/>
        </a:p>
      </dgm:t>
    </dgm:pt>
    <dgm:pt modelId="{01D099DF-67DD-4268-A46A-9D394C78756B}" type="sibTrans" cxnId="{F95A7A00-F140-4530-A3BF-13CCE4F2659A}">
      <dgm:prSet/>
      <dgm:spPr/>
      <dgm:t>
        <a:bodyPr/>
        <a:lstStyle/>
        <a:p>
          <a:endParaRPr lang="en-US"/>
        </a:p>
      </dgm:t>
    </dgm:pt>
    <dgm:pt modelId="{3217EAF0-5975-49E3-9B13-B36A8FD7BAE2}" type="pres">
      <dgm:prSet presAssocID="{D5835570-7A5B-42F1-BF0D-8DD1907C37B6}" presName="root" presStyleCnt="0">
        <dgm:presLayoutVars>
          <dgm:dir/>
          <dgm:resizeHandles val="exact"/>
        </dgm:presLayoutVars>
      </dgm:prSet>
      <dgm:spPr/>
    </dgm:pt>
    <dgm:pt modelId="{B197B01D-2778-42A3-BF0F-3A33B606AD5C}" type="pres">
      <dgm:prSet presAssocID="{0B2CBFAC-8842-44D8-9079-25442FE9010B}" presName="compNode" presStyleCnt="0"/>
      <dgm:spPr/>
    </dgm:pt>
    <dgm:pt modelId="{A77FDA8F-25A6-47D8-BD45-9EA71F23040F}" type="pres">
      <dgm:prSet presAssocID="{0B2CBFAC-8842-44D8-9079-25442FE9010B}" presName="bgRect" presStyleLbl="bgShp" presStyleIdx="0" presStyleCnt="2"/>
      <dgm:spPr/>
    </dgm:pt>
    <dgm:pt modelId="{01DA5001-20F2-46BE-8217-DB2C9DCF8ABD}" type="pres">
      <dgm:prSet presAssocID="{0B2CBFAC-8842-44D8-9079-25442FE9010B}"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rkör"/>
        </a:ext>
      </dgm:extLst>
    </dgm:pt>
    <dgm:pt modelId="{D838CE09-615C-411A-BC48-FC66B5637FA2}" type="pres">
      <dgm:prSet presAssocID="{0B2CBFAC-8842-44D8-9079-25442FE9010B}" presName="spaceRect" presStyleCnt="0"/>
      <dgm:spPr/>
    </dgm:pt>
    <dgm:pt modelId="{AEF995C9-390E-4A83-821D-EA3A2399E42D}" type="pres">
      <dgm:prSet presAssocID="{0B2CBFAC-8842-44D8-9079-25442FE9010B}" presName="parTx" presStyleLbl="revTx" presStyleIdx="0" presStyleCnt="2">
        <dgm:presLayoutVars>
          <dgm:chMax val="0"/>
          <dgm:chPref val="0"/>
        </dgm:presLayoutVars>
      </dgm:prSet>
      <dgm:spPr/>
    </dgm:pt>
    <dgm:pt modelId="{5258BFA2-BF5D-48B8-B8EF-367CE9CFA527}" type="pres">
      <dgm:prSet presAssocID="{520B4380-9C05-4F7B-AE1A-C1524D5354BB}" presName="sibTrans" presStyleCnt="0"/>
      <dgm:spPr/>
    </dgm:pt>
    <dgm:pt modelId="{A7FB988F-4A0F-4159-A475-6181E73F4C36}" type="pres">
      <dgm:prSet presAssocID="{92420CF2-639B-4C82-8A13-AE88D34852EB}" presName="compNode" presStyleCnt="0"/>
      <dgm:spPr/>
    </dgm:pt>
    <dgm:pt modelId="{0A8AE666-ED78-42E8-8B6B-42B7E66F617C}" type="pres">
      <dgm:prSet presAssocID="{92420CF2-639B-4C82-8A13-AE88D34852EB}" presName="bgRect" presStyleLbl="bgShp" presStyleIdx="1" presStyleCnt="2"/>
      <dgm:spPr/>
    </dgm:pt>
    <dgm:pt modelId="{58F0C59A-C709-4BEE-AE3A-C07F377A6EE6}" type="pres">
      <dgm:prSet presAssocID="{92420CF2-639B-4C82-8A13-AE88D34852E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ad"/>
        </a:ext>
      </dgm:extLst>
    </dgm:pt>
    <dgm:pt modelId="{4D440889-CECC-4BE2-9E47-33E6731605AF}" type="pres">
      <dgm:prSet presAssocID="{92420CF2-639B-4C82-8A13-AE88D34852EB}" presName="spaceRect" presStyleCnt="0"/>
      <dgm:spPr/>
    </dgm:pt>
    <dgm:pt modelId="{E63BE3D6-3068-4A1F-B911-A09B519C6DA4}" type="pres">
      <dgm:prSet presAssocID="{92420CF2-639B-4C82-8A13-AE88D34852EB}" presName="parTx" presStyleLbl="revTx" presStyleIdx="1" presStyleCnt="2">
        <dgm:presLayoutVars>
          <dgm:chMax val="0"/>
          <dgm:chPref val="0"/>
        </dgm:presLayoutVars>
      </dgm:prSet>
      <dgm:spPr/>
    </dgm:pt>
  </dgm:ptLst>
  <dgm:cxnLst>
    <dgm:cxn modelId="{F95A7A00-F140-4530-A3BF-13CCE4F2659A}" srcId="{D5835570-7A5B-42F1-BF0D-8DD1907C37B6}" destId="{92420CF2-639B-4C82-8A13-AE88D34852EB}" srcOrd="1" destOrd="0" parTransId="{659D2B48-5210-488E-8EEF-E69F329DF3E2}" sibTransId="{01D099DF-67DD-4268-A46A-9D394C78756B}"/>
    <dgm:cxn modelId="{C473D914-A458-4ED9-B28E-14612210DD2E}" type="presOf" srcId="{92420CF2-639B-4C82-8A13-AE88D34852EB}" destId="{E63BE3D6-3068-4A1F-B911-A09B519C6DA4}" srcOrd="0" destOrd="0" presId="urn:microsoft.com/office/officeart/2018/2/layout/IconVerticalSolidList"/>
    <dgm:cxn modelId="{0B95AA59-586F-4282-A671-FBB058F5A780}" type="presOf" srcId="{0B2CBFAC-8842-44D8-9079-25442FE9010B}" destId="{AEF995C9-390E-4A83-821D-EA3A2399E42D}" srcOrd="0" destOrd="0" presId="urn:microsoft.com/office/officeart/2018/2/layout/IconVerticalSolidList"/>
    <dgm:cxn modelId="{06F485A7-4922-4134-8BE5-D862EB73F238}" type="presOf" srcId="{D5835570-7A5B-42F1-BF0D-8DD1907C37B6}" destId="{3217EAF0-5975-49E3-9B13-B36A8FD7BAE2}" srcOrd="0" destOrd="0" presId="urn:microsoft.com/office/officeart/2018/2/layout/IconVerticalSolidList"/>
    <dgm:cxn modelId="{CC05A6BA-E668-4FBF-8A34-66D93EBAEA1F}" srcId="{D5835570-7A5B-42F1-BF0D-8DD1907C37B6}" destId="{0B2CBFAC-8842-44D8-9079-25442FE9010B}" srcOrd="0" destOrd="0" parTransId="{B4779C39-9153-464F-9BA2-A6CA383C7AD5}" sibTransId="{520B4380-9C05-4F7B-AE1A-C1524D5354BB}"/>
    <dgm:cxn modelId="{3028FFC3-37DF-4A5F-93A8-CCE6D9E86642}" type="presParOf" srcId="{3217EAF0-5975-49E3-9B13-B36A8FD7BAE2}" destId="{B197B01D-2778-42A3-BF0F-3A33B606AD5C}" srcOrd="0" destOrd="0" presId="urn:microsoft.com/office/officeart/2018/2/layout/IconVerticalSolidList"/>
    <dgm:cxn modelId="{15954A24-2411-4E04-BDF0-3BB56B1F519F}" type="presParOf" srcId="{B197B01D-2778-42A3-BF0F-3A33B606AD5C}" destId="{A77FDA8F-25A6-47D8-BD45-9EA71F23040F}" srcOrd="0" destOrd="0" presId="urn:microsoft.com/office/officeart/2018/2/layout/IconVerticalSolidList"/>
    <dgm:cxn modelId="{C00157EC-B9FC-4BF7-97CC-05F611A3F047}" type="presParOf" srcId="{B197B01D-2778-42A3-BF0F-3A33B606AD5C}" destId="{01DA5001-20F2-46BE-8217-DB2C9DCF8ABD}" srcOrd="1" destOrd="0" presId="urn:microsoft.com/office/officeart/2018/2/layout/IconVerticalSolidList"/>
    <dgm:cxn modelId="{FB46F93A-7FA3-4C73-85B7-B3EFEF69AB54}" type="presParOf" srcId="{B197B01D-2778-42A3-BF0F-3A33B606AD5C}" destId="{D838CE09-615C-411A-BC48-FC66B5637FA2}" srcOrd="2" destOrd="0" presId="urn:microsoft.com/office/officeart/2018/2/layout/IconVerticalSolidList"/>
    <dgm:cxn modelId="{8408C4D8-8733-434B-9C49-963E18C2F106}" type="presParOf" srcId="{B197B01D-2778-42A3-BF0F-3A33B606AD5C}" destId="{AEF995C9-390E-4A83-821D-EA3A2399E42D}" srcOrd="3" destOrd="0" presId="urn:microsoft.com/office/officeart/2018/2/layout/IconVerticalSolidList"/>
    <dgm:cxn modelId="{84E279AF-F44D-4FF4-948E-F5D5FC6D72C8}" type="presParOf" srcId="{3217EAF0-5975-49E3-9B13-B36A8FD7BAE2}" destId="{5258BFA2-BF5D-48B8-B8EF-367CE9CFA527}" srcOrd="1" destOrd="0" presId="urn:microsoft.com/office/officeart/2018/2/layout/IconVerticalSolidList"/>
    <dgm:cxn modelId="{24572574-21B8-40D2-AA40-36F42659F7C7}" type="presParOf" srcId="{3217EAF0-5975-49E3-9B13-B36A8FD7BAE2}" destId="{A7FB988F-4A0F-4159-A475-6181E73F4C36}" srcOrd="2" destOrd="0" presId="urn:microsoft.com/office/officeart/2018/2/layout/IconVerticalSolidList"/>
    <dgm:cxn modelId="{816EA84E-95AB-4B45-9F77-A042CA8A43BB}" type="presParOf" srcId="{A7FB988F-4A0F-4159-A475-6181E73F4C36}" destId="{0A8AE666-ED78-42E8-8B6B-42B7E66F617C}" srcOrd="0" destOrd="0" presId="urn:microsoft.com/office/officeart/2018/2/layout/IconVerticalSolidList"/>
    <dgm:cxn modelId="{9A0607C6-6CE2-4605-8332-2045D8C25A51}" type="presParOf" srcId="{A7FB988F-4A0F-4159-A475-6181E73F4C36}" destId="{58F0C59A-C709-4BEE-AE3A-C07F377A6EE6}" srcOrd="1" destOrd="0" presId="urn:microsoft.com/office/officeart/2018/2/layout/IconVerticalSolidList"/>
    <dgm:cxn modelId="{A41153E1-B61C-412B-AF7C-22084CCA1549}" type="presParOf" srcId="{A7FB988F-4A0F-4159-A475-6181E73F4C36}" destId="{4D440889-CECC-4BE2-9E47-33E6731605AF}" srcOrd="2" destOrd="0" presId="urn:microsoft.com/office/officeart/2018/2/layout/IconVerticalSolidList"/>
    <dgm:cxn modelId="{D7C6A8B9-05D8-44A3-9DB4-AA515BA54A39}" type="presParOf" srcId="{A7FB988F-4A0F-4159-A475-6181E73F4C36}" destId="{E63BE3D6-3068-4A1F-B911-A09B519C6DA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00441-D672-4E31-A647-55058EEA3EFD}">
      <dsp:nvSpPr>
        <dsp:cNvPr id="0" name=""/>
        <dsp:cNvSpPr/>
      </dsp:nvSpPr>
      <dsp:spPr>
        <a:xfrm>
          <a:off x="0" y="399"/>
          <a:ext cx="9120187" cy="9359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436F2B-C27F-446C-A4B3-18262CDB3B09}">
      <dsp:nvSpPr>
        <dsp:cNvPr id="0" name=""/>
        <dsp:cNvSpPr/>
      </dsp:nvSpPr>
      <dsp:spPr>
        <a:xfrm>
          <a:off x="283122" y="210987"/>
          <a:ext cx="514768" cy="51476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C9AC21-003D-42C4-8526-0D0E616D7AFB}">
      <dsp:nvSpPr>
        <dsp:cNvPr id="0" name=""/>
        <dsp:cNvSpPr/>
      </dsp:nvSpPr>
      <dsp:spPr>
        <a:xfrm>
          <a:off x="1081014" y="399"/>
          <a:ext cx="8039172" cy="935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54" tIns="99054" rIns="99054" bIns="99054" numCol="1" spcCol="1270" anchor="ctr" anchorCtr="0">
          <a:noAutofit/>
        </a:bodyPr>
        <a:lstStyle/>
        <a:p>
          <a:pPr marL="0" lvl="0" indent="0" algn="l" defTabSz="1022350">
            <a:lnSpc>
              <a:spcPct val="100000"/>
            </a:lnSpc>
            <a:spcBef>
              <a:spcPct val="0"/>
            </a:spcBef>
            <a:spcAft>
              <a:spcPct val="35000"/>
            </a:spcAft>
            <a:buNone/>
          </a:pPr>
          <a:r>
            <a:rPr lang="en-US" sz="2300" kern="1200" dirty="0"/>
            <a:t>Rollen ligger </a:t>
          </a:r>
          <a:r>
            <a:rPr lang="en-US" sz="2300" kern="1200" dirty="0" err="1"/>
            <a:t>i</a:t>
          </a:r>
          <a:r>
            <a:rPr lang="en-US" sz="2300" kern="1200" dirty="0"/>
            <a:t> </a:t>
          </a:r>
          <a:r>
            <a:rPr lang="en-US" sz="2300" kern="1200" dirty="0" err="1"/>
            <a:t>linje</a:t>
          </a:r>
          <a:r>
            <a:rPr lang="en-US" sz="2300" kern="1200" dirty="0"/>
            <a:t> med </a:t>
          </a:r>
          <a:r>
            <a:rPr lang="en-US" sz="2300" kern="1200" dirty="0" err="1"/>
            <a:t>både</a:t>
          </a:r>
          <a:r>
            <a:rPr lang="en-US" sz="2300" kern="1200" dirty="0"/>
            <a:t> </a:t>
          </a:r>
          <a:r>
            <a:rPr lang="en-US" sz="2300" kern="1200" dirty="0" err="1"/>
            <a:t>nya</a:t>
          </a:r>
          <a:r>
            <a:rPr lang="en-US" sz="2300" kern="1200" dirty="0"/>
            <a:t> </a:t>
          </a:r>
          <a:r>
            <a:rPr lang="en-US" sz="2300" kern="1200" dirty="0" err="1"/>
            <a:t>Socialtjänstlagen</a:t>
          </a:r>
          <a:r>
            <a:rPr lang="en-US" sz="2300" kern="1200" dirty="0"/>
            <a:t> </a:t>
          </a:r>
          <a:r>
            <a:rPr lang="en-US" sz="2300" kern="1200" dirty="0" err="1"/>
            <a:t>och</a:t>
          </a:r>
          <a:r>
            <a:rPr lang="en-US" sz="2300" kern="1200" dirty="0"/>
            <a:t> </a:t>
          </a:r>
          <a:r>
            <a:rPr lang="en-US" sz="2300" kern="1200" dirty="0" err="1"/>
            <a:t>Nära</a:t>
          </a:r>
          <a:r>
            <a:rPr lang="en-US" sz="2300" kern="1200" dirty="0"/>
            <a:t> </a:t>
          </a:r>
          <a:r>
            <a:rPr lang="en-US" sz="2300" kern="1200" dirty="0" err="1"/>
            <a:t>Vård</a:t>
          </a:r>
        </a:p>
      </dsp:txBody>
      <dsp:txXfrm>
        <a:off x="1081014" y="399"/>
        <a:ext cx="8039172" cy="935942"/>
      </dsp:txXfrm>
    </dsp:sp>
    <dsp:sp modelId="{F1E16914-AFDA-46B7-9CE8-48189E116D86}">
      <dsp:nvSpPr>
        <dsp:cNvPr id="0" name=""/>
        <dsp:cNvSpPr/>
      </dsp:nvSpPr>
      <dsp:spPr>
        <a:xfrm>
          <a:off x="0" y="1170328"/>
          <a:ext cx="9120187" cy="9359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D0D096-726E-4DEA-BE3A-9DF5E1995A8A}">
      <dsp:nvSpPr>
        <dsp:cNvPr id="0" name=""/>
        <dsp:cNvSpPr/>
      </dsp:nvSpPr>
      <dsp:spPr>
        <a:xfrm>
          <a:off x="283122" y="1380915"/>
          <a:ext cx="514768" cy="51476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3EF394-8F7C-4FF9-ABD4-32DEC3792AE7}">
      <dsp:nvSpPr>
        <dsp:cNvPr id="0" name=""/>
        <dsp:cNvSpPr/>
      </dsp:nvSpPr>
      <dsp:spPr>
        <a:xfrm>
          <a:off x="1081014" y="1170328"/>
          <a:ext cx="8039172" cy="935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54" tIns="99054" rIns="99054" bIns="99054" numCol="1" spcCol="1270" anchor="ctr" anchorCtr="0">
          <a:noAutofit/>
        </a:bodyPr>
        <a:lstStyle/>
        <a:p>
          <a:pPr marL="0" lvl="0" indent="0" algn="l" defTabSz="1022350">
            <a:lnSpc>
              <a:spcPct val="100000"/>
            </a:lnSpc>
            <a:spcBef>
              <a:spcPct val="0"/>
            </a:spcBef>
            <a:spcAft>
              <a:spcPct val="35000"/>
            </a:spcAft>
            <a:buNone/>
          </a:pPr>
          <a:r>
            <a:rPr lang="en-US" sz="2300" kern="1200" dirty="0"/>
            <a:t>Nya SOL- </a:t>
          </a:r>
          <a:r>
            <a:rPr lang="en-US" sz="2300" kern="1200" dirty="0" err="1"/>
            <a:t>Förebyggande</a:t>
          </a:r>
          <a:r>
            <a:rPr lang="en-US" sz="2300" kern="1200" dirty="0"/>
            <a:t> </a:t>
          </a:r>
          <a:r>
            <a:rPr lang="en-US" sz="2300" kern="1200" dirty="0" err="1"/>
            <a:t>och</a:t>
          </a:r>
          <a:r>
            <a:rPr lang="en-US" sz="2300" kern="1200" dirty="0"/>
            <a:t> </a:t>
          </a:r>
          <a:r>
            <a:rPr lang="en-US" sz="2300" kern="1200" dirty="0">
              <a:latin typeface="Calibri"/>
            </a:rPr>
            <a:t>tillgänglig</a:t>
          </a:r>
          <a:endParaRPr lang="en-US" sz="2300" kern="1200" dirty="0"/>
        </a:p>
      </dsp:txBody>
      <dsp:txXfrm>
        <a:off x="1081014" y="1170328"/>
        <a:ext cx="8039172" cy="935942"/>
      </dsp:txXfrm>
    </dsp:sp>
    <dsp:sp modelId="{D0BDE4DA-03FA-4D8B-81A5-9B9A04C58C69}">
      <dsp:nvSpPr>
        <dsp:cNvPr id="0" name=""/>
        <dsp:cNvSpPr/>
      </dsp:nvSpPr>
      <dsp:spPr>
        <a:xfrm>
          <a:off x="0" y="2340257"/>
          <a:ext cx="9120187" cy="9359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35558B-9044-4B99-8B62-D7B8B6251991}">
      <dsp:nvSpPr>
        <dsp:cNvPr id="0" name=""/>
        <dsp:cNvSpPr/>
      </dsp:nvSpPr>
      <dsp:spPr>
        <a:xfrm>
          <a:off x="283122" y="2550844"/>
          <a:ext cx="514768" cy="51476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C96801E-AA51-4993-937E-5896C31F6186}">
      <dsp:nvSpPr>
        <dsp:cNvPr id="0" name=""/>
        <dsp:cNvSpPr/>
      </dsp:nvSpPr>
      <dsp:spPr>
        <a:xfrm>
          <a:off x="1081014" y="2340257"/>
          <a:ext cx="8039172" cy="935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54" tIns="99054" rIns="99054" bIns="99054" numCol="1" spcCol="1270" anchor="ctr" anchorCtr="0">
          <a:noAutofit/>
        </a:bodyPr>
        <a:lstStyle/>
        <a:p>
          <a:pPr marL="0" lvl="0" indent="0" algn="l" defTabSz="1022350">
            <a:lnSpc>
              <a:spcPct val="100000"/>
            </a:lnSpc>
            <a:spcBef>
              <a:spcPct val="0"/>
            </a:spcBef>
            <a:spcAft>
              <a:spcPct val="35000"/>
            </a:spcAft>
            <a:buNone/>
          </a:pPr>
          <a:r>
            <a:rPr lang="en-US" sz="2300" kern="1200" dirty="0" err="1"/>
            <a:t>Nära</a:t>
          </a:r>
          <a:r>
            <a:rPr lang="en-US" sz="2300" kern="1200" dirty="0"/>
            <a:t> </a:t>
          </a:r>
          <a:r>
            <a:rPr lang="en-US" sz="2300" kern="1200" dirty="0" err="1"/>
            <a:t>Vård</a:t>
          </a:r>
          <a:r>
            <a:rPr lang="en-US" sz="2300" kern="1200" dirty="0"/>
            <a:t> -  </a:t>
          </a:r>
          <a:r>
            <a:rPr lang="en-US" sz="2300" kern="1200" dirty="0" err="1"/>
            <a:t>Delaktighet</a:t>
          </a:r>
          <a:r>
            <a:rPr lang="en-US" sz="2300" kern="1200" dirty="0"/>
            <a:t> </a:t>
          </a:r>
          <a:r>
            <a:rPr lang="en-US" sz="2300" kern="1200" dirty="0" err="1"/>
            <a:t>och</a:t>
          </a:r>
          <a:r>
            <a:rPr lang="en-US" sz="2300" kern="1200" dirty="0"/>
            <a:t> </a:t>
          </a:r>
          <a:r>
            <a:rPr lang="en-US" sz="2300" kern="1200" dirty="0" err="1"/>
            <a:t>personcentrering</a:t>
          </a:r>
          <a:r>
            <a:rPr lang="en-US" sz="2300" kern="1200" dirty="0"/>
            <a:t> </a:t>
          </a:r>
        </a:p>
      </dsp:txBody>
      <dsp:txXfrm>
        <a:off x="1081014" y="2340257"/>
        <a:ext cx="8039172" cy="9359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654B2-30A4-430B-9C15-D8E6333CEF28}">
      <dsp:nvSpPr>
        <dsp:cNvPr id="0" name=""/>
        <dsp:cNvSpPr/>
      </dsp:nvSpPr>
      <dsp:spPr>
        <a:xfrm>
          <a:off x="534385" y="2856"/>
          <a:ext cx="2516067" cy="1509640"/>
        </a:xfrm>
        <a:prstGeom prst="rect">
          <a:avLst/>
        </a:prstGeom>
        <a:gradFill rotWithShape="0">
          <a:gsLst>
            <a:gs pos="0">
              <a:schemeClr val="accent4">
                <a:alpha val="90000"/>
                <a:hueOff val="0"/>
                <a:satOff val="0"/>
                <a:lumOff val="0"/>
                <a:alphaOff val="0"/>
                <a:satMod val="103000"/>
                <a:lumMod val="102000"/>
                <a:tint val="94000"/>
              </a:schemeClr>
            </a:gs>
            <a:gs pos="50000">
              <a:schemeClr val="accent4">
                <a:alpha val="90000"/>
                <a:hueOff val="0"/>
                <a:satOff val="0"/>
                <a:lumOff val="0"/>
                <a:alphaOff val="0"/>
                <a:satMod val="110000"/>
                <a:lumMod val="100000"/>
                <a:shade val="100000"/>
              </a:schemeClr>
            </a:gs>
            <a:gs pos="100000">
              <a:schemeClr val="accent4">
                <a:alpha val="9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Att </a:t>
          </a:r>
          <a:r>
            <a:rPr lang="en-US" sz="1800" kern="1200" dirty="0" err="1">
              <a:solidFill>
                <a:schemeClr val="tx1"/>
              </a:solidFill>
            </a:rPr>
            <a:t>agera</a:t>
          </a:r>
          <a:r>
            <a:rPr lang="en-US" sz="1800" kern="1200" dirty="0">
              <a:solidFill>
                <a:schemeClr val="tx1"/>
              </a:solidFill>
            </a:rPr>
            <a:t> </a:t>
          </a:r>
          <a:r>
            <a:rPr lang="en-US" sz="1800" kern="1200" dirty="0" err="1">
              <a:solidFill>
                <a:schemeClr val="tx1"/>
              </a:solidFill>
            </a:rPr>
            <a:t>länk</a:t>
          </a:r>
          <a:r>
            <a:rPr lang="en-US" sz="1800" kern="1200" dirty="0">
              <a:solidFill>
                <a:schemeClr val="tx1"/>
              </a:solidFill>
            </a:rPr>
            <a:t> </a:t>
          </a:r>
          <a:r>
            <a:rPr lang="en-US" sz="1800" kern="1200" dirty="0" err="1">
              <a:solidFill>
                <a:schemeClr val="tx1"/>
              </a:solidFill>
            </a:rPr>
            <a:t>mellan</a:t>
          </a:r>
          <a:r>
            <a:rPr lang="en-US" sz="1800" kern="1200" dirty="0">
              <a:solidFill>
                <a:schemeClr val="tx1"/>
              </a:solidFill>
            </a:rPr>
            <a:t> </a:t>
          </a:r>
          <a:r>
            <a:rPr lang="en-US" sz="1800" kern="1200" dirty="0" err="1">
              <a:solidFill>
                <a:schemeClr val="tx1"/>
              </a:solidFill>
            </a:rPr>
            <a:t>äldre</a:t>
          </a:r>
          <a:r>
            <a:rPr lang="en-US" sz="1800" kern="1200" dirty="0">
              <a:solidFill>
                <a:schemeClr val="tx1"/>
              </a:solidFill>
            </a:rPr>
            <a:t> </a:t>
          </a:r>
          <a:r>
            <a:rPr lang="en-US" sz="1800" kern="1200" dirty="0" err="1">
              <a:solidFill>
                <a:schemeClr val="tx1"/>
              </a:solidFill>
            </a:rPr>
            <a:t>medborgare</a:t>
          </a:r>
          <a:r>
            <a:rPr lang="en-US" sz="1800" kern="1200" dirty="0">
              <a:solidFill>
                <a:schemeClr val="tx1"/>
              </a:solidFill>
            </a:rPr>
            <a:t> och </a:t>
          </a:r>
          <a:r>
            <a:rPr lang="en-US" sz="1800" kern="1200" dirty="0" err="1">
              <a:solidFill>
                <a:schemeClr val="tx1"/>
              </a:solidFill>
            </a:rPr>
            <a:t>kommunens</a:t>
          </a:r>
          <a:r>
            <a:rPr lang="en-US" sz="1800" kern="1200" dirty="0">
              <a:solidFill>
                <a:schemeClr val="tx1"/>
              </a:solidFill>
            </a:rPr>
            <a:t> </a:t>
          </a:r>
          <a:r>
            <a:rPr lang="en-US" sz="1800" kern="1200" dirty="0" err="1">
              <a:solidFill>
                <a:schemeClr val="tx1"/>
              </a:solidFill>
            </a:rPr>
            <a:t>insatser</a:t>
          </a:r>
          <a:r>
            <a:rPr lang="en-US" sz="1800" kern="1200" dirty="0">
              <a:solidFill>
                <a:schemeClr val="tx1"/>
              </a:solidFill>
            </a:rPr>
            <a:t>. </a:t>
          </a:r>
        </a:p>
      </dsp:txBody>
      <dsp:txXfrm>
        <a:off x="534385" y="2856"/>
        <a:ext cx="2516067" cy="1509640"/>
      </dsp:txXfrm>
    </dsp:sp>
    <dsp:sp modelId="{948B1888-2D86-4BBC-9A64-B167297FD4B3}">
      <dsp:nvSpPr>
        <dsp:cNvPr id="0" name=""/>
        <dsp:cNvSpPr/>
      </dsp:nvSpPr>
      <dsp:spPr>
        <a:xfrm>
          <a:off x="3302059" y="2856"/>
          <a:ext cx="2516067" cy="1509640"/>
        </a:xfrm>
        <a:prstGeom prst="rect">
          <a:avLst/>
        </a:prstGeom>
        <a:gradFill rotWithShape="0">
          <a:gsLst>
            <a:gs pos="0">
              <a:schemeClr val="accent4">
                <a:alpha val="90000"/>
                <a:hueOff val="0"/>
                <a:satOff val="0"/>
                <a:lumOff val="0"/>
                <a:alphaOff val="-8000"/>
                <a:satMod val="103000"/>
                <a:lumMod val="102000"/>
                <a:tint val="94000"/>
              </a:schemeClr>
            </a:gs>
            <a:gs pos="50000">
              <a:schemeClr val="accent4">
                <a:alpha val="90000"/>
                <a:hueOff val="0"/>
                <a:satOff val="0"/>
                <a:lumOff val="0"/>
                <a:alphaOff val="-8000"/>
                <a:satMod val="110000"/>
                <a:lumMod val="100000"/>
                <a:shade val="100000"/>
              </a:schemeClr>
            </a:gs>
            <a:gs pos="100000">
              <a:schemeClr val="accent4">
                <a:alpha val="90000"/>
                <a:hueOff val="0"/>
                <a:satOff val="0"/>
                <a:lumOff val="0"/>
                <a:alphaOff val="-8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Att </a:t>
          </a:r>
          <a:r>
            <a:rPr lang="en-US" sz="1800" kern="1200" dirty="0" err="1">
              <a:solidFill>
                <a:schemeClr val="tx1"/>
              </a:solidFill>
            </a:rPr>
            <a:t>möjliggöra</a:t>
          </a:r>
          <a:r>
            <a:rPr lang="en-US" sz="1800" kern="1200" dirty="0">
              <a:solidFill>
                <a:schemeClr val="tx1"/>
              </a:solidFill>
            </a:rPr>
            <a:t> </a:t>
          </a:r>
          <a:r>
            <a:rPr lang="en-US" sz="1800" kern="1200" dirty="0" err="1">
              <a:solidFill>
                <a:schemeClr val="tx1"/>
              </a:solidFill>
            </a:rPr>
            <a:t>att</a:t>
          </a:r>
          <a:r>
            <a:rPr lang="en-US" sz="1800" kern="1200" dirty="0">
              <a:solidFill>
                <a:schemeClr val="tx1"/>
              </a:solidFill>
            </a:rPr>
            <a:t> </a:t>
          </a:r>
          <a:r>
            <a:rPr lang="en-US" sz="1800" kern="1200" dirty="0" err="1">
              <a:solidFill>
                <a:schemeClr val="tx1"/>
              </a:solidFill>
            </a:rPr>
            <a:t>äldre</a:t>
          </a:r>
          <a:r>
            <a:rPr lang="en-US" sz="1800" kern="1200" dirty="0">
              <a:solidFill>
                <a:schemeClr val="tx1"/>
              </a:solidFill>
            </a:rPr>
            <a:t> </a:t>
          </a:r>
          <a:r>
            <a:rPr lang="en-US" sz="1800" kern="1200" dirty="0" err="1">
              <a:solidFill>
                <a:schemeClr val="tx1"/>
              </a:solidFill>
            </a:rPr>
            <a:t>medborgare</a:t>
          </a:r>
          <a:r>
            <a:rPr lang="en-US" sz="1800" kern="1200" dirty="0">
              <a:solidFill>
                <a:schemeClr val="tx1"/>
              </a:solidFill>
            </a:rPr>
            <a:t> </a:t>
          </a:r>
          <a:r>
            <a:rPr lang="en-US" sz="1800" kern="1200" dirty="0" err="1">
              <a:solidFill>
                <a:schemeClr val="tx1"/>
              </a:solidFill>
            </a:rPr>
            <a:t>kan</a:t>
          </a:r>
          <a:r>
            <a:rPr lang="en-US" sz="1800" kern="1200" dirty="0">
              <a:solidFill>
                <a:schemeClr val="tx1"/>
              </a:solidFill>
            </a:rPr>
            <a:t> ta </a:t>
          </a:r>
          <a:r>
            <a:rPr lang="en-US" sz="1800" kern="1200" dirty="0" err="1">
              <a:solidFill>
                <a:schemeClr val="tx1"/>
              </a:solidFill>
            </a:rPr>
            <a:t>rätt</a:t>
          </a:r>
          <a:r>
            <a:rPr lang="en-US" sz="1800" kern="1200" dirty="0">
              <a:solidFill>
                <a:schemeClr val="tx1"/>
              </a:solidFill>
            </a:rPr>
            <a:t> </a:t>
          </a:r>
          <a:r>
            <a:rPr lang="en-US" sz="1800" kern="1200" dirty="0" err="1">
              <a:solidFill>
                <a:schemeClr val="tx1"/>
              </a:solidFill>
            </a:rPr>
            <a:t>beslut</a:t>
          </a:r>
          <a:r>
            <a:rPr lang="en-US" sz="1800" kern="1200" dirty="0">
              <a:solidFill>
                <a:schemeClr val="tx1"/>
              </a:solidFill>
            </a:rPr>
            <a:t> för </a:t>
          </a:r>
          <a:r>
            <a:rPr lang="en-US" sz="1800" kern="1200" dirty="0" err="1">
              <a:solidFill>
                <a:schemeClr val="tx1"/>
              </a:solidFill>
            </a:rPr>
            <a:t>att</a:t>
          </a:r>
          <a:r>
            <a:rPr lang="en-US" sz="1800" kern="1200" dirty="0">
              <a:solidFill>
                <a:schemeClr val="tx1"/>
              </a:solidFill>
            </a:rPr>
            <a:t> leva </a:t>
          </a:r>
          <a:r>
            <a:rPr lang="en-US" sz="1800" kern="1200" dirty="0" err="1">
              <a:solidFill>
                <a:schemeClr val="tx1"/>
              </a:solidFill>
            </a:rPr>
            <a:t>självständigt</a:t>
          </a:r>
          <a:r>
            <a:rPr lang="en-US" sz="1800" kern="1200" dirty="0">
              <a:solidFill>
                <a:schemeClr val="tx1"/>
              </a:solidFill>
            </a:rPr>
            <a:t> </a:t>
          </a:r>
          <a:r>
            <a:rPr lang="en-US" sz="1800" kern="1200" dirty="0" err="1">
              <a:solidFill>
                <a:schemeClr val="tx1"/>
              </a:solidFill>
            </a:rPr>
            <a:t>så</a:t>
          </a:r>
          <a:r>
            <a:rPr lang="en-US" sz="1800" kern="1200" dirty="0">
              <a:solidFill>
                <a:schemeClr val="tx1"/>
              </a:solidFill>
            </a:rPr>
            <a:t> </a:t>
          </a:r>
          <a:r>
            <a:rPr lang="en-US" sz="1800" kern="1200" dirty="0" err="1">
              <a:solidFill>
                <a:schemeClr val="tx1"/>
              </a:solidFill>
            </a:rPr>
            <a:t>länge</a:t>
          </a:r>
          <a:r>
            <a:rPr lang="en-US" sz="1800" kern="1200" dirty="0">
              <a:solidFill>
                <a:schemeClr val="tx1"/>
              </a:solidFill>
            </a:rPr>
            <a:t> </a:t>
          </a:r>
          <a:r>
            <a:rPr lang="en-US" sz="1800" kern="1200" dirty="0" err="1">
              <a:solidFill>
                <a:schemeClr val="tx1"/>
              </a:solidFill>
            </a:rPr>
            <a:t>så</a:t>
          </a:r>
          <a:r>
            <a:rPr lang="en-US" sz="1800" kern="1200" dirty="0">
              <a:solidFill>
                <a:schemeClr val="tx1"/>
              </a:solidFill>
            </a:rPr>
            <a:t> </a:t>
          </a:r>
          <a:r>
            <a:rPr lang="en-US" sz="1800" kern="1200" dirty="0" err="1">
              <a:solidFill>
                <a:schemeClr val="tx1"/>
              </a:solidFill>
            </a:rPr>
            <a:t>möjligt</a:t>
          </a:r>
          <a:r>
            <a:rPr lang="en-US" sz="1800" kern="1200" dirty="0">
              <a:solidFill>
                <a:schemeClr val="tx1"/>
              </a:solidFill>
            </a:rPr>
            <a:t>  </a:t>
          </a:r>
        </a:p>
      </dsp:txBody>
      <dsp:txXfrm>
        <a:off x="3302059" y="2856"/>
        <a:ext cx="2516067" cy="1509640"/>
      </dsp:txXfrm>
    </dsp:sp>
    <dsp:sp modelId="{2B592768-881D-4833-87B9-B5A025D1BBB0}">
      <dsp:nvSpPr>
        <dsp:cNvPr id="0" name=""/>
        <dsp:cNvSpPr/>
      </dsp:nvSpPr>
      <dsp:spPr>
        <a:xfrm>
          <a:off x="6069733" y="2856"/>
          <a:ext cx="2516067" cy="1509640"/>
        </a:xfrm>
        <a:prstGeom prst="rect">
          <a:avLst/>
        </a:prstGeom>
        <a:gradFill rotWithShape="0">
          <a:gsLst>
            <a:gs pos="0">
              <a:schemeClr val="accent4">
                <a:alpha val="90000"/>
                <a:hueOff val="0"/>
                <a:satOff val="0"/>
                <a:lumOff val="0"/>
                <a:alphaOff val="-16000"/>
                <a:satMod val="103000"/>
                <a:lumMod val="102000"/>
                <a:tint val="94000"/>
              </a:schemeClr>
            </a:gs>
            <a:gs pos="50000">
              <a:schemeClr val="accent4">
                <a:alpha val="90000"/>
                <a:hueOff val="0"/>
                <a:satOff val="0"/>
                <a:lumOff val="0"/>
                <a:alphaOff val="-16000"/>
                <a:satMod val="110000"/>
                <a:lumMod val="100000"/>
                <a:shade val="100000"/>
              </a:schemeClr>
            </a:gs>
            <a:gs pos="100000">
              <a:schemeClr val="accent4">
                <a:alpha val="90000"/>
                <a:hueOff val="0"/>
                <a:satOff val="0"/>
                <a:lumOff val="0"/>
                <a:alphaOff val="-16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Att </a:t>
          </a:r>
          <a:r>
            <a:rPr lang="en-US" sz="1800" kern="1200" dirty="0" err="1">
              <a:solidFill>
                <a:schemeClr val="tx1"/>
              </a:solidFill>
            </a:rPr>
            <a:t>guida</a:t>
          </a:r>
          <a:r>
            <a:rPr lang="en-US" sz="1800" kern="1200" dirty="0">
              <a:solidFill>
                <a:schemeClr val="tx1"/>
              </a:solidFill>
            </a:rPr>
            <a:t> och </a:t>
          </a:r>
          <a:r>
            <a:rPr lang="en-US" sz="1800" kern="1200" dirty="0" err="1">
              <a:solidFill>
                <a:schemeClr val="tx1"/>
              </a:solidFill>
            </a:rPr>
            <a:t>informera</a:t>
          </a:r>
          <a:r>
            <a:rPr lang="en-US" sz="1800" kern="1200" dirty="0">
              <a:solidFill>
                <a:schemeClr val="tx1"/>
              </a:solidFill>
            </a:rPr>
            <a:t> om </a:t>
          </a:r>
          <a:r>
            <a:rPr lang="en-US" sz="1800" kern="1200" dirty="0" err="1">
              <a:solidFill>
                <a:schemeClr val="tx1"/>
              </a:solidFill>
            </a:rPr>
            <a:t>vad</a:t>
          </a:r>
          <a:r>
            <a:rPr lang="en-US" sz="1800" kern="1200" dirty="0">
              <a:solidFill>
                <a:schemeClr val="tx1"/>
              </a:solidFill>
            </a:rPr>
            <a:t> </a:t>
          </a:r>
          <a:r>
            <a:rPr lang="en-US" sz="1800" kern="1200" dirty="0" err="1">
              <a:solidFill>
                <a:schemeClr val="tx1"/>
              </a:solidFill>
            </a:rPr>
            <a:t>kommunen</a:t>
          </a:r>
          <a:r>
            <a:rPr lang="en-US" sz="1800" kern="1200" dirty="0">
              <a:solidFill>
                <a:schemeClr val="tx1"/>
              </a:solidFill>
            </a:rPr>
            <a:t> och </a:t>
          </a:r>
          <a:r>
            <a:rPr lang="en-US" sz="1800" kern="1200" dirty="0" err="1">
              <a:solidFill>
                <a:schemeClr val="tx1"/>
              </a:solidFill>
            </a:rPr>
            <a:t>civilsamhället</a:t>
          </a:r>
          <a:r>
            <a:rPr lang="en-US" sz="1800" kern="1200" dirty="0">
              <a:solidFill>
                <a:schemeClr val="tx1"/>
              </a:solidFill>
            </a:rPr>
            <a:t> </a:t>
          </a:r>
          <a:r>
            <a:rPr lang="en-US" sz="1800" kern="1200" dirty="0" err="1">
              <a:solidFill>
                <a:schemeClr val="tx1"/>
              </a:solidFill>
            </a:rPr>
            <a:t>kan</a:t>
          </a:r>
          <a:r>
            <a:rPr lang="en-US" sz="1800" kern="1200" dirty="0">
              <a:solidFill>
                <a:schemeClr val="tx1"/>
              </a:solidFill>
            </a:rPr>
            <a:t> </a:t>
          </a:r>
          <a:r>
            <a:rPr lang="en-US" sz="1800" kern="1200" dirty="0" err="1">
              <a:solidFill>
                <a:schemeClr val="tx1"/>
              </a:solidFill>
            </a:rPr>
            <a:t>bistå</a:t>
          </a:r>
          <a:r>
            <a:rPr lang="en-US" sz="1800" kern="1200" dirty="0">
              <a:solidFill>
                <a:schemeClr val="tx1"/>
              </a:solidFill>
            </a:rPr>
            <a:t> med</a:t>
          </a:r>
        </a:p>
      </dsp:txBody>
      <dsp:txXfrm>
        <a:off x="6069733" y="2856"/>
        <a:ext cx="2516067" cy="1509640"/>
      </dsp:txXfrm>
    </dsp:sp>
    <dsp:sp modelId="{89ABA2CD-6D37-4D1F-AE08-FE03E4B5D557}">
      <dsp:nvSpPr>
        <dsp:cNvPr id="0" name=""/>
        <dsp:cNvSpPr/>
      </dsp:nvSpPr>
      <dsp:spPr>
        <a:xfrm>
          <a:off x="534385" y="1764103"/>
          <a:ext cx="2516067" cy="1509640"/>
        </a:xfrm>
        <a:prstGeom prst="rect">
          <a:avLst/>
        </a:prstGeom>
        <a:gradFill rotWithShape="0">
          <a:gsLst>
            <a:gs pos="0">
              <a:schemeClr val="accent4">
                <a:alpha val="90000"/>
                <a:hueOff val="0"/>
                <a:satOff val="0"/>
                <a:lumOff val="0"/>
                <a:alphaOff val="-24000"/>
                <a:satMod val="103000"/>
                <a:lumMod val="102000"/>
                <a:tint val="94000"/>
              </a:schemeClr>
            </a:gs>
            <a:gs pos="50000">
              <a:schemeClr val="accent4">
                <a:alpha val="90000"/>
                <a:hueOff val="0"/>
                <a:satOff val="0"/>
                <a:lumOff val="0"/>
                <a:alphaOff val="-24000"/>
                <a:satMod val="110000"/>
                <a:lumMod val="100000"/>
                <a:shade val="100000"/>
              </a:schemeClr>
            </a:gs>
            <a:gs pos="100000">
              <a:schemeClr val="accent4">
                <a:alpha val="90000"/>
                <a:hueOff val="0"/>
                <a:satOff val="0"/>
                <a:lumOff val="0"/>
                <a:alphaOff val="-24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solidFill>
                <a:schemeClr val="tx1"/>
              </a:solidFill>
            </a:rPr>
            <a:t>Att</a:t>
          </a:r>
          <a:r>
            <a:rPr lang="en-US" sz="1800" kern="1200" dirty="0">
              <a:solidFill>
                <a:schemeClr val="tx1"/>
              </a:solidFill>
            </a:rPr>
            <a:t> </a:t>
          </a:r>
          <a:r>
            <a:rPr lang="en-US" sz="1800" kern="1200" dirty="0" err="1">
              <a:solidFill>
                <a:schemeClr val="tx1"/>
              </a:solidFill>
            </a:rPr>
            <a:t>öka</a:t>
          </a:r>
          <a:r>
            <a:rPr lang="en-US" sz="1800" kern="1200" dirty="0">
              <a:solidFill>
                <a:schemeClr val="tx1"/>
              </a:solidFill>
            </a:rPr>
            <a:t> </a:t>
          </a:r>
          <a:r>
            <a:rPr lang="en-US" sz="1800" kern="1200" dirty="0" err="1">
              <a:solidFill>
                <a:schemeClr val="tx1"/>
              </a:solidFill>
            </a:rPr>
            <a:t>tillgängligheten</a:t>
          </a:r>
          <a:r>
            <a:rPr lang="en-US" sz="1800" kern="1200" dirty="0">
              <a:solidFill>
                <a:schemeClr val="tx1"/>
              </a:solidFill>
            </a:rPr>
            <a:t> för de </a:t>
          </a:r>
          <a:r>
            <a:rPr lang="en-US" sz="1800" kern="1200" dirty="0" err="1">
              <a:solidFill>
                <a:schemeClr val="tx1"/>
              </a:solidFill>
            </a:rPr>
            <a:t>äldre</a:t>
          </a:r>
          <a:r>
            <a:rPr lang="en-US" sz="1800" kern="1200" dirty="0">
              <a:solidFill>
                <a:schemeClr val="tx1"/>
              </a:solidFill>
            </a:rPr>
            <a:t>. </a:t>
          </a:r>
          <a:r>
            <a:rPr lang="en-US" sz="1800" kern="1200" dirty="0" err="1">
              <a:solidFill>
                <a:schemeClr val="tx1"/>
              </a:solidFill>
            </a:rPr>
            <a:t>Många</a:t>
          </a:r>
          <a:r>
            <a:rPr lang="en-US" sz="1800" kern="1200" dirty="0">
              <a:solidFill>
                <a:schemeClr val="tx1"/>
              </a:solidFill>
            </a:rPr>
            <a:t> av de </a:t>
          </a:r>
          <a:r>
            <a:rPr lang="en-US" sz="1800" kern="1200" dirty="0" err="1">
              <a:solidFill>
                <a:schemeClr val="tx1"/>
              </a:solidFill>
            </a:rPr>
            <a:t>inkommande</a:t>
          </a:r>
          <a:r>
            <a:rPr lang="en-US" sz="1800" kern="1200" dirty="0">
              <a:solidFill>
                <a:schemeClr val="tx1"/>
              </a:solidFill>
            </a:rPr>
            <a:t> </a:t>
          </a:r>
          <a:r>
            <a:rPr lang="en-US" sz="1800" kern="1200" dirty="0" err="1">
              <a:solidFill>
                <a:schemeClr val="tx1"/>
              </a:solidFill>
            </a:rPr>
            <a:t>samtalen</a:t>
          </a:r>
          <a:r>
            <a:rPr lang="en-US" sz="1800" kern="1200" dirty="0">
              <a:solidFill>
                <a:schemeClr val="tx1"/>
              </a:solidFill>
            </a:rPr>
            <a:t> till </a:t>
          </a:r>
          <a:r>
            <a:rPr lang="en-US" sz="1800" kern="1200" dirty="0" err="1">
              <a:solidFill>
                <a:schemeClr val="tx1"/>
              </a:solidFill>
            </a:rPr>
            <a:t>kundcenter</a:t>
          </a:r>
          <a:r>
            <a:rPr lang="en-US" sz="1800" kern="1200" dirty="0">
              <a:solidFill>
                <a:schemeClr val="tx1"/>
              </a:solidFill>
            </a:rPr>
            <a:t> </a:t>
          </a:r>
          <a:r>
            <a:rPr lang="en-US" sz="1800" kern="1200" dirty="0" err="1">
              <a:solidFill>
                <a:schemeClr val="tx1"/>
              </a:solidFill>
            </a:rPr>
            <a:t>kommer</a:t>
          </a:r>
          <a:r>
            <a:rPr lang="en-US" sz="1800" kern="1200" dirty="0">
              <a:solidFill>
                <a:schemeClr val="tx1"/>
              </a:solidFill>
            </a:rPr>
            <a:t> </a:t>
          </a:r>
          <a:r>
            <a:rPr lang="en-US" sz="1800" kern="1200" dirty="0" err="1">
              <a:solidFill>
                <a:schemeClr val="tx1"/>
              </a:solidFill>
            </a:rPr>
            <a:t>från</a:t>
          </a:r>
          <a:r>
            <a:rPr lang="en-US" sz="1800" kern="1200" dirty="0">
              <a:solidFill>
                <a:schemeClr val="tx1"/>
              </a:solidFill>
            </a:rPr>
            <a:t> </a:t>
          </a:r>
          <a:r>
            <a:rPr lang="en-US" sz="1800" kern="1200" dirty="0" err="1">
              <a:solidFill>
                <a:schemeClr val="tx1"/>
              </a:solidFill>
            </a:rPr>
            <a:t>äldre</a:t>
          </a:r>
          <a:r>
            <a:rPr lang="en-US" sz="1800" kern="1200" dirty="0">
              <a:solidFill>
                <a:schemeClr val="tx1"/>
              </a:solidFill>
            </a:rPr>
            <a:t> </a:t>
          </a:r>
          <a:r>
            <a:rPr lang="en-US" sz="1800" kern="1200" dirty="0" err="1">
              <a:solidFill>
                <a:schemeClr val="tx1"/>
              </a:solidFill>
            </a:rPr>
            <a:t>medborgare</a:t>
          </a:r>
          <a:r>
            <a:rPr lang="en-US" sz="1800" kern="1200" dirty="0">
              <a:solidFill>
                <a:schemeClr val="tx1"/>
              </a:solidFill>
            </a:rPr>
            <a:t>. </a:t>
          </a:r>
        </a:p>
      </dsp:txBody>
      <dsp:txXfrm>
        <a:off x="534385" y="1764103"/>
        <a:ext cx="2516067" cy="1509640"/>
      </dsp:txXfrm>
    </dsp:sp>
    <dsp:sp modelId="{22FEBCFB-9DC5-4DBE-9253-5F8B81D9ED82}">
      <dsp:nvSpPr>
        <dsp:cNvPr id="0" name=""/>
        <dsp:cNvSpPr/>
      </dsp:nvSpPr>
      <dsp:spPr>
        <a:xfrm>
          <a:off x="3302059" y="1764103"/>
          <a:ext cx="2516067" cy="1509640"/>
        </a:xfrm>
        <a:prstGeom prst="rect">
          <a:avLst/>
        </a:prstGeom>
        <a:gradFill rotWithShape="0">
          <a:gsLst>
            <a:gs pos="0">
              <a:schemeClr val="accent4">
                <a:alpha val="90000"/>
                <a:hueOff val="0"/>
                <a:satOff val="0"/>
                <a:lumOff val="0"/>
                <a:alphaOff val="-32000"/>
                <a:satMod val="103000"/>
                <a:lumMod val="102000"/>
                <a:tint val="94000"/>
              </a:schemeClr>
            </a:gs>
            <a:gs pos="50000">
              <a:schemeClr val="accent4">
                <a:alpha val="90000"/>
                <a:hueOff val="0"/>
                <a:satOff val="0"/>
                <a:lumOff val="0"/>
                <a:alphaOff val="-32000"/>
                <a:satMod val="110000"/>
                <a:lumMod val="100000"/>
                <a:shade val="100000"/>
              </a:schemeClr>
            </a:gs>
            <a:gs pos="100000">
              <a:schemeClr val="accent4">
                <a:alpha val="90000"/>
                <a:hueOff val="0"/>
                <a:satOff val="0"/>
                <a:lumOff val="0"/>
                <a:alphaOff val="-32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Att </a:t>
          </a:r>
          <a:r>
            <a:rPr lang="en-US" sz="1800" kern="1200" dirty="0" err="1">
              <a:solidFill>
                <a:schemeClr val="tx1"/>
              </a:solidFill>
            </a:rPr>
            <a:t>individanpassa</a:t>
          </a:r>
          <a:r>
            <a:rPr lang="en-US" sz="1800" kern="1200" dirty="0">
              <a:solidFill>
                <a:schemeClr val="tx1"/>
              </a:solidFill>
            </a:rPr>
            <a:t> </a:t>
          </a:r>
          <a:r>
            <a:rPr lang="en-US" sz="1800" kern="1200" dirty="0" err="1">
              <a:solidFill>
                <a:schemeClr val="tx1"/>
              </a:solidFill>
            </a:rPr>
            <a:t>vägledning</a:t>
          </a:r>
          <a:r>
            <a:rPr lang="en-US" sz="1800" kern="1200" dirty="0">
              <a:solidFill>
                <a:schemeClr val="tx1"/>
              </a:solidFill>
            </a:rPr>
            <a:t> /information </a:t>
          </a:r>
          <a:r>
            <a:rPr lang="en-US" sz="1800" kern="1200" dirty="0" err="1">
              <a:solidFill>
                <a:schemeClr val="tx1"/>
              </a:solidFill>
            </a:rPr>
            <a:t>som</a:t>
          </a:r>
          <a:r>
            <a:rPr lang="en-US" sz="1800" kern="1200" dirty="0">
              <a:solidFill>
                <a:schemeClr val="tx1"/>
              </a:solidFill>
            </a:rPr>
            <a:t> </a:t>
          </a:r>
          <a:r>
            <a:rPr lang="en-US" sz="1800" kern="1200" dirty="0" err="1">
              <a:solidFill>
                <a:schemeClr val="tx1"/>
              </a:solidFill>
            </a:rPr>
            <a:t>tex</a:t>
          </a:r>
          <a:r>
            <a:rPr lang="en-US" sz="1800" kern="1200" dirty="0">
              <a:solidFill>
                <a:schemeClr val="tx1"/>
              </a:solidFill>
            </a:rPr>
            <a:t> </a:t>
          </a:r>
          <a:r>
            <a:rPr lang="en-US" sz="1800" kern="1200" dirty="0" err="1">
              <a:solidFill>
                <a:schemeClr val="tx1"/>
              </a:solidFill>
            </a:rPr>
            <a:t>personliga</a:t>
          </a:r>
          <a:r>
            <a:rPr lang="en-US" sz="1800" kern="1200" dirty="0">
              <a:solidFill>
                <a:schemeClr val="tx1"/>
              </a:solidFill>
            </a:rPr>
            <a:t> </a:t>
          </a:r>
          <a:r>
            <a:rPr lang="en-US" sz="1800" kern="1200" dirty="0" err="1">
              <a:solidFill>
                <a:schemeClr val="tx1"/>
              </a:solidFill>
            </a:rPr>
            <a:t>möten</a:t>
          </a:r>
          <a:r>
            <a:rPr lang="en-US" sz="1800" kern="1200" dirty="0">
              <a:solidFill>
                <a:schemeClr val="tx1"/>
              </a:solidFill>
            </a:rPr>
            <a:t>. </a:t>
          </a:r>
        </a:p>
      </dsp:txBody>
      <dsp:txXfrm>
        <a:off x="3302059" y="1764103"/>
        <a:ext cx="2516067" cy="1509640"/>
      </dsp:txXfrm>
    </dsp:sp>
    <dsp:sp modelId="{60964DFA-63F3-4AAC-A9C0-41743EE8B5B1}">
      <dsp:nvSpPr>
        <dsp:cNvPr id="0" name=""/>
        <dsp:cNvSpPr/>
      </dsp:nvSpPr>
      <dsp:spPr>
        <a:xfrm>
          <a:off x="6069733" y="1764103"/>
          <a:ext cx="2516067" cy="1509640"/>
        </a:xfrm>
        <a:prstGeom prst="rect">
          <a:avLst/>
        </a:prstGeom>
        <a:gradFill rotWithShape="0">
          <a:gsLst>
            <a:gs pos="0">
              <a:schemeClr val="accent4">
                <a:alpha val="90000"/>
                <a:hueOff val="0"/>
                <a:satOff val="0"/>
                <a:lumOff val="0"/>
                <a:alphaOff val="-40000"/>
                <a:satMod val="103000"/>
                <a:lumMod val="102000"/>
                <a:tint val="94000"/>
              </a:schemeClr>
            </a:gs>
            <a:gs pos="50000">
              <a:schemeClr val="accent4">
                <a:alpha val="90000"/>
                <a:hueOff val="0"/>
                <a:satOff val="0"/>
                <a:lumOff val="0"/>
                <a:alphaOff val="-40000"/>
                <a:satMod val="110000"/>
                <a:lumMod val="100000"/>
                <a:shade val="100000"/>
              </a:schemeClr>
            </a:gs>
            <a:gs pos="100000">
              <a:schemeClr val="accent4">
                <a:alpha val="90000"/>
                <a:hueOff val="0"/>
                <a:satOff val="0"/>
                <a:lumOff val="0"/>
                <a:alphaOff val="-40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Att </a:t>
          </a:r>
          <a:r>
            <a:rPr lang="en-US" sz="1800" kern="1200" dirty="0" err="1">
              <a:solidFill>
                <a:schemeClr val="tx1"/>
              </a:solidFill>
            </a:rPr>
            <a:t>stötta</a:t>
          </a:r>
          <a:r>
            <a:rPr lang="en-US" sz="1800" kern="1200" dirty="0">
              <a:solidFill>
                <a:schemeClr val="tx1"/>
              </a:solidFill>
            </a:rPr>
            <a:t> </a:t>
          </a:r>
          <a:r>
            <a:rPr lang="en-US" sz="1800" kern="1200" dirty="0" err="1">
              <a:solidFill>
                <a:schemeClr val="tx1"/>
              </a:solidFill>
            </a:rPr>
            <a:t>medborgare</a:t>
          </a:r>
          <a:r>
            <a:rPr lang="en-US" sz="1800" kern="1200" dirty="0">
              <a:solidFill>
                <a:schemeClr val="tx1"/>
              </a:solidFill>
            </a:rPr>
            <a:t> </a:t>
          </a:r>
          <a:r>
            <a:rPr lang="en-US" sz="1800" kern="1200" dirty="0" err="1">
              <a:solidFill>
                <a:schemeClr val="tx1"/>
              </a:solidFill>
            </a:rPr>
            <a:t>att</a:t>
          </a:r>
          <a:r>
            <a:rPr lang="en-US" sz="1800" kern="1200" dirty="0">
              <a:solidFill>
                <a:schemeClr val="tx1"/>
              </a:solidFill>
            </a:rPr>
            <a:t> </a:t>
          </a:r>
          <a:r>
            <a:rPr lang="en-US" sz="1800" kern="1200" dirty="0" err="1">
              <a:solidFill>
                <a:schemeClr val="tx1"/>
              </a:solidFill>
            </a:rPr>
            <a:t>hitta</a:t>
          </a:r>
          <a:r>
            <a:rPr lang="en-US" sz="1800" kern="1200" dirty="0">
              <a:solidFill>
                <a:schemeClr val="tx1"/>
              </a:solidFill>
            </a:rPr>
            <a:t>/</a:t>
          </a:r>
          <a:r>
            <a:rPr lang="en-US" sz="1800" kern="1200" dirty="0" err="1">
              <a:solidFill>
                <a:schemeClr val="tx1"/>
              </a:solidFill>
            </a:rPr>
            <a:t>fylla</a:t>
          </a:r>
          <a:r>
            <a:rPr lang="en-US" sz="1800" kern="1200" dirty="0">
              <a:solidFill>
                <a:schemeClr val="tx1"/>
              </a:solidFill>
            </a:rPr>
            <a:t> i </a:t>
          </a:r>
          <a:r>
            <a:rPr lang="en-US" sz="1800" kern="1200" dirty="0" err="1">
              <a:solidFill>
                <a:schemeClr val="tx1"/>
              </a:solidFill>
            </a:rPr>
            <a:t>tex</a:t>
          </a:r>
          <a:r>
            <a:rPr lang="en-US" sz="1800" kern="1200" dirty="0">
              <a:solidFill>
                <a:schemeClr val="tx1"/>
              </a:solidFill>
            </a:rPr>
            <a:t> </a:t>
          </a:r>
          <a:r>
            <a:rPr lang="en-US" sz="1800" kern="1200" dirty="0" err="1">
              <a:solidFill>
                <a:schemeClr val="tx1"/>
              </a:solidFill>
            </a:rPr>
            <a:t>blanketter</a:t>
          </a:r>
          <a:r>
            <a:rPr lang="en-US" sz="1800" kern="1200" dirty="0">
              <a:solidFill>
                <a:schemeClr val="tx1"/>
              </a:solidFill>
            </a:rPr>
            <a:t> </a:t>
          </a:r>
        </a:p>
      </dsp:txBody>
      <dsp:txXfrm>
        <a:off x="6069733" y="1764103"/>
        <a:ext cx="2516067" cy="15096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C63FE-7EF7-4C1F-8522-8A2BA2C46C94}">
      <dsp:nvSpPr>
        <dsp:cNvPr id="0" name=""/>
        <dsp:cNvSpPr/>
      </dsp:nvSpPr>
      <dsp:spPr>
        <a:xfrm>
          <a:off x="3621558" y="1725"/>
          <a:ext cx="1356247" cy="88156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kern="1200" dirty="0"/>
            <a:t>Frivillig-centralen </a:t>
          </a:r>
        </a:p>
      </dsp:txBody>
      <dsp:txXfrm>
        <a:off x="3664592" y="44759"/>
        <a:ext cx="1270179" cy="795492"/>
      </dsp:txXfrm>
    </dsp:sp>
    <dsp:sp modelId="{F75BAE6C-FD4B-425C-9E1A-F971BEE3229A}">
      <dsp:nvSpPr>
        <dsp:cNvPr id="0" name=""/>
        <dsp:cNvSpPr/>
      </dsp:nvSpPr>
      <dsp:spPr>
        <a:xfrm>
          <a:off x="2222398" y="442505"/>
          <a:ext cx="4154567" cy="4154567"/>
        </a:xfrm>
        <a:custGeom>
          <a:avLst/>
          <a:gdLst/>
          <a:ahLst/>
          <a:cxnLst/>
          <a:rect l="0" t="0" r="0" b="0"/>
          <a:pathLst>
            <a:path>
              <a:moveTo>
                <a:pt x="2764078" y="116819"/>
              </a:moveTo>
              <a:arcTo wR="2077283" hR="2077283" stAng="17358391" swAng="150160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0110217-46AE-4677-9DA7-325B01CEE437}">
      <dsp:nvSpPr>
        <dsp:cNvPr id="0" name=""/>
        <dsp:cNvSpPr/>
      </dsp:nvSpPr>
      <dsp:spPr>
        <a:xfrm>
          <a:off x="5420539" y="1040367"/>
          <a:ext cx="1356247" cy="881560"/>
        </a:xfrm>
        <a:prstGeom prst="roundRect">
          <a:avLst/>
        </a:prstGeom>
        <a:solidFill>
          <a:schemeClr val="accent3">
            <a:hueOff val="320196"/>
            <a:satOff val="-6964"/>
            <a:lumOff val="6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kern="1200" dirty="0"/>
            <a:t>Regionen </a:t>
          </a:r>
        </a:p>
      </dsp:txBody>
      <dsp:txXfrm>
        <a:off x="5463573" y="1083401"/>
        <a:ext cx="1270179" cy="795492"/>
      </dsp:txXfrm>
    </dsp:sp>
    <dsp:sp modelId="{7767C55D-E6EB-4344-87A3-73A69D241A0E}">
      <dsp:nvSpPr>
        <dsp:cNvPr id="0" name=""/>
        <dsp:cNvSpPr/>
      </dsp:nvSpPr>
      <dsp:spPr>
        <a:xfrm>
          <a:off x="2222398" y="442505"/>
          <a:ext cx="4154567" cy="4154567"/>
        </a:xfrm>
        <a:custGeom>
          <a:avLst/>
          <a:gdLst/>
          <a:ahLst/>
          <a:cxnLst/>
          <a:rect l="0" t="0" r="0" b="0"/>
          <a:pathLst>
            <a:path>
              <a:moveTo>
                <a:pt x="4070080" y="1490883"/>
              </a:moveTo>
              <a:arcTo wR="2077283" hR="2077283" stAng="20616178" swAng="1967644"/>
            </a:path>
          </a:pathLst>
        </a:custGeom>
        <a:noFill/>
        <a:ln w="6350" cap="flat" cmpd="sng" algn="ctr">
          <a:solidFill>
            <a:schemeClr val="accent3">
              <a:hueOff val="320196"/>
              <a:satOff val="-6964"/>
              <a:lumOff val="6353"/>
              <a:alphaOff val="0"/>
            </a:schemeClr>
          </a:solidFill>
          <a:prstDash val="solid"/>
          <a:miter lim="800000"/>
        </a:ln>
        <a:effectLst/>
      </dsp:spPr>
      <dsp:style>
        <a:lnRef idx="1">
          <a:scrgbClr r="0" g="0" b="0"/>
        </a:lnRef>
        <a:fillRef idx="0">
          <a:scrgbClr r="0" g="0" b="0"/>
        </a:fillRef>
        <a:effectRef idx="0">
          <a:scrgbClr r="0" g="0" b="0"/>
        </a:effectRef>
        <a:fontRef idx="minor"/>
      </dsp:style>
    </dsp:sp>
    <dsp:sp modelId="{662AD0E2-42CA-4995-A088-56252EA5B308}">
      <dsp:nvSpPr>
        <dsp:cNvPr id="0" name=""/>
        <dsp:cNvSpPr/>
      </dsp:nvSpPr>
      <dsp:spPr>
        <a:xfrm>
          <a:off x="5420539" y="3117650"/>
          <a:ext cx="1356247" cy="881560"/>
        </a:xfrm>
        <a:prstGeom prst="roundRect">
          <a:avLst/>
        </a:prstGeom>
        <a:solidFill>
          <a:schemeClr val="accent3">
            <a:hueOff val="640392"/>
            <a:satOff val="-13927"/>
            <a:lumOff val="12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kern="1200" dirty="0"/>
            <a:t>Kyrkan</a:t>
          </a:r>
          <a:r>
            <a:rPr lang="sv-SE" sz="1600" kern="1200" dirty="0"/>
            <a:t> </a:t>
          </a:r>
        </a:p>
      </dsp:txBody>
      <dsp:txXfrm>
        <a:off x="5463573" y="3160684"/>
        <a:ext cx="1270179" cy="795492"/>
      </dsp:txXfrm>
    </dsp:sp>
    <dsp:sp modelId="{905F44A6-8472-4D14-8B73-929B96362833}">
      <dsp:nvSpPr>
        <dsp:cNvPr id="0" name=""/>
        <dsp:cNvSpPr/>
      </dsp:nvSpPr>
      <dsp:spPr>
        <a:xfrm>
          <a:off x="2222398" y="442505"/>
          <a:ext cx="4154567" cy="4154567"/>
        </a:xfrm>
        <a:custGeom>
          <a:avLst/>
          <a:gdLst/>
          <a:ahLst/>
          <a:cxnLst/>
          <a:rect l="0" t="0" r="0" b="0"/>
          <a:pathLst>
            <a:path>
              <a:moveTo>
                <a:pt x="3528954" y="3563136"/>
              </a:moveTo>
              <a:arcTo wR="2077283" hR="2077283" stAng="2740000" swAng="1501609"/>
            </a:path>
          </a:pathLst>
        </a:custGeom>
        <a:noFill/>
        <a:ln w="6350" cap="flat" cmpd="sng" algn="ctr">
          <a:solidFill>
            <a:schemeClr val="accent3">
              <a:hueOff val="640392"/>
              <a:satOff val="-13927"/>
              <a:lumOff val="12706"/>
              <a:alphaOff val="0"/>
            </a:schemeClr>
          </a:solidFill>
          <a:prstDash val="solid"/>
          <a:miter lim="800000"/>
        </a:ln>
        <a:effectLst/>
      </dsp:spPr>
      <dsp:style>
        <a:lnRef idx="1">
          <a:scrgbClr r="0" g="0" b="0"/>
        </a:lnRef>
        <a:fillRef idx="0">
          <a:scrgbClr r="0" g="0" b="0"/>
        </a:fillRef>
        <a:effectRef idx="0">
          <a:scrgbClr r="0" g="0" b="0"/>
        </a:effectRef>
        <a:fontRef idx="minor"/>
      </dsp:style>
    </dsp:sp>
    <dsp:sp modelId="{58C7E131-F1CE-442A-8D02-BA3CEEE35638}">
      <dsp:nvSpPr>
        <dsp:cNvPr id="0" name=""/>
        <dsp:cNvSpPr/>
      </dsp:nvSpPr>
      <dsp:spPr>
        <a:xfrm>
          <a:off x="3621558" y="4156292"/>
          <a:ext cx="1356247" cy="881560"/>
        </a:xfrm>
        <a:prstGeom prst="roundRect">
          <a:avLst/>
        </a:prstGeom>
        <a:solidFill>
          <a:schemeClr val="accent3">
            <a:hueOff val="960587"/>
            <a:satOff val="-20891"/>
            <a:lumOff val="190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kern="1200" dirty="0"/>
            <a:t>Mötesplatser </a:t>
          </a:r>
        </a:p>
      </dsp:txBody>
      <dsp:txXfrm>
        <a:off x="3664592" y="4199326"/>
        <a:ext cx="1270179" cy="795492"/>
      </dsp:txXfrm>
    </dsp:sp>
    <dsp:sp modelId="{92085966-9236-4E87-AA0D-564CBEF1515C}">
      <dsp:nvSpPr>
        <dsp:cNvPr id="0" name=""/>
        <dsp:cNvSpPr/>
      </dsp:nvSpPr>
      <dsp:spPr>
        <a:xfrm>
          <a:off x="2222398" y="442505"/>
          <a:ext cx="4154567" cy="4154567"/>
        </a:xfrm>
        <a:custGeom>
          <a:avLst/>
          <a:gdLst/>
          <a:ahLst/>
          <a:cxnLst/>
          <a:rect l="0" t="0" r="0" b="0"/>
          <a:pathLst>
            <a:path>
              <a:moveTo>
                <a:pt x="1390488" y="4037747"/>
              </a:moveTo>
              <a:arcTo wR="2077283" hR="2077283" stAng="6558391" swAng="1501609"/>
            </a:path>
          </a:pathLst>
        </a:custGeom>
        <a:noFill/>
        <a:ln w="6350" cap="flat" cmpd="sng" algn="ctr">
          <a:solidFill>
            <a:schemeClr val="accent3">
              <a:hueOff val="960587"/>
              <a:satOff val="-20891"/>
              <a:lumOff val="19058"/>
              <a:alphaOff val="0"/>
            </a:schemeClr>
          </a:solidFill>
          <a:prstDash val="solid"/>
          <a:miter lim="800000"/>
        </a:ln>
        <a:effectLst/>
      </dsp:spPr>
      <dsp:style>
        <a:lnRef idx="1">
          <a:scrgbClr r="0" g="0" b="0"/>
        </a:lnRef>
        <a:fillRef idx="0">
          <a:scrgbClr r="0" g="0" b="0"/>
        </a:fillRef>
        <a:effectRef idx="0">
          <a:scrgbClr r="0" g="0" b="0"/>
        </a:effectRef>
        <a:fontRef idx="minor"/>
      </dsp:style>
    </dsp:sp>
    <dsp:sp modelId="{787001A5-E272-4C0F-99FE-CA0B440C2767}">
      <dsp:nvSpPr>
        <dsp:cNvPr id="0" name=""/>
        <dsp:cNvSpPr/>
      </dsp:nvSpPr>
      <dsp:spPr>
        <a:xfrm>
          <a:off x="1822578" y="3117650"/>
          <a:ext cx="1356247" cy="881560"/>
        </a:xfrm>
        <a:prstGeom prst="roundRect">
          <a:avLst/>
        </a:prstGeom>
        <a:solidFill>
          <a:schemeClr val="accent3">
            <a:hueOff val="1280783"/>
            <a:satOff val="-27854"/>
            <a:lumOff val="254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kern="1200" dirty="0"/>
            <a:t>Hela kommunen </a:t>
          </a:r>
        </a:p>
      </dsp:txBody>
      <dsp:txXfrm>
        <a:off x="1865612" y="3160684"/>
        <a:ext cx="1270179" cy="795492"/>
      </dsp:txXfrm>
    </dsp:sp>
    <dsp:sp modelId="{A0F96848-89ED-428E-9031-847F1301AB2B}">
      <dsp:nvSpPr>
        <dsp:cNvPr id="0" name=""/>
        <dsp:cNvSpPr/>
      </dsp:nvSpPr>
      <dsp:spPr>
        <a:xfrm>
          <a:off x="2222398" y="442505"/>
          <a:ext cx="4154567" cy="4154567"/>
        </a:xfrm>
        <a:custGeom>
          <a:avLst/>
          <a:gdLst/>
          <a:ahLst/>
          <a:cxnLst/>
          <a:rect l="0" t="0" r="0" b="0"/>
          <a:pathLst>
            <a:path>
              <a:moveTo>
                <a:pt x="84486" y="2663683"/>
              </a:moveTo>
              <a:arcTo wR="2077283" hR="2077283" stAng="9816178" swAng="1967644"/>
            </a:path>
          </a:pathLst>
        </a:custGeom>
        <a:noFill/>
        <a:ln w="6350" cap="flat" cmpd="sng" algn="ctr">
          <a:solidFill>
            <a:schemeClr val="accent3">
              <a:hueOff val="1280783"/>
              <a:satOff val="-27854"/>
              <a:lumOff val="25411"/>
              <a:alphaOff val="0"/>
            </a:schemeClr>
          </a:solidFill>
          <a:prstDash val="solid"/>
          <a:miter lim="800000"/>
        </a:ln>
        <a:effectLst/>
      </dsp:spPr>
      <dsp:style>
        <a:lnRef idx="1">
          <a:scrgbClr r="0" g="0" b="0"/>
        </a:lnRef>
        <a:fillRef idx="0">
          <a:scrgbClr r="0" g="0" b="0"/>
        </a:fillRef>
        <a:effectRef idx="0">
          <a:scrgbClr r="0" g="0" b="0"/>
        </a:effectRef>
        <a:fontRef idx="minor"/>
      </dsp:style>
    </dsp:sp>
    <dsp:sp modelId="{BAF6A46F-5E44-4749-9958-1CADE2AB361B}">
      <dsp:nvSpPr>
        <dsp:cNvPr id="0" name=""/>
        <dsp:cNvSpPr/>
      </dsp:nvSpPr>
      <dsp:spPr>
        <a:xfrm>
          <a:off x="1822578" y="1040367"/>
          <a:ext cx="1356247" cy="881560"/>
        </a:xfrm>
        <a:prstGeom prst="roundRect">
          <a:avLst/>
        </a:prstGeom>
        <a:solidFill>
          <a:schemeClr val="accent3">
            <a:hueOff val="1600979"/>
            <a:satOff val="-34818"/>
            <a:lumOff val="3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kern="1200" dirty="0"/>
            <a:t>Seniorernas hus</a:t>
          </a:r>
        </a:p>
      </dsp:txBody>
      <dsp:txXfrm>
        <a:off x="1865612" y="1083401"/>
        <a:ext cx="1270179" cy="795492"/>
      </dsp:txXfrm>
    </dsp:sp>
    <dsp:sp modelId="{E380B321-5C1A-4B32-918E-51BB1368CB1C}">
      <dsp:nvSpPr>
        <dsp:cNvPr id="0" name=""/>
        <dsp:cNvSpPr/>
      </dsp:nvSpPr>
      <dsp:spPr>
        <a:xfrm>
          <a:off x="2222398" y="442505"/>
          <a:ext cx="4154567" cy="4154567"/>
        </a:xfrm>
        <a:custGeom>
          <a:avLst/>
          <a:gdLst/>
          <a:ahLst/>
          <a:cxnLst/>
          <a:rect l="0" t="0" r="0" b="0"/>
          <a:pathLst>
            <a:path>
              <a:moveTo>
                <a:pt x="625612" y="591431"/>
              </a:moveTo>
              <a:arcTo wR="2077283" hR="2077283" stAng="13540000" swAng="1501609"/>
            </a:path>
          </a:pathLst>
        </a:custGeom>
        <a:noFill/>
        <a:ln w="6350" cap="flat" cmpd="sng" algn="ctr">
          <a:solidFill>
            <a:schemeClr val="accent3">
              <a:hueOff val="1600979"/>
              <a:satOff val="-34818"/>
              <a:lumOff val="31764"/>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FDA8F-25A6-47D8-BD45-9EA71F23040F}">
      <dsp:nvSpPr>
        <dsp:cNvPr id="0" name=""/>
        <dsp:cNvSpPr/>
      </dsp:nvSpPr>
      <dsp:spPr>
        <a:xfrm>
          <a:off x="0" y="532447"/>
          <a:ext cx="9120187" cy="98298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DA5001-20F2-46BE-8217-DB2C9DCF8ABD}">
      <dsp:nvSpPr>
        <dsp:cNvPr id="0" name=""/>
        <dsp:cNvSpPr/>
      </dsp:nvSpPr>
      <dsp:spPr>
        <a:xfrm>
          <a:off x="297351" y="753618"/>
          <a:ext cx="540639" cy="5406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F995C9-390E-4A83-821D-EA3A2399E42D}">
      <dsp:nvSpPr>
        <dsp:cNvPr id="0" name=""/>
        <dsp:cNvSpPr/>
      </dsp:nvSpPr>
      <dsp:spPr>
        <a:xfrm>
          <a:off x="1135341" y="532447"/>
          <a:ext cx="7984845" cy="982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032" tIns="104032" rIns="104032" bIns="104032" numCol="1" spcCol="1270" anchor="ctr" anchorCtr="0">
          <a:noAutofit/>
        </a:bodyPr>
        <a:lstStyle/>
        <a:p>
          <a:pPr marL="0" lvl="0" indent="0" algn="l" defTabSz="1111250">
            <a:lnSpc>
              <a:spcPct val="100000"/>
            </a:lnSpc>
            <a:spcBef>
              <a:spcPct val="0"/>
            </a:spcBef>
            <a:spcAft>
              <a:spcPct val="35000"/>
            </a:spcAft>
            <a:buNone/>
          </a:pPr>
          <a:r>
            <a:rPr lang="en-US" sz="2500" kern="1200"/>
            <a:t>Många kommuner runt om i Sverige har inrättat rollen Seniorlots </a:t>
          </a:r>
          <a:endParaRPr lang="en-US" sz="2500" kern="1200" dirty="0"/>
        </a:p>
      </dsp:txBody>
      <dsp:txXfrm>
        <a:off x="1135341" y="532447"/>
        <a:ext cx="7984845" cy="982980"/>
      </dsp:txXfrm>
    </dsp:sp>
    <dsp:sp modelId="{0A8AE666-ED78-42E8-8B6B-42B7E66F617C}">
      <dsp:nvSpPr>
        <dsp:cNvPr id="0" name=""/>
        <dsp:cNvSpPr/>
      </dsp:nvSpPr>
      <dsp:spPr>
        <a:xfrm>
          <a:off x="0" y="1761172"/>
          <a:ext cx="9120187" cy="98298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F0C59A-C709-4BEE-AE3A-C07F377A6EE6}">
      <dsp:nvSpPr>
        <dsp:cNvPr id="0" name=""/>
        <dsp:cNvSpPr/>
      </dsp:nvSpPr>
      <dsp:spPr>
        <a:xfrm>
          <a:off x="297351" y="1982343"/>
          <a:ext cx="540639" cy="5406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3BE3D6-3068-4A1F-B911-A09B519C6DA4}">
      <dsp:nvSpPr>
        <dsp:cNvPr id="0" name=""/>
        <dsp:cNvSpPr/>
      </dsp:nvSpPr>
      <dsp:spPr>
        <a:xfrm>
          <a:off x="1135341" y="1761172"/>
          <a:ext cx="7984845" cy="982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032" tIns="104032" rIns="104032" bIns="104032" numCol="1" spcCol="1270" anchor="ctr" anchorCtr="0">
          <a:noAutofit/>
        </a:bodyPr>
        <a:lstStyle/>
        <a:p>
          <a:pPr marL="0" lvl="0" indent="0" algn="l" defTabSz="1111250">
            <a:lnSpc>
              <a:spcPct val="100000"/>
            </a:lnSpc>
            <a:spcBef>
              <a:spcPct val="0"/>
            </a:spcBef>
            <a:spcAft>
              <a:spcPct val="35000"/>
            </a:spcAft>
            <a:buNone/>
          </a:pPr>
          <a:r>
            <a:rPr lang="en-US" sz="2500" kern="1200"/>
            <a:t>Bla varit I kontatakt med lotsen i Sundbyberg, som har kommmit igång med uppsökande Arbete  </a:t>
          </a:r>
          <a:endParaRPr lang="en-US" sz="2500" kern="1200" dirty="0"/>
        </a:p>
      </dsp:txBody>
      <dsp:txXfrm>
        <a:off x="1135341" y="1761172"/>
        <a:ext cx="7984845" cy="98298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28B744-DD38-40E6-8D38-4DCC61500AD1}" type="datetimeFigureOut">
              <a:rPr lang="sv-SE" smtClean="0"/>
              <a:t>2025-02-27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D1BCDC-2D29-4692-8AA7-1D3E59285555}" type="slidenum">
              <a:rPr lang="sv-SE" smtClean="0"/>
              <a:t>‹#›</a:t>
            </a:fld>
            <a:endParaRPr lang="sv-SE"/>
          </a:p>
        </p:txBody>
      </p:sp>
    </p:spTree>
    <p:extLst>
      <p:ext uri="{BB962C8B-B14F-4D97-AF65-F5344CB8AC3E}">
        <p14:creationId xmlns:p14="http://schemas.microsoft.com/office/powerpoint/2010/main" val="1111891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kommun.falkenberg.se/omsorg-och-hjalp/stod-till-aldre/seniorlot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vaxjo.se/sidor/stod-och-omsorg/aldreomsorg/seniorlots.html" TargetMode="External"/><Relationship Id="rId4" Type="http://schemas.openxmlformats.org/officeDocument/2006/relationships/hyperlink" Target="https://www.partille.se/stod--omsorg/aldreomsorg/seniorlot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Med seniorlotsen kan vara möta de äldre tidigare och hjälpa dem, de kan då klara sig hemma längre och målet är att de ska klara sig längre hemma utan </a:t>
            </a:r>
            <a:r>
              <a:rPr lang="sv-SE" dirty="0" err="1"/>
              <a:t>instaser</a:t>
            </a:r>
            <a:r>
              <a:rPr lang="sv-SE" dirty="0"/>
              <a:t>. </a:t>
            </a:r>
          </a:p>
          <a:p>
            <a:endParaRPr lang="sv-SE" dirty="0"/>
          </a:p>
          <a:p>
            <a:r>
              <a:rPr lang="sv-SE" dirty="0"/>
              <a:t>Det ska vara lättare att komma i kontakt med oss och flera olika sätt, tex mötesplatser i kommunen </a:t>
            </a:r>
          </a:p>
          <a:p>
            <a:endParaRPr lang="sv-SE" dirty="0"/>
          </a:p>
          <a:p>
            <a:r>
              <a:rPr lang="sv-SE" dirty="0"/>
              <a:t>De blir mer delaktiga när de får med kunskap och ta beslut om sitt liv. </a:t>
            </a:r>
          </a:p>
        </p:txBody>
      </p:sp>
      <p:sp>
        <p:nvSpPr>
          <p:cNvPr id="4" name="Platshållare för bildnummer 3"/>
          <p:cNvSpPr>
            <a:spLocks noGrp="1"/>
          </p:cNvSpPr>
          <p:nvPr>
            <p:ph type="sldNum" sz="quarter" idx="5"/>
          </p:nvPr>
        </p:nvSpPr>
        <p:spPr/>
        <p:txBody>
          <a:bodyPr/>
          <a:lstStyle/>
          <a:p>
            <a:fld id="{30D1BCDC-2D29-4692-8AA7-1D3E59285555}" type="slidenum">
              <a:rPr lang="sv-SE" smtClean="0"/>
              <a:t>2</a:t>
            </a:fld>
            <a:endParaRPr lang="sv-SE"/>
          </a:p>
        </p:txBody>
      </p:sp>
    </p:spTree>
    <p:extLst>
      <p:ext uri="{BB962C8B-B14F-4D97-AF65-F5344CB8AC3E}">
        <p14:creationId xmlns:p14="http://schemas.microsoft.com/office/powerpoint/2010/main" val="56091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Seniorlotsen behvöer ha god kännedom om våra mötesplatser, pensionärsföreningar etc. Kunna förmedla var man tex kan köpa bra matlådor, beställa mat etc. Även kunna få god kännedom kring vad som behövs för information till de äldre, då hen kommer att få god inblick i vad de äldre har för behov. </a:t>
            </a:r>
          </a:p>
        </p:txBody>
      </p:sp>
      <p:sp>
        <p:nvSpPr>
          <p:cNvPr id="4" name="Platshållare för bildnummer 3"/>
          <p:cNvSpPr>
            <a:spLocks noGrp="1"/>
          </p:cNvSpPr>
          <p:nvPr>
            <p:ph type="sldNum" sz="quarter" idx="5"/>
          </p:nvPr>
        </p:nvSpPr>
        <p:spPr/>
        <p:txBody>
          <a:bodyPr/>
          <a:lstStyle/>
          <a:p>
            <a:fld id="{30D1BCDC-2D29-4692-8AA7-1D3E59285555}" type="slidenum">
              <a:rPr lang="sv-SE" smtClean="0"/>
              <a:t>3</a:t>
            </a:fld>
            <a:endParaRPr lang="sv-SE"/>
          </a:p>
        </p:txBody>
      </p:sp>
    </p:spTree>
    <p:extLst>
      <p:ext uri="{BB962C8B-B14F-4D97-AF65-F5344CB8AC3E}">
        <p14:creationId xmlns:p14="http://schemas.microsoft.com/office/powerpoint/2010/main" val="849032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0D1BCDC-2D29-4692-8AA7-1D3E59285555}" type="slidenum">
              <a:rPr lang="sv-SE" smtClean="0"/>
              <a:t>5</a:t>
            </a:fld>
            <a:endParaRPr lang="sv-SE"/>
          </a:p>
        </p:txBody>
      </p:sp>
    </p:spTree>
    <p:extLst>
      <p:ext uri="{BB962C8B-B14F-4D97-AF65-F5344CB8AC3E}">
        <p14:creationId xmlns:p14="http://schemas.microsoft.com/office/powerpoint/2010/main" val="142877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solidFill>
                <a:srgbClr val="467886"/>
              </a:solidFill>
              <a:hlinkClick r:id="rId3">
                <a:extLst>
                  <a:ext uri="{A12FA001-AC4F-418D-AE19-62706E023703}">
                    <ahyp:hlinkClr xmlns:ahyp="http://schemas.microsoft.com/office/drawing/2018/hyperlinkcolor" val="tx"/>
                  </a:ext>
                </a:extLst>
              </a:hlinkClick>
            </a:endParaRPr>
          </a:p>
          <a:p>
            <a:r>
              <a:rPr lang="en-US" dirty="0" err="1">
                <a:solidFill>
                  <a:srgbClr val="467886"/>
                </a:solidFill>
                <a:hlinkClick r:id="rId3">
                  <a:extLst>
                    <a:ext uri="{A12FA001-AC4F-418D-AE19-62706E023703}">
                      <ahyp:hlinkClr xmlns:ahyp="http://schemas.microsoft.com/office/drawing/2018/hyperlinkcolor" val="tx"/>
                    </a:ext>
                  </a:extLst>
                </a:hlinkClick>
              </a:rPr>
              <a:t>Seniorlots</a:t>
            </a:r>
            <a:r>
              <a:rPr lang="en-US" dirty="0"/>
              <a:t> Falkenberg</a:t>
            </a:r>
            <a:endParaRPr lang="en-US" dirty="0">
              <a:hlinkClick r:id="rId3"/>
            </a:endParaRPr>
          </a:p>
          <a:p>
            <a:r>
              <a:rPr lang="en-US" dirty="0" err="1">
                <a:hlinkClick r:id="rId4"/>
              </a:rPr>
              <a:t>Seniorlots</a:t>
            </a:r>
            <a:r>
              <a:rPr lang="en-US" dirty="0"/>
              <a:t> </a:t>
            </a:r>
            <a:r>
              <a:rPr lang="en-US" dirty="0" err="1"/>
              <a:t>Partille</a:t>
            </a:r>
            <a:endParaRPr lang="en-US" dirty="0"/>
          </a:p>
          <a:p>
            <a:r>
              <a:rPr lang="en-US" dirty="0" err="1">
                <a:hlinkClick r:id="rId5"/>
              </a:rPr>
              <a:t>Seniorlots</a:t>
            </a:r>
            <a:r>
              <a:rPr lang="en-US" dirty="0">
                <a:hlinkClick r:id="rId5"/>
              </a:rPr>
              <a:t> - Växjö kommun</a:t>
            </a:r>
            <a:endParaRPr lang="en-US" dirty="0"/>
          </a:p>
          <a:p>
            <a:endParaRPr lang="en-US" dirty="0"/>
          </a:p>
          <a:p>
            <a:r>
              <a:rPr lang="en-US" dirty="0" err="1"/>
              <a:t>Varit</a:t>
            </a:r>
            <a:r>
              <a:rPr lang="en-US" dirty="0"/>
              <a:t> I </a:t>
            </a:r>
            <a:r>
              <a:rPr lang="en-US" dirty="0" err="1"/>
              <a:t>kontakt</a:t>
            </a:r>
            <a:r>
              <a:rPr lang="en-US" dirty="0"/>
              <a:t> med </a:t>
            </a:r>
            <a:r>
              <a:rPr lang="en-US" dirty="0" err="1"/>
              <a:t>nynäshamn</a:t>
            </a:r>
            <a:r>
              <a:rPr lang="en-US" dirty="0"/>
              <a:t> kommun, </a:t>
            </a:r>
            <a:r>
              <a:rPr lang="en-US" dirty="0" err="1"/>
              <a:t>där</a:t>
            </a:r>
            <a:r>
              <a:rPr lang="en-US" dirty="0"/>
              <a:t> </a:t>
            </a:r>
            <a:r>
              <a:rPr lang="en-US" dirty="0" err="1"/>
              <a:t>har</a:t>
            </a:r>
            <a:r>
              <a:rPr lang="en-US" dirty="0"/>
              <a:t> </a:t>
            </a:r>
            <a:r>
              <a:rPr lang="en-US" dirty="0" err="1"/>
              <a:t>deras</a:t>
            </a:r>
            <a:r>
              <a:rPr lang="en-US" dirty="0"/>
              <a:t> </a:t>
            </a:r>
            <a:r>
              <a:rPr lang="en-US" dirty="0" err="1"/>
              <a:t>äldrelots</a:t>
            </a:r>
            <a:r>
              <a:rPr lang="en-US" dirty="0"/>
              <a:t> </a:t>
            </a:r>
            <a:r>
              <a:rPr lang="en-US" dirty="0" err="1"/>
              <a:t>tagit</a:t>
            </a:r>
            <a:r>
              <a:rPr lang="en-US" dirty="0"/>
              <a:t> </a:t>
            </a:r>
            <a:r>
              <a:rPr lang="en-US" dirty="0" err="1"/>
              <a:t>fram</a:t>
            </a:r>
            <a:r>
              <a:rPr lang="en-US" dirty="0"/>
              <a:t> </a:t>
            </a:r>
            <a:r>
              <a:rPr lang="en-US" dirty="0" err="1"/>
              <a:t>ett</a:t>
            </a:r>
            <a:r>
              <a:rPr lang="en-US" dirty="0"/>
              <a:t> </a:t>
            </a:r>
            <a:r>
              <a:rPr lang="en-US" dirty="0" err="1"/>
              <a:t>informationsmaterial</a:t>
            </a:r>
            <a:r>
              <a:rPr lang="en-US" dirty="0"/>
              <a:t> </a:t>
            </a:r>
            <a:r>
              <a:rPr lang="en-US" dirty="0" err="1"/>
              <a:t>tll</a:t>
            </a:r>
            <a:r>
              <a:rPr lang="en-US" dirty="0"/>
              <a:t> </a:t>
            </a:r>
            <a:r>
              <a:rPr lang="en-US" dirty="0" err="1"/>
              <a:t>äldre</a:t>
            </a:r>
            <a:r>
              <a:rPr lang="en-US" dirty="0"/>
              <a:t> </a:t>
            </a:r>
          </a:p>
          <a:p>
            <a:endParaRPr lang="en-US" dirty="0"/>
          </a:p>
          <a:p>
            <a:endParaRPr lang="en-US" dirty="0"/>
          </a:p>
        </p:txBody>
      </p:sp>
      <p:sp>
        <p:nvSpPr>
          <p:cNvPr id="4" name="Platshållare för bildnummer 3"/>
          <p:cNvSpPr>
            <a:spLocks noGrp="1"/>
          </p:cNvSpPr>
          <p:nvPr>
            <p:ph type="sldNum" sz="quarter" idx="5"/>
          </p:nvPr>
        </p:nvSpPr>
        <p:spPr/>
        <p:txBody>
          <a:bodyPr/>
          <a:lstStyle/>
          <a:p>
            <a:fld id="{30D1BCDC-2D29-4692-8AA7-1D3E59285555}" type="slidenum">
              <a:rPr lang="sv-SE" smtClean="0"/>
              <a:t>6</a:t>
            </a:fld>
            <a:endParaRPr lang="sv-SE"/>
          </a:p>
        </p:txBody>
      </p:sp>
    </p:spTree>
    <p:extLst>
      <p:ext uri="{BB962C8B-B14F-4D97-AF65-F5344CB8AC3E}">
        <p14:creationId xmlns:p14="http://schemas.microsoft.com/office/powerpoint/2010/main" val="40906259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pic>
        <p:nvPicPr>
          <p:cNvPr id="4" name="Bildobjekt 9">
            <a:extLst>
              <a:ext uri="{FF2B5EF4-FFF2-40B4-BE49-F238E27FC236}">
                <a16:creationId xmlns:a16="http://schemas.microsoft.com/office/drawing/2014/main" id="{28AE3135-9BE3-DCBF-AEB9-AEEA94FF06C3}"/>
              </a:ext>
            </a:extLst>
          </p:cNvPr>
          <p:cNvPicPr>
            <a:picLocks noChangeAspect="1"/>
          </p:cNvPicPr>
          <p:nvPr/>
        </p:nvPicPr>
        <p:blipFill>
          <a:blip r:embed="rId2">
            <a:extLst>
              <a:ext uri="{28A0092B-C50C-407E-A947-70E740481C1C}">
                <a14:useLocalDpi xmlns:a14="http://schemas.microsoft.com/office/drawing/2010/main" val="0"/>
              </a:ext>
            </a:extLst>
          </a:blip>
          <a:srcRect t="10622"/>
          <a:stretch>
            <a:fillRect/>
          </a:stretch>
        </p:blipFill>
        <p:spPr bwMode="auto">
          <a:xfrm>
            <a:off x="3175" y="0"/>
            <a:ext cx="12199938"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objekt 10">
            <a:extLst>
              <a:ext uri="{FF2B5EF4-FFF2-40B4-BE49-F238E27FC236}">
                <a16:creationId xmlns:a16="http://schemas.microsoft.com/office/drawing/2014/main" id="{6F014DCA-E514-D6F5-1F0C-C16A5E16BFEB}"/>
              </a:ext>
            </a:extLst>
          </p:cNvPr>
          <p:cNvPicPr>
            <a:picLocks noChangeAspect="1"/>
          </p:cNvPicPr>
          <p:nvPr/>
        </p:nvPicPr>
        <p:blipFill>
          <a:blip r:embed="rId3">
            <a:extLst>
              <a:ext uri="{28A0092B-C50C-407E-A947-70E740481C1C}">
                <a14:useLocalDpi xmlns:a14="http://schemas.microsoft.com/office/drawing/2010/main" val="0"/>
              </a:ext>
            </a:extLst>
          </a:blip>
          <a:srcRect l="16321" r="12804" b="33897"/>
          <a:stretch>
            <a:fillRect/>
          </a:stretch>
        </p:blipFill>
        <p:spPr bwMode="auto">
          <a:xfrm>
            <a:off x="0" y="3902075"/>
            <a:ext cx="12206288"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Bildobjekt 11" descr="Strängnäs kommun logotyp">
            <a:extLst>
              <a:ext uri="{FF2B5EF4-FFF2-40B4-BE49-F238E27FC236}">
                <a16:creationId xmlns:a16="http://schemas.microsoft.com/office/drawing/2014/main" id="{B675448D-C9E3-BD82-F7C0-95B521A43D1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54038" y="554038"/>
            <a:ext cx="4418012" cy="80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ktangel 12" descr="Tillsammans och med invånarnyttan i fokus, &#10;skapar vi framtidens hållbara kommun &#10;i hjärtat av Mälardalen. ">
            <a:extLst>
              <a:ext uri="{FF2B5EF4-FFF2-40B4-BE49-F238E27FC236}">
                <a16:creationId xmlns:a16="http://schemas.microsoft.com/office/drawing/2014/main" id="{E3AD84DA-CCFA-3EE0-A2E4-31CB0819A8F2}"/>
              </a:ext>
            </a:extLst>
          </p:cNvPr>
          <p:cNvSpPr>
            <a:spLocks noChangeArrowheads="1"/>
          </p:cNvSpPr>
          <p:nvPr/>
        </p:nvSpPr>
        <p:spPr bwMode="auto">
          <a:xfrm>
            <a:off x="2651125" y="4981575"/>
            <a:ext cx="6886575"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ts val="3075"/>
              </a:lnSpc>
            </a:pPr>
            <a:r>
              <a:rPr lang="sv-SE" altLang="sv-SE" sz="2400">
                <a:solidFill>
                  <a:srgbClr val="CFE5E3"/>
                </a:solidFill>
                <a:latin typeface="Calibri Light" panose="020F0302020204030204" pitchFamily="34" charset="0"/>
                <a:ea typeface="Calibri" panose="020F0502020204030204" pitchFamily="34" charset="0"/>
                <a:cs typeface="Times New Roman" panose="02020603050405020304" pitchFamily="18" charset="0"/>
              </a:rPr>
              <a:t>Tillsammans och med invånarnyttan i fokus, </a:t>
            </a:r>
          </a:p>
          <a:p>
            <a:pPr algn="ctr" eaLnBrk="1" hangingPunct="1">
              <a:lnSpc>
                <a:spcPts val="3075"/>
              </a:lnSpc>
            </a:pPr>
            <a:r>
              <a:rPr lang="sv-SE" altLang="sv-SE" sz="2400">
                <a:solidFill>
                  <a:srgbClr val="CFE5E3"/>
                </a:solidFill>
                <a:latin typeface="Calibri Light" panose="020F0302020204030204" pitchFamily="34" charset="0"/>
                <a:ea typeface="Calibri" panose="020F0502020204030204" pitchFamily="34" charset="0"/>
                <a:cs typeface="Times New Roman" panose="02020603050405020304" pitchFamily="18" charset="0"/>
              </a:rPr>
              <a:t>skapar vi framtidens hållbara kommun </a:t>
            </a:r>
          </a:p>
          <a:p>
            <a:pPr algn="ctr" eaLnBrk="1" hangingPunct="1">
              <a:lnSpc>
                <a:spcPts val="3075"/>
              </a:lnSpc>
            </a:pPr>
            <a:r>
              <a:rPr lang="sv-SE" altLang="sv-SE" sz="2400">
                <a:solidFill>
                  <a:srgbClr val="CFE5E3"/>
                </a:solidFill>
                <a:latin typeface="Calibri Light" panose="020F0302020204030204" pitchFamily="34" charset="0"/>
                <a:ea typeface="Calibri" panose="020F0502020204030204" pitchFamily="34" charset="0"/>
                <a:cs typeface="Times New Roman" panose="02020603050405020304" pitchFamily="18" charset="0"/>
              </a:rPr>
              <a:t>i hjärtat av Mälardalen. </a:t>
            </a:r>
          </a:p>
        </p:txBody>
      </p:sp>
      <p:sp>
        <p:nvSpPr>
          <p:cNvPr id="2" name="Rubrik 1"/>
          <p:cNvSpPr>
            <a:spLocks noGrp="1"/>
          </p:cNvSpPr>
          <p:nvPr>
            <p:ph type="ctrTitle"/>
          </p:nvPr>
        </p:nvSpPr>
        <p:spPr>
          <a:xfrm>
            <a:off x="1526181" y="2237969"/>
            <a:ext cx="9120187" cy="720725"/>
          </a:xfrm>
        </p:spPr>
        <p:txBody>
          <a:bodyPr anchor="b">
            <a:noAutofit/>
          </a:bodyPr>
          <a:lstStyle>
            <a:lvl1pPr algn="ctr">
              <a:defRPr sz="5400"/>
            </a:lvl1pPr>
          </a:lstStyle>
          <a:p>
            <a:r>
              <a:rPr lang="sv-SE"/>
              <a:t>Klicka här för att ändra mall för rubrikformat</a:t>
            </a:r>
          </a:p>
        </p:txBody>
      </p:sp>
      <p:sp>
        <p:nvSpPr>
          <p:cNvPr id="3" name="Underrubrik 2"/>
          <p:cNvSpPr>
            <a:spLocks noGrp="1"/>
          </p:cNvSpPr>
          <p:nvPr>
            <p:ph type="subTitle" idx="1"/>
          </p:nvPr>
        </p:nvSpPr>
        <p:spPr>
          <a:xfrm>
            <a:off x="1526182" y="3048032"/>
            <a:ext cx="9120187" cy="1091120"/>
          </a:xfrm>
        </p:spPr>
        <p:txBody>
          <a:bodyPr>
            <a:normAutofit/>
          </a:bodyPr>
          <a:lstStyle>
            <a:lvl1pPr marL="0" indent="0" algn="ctr">
              <a:buNone/>
              <a:defRPr sz="3200">
                <a:solidFill>
                  <a:srgbClr val="39836C"/>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Tree>
    <p:extLst>
      <p:ext uri="{BB962C8B-B14F-4D97-AF65-F5344CB8AC3E}">
        <p14:creationId xmlns:p14="http://schemas.microsoft.com/office/powerpoint/2010/main" val="1656508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Rubrik och innehåll - vi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0A77685-BAEB-5C2A-9F58-100D3CFBA729}"/>
              </a:ext>
            </a:extLst>
          </p:cNvPr>
          <p:cNvSpPr>
            <a:spLocks noGrp="1"/>
          </p:cNvSpPr>
          <p:nvPr>
            <p:ph type="dt" sz="half" idx="10"/>
          </p:nvPr>
        </p:nvSpPr>
        <p:spPr/>
        <p:txBody>
          <a:bodyPr/>
          <a:lstStyle>
            <a:lvl1pPr>
              <a:defRPr/>
            </a:lvl1pPr>
          </a:lstStyle>
          <a:p>
            <a:pPr>
              <a:defRPr/>
            </a:pPr>
            <a:fld id="{114A91C5-E931-4A69-B41C-9C8BFABCD0BB}" type="datetimeFigureOut">
              <a:rPr lang="sv-SE"/>
              <a:pPr>
                <a:defRPr/>
              </a:pPr>
              <a:t>2025-02-27</a:t>
            </a:fld>
            <a:endParaRPr lang="sv-SE"/>
          </a:p>
        </p:txBody>
      </p:sp>
      <p:sp>
        <p:nvSpPr>
          <p:cNvPr id="5" name="Platshållare för sidfot 4">
            <a:extLst>
              <a:ext uri="{FF2B5EF4-FFF2-40B4-BE49-F238E27FC236}">
                <a16:creationId xmlns:a16="http://schemas.microsoft.com/office/drawing/2014/main" id="{691F9DAB-6853-7F44-D5F8-C2492EE676CE}"/>
              </a:ext>
            </a:extLst>
          </p:cNvPr>
          <p:cNvSpPr>
            <a:spLocks noGrp="1"/>
          </p:cNvSpPr>
          <p:nvPr>
            <p:ph type="ftr" sz="quarter" idx="11"/>
          </p:nvPr>
        </p:nvSpPr>
        <p:spPr/>
        <p:txBody>
          <a:bodyPr/>
          <a:lstStyle>
            <a:lvl1pPr>
              <a:defRPr/>
            </a:lvl1pPr>
          </a:lstStyle>
          <a:p>
            <a:pPr>
              <a:defRPr/>
            </a:pPr>
            <a:endParaRPr lang="sv-SE"/>
          </a:p>
        </p:txBody>
      </p:sp>
      <p:sp>
        <p:nvSpPr>
          <p:cNvPr id="6" name="Platshållare för bildnummer 5">
            <a:extLst>
              <a:ext uri="{FF2B5EF4-FFF2-40B4-BE49-F238E27FC236}">
                <a16:creationId xmlns:a16="http://schemas.microsoft.com/office/drawing/2014/main" id="{E5C2561A-F878-21CF-8D2F-93D3C1C447DD}"/>
              </a:ext>
            </a:extLst>
          </p:cNvPr>
          <p:cNvSpPr>
            <a:spLocks noGrp="1"/>
          </p:cNvSpPr>
          <p:nvPr>
            <p:ph type="sldNum" sz="quarter" idx="12"/>
          </p:nvPr>
        </p:nvSpPr>
        <p:spPr/>
        <p:txBody>
          <a:bodyPr/>
          <a:lstStyle>
            <a:lvl1pPr>
              <a:defRPr/>
            </a:lvl1pPr>
          </a:lstStyle>
          <a:p>
            <a:fld id="{26EC9CDC-4F3A-4C50-A7F8-46DCE4E6ECE5}" type="slidenum">
              <a:rPr lang="sv-SE" altLang="sv-SE"/>
              <a:pPr/>
              <a:t>‹#›</a:t>
            </a:fld>
            <a:endParaRPr lang="sv-SE" altLang="sv-SE"/>
          </a:p>
        </p:txBody>
      </p:sp>
    </p:spTree>
    <p:extLst>
      <p:ext uri="{BB962C8B-B14F-4D97-AF65-F5344CB8AC3E}">
        <p14:creationId xmlns:p14="http://schemas.microsoft.com/office/powerpoint/2010/main" val="831667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2F99D86E-8CB1-9ABC-9535-324E1A1FA787}"/>
              </a:ext>
            </a:extLst>
          </p:cNvPr>
          <p:cNvSpPr/>
          <p:nvPr/>
        </p:nvSpPr>
        <p:spPr>
          <a:xfrm rot="10800000">
            <a:off x="0" y="0"/>
            <a:ext cx="12192000" cy="5688013"/>
          </a:xfrm>
          <a:prstGeom prst="rect">
            <a:avLst/>
          </a:prstGeom>
          <a:gradFill>
            <a:gsLst>
              <a:gs pos="0">
                <a:schemeClr val="bg1">
                  <a:lumMod val="0"/>
                  <a:lumOff val="100000"/>
                </a:schemeClr>
              </a:gs>
              <a:gs pos="18000">
                <a:srgbClr val="BDD7F2">
                  <a:alpha val="35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sv-SE"/>
          </a:p>
        </p:txBody>
      </p:sp>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a:extLst>
              <a:ext uri="{FF2B5EF4-FFF2-40B4-BE49-F238E27FC236}">
                <a16:creationId xmlns:a16="http://schemas.microsoft.com/office/drawing/2014/main" id="{7E744532-9C04-6AAB-69F8-2057C587D28C}"/>
              </a:ext>
            </a:extLst>
          </p:cNvPr>
          <p:cNvSpPr>
            <a:spLocks noGrp="1"/>
          </p:cNvSpPr>
          <p:nvPr>
            <p:ph type="dt" sz="half" idx="10"/>
          </p:nvPr>
        </p:nvSpPr>
        <p:spPr/>
        <p:txBody>
          <a:bodyPr/>
          <a:lstStyle>
            <a:lvl1pPr>
              <a:defRPr/>
            </a:lvl1pPr>
          </a:lstStyle>
          <a:p>
            <a:pPr>
              <a:defRPr/>
            </a:pPr>
            <a:fld id="{2A17F303-9A1D-429A-985E-82B1C573DCF9}" type="datetimeFigureOut">
              <a:rPr lang="sv-SE"/>
              <a:pPr>
                <a:defRPr/>
              </a:pPr>
              <a:t>2025-02-27</a:t>
            </a:fld>
            <a:endParaRPr lang="sv-SE"/>
          </a:p>
        </p:txBody>
      </p:sp>
      <p:sp>
        <p:nvSpPr>
          <p:cNvPr id="6" name="Platshållare för sidfot 4">
            <a:extLst>
              <a:ext uri="{FF2B5EF4-FFF2-40B4-BE49-F238E27FC236}">
                <a16:creationId xmlns:a16="http://schemas.microsoft.com/office/drawing/2014/main" id="{C1842B24-B281-1CC3-031D-1171C9E93E75}"/>
              </a:ext>
            </a:extLst>
          </p:cNvPr>
          <p:cNvSpPr>
            <a:spLocks noGrp="1"/>
          </p:cNvSpPr>
          <p:nvPr>
            <p:ph type="ftr" sz="quarter" idx="11"/>
          </p:nvPr>
        </p:nvSpPr>
        <p:spPr/>
        <p:txBody>
          <a:bodyPr/>
          <a:lstStyle>
            <a:lvl1pPr>
              <a:defRPr/>
            </a:lvl1pPr>
          </a:lstStyle>
          <a:p>
            <a:pPr>
              <a:defRPr/>
            </a:pPr>
            <a:endParaRPr lang="sv-SE"/>
          </a:p>
        </p:txBody>
      </p:sp>
      <p:sp>
        <p:nvSpPr>
          <p:cNvPr id="7" name="Platshållare för bildnummer 5">
            <a:extLst>
              <a:ext uri="{FF2B5EF4-FFF2-40B4-BE49-F238E27FC236}">
                <a16:creationId xmlns:a16="http://schemas.microsoft.com/office/drawing/2014/main" id="{1980F514-A6A6-D982-4744-C1AC28742D91}"/>
              </a:ext>
            </a:extLst>
          </p:cNvPr>
          <p:cNvSpPr>
            <a:spLocks noGrp="1"/>
          </p:cNvSpPr>
          <p:nvPr>
            <p:ph type="sldNum" sz="quarter" idx="12"/>
          </p:nvPr>
        </p:nvSpPr>
        <p:spPr/>
        <p:txBody>
          <a:bodyPr/>
          <a:lstStyle>
            <a:lvl1pPr>
              <a:defRPr/>
            </a:lvl1pPr>
          </a:lstStyle>
          <a:p>
            <a:fld id="{3E60809E-8FF7-48EE-893B-DC2E902B0CD0}" type="slidenum">
              <a:rPr lang="sv-SE" altLang="sv-SE"/>
              <a:pPr/>
              <a:t>‹#›</a:t>
            </a:fld>
            <a:endParaRPr lang="sv-SE" altLang="sv-SE"/>
          </a:p>
        </p:txBody>
      </p:sp>
    </p:spTree>
    <p:extLst>
      <p:ext uri="{BB962C8B-B14F-4D97-AF65-F5344CB8AC3E}">
        <p14:creationId xmlns:p14="http://schemas.microsoft.com/office/powerpoint/2010/main" val="982152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Pr>
        <a:solidFill>
          <a:srgbClr val="39836C"/>
        </a:solidFill>
        <a:effectLst/>
      </p:bgPr>
    </p:bg>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BCB5D85D-1B5E-CE42-852E-B0985EAE4FFF}"/>
              </a:ext>
            </a:extLst>
          </p:cNvPr>
          <p:cNvSpPr txBox="1"/>
          <p:nvPr/>
        </p:nvSpPr>
        <p:spPr>
          <a:xfrm>
            <a:off x="10302875" y="6407150"/>
            <a:ext cx="1712913" cy="261938"/>
          </a:xfrm>
          <a:prstGeom prst="rect">
            <a:avLst/>
          </a:prstGeom>
          <a:noFill/>
        </p:spPr>
        <p:txBody>
          <a:bodyPr>
            <a:spAutoFit/>
          </a:bodyPr>
          <a:lstStyle/>
          <a:p>
            <a:pPr algn="r" eaLnBrk="1" fontAlgn="auto" hangingPunct="1">
              <a:spcBef>
                <a:spcPts val="0"/>
              </a:spcBef>
              <a:spcAft>
                <a:spcPts val="0"/>
              </a:spcAft>
              <a:defRPr/>
            </a:pPr>
            <a:r>
              <a:rPr lang="sv-SE" sz="1100" spc="80">
                <a:solidFill>
                  <a:schemeClr val="bg1"/>
                </a:solidFill>
                <a:latin typeface="+mn-lt"/>
              </a:rPr>
              <a:t>WWW.STRANGNAS.SE</a:t>
            </a:r>
          </a:p>
        </p:txBody>
      </p:sp>
      <p:pic>
        <p:nvPicPr>
          <p:cNvPr id="5" name="Bildobjekt 10">
            <a:extLst>
              <a:ext uri="{FF2B5EF4-FFF2-40B4-BE49-F238E27FC236}">
                <a16:creationId xmlns:a16="http://schemas.microsoft.com/office/drawing/2014/main" id="{FACE93B2-0B9D-86C1-4EC7-ACD9996CAE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713" y="6269038"/>
            <a:ext cx="20081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ubrik 1"/>
          <p:cNvSpPr>
            <a:spLocks noGrp="1"/>
          </p:cNvSpPr>
          <p:nvPr>
            <p:ph type="title"/>
          </p:nvPr>
        </p:nvSpPr>
        <p:spPr>
          <a:xfrm>
            <a:off x="1529556" y="2268537"/>
            <a:ext cx="9120187" cy="720725"/>
          </a:xfrm>
        </p:spPr>
        <p:txBody>
          <a:bodyPr anchor="b">
            <a:normAutofit/>
          </a:bodyPr>
          <a:lstStyle>
            <a:lvl1pPr algn="ctr">
              <a:defRPr sz="5400">
                <a:solidFill>
                  <a:schemeClr val="bg1"/>
                </a:solidFill>
              </a:defRPr>
            </a:lvl1pPr>
          </a:lstStyle>
          <a:p>
            <a:r>
              <a:rPr lang="sv-SE"/>
              <a:t>Klicka här för att ändra mall för rubrikformat</a:t>
            </a:r>
          </a:p>
        </p:txBody>
      </p:sp>
      <p:sp>
        <p:nvSpPr>
          <p:cNvPr id="3" name="Platshållare för text 2"/>
          <p:cNvSpPr>
            <a:spLocks noGrp="1"/>
          </p:cNvSpPr>
          <p:nvPr>
            <p:ph type="body" idx="1"/>
          </p:nvPr>
        </p:nvSpPr>
        <p:spPr>
          <a:xfrm>
            <a:off x="1526182" y="3048032"/>
            <a:ext cx="9120187" cy="1091120"/>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6" name="Platshållare för datum 3">
            <a:extLst>
              <a:ext uri="{FF2B5EF4-FFF2-40B4-BE49-F238E27FC236}">
                <a16:creationId xmlns:a16="http://schemas.microsoft.com/office/drawing/2014/main" id="{AF9DE93D-6381-EA46-FD4C-2B9E4F725C78}"/>
              </a:ext>
            </a:extLst>
          </p:cNvPr>
          <p:cNvSpPr>
            <a:spLocks noGrp="1"/>
          </p:cNvSpPr>
          <p:nvPr>
            <p:ph type="dt" sz="half" idx="10"/>
          </p:nvPr>
        </p:nvSpPr>
        <p:spPr>
          <a:xfrm>
            <a:off x="3038475" y="6362700"/>
            <a:ext cx="6115050" cy="365125"/>
          </a:xfrm>
        </p:spPr>
        <p:txBody>
          <a:bodyPr/>
          <a:lstStyle>
            <a:lvl1pPr algn="ctr">
              <a:defRPr smtClean="0"/>
            </a:lvl1pPr>
          </a:lstStyle>
          <a:p>
            <a:pPr>
              <a:defRPr/>
            </a:pPr>
            <a:fld id="{9FE23FD7-8114-4F23-80F2-FD3C7011BE16}" type="datetimeFigureOut">
              <a:rPr lang="sv-SE"/>
              <a:pPr>
                <a:defRPr/>
              </a:pPr>
              <a:t>2025-02-27</a:t>
            </a:fld>
            <a:endParaRPr lang="sv-SE"/>
          </a:p>
        </p:txBody>
      </p:sp>
      <p:sp>
        <p:nvSpPr>
          <p:cNvPr id="7" name="Platshållare för sidfot 4">
            <a:extLst>
              <a:ext uri="{FF2B5EF4-FFF2-40B4-BE49-F238E27FC236}">
                <a16:creationId xmlns:a16="http://schemas.microsoft.com/office/drawing/2014/main" id="{5120858F-2C15-0843-1CD6-632658D4F3AA}"/>
              </a:ext>
            </a:extLst>
          </p:cNvPr>
          <p:cNvSpPr>
            <a:spLocks noGrp="1"/>
          </p:cNvSpPr>
          <p:nvPr>
            <p:ph type="ftr" sz="quarter" idx="11"/>
          </p:nvPr>
        </p:nvSpPr>
        <p:spPr>
          <a:xfrm>
            <a:off x="3290888" y="6888163"/>
            <a:ext cx="5610225" cy="36512"/>
          </a:xfrm>
        </p:spPr>
        <p:txBody>
          <a:bodyPr/>
          <a:lstStyle>
            <a:lvl1pPr>
              <a:defRPr sz="100"/>
            </a:lvl1pPr>
          </a:lstStyle>
          <a:p>
            <a:pPr>
              <a:defRPr/>
            </a:pPr>
            <a:endParaRPr lang="sv-SE"/>
          </a:p>
        </p:txBody>
      </p:sp>
      <p:sp>
        <p:nvSpPr>
          <p:cNvPr id="8" name="Platshållare för bildnummer 5">
            <a:extLst>
              <a:ext uri="{FF2B5EF4-FFF2-40B4-BE49-F238E27FC236}">
                <a16:creationId xmlns:a16="http://schemas.microsoft.com/office/drawing/2014/main" id="{440FD363-7B67-2D89-3F54-6B0E2906E8BA}"/>
              </a:ext>
            </a:extLst>
          </p:cNvPr>
          <p:cNvSpPr>
            <a:spLocks noGrp="1"/>
          </p:cNvSpPr>
          <p:nvPr>
            <p:ph type="sldNum" sz="quarter" idx="12"/>
          </p:nvPr>
        </p:nvSpPr>
        <p:spPr>
          <a:xfrm>
            <a:off x="8986838" y="6888163"/>
            <a:ext cx="466725" cy="36512"/>
          </a:xfrm>
        </p:spPr>
        <p:txBody>
          <a:bodyPr/>
          <a:lstStyle>
            <a:lvl1pPr>
              <a:defRPr sz="100"/>
            </a:lvl1pPr>
          </a:lstStyle>
          <a:p>
            <a:fld id="{FBA97F0B-9F41-4982-B6C3-CD6CC44BB875}" type="slidenum">
              <a:rPr lang="sv-SE" altLang="sv-SE"/>
              <a:pPr/>
              <a:t>‹#›</a:t>
            </a:fld>
            <a:endParaRPr lang="sv-SE" altLang="sv-SE"/>
          </a:p>
        </p:txBody>
      </p:sp>
    </p:spTree>
    <p:extLst>
      <p:ext uri="{BB962C8B-B14F-4D97-AF65-F5344CB8AC3E}">
        <p14:creationId xmlns:p14="http://schemas.microsoft.com/office/powerpoint/2010/main" val="2509053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a:xfrm>
            <a:off x="1553562" y="645378"/>
            <a:ext cx="9084876" cy="720725"/>
          </a:xfrm>
        </p:spPr>
        <p:txBody>
          <a:bodyPr/>
          <a:lstStyle/>
          <a:p>
            <a:r>
              <a:rPr lang="sv-SE"/>
              <a:t>Klicka här för att ändra mall för rubrikformat</a:t>
            </a:r>
          </a:p>
        </p:txBody>
      </p:sp>
      <p:sp>
        <p:nvSpPr>
          <p:cNvPr id="3" name="Platshållare för innehåll 2"/>
          <p:cNvSpPr>
            <a:spLocks noGrp="1"/>
          </p:cNvSpPr>
          <p:nvPr>
            <p:ph sz="half" idx="1"/>
          </p:nvPr>
        </p:nvSpPr>
        <p:spPr>
          <a:xfrm>
            <a:off x="1553564" y="1790700"/>
            <a:ext cx="4466238" cy="3276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790700"/>
            <a:ext cx="4466238" cy="3276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a:extLst>
              <a:ext uri="{FF2B5EF4-FFF2-40B4-BE49-F238E27FC236}">
                <a16:creationId xmlns:a16="http://schemas.microsoft.com/office/drawing/2014/main" id="{8A953418-AE62-5267-E262-A4C171305521}"/>
              </a:ext>
            </a:extLst>
          </p:cNvPr>
          <p:cNvSpPr>
            <a:spLocks noGrp="1"/>
          </p:cNvSpPr>
          <p:nvPr>
            <p:ph type="dt" sz="half" idx="10"/>
          </p:nvPr>
        </p:nvSpPr>
        <p:spPr/>
        <p:txBody>
          <a:bodyPr/>
          <a:lstStyle>
            <a:lvl1pPr>
              <a:defRPr/>
            </a:lvl1pPr>
          </a:lstStyle>
          <a:p>
            <a:pPr>
              <a:defRPr/>
            </a:pPr>
            <a:fld id="{90A6C7C9-DD40-45A0-B420-844EAF9AAF3D}" type="datetimeFigureOut">
              <a:rPr lang="sv-SE"/>
              <a:pPr>
                <a:defRPr/>
              </a:pPr>
              <a:t>2025-02-27</a:t>
            </a:fld>
            <a:endParaRPr lang="sv-SE"/>
          </a:p>
        </p:txBody>
      </p:sp>
      <p:sp>
        <p:nvSpPr>
          <p:cNvPr id="6" name="Platshållare för sidfot 4">
            <a:extLst>
              <a:ext uri="{FF2B5EF4-FFF2-40B4-BE49-F238E27FC236}">
                <a16:creationId xmlns:a16="http://schemas.microsoft.com/office/drawing/2014/main" id="{485A3DB8-7B5F-B581-939D-C8E7357C56B8}"/>
              </a:ext>
            </a:extLst>
          </p:cNvPr>
          <p:cNvSpPr>
            <a:spLocks noGrp="1"/>
          </p:cNvSpPr>
          <p:nvPr>
            <p:ph type="ftr" sz="quarter" idx="11"/>
          </p:nvPr>
        </p:nvSpPr>
        <p:spPr/>
        <p:txBody>
          <a:bodyPr/>
          <a:lstStyle>
            <a:lvl1pPr>
              <a:defRPr/>
            </a:lvl1pPr>
          </a:lstStyle>
          <a:p>
            <a:pPr>
              <a:defRPr/>
            </a:pPr>
            <a:endParaRPr lang="sv-SE"/>
          </a:p>
        </p:txBody>
      </p:sp>
      <p:sp>
        <p:nvSpPr>
          <p:cNvPr id="7" name="Platshållare för bildnummer 5">
            <a:extLst>
              <a:ext uri="{FF2B5EF4-FFF2-40B4-BE49-F238E27FC236}">
                <a16:creationId xmlns:a16="http://schemas.microsoft.com/office/drawing/2014/main" id="{A7E6DA25-7D18-7EFB-877E-AB164FBC2A40}"/>
              </a:ext>
            </a:extLst>
          </p:cNvPr>
          <p:cNvSpPr>
            <a:spLocks noGrp="1"/>
          </p:cNvSpPr>
          <p:nvPr>
            <p:ph type="sldNum" sz="quarter" idx="12"/>
          </p:nvPr>
        </p:nvSpPr>
        <p:spPr/>
        <p:txBody>
          <a:bodyPr/>
          <a:lstStyle>
            <a:lvl1pPr>
              <a:defRPr/>
            </a:lvl1pPr>
          </a:lstStyle>
          <a:p>
            <a:fld id="{706A78D8-B05D-4982-A6C7-CBE2B5D49BBF}" type="slidenum">
              <a:rPr lang="sv-SE" altLang="sv-SE"/>
              <a:pPr/>
              <a:t>‹#›</a:t>
            </a:fld>
            <a:endParaRPr lang="sv-SE" altLang="sv-SE"/>
          </a:p>
        </p:txBody>
      </p:sp>
    </p:spTree>
    <p:extLst>
      <p:ext uri="{BB962C8B-B14F-4D97-AF65-F5344CB8AC3E}">
        <p14:creationId xmlns:p14="http://schemas.microsoft.com/office/powerpoint/2010/main" val="1553832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553562" y="645378"/>
            <a:ext cx="9084876" cy="720725"/>
          </a:xfrm>
        </p:spPr>
        <p:txBody>
          <a:bodyPr/>
          <a:lstStyle/>
          <a:p>
            <a:r>
              <a:rPr lang="sv-SE"/>
              <a:t>Klicka här för att ändra mall för rubrikformat</a:t>
            </a:r>
          </a:p>
        </p:txBody>
      </p:sp>
      <p:sp>
        <p:nvSpPr>
          <p:cNvPr id="3" name="Platshållare för text 2"/>
          <p:cNvSpPr>
            <a:spLocks noGrp="1"/>
          </p:cNvSpPr>
          <p:nvPr>
            <p:ph type="body" idx="1"/>
          </p:nvPr>
        </p:nvSpPr>
        <p:spPr>
          <a:xfrm>
            <a:off x="1553563" y="1790700"/>
            <a:ext cx="4466238" cy="65532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1553563" y="2522220"/>
            <a:ext cx="4466238" cy="254508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790700"/>
            <a:ext cx="4466237" cy="65532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22220"/>
            <a:ext cx="4466237" cy="254508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3">
            <a:extLst>
              <a:ext uri="{FF2B5EF4-FFF2-40B4-BE49-F238E27FC236}">
                <a16:creationId xmlns:a16="http://schemas.microsoft.com/office/drawing/2014/main" id="{BF4D743E-A339-4421-E92D-7AA41FB612B6}"/>
              </a:ext>
            </a:extLst>
          </p:cNvPr>
          <p:cNvSpPr>
            <a:spLocks noGrp="1"/>
          </p:cNvSpPr>
          <p:nvPr>
            <p:ph type="dt" sz="half" idx="10"/>
          </p:nvPr>
        </p:nvSpPr>
        <p:spPr/>
        <p:txBody>
          <a:bodyPr/>
          <a:lstStyle>
            <a:lvl1pPr>
              <a:defRPr/>
            </a:lvl1pPr>
          </a:lstStyle>
          <a:p>
            <a:pPr>
              <a:defRPr/>
            </a:pPr>
            <a:fld id="{0DF05FC1-FEA7-4B64-9E30-416496E9C8E3}" type="datetimeFigureOut">
              <a:rPr lang="sv-SE"/>
              <a:pPr>
                <a:defRPr/>
              </a:pPr>
              <a:t>2025-02-27</a:t>
            </a:fld>
            <a:endParaRPr lang="sv-SE"/>
          </a:p>
        </p:txBody>
      </p:sp>
      <p:sp>
        <p:nvSpPr>
          <p:cNvPr id="8" name="Platshållare för sidfot 4">
            <a:extLst>
              <a:ext uri="{FF2B5EF4-FFF2-40B4-BE49-F238E27FC236}">
                <a16:creationId xmlns:a16="http://schemas.microsoft.com/office/drawing/2014/main" id="{4D6CAF2C-86C6-2846-9AE6-FFEC402FB3C0}"/>
              </a:ext>
            </a:extLst>
          </p:cNvPr>
          <p:cNvSpPr>
            <a:spLocks noGrp="1"/>
          </p:cNvSpPr>
          <p:nvPr>
            <p:ph type="ftr" sz="quarter" idx="11"/>
          </p:nvPr>
        </p:nvSpPr>
        <p:spPr/>
        <p:txBody>
          <a:bodyPr/>
          <a:lstStyle>
            <a:lvl1pPr>
              <a:defRPr/>
            </a:lvl1pPr>
          </a:lstStyle>
          <a:p>
            <a:pPr>
              <a:defRPr/>
            </a:pPr>
            <a:endParaRPr lang="sv-SE"/>
          </a:p>
        </p:txBody>
      </p:sp>
      <p:sp>
        <p:nvSpPr>
          <p:cNvPr id="9" name="Platshållare för bildnummer 5">
            <a:extLst>
              <a:ext uri="{FF2B5EF4-FFF2-40B4-BE49-F238E27FC236}">
                <a16:creationId xmlns:a16="http://schemas.microsoft.com/office/drawing/2014/main" id="{EE789429-561E-2156-04E3-D6D1264D801C}"/>
              </a:ext>
            </a:extLst>
          </p:cNvPr>
          <p:cNvSpPr>
            <a:spLocks noGrp="1"/>
          </p:cNvSpPr>
          <p:nvPr>
            <p:ph type="sldNum" sz="quarter" idx="12"/>
          </p:nvPr>
        </p:nvSpPr>
        <p:spPr/>
        <p:txBody>
          <a:bodyPr/>
          <a:lstStyle>
            <a:lvl1pPr>
              <a:defRPr/>
            </a:lvl1pPr>
          </a:lstStyle>
          <a:p>
            <a:fld id="{5971018C-089F-428F-9F97-21CD920E4856}" type="slidenum">
              <a:rPr lang="sv-SE" altLang="sv-SE"/>
              <a:pPr/>
              <a:t>‹#›</a:t>
            </a:fld>
            <a:endParaRPr lang="sv-SE" altLang="sv-SE"/>
          </a:p>
        </p:txBody>
      </p:sp>
    </p:spTree>
    <p:extLst>
      <p:ext uri="{BB962C8B-B14F-4D97-AF65-F5344CB8AC3E}">
        <p14:creationId xmlns:p14="http://schemas.microsoft.com/office/powerpoint/2010/main" val="3357580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datum 3">
            <a:extLst>
              <a:ext uri="{FF2B5EF4-FFF2-40B4-BE49-F238E27FC236}">
                <a16:creationId xmlns:a16="http://schemas.microsoft.com/office/drawing/2014/main" id="{C94EFAD7-E26F-60F0-D7EB-C82D0566DA7E}"/>
              </a:ext>
            </a:extLst>
          </p:cNvPr>
          <p:cNvSpPr>
            <a:spLocks noGrp="1"/>
          </p:cNvSpPr>
          <p:nvPr>
            <p:ph type="dt" sz="half" idx="10"/>
          </p:nvPr>
        </p:nvSpPr>
        <p:spPr/>
        <p:txBody>
          <a:bodyPr/>
          <a:lstStyle>
            <a:lvl1pPr>
              <a:defRPr/>
            </a:lvl1pPr>
          </a:lstStyle>
          <a:p>
            <a:pPr>
              <a:defRPr/>
            </a:pPr>
            <a:fld id="{A1881C98-37E3-45CD-BE1C-3A1A59365013}" type="datetimeFigureOut">
              <a:rPr lang="sv-SE"/>
              <a:pPr>
                <a:defRPr/>
              </a:pPr>
              <a:t>2025-02-27</a:t>
            </a:fld>
            <a:endParaRPr lang="sv-SE"/>
          </a:p>
        </p:txBody>
      </p:sp>
      <p:sp>
        <p:nvSpPr>
          <p:cNvPr id="4" name="Platshållare för sidfot 4">
            <a:extLst>
              <a:ext uri="{FF2B5EF4-FFF2-40B4-BE49-F238E27FC236}">
                <a16:creationId xmlns:a16="http://schemas.microsoft.com/office/drawing/2014/main" id="{AA4BA171-4BDC-8F89-7672-83BBB0E6BABB}"/>
              </a:ext>
            </a:extLst>
          </p:cNvPr>
          <p:cNvSpPr>
            <a:spLocks noGrp="1"/>
          </p:cNvSpPr>
          <p:nvPr>
            <p:ph type="ftr" sz="quarter" idx="11"/>
          </p:nvPr>
        </p:nvSpPr>
        <p:spPr/>
        <p:txBody>
          <a:bodyPr/>
          <a:lstStyle>
            <a:lvl1pPr>
              <a:defRPr/>
            </a:lvl1pPr>
          </a:lstStyle>
          <a:p>
            <a:pPr>
              <a:defRPr/>
            </a:pPr>
            <a:endParaRPr lang="sv-SE"/>
          </a:p>
        </p:txBody>
      </p:sp>
      <p:sp>
        <p:nvSpPr>
          <p:cNvPr id="5" name="Platshållare för bildnummer 5">
            <a:extLst>
              <a:ext uri="{FF2B5EF4-FFF2-40B4-BE49-F238E27FC236}">
                <a16:creationId xmlns:a16="http://schemas.microsoft.com/office/drawing/2014/main" id="{6B869E08-BDB4-1F14-1F4F-DA3B07871B08}"/>
              </a:ext>
            </a:extLst>
          </p:cNvPr>
          <p:cNvSpPr>
            <a:spLocks noGrp="1"/>
          </p:cNvSpPr>
          <p:nvPr>
            <p:ph type="sldNum" sz="quarter" idx="12"/>
          </p:nvPr>
        </p:nvSpPr>
        <p:spPr/>
        <p:txBody>
          <a:bodyPr/>
          <a:lstStyle>
            <a:lvl1pPr>
              <a:defRPr/>
            </a:lvl1pPr>
          </a:lstStyle>
          <a:p>
            <a:fld id="{3076BBCB-612F-41D6-8B9A-B38B4A48F876}" type="slidenum">
              <a:rPr lang="sv-SE" altLang="sv-SE"/>
              <a:pPr/>
              <a:t>‹#›</a:t>
            </a:fld>
            <a:endParaRPr lang="sv-SE" altLang="sv-SE"/>
          </a:p>
        </p:txBody>
      </p:sp>
    </p:spTree>
    <p:extLst>
      <p:ext uri="{BB962C8B-B14F-4D97-AF65-F5344CB8AC3E}">
        <p14:creationId xmlns:p14="http://schemas.microsoft.com/office/powerpoint/2010/main" val="944220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3">
            <a:extLst>
              <a:ext uri="{FF2B5EF4-FFF2-40B4-BE49-F238E27FC236}">
                <a16:creationId xmlns:a16="http://schemas.microsoft.com/office/drawing/2014/main" id="{8763CF7A-27A4-818E-7B42-A42A1AD889A9}"/>
              </a:ext>
            </a:extLst>
          </p:cNvPr>
          <p:cNvSpPr>
            <a:spLocks noGrp="1"/>
          </p:cNvSpPr>
          <p:nvPr>
            <p:ph type="dt" sz="half" idx="10"/>
          </p:nvPr>
        </p:nvSpPr>
        <p:spPr/>
        <p:txBody>
          <a:bodyPr/>
          <a:lstStyle>
            <a:lvl1pPr>
              <a:defRPr/>
            </a:lvl1pPr>
          </a:lstStyle>
          <a:p>
            <a:pPr>
              <a:defRPr/>
            </a:pPr>
            <a:fld id="{33465676-8D3A-4406-8AAC-5B93D0B896C3}" type="datetimeFigureOut">
              <a:rPr lang="sv-SE"/>
              <a:pPr>
                <a:defRPr/>
              </a:pPr>
              <a:t>2025-02-27</a:t>
            </a:fld>
            <a:endParaRPr lang="sv-SE"/>
          </a:p>
        </p:txBody>
      </p:sp>
      <p:sp>
        <p:nvSpPr>
          <p:cNvPr id="3" name="Platshållare för sidfot 4">
            <a:extLst>
              <a:ext uri="{FF2B5EF4-FFF2-40B4-BE49-F238E27FC236}">
                <a16:creationId xmlns:a16="http://schemas.microsoft.com/office/drawing/2014/main" id="{6745C29A-E2E7-FE50-7A4C-ED6549FC63F2}"/>
              </a:ext>
            </a:extLst>
          </p:cNvPr>
          <p:cNvSpPr>
            <a:spLocks noGrp="1"/>
          </p:cNvSpPr>
          <p:nvPr>
            <p:ph type="ftr" sz="quarter" idx="11"/>
          </p:nvPr>
        </p:nvSpPr>
        <p:spPr/>
        <p:txBody>
          <a:bodyPr/>
          <a:lstStyle>
            <a:lvl1pPr>
              <a:defRPr/>
            </a:lvl1pPr>
          </a:lstStyle>
          <a:p>
            <a:pPr>
              <a:defRPr/>
            </a:pPr>
            <a:endParaRPr lang="sv-SE"/>
          </a:p>
        </p:txBody>
      </p:sp>
      <p:sp>
        <p:nvSpPr>
          <p:cNvPr id="4" name="Platshållare för bildnummer 5">
            <a:extLst>
              <a:ext uri="{FF2B5EF4-FFF2-40B4-BE49-F238E27FC236}">
                <a16:creationId xmlns:a16="http://schemas.microsoft.com/office/drawing/2014/main" id="{CEBAC267-1B61-E31B-BD26-04100AC650EE}"/>
              </a:ext>
            </a:extLst>
          </p:cNvPr>
          <p:cNvSpPr>
            <a:spLocks noGrp="1"/>
          </p:cNvSpPr>
          <p:nvPr>
            <p:ph type="sldNum" sz="quarter" idx="12"/>
          </p:nvPr>
        </p:nvSpPr>
        <p:spPr/>
        <p:txBody>
          <a:bodyPr/>
          <a:lstStyle>
            <a:lvl1pPr>
              <a:defRPr/>
            </a:lvl1pPr>
          </a:lstStyle>
          <a:p>
            <a:fld id="{702FAA9D-3DB0-4E83-B1C1-DDD802125ADD}" type="slidenum">
              <a:rPr lang="sv-SE" altLang="sv-SE"/>
              <a:pPr/>
              <a:t>‹#›</a:t>
            </a:fld>
            <a:endParaRPr lang="sv-SE" altLang="sv-SE"/>
          </a:p>
        </p:txBody>
      </p:sp>
    </p:spTree>
    <p:extLst>
      <p:ext uri="{BB962C8B-B14F-4D97-AF65-F5344CB8AC3E}">
        <p14:creationId xmlns:p14="http://schemas.microsoft.com/office/powerpoint/2010/main" val="234114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186B98DB-D836-2E79-C418-822A30FE15D4}"/>
              </a:ext>
            </a:extLst>
          </p:cNvPr>
          <p:cNvSpPr/>
          <p:nvPr/>
        </p:nvSpPr>
        <p:spPr>
          <a:xfrm rot="10800000">
            <a:off x="0" y="0"/>
            <a:ext cx="12192000" cy="5688013"/>
          </a:xfrm>
          <a:prstGeom prst="rect">
            <a:avLst/>
          </a:prstGeom>
          <a:gradFill>
            <a:gsLst>
              <a:gs pos="0">
                <a:schemeClr val="bg1">
                  <a:lumMod val="0"/>
                  <a:lumOff val="100000"/>
                </a:schemeClr>
              </a:gs>
              <a:gs pos="18000">
                <a:srgbClr val="BDD7F2">
                  <a:alpha val="35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sv-SE"/>
          </a:p>
        </p:txBody>
      </p:sp>
      <p:sp>
        <p:nvSpPr>
          <p:cNvPr id="4" name="textruta 10" descr="Agenda">
            <a:extLst>
              <a:ext uri="{FF2B5EF4-FFF2-40B4-BE49-F238E27FC236}">
                <a16:creationId xmlns:a16="http://schemas.microsoft.com/office/drawing/2014/main" id="{680046A0-BBBE-03F0-E898-2BF120E6F077}"/>
              </a:ext>
            </a:extLst>
          </p:cNvPr>
          <p:cNvSpPr txBox="1">
            <a:spLocks noChangeArrowheads="1"/>
          </p:cNvSpPr>
          <p:nvPr/>
        </p:nvSpPr>
        <p:spPr bwMode="auto">
          <a:xfrm>
            <a:off x="1554163" y="646113"/>
            <a:ext cx="912018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sv-SE" altLang="sv-SE" sz="4000">
                <a:solidFill>
                  <a:srgbClr val="39836C"/>
                </a:solidFill>
              </a:rPr>
              <a:t>Agenda</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3">
            <a:extLst>
              <a:ext uri="{FF2B5EF4-FFF2-40B4-BE49-F238E27FC236}">
                <a16:creationId xmlns:a16="http://schemas.microsoft.com/office/drawing/2014/main" id="{958C9A1C-087D-C609-8CDF-D90294B8FA1D}"/>
              </a:ext>
            </a:extLst>
          </p:cNvPr>
          <p:cNvSpPr>
            <a:spLocks noGrp="1"/>
          </p:cNvSpPr>
          <p:nvPr>
            <p:ph type="dt" sz="half" idx="10"/>
          </p:nvPr>
        </p:nvSpPr>
        <p:spPr/>
        <p:txBody>
          <a:bodyPr/>
          <a:lstStyle>
            <a:lvl1pPr>
              <a:defRPr/>
            </a:lvl1pPr>
          </a:lstStyle>
          <a:p>
            <a:pPr>
              <a:defRPr/>
            </a:pPr>
            <a:fld id="{AA1383B3-7F2F-4615-A51C-122541481861}" type="datetimeFigureOut">
              <a:rPr lang="sv-SE"/>
              <a:pPr>
                <a:defRPr/>
              </a:pPr>
              <a:t>2025-02-27</a:t>
            </a:fld>
            <a:endParaRPr lang="sv-SE"/>
          </a:p>
        </p:txBody>
      </p:sp>
      <p:sp>
        <p:nvSpPr>
          <p:cNvPr id="6" name="Platshållare för sidfot 4">
            <a:extLst>
              <a:ext uri="{FF2B5EF4-FFF2-40B4-BE49-F238E27FC236}">
                <a16:creationId xmlns:a16="http://schemas.microsoft.com/office/drawing/2014/main" id="{CBF0D982-09D6-8A85-BEFC-903A18A4333F}"/>
              </a:ext>
            </a:extLst>
          </p:cNvPr>
          <p:cNvSpPr>
            <a:spLocks noGrp="1"/>
          </p:cNvSpPr>
          <p:nvPr>
            <p:ph type="ftr" sz="quarter" idx="11"/>
          </p:nvPr>
        </p:nvSpPr>
        <p:spPr/>
        <p:txBody>
          <a:bodyPr/>
          <a:lstStyle>
            <a:lvl1pPr>
              <a:defRPr/>
            </a:lvl1pPr>
          </a:lstStyle>
          <a:p>
            <a:pPr>
              <a:defRPr/>
            </a:pPr>
            <a:endParaRPr lang="sv-SE"/>
          </a:p>
        </p:txBody>
      </p:sp>
      <p:sp>
        <p:nvSpPr>
          <p:cNvPr id="7" name="Platshållare för bildnummer 5">
            <a:extLst>
              <a:ext uri="{FF2B5EF4-FFF2-40B4-BE49-F238E27FC236}">
                <a16:creationId xmlns:a16="http://schemas.microsoft.com/office/drawing/2014/main" id="{CBA2A75E-0FBC-0099-B3C4-82F2F88C5965}"/>
              </a:ext>
            </a:extLst>
          </p:cNvPr>
          <p:cNvSpPr>
            <a:spLocks noGrp="1"/>
          </p:cNvSpPr>
          <p:nvPr>
            <p:ph type="sldNum" sz="quarter" idx="12"/>
          </p:nvPr>
        </p:nvSpPr>
        <p:spPr/>
        <p:txBody>
          <a:bodyPr/>
          <a:lstStyle>
            <a:lvl1pPr>
              <a:defRPr/>
            </a:lvl1pPr>
          </a:lstStyle>
          <a:p>
            <a:fld id="{6776D2D2-800A-4146-AD30-7B2A02A28ABB}" type="slidenum">
              <a:rPr lang="sv-SE" altLang="sv-SE"/>
              <a:pPr/>
              <a:t>‹#›</a:t>
            </a:fld>
            <a:endParaRPr lang="sv-SE" altLang="sv-SE"/>
          </a:p>
        </p:txBody>
      </p:sp>
    </p:spTree>
    <p:extLst>
      <p:ext uri="{BB962C8B-B14F-4D97-AF65-F5344CB8AC3E}">
        <p14:creationId xmlns:p14="http://schemas.microsoft.com/office/powerpoint/2010/main" val="25368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Rubrikbild - vit">
    <p:spTree>
      <p:nvGrpSpPr>
        <p:cNvPr id="1" name=""/>
        <p:cNvGrpSpPr/>
        <p:nvPr/>
      </p:nvGrpSpPr>
      <p:grpSpPr>
        <a:xfrm>
          <a:off x="0" y="0"/>
          <a:ext cx="0" cy="0"/>
          <a:chOff x="0" y="0"/>
          <a:chExt cx="0" cy="0"/>
        </a:xfrm>
      </p:grpSpPr>
      <p:pic>
        <p:nvPicPr>
          <p:cNvPr id="4" name="Bild 5" descr="Strängnäs kommun logotyp">
            <a:extLst>
              <a:ext uri="{FF2B5EF4-FFF2-40B4-BE49-F238E27FC236}">
                <a16:creationId xmlns:a16="http://schemas.microsoft.com/office/drawing/2014/main" id="{5A304C79-D50B-676D-9CAC-6EC288EA6E3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4038" y="554038"/>
            <a:ext cx="4537075"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objekt 10">
            <a:extLst>
              <a:ext uri="{FF2B5EF4-FFF2-40B4-BE49-F238E27FC236}">
                <a16:creationId xmlns:a16="http://schemas.microsoft.com/office/drawing/2014/main" id="{72FE05B8-BDD0-008C-DAC6-3E13B1C3CE3D}"/>
              </a:ext>
            </a:extLst>
          </p:cNvPr>
          <p:cNvPicPr>
            <a:picLocks noChangeAspect="1"/>
          </p:cNvPicPr>
          <p:nvPr/>
        </p:nvPicPr>
        <p:blipFill>
          <a:blip r:embed="rId3">
            <a:extLst>
              <a:ext uri="{28A0092B-C50C-407E-A947-70E740481C1C}">
                <a14:useLocalDpi xmlns:a14="http://schemas.microsoft.com/office/drawing/2010/main" val="0"/>
              </a:ext>
            </a:extLst>
          </a:blip>
          <a:srcRect l="16321" r="12804" b="33897"/>
          <a:stretch>
            <a:fillRect/>
          </a:stretch>
        </p:blipFill>
        <p:spPr bwMode="auto">
          <a:xfrm>
            <a:off x="0" y="3902075"/>
            <a:ext cx="12206288"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ktangel 11" descr="Tillsammans och med invånarnyttan i fokus, &#10;skapar vi framtidens hållbara kommun &#10;i hjärtat av Mälardalen. ">
            <a:extLst>
              <a:ext uri="{FF2B5EF4-FFF2-40B4-BE49-F238E27FC236}">
                <a16:creationId xmlns:a16="http://schemas.microsoft.com/office/drawing/2014/main" id="{7DA77CCD-1B05-AB57-B3D5-0E4C9184DB3D}"/>
              </a:ext>
            </a:extLst>
          </p:cNvPr>
          <p:cNvSpPr>
            <a:spLocks noChangeArrowheads="1"/>
          </p:cNvSpPr>
          <p:nvPr/>
        </p:nvSpPr>
        <p:spPr bwMode="auto">
          <a:xfrm>
            <a:off x="2651125" y="4981575"/>
            <a:ext cx="6886575"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ts val="3075"/>
              </a:lnSpc>
            </a:pPr>
            <a:r>
              <a:rPr lang="sv-SE" altLang="sv-SE" sz="2400">
                <a:solidFill>
                  <a:srgbClr val="CFE5E3"/>
                </a:solidFill>
                <a:latin typeface="Calibri Light" panose="020F0302020204030204" pitchFamily="34" charset="0"/>
                <a:ea typeface="Calibri" panose="020F0502020204030204" pitchFamily="34" charset="0"/>
                <a:cs typeface="Times New Roman" panose="02020603050405020304" pitchFamily="18" charset="0"/>
              </a:rPr>
              <a:t>Tillsammans och med invånarnyttan i fokus, </a:t>
            </a:r>
          </a:p>
          <a:p>
            <a:pPr algn="ctr" eaLnBrk="1" hangingPunct="1">
              <a:lnSpc>
                <a:spcPts val="3075"/>
              </a:lnSpc>
            </a:pPr>
            <a:r>
              <a:rPr lang="sv-SE" altLang="sv-SE" sz="2400">
                <a:solidFill>
                  <a:srgbClr val="CFE5E3"/>
                </a:solidFill>
                <a:latin typeface="Calibri Light" panose="020F0302020204030204" pitchFamily="34" charset="0"/>
                <a:ea typeface="Calibri" panose="020F0502020204030204" pitchFamily="34" charset="0"/>
                <a:cs typeface="Times New Roman" panose="02020603050405020304" pitchFamily="18" charset="0"/>
              </a:rPr>
              <a:t>skapar vi framtidens hållbara kommun </a:t>
            </a:r>
          </a:p>
          <a:p>
            <a:pPr algn="ctr" eaLnBrk="1" hangingPunct="1">
              <a:lnSpc>
                <a:spcPts val="3075"/>
              </a:lnSpc>
            </a:pPr>
            <a:r>
              <a:rPr lang="sv-SE" altLang="sv-SE" sz="2400">
                <a:solidFill>
                  <a:srgbClr val="CFE5E3"/>
                </a:solidFill>
                <a:latin typeface="Calibri Light" panose="020F0302020204030204" pitchFamily="34" charset="0"/>
                <a:ea typeface="Calibri" panose="020F0502020204030204" pitchFamily="34" charset="0"/>
                <a:cs typeface="Times New Roman" panose="02020603050405020304" pitchFamily="18" charset="0"/>
              </a:rPr>
              <a:t>i hjärtat av Mälardalen. </a:t>
            </a:r>
          </a:p>
        </p:txBody>
      </p:sp>
      <p:sp>
        <p:nvSpPr>
          <p:cNvPr id="2" name="Rubrik 1"/>
          <p:cNvSpPr>
            <a:spLocks noGrp="1"/>
          </p:cNvSpPr>
          <p:nvPr>
            <p:ph type="ctrTitle"/>
          </p:nvPr>
        </p:nvSpPr>
        <p:spPr>
          <a:xfrm>
            <a:off x="1526181" y="2237969"/>
            <a:ext cx="9120187" cy="720725"/>
          </a:xfrm>
        </p:spPr>
        <p:txBody>
          <a:bodyPr anchor="b">
            <a:noAutofit/>
          </a:bodyPr>
          <a:lstStyle>
            <a:lvl1pPr algn="ctr">
              <a:defRPr sz="5400"/>
            </a:lvl1pPr>
          </a:lstStyle>
          <a:p>
            <a:r>
              <a:rPr lang="sv-SE"/>
              <a:t>Klicka här för att ändra mall för rubrikformat</a:t>
            </a:r>
          </a:p>
        </p:txBody>
      </p:sp>
      <p:sp>
        <p:nvSpPr>
          <p:cNvPr id="3" name="Underrubrik 2"/>
          <p:cNvSpPr>
            <a:spLocks noGrp="1"/>
          </p:cNvSpPr>
          <p:nvPr>
            <p:ph type="subTitle" idx="1"/>
          </p:nvPr>
        </p:nvSpPr>
        <p:spPr>
          <a:xfrm>
            <a:off x="1526182" y="3048032"/>
            <a:ext cx="9120187" cy="1091120"/>
          </a:xfrm>
        </p:spPr>
        <p:txBody>
          <a:bodyPr>
            <a:normAutofit/>
          </a:bodyPr>
          <a:lstStyle>
            <a:lvl1pPr marL="0" indent="0" algn="ctr">
              <a:buNone/>
              <a:defRPr sz="3200">
                <a:solidFill>
                  <a:srgbClr val="39836C"/>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Tree>
    <p:extLst>
      <p:ext uri="{BB962C8B-B14F-4D97-AF65-F5344CB8AC3E}">
        <p14:creationId xmlns:p14="http://schemas.microsoft.com/office/powerpoint/2010/main" val="259855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Bildobjekt 31">
            <a:extLst>
              <a:ext uri="{FF2B5EF4-FFF2-40B4-BE49-F238E27FC236}">
                <a16:creationId xmlns:a16="http://schemas.microsoft.com/office/drawing/2014/main" id="{EDCB8799-0FDE-4D9A-E893-2B9A43B52DAD}"/>
              </a:ext>
            </a:extLst>
          </p:cNvPr>
          <p:cNvPicPr>
            <a:picLocks noChangeAspect="1"/>
          </p:cNvPicPr>
          <p:nvPr/>
        </p:nvPicPr>
        <p:blipFill>
          <a:blip r:embed="rId12">
            <a:extLst>
              <a:ext uri="{28A0092B-C50C-407E-A947-70E740481C1C}">
                <a14:useLocalDpi xmlns:a14="http://schemas.microsoft.com/office/drawing/2010/main" val="0"/>
              </a:ext>
            </a:extLst>
          </a:blip>
          <a:srcRect l="551" r="5833" b="63962"/>
          <a:stretch>
            <a:fillRect/>
          </a:stretch>
        </p:blipFill>
        <p:spPr bwMode="auto">
          <a:xfrm>
            <a:off x="0" y="5635625"/>
            <a:ext cx="12192000"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textruta 32">
            <a:extLst>
              <a:ext uri="{FF2B5EF4-FFF2-40B4-BE49-F238E27FC236}">
                <a16:creationId xmlns:a16="http://schemas.microsoft.com/office/drawing/2014/main" id="{22693135-C513-9521-E4BF-B516169E955C}"/>
              </a:ext>
            </a:extLst>
          </p:cNvPr>
          <p:cNvSpPr txBox="1"/>
          <p:nvPr/>
        </p:nvSpPr>
        <p:spPr>
          <a:xfrm>
            <a:off x="10302875" y="6407150"/>
            <a:ext cx="1712913" cy="261938"/>
          </a:xfrm>
          <a:prstGeom prst="rect">
            <a:avLst/>
          </a:prstGeom>
          <a:noFill/>
        </p:spPr>
        <p:txBody>
          <a:bodyPr>
            <a:spAutoFit/>
          </a:bodyPr>
          <a:lstStyle/>
          <a:p>
            <a:pPr algn="r" eaLnBrk="1" fontAlgn="auto" hangingPunct="1">
              <a:spcBef>
                <a:spcPts val="0"/>
              </a:spcBef>
              <a:spcAft>
                <a:spcPts val="0"/>
              </a:spcAft>
              <a:defRPr/>
            </a:pPr>
            <a:r>
              <a:rPr lang="sv-SE" sz="1100" spc="80">
                <a:solidFill>
                  <a:schemeClr val="bg1"/>
                </a:solidFill>
                <a:latin typeface="+mn-lt"/>
              </a:rPr>
              <a:t>WWW.STRANGNAS.SE</a:t>
            </a:r>
          </a:p>
        </p:txBody>
      </p:sp>
      <p:pic>
        <p:nvPicPr>
          <p:cNvPr id="1028" name="Bildobjekt 33">
            <a:extLst>
              <a:ext uri="{FF2B5EF4-FFF2-40B4-BE49-F238E27FC236}">
                <a16:creationId xmlns:a16="http://schemas.microsoft.com/office/drawing/2014/main" id="{1AC450FE-C3BC-5924-AB7D-9C8F1B58D8EF}"/>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39713" y="6269038"/>
            <a:ext cx="20081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Platshållare för rubrik 1">
            <a:extLst>
              <a:ext uri="{FF2B5EF4-FFF2-40B4-BE49-F238E27FC236}">
                <a16:creationId xmlns:a16="http://schemas.microsoft.com/office/drawing/2014/main" id="{9426EC3A-810A-EDB0-4F9C-DDD0A2499092}"/>
              </a:ext>
            </a:extLst>
          </p:cNvPr>
          <p:cNvSpPr>
            <a:spLocks noGrp="1"/>
          </p:cNvSpPr>
          <p:nvPr userDrawn="1">
            <p:ph type="title"/>
          </p:nvPr>
        </p:nvSpPr>
        <p:spPr bwMode="auto">
          <a:xfrm>
            <a:off x="1554163" y="646113"/>
            <a:ext cx="912018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mall för rubrikformat</a:t>
            </a:r>
          </a:p>
        </p:txBody>
      </p:sp>
      <p:sp>
        <p:nvSpPr>
          <p:cNvPr id="1030" name="Platshållare för text 2">
            <a:extLst>
              <a:ext uri="{FF2B5EF4-FFF2-40B4-BE49-F238E27FC236}">
                <a16:creationId xmlns:a16="http://schemas.microsoft.com/office/drawing/2014/main" id="{4C45FDBC-9DCA-02FE-4B0B-8B4AEFD6312D}"/>
              </a:ext>
            </a:extLst>
          </p:cNvPr>
          <p:cNvSpPr>
            <a:spLocks noGrp="1"/>
          </p:cNvSpPr>
          <p:nvPr userDrawn="1">
            <p:ph type="body" idx="1"/>
          </p:nvPr>
        </p:nvSpPr>
        <p:spPr bwMode="auto">
          <a:xfrm>
            <a:off x="1554163" y="1790700"/>
            <a:ext cx="9120187"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4" name="Platshållare för datum 3">
            <a:extLst>
              <a:ext uri="{FF2B5EF4-FFF2-40B4-BE49-F238E27FC236}">
                <a16:creationId xmlns:a16="http://schemas.microsoft.com/office/drawing/2014/main" id="{E40A79F7-3A07-E30C-A942-ECC2B8353EE6}"/>
              </a:ext>
            </a:extLst>
          </p:cNvPr>
          <p:cNvSpPr>
            <a:spLocks noGrp="1"/>
          </p:cNvSpPr>
          <p:nvPr>
            <p:ph type="dt" sz="half" idx="2"/>
          </p:nvPr>
        </p:nvSpPr>
        <p:spPr>
          <a:xfrm>
            <a:off x="8901113" y="6348413"/>
            <a:ext cx="993775" cy="365125"/>
          </a:xfrm>
          <a:prstGeom prst="rect">
            <a:avLst/>
          </a:prstGeom>
        </p:spPr>
        <p:txBody>
          <a:bodyPr vert="horz" lIns="91440" tIns="45720" rIns="91440" bIns="45720" rtlCol="0" anchor="ctr"/>
          <a:lstStyle>
            <a:lvl1pPr algn="r" eaLnBrk="1" fontAlgn="auto" hangingPunct="1">
              <a:spcBef>
                <a:spcPts val="0"/>
              </a:spcBef>
              <a:spcAft>
                <a:spcPts val="0"/>
              </a:spcAft>
              <a:defRPr sz="1100" b="0" smtClean="0">
                <a:solidFill>
                  <a:schemeClr val="bg1"/>
                </a:solidFill>
                <a:latin typeface="+mn-lt"/>
              </a:defRPr>
            </a:lvl1pPr>
          </a:lstStyle>
          <a:p>
            <a:pPr>
              <a:defRPr/>
            </a:pPr>
            <a:fld id="{56058DAB-0C2B-4BEE-ACC9-E647A33D08FD}" type="datetimeFigureOut">
              <a:rPr lang="sv-SE"/>
              <a:pPr>
                <a:defRPr/>
              </a:pPr>
              <a:t>2025-02-27</a:t>
            </a:fld>
            <a:endParaRPr lang="sv-SE"/>
          </a:p>
        </p:txBody>
      </p:sp>
      <p:sp>
        <p:nvSpPr>
          <p:cNvPr id="5" name="Platshållare för sidfot 4">
            <a:extLst>
              <a:ext uri="{FF2B5EF4-FFF2-40B4-BE49-F238E27FC236}">
                <a16:creationId xmlns:a16="http://schemas.microsoft.com/office/drawing/2014/main" id="{9CABF90C-F2EE-A84D-E92C-95AD20A00109}"/>
              </a:ext>
            </a:extLst>
          </p:cNvPr>
          <p:cNvSpPr>
            <a:spLocks noGrp="1"/>
          </p:cNvSpPr>
          <p:nvPr>
            <p:ph type="ftr" sz="quarter" idx="3"/>
          </p:nvPr>
        </p:nvSpPr>
        <p:spPr>
          <a:xfrm>
            <a:off x="3290888" y="6354763"/>
            <a:ext cx="5610225" cy="365125"/>
          </a:xfrm>
          <a:prstGeom prst="rect">
            <a:avLst/>
          </a:prstGeom>
        </p:spPr>
        <p:txBody>
          <a:bodyPr vert="horz" lIns="91440" tIns="45720" rIns="91440" bIns="45720" rtlCol="0" anchor="ctr"/>
          <a:lstStyle>
            <a:lvl1pPr algn="ctr" eaLnBrk="1" fontAlgn="auto" hangingPunct="1">
              <a:spcBef>
                <a:spcPts val="0"/>
              </a:spcBef>
              <a:spcAft>
                <a:spcPts val="0"/>
              </a:spcAft>
              <a:defRPr sz="1100" b="0" dirty="0">
                <a:solidFill>
                  <a:schemeClr val="bg1"/>
                </a:solidFill>
                <a:latin typeface="+mn-lt"/>
              </a:defRPr>
            </a:lvl1pPr>
          </a:lstStyle>
          <a:p>
            <a:pPr>
              <a:defRPr/>
            </a:pPr>
            <a:endParaRPr lang="sv-SE"/>
          </a:p>
        </p:txBody>
      </p:sp>
      <p:sp>
        <p:nvSpPr>
          <p:cNvPr id="6" name="Platshållare för bildnummer 5">
            <a:extLst>
              <a:ext uri="{FF2B5EF4-FFF2-40B4-BE49-F238E27FC236}">
                <a16:creationId xmlns:a16="http://schemas.microsoft.com/office/drawing/2014/main" id="{D47C9DD2-11AF-0A7F-86A4-7D01E222C4B8}"/>
              </a:ext>
            </a:extLst>
          </p:cNvPr>
          <p:cNvSpPr>
            <a:spLocks noGrp="1"/>
          </p:cNvSpPr>
          <p:nvPr>
            <p:ph type="sldNum" sz="quarter" idx="4"/>
          </p:nvPr>
        </p:nvSpPr>
        <p:spPr>
          <a:xfrm>
            <a:off x="9894888" y="6348413"/>
            <a:ext cx="46513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00">
                <a:solidFill>
                  <a:schemeClr val="bg1"/>
                </a:solidFill>
              </a:defRPr>
            </a:lvl1pPr>
          </a:lstStyle>
          <a:p>
            <a:fld id="{DDD500FA-7F9C-4C34-B6C1-E77EC90EDB0B}" type="slidenum">
              <a:rPr lang="sv-SE" altLang="sv-SE"/>
              <a:pPr/>
              <a:t>‹#›</a:t>
            </a:fld>
            <a:endParaRPr lang="sv-SE" altLang="sv-SE"/>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64" r:id="rId4"/>
    <p:sldLayoutId id="2147483665" r:id="rId5"/>
    <p:sldLayoutId id="2147483666" r:id="rId6"/>
    <p:sldLayoutId id="2147483667" r:id="rId7"/>
    <p:sldLayoutId id="2147483672" r:id="rId8"/>
    <p:sldLayoutId id="2147483673" r:id="rId9"/>
    <p:sldLayoutId id="2147483668" r:id="rId10"/>
  </p:sldLayoutIdLst>
  <p:txStyles>
    <p:titleStyle>
      <a:lvl1pPr algn="l" rtl="0" eaLnBrk="1" fontAlgn="base" hangingPunct="1">
        <a:lnSpc>
          <a:spcPct val="90000"/>
        </a:lnSpc>
        <a:spcBef>
          <a:spcPct val="0"/>
        </a:spcBef>
        <a:spcAft>
          <a:spcPct val="0"/>
        </a:spcAft>
        <a:defRPr sz="4000" kern="1200">
          <a:solidFill>
            <a:srgbClr val="39836C"/>
          </a:solidFill>
          <a:latin typeface="+mj-lt"/>
          <a:ea typeface="+mj-ea"/>
          <a:cs typeface="+mj-cs"/>
        </a:defRPr>
      </a:lvl1pPr>
      <a:lvl2pPr algn="l" rtl="0" eaLnBrk="1" fontAlgn="base" hangingPunct="1">
        <a:lnSpc>
          <a:spcPct val="90000"/>
        </a:lnSpc>
        <a:spcBef>
          <a:spcPct val="0"/>
        </a:spcBef>
        <a:spcAft>
          <a:spcPct val="0"/>
        </a:spcAft>
        <a:defRPr sz="4000">
          <a:solidFill>
            <a:srgbClr val="39836C"/>
          </a:solidFill>
          <a:latin typeface="Calibri" panose="020F0502020204030204" pitchFamily="34" charset="0"/>
        </a:defRPr>
      </a:lvl2pPr>
      <a:lvl3pPr algn="l" rtl="0" eaLnBrk="1" fontAlgn="base" hangingPunct="1">
        <a:lnSpc>
          <a:spcPct val="90000"/>
        </a:lnSpc>
        <a:spcBef>
          <a:spcPct val="0"/>
        </a:spcBef>
        <a:spcAft>
          <a:spcPct val="0"/>
        </a:spcAft>
        <a:defRPr sz="4000">
          <a:solidFill>
            <a:srgbClr val="39836C"/>
          </a:solidFill>
          <a:latin typeface="Calibri" panose="020F0502020204030204" pitchFamily="34" charset="0"/>
        </a:defRPr>
      </a:lvl3pPr>
      <a:lvl4pPr algn="l" rtl="0" eaLnBrk="1" fontAlgn="base" hangingPunct="1">
        <a:lnSpc>
          <a:spcPct val="90000"/>
        </a:lnSpc>
        <a:spcBef>
          <a:spcPct val="0"/>
        </a:spcBef>
        <a:spcAft>
          <a:spcPct val="0"/>
        </a:spcAft>
        <a:defRPr sz="4000">
          <a:solidFill>
            <a:srgbClr val="39836C"/>
          </a:solidFill>
          <a:latin typeface="Calibri" panose="020F0502020204030204" pitchFamily="34" charset="0"/>
        </a:defRPr>
      </a:lvl4pPr>
      <a:lvl5pPr algn="l" rtl="0" eaLnBrk="1" fontAlgn="base" hangingPunct="1">
        <a:lnSpc>
          <a:spcPct val="90000"/>
        </a:lnSpc>
        <a:spcBef>
          <a:spcPct val="0"/>
        </a:spcBef>
        <a:spcAft>
          <a:spcPct val="0"/>
        </a:spcAft>
        <a:defRPr sz="4000">
          <a:solidFill>
            <a:srgbClr val="39836C"/>
          </a:solidFill>
          <a:latin typeface="Calibri" panose="020F0502020204030204" pitchFamily="34" charset="0"/>
        </a:defRPr>
      </a:lvl5pPr>
      <a:lvl6pPr marL="457200" algn="l" rtl="0" eaLnBrk="1" fontAlgn="base" hangingPunct="1">
        <a:lnSpc>
          <a:spcPct val="90000"/>
        </a:lnSpc>
        <a:spcBef>
          <a:spcPct val="0"/>
        </a:spcBef>
        <a:spcAft>
          <a:spcPct val="0"/>
        </a:spcAft>
        <a:defRPr sz="4000">
          <a:solidFill>
            <a:srgbClr val="39836C"/>
          </a:solidFill>
          <a:latin typeface="Calibri" panose="020F0502020204030204" pitchFamily="34" charset="0"/>
        </a:defRPr>
      </a:lvl6pPr>
      <a:lvl7pPr marL="914400" algn="l" rtl="0" eaLnBrk="1" fontAlgn="base" hangingPunct="1">
        <a:lnSpc>
          <a:spcPct val="90000"/>
        </a:lnSpc>
        <a:spcBef>
          <a:spcPct val="0"/>
        </a:spcBef>
        <a:spcAft>
          <a:spcPct val="0"/>
        </a:spcAft>
        <a:defRPr sz="4000">
          <a:solidFill>
            <a:srgbClr val="39836C"/>
          </a:solidFill>
          <a:latin typeface="Calibri" panose="020F0502020204030204" pitchFamily="34" charset="0"/>
        </a:defRPr>
      </a:lvl7pPr>
      <a:lvl8pPr marL="1371600" algn="l" rtl="0" eaLnBrk="1" fontAlgn="base" hangingPunct="1">
        <a:lnSpc>
          <a:spcPct val="90000"/>
        </a:lnSpc>
        <a:spcBef>
          <a:spcPct val="0"/>
        </a:spcBef>
        <a:spcAft>
          <a:spcPct val="0"/>
        </a:spcAft>
        <a:defRPr sz="4000">
          <a:solidFill>
            <a:srgbClr val="39836C"/>
          </a:solidFill>
          <a:latin typeface="Calibri" panose="020F0502020204030204" pitchFamily="34" charset="0"/>
        </a:defRPr>
      </a:lvl8pPr>
      <a:lvl9pPr marL="1828800" algn="l" rtl="0" eaLnBrk="1" fontAlgn="base" hangingPunct="1">
        <a:lnSpc>
          <a:spcPct val="90000"/>
        </a:lnSpc>
        <a:spcBef>
          <a:spcPct val="0"/>
        </a:spcBef>
        <a:spcAft>
          <a:spcPct val="0"/>
        </a:spcAft>
        <a:defRPr sz="4000">
          <a:solidFill>
            <a:srgbClr val="39836C"/>
          </a:solidFill>
          <a:latin typeface="Calibri" panose="020F0502020204030204" pitchFamily="34" charset="0"/>
        </a:defRPr>
      </a:lvl9pPr>
    </p:titleStyle>
    <p:bodyStyle>
      <a:lvl1pPr marL="228600" indent="-228600" algn="l" rtl="0" eaLnBrk="1" fontAlgn="base" hangingPunct="1">
        <a:lnSpc>
          <a:spcPct val="90000"/>
        </a:lnSpc>
        <a:spcBef>
          <a:spcPts val="1000"/>
        </a:spcBef>
        <a:spcAft>
          <a:spcPct val="0"/>
        </a:spcAft>
        <a:buClr>
          <a:srgbClr val="39836C"/>
        </a:buClr>
        <a:buFont typeface="Arial" panose="020B0604020202020204" pitchFamily="34" charset="0"/>
        <a:buChar char="•"/>
        <a:defRPr sz="26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39836C"/>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Clr>
          <a:srgbClr val="39836C"/>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Clr>
          <a:srgbClr val="39836C"/>
        </a:buClr>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Clr>
          <a:srgbClr val="39836C"/>
        </a:buClr>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ubrik 1">
            <a:extLst>
              <a:ext uri="{FF2B5EF4-FFF2-40B4-BE49-F238E27FC236}">
                <a16:creationId xmlns:a16="http://schemas.microsoft.com/office/drawing/2014/main" id="{7403F389-01BD-611A-FA1A-7A4E0C1200EF}"/>
              </a:ext>
            </a:extLst>
          </p:cNvPr>
          <p:cNvSpPr>
            <a:spLocks noGrp="1"/>
          </p:cNvSpPr>
          <p:nvPr>
            <p:ph type="ctrTitle"/>
          </p:nvPr>
        </p:nvSpPr>
        <p:spPr>
          <a:xfrm>
            <a:off x="1525588" y="2238375"/>
            <a:ext cx="9120187" cy="720725"/>
          </a:xfrm>
        </p:spPr>
        <p:txBody>
          <a:bodyPr/>
          <a:lstStyle/>
          <a:p>
            <a:r>
              <a:rPr lang="sv-SE" altLang="sv-SE" b="1"/>
              <a:t>Seniorlots </a:t>
            </a:r>
            <a:endParaRPr lang="sv-SE" altLang="sv-SE" b="1" dirty="0"/>
          </a:p>
        </p:txBody>
      </p:sp>
      <p:sp>
        <p:nvSpPr>
          <p:cNvPr id="7171" name="Underrubrik 2">
            <a:extLst>
              <a:ext uri="{FF2B5EF4-FFF2-40B4-BE49-F238E27FC236}">
                <a16:creationId xmlns:a16="http://schemas.microsoft.com/office/drawing/2014/main" id="{374562ED-274B-8BFE-2D2F-DE5A7E28255F}"/>
              </a:ext>
            </a:extLst>
          </p:cNvPr>
          <p:cNvSpPr>
            <a:spLocks noGrp="1"/>
          </p:cNvSpPr>
          <p:nvPr>
            <p:ph type="subTitle" idx="1"/>
          </p:nvPr>
        </p:nvSpPr>
        <p:spPr>
          <a:xfrm>
            <a:off x="1525588" y="3048000"/>
            <a:ext cx="9120187" cy="1090613"/>
          </a:xfrm>
        </p:spPr>
        <p:txBody>
          <a:bodyPr>
            <a:normAutofit lnSpcReduction="10000"/>
          </a:bodyPr>
          <a:lstStyle/>
          <a:p>
            <a:r>
              <a:rPr lang="sv-SE" altLang="sv-SE"/>
              <a:t>Enkel väg in till kommunens äldreomsorg</a:t>
            </a:r>
          </a:p>
          <a:p>
            <a:r>
              <a:rPr lang="sv-SE" altLang="sv-SE"/>
              <a:t>Tillgänglig och förebyggande  </a:t>
            </a:r>
            <a:endParaRPr lang="sv-SE" altLang="sv-S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3F19E2-6041-8926-D5EB-CA32A0E7868D}"/>
              </a:ext>
            </a:extLst>
          </p:cNvPr>
          <p:cNvSpPr>
            <a:spLocks noGrp="1"/>
          </p:cNvSpPr>
          <p:nvPr>
            <p:ph type="title"/>
          </p:nvPr>
        </p:nvSpPr>
        <p:spPr>
          <a:xfrm>
            <a:off x="1554163" y="646113"/>
            <a:ext cx="9120187" cy="720725"/>
          </a:xfrm>
        </p:spPr>
        <p:txBody>
          <a:bodyPr wrap="square" anchor="t">
            <a:normAutofit/>
          </a:bodyPr>
          <a:lstStyle/>
          <a:p>
            <a:r>
              <a:rPr lang="sv-SE"/>
              <a:t>Rollen seniorlots </a:t>
            </a:r>
            <a:endParaRPr lang="sv-SE" dirty="0"/>
          </a:p>
        </p:txBody>
      </p:sp>
      <p:graphicFrame>
        <p:nvGraphicFramePr>
          <p:cNvPr id="7" name="Platshållare för innehåll 2">
            <a:extLst>
              <a:ext uri="{FF2B5EF4-FFF2-40B4-BE49-F238E27FC236}">
                <a16:creationId xmlns:a16="http://schemas.microsoft.com/office/drawing/2014/main" id="{BADEB190-A468-A582-DCE9-5D51E8402D3C}"/>
              </a:ext>
            </a:extLst>
          </p:cNvPr>
          <p:cNvGraphicFramePr>
            <a:graphicFrameLocks noGrp="1"/>
          </p:cNvGraphicFramePr>
          <p:nvPr>
            <p:ph idx="1"/>
            <p:extLst>
              <p:ext uri="{D42A27DB-BD31-4B8C-83A1-F6EECF244321}">
                <p14:modId xmlns:p14="http://schemas.microsoft.com/office/powerpoint/2010/main" val="218495826"/>
              </p:ext>
            </p:extLst>
          </p:nvPr>
        </p:nvGraphicFramePr>
        <p:xfrm>
          <a:off x="1554163" y="1790700"/>
          <a:ext cx="9120187"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5651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AFAA9D-B302-4F06-5B45-91AE68D12F16}"/>
              </a:ext>
            </a:extLst>
          </p:cNvPr>
          <p:cNvSpPr>
            <a:spLocks noGrp="1"/>
          </p:cNvSpPr>
          <p:nvPr>
            <p:ph type="title"/>
          </p:nvPr>
        </p:nvSpPr>
        <p:spPr>
          <a:xfrm>
            <a:off x="1554163" y="646113"/>
            <a:ext cx="9120187" cy="720725"/>
          </a:xfrm>
        </p:spPr>
        <p:txBody>
          <a:bodyPr wrap="square" anchor="t">
            <a:normAutofit/>
          </a:bodyPr>
          <a:lstStyle/>
          <a:p>
            <a:r>
              <a:rPr lang="sv-SE" dirty="0"/>
              <a:t>Seniorlotsens syfte  </a:t>
            </a:r>
          </a:p>
        </p:txBody>
      </p:sp>
      <p:graphicFrame>
        <p:nvGraphicFramePr>
          <p:cNvPr id="5" name="Platshållare för innehåll 2">
            <a:extLst>
              <a:ext uri="{FF2B5EF4-FFF2-40B4-BE49-F238E27FC236}">
                <a16:creationId xmlns:a16="http://schemas.microsoft.com/office/drawing/2014/main" id="{6B01AD73-9B9D-83DC-58E5-DD8DD45565A5}"/>
              </a:ext>
            </a:extLst>
          </p:cNvPr>
          <p:cNvGraphicFramePr>
            <a:graphicFrameLocks noGrp="1"/>
          </p:cNvGraphicFramePr>
          <p:nvPr>
            <p:ph idx="1"/>
            <p:extLst>
              <p:ext uri="{D42A27DB-BD31-4B8C-83A1-F6EECF244321}">
                <p14:modId xmlns:p14="http://schemas.microsoft.com/office/powerpoint/2010/main" val="3381786038"/>
              </p:ext>
            </p:extLst>
          </p:nvPr>
        </p:nvGraphicFramePr>
        <p:xfrm>
          <a:off x="1554163" y="1790700"/>
          <a:ext cx="9120187"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27269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12FC68-D754-4BC6-2B17-EEE1E92012BB}"/>
              </a:ext>
            </a:extLst>
          </p:cNvPr>
          <p:cNvSpPr>
            <a:spLocks noGrp="1"/>
          </p:cNvSpPr>
          <p:nvPr>
            <p:ph type="title"/>
          </p:nvPr>
        </p:nvSpPr>
        <p:spPr/>
        <p:txBody>
          <a:bodyPr/>
          <a:lstStyle/>
          <a:p>
            <a:r>
              <a:rPr lang="sv-SE" dirty="0"/>
              <a:t>Samverkan </a:t>
            </a:r>
          </a:p>
        </p:txBody>
      </p:sp>
      <p:graphicFrame>
        <p:nvGraphicFramePr>
          <p:cNvPr id="3" name="Diagram 2">
            <a:extLst>
              <a:ext uri="{FF2B5EF4-FFF2-40B4-BE49-F238E27FC236}">
                <a16:creationId xmlns:a16="http://schemas.microsoft.com/office/drawing/2014/main" id="{FC529D06-E18F-581F-7C4C-DE5B2F11BF92}"/>
              </a:ext>
            </a:extLst>
          </p:cNvPr>
          <p:cNvGraphicFramePr/>
          <p:nvPr>
            <p:extLst>
              <p:ext uri="{D42A27DB-BD31-4B8C-83A1-F6EECF244321}">
                <p14:modId xmlns:p14="http://schemas.microsoft.com/office/powerpoint/2010/main" val="921381651"/>
              </p:ext>
            </p:extLst>
          </p:nvPr>
        </p:nvGraphicFramePr>
        <p:xfrm>
          <a:off x="2074985" y="1172307"/>
          <a:ext cx="8599365" cy="50395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llips 3">
            <a:extLst>
              <a:ext uri="{FF2B5EF4-FFF2-40B4-BE49-F238E27FC236}">
                <a16:creationId xmlns:a16="http://schemas.microsoft.com/office/drawing/2014/main" id="{891A56A9-5E07-BBEF-EA75-91060432ED89}"/>
              </a:ext>
            </a:extLst>
          </p:cNvPr>
          <p:cNvSpPr/>
          <p:nvPr/>
        </p:nvSpPr>
        <p:spPr>
          <a:xfrm>
            <a:off x="5357446" y="3012831"/>
            <a:ext cx="2051540" cy="11254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dirty="0"/>
              <a:t>Seniorlotsen </a:t>
            </a:r>
          </a:p>
        </p:txBody>
      </p:sp>
    </p:spTree>
    <p:extLst>
      <p:ext uri="{BB962C8B-B14F-4D97-AF65-F5344CB8AC3E}">
        <p14:creationId xmlns:p14="http://schemas.microsoft.com/office/powerpoint/2010/main" val="720727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B129C-043B-6AB2-760C-DB652DA4D6BC}"/>
              </a:ext>
            </a:extLst>
          </p:cNvPr>
          <p:cNvSpPr>
            <a:spLocks noGrp="1"/>
          </p:cNvSpPr>
          <p:nvPr>
            <p:ph type="title"/>
          </p:nvPr>
        </p:nvSpPr>
        <p:spPr>
          <a:xfrm>
            <a:off x="1554163" y="646113"/>
            <a:ext cx="9120187" cy="720725"/>
          </a:xfrm>
        </p:spPr>
        <p:txBody>
          <a:bodyPr wrap="square" anchor="t">
            <a:normAutofit/>
          </a:bodyPr>
          <a:lstStyle/>
          <a:p>
            <a:r>
              <a:rPr lang="en-US" dirty="0" err="1"/>
              <a:t>Seniorlotsens</a:t>
            </a:r>
            <a:r>
              <a:rPr lang="en-US" dirty="0"/>
              <a:t> </a:t>
            </a:r>
            <a:r>
              <a:rPr lang="en-US" dirty="0" err="1"/>
              <a:t>uppdragsbeskrivning</a:t>
            </a:r>
            <a:endParaRPr lang="en-US" dirty="0"/>
          </a:p>
        </p:txBody>
      </p:sp>
      <p:sp>
        <p:nvSpPr>
          <p:cNvPr id="3" name="Content Placeholder 2">
            <a:extLst>
              <a:ext uri="{FF2B5EF4-FFF2-40B4-BE49-F238E27FC236}">
                <a16:creationId xmlns:a16="http://schemas.microsoft.com/office/drawing/2014/main" id="{5DDBA328-23D7-BA94-956E-EEC1C6B2C6B0}"/>
              </a:ext>
            </a:extLst>
          </p:cNvPr>
          <p:cNvSpPr>
            <a:spLocks noGrp="1"/>
          </p:cNvSpPr>
          <p:nvPr>
            <p:ph idx="1"/>
          </p:nvPr>
        </p:nvSpPr>
        <p:spPr>
          <a:xfrm>
            <a:off x="1554163" y="1790699"/>
            <a:ext cx="9664822" cy="3707423"/>
          </a:xfrm>
        </p:spPr>
        <p:txBody>
          <a:bodyPr wrap="square" anchor="t">
            <a:normAutofit lnSpcReduction="10000"/>
          </a:bodyPr>
          <a:lstStyle/>
          <a:p>
            <a:r>
              <a:rPr lang="sv-SE" sz="2400" dirty="0"/>
              <a:t>Stöd och rådgivning till medborgare som är 65 år och äldre</a:t>
            </a:r>
            <a:endParaRPr lang="en-US" sz="2400" dirty="0"/>
          </a:p>
          <a:p>
            <a:r>
              <a:rPr lang="sv-SE" sz="2400" dirty="0"/>
              <a:t>Informera om andra aktörer som tex frivilligcentral</a:t>
            </a:r>
          </a:p>
          <a:p>
            <a:r>
              <a:rPr lang="sv-SE" sz="2400" dirty="0"/>
              <a:t>Kunna ge enklare digital support</a:t>
            </a:r>
          </a:p>
          <a:p>
            <a:r>
              <a:rPr lang="sv-SE" sz="2400" dirty="0"/>
              <a:t>Följa upp insatser som inte är biståndsbedömda, tex trygghetslarm </a:t>
            </a:r>
          </a:p>
          <a:p>
            <a:r>
              <a:rPr lang="sv-SE" sz="2400" dirty="0"/>
              <a:t>Samverka med olika professioner som tex handläggare</a:t>
            </a:r>
          </a:p>
          <a:p>
            <a:pPr rtl="0" fontAlgn="base">
              <a:buFont typeface="Arial" panose="020B0604020202020204" pitchFamily="34" charset="0"/>
              <a:buChar char="•"/>
            </a:pPr>
            <a:r>
              <a:rPr lang="sv-SE" sz="2400" b="0" i="0" u="none" strike="noStrike" dirty="0">
                <a:effectLst/>
              </a:rPr>
              <a:t>Att öka tillgängligheten för de äldre. Många av de inkommande samtalen till kundcenter kommer från äldre medborgare. </a:t>
            </a:r>
            <a:r>
              <a:rPr lang="en-US" sz="2400" b="0" i="0" dirty="0">
                <a:effectLst/>
              </a:rPr>
              <a:t>​</a:t>
            </a:r>
          </a:p>
          <a:p>
            <a:pPr rtl="0" fontAlgn="base">
              <a:buFont typeface="Arial" panose="020B0604020202020204" pitchFamily="34" charset="0"/>
              <a:buChar char="•"/>
            </a:pPr>
            <a:r>
              <a:rPr lang="sv-SE" sz="2400" b="0" i="0" u="none" strike="noStrike" dirty="0">
                <a:effectLst/>
              </a:rPr>
              <a:t>Att individanpassa vägledning /information som tex personliga möten. </a:t>
            </a:r>
            <a:r>
              <a:rPr lang="en-US" sz="2400" b="0" i="0" dirty="0">
                <a:effectLst/>
              </a:rPr>
              <a:t>​</a:t>
            </a:r>
          </a:p>
          <a:p>
            <a:pPr rtl="0" fontAlgn="base">
              <a:buFont typeface="Arial" panose="020B0604020202020204" pitchFamily="34" charset="0"/>
              <a:buChar char="•"/>
            </a:pPr>
            <a:r>
              <a:rPr lang="sv-SE" sz="2400" b="0" i="0" u="none" strike="noStrike" dirty="0">
                <a:effectLst/>
              </a:rPr>
              <a:t>Att stötta medborgare att hitta/fylla i tex blanketter </a:t>
            </a:r>
            <a:r>
              <a:rPr lang="sv-SE" sz="2400" b="0" i="0" dirty="0">
                <a:effectLst/>
              </a:rPr>
              <a:t>​</a:t>
            </a:r>
          </a:p>
          <a:p>
            <a:endParaRPr lang="sv-SE" sz="1800" dirty="0"/>
          </a:p>
        </p:txBody>
      </p:sp>
    </p:spTree>
    <p:extLst>
      <p:ext uri="{BB962C8B-B14F-4D97-AF65-F5344CB8AC3E}">
        <p14:creationId xmlns:p14="http://schemas.microsoft.com/office/powerpoint/2010/main" val="1205484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48EA4F-3475-A5C7-ED3E-2CA47FBED3C6}"/>
              </a:ext>
            </a:extLst>
          </p:cNvPr>
          <p:cNvSpPr>
            <a:spLocks noGrp="1"/>
          </p:cNvSpPr>
          <p:nvPr>
            <p:ph type="title"/>
          </p:nvPr>
        </p:nvSpPr>
        <p:spPr>
          <a:xfrm>
            <a:off x="1554163" y="646113"/>
            <a:ext cx="9120187" cy="720725"/>
          </a:xfrm>
        </p:spPr>
        <p:txBody>
          <a:bodyPr wrap="square" anchor="t">
            <a:normAutofit/>
          </a:bodyPr>
          <a:lstStyle/>
          <a:p>
            <a:r>
              <a:rPr lang="sv-SE"/>
              <a:t>Omvärldsbevakning av rollen </a:t>
            </a:r>
          </a:p>
        </p:txBody>
      </p:sp>
      <p:graphicFrame>
        <p:nvGraphicFramePr>
          <p:cNvPr id="6" name="Platshållare för innehåll 2">
            <a:extLst>
              <a:ext uri="{FF2B5EF4-FFF2-40B4-BE49-F238E27FC236}">
                <a16:creationId xmlns:a16="http://schemas.microsoft.com/office/drawing/2014/main" id="{9A72BC9A-A215-FEED-191A-EE187FAF5232}"/>
              </a:ext>
            </a:extLst>
          </p:cNvPr>
          <p:cNvGraphicFramePr>
            <a:graphicFrameLocks noGrp="1"/>
          </p:cNvGraphicFramePr>
          <p:nvPr>
            <p:ph idx="1"/>
            <p:extLst>
              <p:ext uri="{D42A27DB-BD31-4B8C-83A1-F6EECF244321}">
                <p14:modId xmlns:p14="http://schemas.microsoft.com/office/powerpoint/2010/main" val="2177131952"/>
              </p:ext>
            </p:extLst>
          </p:nvPr>
        </p:nvGraphicFramePr>
        <p:xfrm>
          <a:off x="1554163" y="1790700"/>
          <a:ext cx="9120187"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130551"/>
      </p:ext>
    </p:extLst>
  </p:cSld>
  <p:clrMapOvr>
    <a:masterClrMapping/>
  </p:clrMapOvr>
</p:sld>
</file>

<file path=ppt/theme/theme1.xml><?xml version="1.0" encoding="utf-8"?>
<a:theme xmlns:a="http://schemas.openxmlformats.org/drawingml/2006/main" name="Office-tema">
  <a:themeElements>
    <a:clrScheme name="Strängnäs">
      <a:dk1>
        <a:sysClr val="windowText" lastClr="000000"/>
      </a:dk1>
      <a:lt1>
        <a:sysClr val="window" lastClr="FFFFFF"/>
      </a:lt1>
      <a:dk2>
        <a:srgbClr val="3F3F3F"/>
      </a:dk2>
      <a:lt2>
        <a:srgbClr val="E7E6E6"/>
      </a:lt2>
      <a:accent1>
        <a:srgbClr val="006579"/>
      </a:accent1>
      <a:accent2>
        <a:srgbClr val="FFB60F"/>
      </a:accent2>
      <a:accent3>
        <a:srgbClr val="006544"/>
      </a:accent3>
      <a:accent4>
        <a:srgbClr val="33C1D4"/>
      </a:accent4>
      <a:accent5>
        <a:srgbClr val="AC1A2F"/>
      </a:accent5>
      <a:accent6>
        <a:srgbClr val="F9AA7B"/>
      </a:accent6>
      <a:hlink>
        <a:srgbClr val="0563C1"/>
      </a:hlink>
      <a:folHlink>
        <a:srgbClr val="954F72"/>
      </a:folHlink>
    </a:clrScheme>
    <a:fontScheme name="Strängnä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Strängnäs kommun.pot  -  Kompatibilitetsläge" id="{86A08409-2E92-44BD-A84C-989B65ADE823}" vid="{3B51A7D6-E7CE-4510-B3A7-33F04F66094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Powerpoint Strängnäs kommun</Template>
  <TotalTime>27</TotalTime>
  <Words>389</Words>
  <Application>Microsoft Office PowerPoint</Application>
  <PresentationFormat>Bredbild</PresentationFormat>
  <Paragraphs>50</Paragraphs>
  <Slides>6</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6</vt:i4>
      </vt:variant>
    </vt:vector>
  </HeadingPairs>
  <TitlesOfParts>
    <vt:vector size="11" baseType="lpstr">
      <vt:lpstr>Aptos</vt:lpstr>
      <vt:lpstr>Arial</vt:lpstr>
      <vt:lpstr>Calibri</vt:lpstr>
      <vt:lpstr>Calibri Light</vt:lpstr>
      <vt:lpstr>Office-tema</vt:lpstr>
      <vt:lpstr>Seniorlots </vt:lpstr>
      <vt:lpstr>Rollen seniorlots </vt:lpstr>
      <vt:lpstr>Seniorlotsens syfte  </vt:lpstr>
      <vt:lpstr>Samverkan </vt:lpstr>
      <vt:lpstr>Seniorlotsens uppdragsbeskrivning</vt:lpstr>
      <vt:lpstr>Omvärldsbevakning av rollen </vt:lpstr>
    </vt:vector>
  </TitlesOfParts>
  <Company>Strangnas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Carlsson</dc:creator>
  <cp:lastModifiedBy>Hanna Forsner Glaumann</cp:lastModifiedBy>
  <cp:revision>24</cp:revision>
  <dcterms:created xsi:type="dcterms:W3CDTF">2024-07-01T10:57:13Z</dcterms:created>
  <dcterms:modified xsi:type="dcterms:W3CDTF">2025-02-27T14:06:19Z</dcterms:modified>
</cp:coreProperties>
</file>