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4" r:id="rId5"/>
  </p:sldMasterIdLst>
  <p:notesMasterIdLst>
    <p:notesMasterId r:id="rId16"/>
  </p:notesMasterIdLst>
  <p:handoutMasterIdLst>
    <p:handoutMasterId r:id="rId17"/>
  </p:handoutMasterIdLst>
  <p:sldIdLst>
    <p:sldId id="257" r:id="rId6"/>
    <p:sldId id="258" r:id="rId7"/>
    <p:sldId id="259" r:id="rId8"/>
    <p:sldId id="261" r:id="rId9"/>
    <p:sldId id="262" r:id="rId10"/>
    <p:sldId id="264" r:id="rId11"/>
    <p:sldId id="265" r:id="rId12"/>
    <p:sldId id="266" r:id="rId13"/>
    <p:sldId id="267" r:id="rId14"/>
    <p:sldId id="268" r:id="rId1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6E6E6ECD-356C-4D49-9D22-22C3E7AF66C1}">
          <p14:sldIdLst>
            <p14:sldId id="257"/>
            <p14:sldId id="258"/>
          </p14:sldIdLst>
        </p14:section>
        <p14:section name="Presentation" id="{B972C155-D5BF-46A7-B591-A42909CFC1FA}">
          <p14:sldIdLst>
            <p14:sldId id="259"/>
            <p14:sldId id="261"/>
            <p14:sldId id="262"/>
            <p14:sldId id="264"/>
            <p14:sldId id="265"/>
            <p14:sldId id="266"/>
            <p14:sldId id="267"/>
            <p14:sldId id="26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BF70BF-ADEF-43A6-888E-79A78ABCE682}" v="3" dt="2025-03-03T20:10:53.962"/>
    <p1510:client id="{AB8F360A-CCB1-444E-94F7-C0778BED44F1}" v="8" dt="2025-03-03T20:13:32.646"/>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1649" autoAdjust="0"/>
  </p:normalViewPr>
  <p:slideViewPr>
    <p:cSldViewPr snapToGrid="0">
      <p:cViewPr varScale="1">
        <p:scale>
          <a:sx n="59" d="100"/>
          <a:sy n="59" d="100"/>
        </p:scale>
        <p:origin x="893" y="5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2" d="100"/>
          <a:sy n="92" d="100"/>
        </p:scale>
        <p:origin x="354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302FD970-4676-496B-8E12-C545D680DA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E0FB1DDF-5BB2-487A-8F67-F08629A4255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A5DEBC-2BEF-4C3E-A4EA-075F9067828E}" type="datetimeFigureOut">
              <a:rPr lang="sv-SE" smtClean="0"/>
              <a:t>2025-03-03</a:t>
            </a:fld>
            <a:endParaRPr lang="sv-SE"/>
          </a:p>
        </p:txBody>
      </p:sp>
      <p:sp>
        <p:nvSpPr>
          <p:cNvPr id="4" name="Platshållare för sidfot 3">
            <a:extLst>
              <a:ext uri="{FF2B5EF4-FFF2-40B4-BE49-F238E27FC236}">
                <a16:creationId xmlns:a16="http://schemas.microsoft.com/office/drawing/2014/main" id="{E9C37F7E-97A7-419F-A95F-EEB280AF7B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91278DC0-78B7-46FD-84B8-8C29559972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A965F-6695-489B-89A7-9F7E4A49A203}" type="slidenum">
              <a:rPr lang="sv-SE" smtClean="0"/>
              <a:t>‹#›</a:t>
            </a:fld>
            <a:endParaRPr lang="sv-SE"/>
          </a:p>
        </p:txBody>
      </p:sp>
    </p:spTree>
    <p:extLst>
      <p:ext uri="{BB962C8B-B14F-4D97-AF65-F5344CB8AC3E}">
        <p14:creationId xmlns:p14="http://schemas.microsoft.com/office/powerpoint/2010/main" val="3797326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5523B8-763E-4ED6-BA79-DA70199052F1}" type="datetimeFigureOut">
              <a:rPr lang="sv-SE" smtClean="0"/>
              <a:t>2025-03-03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AC584B-15AE-4ECC-ABC7-E738CF126219}" type="slidenum">
              <a:rPr lang="sv-SE" smtClean="0"/>
              <a:t>‹#›</a:t>
            </a:fld>
            <a:endParaRPr lang="sv-SE"/>
          </a:p>
        </p:txBody>
      </p:sp>
    </p:spTree>
    <p:extLst>
      <p:ext uri="{BB962C8B-B14F-4D97-AF65-F5344CB8AC3E}">
        <p14:creationId xmlns:p14="http://schemas.microsoft.com/office/powerpoint/2010/main" val="1790116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4AC584B-15AE-4ECC-ABC7-E738CF126219}" type="slidenum">
              <a:rPr lang="sv-SE" smtClean="0"/>
              <a:t>1</a:t>
            </a:fld>
            <a:endParaRPr lang="sv-SE" dirty="0"/>
          </a:p>
        </p:txBody>
      </p:sp>
    </p:spTree>
    <p:extLst>
      <p:ext uri="{BB962C8B-B14F-4D97-AF65-F5344CB8AC3E}">
        <p14:creationId xmlns:p14="http://schemas.microsoft.com/office/powerpoint/2010/main" val="1708532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4AC584B-15AE-4ECC-ABC7-E738CF126219}" type="slidenum">
              <a:rPr lang="sv-SE" smtClean="0"/>
              <a:t>2</a:t>
            </a:fld>
            <a:endParaRPr lang="sv-SE" dirty="0"/>
          </a:p>
        </p:txBody>
      </p:sp>
    </p:spTree>
    <p:extLst>
      <p:ext uri="{BB962C8B-B14F-4D97-AF65-F5344CB8AC3E}">
        <p14:creationId xmlns:p14="http://schemas.microsoft.com/office/powerpoint/2010/main" val="1899096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4AC584B-15AE-4ECC-ABC7-E738CF126219}" type="slidenum">
              <a:rPr lang="sv-SE" smtClean="0"/>
              <a:t>3</a:t>
            </a:fld>
            <a:endParaRPr lang="sv-SE" dirty="0"/>
          </a:p>
        </p:txBody>
      </p:sp>
    </p:spTree>
    <p:extLst>
      <p:ext uri="{BB962C8B-B14F-4D97-AF65-F5344CB8AC3E}">
        <p14:creationId xmlns:p14="http://schemas.microsoft.com/office/powerpoint/2010/main" val="3123489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Digitala inköp: Breddinfört i hela kommunen både för intern och extern hemtjänst. Test av Gordon </a:t>
            </a:r>
            <a:r>
              <a:rPr lang="sv-SE" dirty="0" err="1"/>
              <a:t>Cirkular</a:t>
            </a:r>
            <a:br>
              <a:rPr lang="sv-SE" dirty="0"/>
            </a:br>
            <a:endParaRPr lang="sv-SE" dirty="0"/>
          </a:p>
          <a:p>
            <a:r>
              <a:rPr lang="sv-SE" dirty="0"/>
              <a:t>Trygghetslarm på särskilt boende: Igång på 27 stycken äldreboenden. </a:t>
            </a:r>
          </a:p>
          <a:p>
            <a:r>
              <a:rPr lang="sv-SE" dirty="0"/>
              <a:t>Läkemedelspåminnare: Strax över 50 påminnare ute hos medborgare i hemtjänst. Finns ett mål under 2025 att komma upp till 100 stycken. Finns givna kriterier för vem som kan få ta del av tekniken</a:t>
            </a:r>
            <a:br>
              <a:rPr lang="sv-SE" dirty="0"/>
            </a:br>
            <a:r>
              <a:rPr lang="sv-SE" dirty="0"/>
              <a:t>- Ska kunna sättas in på APO-dos</a:t>
            </a:r>
          </a:p>
          <a:p>
            <a:r>
              <a:rPr lang="sv-SE" dirty="0"/>
              <a:t>- Motiverad till att ta sina läkemedel</a:t>
            </a:r>
            <a:br>
              <a:rPr lang="sv-SE" dirty="0"/>
            </a:br>
            <a:r>
              <a:rPr lang="sv-SE" dirty="0"/>
              <a:t>- Ska förstå instruktioner som påminnaren ger</a:t>
            </a:r>
            <a:br>
              <a:rPr lang="sv-SE" dirty="0"/>
            </a:br>
            <a:endParaRPr lang="sv-SE" dirty="0"/>
          </a:p>
          <a:p>
            <a:r>
              <a:rPr lang="sv-SE" dirty="0"/>
              <a:t>Mobila trygghetslarm: Finns lite olika varianter på detta och är även en del i SKR:s ”Handslag” med kommunerna. Det är inte svårt att tillhandahålla tekniken utan det kluriga är arbetssättet.</a:t>
            </a:r>
          </a:p>
        </p:txBody>
      </p:sp>
      <p:sp>
        <p:nvSpPr>
          <p:cNvPr id="4" name="Platshållare för bildnummer 3"/>
          <p:cNvSpPr>
            <a:spLocks noGrp="1"/>
          </p:cNvSpPr>
          <p:nvPr>
            <p:ph type="sldNum" sz="quarter" idx="5"/>
          </p:nvPr>
        </p:nvSpPr>
        <p:spPr/>
        <p:txBody>
          <a:bodyPr/>
          <a:lstStyle/>
          <a:p>
            <a:fld id="{04AC584B-15AE-4ECC-ABC7-E738CF126219}" type="slidenum">
              <a:rPr lang="sv-SE" smtClean="0"/>
              <a:t>4</a:t>
            </a:fld>
            <a:endParaRPr lang="sv-SE" dirty="0"/>
          </a:p>
        </p:txBody>
      </p:sp>
    </p:spTree>
    <p:extLst>
      <p:ext uri="{BB962C8B-B14F-4D97-AF65-F5344CB8AC3E}">
        <p14:creationId xmlns:p14="http://schemas.microsoft.com/office/powerpoint/2010/main" val="4100984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hyperlink" Target="https://www.jonkoping.se/" TargetMode="Externa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3.xml"/><Relationship Id="rId5" Type="http://schemas.openxmlformats.org/officeDocument/2006/relationships/hyperlink" Target="https://www.jonkoping.se/" TargetMode="External"/><Relationship Id="rId4" Type="http://schemas.openxmlformats.org/officeDocument/2006/relationships/image" Target="../media/image2.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4.xml"/><Relationship Id="rId5" Type="http://schemas.openxmlformats.org/officeDocument/2006/relationships/hyperlink" Target="https://www.jonkoping.se/" TargetMode="Externa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524000" y="1122363"/>
            <a:ext cx="9144000" cy="2419092"/>
          </a:xfrm>
        </p:spPr>
        <p:txBody>
          <a:bodyPr anchor="b"/>
          <a:lstStyle>
            <a:lvl1pPr algn="ctr">
              <a:defRPr sz="5000" b="1"/>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1524000" y="3840336"/>
            <a:ext cx="9144000" cy="1417463"/>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7" name="Platshållare för datum 6">
            <a:extLst>
              <a:ext uri="{FF2B5EF4-FFF2-40B4-BE49-F238E27FC236}">
                <a16:creationId xmlns:a16="http://schemas.microsoft.com/office/drawing/2014/main" id="{A008F77A-0ED2-412B-8405-427215C0C2B6}"/>
              </a:ext>
            </a:extLst>
          </p:cNvPr>
          <p:cNvSpPr>
            <a:spLocks noGrp="1"/>
          </p:cNvSpPr>
          <p:nvPr>
            <p:ph type="dt" sz="half" idx="10"/>
          </p:nvPr>
        </p:nvSpPr>
        <p:spPr/>
        <p:txBody>
          <a:bodyPr/>
          <a:lstStyle/>
          <a:p>
            <a:fld id="{E7B7C10A-FFEB-44B8-81BD-C877B262B828}" type="datetime1">
              <a:rPr lang="sv-SE" smtClean="0"/>
              <a:t>2025-03-03</a:t>
            </a:fld>
            <a:endParaRPr lang="sv-SE" dirty="0"/>
          </a:p>
        </p:txBody>
      </p:sp>
      <p:sp>
        <p:nvSpPr>
          <p:cNvPr id="9" name="Platshållare för bildnummer 8">
            <a:extLst>
              <a:ext uri="{FF2B5EF4-FFF2-40B4-BE49-F238E27FC236}">
                <a16:creationId xmlns:a16="http://schemas.microsoft.com/office/drawing/2014/main" id="{4D6B4D13-C770-487F-BD62-D6399A3C2F39}"/>
              </a:ext>
            </a:extLst>
          </p:cNvPr>
          <p:cNvSpPr>
            <a:spLocks noGrp="1"/>
          </p:cNvSpPr>
          <p:nvPr>
            <p:ph type="sldNum" sz="quarter" idx="12"/>
          </p:nvPr>
        </p:nvSpPr>
        <p:spPr/>
        <p:txBody>
          <a:bodyPr/>
          <a:lstStyle/>
          <a:p>
            <a:fld id="{5ABEE0C4-627D-46C7-9477-FFBC315AE41A}" type="slidenum">
              <a:rPr lang="sv-SE" smtClean="0"/>
              <a:pPr/>
              <a:t>‹#›</a:t>
            </a:fld>
            <a:endParaRPr lang="sv-SE" dirty="0"/>
          </a:p>
        </p:txBody>
      </p:sp>
      <p:sp>
        <p:nvSpPr>
          <p:cNvPr id="4" name="Text Placeholder 5">
            <a:extLst>
              <a:ext uri="{FF2B5EF4-FFF2-40B4-BE49-F238E27FC236}">
                <a16:creationId xmlns:a16="http://schemas.microsoft.com/office/drawing/2014/main" id="{FCC72B15-E42C-0072-1747-D5D747500248}"/>
              </a:ext>
            </a:extLst>
          </p:cNvPr>
          <p:cNvSpPr>
            <a:spLocks noGrp="1"/>
          </p:cNvSpPr>
          <p:nvPr>
            <p:ph type="body" sz="quarter" idx="13" hasCustomPrompt="1"/>
          </p:nvPr>
        </p:nvSpPr>
        <p:spPr>
          <a:xfrm>
            <a:off x="7785100" y="267742"/>
            <a:ext cx="4081463" cy="336557"/>
          </a:xfrm>
        </p:spPr>
        <p:txBody>
          <a:bodyPr/>
          <a:lstStyle>
            <a:lvl1pPr marL="0" indent="0" algn="r">
              <a:buNone/>
              <a:defRPr sz="1200" b="1"/>
            </a:lvl1pPr>
            <a:lvl2pPr>
              <a:defRPr sz="1200"/>
            </a:lvl2pPr>
            <a:lvl3pPr>
              <a:defRPr sz="1200"/>
            </a:lvl3pPr>
            <a:lvl4pPr>
              <a:defRPr sz="1200"/>
            </a:lvl4pPr>
            <a:lvl5pPr>
              <a:defRPr sz="1200"/>
            </a:lvl5pPr>
          </a:lstStyle>
          <a:p>
            <a:pPr lvl="0"/>
            <a:r>
              <a:rPr lang="sv-SE"/>
              <a:t>Ange förvaltning som du önskar</a:t>
            </a:r>
            <a:endParaRPr lang="sv-SE" dirty="0"/>
          </a:p>
        </p:txBody>
      </p:sp>
    </p:spTree>
    <p:extLst>
      <p:ext uri="{BB962C8B-B14F-4D97-AF65-F5344CB8AC3E}">
        <p14:creationId xmlns:p14="http://schemas.microsoft.com/office/powerpoint/2010/main" val="31776926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204" userDrawn="1">
          <p15:clr>
            <a:srgbClr val="FBAE40"/>
          </p15:clr>
        </p15:guide>
        <p15:guide id="4" pos="7488" userDrawn="1">
          <p15:clr>
            <a:srgbClr val="FBAE40"/>
          </p15:clr>
        </p15:guide>
        <p15:guide id="5" orient="horz" pos="192" userDrawn="1">
          <p15:clr>
            <a:srgbClr val="FBAE40"/>
          </p15:clr>
        </p15:guide>
        <p15:guide id="6" orient="horz" pos="41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E6B651AB-317D-4A3E-99F2-131A86F8D7F7}" type="datetime1">
              <a:rPr lang="sv-SE" smtClean="0"/>
              <a:t>2025-03-03</a:t>
            </a:fld>
            <a:endParaRPr lang="sv-SE" dirty="0"/>
          </a:p>
        </p:txBody>
      </p:sp>
      <p:sp>
        <p:nvSpPr>
          <p:cNvPr id="5" name="Platshållare för bildnummer 4">
            <a:extLst>
              <a:ext uri="{FF2B5EF4-FFF2-40B4-BE49-F238E27FC236}">
                <a16:creationId xmlns:a16="http://schemas.microsoft.com/office/drawing/2014/main" id="{C1166696-C24A-46E5-A61A-5922ABF1D216}"/>
              </a:ext>
            </a:extLst>
          </p:cNvPr>
          <p:cNvSpPr>
            <a:spLocks noGrp="1"/>
          </p:cNvSpPr>
          <p:nvPr>
            <p:ph type="sldNum" sz="quarter" idx="12"/>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2193212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F0C26C3-B13E-495A-A6E4-2EC4E724A264}"/>
              </a:ext>
            </a:extLst>
          </p:cNvPr>
          <p:cNvSpPr>
            <a:spLocks noGrp="1"/>
          </p:cNvSpPr>
          <p:nvPr>
            <p:ph type="dt" sz="half" idx="10"/>
          </p:nvPr>
        </p:nvSpPr>
        <p:spPr/>
        <p:txBody>
          <a:bodyPr/>
          <a:lstStyle/>
          <a:p>
            <a:fld id="{9FAB1726-4F62-4A56-9E4E-7DF947A92D72}" type="datetime1">
              <a:rPr lang="sv-SE" smtClean="0"/>
              <a:t>2025-03-03</a:t>
            </a:fld>
            <a:endParaRPr lang="sv-SE" dirty="0"/>
          </a:p>
        </p:txBody>
      </p:sp>
      <p:sp>
        <p:nvSpPr>
          <p:cNvPr id="4" name="Platshållare för bildnummer 3">
            <a:extLst>
              <a:ext uri="{FF2B5EF4-FFF2-40B4-BE49-F238E27FC236}">
                <a16:creationId xmlns:a16="http://schemas.microsoft.com/office/drawing/2014/main" id="{F2EB2739-C0FF-4B39-A056-9F10A1E29E27}"/>
              </a:ext>
            </a:extLst>
          </p:cNvPr>
          <p:cNvSpPr>
            <a:spLocks noGrp="1"/>
          </p:cNvSpPr>
          <p:nvPr>
            <p:ph type="sldNum" sz="quarter" idx="12"/>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1800422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vslut">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676275" y="2005965"/>
            <a:ext cx="10823575" cy="2419092"/>
          </a:xfrm>
        </p:spPr>
        <p:txBody>
          <a:bodyPr anchor="t"/>
          <a:lstStyle>
            <a:lvl1pPr algn="ctr">
              <a:defRPr sz="5000" b="1"/>
            </a:lvl1pPr>
          </a:lstStyle>
          <a:p>
            <a:r>
              <a:rPr lang="sv-SE"/>
              <a:t>Klicka här för att ändra mall för rubrikformat</a:t>
            </a:r>
            <a:endParaRPr lang="sv-SE" dirty="0"/>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p>
            <a:fld id="{55D74AE6-A2ED-41CC-ACFD-600FAF22EB31}" type="datetime1">
              <a:rPr lang="sv-SE" smtClean="0"/>
              <a:t>2025-03-03</a:t>
            </a:fld>
            <a:endParaRPr lang="sv-SE" dirty="0"/>
          </a:p>
        </p:txBody>
      </p:sp>
      <p:sp>
        <p:nvSpPr>
          <p:cNvPr id="3" name="Platshållare för bildnummer 2">
            <a:extLst>
              <a:ext uri="{FF2B5EF4-FFF2-40B4-BE49-F238E27FC236}">
                <a16:creationId xmlns:a16="http://schemas.microsoft.com/office/drawing/2014/main" id="{C408EB33-9B11-4F5A-A9CF-46F4E946108C}"/>
              </a:ext>
            </a:extLst>
          </p:cNvPr>
          <p:cNvSpPr>
            <a:spLocks noGrp="1"/>
          </p:cNvSpPr>
          <p:nvPr>
            <p:ph type="sldNum" sz="quarter" idx="12"/>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2181951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204" userDrawn="1">
          <p15:clr>
            <a:srgbClr val="FBAE40"/>
          </p15:clr>
        </p15:guide>
        <p15:guide id="4" pos="7488" userDrawn="1">
          <p15:clr>
            <a:srgbClr val="FBAE40"/>
          </p15:clr>
        </p15:guide>
        <p15:guide id="5" orient="horz" pos="192" userDrawn="1">
          <p15:clr>
            <a:srgbClr val="FBAE40"/>
          </p15:clr>
        </p15:guide>
        <p15:guide id="6" orient="horz" pos="410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524000" y="1122363"/>
            <a:ext cx="9144000" cy="2419092"/>
          </a:xfrm>
        </p:spPr>
        <p:txBody>
          <a:bodyPr anchor="b"/>
          <a:lstStyle>
            <a:lvl1pPr algn="ctr">
              <a:defRPr sz="5000" b="1">
                <a:solidFill>
                  <a:schemeClr val="bg1"/>
                </a:solidFill>
              </a:defRPr>
            </a:lvl1pPr>
          </a:lstStyle>
          <a:p>
            <a:r>
              <a:rPr lang="sv-SE" dirty="0"/>
              <a:t>Klicka här för att ändra mall för rubrikformat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1524000" y="3840336"/>
            <a:ext cx="9144000" cy="1417463"/>
          </a:xfrm>
        </p:spPr>
        <p:txBody>
          <a:bodyP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lvl1pPr>
              <a:defRPr>
                <a:solidFill>
                  <a:schemeClr val="bg1"/>
                </a:solidFill>
              </a:defRPr>
            </a:lvl1pPr>
          </a:lstStyle>
          <a:p>
            <a:fld id="{85633EBF-12A9-4333-93D7-EE569DCAA127}" type="datetime1">
              <a:rPr lang="sv-SE" smtClean="0"/>
              <a:t>2025-03-03</a:t>
            </a:fld>
            <a:endParaRPr lang="sv-SE" dirty="0"/>
          </a:p>
        </p:txBody>
      </p:sp>
      <p:grpSp>
        <p:nvGrpSpPr>
          <p:cNvPr id="7" name="Grupp 6">
            <a:extLst>
              <a:ext uri="{FF2B5EF4-FFF2-40B4-BE49-F238E27FC236}">
                <a16:creationId xmlns:a16="http://schemas.microsoft.com/office/drawing/2014/main" id="{F192A4F0-0C26-4503-85B7-90B501616B0D}"/>
              </a:ext>
            </a:extLst>
          </p:cNvPr>
          <p:cNvGrpSpPr/>
          <p:nvPr userDrawn="1"/>
        </p:nvGrpSpPr>
        <p:grpSpPr>
          <a:xfrm>
            <a:off x="276224" y="5972873"/>
            <a:ext cx="11610975" cy="635085"/>
            <a:chOff x="276224" y="5972873"/>
            <a:chExt cx="11610975" cy="635085"/>
          </a:xfrm>
        </p:grpSpPr>
        <p:pic>
          <p:nvPicPr>
            <p:cNvPr id="8" name="Bild 7">
              <a:extLst>
                <a:ext uri="{FF2B5EF4-FFF2-40B4-BE49-F238E27FC236}">
                  <a16:creationId xmlns:a16="http://schemas.microsoft.com/office/drawing/2014/main" id="{21B96648-2079-4202-A2DE-F814EED724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76224" y="5972873"/>
              <a:ext cx="11610975" cy="165190"/>
            </a:xfrm>
            <a:prstGeom prst="rect">
              <a:avLst/>
            </a:prstGeom>
          </p:spPr>
        </p:pic>
        <p:grpSp>
          <p:nvGrpSpPr>
            <p:cNvPr id="9" name="Bild 7">
              <a:extLst>
                <a:ext uri="{FF2B5EF4-FFF2-40B4-BE49-F238E27FC236}">
                  <a16:creationId xmlns:a16="http://schemas.microsoft.com/office/drawing/2014/main" id="{150B4389-83F3-4189-BB24-B08D93A63DE5}"/>
                </a:ext>
              </a:extLst>
            </p:cNvPr>
            <p:cNvGrpSpPr/>
            <p:nvPr userDrawn="1"/>
          </p:nvGrpSpPr>
          <p:grpSpPr>
            <a:xfrm>
              <a:off x="10331566" y="6187753"/>
              <a:ext cx="1228230" cy="389397"/>
              <a:chOff x="10331566" y="6187753"/>
              <a:chExt cx="1228230" cy="389397"/>
            </a:xfrm>
            <a:solidFill>
              <a:schemeClr val="bg1"/>
            </a:solidFill>
          </p:grpSpPr>
          <p:sp>
            <p:nvSpPr>
              <p:cNvPr id="26" name="Frihandsfigur: Form 25">
                <a:extLst>
                  <a:ext uri="{FF2B5EF4-FFF2-40B4-BE49-F238E27FC236}">
                    <a16:creationId xmlns:a16="http://schemas.microsoft.com/office/drawing/2014/main" id="{2E8F5777-8BD9-435F-806C-177DCC68CA6C}"/>
                  </a:ext>
                </a:extLst>
              </p:cNvPr>
              <p:cNvSpPr/>
              <p:nvPr/>
            </p:nvSpPr>
            <p:spPr>
              <a:xfrm>
                <a:off x="10331566" y="6237594"/>
                <a:ext cx="47357" cy="156133"/>
              </a:xfrm>
              <a:custGeom>
                <a:avLst/>
                <a:gdLst>
                  <a:gd name="connsiteX0" fmla="*/ 2137 w 47357"/>
                  <a:gd name="connsiteY0" fmla="*/ 155158 h 156133"/>
                  <a:gd name="connsiteX1" fmla="*/ 603 w 47357"/>
                  <a:gd name="connsiteY1" fmla="*/ 155158 h 156133"/>
                  <a:gd name="connsiteX2" fmla="*/ -1570 w 47357"/>
                  <a:gd name="connsiteY2" fmla="*/ 145061 h 156133"/>
                  <a:gd name="connsiteX3" fmla="*/ 19137 w 47357"/>
                  <a:gd name="connsiteY3" fmla="*/ 111508 h 156133"/>
                  <a:gd name="connsiteX4" fmla="*/ 19137 w 47357"/>
                  <a:gd name="connsiteY4" fmla="*/ 56864 h 156133"/>
                  <a:gd name="connsiteX5" fmla="*/ 18753 w 47357"/>
                  <a:gd name="connsiteY5" fmla="*/ -975 h 156133"/>
                  <a:gd name="connsiteX6" fmla="*/ 32175 w 47357"/>
                  <a:gd name="connsiteY6" fmla="*/ -975 h 156133"/>
                  <a:gd name="connsiteX7" fmla="*/ 45788 w 47357"/>
                  <a:gd name="connsiteY7" fmla="*/ -975 h 156133"/>
                  <a:gd name="connsiteX8" fmla="*/ 44893 w 47357"/>
                  <a:gd name="connsiteY8" fmla="*/ 62296 h 156133"/>
                  <a:gd name="connsiteX9" fmla="*/ 45596 w 47357"/>
                  <a:gd name="connsiteY9" fmla="*/ 110804 h 156133"/>
                  <a:gd name="connsiteX10" fmla="*/ 2456 w 47357"/>
                  <a:gd name="connsiteY10" fmla="*/ 155158 h 156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57" h="156133">
                    <a:moveTo>
                      <a:pt x="2137" y="155158"/>
                    </a:moveTo>
                    <a:lnTo>
                      <a:pt x="603" y="155158"/>
                    </a:lnTo>
                    <a:lnTo>
                      <a:pt x="-1570" y="145061"/>
                    </a:lnTo>
                    <a:cubicBezTo>
                      <a:pt x="20415" y="144677"/>
                      <a:pt x="18945" y="126846"/>
                      <a:pt x="19137" y="111508"/>
                    </a:cubicBezTo>
                    <a:cubicBezTo>
                      <a:pt x="19520" y="92909"/>
                      <a:pt x="19137" y="75654"/>
                      <a:pt x="19137" y="56864"/>
                    </a:cubicBezTo>
                    <a:cubicBezTo>
                      <a:pt x="19137" y="35071"/>
                      <a:pt x="18753" y="14683"/>
                      <a:pt x="18753" y="-975"/>
                    </a:cubicBezTo>
                    <a:cubicBezTo>
                      <a:pt x="22716" y="-975"/>
                      <a:pt x="27446" y="-975"/>
                      <a:pt x="32175" y="-975"/>
                    </a:cubicBezTo>
                    <a:cubicBezTo>
                      <a:pt x="36904" y="-975"/>
                      <a:pt x="41761" y="-975"/>
                      <a:pt x="45788" y="-975"/>
                    </a:cubicBezTo>
                    <a:cubicBezTo>
                      <a:pt x="45788" y="16345"/>
                      <a:pt x="44893" y="38650"/>
                      <a:pt x="44893" y="62296"/>
                    </a:cubicBezTo>
                    <a:cubicBezTo>
                      <a:pt x="44893" y="70029"/>
                      <a:pt x="45404" y="98853"/>
                      <a:pt x="45596" y="110804"/>
                    </a:cubicBezTo>
                    <a:cubicBezTo>
                      <a:pt x="45596" y="136369"/>
                      <a:pt x="30513" y="155158"/>
                      <a:pt x="2456" y="155158"/>
                    </a:cubicBezTo>
                  </a:path>
                </a:pathLst>
              </a:custGeom>
              <a:grpFill/>
              <a:ln w="6363" cap="flat">
                <a:noFill/>
                <a:prstDash val="solid"/>
                <a:miter/>
              </a:ln>
            </p:spPr>
            <p:txBody>
              <a:bodyPr rtlCol="0" anchor="ctr"/>
              <a:lstStyle/>
              <a:p>
                <a:endParaRPr lang="sv-SE" dirty="0">
                  <a:solidFill>
                    <a:schemeClr val="bg1"/>
                  </a:solidFill>
                </a:endParaRPr>
              </a:p>
            </p:txBody>
          </p:sp>
          <p:sp>
            <p:nvSpPr>
              <p:cNvPr id="27" name="Frihandsfigur: Form 26">
                <a:extLst>
                  <a:ext uri="{FF2B5EF4-FFF2-40B4-BE49-F238E27FC236}">
                    <a16:creationId xmlns:a16="http://schemas.microsoft.com/office/drawing/2014/main" id="{7D380169-0F98-4302-ACF3-27F23C467809}"/>
                  </a:ext>
                </a:extLst>
              </p:cNvPr>
              <p:cNvSpPr/>
              <p:nvPr/>
            </p:nvSpPr>
            <p:spPr>
              <a:xfrm>
                <a:off x="10398864" y="6187753"/>
                <a:ext cx="149613" cy="183030"/>
              </a:xfrm>
              <a:custGeom>
                <a:avLst/>
                <a:gdLst>
                  <a:gd name="connsiteX0" fmla="*/ 54032 w 149613"/>
                  <a:gd name="connsiteY0" fmla="*/ 26497 h 183030"/>
                  <a:gd name="connsiteX1" fmla="*/ 40803 w 149613"/>
                  <a:gd name="connsiteY1" fmla="*/ 12251 h 183030"/>
                  <a:gd name="connsiteX2" fmla="*/ 55055 w 149613"/>
                  <a:gd name="connsiteY2" fmla="*/ -965 h 183030"/>
                  <a:gd name="connsiteX3" fmla="*/ 68284 w 149613"/>
                  <a:gd name="connsiteY3" fmla="*/ 12820 h 183030"/>
                  <a:gd name="connsiteX4" fmla="*/ 54096 w 149613"/>
                  <a:gd name="connsiteY4" fmla="*/ 26497 h 183030"/>
                  <a:gd name="connsiteX5" fmla="*/ 54032 w 149613"/>
                  <a:gd name="connsiteY5" fmla="*/ 26497 h 183030"/>
                  <a:gd name="connsiteX6" fmla="*/ 92378 w 149613"/>
                  <a:gd name="connsiteY6" fmla="*/ 26497 h 183030"/>
                  <a:gd name="connsiteX7" fmla="*/ 79149 w 149613"/>
                  <a:gd name="connsiteY7" fmla="*/ 12251 h 183030"/>
                  <a:gd name="connsiteX8" fmla="*/ 93401 w 149613"/>
                  <a:gd name="connsiteY8" fmla="*/ -965 h 183030"/>
                  <a:gd name="connsiteX9" fmla="*/ 106630 w 149613"/>
                  <a:gd name="connsiteY9" fmla="*/ 12820 h 183030"/>
                  <a:gd name="connsiteX10" fmla="*/ 92442 w 149613"/>
                  <a:gd name="connsiteY10" fmla="*/ 26497 h 183030"/>
                  <a:gd name="connsiteX11" fmla="*/ 92378 w 149613"/>
                  <a:gd name="connsiteY11" fmla="*/ 26497 h 183030"/>
                  <a:gd name="connsiteX12" fmla="*/ 73205 w 149613"/>
                  <a:gd name="connsiteY12" fmla="*/ 56279 h 183030"/>
                  <a:gd name="connsiteX13" fmla="*/ 27957 w 149613"/>
                  <a:gd name="connsiteY13" fmla="*/ 114502 h 183030"/>
                  <a:gd name="connsiteX14" fmla="*/ 73205 w 149613"/>
                  <a:gd name="connsiteY14" fmla="*/ 172533 h 183030"/>
                  <a:gd name="connsiteX15" fmla="*/ 118453 w 149613"/>
                  <a:gd name="connsiteY15" fmla="*/ 114502 h 183030"/>
                  <a:gd name="connsiteX16" fmla="*/ 73205 w 149613"/>
                  <a:gd name="connsiteY16" fmla="*/ 56279 h 183030"/>
                  <a:gd name="connsiteX17" fmla="*/ 73205 w 149613"/>
                  <a:gd name="connsiteY17" fmla="*/ 182055 h 183030"/>
                  <a:gd name="connsiteX18" fmla="*/ -1570 w 149613"/>
                  <a:gd name="connsiteY18" fmla="*/ 114502 h 183030"/>
                  <a:gd name="connsiteX19" fmla="*/ 73205 w 149613"/>
                  <a:gd name="connsiteY19" fmla="*/ 46501 h 183030"/>
                  <a:gd name="connsiteX20" fmla="*/ 148044 w 149613"/>
                  <a:gd name="connsiteY20" fmla="*/ 114502 h 183030"/>
                  <a:gd name="connsiteX21" fmla="*/ 73205 w 149613"/>
                  <a:gd name="connsiteY21" fmla="*/ 182055 h 18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9613" h="183030">
                    <a:moveTo>
                      <a:pt x="54032" y="26497"/>
                    </a:moveTo>
                    <a:cubicBezTo>
                      <a:pt x="46427" y="26216"/>
                      <a:pt x="40547" y="19837"/>
                      <a:pt x="40803" y="12251"/>
                    </a:cubicBezTo>
                    <a:cubicBezTo>
                      <a:pt x="41122" y="4672"/>
                      <a:pt x="47449" y="-1247"/>
                      <a:pt x="55055" y="-965"/>
                    </a:cubicBezTo>
                    <a:cubicBezTo>
                      <a:pt x="62468" y="-690"/>
                      <a:pt x="68284" y="5407"/>
                      <a:pt x="68284" y="12820"/>
                    </a:cubicBezTo>
                    <a:cubicBezTo>
                      <a:pt x="68156" y="20515"/>
                      <a:pt x="61765" y="26638"/>
                      <a:pt x="54096" y="26497"/>
                    </a:cubicBezTo>
                    <a:cubicBezTo>
                      <a:pt x="54096" y="26497"/>
                      <a:pt x="54032" y="26497"/>
                      <a:pt x="54032" y="26497"/>
                    </a:cubicBezTo>
                    <a:moveTo>
                      <a:pt x="92378" y="26497"/>
                    </a:moveTo>
                    <a:cubicBezTo>
                      <a:pt x="84773" y="26216"/>
                      <a:pt x="78893" y="19837"/>
                      <a:pt x="79149" y="12251"/>
                    </a:cubicBezTo>
                    <a:cubicBezTo>
                      <a:pt x="79468" y="4672"/>
                      <a:pt x="85795" y="-1247"/>
                      <a:pt x="93401" y="-965"/>
                    </a:cubicBezTo>
                    <a:cubicBezTo>
                      <a:pt x="100814" y="-690"/>
                      <a:pt x="106630" y="5407"/>
                      <a:pt x="106630" y="12820"/>
                    </a:cubicBezTo>
                    <a:cubicBezTo>
                      <a:pt x="106502" y="20515"/>
                      <a:pt x="100111" y="26638"/>
                      <a:pt x="92442" y="26497"/>
                    </a:cubicBezTo>
                    <a:cubicBezTo>
                      <a:pt x="92442" y="26497"/>
                      <a:pt x="92378" y="26497"/>
                      <a:pt x="92378" y="26497"/>
                    </a:cubicBezTo>
                    <a:moveTo>
                      <a:pt x="73205" y="56279"/>
                    </a:moveTo>
                    <a:cubicBezTo>
                      <a:pt x="51923" y="56279"/>
                      <a:pt x="27957" y="77178"/>
                      <a:pt x="27957" y="114502"/>
                    </a:cubicBezTo>
                    <a:cubicBezTo>
                      <a:pt x="27957" y="151825"/>
                      <a:pt x="51795" y="172533"/>
                      <a:pt x="73205" y="172533"/>
                    </a:cubicBezTo>
                    <a:cubicBezTo>
                      <a:pt x="94615" y="172533"/>
                      <a:pt x="118453" y="152337"/>
                      <a:pt x="118453" y="114502"/>
                    </a:cubicBezTo>
                    <a:cubicBezTo>
                      <a:pt x="118453" y="76667"/>
                      <a:pt x="94871" y="56279"/>
                      <a:pt x="73205" y="56279"/>
                    </a:cubicBezTo>
                    <a:moveTo>
                      <a:pt x="73205" y="182055"/>
                    </a:moveTo>
                    <a:cubicBezTo>
                      <a:pt x="29234" y="182055"/>
                      <a:pt x="-1570" y="153231"/>
                      <a:pt x="-1570" y="114502"/>
                    </a:cubicBezTo>
                    <a:cubicBezTo>
                      <a:pt x="-1570" y="75772"/>
                      <a:pt x="29234" y="46501"/>
                      <a:pt x="73205" y="46501"/>
                    </a:cubicBezTo>
                    <a:cubicBezTo>
                      <a:pt x="117175" y="46501"/>
                      <a:pt x="148044" y="75900"/>
                      <a:pt x="148044" y="114502"/>
                    </a:cubicBezTo>
                    <a:cubicBezTo>
                      <a:pt x="148044" y="153104"/>
                      <a:pt x="117367" y="182055"/>
                      <a:pt x="73205" y="182055"/>
                    </a:cubicBezTo>
                  </a:path>
                </a:pathLst>
              </a:custGeom>
              <a:grpFill/>
              <a:ln w="6363" cap="flat">
                <a:noFill/>
                <a:prstDash val="solid"/>
                <a:miter/>
              </a:ln>
            </p:spPr>
            <p:txBody>
              <a:bodyPr rtlCol="0" anchor="ctr"/>
              <a:lstStyle/>
              <a:p>
                <a:endParaRPr lang="sv-SE" dirty="0">
                  <a:solidFill>
                    <a:schemeClr val="bg1"/>
                  </a:solidFill>
                </a:endParaRPr>
              </a:p>
            </p:txBody>
          </p:sp>
          <p:sp>
            <p:nvSpPr>
              <p:cNvPr id="28" name="Frihandsfigur: Form 27">
                <a:extLst>
                  <a:ext uri="{FF2B5EF4-FFF2-40B4-BE49-F238E27FC236}">
                    <a16:creationId xmlns:a16="http://schemas.microsoft.com/office/drawing/2014/main" id="{5CC73DAD-2B60-4111-93E8-17D2CCDA3ACF}"/>
                  </a:ext>
                </a:extLst>
              </p:cNvPr>
              <p:cNvSpPr/>
              <p:nvPr/>
            </p:nvSpPr>
            <p:spPr>
              <a:xfrm>
                <a:off x="10569569" y="6237594"/>
                <a:ext cx="118681" cy="131591"/>
              </a:xfrm>
              <a:custGeom>
                <a:avLst/>
                <a:gdLst>
                  <a:gd name="connsiteX0" fmla="*/ 116664 w 118681"/>
                  <a:gd name="connsiteY0" fmla="*/ 130617 h 131591"/>
                  <a:gd name="connsiteX1" fmla="*/ 105736 w 118681"/>
                  <a:gd name="connsiteY1" fmla="*/ 130617 h 131591"/>
                  <a:gd name="connsiteX2" fmla="*/ 96085 w 118681"/>
                  <a:gd name="connsiteY2" fmla="*/ 130617 h 131591"/>
                  <a:gd name="connsiteX3" fmla="*/ 45404 w 118681"/>
                  <a:gd name="connsiteY3" fmla="*/ 70924 h 131591"/>
                  <a:gd name="connsiteX4" fmla="*/ 10445 w 118681"/>
                  <a:gd name="connsiteY4" fmla="*/ 31811 h 131591"/>
                  <a:gd name="connsiteX5" fmla="*/ 10445 w 118681"/>
                  <a:gd name="connsiteY5" fmla="*/ 64086 h 131591"/>
                  <a:gd name="connsiteX6" fmla="*/ 11212 w 118681"/>
                  <a:gd name="connsiteY6" fmla="*/ 129019 h 131591"/>
                  <a:gd name="connsiteX7" fmla="*/ 4821 w 118681"/>
                  <a:gd name="connsiteY7" fmla="*/ 129019 h 131591"/>
                  <a:gd name="connsiteX8" fmla="*/ -1570 w 118681"/>
                  <a:gd name="connsiteY8" fmla="*/ 129019 h 131591"/>
                  <a:gd name="connsiteX9" fmla="*/ -1570 w 118681"/>
                  <a:gd name="connsiteY9" fmla="*/ 64278 h 131591"/>
                  <a:gd name="connsiteX10" fmla="*/ -1570 w 118681"/>
                  <a:gd name="connsiteY10" fmla="*/ -975 h 131591"/>
                  <a:gd name="connsiteX11" fmla="*/ 9294 w 118681"/>
                  <a:gd name="connsiteY11" fmla="*/ -975 h 131591"/>
                  <a:gd name="connsiteX12" fmla="*/ 19009 w 118681"/>
                  <a:gd name="connsiteY12" fmla="*/ -975 h 131591"/>
                  <a:gd name="connsiteX13" fmla="*/ 66047 w 118681"/>
                  <a:gd name="connsiteY13" fmla="*/ 55266 h 131591"/>
                  <a:gd name="connsiteX14" fmla="*/ 104393 w 118681"/>
                  <a:gd name="connsiteY14" fmla="*/ 98726 h 131591"/>
                  <a:gd name="connsiteX15" fmla="*/ 104393 w 118681"/>
                  <a:gd name="connsiteY15" fmla="*/ 64278 h 131591"/>
                  <a:gd name="connsiteX16" fmla="*/ 103882 w 118681"/>
                  <a:gd name="connsiteY16" fmla="*/ -975 h 131591"/>
                  <a:gd name="connsiteX17" fmla="*/ 110273 w 118681"/>
                  <a:gd name="connsiteY17" fmla="*/ -975 h 131591"/>
                  <a:gd name="connsiteX18" fmla="*/ 117111 w 118681"/>
                  <a:gd name="connsiteY18" fmla="*/ -975 h 131591"/>
                  <a:gd name="connsiteX19" fmla="*/ 117111 w 118681"/>
                  <a:gd name="connsiteY19" fmla="*/ 64086 h 131591"/>
                  <a:gd name="connsiteX20" fmla="*/ 117111 w 118681"/>
                  <a:gd name="connsiteY20" fmla="*/ 130617 h 1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681" h="131591">
                    <a:moveTo>
                      <a:pt x="116664" y="130617"/>
                    </a:moveTo>
                    <a:cubicBezTo>
                      <a:pt x="112510" y="130617"/>
                      <a:pt x="108995" y="130617"/>
                      <a:pt x="105736" y="130617"/>
                    </a:cubicBezTo>
                    <a:cubicBezTo>
                      <a:pt x="102476" y="130617"/>
                      <a:pt x="99345" y="130617"/>
                      <a:pt x="96085" y="130617"/>
                    </a:cubicBezTo>
                    <a:cubicBezTo>
                      <a:pt x="84709" y="118730"/>
                      <a:pt x="70521" y="100707"/>
                      <a:pt x="45404" y="70924"/>
                    </a:cubicBezTo>
                    <a:cubicBezTo>
                      <a:pt x="26231" y="48748"/>
                      <a:pt x="18562" y="40119"/>
                      <a:pt x="10445" y="31811"/>
                    </a:cubicBezTo>
                    <a:cubicBezTo>
                      <a:pt x="10445" y="35454"/>
                      <a:pt x="10445" y="57375"/>
                      <a:pt x="10445" y="64086"/>
                    </a:cubicBezTo>
                    <a:cubicBezTo>
                      <a:pt x="10445" y="78338"/>
                      <a:pt x="10828" y="111124"/>
                      <a:pt x="11212" y="129019"/>
                    </a:cubicBezTo>
                    <a:cubicBezTo>
                      <a:pt x="9678" y="129019"/>
                      <a:pt x="7122" y="129019"/>
                      <a:pt x="4821" y="129019"/>
                    </a:cubicBezTo>
                    <a:cubicBezTo>
                      <a:pt x="2520" y="129019"/>
                      <a:pt x="-100" y="129019"/>
                      <a:pt x="-1570" y="129019"/>
                    </a:cubicBezTo>
                    <a:cubicBezTo>
                      <a:pt x="-1570" y="112402"/>
                      <a:pt x="-1570" y="79424"/>
                      <a:pt x="-1570" y="64278"/>
                    </a:cubicBezTo>
                    <a:cubicBezTo>
                      <a:pt x="-1570" y="49131"/>
                      <a:pt x="-1570" y="15578"/>
                      <a:pt x="-1570" y="-975"/>
                    </a:cubicBezTo>
                    <a:lnTo>
                      <a:pt x="9294" y="-975"/>
                    </a:lnTo>
                    <a:lnTo>
                      <a:pt x="19009" y="-975"/>
                    </a:lnTo>
                    <a:cubicBezTo>
                      <a:pt x="32558" y="15450"/>
                      <a:pt x="38182" y="22480"/>
                      <a:pt x="66047" y="55266"/>
                    </a:cubicBezTo>
                    <a:cubicBezTo>
                      <a:pt x="86243" y="78849"/>
                      <a:pt x="93848" y="87733"/>
                      <a:pt x="104393" y="98726"/>
                    </a:cubicBezTo>
                    <a:cubicBezTo>
                      <a:pt x="104393" y="93868"/>
                      <a:pt x="104393" y="71691"/>
                      <a:pt x="104393" y="64278"/>
                    </a:cubicBezTo>
                    <a:cubicBezTo>
                      <a:pt x="104393" y="49834"/>
                      <a:pt x="104393" y="12382"/>
                      <a:pt x="103882" y="-975"/>
                    </a:cubicBezTo>
                    <a:lnTo>
                      <a:pt x="110273" y="-975"/>
                    </a:lnTo>
                    <a:lnTo>
                      <a:pt x="117111" y="-975"/>
                    </a:lnTo>
                    <a:cubicBezTo>
                      <a:pt x="117111" y="14491"/>
                      <a:pt x="117111" y="48620"/>
                      <a:pt x="117111" y="64086"/>
                    </a:cubicBezTo>
                    <a:cubicBezTo>
                      <a:pt x="117111" y="79552"/>
                      <a:pt x="117111" y="114575"/>
                      <a:pt x="117111" y="130617"/>
                    </a:cubicBezTo>
                  </a:path>
                </a:pathLst>
              </a:custGeom>
              <a:grpFill/>
              <a:ln w="6363" cap="flat">
                <a:noFill/>
                <a:prstDash val="solid"/>
                <a:miter/>
              </a:ln>
            </p:spPr>
            <p:txBody>
              <a:bodyPr rtlCol="0" anchor="ctr"/>
              <a:lstStyle/>
              <a:p>
                <a:endParaRPr lang="sv-SE" dirty="0">
                  <a:solidFill>
                    <a:schemeClr val="bg1"/>
                  </a:solidFill>
                </a:endParaRPr>
              </a:p>
            </p:txBody>
          </p:sp>
          <p:sp>
            <p:nvSpPr>
              <p:cNvPr id="29" name="Frihandsfigur: Form 28">
                <a:extLst>
                  <a:ext uri="{FF2B5EF4-FFF2-40B4-BE49-F238E27FC236}">
                    <a16:creationId xmlns:a16="http://schemas.microsoft.com/office/drawing/2014/main" id="{DAF2CE0A-4302-44F3-93EC-9FD2D789D11B}"/>
                  </a:ext>
                </a:extLst>
              </p:cNvPr>
              <p:cNvSpPr/>
              <p:nvPr/>
            </p:nvSpPr>
            <p:spPr>
              <a:xfrm>
                <a:off x="10717905" y="6237530"/>
                <a:ext cx="114974" cy="130249"/>
              </a:xfrm>
              <a:custGeom>
                <a:avLst/>
                <a:gdLst>
                  <a:gd name="connsiteX0" fmla="*/ 113214 w 114974"/>
                  <a:gd name="connsiteY0" fmla="*/ 129275 h 130249"/>
                  <a:gd name="connsiteX1" fmla="*/ 96596 w 114974"/>
                  <a:gd name="connsiteY1" fmla="*/ 129275 h 130249"/>
                  <a:gd name="connsiteX2" fmla="*/ 78446 w 114974"/>
                  <a:gd name="connsiteY2" fmla="*/ 129275 h 130249"/>
                  <a:gd name="connsiteX3" fmla="*/ 52882 w 114974"/>
                  <a:gd name="connsiteY3" fmla="*/ 98214 h 130249"/>
                  <a:gd name="connsiteX4" fmla="*/ 31791 w 114974"/>
                  <a:gd name="connsiteY4" fmla="*/ 73928 h 130249"/>
                  <a:gd name="connsiteX5" fmla="*/ 24953 w 114974"/>
                  <a:gd name="connsiteY5" fmla="*/ 80319 h 130249"/>
                  <a:gd name="connsiteX6" fmla="*/ 25464 w 114974"/>
                  <a:gd name="connsiteY6" fmla="*/ 129019 h 130249"/>
                  <a:gd name="connsiteX7" fmla="*/ 12107 w 114974"/>
                  <a:gd name="connsiteY7" fmla="*/ 129019 h 130249"/>
                  <a:gd name="connsiteX8" fmla="*/ -1570 w 114974"/>
                  <a:gd name="connsiteY8" fmla="*/ 129019 h 130249"/>
                  <a:gd name="connsiteX9" fmla="*/ -1058 w 114974"/>
                  <a:gd name="connsiteY9" fmla="*/ 62488 h 130249"/>
                  <a:gd name="connsiteX10" fmla="*/ -1570 w 114974"/>
                  <a:gd name="connsiteY10" fmla="*/ -975 h 130249"/>
                  <a:gd name="connsiteX11" fmla="*/ 11724 w 114974"/>
                  <a:gd name="connsiteY11" fmla="*/ -975 h 130249"/>
                  <a:gd name="connsiteX12" fmla="*/ 25464 w 114974"/>
                  <a:gd name="connsiteY12" fmla="*/ -975 h 130249"/>
                  <a:gd name="connsiteX13" fmla="*/ 24953 w 114974"/>
                  <a:gd name="connsiteY13" fmla="*/ 62488 h 130249"/>
                  <a:gd name="connsiteX14" fmla="*/ 54863 w 114974"/>
                  <a:gd name="connsiteY14" fmla="*/ 33473 h 130249"/>
                  <a:gd name="connsiteX15" fmla="*/ 88544 w 114974"/>
                  <a:gd name="connsiteY15" fmla="*/ -975 h 130249"/>
                  <a:gd name="connsiteX16" fmla="*/ 98003 w 114974"/>
                  <a:gd name="connsiteY16" fmla="*/ -975 h 130249"/>
                  <a:gd name="connsiteX17" fmla="*/ 107334 w 114974"/>
                  <a:gd name="connsiteY17" fmla="*/ -975 h 130249"/>
                  <a:gd name="connsiteX18" fmla="*/ 49047 w 114974"/>
                  <a:gd name="connsiteY18" fmla="*/ 56544 h 130249"/>
                  <a:gd name="connsiteX19" fmla="*/ 72694 w 114974"/>
                  <a:gd name="connsiteY19" fmla="*/ 83387 h 130249"/>
                  <a:gd name="connsiteX20" fmla="*/ 113405 w 114974"/>
                  <a:gd name="connsiteY20" fmla="*/ 129019 h 130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974" h="130249">
                    <a:moveTo>
                      <a:pt x="113214" y="129275"/>
                    </a:moveTo>
                    <a:cubicBezTo>
                      <a:pt x="108739" y="129275"/>
                      <a:pt x="102796" y="129275"/>
                      <a:pt x="96596" y="129275"/>
                    </a:cubicBezTo>
                    <a:cubicBezTo>
                      <a:pt x="90397" y="129275"/>
                      <a:pt x="83814" y="129275"/>
                      <a:pt x="78446" y="129275"/>
                    </a:cubicBezTo>
                    <a:cubicBezTo>
                      <a:pt x="69434" y="118410"/>
                      <a:pt x="63874" y="111188"/>
                      <a:pt x="52882" y="98214"/>
                    </a:cubicBezTo>
                    <a:cubicBezTo>
                      <a:pt x="43295" y="87094"/>
                      <a:pt x="31791" y="73928"/>
                      <a:pt x="31791" y="73928"/>
                    </a:cubicBezTo>
                    <a:lnTo>
                      <a:pt x="24953" y="80319"/>
                    </a:lnTo>
                    <a:cubicBezTo>
                      <a:pt x="24953" y="103391"/>
                      <a:pt x="24953" y="114384"/>
                      <a:pt x="25464" y="129019"/>
                    </a:cubicBezTo>
                    <a:cubicBezTo>
                      <a:pt x="21119" y="129019"/>
                      <a:pt x="16644" y="129019"/>
                      <a:pt x="12107" y="129019"/>
                    </a:cubicBezTo>
                    <a:cubicBezTo>
                      <a:pt x="7570" y="129019"/>
                      <a:pt x="2904" y="129019"/>
                      <a:pt x="-1570" y="129019"/>
                    </a:cubicBezTo>
                    <a:cubicBezTo>
                      <a:pt x="-1570" y="107162"/>
                      <a:pt x="-1058" y="79233"/>
                      <a:pt x="-1058" y="62488"/>
                    </a:cubicBezTo>
                    <a:cubicBezTo>
                      <a:pt x="-1058" y="45744"/>
                      <a:pt x="-1570" y="10401"/>
                      <a:pt x="-1570" y="-975"/>
                    </a:cubicBezTo>
                    <a:cubicBezTo>
                      <a:pt x="2648" y="-975"/>
                      <a:pt x="7186" y="-975"/>
                      <a:pt x="11724" y="-975"/>
                    </a:cubicBezTo>
                    <a:cubicBezTo>
                      <a:pt x="16261" y="-975"/>
                      <a:pt x="20927" y="-975"/>
                      <a:pt x="25464" y="-975"/>
                    </a:cubicBezTo>
                    <a:cubicBezTo>
                      <a:pt x="25464" y="12702"/>
                      <a:pt x="24953" y="41398"/>
                      <a:pt x="24953" y="62488"/>
                    </a:cubicBezTo>
                    <a:cubicBezTo>
                      <a:pt x="37735" y="50601"/>
                      <a:pt x="45085" y="43315"/>
                      <a:pt x="54863" y="33473"/>
                    </a:cubicBezTo>
                    <a:cubicBezTo>
                      <a:pt x="61254" y="27082"/>
                      <a:pt x="79916" y="7909"/>
                      <a:pt x="88544" y="-975"/>
                    </a:cubicBezTo>
                    <a:cubicBezTo>
                      <a:pt x="92059" y="-975"/>
                      <a:pt x="94935" y="-975"/>
                      <a:pt x="98003" y="-975"/>
                    </a:cubicBezTo>
                    <a:cubicBezTo>
                      <a:pt x="101071" y="-975"/>
                      <a:pt x="103882" y="-975"/>
                      <a:pt x="107334" y="-975"/>
                    </a:cubicBezTo>
                    <a:cubicBezTo>
                      <a:pt x="87138" y="18198"/>
                      <a:pt x="68348" y="36860"/>
                      <a:pt x="49047" y="56544"/>
                    </a:cubicBezTo>
                    <a:lnTo>
                      <a:pt x="72694" y="83387"/>
                    </a:lnTo>
                    <a:cubicBezTo>
                      <a:pt x="85476" y="97959"/>
                      <a:pt x="97044" y="110932"/>
                      <a:pt x="113405" y="129019"/>
                    </a:cubicBezTo>
                  </a:path>
                </a:pathLst>
              </a:custGeom>
              <a:grpFill/>
              <a:ln w="6363" cap="flat">
                <a:noFill/>
                <a:prstDash val="solid"/>
                <a:miter/>
              </a:ln>
            </p:spPr>
            <p:txBody>
              <a:bodyPr rtlCol="0" anchor="ctr"/>
              <a:lstStyle/>
              <a:p>
                <a:endParaRPr lang="sv-SE" dirty="0">
                  <a:solidFill>
                    <a:schemeClr val="bg1"/>
                  </a:solidFill>
                </a:endParaRPr>
              </a:p>
            </p:txBody>
          </p:sp>
          <p:sp>
            <p:nvSpPr>
              <p:cNvPr id="30" name="Frihandsfigur: Form 29">
                <a:extLst>
                  <a:ext uri="{FF2B5EF4-FFF2-40B4-BE49-F238E27FC236}">
                    <a16:creationId xmlns:a16="http://schemas.microsoft.com/office/drawing/2014/main" id="{7B4C2FCD-0DB9-456B-AA1B-57BF8F33D8B7}"/>
                  </a:ext>
                </a:extLst>
              </p:cNvPr>
              <p:cNvSpPr/>
              <p:nvPr/>
            </p:nvSpPr>
            <p:spPr>
              <a:xfrm>
                <a:off x="10833455" y="6187753"/>
                <a:ext cx="149613" cy="183285"/>
              </a:xfrm>
              <a:custGeom>
                <a:avLst/>
                <a:gdLst>
                  <a:gd name="connsiteX0" fmla="*/ 54032 w 149613"/>
                  <a:gd name="connsiteY0" fmla="*/ 26497 h 183285"/>
                  <a:gd name="connsiteX1" fmla="*/ 39396 w 149613"/>
                  <a:gd name="connsiteY1" fmla="*/ 13728 h 183285"/>
                  <a:gd name="connsiteX2" fmla="*/ 52178 w 149613"/>
                  <a:gd name="connsiteY2" fmla="*/ -921 h 183285"/>
                  <a:gd name="connsiteX3" fmla="*/ 54032 w 149613"/>
                  <a:gd name="connsiteY3" fmla="*/ -921 h 183285"/>
                  <a:gd name="connsiteX4" fmla="*/ 68668 w 149613"/>
                  <a:gd name="connsiteY4" fmla="*/ 11849 h 183285"/>
                  <a:gd name="connsiteX5" fmla="*/ 55885 w 149613"/>
                  <a:gd name="connsiteY5" fmla="*/ 26497 h 183285"/>
                  <a:gd name="connsiteX6" fmla="*/ 54032 w 149613"/>
                  <a:gd name="connsiteY6" fmla="*/ 26497 h 183285"/>
                  <a:gd name="connsiteX7" fmla="*/ 92378 w 149613"/>
                  <a:gd name="connsiteY7" fmla="*/ 26497 h 183285"/>
                  <a:gd name="connsiteX8" fmla="*/ 79149 w 149613"/>
                  <a:gd name="connsiteY8" fmla="*/ 12251 h 183285"/>
                  <a:gd name="connsiteX9" fmla="*/ 93401 w 149613"/>
                  <a:gd name="connsiteY9" fmla="*/ -965 h 183285"/>
                  <a:gd name="connsiteX10" fmla="*/ 106630 w 149613"/>
                  <a:gd name="connsiteY10" fmla="*/ 12820 h 183285"/>
                  <a:gd name="connsiteX11" fmla="*/ 92442 w 149613"/>
                  <a:gd name="connsiteY11" fmla="*/ 26497 h 183285"/>
                  <a:gd name="connsiteX12" fmla="*/ 92378 w 149613"/>
                  <a:gd name="connsiteY12" fmla="*/ 26497 h 183285"/>
                  <a:gd name="connsiteX13" fmla="*/ 73205 w 149613"/>
                  <a:gd name="connsiteY13" fmla="*/ 56279 h 183285"/>
                  <a:gd name="connsiteX14" fmla="*/ 27957 w 149613"/>
                  <a:gd name="connsiteY14" fmla="*/ 114502 h 183285"/>
                  <a:gd name="connsiteX15" fmla="*/ 73205 w 149613"/>
                  <a:gd name="connsiteY15" fmla="*/ 172533 h 183285"/>
                  <a:gd name="connsiteX16" fmla="*/ 118453 w 149613"/>
                  <a:gd name="connsiteY16" fmla="*/ 114502 h 183285"/>
                  <a:gd name="connsiteX17" fmla="*/ 73205 w 149613"/>
                  <a:gd name="connsiteY17" fmla="*/ 56535 h 183285"/>
                  <a:gd name="connsiteX18" fmla="*/ 73205 w 149613"/>
                  <a:gd name="connsiteY18" fmla="*/ 182311 h 183285"/>
                  <a:gd name="connsiteX19" fmla="*/ -1570 w 149613"/>
                  <a:gd name="connsiteY19" fmla="*/ 114757 h 183285"/>
                  <a:gd name="connsiteX20" fmla="*/ 73205 w 149613"/>
                  <a:gd name="connsiteY20" fmla="*/ 46756 h 183285"/>
                  <a:gd name="connsiteX21" fmla="*/ 148044 w 149613"/>
                  <a:gd name="connsiteY21" fmla="*/ 114757 h 183285"/>
                  <a:gd name="connsiteX22" fmla="*/ 73205 w 149613"/>
                  <a:gd name="connsiteY22" fmla="*/ 182311 h 18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613" h="183285">
                    <a:moveTo>
                      <a:pt x="54032" y="26497"/>
                    </a:moveTo>
                    <a:cubicBezTo>
                      <a:pt x="46490" y="27015"/>
                      <a:pt x="39908" y="21295"/>
                      <a:pt x="39396" y="13728"/>
                    </a:cubicBezTo>
                    <a:cubicBezTo>
                      <a:pt x="38885" y="6154"/>
                      <a:pt x="44573" y="-403"/>
                      <a:pt x="52178" y="-921"/>
                    </a:cubicBezTo>
                    <a:cubicBezTo>
                      <a:pt x="52754" y="-965"/>
                      <a:pt x="53393" y="-965"/>
                      <a:pt x="54032" y="-921"/>
                    </a:cubicBezTo>
                    <a:cubicBezTo>
                      <a:pt x="61574" y="-1438"/>
                      <a:pt x="68156" y="4282"/>
                      <a:pt x="68668" y="11849"/>
                    </a:cubicBezTo>
                    <a:cubicBezTo>
                      <a:pt x="69179" y="19422"/>
                      <a:pt x="63490" y="25979"/>
                      <a:pt x="55885" y="26497"/>
                    </a:cubicBezTo>
                    <a:cubicBezTo>
                      <a:pt x="55310" y="26542"/>
                      <a:pt x="54671" y="26542"/>
                      <a:pt x="54032" y="26497"/>
                    </a:cubicBezTo>
                    <a:moveTo>
                      <a:pt x="92378" y="26497"/>
                    </a:moveTo>
                    <a:cubicBezTo>
                      <a:pt x="84773" y="26216"/>
                      <a:pt x="78893" y="19837"/>
                      <a:pt x="79149" y="12251"/>
                    </a:cubicBezTo>
                    <a:cubicBezTo>
                      <a:pt x="79468" y="4672"/>
                      <a:pt x="85795" y="-1247"/>
                      <a:pt x="93401" y="-965"/>
                    </a:cubicBezTo>
                    <a:cubicBezTo>
                      <a:pt x="100814" y="-690"/>
                      <a:pt x="106630" y="5407"/>
                      <a:pt x="106630" y="12820"/>
                    </a:cubicBezTo>
                    <a:cubicBezTo>
                      <a:pt x="106502" y="20515"/>
                      <a:pt x="100111" y="26638"/>
                      <a:pt x="92442" y="26497"/>
                    </a:cubicBezTo>
                    <a:cubicBezTo>
                      <a:pt x="92442" y="26497"/>
                      <a:pt x="92378" y="26497"/>
                      <a:pt x="92378" y="26497"/>
                    </a:cubicBezTo>
                    <a:moveTo>
                      <a:pt x="73205" y="56279"/>
                    </a:moveTo>
                    <a:cubicBezTo>
                      <a:pt x="51987" y="56279"/>
                      <a:pt x="27957" y="77178"/>
                      <a:pt x="27957" y="114502"/>
                    </a:cubicBezTo>
                    <a:cubicBezTo>
                      <a:pt x="27957" y="151825"/>
                      <a:pt x="51795" y="172533"/>
                      <a:pt x="73205" y="172533"/>
                    </a:cubicBezTo>
                    <a:cubicBezTo>
                      <a:pt x="94615" y="172533"/>
                      <a:pt x="118453" y="152337"/>
                      <a:pt x="118453" y="114502"/>
                    </a:cubicBezTo>
                    <a:cubicBezTo>
                      <a:pt x="118453" y="76667"/>
                      <a:pt x="94871" y="56535"/>
                      <a:pt x="73205" y="56535"/>
                    </a:cubicBezTo>
                    <a:moveTo>
                      <a:pt x="73205" y="182311"/>
                    </a:moveTo>
                    <a:cubicBezTo>
                      <a:pt x="29234" y="182311"/>
                      <a:pt x="-1570" y="153487"/>
                      <a:pt x="-1570" y="114757"/>
                    </a:cubicBezTo>
                    <a:cubicBezTo>
                      <a:pt x="-1570" y="76028"/>
                      <a:pt x="29234" y="46756"/>
                      <a:pt x="73205" y="46756"/>
                    </a:cubicBezTo>
                    <a:cubicBezTo>
                      <a:pt x="117175" y="46756"/>
                      <a:pt x="148044" y="76155"/>
                      <a:pt x="148044" y="114757"/>
                    </a:cubicBezTo>
                    <a:cubicBezTo>
                      <a:pt x="148044" y="153359"/>
                      <a:pt x="117367" y="182311"/>
                      <a:pt x="73205" y="182311"/>
                    </a:cubicBezTo>
                  </a:path>
                </a:pathLst>
              </a:custGeom>
              <a:grpFill/>
              <a:ln w="6363" cap="flat">
                <a:noFill/>
                <a:prstDash val="solid"/>
                <a:miter/>
              </a:ln>
            </p:spPr>
            <p:txBody>
              <a:bodyPr rtlCol="0" anchor="ctr"/>
              <a:lstStyle/>
              <a:p>
                <a:endParaRPr lang="sv-SE" dirty="0">
                  <a:solidFill>
                    <a:schemeClr val="bg1"/>
                  </a:solidFill>
                </a:endParaRPr>
              </a:p>
            </p:txBody>
          </p:sp>
          <p:sp>
            <p:nvSpPr>
              <p:cNvPr id="31" name="Frihandsfigur: Form 30">
                <a:extLst>
                  <a:ext uri="{FF2B5EF4-FFF2-40B4-BE49-F238E27FC236}">
                    <a16:creationId xmlns:a16="http://schemas.microsoft.com/office/drawing/2014/main" id="{C23C41D0-BF90-4756-B081-B627AFD6E839}"/>
                  </a:ext>
                </a:extLst>
              </p:cNvPr>
              <p:cNvSpPr/>
              <p:nvPr/>
            </p:nvSpPr>
            <p:spPr>
              <a:xfrm>
                <a:off x="11007547" y="6237594"/>
                <a:ext cx="89602" cy="129994"/>
              </a:xfrm>
              <a:custGeom>
                <a:avLst/>
                <a:gdLst>
                  <a:gd name="connsiteX0" fmla="*/ 24952 w 89602"/>
                  <a:gd name="connsiteY0" fmla="*/ 9314 h 129994"/>
                  <a:gd name="connsiteX1" fmla="*/ 24952 w 89602"/>
                  <a:gd name="connsiteY1" fmla="*/ 39033 h 129994"/>
                  <a:gd name="connsiteX2" fmla="*/ 24952 w 89602"/>
                  <a:gd name="connsiteY2" fmla="*/ 59740 h 129994"/>
                  <a:gd name="connsiteX3" fmla="*/ 34092 w 89602"/>
                  <a:gd name="connsiteY3" fmla="*/ 59740 h 129994"/>
                  <a:gd name="connsiteX4" fmla="*/ 61318 w 89602"/>
                  <a:gd name="connsiteY4" fmla="*/ 34176 h 129994"/>
                  <a:gd name="connsiteX5" fmla="*/ 35753 w 89602"/>
                  <a:gd name="connsiteY5" fmla="*/ 9314 h 129994"/>
                  <a:gd name="connsiteX6" fmla="*/ 25464 w 89602"/>
                  <a:gd name="connsiteY6" fmla="*/ 9314 h 129994"/>
                  <a:gd name="connsiteX7" fmla="*/ 25464 w 89602"/>
                  <a:gd name="connsiteY7" fmla="*/ 129019 h 129994"/>
                  <a:gd name="connsiteX8" fmla="*/ 11723 w 89602"/>
                  <a:gd name="connsiteY8" fmla="*/ 129019 h 129994"/>
                  <a:gd name="connsiteX9" fmla="*/ -1570 w 89602"/>
                  <a:gd name="connsiteY9" fmla="*/ 129019 h 129994"/>
                  <a:gd name="connsiteX10" fmla="*/ -1059 w 89602"/>
                  <a:gd name="connsiteY10" fmla="*/ 62296 h 129994"/>
                  <a:gd name="connsiteX11" fmla="*/ -1570 w 89602"/>
                  <a:gd name="connsiteY11" fmla="*/ -975 h 129994"/>
                  <a:gd name="connsiteX12" fmla="*/ 18242 w 89602"/>
                  <a:gd name="connsiteY12" fmla="*/ -592 h 129994"/>
                  <a:gd name="connsiteX13" fmla="*/ 46171 w 89602"/>
                  <a:gd name="connsiteY13" fmla="*/ -975 h 129994"/>
                  <a:gd name="connsiteX14" fmla="*/ 88033 w 89602"/>
                  <a:gd name="connsiteY14" fmla="*/ 33984 h 129994"/>
                  <a:gd name="connsiteX15" fmla="*/ 55183 w 89602"/>
                  <a:gd name="connsiteY15" fmla="*/ 68624 h 129994"/>
                  <a:gd name="connsiteX16" fmla="*/ 30065 w 89602"/>
                  <a:gd name="connsiteY16" fmla="*/ 70029 h 129994"/>
                  <a:gd name="connsiteX17" fmla="*/ 24952 w 89602"/>
                  <a:gd name="connsiteY17" fmla="*/ 70029 h 129994"/>
                  <a:gd name="connsiteX18" fmla="*/ 25464 w 89602"/>
                  <a:gd name="connsiteY18" fmla="*/ 129019 h 1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602" h="129994">
                    <a:moveTo>
                      <a:pt x="24952" y="9314"/>
                    </a:moveTo>
                    <a:cubicBezTo>
                      <a:pt x="24952" y="17431"/>
                      <a:pt x="24952" y="39033"/>
                      <a:pt x="24952" y="39033"/>
                    </a:cubicBezTo>
                    <a:lnTo>
                      <a:pt x="24952" y="59740"/>
                    </a:lnTo>
                    <a:lnTo>
                      <a:pt x="34092" y="59740"/>
                    </a:lnTo>
                    <a:cubicBezTo>
                      <a:pt x="47449" y="59740"/>
                      <a:pt x="61318" y="53988"/>
                      <a:pt x="61318" y="34176"/>
                    </a:cubicBezTo>
                    <a:cubicBezTo>
                      <a:pt x="61318" y="16856"/>
                      <a:pt x="52690" y="9314"/>
                      <a:pt x="35753" y="9314"/>
                    </a:cubicBezTo>
                    <a:lnTo>
                      <a:pt x="25464" y="9314"/>
                    </a:lnTo>
                    <a:moveTo>
                      <a:pt x="25464" y="129019"/>
                    </a:moveTo>
                    <a:cubicBezTo>
                      <a:pt x="21118" y="129019"/>
                      <a:pt x="16388" y="129019"/>
                      <a:pt x="11723" y="129019"/>
                    </a:cubicBezTo>
                    <a:cubicBezTo>
                      <a:pt x="7058" y="129019"/>
                      <a:pt x="2456" y="129019"/>
                      <a:pt x="-1570" y="129019"/>
                    </a:cubicBezTo>
                    <a:cubicBezTo>
                      <a:pt x="-1570" y="118921"/>
                      <a:pt x="-1059" y="81597"/>
                      <a:pt x="-1059" y="62296"/>
                    </a:cubicBezTo>
                    <a:cubicBezTo>
                      <a:pt x="-1059" y="35774"/>
                      <a:pt x="-1570" y="3499"/>
                      <a:pt x="-1570" y="-975"/>
                    </a:cubicBezTo>
                    <a:cubicBezTo>
                      <a:pt x="4821" y="-975"/>
                      <a:pt x="10317" y="-592"/>
                      <a:pt x="18242" y="-592"/>
                    </a:cubicBezTo>
                    <a:cubicBezTo>
                      <a:pt x="29426" y="-592"/>
                      <a:pt x="35179" y="-975"/>
                      <a:pt x="46171" y="-975"/>
                    </a:cubicBezTo>
                    <a:cubicBezTo>
                      <a:pt x="67453" y="-975"/>
                      <a:pt x="88033" y="11807"/>
                      <a:pt x="88033" y="33984"/>
                    </a:cubicBezTo>
                    <a:cubicBezTo>
                      <a:pt x="88033" y="53796"/>
                      <a:pt x="71096" y="65173"/>
                      <a:pt x="55183" y="68624"/>
                    </a:cubicBezTo>
                    <a:cubicBezTo>
                      <a:pt x="46874" y="69793"/>
                      <a:pt x="38438" y="70260"/>
                      <a:pt x="30065" y="70029"/>
                    </a:cubicBezTo>
                    <a:lnTo>
                      <a:pt x="24952" y="70029"/>
                    </a:lnTo>
                    <a:cubicBezTo>
                      <a:pt x="24952" y="102305"/>
                      <a:pt x="24952" y="114383"/>
                      <a:pt x="25464" y="129019"/>
                    </a:cubicBezTo>
                  </a:path>
                </a:pathLst>
              </a:custGeom>
              <a:grpFill/>
              <a:ln w="6363" cap="flat">
                <a:noFill/>
                <a:prstDash val="solid"/>
                <a:miter/>
              </a:ln>
            </p:spPr>
            <p:txBody>
              <a:bodyPr rtlCol="0" anchor="ctr"/>
              <a:lstStyle/>
              <a:p>
                <a:endParaRPr lang="sv-SE" dirty="0">
                  <a:solidFill>
                    <a:schemeClr val="bg1"/>
                  </a:solidFill>
                </a:endParaRPr>
              </a:p>
            </p:txBody>
          </p:sp>
          <p:sp>
            <p:nvSpPr>
              <p:cNvPr id="32" name="Frihandsfigur: Form 31">
                <a:extLst>
                  <a:ext uri="{FF2B5EF4-FFF2-40B4-BE49-F238E27FC236}">
                    <a16:creationId xmlns:a16="http://schemas.microsoft.com/office/drawing/2014/main" id="{389F48B3-28CA-4400-97C2-7EC07E34E022}"/>
                  </a:ext>
                </a:extLst>
              </p:cNvPr>
              <p:cNvSpPr/>
              <p:nvPr/>
            </p:nvSpPr>
            <p:spPr>
              <a:xfrm>
                <a:off x="11117217" y="6237594"/>
                <a:ext cx="27034" cy="129994"/>
              </a:xfrm>
              <a:custGeom>
                <a:avLst/>
                <a:gdLst>
                  <a:gd name="connsiteX0" fmla="*/ 25465 w 27034"/>
                  <a:gd name="connsiteY0" fmla="*/ 129019 h 129994"/>
                  <a:gd name="connsiteX1" fmla="*/ 11979 w 27034"/>
                  <a:gd name="connsiteY1" fmla="*/ 129019 h 129994"/>
                  <a:gd name="connsiteX2" fmla="*/ -1570 w 27034"/>
                  <a:gd name="connsiteY2" fmla="*/ 129019 h 129994"/>
                  <a:gd name="connsiteX3" fmla="*/ -1058 w 27034"/>
                  <a:gd name="connsiteY3" fmla="*/ 62488 h 129994"/>
                  <a:gd name="connsiteX4" fmla="*/ -1570 w 27034"/>
                  <a:gd name="connsiteY4" fmla="*/ -975 h 129994"/>
                  <a:gd name="connsiteX5" fmla="*/ 11979 w 27034"/>
                  <a:gd name="connsiteY5" fmla="*/ -975 h 129994"/>
                  <a:gd name="connsiteX6" fmla="*/ 25465 w 27034"/>
                  <a:gd name="connsiteY6" fmla="*/ -975 h 129994"/>
                  <a:gd name="connsiteX7" fmla="*/ 24889 w 27034"/>
                  <a:gd name="connsiteY7" fmla="*/ 62488 h 129994"/>
                  <a:gd name="connsiteX8" fmla="*/ 25465 w 27034"/>
                  <a:gd name="connsiteY8" fmla="*/ 129019 h 1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34" h="129994">
                    <a:moveTo>
                      <a:pt x="25465" y="129019"/>
                    </a:moveTo>
                    <a:cubicBezTo>
                      <a:pt x="21182" y="129019"/>
                      <a:pt x="16581" y="129019"/>
                      <a:pt x="11979" y="129019"/>
                    </a:cubicBezTo>
                    <a:cubicBezTo>
                      <a:pt x="7378" y="129019"/>
                      <a:pt x="2712" y="129019"/>
                      <a:pt x="-1570" y="129019"/>
                    </a:cubicBezTo>
                    <a:cubicBezTo>
                      <a:pt x="-1570" y="104989"/>
                      <a:pt x="-1058" y="79233"/>
                      <a:pt x="-1058" y="62488"/>
                    </a:cubicBezTo>
                    <a:cubicBezTo>
                      <a:pt x="-1058" y="45744"/>
                      <a:pt x="-1570" y="8740"/>
                      <a:pt x="-1570" y="-975"/>
                    </a:cubicBezTo>
                    <a:cubicBezTo>
                      <a:pt x="2648" y="-975"/>
                      <a:pt x="7314" y="-975"/>
                      <a:pt x="11979" y="-975"/>
                    </a:cubicBezTo>
                    <a:cubicBezTo>
                      <a:pt x="16645" y="-975"/>
                      <a:pt x="21310" y="-975"/>
                      <a:pt x="25465" y="-975"/>
                    </a:cubicBezTo>
                    <a:cubicBezTo>
                      <a:pt x="25465" y="9314"/>
                      <a:pt x="24889" y="45169"/>
                      <a:pt x="24889" y="62488"/>
                    </a:cubicBezTo>
                    <a:cubicBezTo>
                      <a:pt x="24889" y="79808"/>
                      <a:pt x="25273" y="105180"/>
                      <a:pt x="25465" y="129019"/>
                    </a:cubicBezTo>
                  </a:path>
                </a:pathLst>
              </a:custGeom>
              <a:grpFill/>
              <a:ln w="6363" cap="flat">
                <a:noFill/>
                <a:prstDash val="solid"/>
                <a:miter/>
              </a:ln>
            </p:spPr>
            <p:txBody>
              <a:bodyPr rtlCol="0" anchor="ctr"/>
              <a:lstStyle/>
              <a:p>
                <a:endParaRPr lang="sv-SE" dirty="0">
                  <a:solidFill>
                    <a:schemeClr val="bg1"/>
                  </a:solidFill>
                </a:endParaRPr>
              </a:p>
            </p:txBody>
          </p:sp>
          <p:sp>
            <p:nvSpPr>
              <p:cNvPr id="33" name="Frihandsfigur: Form 32">
                <a:extLst>
                  <a:ext uri="{FF2B5EF4-FFF2-40B4-BE49-F238E27FC236}">
                    <a16:creationId xmlns:a16="http://schemas.microsoft.com/office/drawing/2014/main" id="{CE54994E-D617-489A-9DAC-D3CF9CD61BD7}"/>
                  </a:ext>
                </a:extLst>
              </p:cNvPr>
              <p:cNvSpPr/>
              <p:nvPr/>
            </p:nvSpPr>
            <p:spPr>
              <a:xfrm>
                <a:off x="11178124" y="6237594"/>
                <a:ext cx="118554" cy="131591"/>
              </a:xfrm>
              <a:custGeom>
                <a:avLst/>
                <a:gdLst>
                  <a:gd name="connsiteX0" fmla="*/ 116664 w 118554"/>
                  <a:gd name="connsiteY0" fmla="*/ 130617 h 131591"/>
                  <a:gd name="connsiteX1" fmla="*/ 105800 w 118554"/>
                  <a:gd name="connsiteY1" fmla="*/ 130617 h 131591"/>
                  <a:gd name="connsiteX2" fmla="*/ 96149 w 118554"/>
                  <a:gd name="connsiteY2" fmla="*/ 130617 h 131591"/>
                  <a:gd name="connsiteX3" fmla="*/ 45468 w 118554"/>
                  <a:gd name="connsiteY3" fmla="*/ 70924 h 131591"/>
                  <a:gd name="connsiteX4" fmla="*/ 10509 w 118554"/>
                  <a:gd name="connsiteY4" fmla="*/ 31811 h 131591"/>
                  <a:gd name="connsiteX5" fmla="*/ 10509 w 118554"/>
                  <a:gd name="connsiteY5" fmla="*/ 64086 h 131591"/>
                  <a:gd name="connsiteX6" fmla="*/ 11212 w 118554"/>
                  <a:gd name="connsiteY6" fmla="*/ 129019 h 131591"/>
                  <a:gd name="connsiteX7" fmla="*/ 4821 w 118554"/>
                  <a:gd name="connsiteY7" fmla="*/ 129019 h 131591"/>
                  <a:gd name="connsiteX8" fmla="*/ -1570 w 118554"/>
                  <a:gd name="connsiteY8" fmla="*/ 129019 h 131591"/>
                  <a:gd name="connsiteX9" fmla="*/ -1570 w 118554"/>
                  <a:gd name="connsiteY9" fmla="*/ 64278 h 131591"/>
                  <a:gd name="connsiteX10" fmla="*/ -1570 w 118554"/>
                  <a:gd name="connsiteY10" fmla="*/ -975 h 131591"/>
                  <a:gd name="connsiteX11" fmla="*/ 9231 w 118554"/>
                  <a:gd name="connsiteY11" fmla="*/ -975 h 131591"/>
                  <a:gd name="connsiteX12" fmla="*/ 19009 w 118554"/>
                  <a:gd name="connsiteY12" fmla="*/ -975 h 131591"/>
                  <a:gd name="connsiteX13" fmla="*/ 66048 w 118554"/>
                  <a:gd name="connsiteY13" fmla="*/ 55266 h 131591"/>
                  <a:gd name="connsiteX14" fmla="*/ 104394 w 118554"/>
                  <a:gd name="connsiteY14" fmla="*/ 98726 h 131591"/>
                  <a:gd name="connsiteX15" fmla="*/ 104394 w 118554"/>
                  <a:gd name="connsiteY15" fmla="*/ 64278 h 131591"/>
                  <a:gd name="connsiteX16" fmla="*/ 103818 w 118554"/>
                  <a:gd name="connsiteY16" fmla="*/ -975 h 131591"/>
                  <a:gd name="connsiteX17" fmla="*/ 110209 w 118554"/>
                  <a:gd name="connsiteY17" fmla="*/ -975 h 131591"/>
                  <a:gd name="connsiteX18" fmla="*/ 116984 w 118554"/>
                  <a:gd name="connsiteY18" fmla="*/ -975 h 131591"/>
                  <a:gd name="connsiteX19" fmla="*/ 116984 w 118554"/>
                  <a:gd name="connsiteY19" fmla="*/ 64086 h 131591"/>
                  <a:gd name="connsiteX20" fmla="*/ 116984 w 118554"/>
                  <a:gd name="connsiteY20" fmla="*/ 130617 h 1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554" h="131591">
                    <a:moveTo>
                      <a:pt x="116664" y="130617"/>
                    </a:moveTo>
                    <a:cubicBezTo>
                      <a:pt x="112510" y="130617"/>
                      <a:pt x="109059" y="130617"/>
                      <a:pt x="105800" y="130617"/>
                    </a:cubicBezTo>
                    <a:cubicBezTo>
                      <a:pt x="102540" y="130617"/>
                      <a:pt x="99409" y="130617"/>
                      <a:pt x="96149" y="130617"/>
                    </a:cubicBezTo>
                    <a:cubicBezTo>
                      <a:pt x="84773" y="118730"/>
                      <a:pt x="70585" y="100707"/>
                      <a:pt x="45468" y="70924"/>
                    </a:cubicBezTo>
                    <a:cubicBezTo>
                      <a:pt x="26295" y="48748"/>
                      <a:pt x="18626" y="40119"/>
                      <a:pt x="10509" y="31811"/>
                    </a:cubicBezTo>
                    <a:cubicBezTo>
                      <a:pt x="10509" y="35454"/>
                      <a:pt x="10509" y="57375"/>
                      <a:pt x="10509" y="64086"/>
                    </a:cubicBezTo>
                    <a:cubicBezTo>
                      <a:pt x="10509" y="78338"/>
                      <a:pt x="10893" y="111124"/>
                      <a:pt x="11212" y="129019"/>
                    </a:cubicBezTo>
                    <a:cubicBezTo>
                      <a:pt x="9678" y="129019"/>
                      <a:pt x="7122" y="129019"/>
                      <a:pt x="4821" y="129019"/>
                    </a:cubicBezTo>
                    <a:cubicBezTo>
                      <a:pt x="2520" y="129019"/>
                      <a:pt x="-100" y="129019"/>
                      <a:pt x="-1570" y="129019"/>
                    </a:cubicBezTo>
                    <a:cubicBezTo>
                      <a:pt x="-1570" y="112402"/>
                      <a:pt x="-1570" y="79424"/>
                      <a:pt x="-1570" y="64278"/>
                    </a:cubicBezTo>
                    <a:cubicBezTo>
                      <a:pt x="-1570" y="49131"/>
                      <a:pt x="-1570" y="15578"/>
                      <a:pt x="-1570" y="-975"/>
                    </a:cubicBezTo>
                    <a:lnTo>
                      <a:pt x="9231" y="-975"/>
                    </a:lnTo>
                    <a:lnTo>
                      <a:pt x="19009" y="-975"/>
                    </a:lnTo>
                    <a:cubicBezTo>
                      <a:pt x="32495" y="15450"/>
                      <a:pt x="38182" y="22480"/>
                      <a:pt x="66048" y="55266"/>
                    </a:cubicBezTo>
                    <a:cubicBezTo>
                      <a:pt x="86243" y="78849"/>
                      <a:pt x="93785" y="87733"/>
                      <a:pt x="104394" y="98726"/>
                    </a:cubicBezTo>
                    <a:cubicBezTo>
                      <a:pt x="104394" y="93868"/>
                      <a:pt x="104394" y="71691"/>
                      <a:pt x="104394" y="64278"/>
                    </a:cubicBezTo>
                    <a:cubicBezTo>
                      <a:pt x="104394" y="49834"/>
                      <a:pt x="104394" y="12382"/>
                      <a:pt x="103818" y="-975"/>
                    </a:cubicBezTo>
                    <a:lnTo>
                      <a:pt x="110209" y="-975"/>
                    </a:lnTo>
                    <a:lnTo>
                      <a:pt x="116984" y="-975"/>
                    </a:lnTo>
                    <a:cubicBezTo>
                      <a:pt x="116984" y="14491"/>
                      <a:pt x="116984" y="48620"/>
                      <a:pt x="116984" y="64086"/>
                    </a:cubicBezTo>
                    <a:cubicBezTo>
                      <a:pt x="116984" y="79552"/>
                      <a:pt x="116984" y="114575"/>
                      <a:pt x="116984" y="130617"/>
                    </a:cubicBezTo>
                  </a:path>
                </a:pathLst>
              </a:custGeom>
              <a:grpFill/>
              <a:ln w="6363" cap="flat">
                <a:noFill/>
                <a:prstDash val="solid"/>
                <a:miter/>
              </a:ln>
            </p:spPr>
            <p:txBody>
              <a:bodyPr rtlCol="0" anchor="ctr"/>
              <a:lstStyle/>
              <a:p>
                <a:endParaRPr lang="sv-SE" dirty="0">
                  <a:solidFill>
                    <a:schemeClr val="bg1"/>
                  </a:solidFill>
                </a:endParaRPr>
              </a:p>
            </p:txBody>
          </p:sp>
          <p:sp>
            <p:nvSpPr>
              <p:cNvPr id="34" name="Frihandsfigur: Form 33">
                <a:extLst>
                  <a:ext uri="{FF2B5EF4-FFF2-40B4-BE49-F238E27FC236}">
                    <a16:creationId xmlns:a16="http://schemas.microsoft.com/office/drawing/2014/main" id="{D0BA2405-7988-419F-9B78-FA01C3C8FF7D}"/>
                  </a:ext>
                </a:extLst>
              </p:cNvPr>
              <p:cNvSpPr/>
              <p:nvPr/>
            </p:nvSpPr>
            <p:spPr>
              <a:xfrm>
                <a:off x="11320516" y="6235004"/>
                <a:ext cx="129610" cy="135843"/>
              </a:xfrm>
              <a:custGeom>
                <a:avLst/>
                <a:gdLst>
                  <a:gd name="connsiteX0" fmla="*/ 70585 w 129610"/>
                  <a:gd name="connsiteY0" fmla="*/ 134804 h 135843"/>
                  <a:gd name="connsiteX1" fmla="*/ -1570 w 129610"/>
                  <a:gd name="connsiteY1" fmla="*/ 66867 h 135843"/>
                  <a:gd name="connsiteX2" fmla="*/ 70904 w 129610"/>
                  <a:gd name="connsiteY2" fmla="*/ -942 h 135843"/>
                  <a:gd name="connsiteX3" fmla="*/ 124845 w 129610"/>
                  <a:gd name="connsiteY3" fmla="*/ 18742 h 135843"/>
                  <a:gd name="connsiteX4" fmla="*/ 118837 w 129610"/>
                  <a:gd name="connsiteY4" fmla="*/ 26476 h 135843"/>
                  <a:gd name="connsiteX5" fmla="*/ 79724 w 129610"/>
                  <a:gd name="connsiteY5" fmla="*/ 11329 h 135843"/>
                  <a:gd name="connsiteX6" fmla="*/ 27637 w 129610"/>
                  <a:gd name="connsiteY6" fmla="*/ 65289 h 135843"/>
                  <a:gd name="connsiteX7" fmla="*/ 27637 w 129610"/>
                  <a:gd name="connsiteY7" fmla="*/ 66356 h 135843"/>
                  <a:gd name="connsiteX8" fmla="*/ 79213 w 129610"/>
                  <a:gd name="connsiteY8" fmla="*/ 123875 h 135843"/>
                  <a:gd name="connsiteX9" fmla="*/ 101582 w 129610"/>
                  <a:gd name="connsiteY9" fmla="*/ 121766 h 135843"/>
                  <a:gd name="connsiteX10" fmla="*/ 101198 w 129610"/>
                  <a:gd name="connsiteY10" fmla="*/ 80800 h 135843"/>
                  <a:gd name="connsiteX11" fmla="*/ 73269 w 129610"/>
                  <a:gd name="connsiteY11" fmla="*/ 80800 h 135843"/>
                  <a:gd name="connsiteX12" fmla="*/ 73269 w 129610"/>
                  <a:gd name="connsiteY12" fmla="*/ 70191 h 135843"/>
                  <a:gd name="connsiteX13" fmla="*/ 101198 w 129610"/>
                  <a:gd name="connsiteY13" fmla="*/ 70191 h 135843"/>
                  <a:gd name="connsiteX14" fmla="*/ 124205 w 129610"/>
                  <a:gd name="connsiteY14" fmla="*/ 70191 h 135843"/>
                  <a:gd name="connsiteX15" fmla="*/ 128041 w 129610"/>
                  <a:gd name="connsiteY15" fmla="*/ 70191 h 135843"/>
                  <a:gd name="connsiteX16" fmla="*/ 128041 w 129610"/>
                  <a:gd name="connsiteY16" fmla="*/ 97544 h 135843"/>
                  <a:gd name="connsiteX17" fmla="*/ 128041 w 129610"/>
                  <a:gd name="connsiteY17" fmla="*/ 124770 h 135843"/>
                  <a:gd name="connsiteX18" fmla="*/ 70521 w 129610"/>
                  <a:gd name="connsiteY18" fmla="*/ 134868 h 13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9610" h="135843">
                    <a:moveTo>
                      <a:pt x="70585" y="134804"/>
                    </a:moveTo>
                    <a:cubicBezTo>
                      <a:pt x="26934" y="134804"/>
                      <a:pt x="-1570" y="108153"/>
                      <a:pt x="-1570" y="66867"/>
                    </a:cubicBezTo>
                    <a:cubicBezTo>
                      <a:pt x="-1570" y="25581"/>
                      <a:pt x="31599" y="-942"/>
                      <a:pt x="70904" y="-942"/>
                    </a:cubicBezTo>
                    <a:cubicBezTo>
                      <a:pt x="90716" y="-1523"/>
                      <a:pt x="110017" y="5520"/>
                      <a:pt x="124845" y="18742"/>
                    </a:cubicBezTo>
                    <a:lnTo>
                      <a:pt x="118837" y="26476"/>
                    </a:lnTo>
                    <a:cubicBezTo>
                      <a:pt x="107909" y="17068"/>
                      <a:pt x="94104" y="11719"/>
                      <a:pt x="79724" y="11329"/>
                    </a:cubicBezTo>
                    <a:cubicBezTo>
                      <a:pt x="50453" y="11840"/>
                      <a:pt x="27126" y="35998"/>
                      <a:pt x="27637" y="65289"/>
                    </a:cubicBezTo>
                    <a:cubicBezTo>
                      <a:pt x="27637" y="65646"/>
                      <a:pt x="27637" y="65998"/>
                      <a:pt x="27637" y="66356"/>
                    </a:cubicBezTo>
                    <a:cubicBezTo>
                      <a:pt x="27637" y="99142"/>
                      <a:pt x="49814" y="123875"/>
                      <a:pt x="79213" y="123875"/>
                    </a:cubicBezTo>
                    <a:cubicBezTo>
                      <a:pt x="86690" y="123811"/>
                      <a:pt x="94232" y="123108"/>
                      <a:pt x="101582" y="121766"/>
                    </a:cubicBezTo>
                    <a:cubicBezTo>
                      <a:pt x="101582" y="112563"/>
                      <a:pt x="101198" y="86935"/>
                      <a:pt x="101198" y="80800"/>
                    </a:cubicBezTo>
                    <a:cubicBezTo>
                      <a:pt x="88927" y="80800"/>
                      <a:pt x="73269" y="80800"/>
                      <a:pt x="73269" y="80800"/>
                    </a:cubicBezTo>
                    <a:lnTo>
                      <a:pt x="73269" y="70191"/>
                    </a:lnTo>
                    <a:cubicBezTo>
                      <a:pt x="81578" y="70191"/>
                      <a:pt x="87138" y="70191"/>
                      <a:pt x="101198" y="70191"/>
                    </a:cubicBezTo>
                    <a:cubicBezTo>
                      <a:pt x="116344" y="70191"/>
                      <a:pt x="119604" y="70191"/>
                      <a:pt x="124205" y="70191"/>
                    </a:cubicBezTo>
                    <a:lnTo>
                      <a:pt x="128041" y="70191"/>
                    </a:lnTo>
                    <a:cubicBezTo>
                      <a:pt x="128041" y="78435"/>
                      <a:pt x="128041" y="83676"/>
                      <a:pt x="128041" y="97544"/>
                    </a:cubicBezTo>
                    <a:cubicBezTo>
                      <a:pt x="128041" y="107834"/>
                      <a:pt x="128041" y="112371"/>
                      <a:pt x="128041" y="124770"/>
                    </a:cubicBezTo>
                    <a:cubicBezTo>
                      <a:pt x="109570" y="131289"/>
                      <a:pt x="90141" y="134676"/>
                      <a:pt x="70521" y="134868"/>
                    </a:cubicBezTo>
                  </a:path>
                </a:pathLst>
              </a:custGeom>
              <a:grpFill/>
              <a:ln w="6363" cap="flat">
                <a:noFill/>
                <a:prstDash val="solid"/>
                <a:miter/>
              </a:ln>
            </p:spPr>
            <p:txBody>
              <a:bodyPr rtlCol="0" anchor="ctr"/>
              <a:lstStyle/>
              <a:p>
                <a:endParaRPr lang="sv-SE" dirty="0">
                  <a:solidFill>
                    <a:schemeClr val="bg1"/>
                  </a:solidFill>
                </a:endParaRPr>
              </a:p>
            </p:txBody>
          </p:sp>
          <p:sp>
            <p:nvSpPr>
              <p:cNvPr id="35" name="Frihandsfigur: Form 34">
                <a:extLst>
                  <a:ext uri="{FF2B5EF4-FFF2-40B4-BE49-F238E27FC236}">
                    <a16:creationId xmlns:a16="http://schemas.microsoft.com/office/drawing/2014/main" id="{B7B6EF10-816C-41AA-9CCB-2554B9B2EDB0}"/>
                  </a:ext>
                </a:extLst>
              </p:cNvPr>
              <p:cNvSpPr/>
              <p:nvPr/>
            </p:nvSpPr>
            <p:spPr>
              <a:xfrm>
                <a:off x="11470898" y="6235229"/>
                <a:ext cx="88899" cy="134718"/>
              </a:xfrm>
              <a:custGeom>
                <a:avLst/>
                <a:gdLst>
                  <a:gd name="connsiteX0" fmla="*/ 33772 w 88899"/>
                  <a:gd name="connsiteY0" fmla="*/ 133684 h 134718"/>
                  <a:gd name="connsiteX1" fmla="*/ -1570 w 88899"/>
                  <a:gd name="connsiteY1" fmla="*/ 124481 h 134718"/>
                  <a:gd name="connsiteX2" fmla="*/ -1570 w 88899"/>
                  <a:gd name="connsiteY2" fmla="*/ 113169 h 134718"/>
                  <a:gd name="connsiteX3" fmla="*/ 31407 w 88899"/>
                  <a:gd name="connsiteY3" fmla="*/ 121989 h 134718"/>
                  <a:gd name="connsiteX4" fmla="*/ 61318 w 88899"/>
                  <a:gd name="connsiteY4" fmla="*/ 98726 h 134718"/>
                  <a:gd name="connsiteX5" fmla="*/ 25656 w 88899"/>
                  <a:gd name="connsiteY5" fmla="*/ 70093 h 134718"/>
                  <a:gd name="connsiteX6" fmla="*/ 1498 w 88899"/>
                  <a:gd name="connsiteY6" fmla="*/ 36540 h 134718"/>
                  <a:gd name="connsiteX7" fmla="*/ 47641 w 88899"/>
                  <a:gd name="connsiteY7" fmla="*/ -975 h 134718"/>
                  <a:gd name="connsiteX8" fmla="*/ 81322 w 88899"/>
                  <a:gd name="connsiteY8" fmla="*/ 7845 h 134718"/>
                  <a:gd name="connsiteX9" fmla="*/ 79532 w 88899"/>
                  <a:gd name="connsiteY9" fmla="*/ 17048 h 134718"/>
                  <a:gd name="connsiteX10" fmla="*/ 51411 w 88899"/>
                  <a:gd name="connsiteY10" fmla="*/ 11296 h 134718"/>
                  <a:gd name="connsiteX11" fmla="*/ 27445 w 88899"/>
                  <a:gd name="connsiteY11" fmla="*/ 31492 h 134718"/>
                  <a:gd name="connsiteX12" fmla="*/ 68156 w 88899"/>
                  <a:gd name="connsiteY12" fmla="*/ 62871 h 134718"/>
                  <a:gd name="connsiteX13" fmla="*/ 87329 w 88899"/>
                  <a:gd name="connsiteY13" fmla="*/ 93165 h 134718"/>
                  <a:gd name="connsiteX14" fmla="*/ 68604 w 88899"/>
                  <a:gd name="connsiteY14" fmla="*/ 125568 h 134718"/>
                  <a:gd name="connsiteX15" fmla="*/ 33453 w 88899"/>
                  <a:gd name="connsiteY15" fmla="*/ 133684 h 13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899" h="134718">
                    <a:moveTo>
                      <a:pt x="33772" y="133684"/>
                    </a:moveTo>
                    <a:cubicBezTo>
                      <a:pt x="21438" y="133301"/>
                      <a:pt x="9358" y="130169"/>
                      <a:pt x="-1570" y="124481"/>
                    </a:cubicBezTo>
                    <a:lnTo>
                      <a:pt x="-1570" y="113169"/>
                    </a:lnTo>
                    <a:cubicBezTo>
                      <a:pt x="8400" y="119113"/>
                      <a:pt x="19776" y="122181"/>
                      <a:pt x="31407" y="121989"/>
                    </a:cubicBezTo>
                    <a:cubicBezTo>
                      <a:pt x="47258" y="121989"/>
                      <a:pt x="61318" y="112786"/>
                      <a:pt x="61318" y="98726"/>
                    </a:cubicBezTo>
                    <a:cubicBezTo>
                      <a:pt x="61318" y="84665"/>
                      <a:pt x="49622" y="83195"/>
                      <a:pt x="25656" y="70093"/>
                    </a:cubicBezTo>
                    <a:cubicBezTo>
                      <a:pt x="11915" y="62680"/>
                      <a:pt x="1498" y="53668"/>
                      <a:pt x="1498" y="36540"/>
                    </a:cubicBezTo>
                    <a:cubicBezTo>
                      <a:pt x="1498" y="16728"/>
                      <a:pt x="19712" y="-975"/>
                      <a:pt x="47641" y="-975"/>
                    </a:cubicBezTo>
                    <a:cubicBezTo>
                      <a:pt x="59400" y="-771"/>
                      <a:pt x="70968" y="2252"/>
                      <a:pt x="81322" y="7845"/>
                    </a:cubicBezTo>
                    <a:lnTo>
                      <a:pt x="79532" y="17048"/>
                    </a:lnTo>
                    <a:cubicBezTo>
                      <a:pt x="70648" y="13303"/>
                      <a:pt x="61062" y="11353"/>
                      <a:pt x="51411" y="11296"/>
                    </a:cubicBezTo>
                    <a:cubicBezTo>
                      <a:pt x="37926" y="11296"/>
                      <a:pt x="27445" y="19221"/>
                      <a:pt x="27445" y="31492"/>
                    </a:cubicBezTo>
                    <a:cubicBezTo>
                      <a:pt x="27445" y="46830"/>
                      <a:pt x="45468" y="49131"/>
                      <a:pt x="68156" y="62871"/>
                    </a:cubicBezTo>
                    <a:cubicBezTo>
                      <a:pt x="79596" y="68694"/>
                      <a:pt x="86946" y="80319"/>
                      <a:pt x="87329" y="93165"/>
                    </a:cubicBezTo>
                    <a:cubicBezTo>
                      <a:pt x="87393" y="106561"/>
                      <a:pt x="80235" y="118921"/>
                      <a:pt x="68604" y="125568"/>
                    </a:cubicBezTo>
                    <a:cubicBezTo>
                      <a:pt x="57802" y="131384"/>
                      <a:pt x="45660" y="134196"/>
                      <a:pt x="33453" y="133684"/>
                    </a:cubicBezTo>
                  </a:path>
                </a:pathLst>
              </a:custGeom>
              <a:grpFill/>
              <a:ln w="6363" cap="flat">
                <a:noFill/>
                <a:prstDash val="solid"/>
                <a:miter/>
              </a:ln>
            </p:spPr>
            <p:txBody>
              <a:bodyPr rtlCol="0" anchor="ctr"/>
              <a:lstStyle/>
              <a:p>
                <a:endParaRPr lang="sv-SE" dirty="0">
                  <a:solidFill>
                    <a:schemeClr val="bg1"/>
                  </a:solidFill>
                </a:endParaRPr>
              </a:p>
            </p:txBody>
          </p:sp>
          <p:sp>
            <p:nvSpPr>
              <p:cNvPr id="36" name="Frihandsfigur: Form 35">
                <a:extLst>
                  <a:ext uri="{FF2B5EF4-FFF2-40B4-BE49-F238E27FC236}">
                    <a16:creationId xmlns:a16="http://schemas.microsoft.com/office/drawing/2014/main" id="{BD709BE6-5372-43A6-B7E6-61121CE2E825}"/>
                  </a:ext>
                </a:extLst>
              </p:cNvPr>
              <p:cNvSpPr/>
              <p:nvPr/>
            </p:nvSpPr>
            <p:spPr>
              <a:xfrm>
                <a:off x="10351250" y="6442491"/>
                <a:ext cx="115997" cy="131400"/>
              </a:xfrm>
              <a:custGeom>
                <a:avLst/>
                <a:gdLst>
                  <a:gd name="connsiteX0" fmla="*/ 114428 w 115997"/>
                  <a:gd name="connsiteY0" fmla="*/ 130425 h 131400"/>
                  <a:gd name="connsiteX1" fmla="*/ 97619 w 115997"/>
                  <a:gd name="connsiteY1" fmla="*/ 130425 h 131400"/>
                  <a:gd name="connsiteX2" fmla="*/ 79341 w 115997"/>
                  <a:gd name="connsiteY2" fmla="*/ 130425 h 131400"/>
                  <a:gd name="connsiteX3" fmla="*/ 53329 w 115997"/>
                  <a:gd name="connsiteY3" fmla="*/ 99173 h 131400"/>
                  <a:gd name="connsiteX4" fmla="*/ 32047 w 115997"/>
                  <a:gd name="connsiteY4" fmla="*/ 74631 h 131400"/>
                  <a:gd name="connsiteX5" fmla="*/ 25145 w 115997"/>
                  <a:gd name="connsiteY5" fmla="*/ 81022 h 131400"/>
                  <a:gd name="connsiteX6" fmla="*/ 25720 w 115997"/>
                  <a:gd name="connsiteY6" fmla="*/ 130105 h 131400"/>
                  <a:gd name="connsiteX7" fmla="*/ 12235 w 115997"/>
                  <a:gd name="connsiteY7" fmla="*/ 130105 h 131400"/>
                  <a:gd name="connsiteX8" fmla="*/ -1570 w 115997"/>
                  <a:gd name="connsiteY8" fmla="*/ 130105 h 131400"/>
                  <a:gd name="connsiteX9" fmla="*/ -995 w 115997"/>
                  <a:gd name="connsiteY9" fmla="*/ 62999 h 131400"/>
                  <a:gd name="connsiteX10" fmla="*/ -1570 w 115997"/>
                  <a:gd name="connsiteY10" fmla="*/ -911 h 131400"/>
                  <a:gd name="connsiteX11" fmla="*/ 11851 w 115997"/>
                  <a:gd name="connsiteY11" fmla="*/ -911 h 131400"/>
                  <a:gd name="connsiteX12" fmla="*/ 25720 w 115997"/>
                  <a:gd name="connsiteY12" fmla="*/ -911 h 131400"/>
                  <a:gd name="connsiteX13" fmla="*/ 25145 w 115997"/>
                  <a:gd name="connsiteY13" fmla="*/ 62999 h 131400"/>
                  <a:gd name="connsiteX14" fmla="*/ 55310 w 115997"/>
                  <a:gd name="connsiteY14" fmla="*/ 33728 h 131400"/>
                  <a:gd name="connsiteX15" fmla="*/ 89310 w 115997"/>
                  <a:gd name="connsiteY15" fmla="*/ -975 h 131400"/>
                  <a:gd name="connsiteX16" fmla="*/ 98834 w 115997"/>
                  <a:gd name="connsiteY16" fmla="*/ -975 h 131400"/>
                  <a:gd name="connsiteX17" fmla="*/ 108228 w 115997"/>
                  <a:gd name="connsiteY17" fmla="*/ -975 h 131400"/>
                  <a:gd name="connsiteX18" fmla="*/ 49494 w 115997"/>
                  <a:gd name="connsiteY18" fmla="*/ 57056 h 131400"/>
                  <a:gd name="connsiteX19" fmla="*/ 73333 w 115997"/>
                  <a:gd name="connsiteY19" fmla="*/ 84090 h 131400"/>
                  <a:gd name="connsiteX20" fmla="*/ 114428 w 115997"/>
                  <a:gd name="connsiteY20" fmla="*/ 130105 h 13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97" h="131400">
                    <a:moveTo>
                      <a:pt x="114428" y="130425"/>
                    </a:moveTo>
                    <a:cubicBezTo>
                      <a:pt x="109890" y="130425"/>
                      <a:pt x="103882" y="130425"/>
                      <a:pt x="97619" y="130425"/>
                    </a:cubicBezTo>
                    <a:cubicBezTo>
                      <a:pt x="91356" y="130425"/>
                      <a:pt x="84837" y="130425"/>
                      <a:pt x="79341" y="130425"/>
                    </a:cubicBezTo>
                    <a:cubicBezTo>
                      <a:pt x="70265" y="119496"/>
                      <a:pt x="64577" y="112274"/>
                      <a:pt x="53329" y="99173"/>
                    </a:cubicBezTo>
                    <a:cubicBezTo>
                      <a:pt x="43679" y="87861"/>
                      <a:pt x="32047" y="74631"/>
                      <a:pt x="32047" y="74631"/>
                    </a:cubicBezTo>
                    <a:lnTo>
                      <a:pt x="25145" y="81022"/>
                    </a:lnTo>
                    <a:cubicBezTo>
                      <a:pt x="25145" y="104285"/>
                      <a:pt x="25145" y="115406"/>
                      <a:pt x="25720" y="130105"/>
                    </a:cubicBezTo>
                    <a:cubicBezTo>
                      <a:pt x="21310" y="130105"/>
                      <a:pt x="16772" y="130105"/>
                      <a:pt x="12235" y="130105"/>
                    </a:cubicBezTo>
                    <a:cubicBezTo>
                      <a:pt x="7697" y="130105"/>
                      <a:pt x="2968" y="130105"/>
                      <a:pt x="-1570" y="130105"/>
                    </a:cubicBezTo>
                    <a:cubicBezTo>
                      <a:pt x="-1570" y="108121"/>
                      <a:pt x="-995" y="79936"/>
                      <a:pt x="-995" y="62999"/>
                    </a:cubicBezTo>
                    <a:cubicBezTo>
                      <a:pt x="-995" y="46063"/>
                      <a:pt x="-1570" y="10465"/>
                      <a:pt x="-1570" y="-911"/>
                    </a:cubicBezTo>
                    <a:cubicBezTo>
                      <a:pt x="2712" y="-911"/>
                      <a:pt x="7250" y="-911"/>
                      <a:pt x="11851" y="-911"/>
                    </a:cubicBezTo>
                    <a:cubicBezTo>
                      <a:pt x="16453" y="-911"/>
                      <a:pt x="21182" y="-911"/>
                      <a:pt x="25720" y="-911"/>
                    </a:cubicBezTo>
                    <a:cubicBezTo>
                      <a:pt x="25720" y="12894"/>
                      <a:pt x="25145" y="41845"/>
                      <a:pt x="25145" y="62999"/>
                    </a:cubicBezTo>
                    <a:cubicBezTo>
                      <a:pt x="37927" y="51048"/>
                      <a:pt x="45532" y="43379"/>
                      <a:pt x="55310" y="33728"/>
                    </a:cubicBezTo>
                    <a:cubicBezTo>
                      <a:pt x="61701" y="27337"/>
                      <a:pt x="80875" y="7781"/>
                      <a:pt x="89310" y="-975"/>
                    </a:cubicBezTo>
                    <a:cubicBezTo>
                      <a:pt x="92890" y="-975"/>
                      <a:pt x="95702" y="-975"/>
                      <a:pt x="98834" y="-975"/>
                    </a:cubicBezTo>
                    <a:cubicBezTo>
                      <a:pt x="101965" y="-975"/>
                      <a:pt x="104777" y="-975"/>
                      <a:pt x="108228" y="-975"/>
                    </a:cubicBezTo>
                    <a:cubicBezTo>
                      <a:pt x="87841" y="18518"/>
                      <a:pt x="68987" y="37371"/>
                      <a:pt x="49494" y="57056"/>
                    </a:cubicBezTo>
                    <a:lnTo>
                      <a:pt x="73333" y="84090"/>
                    </a:lnTo>
                    <a:cubicBezTo>
                      <a:pt x="86115" y="98853"/>
                      <a:pt x="97875" y="111955"/>
                      <a:pt x="114428" y="130105"/>
                    </a:cubicBezTo>
                  </a:path>
                </a:pathLst>
              </a:custGeom>
              <a:grpFill/>
              <a:ln w="6363" cap="flat">
                <a:noFill/>
                <a:prstDash val="solid"/>
                <a:miter/>
              </a:ln>
            </p:spPr>
            <p:txBody>
              <a:bodyPr rtlCol="0" anchor="ctr"/>
              <a:lstStyle/>
              <a:p>
                <a:endParaRPr lang="sv-SE" dirty="0">
                  <a:solidFill>
                    <a:schemeClr val="bg1"/>
                  </a:solidFill>
                </a:endParaRPr>
              </a:p>
            </p:txBody>
          </p:sp>
          <p:sp>
            <p:nvSpPr>
              <p:cNvPr id="37" name="Frihandsfigur: Form 36">
                <a:extLst>
                  <a:ext uri="{FF2B5EF4-FFF2-40B4-BE49-F238E27FC236}">
                    <a16:creationId xmlns:a16="http://schemas.microsoft.com/office/drawing/2014/main" id="{F7907C0C-33A8-48B1-9E7D-0BE5552AE4AF}"/>
                  </a:ext>
                </a:extLst>
              </p:cNvPr>
              <p:cNvSpPr/>
              <p:nvPr/>
            </p:nvSpPr>
            <p:spPr>
              <a:xfrm>
                <a:off x="10469293" y="6440445"/>
                <a:ext cx="150829" cy="136704"/>
              </a:xfrm>
              <a:custGeom>
                <a:avLst/>
                <a:gdLst>
                  <a:gd name="connsiteX0" fmla="*/ 73845 w 150829"/>
                  <a:gd name="connsiteY0" fmla="*/ 8867 h 136704"/>
                  <a:gd name="connsiteX1" fmla="*/ 28212 w 150829"/>
                  <a:gd name="connsiteY1" fmla="*/ 67601 h 136704"/>
                  <a:gd name="connsiteX2" fmla="*/ 73845 w 150829"/>
                  <a:gd name="connsiteY2" fmla="*/ 126079 h 136704"/>
                  <a:gd name="connsiteX3" fmla="*/ 119477 w 150829"/>
                  <a:gd name="connsiteY3" fmla="*/ 67601 h 136704"/>
                  <a:gd name="connsiteX4" fmla="*/ 73845 w 150829"/>
                  <a:gd name="connsiteY4" fmla="*/ 8867 h 136704"/>
                  <a:gd name="connsiteX5" fmla="*/ 73845 w 150829"/>
                  <a:gd name="connsiteY5" fmla="*/ 135730 h 136704"/>
                  <a:gd name="connsiteX6" fmla="*/ -1570 w 150829"/>
                  <a:gd name="connsiteY6" fmla="*/ 67601 h 136704"/>
                  <a:gd name="connsiteX7" fmla="*/ 73845 w 150829"/>
                  <a:gd name="connsiteY7" fmla="*/ -975 h 136704"/>
                  <a:gd name="connsiteX8" fmla="*/ 149259 w 150829"/>
                  <a:gd name="connsiteY8" fmla="*/ 67601 h 136704"/>
                  <a:gd name="connsiteX9" fmla="*/ 73845 w 150829"/>
                  <a:gd name="connsiteY9" fmla="*/ 135730 h 1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829" h="136704">
                    <a:moveTo>
                      <a:pt x="73845" y="8867"/>
                    </a:moveTo>
                    <a:cubicBezTo>
                      <a:pt x="52371" y="8867"/>
                      <a:pt x="28212" y="29958"/>
                      <a:pt x="28212" y="67601"/>
                    </a:cubicBezTo>
                    <a:cubicBezTo>
                      <a:pt x="28212" y="105245"/>
                      <a:pt x="52243" y="126079"/>
                      <a:pt x="73845" y="126079"/>
                    </a:cubicBezTo>
                    <a:cubicBezTo>
                      <a:pt x="95446" y="126079"/>
                      <a:pt x="119477" y="105756"/>
                      <a:pt x="119477" y="67601"/>
                    </a:cubicBezTo>
                    <a:cubicBezTo>
                      <a:pt x="119477" y="29446"/>
                      <a:pt x="95638" y="8867"/>
                      <a:pt x="73845" y="8867"/>
                    </a:cubicBezTo>
                    <a:moveTo>
                      <a:pt x="73845" y="135730"/>
                    </a:moveTo>
                    <a:cubicBezTo>
                      <a:pt x="29491" y="135730"/>
                      <a:pt x="-1570" y="106650"/>
                      <a:pt x="-1570" y="67601"/>
                    </a:cubicBezTo>
                    <a:cubicBezTo>
                      <a:pt x="-1570" y="28552"/>
                      <a:pt x="29491" y="-975"/>
                      <a:pt x="73845" y="-975"/>
                    </a:cubicBezTo>
                    <a:cubicBezTo>
                      <a:pt x="118199" y="-975"/>
                      <a:pt x="149259" y="28680"/>
                      <a:pt x="149259" y="67601"/>
                    </a:cubicBezTo>
                    <a:cubicBezTo>
                      <a:pt x="149259" y="106522"/>
                      <a:pt x="118390" y="135730"/>
                      <a:pt x="73845" y="135730"/>
                    </a:cubicBezTo>
                  </a:path>
                </a:pathLst>
              </a:custGeom>
              <a:grpFill/>
              <a:ln w="6363" cap="flat">
                <a:noFill/>
                <a:prstDash val="solid"/>
                <a:miter/>
              </a:ln>
            </p:spPr>
            <p:txBody>
              <a:bodyPr rtlCol="0" anchor="ctr"/>
              <a:lstStyle/>
              <a:p>
                <a:endParaRPr lang="sv-SE" dirty="0">
                  <a:solidFill>
                    <a:schemeClr val="bg1"/>
                  </a:solidFill>
                </a:endParaRPr>
              </a:p>
            </p:txBody>
          </p:sp>
          <p:sp>
            <p:nvSpPr>
              <p:cNvPr id="38" name="Frihandsfigur: Form 37">
                <a:extLst>
                  <a:ext uri="{FF2B5EF4-FFF2-40B4-BE49-F238E27FC236}">
                    <a16:creationId xmlns:a16="http://schemas.microsoft.com/office/drawing/2014/main" id="{58D2D300-BAF2-4DA0-9BC0-3915AD639A4C}"/>
                  </a:ext>
                </a:extLst>
              </p:cNvPr>
              <p:cNvSpPr/>
              <p:nvPr/>
            </p:nvSpPr>
            <p:spPr>
              <a:xfrm>
                <a:off x="10637953" y="6441532"/>
                <a:ext cx="168659" cy="132422"/>
              </a:xfrm>
              <a:custGeom>
                <a:avLst/>
                <a:gdLst>
                  <a:gd name="connsiteX0" fmla="*/ 166962 w 168659"/>
                  <a:gd name="connsiteY0" fmla="*/ 131384 h 132422"/>
                  <a:gd name="connsiteX1" fmla="*/ 153285 w 168659"/>
                  <a:gd name="connsiteY1" fmla="*/ 131384 h 132422"/>
                  <a:gd name="connsiteX2" fmla="*/ 138969 w 168659"/>
                  <a:gd name="connsiteY2" fmla="*/ 131384 h 132422"/>
                  <a:gd name="connsiteX3" fmla="*/ 133345 w 168659"/>
                  <a:gd name="connsiteY3" fmla="*/ 78658 h 132422"/>
                  <a:gd name="connsiteX4" fmla="*/ 127658 w 168659"/>
                  <a:gd name="connsiteY4" fmla="*/ 36157 h 132422"/>
                  <a:gd name="connsiteX5" fmla="*/ 106247 w 168659"/>
                  <a:gd name="connsiteY5" fmla="*/ 78274 h 132422"/>
                  <a:gd name="connsiteX6" fmla="*/ 80044 w 168659"/>
                  <a:gd name="connsiteY6" fmla="*/ 131384 h 132422"/>
                  <a:gd name="connsiteX7" fmla="*/ 74676 w 168659"/>
                  <a:gd name="connsiteY7" fmla="*/ 131064 h 132422"/>
                  <a:gd name="connsiteX8" fmla="*/ 70074 w 168659"/>
                  <a:gd name="connsiteY8" fmla="*/ 131384 h 132422"/>
                  <a:gd name="connsiteX9" fmla="*/ 45341 w 168659"/>
                  <a:gd name="connsiteY9" fmla="*/ 82108 h 132422"/>
                  <a:gd name="connsiteX10" fmla="*/ 21310 w 168659"/>
                  <a:gd name="connsiteY10" fmla="*/ 36157 h 132422"/>
                  <a:gd name="connsiteX11" fmla="*/ 17348 w 168659"/>
                  <a:gd name="connsiteY11" fmla="*/ 79935 h 132422"/>
                  <a:gd name="connsiteX12" fmla="*/ 13705 w 168659"/>
                  <a:gd name="connsiteY12" fmla="*/ 131384 h 132422"/>
                  <a:gd name="connsiteX13" fmla="*/ 6100 w 168659"/>
                  <a:gd name="connsiteY13" fmla="*/ 131384 h 132422"/>
                  <a:gd name="connsiteX14" fmla="*/ -1570 w 168659"/>
                  <a:gd name="connsiteY14" fmla="*/ 131384 h 132422"/>
                  <a:gd name="connsiteX15" fmla="*/ 4821 w 168659"/>
                  <a:gd name="connsiteY15" fmla="*/ 65045 h 132422"/>
                  <a:gd name="connsiteX16" fmla="*/ 11212 w 168659"/>
                  <a:gd name="connsiteY16" fmla="*/ -975 h 132422"/>
                  <a:gd name="connsiteX17" fmla="*/ 20416 w 168659"/>
                  <a:gd name="connsiteY17" fmla="*/ -975 h 132422"/>
                  <a:gd name="connsiteX18" fmla="*/ 32111 w 168659"/>
                  <a:gd name="connsiteY18" fmla="*/ -975 h 132422"/>
                  <a:gd name="connsiteX19" fmla="*/ 55374 w 168659"/>
                  <a:gd name="connsiteY19" fmla="*/ 45424 h 132422"/>
                  <a:gd name="connsiteX20" fmla="*/ 82856 w 168659"/>
                  <a:gd name="connsiteY20" fmla="*/ 96552 h 132422"/>
                  <a:gd name="connsiteX21" fmla="*/ 105544 w 168659"/>
                  <a:gd name="connsiteY21" fmla="*/ 51112 h 132422"/>
                  <a:gd name="connsiteX22" fmla="*/ 131108 w 168659"/>
                  <a:gd name="connsiteY22" fmla="*/ -720 h 132422"/>
                  <a:gd name="connsiteX23" fmla="*/ 139353 w 168659"/>
                  <a:gd name="connsiteY23" fmla="*/ -336 h 132422"/>
                  <a:gd name="connsiteX24" fmla="*/ 149962 w 168659"/>
                  <a:gd name="connsiteY24" fmla="*/ -720 h 132422"/>
                  <a:gd name="connsiteX25" fmla="*/ 157631 w 168659"/>
                  <a:gd name="connsiteY25" fmla="*/ 61977 h 132422"/>
                  <a:gd name="connsiteX26" fmla="*/ 167090 w 168659"/>
                  <a:gd name="connsiteY26" fmla="*/ 131448 h 1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659" h="132422">
                    <a:moveTo>
                      <a:pt x="166962" y="131384"/>
                    </a:moveTo>
                    <a:cubicBezTo>
                      <a:pt x="163063" y="131384"/>
                      <a:pt x="158206" y="131384"/>
                      <a:pt x="153285" y="131384"/>
                    </a:cubicBezTo>
                    <a:cubicBezTo>
                      <a:pt x="148364" y="131384"/>
                      <a:pt x="143315" y="131384"/>
                      <a:pt x="138969" y="131384"/>
                    </a:cubicBezTo>
                    <a:lnTo>
                      <a:pt x="133345" y="78658"/>
                    </a:lnTo>
                    <a:cubicBezTo>
                      <a:pt x="131492" y="62488"/>
                      <a:pt x="127658" y="36157"/>
                      <a:pt x="127658" y="36157"/>
                    </a:cubicBezTo>
                    <a:cubicBezTo>
                      <a:pt x="121650" y="47916"/>
                      <a:pt x="118071" y="54499"/>
                      <a:pt x="106247" y="78274"/>
                    </a:cubicBezTo>
                    <a:lnTo>
                      <a:pt x="80044" y="131384"/>
                    </a:lnTo>
                    <a:cubicBezTo>
                      <a:pt x="78254" y="131192"/>
                      <a:pt x="76465" y="131064"/>
                      <a:pt x="74676" y="131064"/>
                    </a:cubicBezTo>
                    <a:cubicBezTo>
                      <a:pt x="73142" y="131064"/>
                      <a:pt x="71608" y="131128"/>
                      <a:pt x="70074" y="131384"/>
                    </a:cubicBezTo>
                    <a:cubicBezTo>
                      <a:pt x="60232" y="110996"/>
                      <a:pt x="59721" y="110868"/>
                      <a:pt x="45341" y="82108"/>
                    </a:cubicBezTo>
                    <a:cubicBezTo>
                      <a:pt x="34987" y="61401"/>
                      <a:pt x="31536" y="54499"/>
                      <a:pt x="21310" y="36157"/>
                    </a:cubicBezTo>
                    <a:cubicBezTo>
                      <a:pt x="19329" y="57183"/>
                      <a:pt x="19329" y="55969"/>
                      <a:pt x="17348" y="79935"/>
                    </a:cubicBezTo>
                    <a:cubicBezTo>
                      <a:pt x="15686" y="99939"/>
                      <a:pt x="15366" y="110485"/>
                      <a:pt x="13705" y="131384"/>
                    </a:cubicBezTo>
                    <a:cubicBezTo>
                      <a:pt x="11084" y="131384"/>
                      <a:pt x="8592" y="131384"/>
                      <a:pt x="6100" y="131384"/>
                    </a:cubicBezTo>
                    <a:cubicBezTo>
                      <a:pt x="3607" y="131384"/>
                      <a:pt x="1051" y="131384"/>
                      <a:pt x="-1570" y="131384"/>
                    </a:cubicBezTo>
                    <a:cubicBezTo>
                      <a:pt x="795" y="109398"/>
                      <a:pt x="1881" y="97383"/>
                      <a:pt x="4821" y="65045"/>
                    </a:cubicBezTo>
                    <a:cubicBezTo>
                      <a:pt x="7761" y="32706"/>
                      <a:pt x="9550" y="19923"/>
                      <a:pt x="11212" y="-975"/>
                    </a:cubicBezTo>
                    <a:cubicBezTo>
                      <a:pt x="14344" y="-975"/>
                      <a:pt x="17603" y="-975"/>
                      <a:pt x="20416" y="-975"/>
                    </a:cubicBezTo>
                    <a:cubicBezTo>
                      <a:pt x="24506" y="-975"/>
                      <a:pt x="28468" y="-975"/>
                      <a:pt x="32111" y="-975"/>
                    </a:cubicBezTo>
                    <a:cubicBezTo>
                      <a:pt x="38502" y="12702"/>
                      <a:pt x="41186" y="18198"/>
                      <a:pt x="55374" y="45424"/>
                    </a:cubicBezTo>
                    <a:cubicBezTo>
                      <a:pt x="69946" y="73736"/>
                      <a:pt x="74548" y="81022"/>
                      <a:pt x="82856" y="96552"/>
                    </a:cubicBezTo>
                    <a:cubicBezTo>
                      <a:pt x="91036" y="80702"/>
                      <a:pt x="95638" y="71436"/>
                      <a:pt x="105544" y="51112"/>
                    </a:cubicBezTo>
                    <a:cubicBezTo>
                      <a:pt x="117751" y="26570"/>
                      <a:pt x="125165" y="11296"/>
                      <a:pt x="131108" y="-720"/>
                    </a:cubicBezTo>
                    <a:cubicBezTo>
                      <a:pt x="133729" y="-464"/>
                      <a:pt x="136477" y="-336"/>
                      <a:pt x="139353" y="-336"/>
                    </a:cubicBezTo>
                    <a:cubicBezTo>
                      <a:pt x="142804" y="-336"/>
                      <a:pt x="146383" y="-336"/>
                      <a:pt x="149962" y="-720"/>
                    </a:cubicBezTo>
                    <a:cubicBezTo>
                      <a:pt x="151624" y="16536"/>
                      <a:pt x="153285" y="30021"/>
                      <a:pt x="157631" y="61977"/>
                    </a:cubicBezTo>
                    <a:cubicBezTo>
                      <a:pt x="163063" y="101793"/>
                      <a:pt x="164342" y="113808"/>
                      <a:pt x="167090" y="131448"/>
                    </a:cubicBezTo>
                  </a:path>
                </a:pathLst>
              </a:custGeom>
              <a:grpFill/>
              <a:ln w="6363" cap="flat">
                <a:noFill/>
                <a:prstDash val="solid"/>
                <a:miter/>
              </a:ln>
            </p:spPr>
            <p:txBody>
              <a:bodyPr rtlCol="0" anchor="ctr"/>
              <a:lstStyle/>
              <a:p>
                <a:endParaRPr lang="sv-SE" dirty="0">
                  <a:solidFill>
                    <a:schemeClr val="bg1"/>
                  </a:solidFill>
                </a:endParaRPr>
              </a:p>
            </p:txBody>
          </p:sp>
          <p:sp>
            <p:nvSpPr>
              <p:cNvPr id="39" name="Frihandsfigur: Form 38">
                <a:extLst>
                  <a:ext uri="{FF2B5EF4-FFF2-40B4-BE49-F238E27FC236}">
                    <a16:creationId xmlns:a16="http://schemas.microsoft.com/office/drawing/2014/main" id="{77E3702B-59B4-4AE1-866C-3AD98BAD181B}"/>
                  </a:ext>
                </a:extLst>
              </p:cNvPr>
              <p:cNvSpPr/>
              <p:nvPr/>
            </p:nvSpPr>
            <p:spPr>
              <a:xfrm>
                <a:off x="10827191" y="6441532"/>
                <a:ext cx="168723" cy="132422"/>
              </a:xfrm>
              <a:custGeom>
                <a:avLst/>
                <a:gdLst>
                  <a:gd name="connsiteX0" fmla="*/ 166962 w 168723"/>
                  <a:gd name="connsiteY0" fmla="*/ 131384 h 132422"/>
                  <a:gd name="connsiteX1" fmla="*/ 153286 w 168723"/>
                  <a:gd name="connsiteY1" fmla="*/ 131384 h 132422"/>
                  <a:gd name="connsiteX2" fmla="*/ 138970 w 168723"/>
                  <a:gd name="connsiteY2" fmla="*/ 131384 h 132422"/>
                  <a:gd name="connsiteX3" fmla="*/ 133282 w 168723"/>
                  <a:gd name="connsiteY3" fmla="*/ 78658 h 132422"/>
                  <a:gd name="connsiteX4" fmla="*/ 127658 w 168723"/>
                  <a:gd name="connsiteY4" fmla="*/ 36157 h 132422"/>
                  <a:gd name="connsiteX5" fmla="*/ 106247 w 168723"/>
                  <a:gd name="connsiteY5" fmla="*/ 78274 h 132422"/>
                  <a:gd name="connsiteX6" fmla="*/ 80044 w 168723"/>
                  <a:gd name="connsiteY6" fmla="*/ 131384 h 132422"/>
                  <a:gd name="connsiteX7" fmla="*/ 74612 w 168723"/>
                  <a:gd name="connsiteY7" fmla="*/ 131064 h 132422"/>
                  <a:gd name="connsiteX8" fmla="*/ 70074 w 168723"/>
                  <a:gd name="connsiteY8" fmla="*/ 131384 h 132422"/>
                  <a:gd name="connsiteX9" fmla="*/ 45341 w 168723"/>
                  <a:gd name="connsiteY9" fmla="*/ 82108 h 132422"/>
                  <a:gd name="connsiteX10" fmla="*/ 21310 w 168723"/>
                  <a:gd name="connsiteY10" fmla="*/ 36157 h 132422"/>
                  <a:gd name="connsiteX11" fmla="*/ 17348 w 168723"/>
                  <a:gd name="connsiteY11" fmla="*/ 79935 h 132422"/>
                  <a:gd name="connsiteX12" fmla="*/ 13705 w 168723"/>
                  <a:gd name="connsiteY12" fmla="*/ 131384 h 132422"/>
                  <a:gd name="connsiteX13" fmla="*/ 6036 w 168723"/>
                  <a:gd name="connsiteY13" fmla="*/ 131384 h 132422"/>
                  <a:gd name="connsiteX14" fmla="*/ -1570 w 168723"/>
                  <a:gd name="connsiteY14" fmla="*/ 131384 h 132422"/>
                  <a:gd name="connsiteX15" fmla="*/ 4821 w 168723"/>
                  <a:gd name="connsiteY15" fmla="*/ 65045 h 132422"/>
                  <a:gd name="connsiteX16" fmla="*/ 11212 w 168723"/>
                  <a:gd name="connsiteY16" fmla="*/ -975 h 132422"/>
                  <a:gd name="connsiteX17" fmla="*/ 20416 w 168723"/>
                  <a:gd name="connsiteY17" fmla="*/ -975 h 132422"/>
                  <a:gd name="connsiteX18" fmla="*/ 32111 w 168723"/>
                  <a:gd name="connsiteY18" fmla="*/ -975 h 132422"/>
                  <a:gd name="connsiteX19" fmla="*/ 55374 w 168723"/>
                  <a:gd name="connsiteY19" fmla="*/ 45424 h 132422"/>
                  <a:gd name="connsiteX20" fmla="*/ 82792 w 168723"/>
                  <a:gd name="connsiteY20" fmla="*/ 96552 h 132422"/>
                  <a:gd name="connsiteX21" fmla="*/ 105544 w 168723"/>
                  <a:gd name="connsiteY21" fmla="*/ 51112 h 132422"/>
                  <a:gd name="connsiteX22" fmla="*/ 131108 w 168723"/>
                  <a:gd name="connsiteY22" fmla="*/ -720 h 132422"/>
                  <a:gd name="connsiteX23" fmla="*/ 139417 w 168723"/>
                  <a:gd name="connsiteY23" fmla="*/ -336 h 132422"/>
                  <a:gd name="connsiteX24" fmla="*/ 150026 w 168723"/>
                  <a:gd name="connsiteY24" fmla="*/ -720 h 132422"/>
                  <a:gd name="connsiteX25" fmla="*/ 157695 w 168723"/>
                  <a:gd name="connsiteY25" fmla="*/ 61977 h 132422"/>
                  <a:gd name="connsiteX26" fmla="*/ 167154 w 168723"/>
                  <a:gd name="connsiteY26" fmla="*/ 131448 h 1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723" h="132422">
                    <a:moveTo>
                      <a:pt x="166962" y="131384"/>
                    </a:moveTo>
                    <a:cubicBezTo>
                      <a:pt x="162999" y="131384"/>
                      <a:pt x="158206" y="131384"/>
                      <a:pt x="153286" y="131384"/>
                    </a:cubicBezTo>
                    <a:cubicBezTo>
                      <a:pt x="148364" y="131384"/>
                      <a:pt x="143315" y="131384"/>
                      <a:pt x="138970" y="131384"/>
                    </a:cubicBezTo>
                    <a:lnTo>
                      <a:pt x="133282" y="78658"/>
                    </a:lnTo>
                    <a:cubicBezTo>
                      <a:pt x="131492" y="62488"/>
                      <a:pt x="127658" y="36157"/>
                      <a:pt x="127658" y="36157"/>
                    </a:cubicBezTo>
                    <a:cubicBezTo>
                      <a:pt x="121650" y="47916"/>
                      <a:pt x="118071" y="54499"/>
                      <a:pt x="106247" y="78274"/>
                    </a:cubicBezTo>
                    <a:lnTo>
                      <a:pt x="80044" y="131384"/>
                    </a:lnTo>
                    <a:cubicBezTo>
                      <a:pt x="78255" y="131192"/>
                      <a:pt x="76401" y="131064"/>
                      <a:pt x="74612" y="131064"/>
                    </a:cubicBezTo>
                    <a:cubicBezTo>
                      <a:pt x="73078" y="131064"/>
                      <a:pt x="71544" y="131128"/>
                      <a:pt x="70074" y="131384"/>
                    </a:cubicBezTo>
                    <a:cubicBezTo>
                      <a:pt x="60232" y="110996"/>
                      <a:pt x="59657" y="110868"/>
                      <a:pt x="45341" y="82108"/>
                    </a:cubicBezTo>
                    <a:cubicBezTo>
                      <a:pt x="34987" y="61401"/>
                      <a:pt x="31536" y="54499"/>
                      <a:pt x="21310" y="36157"/>
                    </a:cubicBezTo>
                    <a:cubicBezTo>
                      <a:pt x="19329" y="57183"/>
                      <a:pt x="19329" y="55969"/>
                      <a:pt x="17348" y="79935"/>
                    </a:cubicBezTo>
                    <a:cubicBezTo>
                      <a:pt x="15686" y="99939"/>
                      <a:pt x="15302" y="110485"/>
                      <a:pt x="13705" y="131384"/>
                    </a:cubicBezTo>
                    <a:cubicBezTo>
                      <a:pt x="11085" y="131384"/>
                      <a:pt x="8592" y="131384"/>
                      <a:pt x="6036" y="131384"/>
                    </a:cubicBezTo>
                    <a:cubicBezTo>
                      <a:pt x="3479" y="131384"/>
                      <a:pt x="1051" y="131384"/>
                      <a:pt x="-1570" y="131384"/>
                    </a:cubicBezTo>
                    <a:cubicBezTo>
                      <a:pt x="795" y="109398"/>
                      <a:pt x="1881" y="97383"/>
                      <a:pt x="4821" y="65045"/>
                    </a:cubicBezTo>
                    <a:cubicBezTo>
                      <a:pt x="7761" y="32706"/>
                      <a:pt x="9551" y="19923"/>
                      <a:pt x="11212" y="-975"/>
                    </a:cubicBezTo>
                    <a:cubicBezTo>
                      <a:pt x="14344" y="-975"/>
                      <a:pt x="17603" y="-975"/>
                      <a:pt x="20416" y="-975"/>
                    </a:cubicBezTo>
                    <a:cubicBezTo>
                      <a:pt x="24506" y="-975"/>
                      <a:pt x="28468" y="-975"/>
                      <a:pt x="32111" y="-975"/>
                    </a:cubicBezTo>
                    <a:cubicBezTo>
                      <a:pt x="38822" y="12702"/>
                      <a:pt x="41186" y="18198"/>
                      <a:pt x="55374" y="45424"/>
                    </a:cubicBezTo>
                    <a:cubicBezTo>
                      <a:pt x="69946" y="73736"/>
                      <a:pt x="74548" y="81022"/>
                      <a:pt x="82792" y="96552"/>
                    </a:cubicBezTo>
                    <a:cubicBezTo>
                      <a:pt x="90973" y="80702"/>
                      <a:pt x="95574" y="71436"/>
                      <a:pt x="105544" y="51112"/>
                    </a:cubicBezTo>
                    <a:cubicBezTo>
                      <a:pt x="117751" y="26570"/>
                      <a:pt x="125165" y="11296"/>
                      <a:pt x="131108" y="-720"/>
                    </a:cubicBezTo>
                    <a:cubicBezTo>
                      <a:pt x="133729" y="-720"/>
                      <a:pt x="136541" y="-336"/>
                      <a:pt x="139417" y="-336"/>
                    </a:cubicBezTo>
                    <a:cubicBezTo>
                      <a:pt x="142292" y="-336"/>
                      <a:pt x="146447" y="-336"/>
                      <a:pt x="150026" y="-720"/>
                    </a:cubicBezTo>
                    <a:cubicBezTo>
                      <a:pt x="151688" y="16536"/>
                      <a:pt x="153286" y="30021"/>
                      <a:pt x="157695" y="61977"/>
                    </a:cubicBezTo>
                    <a:cubicBezTo>
                      <a:pt x="163127" y="101793"/>
                      <a:pt x="164086" y="113808"/>
                      <a:pt x="167154" y="131448"/>
                    </a:cubicBezTo>
                  </a:path>
                </a:pathLst>
              </a:custGeom>
              <a:grpFill/>
              <a:ln w="6363" cap="flat">
                <a:noFill/>
                <a:prstDash val="solid"/>
                <a:miter/>
              </a:ln>
            </p:spPr>
            <p:txBody>
              <a:bodyPr rtlCol="0" anchor="ctr"/>
              <a:lstStyle/>
              <a:p>
                <a:endParaRPr lang="sv-SE" dirty="0">
                  <a:solidFill>
                    <a:schemeClr val="bg1"/>
                  </a:solidFill>
                </a:endParaRPr>
              </a:p>
            </p:txBody>
          </p:sp>
          <p:sp>
            <p:nvSpPr>
              <p:cNvPr id="40" name="Frihandsfigur: Form 39">
                <a:extLst>
                  <a:ext uri="{FF2B5EF4-FFF2-40B4-BE49-F238E27FC236}">
                    <a16:creationId xmlns:a16="http://schemas.microsoft.com/office/drawing/2014/main" id="{0FE3E8CE-0BEB-4705-A673-1D722EA6D006}"/>
                  </a:ext>
                </a:extLst>
              </p:cNvPr>
              <p:cNvSpPr/>
              <p:nvPr/>
            </p:nvSpPr>
            <p:spPr>
              <a:xfrm>
                <a:off x="11022949" y="6442810"/>
                <a:ext cx="120854" cy="133956"/>
              </a:xfrm>
              <a:custGeom>
                <a:avLst/>
                <a:gdLst>
                  <a:gd name="connsiteX0" fmla="*/ 43871 w 120854"/>
                  <a:gd name="connsiteY0" fmla="*/ 132854 h 133956"/>
                  <a:gd name="connsiteX1" fmla="*/ 3351 w 120854"/>
                  <a:gd name="connsiteY1" fmla="*/ 109718 h 133956"/>
                  <a:gd name="connsiteX2" fmla="*/ -994 w 120854"/>
                  <a:gd name="connsiteY2" fmla="*/ 78275 h 133956"/>
                  <a:gd name="connsiteX3" fmla="*/ -994 w 120854"/>
                  <a:gd name="connsiteY3" fmla="*/ 49578 h 133956"/>
                  <a:gd name="connsiteX4" fmla="*/ -1570 w 120854"/>
                  <a:gd name="connsiteY4" fmla="*/ -975 h 133956"/>
                  <a:gd name="connsiteX5" fmla="*/ 11660 w 120854"/>
                  <a:gd name="connsiteY5" fmla="*/ -975 h 133956"/>
                  <a:gd name="connsiteX6" fmla="*/ 26040 w 120854"/>
                  <a:gd name="connsiteY6" fmla="*/ -975 h 133956"/>
                  <a:gd name="connsiteX7" fmla="*/ 25528 w 120854"/>
                  <a:gd name="connsiteY7" fmla="*/ 47789 h 133956"/>
                  <a:gd name="connsiteX8" fmla="*/ 25528 w 120854"/>
                  <a:gd name="connsiteY8" fmla="*/ 84666 h 133956"/>
                  <a:gd name="connsiteX9" fmla="*/ 55694 w 120854"/>
                  <a:gd name="connsiteY9" fmla="*/ 114639 h 133956"/>
                  <a:gd name="connsiteX10" fmla="*/ 92059 w 120854"/>
                  <a:gd name="connsiteY10" fmla="*/ 98853 h 133956"/>
                  <a:gd name="connsiteX11" fmla="*/ 92059 w 120854"/>
                  <a:gd name="connsiteY11" fmla="*/ 57951 h 133956"/>
                  <a:gd name="connsiteX12" fmla="*/ 91484 w 120854"/>
                  <a:gd name="connsiteY12" fmla="*/ -975 h 133956"/>
                  <a:gd name="connsiteX13" fmla="*/ 105416 w 120854"/>
                  <a:gd name="connsiteY13" fmla="*/ -975 h 133956"/>
                  <a:gd name="connsiteX14" fmla="*/ 118966 w 120854"/>
                  <a:gd name="connsiteY14" fmla="*/ -975 h 133956"/>
                  <a:gd name="connsiteX15" fmla="*/ 118198 w 120854"/>
                  <a:gd name="connsiteY15" fmla="*/ 59931 h 133956"/>
                  <a:gd name="connsiteX16" fmla="*/ 119285 w 120854"/>
                  <a:gd name="connsiteY16" fmla="*/ 130233 h 133956"/>
                  <a:gd name="connsiteX17" fmla="*/ 105353 w 120854"/>
                  <a:gd name="connsiteY17" fmla="*/ 130233 h 133956"/>
                  <a:gd name="connsiteX18" fmla="*/ 91676 w 120854"/>
                  <a:gd name="connsiteY18" fmla="*/ 130233 h 133956"/>
                  <a:gd name="connsiteX19" fmla="*/ 91676 w 120854"/>
                  <a:gd name="connsiteY19" fmla="*/ 112402 h 133956"/>
                  <a:gd name="connsiteX20" fmla="*/ 43487 w 120854"/>
                  <a:gd name="connsiteY20" fmla="*/ 132981 h 13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854" h="133956">
                    <a:moveTo>
                      <a:pt x="43871" y="132854"/>
                    </a:moveTo>
                    <a:cubicBezTo>
                      <a:pt x="26999" y="133684"/>
                      <a:pt x="11212" y="124673"/>
                      <a:pt x="3351" y="109718"/>
                    </a:cubicBezTo>
                    <a:cubicBezTo>
                      <a:pt x="-419" y="99684"/>
                      <a:pt x="-1889" y="88947"/>
                      <a:pt x="-994" y="78275"/>
                    </a:cubicBezTo>
                    <a:lnTo>
                      <a:pt x="-994" y="49578"/>
                    </a:lnTo>
                    <a:cubicBezTo>
                      <a:pt x="-994" y="34687"/>
                      <a:pt x="-994" y="16281"/>
                      <a:pt x="-1570" y="-975"/>
                    </a:cubicBezTo>
                    <a:cubicBezTo>
                      <a:pt x="2456" y="-975"/>
                      <a:pt x="6931" y="-975"/>
                      <a:pt x="11660" y="-975"/>
                    </a:cubicBezTo>
                    <a:cubicBezTo>
                      <a:pt x="16389" y="-975"/>
                      <a:pt x="21246" y="-975"/>
                      <a:pt x="26040" y="-975"/>
                    </a:cubicBezTo>
                    <a:cubicBezTo>
                      <a:pt x="26040" y="16664"/>
                      <a:pt x="25528" y="30469"/>
                      <a:pt x="25528" y="47789"/>
                    </a:cubicBezTo>
                    <a:lnTo>
                      <a:pt x="25528" y="84666"/>
                    </a:lnTo>
                    <a:cubicBezTo>
                      <a:pt x="25528" y="101537"/>
                      <a:pt x="33517" y="114639"/>
                      <a:pt x="55694" y="114639"/>
                    </a:cubicBezTo>
                    <a:cubicBezTo>
                      <a:pt x="69307" y="113872"/>
                      <a:pt x="82217" y="108312"/>
                      <a:pt x="92059" y="98853"/>
                    </a:cubicBezTo>
                    <a:cubicBezTo>
                      <a:pt x="92059" y="89586"/>
                      <a:pt x="92059" y="69774"/>
                      <a:pt x="92059" y="57951"/>
                    </a:cubicBezTo>
                    <a:cubicBezTo>
                      <a:pt x="92059" y="36860"/>
                      <a:pt x="91676" y="14875"/>
                      <a:pt x="91484" y="-975"/>
                    </a:cubicBezTo>
                    <a:cubicBezTo>
                      <a:pt x="94616" y="-975"/>
                      <a:pt x="100048" y="-975"/>
                      <a:pt x="105416" y="-975"/>
                    </a:cubicBezTo>
                    <a:cubicBezTo>
                      <a:pt x="110785" y="-975"/>
                      <a:pt x="116153" y="-975"/>
                      <a:pt x="118966" y="-975"/>
                    </a:cubicBezTo>
                    <a:cubicBezTo>
                      <a:pt x="118966" y="14108"/>
                      <a:pt x="118198" y="22288"/>
                      <a:pt x="118198" y="59931"/>
                    </a:cubicBezTo>
                    <a:cubicBezTo>
                      <a:pt x="118198" y="86454"/>
                      <a:pt x="118582" y="108312"/>
                      <a:pt x="119285" y="130233"/>
                    </a:cubicBezTo>
                    <a:cubicBezTo>
                      <a:pt x="114620" y="130233"/>
                      <a:pt x="109954" y="130233"/>
                      <a:pt x="105353" y="130233"/>
                    </a:cubicBezTo>
                    <a:cubicBezTo>
                      <a:pt x="100751" y="130233"/>
                      <a:pt x="96213" y="130233"/>
                      <a:pt x="91676" y="130233"/>
                    </a:cubicBezTo>
                    <a:cubicBezTo>
                      <a:pt x="91676" y="123842"/>
                      <a:pt x="91676" y="116621"/>
                      <a:pt x="91676" y="112402"/>
                    </a:cubicBezTo>
                    <a:cubicBezTo>
                      <a:pt x="78894" y="125185"/>
                      <a:pt x="61574" y="132598"/>
                      <a:pt x="43487" y="132981"/>
                    </a:cubicBezTo>
                  </a:path>
                </a:pathLst>
              </a:custGeom>
              <a:grpFill/>
              <a:ln w="6363" cap="flat">
                <a:noFill/>
                <a:prstDash val="solid"/>
                <a:miter/>
              </a:ln>
            </p:spPr>
            <p:txBody>
              <a:bodyPr rtlCol="0" anchor="ctr"/>
              <a:lstStyle/>
              <a:p>
                <a:endParaRPr lang="sv-SE" dirty="0">
                  <a:solidFill>
                    <a:schemeClr val="bg1"/>
                  </a:solidFill>
                </a:endParaRPr>
              </a:p>
            </p:txBody>
          </p:sp>
        </p:grpSp>
        <p:grpSp>
          <p:nvGrpSpPr>
            <p:cNvPr id="10" name="Bild 7">
              <a:extLst>
                <a:ext uri="{FF2B5EF4-FFF2-40B4-BE49-F238E27FC236}">
                  <a16:creationId xmlns:a16="http://schemas.microsoft.com/office/drawing/2014/main" id="{DE546A68-5D30-44F2-812C-D8FC6D07CE56}"/>
                </a:ext>
              </a:extLst>
            </p:cNvPr>
            <p:cNvGrpSpPr/>
            <p:nvPr userDrawn="1"/>
          </p:nvGrpSpPr>
          <p:grpSpPr>
            <a:xfrm>
              <a:off x="9962286" y="6237019"/>
              <a:ext cx="1335030" cy="370939"/>
              <a:chOff x="9962286" y="6237019"/>
              <a:chExt cx="1335030" cy="370939"/>
            </a:xfrm>
            <a:solidFill>
              <a:schemeClr val="bg1"/>
            </a:solidFill>
          </p:grpSpPr>
          <p:sp>
            <p:nvSpPr>
              <p:cNvPr id="24" name="Frihandsfigur: Form 23">
                <a:extLst>
                  <a:ext uri="{FF2B5EF4-FFF2-40B4-BE49-F238E27FC236}">
                    <a16:creationId xmlns:a16="http://schemas.microsoft.com/office/drawing/2014/main" id="{E4B5585B-C9E0-4B16-B440-3C655C37D615}"/>
                  </a:ext>
                </a:extLst>
              </p:cNvPr>
              <p:cNvSpPr/>
              <p:nvPr/>
            </p:nvSpPr>
            <p:spPr>
              <a:xfrm>
                <a:off x="11178060" y="6442810"/>
                <a:ext cx="119257" cy="132742"/>
              </a:xfrm>
              <a:custGeom>
                <a:avLst/>
                <a:gdLst>
                  <a:gd name="connsiteX0" fmla="*/ 117623 w 119257"/>
                  <a:gd name="connsiteY0" fmla="*/ 131768 h 132742"/>
                  <a:gd name="connsiteX1" fmla="*/ 106631 w 119257"/>
                  <a:gd name="connsiteY1" fmla="*/ 131768 h 132742"/>
                  <a:gd name="connsiteX2" fmla="*/ 96916 w 119257"/>
                  <a:gd name="connsiteY2" fmla="*/ 131768 h 132742"/>
                  <a:gd name="connsiteX3" fmla="*/ 45788 w 119257"/>
                  <a:gd name="connsiteY3" fmla="*/ 71564 h 132742"/>
                  <a:gd name="connsiteX4" fmla="*/ 10509 w 119257"/>
                  <a:gd name="connsiteY4" fmla="*/ 32131 h 132742"/>
                  <a:gd name="connsiteX5" fmla="*/ 10509 w 119257"/>
                  <a:gd name="connsiteY5" fmla="*/ 64662 h 132742"/>
                  <a:gd name="connsiteX6" fmla="*/ 11212 w 119257"/>
                  <a:gd name="connsiteY6" fmla="*/ 130106 h 132742"/>
                  <a:gd name="connsiteX7" fmla="*/ 4821 w 119257"/>
                  <a:gd name="connsiteY7" fmla="*/ 130106 h 132742"/>
                  <a:gd name="connsiteX8" fmla="*/ -1570 w 119257"/>
                  <a:gd name="connsiteY8" fmla="*/ 130106 h 132742"/>
                  <a:gd name="connsiteX9" fmla="*/ -1570 w 119257"/>
                  <a:gd name="connsiteY9" fmla="*/ 64853 h 132742"/>
                  <a:gd name="connsiteX10" fmla="*/ -1570 w 119257"/>
                  <a:gd name="connsiteY10" fmla="*/ -975 h 132742"/>
                  <a:gd name="connsiteX11" fmla="*/ 9359 w 119257"/>
                  <a:gd name="connsiteY11" fmla="*/ -975 h 132742"/>
                  <a:gd name="connsiteX12" fmla="*/ 19201 w 119257"/>
                  <a:gd name="connsiteY12" fmla="*/ -975 h 132742"/>
                  <a:gd name="connsiteX13" fmla="*/ 66623 w 119257"/>
                  <a:gd name="connsiteY13" fmla="*/ 55778 h 132742"/>
                  <a:gd name="connsiteX14" fmla="*/ 104969 w 119257"/>
                  <a:gd name="connsiteY14" fmla="*/ 99556 h 132742"/>
                  <a:gd name="connsiteX15" fmla="*/ 104969 w 119257"/>
                  <a:gd name="connsiteY15" fmla="*/ 64853 h 132742"/>
                  <a:gd name="connsiteX16" fmla="*/ 104458 w 119257"/>
                  <a:gd name="connsiteY16" fmla="*/ -975 h 132742"/>
                  <a:gd name="connsiteX17" fmla="*/ 110849 w 119257"/>
                  <a:gd name="connsiteY17" fmla="*/ -975 h 132742"/>
                  <a:gd name="connsiteX18" fmla="*/ 117687 w 119257"/>
                  <a:gd name="connsiteY18" fmla="*/ -975 h 132742"/>
                  <a:gd name="connsiteX19" fmla="*/ 117687 w 119257"/>
                  <a:gd name="connsiteY19" fmla="*/ 64662 h 132742"/>
                  <a:gd name="connsiteX20" fmla="*/ 117687 w 119257"/>
                  <a:gd name="connsiteY20" fmla="*/ 131768 h 13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9257" h="132742">
                    <a:moveTo>
                      <a:pt x="117623" y="131768"/>
                    </a:moveTo>
                    <a:cubicBezTo>
                      <a:pt x="113469" y="131768"/>
                      <a:pt x="109954" y="131768"/>
                      <a:pt x="106631" y="131768"/>
                    </a:cubicBezTo>
                    <a:cubicBezTo>
                      <a:pt x="103307" y="131768"/>
                      <a:pt x="100240" y="131768"/>
                      <a:pt x="96916" y="131768"/>
                    </a:cubicBezTo>
                    <a:cubicBezTo>
                      <a:pt x="85476" y="119752"/>
                      <a:pt x="71352" y="101537"/>
                      <a:pt x="45788" y="71564"/>
                    </a:cubicBezTo>
                    <a:cubicBezTo>
                      <a:pt x="26615" y="49195"/>
                      <a:pt x="18690" y="40503"/>
                      <a:pt x="10509" y="32131"/>
                    </a:cubicBezTo>
                    <a:cubicBezTo>
                      <a:pt x="10509" y="35774"/>
                      <a:pt x="10509" y="57695"/>
                      <a:pt x="10509" y="64662"/>
                    </a:cubicBezTo>
                    <a:cubicBezTo>
                      <a:pt x="10509" y="79041"/>
                      <a:pt x="10893" y="112083"/>
                      <a:pt x="11212" y="130106"/>
                    </a:cubicBezTo>
                    <a:lnTo>
                      <a:pt x="4821" y="130106"/>
                    </a:lnTo>
                    <a:lnTo>
                      <a:pt x="-1570" y="130106"/>
                    </a:lnTo>
                    <a:cubicBezTo>
                      <a:pt x="-1570" y="113361"/>
                      <a:pt x="-1570" y="80127"/>
                      <a:pt x="-1570" y="64853"/>
                    </a:cubicBezTo>
                    <a:cubicBezTo>
                      <a:pt x="-1570" y="49578"/>
                      <a:pt x="-1570" y="15770"/>
                      <a:pt x="-1570" y="-975"/>
                    </a:cubicBezTo>
                    <a:cubicBezTo>
                      <a:pt x="2520" y="-975"/>
                      <a:pt x="6036" y="-975"/>
                      <a:pt x="9359" y="-975"/>
                    </a:cubicBezTo>
                    <a:cubicBezTo>
                      <a:pt x="12682" y="-975"/>
                      <a:pt x="15750" y="-975"/>
                      <a:pt x="19201" y="-975"/>
                    </a:cubicBezTo>
                    <a:cubicBezTo>
                      <a:pt x="32814" y="15578"/>
                      <a:pt x="38374" y="22672"/>
                      <a:pt x="66623" y="55778"/>
                    </a:cubicBezTo>
                    <a:cubicBezTo>
                      <a:pt x="87010" y="79552"/>
                      <a:pt x="94616" y="88500"/>
                      <a:pt x="104969" y="99556"/>
                    </a:cubicBezTo>
                    <a:cubicBezTo>
                      <a:pt x="104969" y="94635"/>
                      <a:pt x="104969" y="72267"/>
                      <a:pt x="104969" y="64853"/>
                    </a:cubicBezTo>
                    <a:cubicBezTo>
                      <a:pt x="104969" y="50281"/>
                      <a:pt x="104969" y="12510"/>
                      <a:pt x="104458" y="-975"/>
                    </a:cubicBezTo>
                    <a:cubicBezTo>
                      <a:pt x="106311" y="-975"/>
                      <a:pt x="108548" y="-975"/>
                      <a:pt x="110849" y="-975"/>
                    </a:cubicBezTo>
                    <a:cubicBezTo>
                      <a:pt x="113150" y="-975"/>
                      <a:pt x="115514" y="-975"/>
                      <a:pt x="117687" y="-975"/>
                    </a:cubicBezTo>
                    <a:cubicBezTo>
                      <a:pt x="117687" y="14683"/>
                      <a:pt x="117687" y="49003"/>
                      <a:pt x="117687" y="64662"/>
                    </a:cubicBezTo>
                    <a:cubicBezTo>
                      <a:pt x="117687" y="80319"/>
                      <a:pt x="117687" y="115790"/>
                      <a:pt x="117687" y="131768"/>
                    </a:cubicBezTo>
                  </a:path>
                </a:pathLst>
              </a:custGeom>
              <a:grpFill/>
              <a:ln w="6363" cap="flat">
                <a:noFill/>
                <a:prstDash val="solid"/>
                <a:miter/>
              </a:ln>
            </p:spPr>
            <p:txBody>
              <a:bodyPr rtlCol="0" anchor="ctr"/>
              <a:lstStyle/>
              <a:p>
                <a:endParaRPr lang="sv-SE" dirty="0">
                  <a:solidFill>
                    <a:schemeClr val="bg1"/>
                  </a:solidFill>
                </a:endParaRPr>
              </a:p>
            </p:txBody>
          </p:sp>
          <p:sp>
            <p:nvSpPr>
              <p:cNvPr id="25" name="Frihandsfigur: Form 24">
                <a:extLst>
                  <a:ext uri="{FF2B5EF4-FFF2-40B4-BE49-F238E27FC236}">
                    <a16:creationId xmlns:a16="http://schemas.microsoft.com/office/drawing/2014/main" id="{D3A4D2AE-12ED-4B29-918F-75BE794B5D0B}"/>
                  </a:ext>
                </a:extLst>
              </p:cNvPr>
              <p:cNvSpPr/>
              <p:nvPr/>
            </p:nvSpPr>
            <p:spPr>
              <a:xfrm>
                <a:off x="9962286" y="6237019"/>
                <a:ext cx="293610" cy="370939"/>
              </a:xfrm>
              <a:custGeom>
                <a:avLst/>
                <a:gdLst>
                  <a:gd name="connsiteX0" fmla="*/ 291912 w 293610"/>
                  <a:gd name="connsiteY0" fmla="*/ 878 h 370939"/>
                  <a:gd name="connsiteX1" fmla="*/ 291912 w 293610"/>
                  <a:gd name="connsiteY1" fmla="*/ -975 h 370939"/>
                  <a:gd name="connsiteX2" fmla="*/ -1501 w 293610"/>
                  <a:gd name="connsiteY2" fmla="*/ -975 h 370939"/>
                  <a:gd name="connsiteX3" fmla="*/ -1501 w 293610"/>
                  <a:gd name="connsiteY3" fmla="*/ 217598 h 370939"/>
                  <a:gd name="connsiteX4" fmla="*/ 3612 w 293610"/>
                  <a:gd name="connsiteY4" fmla="*/ 269174 h 370939"/>
                  <a:gd name="connsiteX5" fmla="*/ 144854 w 293610"/>
                  <a:gd name="connsiteY5" fmla="*/ 369961 h 370939"/>
                  <a:gd name="connsiteX6" fmla="*/ 232219 w 293610"/>
                  <a:gd name="connsiteY6" fmla="*/ 343119 h 370939"/>
                  <a:gd name="connsiteX7" fmla="*/ 284306 w 293610"/>
                  <a:gd name="connsiteY7" fmla="*/ 275054 h 370939"/>
                  <a:gd name="connsiteX8" fmla="*/ 292040 w 293610"/>
                  <a:gd name="connsiteY8" fmla="*/ 192610 h 370939"/>
                  <a:gd name="connsiteX9" fmla="*/ 10130 w 293610"/>
                  <a:gd name="connsiteY9" fmla="*/ 10657 h 370939"/>
                  <a:gd name="connsiteX10" fmla="*/ 280216 w 293610"/>
                  <a:gd name="connsiteY10" fmla="*/ 10657 h 370939"/>
                  <a:gd name="connsiteX11" fmla="*/ 280216 w 293610"/>
                  <a:gd name="connsiteY11" fmla="*/ 186602 h 370939"/>
                  <a:gd name="connsiteX12" fmla="*/ 273314 w 293610"/>
                  <a:gd name="connsiteY12" fmla="*/ 270836 h 370939"/>
                  <a:gd name="connsiteX13" fmla="*/ 273314 w 293610"/>
                  <a:gd name="connsiteY13" fmla="*/ 270836 h 370939"/>
                  <a:gd name="connsiteX14" fmla="*/ 272355 w 293610"/>
                  <a:gd name="connsiteY14" fmla="*/ 273648 h 370939"/>
                  <a:gd name="connsiteX15" fmla="*/ 271716 w 293610"/>
                  <a:gd name="connsiteY15" fmla="*/ 273648 h 370939"/>
                  <a:gd name="connsiteX16" fmla="*/ 271716 w 293610"/>
                  <a:gd name="connsiteY16" fmla="*/ 273648 h 370939"/>
                  <a:gd name="connsiteX17" fmla="*/ 268393 w 293610"/>
                  <a:gd name="connsiteY17" fmla="*/ 272306 h 370939"/>
                  <a:gd name="connsiteX18" fmla="*/ 268393 w 293610"/>
                  <a:gd name="connsiteY18" fmla="*/ 272306 h 370939"/>
                  <a:gd name="connsiteX19" fmla="*/ 235096 w 293610"/>
                  <a:gd name="connsiteY19" fmla="*/ 269558 h 370939"/>
                  <a:gd name="connsiteX20" fmla="*/ 228705 w 293610"/>
                  <a:gd name="connsiteY20" fmla="*/ 271347 h 370939"/>
                  <a:gd name="connsiteX21" fmla="*/ 175978 w 293610"/>
                  <a:gd name="connsiteY21" fmla="*/ 274287 h 370939"/>
                  <a:gd name="connsiteX22" fmla="*/ 114177 w 293610"/>
                  <a:gd name="connsiteY22" fmla="*/ 274287 h 370939"/>
                  <a:gd name="connsiteX23" fmla="*/ 61387 w 293610"/>
                  <a:gd name="connsiteY23" fmla="*/ 271347 h 370939"/>
                  <a:gd name="connsiteX24" fmla="*/ 61387 w 293610"/>
                  <a:gd name="connsiteY24" fmla="*/ 271347 h 370939"/>
                  <a:gd name="connsiteX25" fmla="*/ 55443 w 293610"/>
                  <a:gd name="connsiteY25" fmla="*/ 269558 h 370939"/>
                  <a:gd name="connsiteX26" fmla="*/ 43939 w 293610"/>
                  <a:gd name="connsiteY26" fmla="*/ 268024 h 370939"/>
                  <a:gd name="connsiteX27" fmla="*/ 22082 w 293610"/>
                  <a:gd name="connsiteY27" fmla="*/ 272306 h 370939"/>
                  <a:gd name="connsiteX28" fmla="*/ 22082 w 293610"/>
                  <a:gd name="connsiteY28" fmla="*/ 272306 h 370939"/>
                  <a:gd name="connsiteX29" fmla="*/ 18695 w 293610"/>
                  <a:gd name="connsiteY29" fmla="*/ 273776 h 370939"/>
                  <a:gd name="connsiteX30" fmla="*/ 18695 w 293610"/>
                  <a:gd name="connsiteY30" fmla="*/ 273776 h 370939"/>
                  <a:gd name="connsiteX31" fmla="*/ 17416 w 293610"/>
                  <a:gd name="connsiteY31" fmla="*/ 274287 h 370939"/>
                  <a:gd name="connsiteX32" fmla="*/ 14221 w 293610"/>
                  <a:gd name="connsiteY32" fmla="*/ 264125 h 370939"/>
                  <a:gd name="connsiteX33" fmla="*/ 10067 w 293610"/>
                  <a:gd name="connsiteY33" fmla="*/ 217854 h 370939"/>
                  <a:gd name="connsiteX34" fmla="*/ 144854 w 293610"/>
                  <a:gd name="connsiteY34" fmla="*/ 358330 h 370939"/>
                  <a:gd name="connsiteX35" fmla="*/ 22082 w 293610"/>
                  <a:gd name="connsiteY35" fmla="*/ 285152 h 370939"/>
                  <a:gd name="connsiteX36" fmla="*/ 24958 w 293610"/>
                  <a:gd name="connsiteY36" fmla="*/ 283746 h 370939"/>
                  <a:gd name="connsiteX37" fmla="*/ 52312 w 293610"/>
                  <a:gd name="connsiteY37" fmla="*/ 280742 h 370939"/>
                  <a:gd name="connsiteX38" fmla="*/ 57872 w 293610"/>
                  <a:gd name="connsiteY38" fmla="*/ 282404 h 370939"/>
                  <a:gd name="connsiteX39" fmla="*/ 58255 w 293610"/>
                  <a:gd name="connsiteY39" fmla="*/ 282404 h 370939"/>
                  <a:gd name="connsiteX40" fmla="*/ 94557 w 293610"/>
                  <a:gd name="connsiteY40" fmla="*/ 289370 h 370939"/>
                  <a:gd name="connsiteX41" fmla="*/ 118395 w 293610"/>
                  <a:gd name="connsiteY41" fmla="*/ 285088 h 370939"/>
                  <a:gd name="connsiteX42" fmla="*/ 172080 w 293610"/>
                  <a:gd name="connsiteY42" fmla="*/ 285088 h 370939"/>
                  <a:gd name="connsiteX43" fmla="*/ 232283 w 293610"/>
                  <a:gd name="connsiteY43" fmla="*/ 282404 h 370939"/>
                  <a:gd name="connsiteX44" fmla="*/ 232283 w 293610"/>
                  <a:gd name="connsiteY44" fmla="*/ 282404 h 370939"/>
                  <a:gd name="connsiteX45" fmla="*/ 238035 w 293610"/>
                  <a:gd name="connsiteY45" fmla="*/ 280678 h 370939"/>
                  <a:gd name="connsiteX46" fmla="*/ 265325 w 293610"/>
                  <a:gd name="connsiteY46" fmla="*/ 283682 h 370939"/>
                  <a:gd name="connsiteX47" fmla="*/ 267562 w 293610"/>
                  <a:gd name="connsiteY47" fmla="*/ 284705 h 370939"/>
                  <a:gd name="connsiteX48" fmla="*/ 144662 w 293610"/>
                  <a:gd name="connsiteY48" fmla="*/ 358266 h 37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93610" h="370939">
                    <a:moveTo>
                      <a:pt x="291912" y="878"/>
                    </a:moveTo>
                    <a:lnTo>
                      <a:pt x="291912" y="-975"/>
                    </a:lnTo>
                    <a:lnTo>
                      <a:pt x="-1501" y="-975"/>
                    </a:lnTo>
                    <a:lnTo>
                      <a:pt x="-1501" y="217598"/>
                    </a:lnTo>
                    <a:cubicBezTo>
                      <a:pt x="-1948" y="234918"/>
                      <a:pt x="-223" y="252238"/>
                      <a:pt x="3612" y="269174"/>
                    </a:cubicBezTo>
                    <a:cubicBezTo>
                      <a:pt x="20293" y="328547"/>
                      <a:pt x="78387" y="369961"/>
                      <a:pt x="144854" y="369961"/>
                    </a:cubicBezTo>
                    <a:cubicBezTo>
                      <a:pt x="176042" y="370153"/>
                      <a:pt x="206528" y="360758"/>
                      <a:pt x="232219" y="343119"/>
                    </a:cubicBezTo>
                    <a:cubicBezTo>
                      <a:pt x="256442" y="326566"/>
                      <a:pt x="274656" y="302727"/>
                      <a:pt x="284306" y="275054"/>
                    </a:cubicBezTo>
                    <a:cubicBezTo>
                      <a:pt x="284306" y="274223"/>
                      <a:pt x="292040" y="255306"/>
                      <a:pt x="292040" y="192610"/>
                    </a:cubicBezTo>
                    <a:close/>
                    <a:moveTo>
                      <a:pt x="10130" y="10657"/>
                    </a:moveTo>
                    <a:lnTo>
                      <a:pt x="280216" y="10657"/>
                    </a:lnTo>
                    <a:lnTo>
                      <a:pt x="280216" y="186602"/>
                    </a:lnTo>
                    <a:cubicBezTo>
                      <a:pt x="280216" y="215873"/>
                      <a:pt x="278107" y="253261"/>
                      <a:pt x="273314" y="270836"/>
                    </a:cubicBezTo>
                    <a:lnTo>
                      <a:pt x="273314" y="270836"/>
                    </a:lnTo>
                    <a:lnTo>
                      <a:pt x="272355" y="273648"/>
                    </a:lnTo>
                    <a:lnTo>
                      <a:pt x="271716" y="273648"/>
                    </a:lnTo>
                    <a:lnTo>
                      <a:pt x="271716" y="273648"/>
                    </a:lnTo>
                    <a:lnTo>
                      <a:pt x="268393" y="272306"/>
                    </a:lnTo>
                    <a:lnTo>
                      <a:pt x="268393" y="272306"/>
                    </a:lnTo>
                    <a:cubicBezTo>
                      <a:pt x="257847" y="267960"/>
                      <a:pt x="246216" y="267001"/>
                      <a:pt x="235096" y="269558"/>
                    </a:cubicBezTo>
                    <a:cubicBezTo>
                      <a:pt x="233114" y="270069"/>
                      <a:pt x="231133" y="270708"/>
                      <a:pt x="228705" y="271347"/>
                    </a:cubicBezTo>
                    <a:cubicBezTo>
                      <a:pt x="213877" y="275885"/>
                      <a:pt x="195408" y="281509"/>
                      <a:pt x="175978" y="274287"/>
                    </a:cubicBezTo>
                    <a:cubicBezTo>
                      <a:pt x="156741" y="263806"/>
                      <a:pt x="133414" y="263806"/>
                      <a:pt x="114177" y="274287"/>
                    </a:cubicBezTo>
                    <a:cubicBezTo>
                      <a:pt x="94685" y="281509"/>
                      <a:pt x="76278" y="275885"/>
                      <a:pt x="61387" y="271347"/>
                    </a:cubicBezTo>
                    <a:lnTo>
                      <a:pt x="61387" y="271347"/>
                    </a:lnTo>
                    <a:lnTo>
                      <a:pt x="55443" y="269558"/>
                    </a:lnTo>
                    <a:cubicBezTo>
                      <a:pt x="51672" y="268535"/>
                      <a:pt x="47838" y="268024"/>
                      <a:pt x="43939" y="268024"/>
                    </a:cubicBezTo>
                    <a:cubicBezTo>
                      <a:pt x="36462" y="268151"/>
                      <a:pt x="29048" y="269622"/>
                      <a:pt x="22082" y="272306"/>
                    </a:cubicBezTo>
                    <a:lnTo>
                      <a:pt x="22082" y="272306"/>
                    </a:lnTo>
                    <a:lnTo>
                      <a:pt x="18695" y="273776"/>
                    </a:lnTo>
                    <a:lnTo>
                      <a:pt x="18695" y="273776"/>
                    </a:lnTo>
                    <a:lnTo>
                      <a:pt x="17416" y="274287"/>
                    </a:lnTo>
                    <a:cubicBezTo>
                      <a:pt x="16202" y="270836"/>
                      <a:pt x="15116" y="267449"/>
                      <a:pt x="14221" y="264125"/>
                    </a:cubicBezTo>
                    <a:cubicBezTo>
                      <a:pt x="11025" y="248915"/>
                      <a:pt x="9619" y="233385"/>
                      <a:pt x="10067" y="217854"/>
                    </a:cubicBezTo>
                    <a:close/>
                    <a:moveTo>
                      <a:pt x="144854" y="358330"/>
                    </a:moveTo>
                    <a:cubicBezTo>
                      <a:pt x="91553" y="358330"/>
                      <a:pt x="43492" y="329633"/>
                      <a:pt x="22082" y="285152"/>
                    </a:cubicBezTo>
                    <a:lnTo>
                      <a:pt x="24958" y="283746"/>
                    </a:lnTo>
                    <a:cubicBezTo>
                      <a:pt x="33522" y="279848"/>
                      <a:pt x="43108" y="278825"/>
                      <a:pt x="52312" y="280742"/>
                    </a:cubicBezTo>
                    <a:lnTo>
                      <a:pt x="57872" y="282404"/>
                    </a:lnTo>
                    <a:lnTo>
                      <a:pt x="58255" y="282404"/>
                    </a:lnTo>
                    <a:cubicBezTo>
                      <a:pt x="69951" y="286558"/>
                      <a:pt x="82158" y="288922"/>
                      <a:pt x="94557" y="289370"/>
                    </a:cubicBezTo>
                    <a:cubicBezTo>
                      <a:pt x="102673" y="289434"/>
                      <a:pt x="110789" y="287964"/>
                      <a:pt x="118395" y="285088"/>
                    </a:cubicBezTo>
                    <a:cubicBezTo>
                      <a:pt x="135012" y="275629"/>
                      <a:pt x="155463" y="275629"/>
                      <a:pt x="172080" y="285088"/>
                    </a:cubicBezTo>
                    <a:cubicBezTo>
                      <a:pt x="195216" y="293716"/>
                      <a:pt x="215795" y="287453"/>
                      <a:pt x="232283" y="282404"/>
                    </a:cubicBezTo>
                    <a:lnTo>
                      <a:pt x="232283" y="282404"/>
                    </a:lnTo>
                    <a:lnTo>
                      <a:pt x="238035" y="280678"/>
                    </a:lnTo>
                    <a:cubicBezTo>
                      <a:pt x="247239" y="278761"/>
                      <a:pt x="256761" y="279784"/>
                      <a:pt x="265325" y="283682"/>
                    </a:cubicBezTo>
                    <a:lnTo>
                      <a:pt x="267562" y="284705"/>
                    </a:lnTo>
                    <a:cubicBezTo>
                      <a:pt x="246216" y="328739"/>
                      <a:pt x="197260" y="358266"/>
                      <a:pt x="144662" y="358266"/>
                    </a:cubicBezTo>
                  </a:path>
                </a:pathLst>
              </a:custGeom>
              <a:grpFill/>
              <a:ln w="6363" cap="flat">
                <a:noFill/>
                <a:prstDash val="solid"/>
                <a:miter/>
              </a:ln>
            </p:spPr>
            <p:txBody>
              <a:bodyPr rtlCol="0" anchor="ctr"/>
              <a:lstStyle/>
              <a:p>
                <a:endParaRPr lang="sv-SE" dirty="0">
                  <a:solidFill>
                    <a:schemeClr val="bg1"/>
                  </a:solidFill>
                </a:endParaRPr>
              </a:p>
            </p:txBody>
          </p:sp>
        </p:grpSp>
        <p:grpSp>
          <p:nvGrpSpPr>
            <p:cNvPr id="11" name="Bild 7">
              <a:extLst>
                <a:ext uri="{FF2B5EF4-FFF2-40B4-BE49-F238E27FC236}">
                  <a16:creationId xmlns:a16="http://schemas.microsoft.com/office/drawing/2014/main" id="{EF70DF54-2452-42CE-BECA-532BF1C99CAA}"/>
                </a:ext>
              </a:extLst>
            </p:cNvPr>
            <p:cNvGrpSpPr/>
            <p:nvPr userDrawn="1"/>
          </p:nvGrpSpPr>
          <p:grpSpPr>
            <a:xfrm>
              <a:off x="10000063" y="6286102"/>
              <a:ext cx="218126" cy="223385"/>
              <a:chOff x="10000063" y="6286102"/>
              <a:chExt cx="218126" cy="223385"/>
            </a:xfrm>
            <a:solidFill>
              <a:schemeClr val="bg1"/>
            </a:solidFill>
          </p:grpSpPr>
          <p:sp>
            <p:nvSpPr>
              <p:cNvPr id="13" name="Frihandsfigur: Form 12">
                <a:extLst>
                  <a:ext uri="{FF2B5EF4-FFF2-40B4-BE49-F238E27FC236}">
                    <a16:creationId xmlns:a16="http://schemas.microsoft.com/office/drawing/2014/main" id="{B1B82D3D-4FFE-45F8-80EE-A8DA94233FFB}"/>
                  </a:ext>
                </a:extLst>
              </p:cNvPr>
              <p:cNvSpPr/>
              <p:nvPr/>
            </p:nvSpPr>
            <p:spPr>
              <a:xfrm>
                <a:off x="10000063" y="6327324"/>
                <a:ext cx="66530" cy="20898"/>
              </a:xfrm>
              <a:custGeom>
                <a:avLst/>
                <a:gdLst>
                  <a:gd name="connsiteX0" fmla="*/ 8244 w 66530"/>
                  <a:gd name="connsiteY0" fmla="*/ 20899 h 20898"/>
                  <a:gd name="connsiteX1" fmla="*/ 54580 w 66530"/>
                  <a:gd name="connsiteY1" fmla="*/ 20899 h 20898"/>
                  <a:gd name="connsiteX2" fmla="*/ 58286 w 66530"/>
                  <a:gd name="connsiteY2" fmla="*/ 20899 h 20898"/>
                  <a:gd name="connsiteX3" fmla="*/ 58286 w 66530"/>
                  <a:gd name="connsiteY3" fmla="*/ 12143 h 20898"/>
                  <a:gd name="connsiteX4" fmla="*/ 66531 w 66530"/>
                  <a:gd name="connsiteY4" fmla="*/ 12143 h 20898"/>
                  <a:gd name="connsiteX5" fmla="*/ 66531 w 66530"/>
                  <a:gd name="connsiteY5" fmla="*/ 0 h 20898"/>
                  <a:gd name="connsiteX6" fmla="*/ 48572 w 66530"/>
                  <a:gd name="connsiteY6" fmla="*/ 0 h 20898"/>
                  <a:gd name="connsiteX7" fmla="*/ 48572 w 66530"/>
                  <a:gd name="connsiteY7" fmla="*/ 8628 h 20898"/>
                  <a:gd name="connsiteX8" fmla="*/ 39561 w 66530"/>
                  <a:gd name="connsiteY8" fmla="*/ 8628 h 20898"/>
                  <a:gd name="connsiteX9" fmla="*/ 39561 w 66530"/>
                  <a:gd name="connsiteY9" fmla="*/ 0 h 20898"/>
                  <a:gd name="connsiteX10" fmla="*/ 26970 w 66530"/>
                  <a:gd name="connsiteY10" fmla="*/ 0 h 20898"/>
                  <a:gd name="connsiteX11" fmla="*/ 26970 w 66530"/>
                  <a:gd name="connsiteY11" fmla="*/ 8628 h 20898"/>
                  <a:gd name="connsiteX12" fmla="*/ 17959 w 66530"/>
                  <a:gd name="connsiteY12" fmla="*/ 8628 h 20898"/>
                  <a:gd name="connsiteX13" fmla="*/ 17959 w 66530"/>
                  <a:gd name="connsiteY13" fmla="*/ 0 h 20898"/>
                  <a:gd name="connsiteX14" fmla="*/ 0 w 66530"/>
                  <a:gd name="connsiteY14" fmla="*/ 0 h 20898"/>
                  <a:gd name="connsiteX15" fmla="*/ 0 w 66530"/>
                  <a:gd name="connsiteY15" fmla="*/ 12143 h 20898"/>
                  <a:gd name="connsiteX16" fmla="*/ 8244 w 66530"/>
                  <a:gd name="connsiteY16" fmla="*/ 12143 h 20898"/>
                  <a:gd name="connsiteX17" fmla="*/ 8244 w 66530"/>
                  <a:gd name="connsiteY17" fmla="*/ 20899 h 2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30" h="20898">
                    <a:moveTo>
                      <a:pt x="8244" y="20899"/>
                    </a:moveTo>
                    <a:lnTo>
                      <a:pt x="54580" y="20899"/>
                    </a:lnTo>
                    <a:lnTo>
                      <a:pt x="58286" y="20899"/>
                    </a:lnTo>
                    <a:lnTo>
                      <a:pt x="58286" y="12143"/>
                    </a:lnTo>
                    <a:lnTo>
                      <a:pt x="66531" y="12143"/>
                    </a:lnTo>
                    <a:lnTo>
                      <a:pt x="66531" y="0"/>
                    </a:lnTo>
                    <a:lnTo>
                      <a:pt x="48572" y="0"/>
                    </a:lnTo>
                    <a:lnTo>
                      <a:pt x="48572" y="8628"/>
                    </a:lnTo>
                    <a:lnTo>
                      <a:pt x="39561" y="8628"/>
                    </a:lnTo>
                    <a:lnTo>
                      <a:pt x="39561" y="0"/>
                    </a:lnTo>
                    <a:lnTo>
                      <a:pt x="26970" y="0"/>
                    </a:lnTo>
                    <a:lnTo>
                      <a:pt x="26970" y="8628"/>
                    </a:lnTo>
                    <a:lnTo>
                      <a:pt x="17959" y="8628"/>
                    </a:lnTo>
                    <a:lnTo>
                      <a:pt x="17959" y="0"/>
                    </a:lnTo>
                    <a:lnTo>
                      <a:pt x="0" y="0"/>
                    </a:lnTo>
                    <a:lnTo>
                      <a:pt x="0" y="12143"/>
                    </a:lnTo>
                    <a:lnTo>
                      <a:pt x="8244" y="12143"/>
                    </a:lnTo>
                    <a:lnTo>
                      <a:pt x="8244" y="20899"/>
                    </a:lnTo>
                    <a:close/>
                  </a:path>
                </a:pathLst>
              </a:custGeom>
              <a:grpFill/>
              <a:ln w="6363" cap="flat">
                <a:noFill/>
                <a:prstDash val="solid"/>
                <a:miter/>
              </a:ln>
            </p:spPr>
            <p:txBody>
              <a:bodyPr rtlCol="0" anchor="ctr"/>
              <a:lstStyle/>
              <a:p>
                <a:endParaRPr lang="sv-SE" dirty="0"/>
              </a:p>
            </p:txBody>
          </p:sp>
          <p:sp>
            <p:nvSpPr>
              <p:cNvPr id="14" name="Frihandsfigur: Form 13">
                <a:extLst>
                  <a:ext uri="{FF2B5EF4-FFF2-40B4-BE49-F238E27FC236}">
                    <a16:creationId xmlns:a16="http://schemas.microsoft.com/office/drawing/2014/main" id="{CE2ECDCB-0F05-48A5-BF4E-D9CFDFC0A6D3}"/>
                  </a:ext>
                </a:extLst>
              </p:cNvPr>
              <p:cNvSpPr/>
              <p:nvPr/>
            </p:nvSpPr>
            <p:spPr>
              <a:xfrm>
                <a:off x="10151658" y="6327324"/>
                <a:ext cx="66530" cy="20898"/>
              </a:xfrm>
              <a:custGeom>
                <a:avLst/>
                <a:gdLst>
                  <a:gd name="connsiteX0" fmla="*/ 48572 w 66530"/>
                  <a:gd name="connsiteY0" fmla="*/ 8628 h 20898"/>
                  <a:gd name="connsiteX1" fmla="*/ 39497 w 66530"/>
                  <a:gd name="connsiteY1" fmla="*/ 8628 h 20898"/>
                  <a:gd name="connsiteX2" fmla="*/ 39497 w 66530"/>
                  <a:gd name="connsiteY2" fmla="*/ 0 h 20898"/>
                  <a:gd name="connsiteX3" fmla="*/ 26970 w 66530"/>
                  <a:gd name="connsiteY3" fmla="*/ 0 h 20898"/>
                  <a:gd name="connsiteX4" fmla="*/ 26970 w 66530"/>
                  <a:gd name="connsiteY4" fmla="*/ 8628 h 20898"/>
                  <a:gd name="connsiteX5" fmla="*/ 17895 w 66530"/>
                  <a:gd name="connsiteY5" fmla="*/ 8628 h 20898"/>
                  <a:gd name="connsiteX6" fmla="*/ 17895 w 66530"/>
                  <a:gd name="connsiteY6" fmla="*/ 0 h 20898"/>
                  <a:gd name="connsiteX7" fmla="*/ 0 w 66530"/>
                  <a:gd name="connsiteY7" fmla="*/ 0 h 20898"/>
                  <a:gd name="connsiteX8" fmla="*/ 0 w 66530"/>
                  <a:gd name="connsiteY8" fmla="*/ 12143 h 20898"/>
                  <a:gd name="connsiteX9" fmla="*/ 8244 w 66530"/>
                  <a:gd name="connsiteY9" fmla="*/ 12143 h 20898"/>
                  <a:gd name="connsiteX10" fmla="*/ 8244 w 66530"/>
                  <a:gd name="connsiteY10" fmla="*/ 20899 h 20898"/>
                  <a:gd name="connsiteX11" fmla="*/ 54835 w 66530"/>
                  <a:gd name="connsiteY11" fmla="*/ 20899 h 20898"/>
                  <a:gd name="connsiteX12" fmla="*/ 58222 w 66530"/>
                  <a:gd name="connsiteY12" fmla="*/ 20899 h 20898"/>
                  <a:gd name="connsiteX13" fmla="*/ 58222 w 66530"/>
                  <a:gd name="connsiteY13" fmla="*/ 12143 h 20898"/>
                  <a:gd name="connsiteX14" fmla="*/ 66531 w 66530"/>
                  <a:gd name="connsiteY14" fmla="*/ 12143 h 20898"/>
                  <a:gd name="connsiteX15" fmla="*/ 66531 w 66530"/>
                  <a:gd name="connsiteY15" fmla="*/ 0 h 20898"/>
                  <a:gd name="connsiteX16" fmla="*/ 48572 w 66530"/>
                  <a:gd name="connsiteY16" fmla="*/ 0 h 20898"/>
                  <a:gd name="connsiteX17" fmla="*/ 48572 w 66530"/>
                  <a:gd name="connsiteY17" fmla="*/ 8628 h 2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30" h="20898">
                    <a:moveTo>
                      <a:pt x="48572" y="8628"/>
                    </a:moveTo>
                    <a:lnTo>
                      <a:pt x="39497" y="8628"/>
                    </a:lnTo>
                    <a:lnTo>
                      <a:pt x="39497" y="0"/>
                    </a:lnTo>
                    <a:lnTo>
                      <a:pt x="26970" y="0"/>
                    </a:lnTo>
                    <a:lnTo>
                      <a:pt x="26970" y="8628"/>
                    </a:lnTo>
                    <a:lnTo>
                      <a:pt x="17895" y="8628"/>
                    </a:lnTo>
                    <a:lnTo>
                      <a:pt x="17895" y="0"/>
                    </a:lnTo>
                    <a:lnTo>
                      <a:pt x="0" y="0"/>
                    </a:lnTo>
                    <a:lnTo>
                      <a:pt x="0" y="12143"/>
                    </a:lnTo>
                    <a:lnTo>
                      <a:pt x="8244" y="12143"/>
                    </a:lnTo>
                    <a:lnTo>
                      <a:pt x="8244" y="20899"/>
                    </a:lnTo>
                    <a:lnTo>
                      <a:pt x="54835" y="20899"/>
                    </a:lnTo>
                    <a:lnTo>
                      <a:pt x="58222" y="20899"/>
                    </a:lnTo>
                    <a:lnTo>
                      <a:pt x="58222" y="12143"/>
                    </a:lnTo>
                    <a:lnTo>
                      <a:pt x="66531" y="12143"/>
                    </a:lnTo>
                    <a:lnTo>
                      <a:pt x="66531" y="0"/>
                    </a:lnTo>
                    <a:lnTo>
                      <a:pt x="48572" y="0"/>
                    </a:lnTo>
                    <a:lnTo>
                      <a:pt x="48572" y="8628"/>
                    </a:lnTo>
                    <a:close/>
                  </a:path>
                </a:pathLst>
              </a:custGeom>
              <a:grpFill/>
              <a:ln w="6363" cap="flat">
                <a:noFill/>
                <a:prstDash val="solid"/>
                <a:miter/>
              </a:ln>
            </p:spPr>
            <p:txBody>
              <a:bodyPr rtlCol="0" anchor="ctr"/>
              <a:lstStyle/>
              <a:p>
                <a:endParaRPr lang="sv-SE" dirty="0"/>
              </a:p>
            </p:txBody>
          </p:sp>
          <p:sp>
            <p:nvSpPr>
              <p:cNvPr id="15" name="Frihandsfigur: Form 14">
                <a:extLst>
                  <a:ext uri="{FF2B5EF4-FFF2-40B4-BE49-F238E27FC236}">
                    <a16:creationId xmlns:a16="http://schemas.microsoft.com/office/drawing/2014/main" id="{8791D9C1-AAE8-4A73-B465-572C996CD8B4}"/>
                  </a:ext>
                </a:extLst>
              </p:cNvPr>
              <p:cNvSpPr/>
              <p:nvPr/>
            </p:nvSpPr>
            <p:spPr>
              <a:xfrm>
                <a:off x="10068830" y="6286102"/>
                <a:ext cx="80463" cy="28951"/>
              </a:xfrm>
              <a:custGeom>
                <a:avLst/>
                <a:gdLst>
                  <a:gd name="connsiteX0" fmla="*/ 11057 w 80463"/>
                  <a:gd name="connsiteY0" fmla="*/ 28951 h 28951"/>
                  <a:gd name="connsiteX1" fmla="*/ 69279 w 80463"/>
                  <a:gd name="connsiteY1" fmla="*/ 28951 h 28951"/>
                  <a:gd name="connsiteX2" fmla="*/ 69279 w 80463"/>
                  <a:gd name="connsiteY2" fmla="*/ 17639 h 28951"/>
                  <a:gd name="connsiteX3" fmla="*/ 80463 w 80463"/>
                  <a:gd name="connsiteY3" fmla="*/ 17639 h 28951"/>
                  <a:gd name="connsiteX4" fmla="*/ 80463 w 80463"/>
                  <a:gd name="connsiteY4" fmla="*/ 64 h 28951"/>
                  <a:gd name="connsiteX5" fmla="*/ 63399 w 80463"/>
                  <a:gd name="connsiteY5" fmla="*/ 64 h 28951"/>
                  <a:gd name="connsiteX6" fmla="*/ 63399 w 80463"/>
                  <a:gd name="connsiteY6" fmla="*/ 10609 h 28951"/>
                  <a:gd name="connsiteX7" fmla="*/ 48764 w 80463"/>
                  <a:gd name="connsiteY7" fmla="*/ 10609 h 28951"/>
                  <a:gd name="connsiteX8" fmla="*/ 48764 w 80463"/>
                  <a:gd name="connsiteY8" fmla="*/ 0 h 28951"/>
                  <a:gd name="connsiteX9" fmla="*/ 31700 w 80463"/>
                  <a:gd name="connsiteY9" fmla="*/ 0 h 28951"/>
                  <a:gd name="connsiteX10" fmla="*/ 31700 w 80463"/>
                  <a:gd name="connsiteY10" fmla="*/ 10609 h 28951"/>
                  <a:gd name="connsiteX11" fmla="*/ 17320 w 80463"/>
                  <a:gd name="connsiteY11" fmla="*/ 10609 h 28951"/>
                  <a:gd name="connsiteX12" fmla="*/ 17320 w 80463"/>
                  <a:gd name="connsiteY12" fmla="*/ 64 h 28951"/>
                  <a:gd name="connsiteX13" fmla="*/ 0 w 80463"/>
                  <a:gd name="connsiteY13" fmla="*/ 64 h 28951"/>
                  <a:gd name="connsiteX14" fmla="*/ 0 w 80463"/>
                  <a:gd name="connsiteY14" fmla="*/ 17639 h 28951"/>
                  <a:gd name="connsiteX15" fmla="*/ 11057 w 80463"/>
                  <a:gd name="connsiteY15" fmla="*/ 17639 h 28951"/>
                  <a:gd name="connsiteX16" fmla="*/ 11057 w 80463"/>
                  <a:gd name="connsiteY16" fmla="*/ 28951 h 2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463" h="28951">
                    <a:moveTo>
                      <a:pt x="11057" y="28951"/>
                    </a:moveTo>
                    <a:lnTo>
                      <a:pt x="69279" y="28951"/>
                    </a:lnTo>
                    <a:lnTo>
                      <a:pt x="69279" y="17639"/>
                    </a:lnTo>
                    <a:lnTo>
                      <a:pt x="80463" y="17639"/>
                    </a:lnTo>
                    <a:lnTo>
                      <a:pt x="80463" y="64"/>
                    </a:lnTo>
                    <a:lnTo>
                      <a:pt x="63399" y="64"/>
                    </a:lnTo>
                    <a:lnTo>
                      <a:pt x="63399" y="10609"/>
                    </a:lnTo>
                    <a:lnTo>
                      <a:pt x="48764" y="10609"/>
                    </a:lnTo>
                    <a:lnTo>
                      <a:pt x="48764" y="0"/>
                    </a:lnTo>
                    <a:lnTo>
                      <a:pt x="31700" y="0"/>
                    </a:lnTo>
                    <a:lnTo>
                      <a:pt x="31700" y="10609"/>
                    </a:lnTo>
                    <a:lnTo>
                      <a:pt x="17320" y="10609"/>
                    </a:lnTo>
                    <a:lnTo>
                      <a:pt x="17320" y="64"/>
                    </a:lnTo>
                    <a:lnTo>
                      <a:pt x="0" y="64"/>
                    </a:lnTo>
                    <a:lnTo>
                      <a:pt x="0" y="17639"/>
                    </a:lnTo>
                    <a:lnTo>
                      <a:pt x="11057" y="17639"/>
                    </a:lnTo>
                    <a:lnTo>
                      <a:pt x="11057" y="28951"/>
                    </a:lnTo>
                    <a:close/>
                  </a:path>
                </a:pathLst>
              </a:custGeom>
              <a:grpFill/>
              <a:ln w="6363" cap="flat">
                <a:noFill/>
                <a:prstDash val="solid"/>
                <a:miter/>
              </a:ln>
            </p:spPr>
            <p:txBody>
              <a:bodyPr rtlCol="0" anchor="ctr"/>
              <a:lstStyle/>
              <a:p>
                <a:endParaRPr lang="sv-SE" dirty="0"/>
              </a:p>
            </p:txBody>
          </p:sp>
          <p:sp>
            <p:nvSpPr>
              <p:cNvPr id="16" name="Frihandsfigur: Form 15">
                <a:extLst>
                  <a:ext uri="{FF2B5EF4-FFF2-40B4-BE49-F238E27FC236}">
                    <a16:creationId xmlns:a16="http://schemas.microsoft.com/office/drawing/2014/main" id="{CD133DEA-D5C6-46A7-B1FD-F6477BE245D0}"/>
                  </a:ext>
                </a:extLst>
              </p:cNvPr>
              <p:cNvSpPr/>
              <p:nvPr/>
            </p:nvSpPr>
            <p:spPr>
              <a:xfrm>
                <a:off x="10042947" y="6421975"/>
                <a:ext cx="23646" cy="24925"/>
              </a:xfrm>
              <a:custGeom>
                <a:avLst/>
                <a:gdLst>
                  <a:gd name="connsiteX0" fmla="*/ 0 w 23646"/>
                  <a:gd name="connsiteY0" fmla="*/ 0 h 24925"/>
                  <a:gd name="connsiteX1" fmla="*/ 23647 w 23646"/>
                  <a:gd name="connsiteY1" fmla="*/ 0 h 24925"/>
                  <a:gd name="connsiteX2" fmla="*/ 23647 w 23646"/>
                  <a:gd name="connsiteY2" fmla="*/ 24925 h 24925"/>
                  <a:gd name="connsiteX3" fmla="*/ 0 w 23646"/>
                  <a:gd name="connsiteY3" fmla="*/ 24925 h 24925"/>
                </a:gdLst>
                <a:ahLst/>
                <a:cxnLst>
                  <a:cxn ang="0">
                    <a:pos x="connsiteX0" y="connsiteY0"/>
                  </a:cxn>
                  <a:cxn ang="0">
                    <a:pos x="connsiteX1" y="connsiteY1"/>
                  </a:cxn>
                  <a:cxn ang="0">
                    <a:pos x="connsiteX2" y="connsiteY2"/>
                  </a:cxn>
                  <a:cxn ang="0">
                    <a:pos x="connsiteX3" y="connsiteY3"/>
                  </a:cxn>
                </a:cxnLst>
                <a:rect l="l" t="t" r="r" b="b"/>
                <a:pathLst>
                  <a:path w="23646" h="24925">
                    <a:moveTo>
                      <a:pt x="0" y="0"/>
                    </a:moveTo>
                    <a:lnTo>
                      <a:pt x="23647" y="0"/>
                    </a:lnTo>
                    <a:lnTo>
                      <a:pt x="23647" y="24925"/>
                    </a:lnTo>
                    <a:lnTo>
                      <a:pt x="0" y="24925"/>
                    </a:lnTo>
                    <a:close/>
                  </a:path>
                </a:pathLst>
              </a:custGeom>
              <a:grpFill/>
              <a:ln w="6363" cap="flat">
                <a:noFill/>
                <a:prstDash val="solid"/>
                <a:miter/>
              </a:ln>
            </p:spPr>
            <p:txBody>
              <a:bodyPr rtlCol="0" anchor="ctr"/>
              <a:lstStyle/>
              <a:p>
                <a:endParaRPr lang="sv-SE" dirty="0"/>
              </a:p>
            </p:txBody>
          </p:sp>
          <p:sp>
            <p:nvSpPr>
              <p:cNvPr id="17" name="Frihandsfigur: Form 16">
                <a:extLst>
                  <a:ext uri="{FF2B5EF4-FFF2-40B4-BE49-F238E27FC236}">
                    <a16:creationId xmlns:a16="http://schemas.microsoft.com/office/drawing/2014/main" id="{4CB3D09B-DD73-437C-8206-94BF5F3130FF}"/>
                  </a:ext>
                </a:extLst>
              </p:cNvPr>
              <p:cNvSpPr/>
              <p:nvPr/>
            </p:nvSpPr>
            <p:spPr>
              <a:xfrm>
                <a:off x="10042946" y="6453100"/>
                <a:ext cx="43267" cy="23071"/>
              </a:xfrm>
              <a:custGeom>
                <a:avLst/>
                <a:gdLst>
                  <a:gd name="connsiteX0" fmla="*/ -1570 w 43267"/>
                  <a:gd name="connsiteY0" fmla="*/ 22097 h 23071"/>
                  <a:gd name="connsiteX1" fmla="*/ 41378 w 43267"/>
                  <a:gd name="connsiteY1" fmla="*/ 22097 h 23071"/>
                  <a:gd name="connsiteX2" fmla="*/ 41378 w 43267"/>
                  <a:gd name="connsiteY2" fmla="*/ 2923 h 23071"/>
                  <a:gd name="connsiteX3" fmla="*/ 41697 w 43267"/>
                  <a:gd name="connsiteY3" fmla="*/ -975 h 23071"/>
                  <a:gd name="connsiteX4" fmla="*/ -1570 w 43267"/>
                  <a:gd name="connsiteY4" fmla="*/ -975 h 23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67" h="23071">
                    <a:moveTo>
                      <a:pt x="-1570" y="22097"/>
                    </a:moveTo>
                    <a:lnTo>
                      <a:pt x="41378" y="22097"/>
                    </a:lnTo>
                    <a:lnTo>
                      <a:pt x="41378" y="2923"/>
                    </a:lnTo>
                    <a:cubicBezTo>
                      <a:pt x="41314" y="1645"/>
                      <a:pt x="41442" y="303"/>
                      <a:pt x="41697" y="-975"/>
                    </a:cubicBezTo>
                    <a:lnTo>
                      <a:pt x="-1570" y="-975"/>
                    </a:lnTo>
                    <a:close/>
                  </a:path>
                </a:pathLst>
              </a:custGeom>
              <a:grpFill/>
              <a:ln w="6363" cap="flat">
                <a:noFill/>
                <a:prstDash val="solid"/>
                <a:miter/>
              </a:ln>
            </p:spPr>
            <p:txBody>
              <a:bodyPr rtlCol="0" anchor="ctr"/>
              <a:lstStyle/>
              <a:p>
                <a:endParaRPr lang="sv-SE" dirty="0"/>
              </a:p>
            </p:txBody>
          </p:sp>
          <p:sp>
            <p:nvSpPr>
              <p:cNvPr id="18" name="Frihandsfigur: Form 17">
                <a:extLst>
                  <a:ext uri="{FF2B5EF4-FFF2-40B4-BE49-F238E27FC236}">
                    <a16:creationId xmlns:a16="http://schemas.microsoft.com/office/drawing/2014/main" id="{14CB822D-AEA8-4388-B256-235EFC4EC5F1}"/>
                  </a:ext>
                </a:extLst>
              </p:cNvPr>
              <p:cNvSpPr/>
              <p:nvPr/>
            </p:nvSpPr>
            <p:spPr>
              <a:xfrm>
                <a:off x="10042946" y="6482051"/>
                <a:ext cx="42947" cy="27436"/>
              </a:xfrm>
              <a:custGeom>
                <a:avLst/>
                <a:gdLst>
                  <a:gd name="connsiteX0" fmla="*/ -1570 w 42947"/>
                  <a:gd name="connsiteY0" fmla="*/ -975 h 27436"/>
                  <a:gd name="connsiteX1" fmla="*/ -1570 w 42947"/>
                  <a:gd name="connsiteY1" fmla="*/ 24590 h 27436"/>
                  <a:gd name="connsiteX2" fmla="*/ 32047 w 42947"/>
                  <a:gd name="connsiteY2" fmla="*/ 23311 h 27436"/>
                  <a:gd name="connsiteX3" fmla="*/ 41378 w 42947"/>
                  <a:gd name="connsiteY3" fmla="*/ 20307 h 27436"/>
                  <a:gd name="connsiteX4" fmla="*/ 41378 w 42947"/>
                  <a:gd name="connsiteY4" fmla="*/ -911 h 27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47" h="27436">
                    <a:moveTo>
                      <a:pt x="-1570" y="-975"/>
                    </a:moveTo>
                    <a:lnTo>
                      <a:pt x="-1570" y="24590"/>
                    </a:lnTo>
                    <a:cubicBezTo>
                      <a:pt x="9486" y="27465"/>
                      <a:pt x="21182" y="27018"/>
                      <a:pt x="32047" y="23311"/>
                    </a:cubicBezTo>
                    <a:lnTo>
                      <a:pt x="41378" y="20307"/>
                    </a:lnTo>
                    <a:lnTo>
                      <a:pt x="41378" y="-911"/>
                    </a:lnTo>
                    <a:close/>
                  </a:path>
                </a:pathLst>
              </a:custGeom>
              <a:grpFill/>
              <a:ln w="6363" cap="flat">
                <a:noFill/>
                <a:prstDash val="solid"/>
                <a:miter/>
              </a:ln>
            </p:spPr>
            <p:txBody>
              <a:bodyPr rtlCol="0" anchor="ctr"/>
              <a:lstStyle/>
              <a:p>
                <a:endParaRPr lang="sv-SE" dirty="0"/>
              </a:p>
            </p:txBody>
          </p:sp>
          <p:sp>
            <p:nvSpPr>
              <p:cNvPr id="19" name="Frihandsfigur: Form 18">
                <a:extLst>
                  <a:ext uri="{FF2B5EF4-FFF2-40B4-BE49-F238E27FC236}">
                    <a16:creationId xmlns:a16="http://schemas.microsoft.com/office/drawing/2014/main" id="{59AED15C-3781-44FB-BF8E-2DBF461A1BBF}"/>
                  </a:ext>
                </a:extLst>
              </p:cNvPr>
              <p:cNvSpPr/>
              <p:nvPr/>
            </p:nvSpPr>
            <p:spPr>
              <a:xfrm>
                <a:off x="10132102" y="6481987"/>
                <a:ext cx="43011" cy="27436"/>
              </a:xfrm>
              <a:custGeom>
                <a:avLst/>
                <a:gdLst>
                  <a:gd name="connsiteX0" fmla="*/ -1570 w 43011"/>
                  <a:gd name="connsiteY0" fmla="*/ 20307 h 27436"/>
                  <a:gd name="connsiteX1" fmla="*/ 7761 w 43011"/>
                  <a:gd name="connsiteY1" fmla="*/ 23311 h 27436"/>
                  <a:gd name="connsiteX2" fmla="*/ 41442 w 43011"/>
                  <a:gd name="connsiteY2" fmla="*/ 24590 h 27436"/>
                  <a:gd name="connsiteX3" fmla="*/ 41442 w 43011"/>
                  <a:gd name="connsiteY3" fmla="*/ -975 h 27436"/>
                  <a:gd name="connsiteX4" fmla="*/ -1570 w 43011"/>
                  <a:gd name="connsiteY4" fmla="*/ -975 h 27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11" h="27436">
                    <a:moveTo>
                      <a:pt x="-1570" y="20307"/>
                    </a:moveTo>
                    <a:lnTo>
                      <a:pt x="7761" y="23311"/>
                    </a:lnTo>
                    <a:cubicBezTo>
                      <a:pt x="18625" y="27018"/>
                      <a:pt x="30321" y="27465"/>
                      <a:pt x="41442" y="24590"/>
                    </a:cubicBezTo>
                    <a:lnTo>
                      <a:pt x="41442" y="-975"/>
                    </a:lnTo>
                    <a:lnTo>
                      <a:pt x="-1570" y="-975"/>
                    </a:lnTo>
                    <a:close/>
                  </a:path>
                </a:pathLst>
              </a:custGeom>
              <a:grpFill/>
              <a:ln w="6363" cap="flat">
                <a:noFill/>
                <a:prstDash val="solid"/>
                <a:miter/>
              </a:ln>
            </p:spPr>
            <p:txBody>
              <a:bodyPr rtlCol="0" anchor="ctr"/>
              <a:lstStyle/>
              <a:p>
                <a:endParaRPr lang="sv-SE" dirty="0"/>
              </a:p>
            </p:txBody>
          </p:sp>
          <p:sp>
            <p:nvSpPr>
              <p:cNvPr id="20" name="Frihandsfigur: Form 19">
                <a:extLst>
                  <a:ext uri="{FF2B5EF4-FFF2-40B4-BE49-F238E27FC236}">
                    <a16:creationId xmlns:a16="http://schemas.microsoft.com/office/drawing/2014/main" id="{83EF87F3-0421-4A24-BEE1-9F76A18743E6}"/>
                  </a:ext>
                </a:extLst>
              </p:cNvPr>
              <p:cNvSpPr/>
              <p:nvPr/>
            </p:nvSpPr>
            <p:spPr>
              <a:xfrm>
                <a:off x="10131782" y="6452525"/>
                <a:ext cx="43650" cy="23327"/>
              </a:xfrm>
              <a:custGeom>
                <a:avLst/>
                <a:gdLst>
                  <a:gd name="connsiteX0" fmla="*/ -1123 w 43650"/>
                  <a:gd name="connsiteY0" fmla="*/ 3179 h 23327"/>
                  <a:gd name="connsiteX1" fmla="*/ -1123 w 43650"/>
                  <a:gd name="connsiteY1" fmla="*/ 22352 h 23327"/>
                  <a:gd name="connsiteX2" fmla="*/ 42081 w 43650"/>
                  <a:gd name="connsiteY2" fmla="*/ 22352 h 23327"/>
                  <a:gd name="connsiteX3" fmla="*/ 42081 w 43650"/>
                  <a:gd name="connsiteY3" fmla="*/ -975 h 23327"/>
                  <a:gd name="connsiteX4" fmla="*/ -1570 w 43650"/>
                  <a:gd name="connsiteY4" fmla="*/ -975 h 23327"/>
                  <a:gd name="connsiteX5" fmla="*/ -1123 w 43650"/>
                  <a:gd name="connsiteY5" fmla="*/ 2860 h 2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650" h="23327">
                    <a:moveTo>
                      <a:pt x="-1123" y="3179"/>
                    </a:moveTo>
                    <a:lnTo>
                      <a:pt x="-1123" y="22352"/>
                    </a:lnTo>
                    <a:lnTo>
                      <a:pt x="42081" y="22352"/>
                    </a:lnTo>
                    <a:lnTo>
                      <a:pt x="42081" y="-975"/>
                    </a:lnTo>
                    <a:lnTo>
                      <a:pt x="-1570" y="-975"/>
                    </a:lnTo>
                    <a:cubicBezTo>
                      <a:pt x="-1314" y="303"/>
                      <a:pt x="-1187" y="1582"/>
                      <a:pt x="-1123" y="2860"/>
                    </a:cubicBezTo>
                  </a:path>
                </a:pathLst>
              </a:custGeom>
              <a:grpFill/>
              <a:ln w="6363" cap="flat">
                <a:noFill/>
                <a:prstDash val="solid"/>
                <a:miter/>
              </a:ln>
            </p:spPr>
            <p:txBody>
              <a:bodyPr rtlCol="0" anchor="ctr"/>
              <a:lstStyle/>
              <a:p>
                <a:endParaRPr lang="sv-SE" dirty="0"/>
              </a:p>
            </p:txBody>
          </p:sp>
          <p:sp>
            <p:nvSpPr>
              <p:cNvPr id="21" name="Frihandsfigur: Form 20">
                <a:extLst>
                  <a:ext uri="{FF2B5EF4-FFF2-40B4-BE49-F238E27FC236}">
                    <a16:creationId xmlns:a16="http://schemas.microsoft.com/office/drawing/2014/main" id="{EFFF3147-B19F-43F2-8460-35239ECEA5F7}"/>
                  </a:ext>
                </a:extLst>
              </p:cNvPr>
              <p:cNvSpPr/>
              <p:nvPr/>
            </p:nvSpPr>
            <p:spPr>
              <a:xfrm>
                <a:off x="10072473" y="6422039"/>
                <a:ext cx="73305" cy="24925"/>
              </a:xfrm>
              <a:custGeom>
                <a:avLst/>
                <a:gdLst>
                  <a:gd name="connsiteX0" fmla="*/ 71735 w 73305"/>
                  <a:gd name="connsiteY0" fmla="*/ -975 h 24925"/>
                  <a:gd name="connsiteX1" fmla="*/ -1570 w 73305"/>
                  <a:gd name="connsiteY1" fmla="*/ -975 h 24925"/>
                  <a:gd name="connsiteX2" fmla="*/ -1570 w 73305"/>
                  <a:gd name="connsiteY2" fmla="*/ 23950 h 24925"/>
                  <a:gd name="connsiteX3" fmla="*/ 14216 w 73305"/>
                  <a:gd name="connsiteY3" fmla="*/ 23950 h 24925"/>
                  <a:gd name="connsiteX4" fmla="*/ 34540 w 73305"/>
                  <a:gd name="connsiteY4" fmla="*/ 11168 h 24925"/>
                  <a:gd name="connsiteX5" fmla="*/ 55694 w 73305"/>
                  <a:gd name="connsiteY5" fmla="*/ 23950 h 24925"/>
                  <a:gd name="connsiteX6" fmla="*/ 71735 w 73305"/>
                  <a:gd name="connsiteY6" fmla="*/ 23950 h 2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05" h="24925">
                    <a:moveTo>
                      <a:pt x="71735" y="-975"/>
                    </a:moveTo>
                    <a:lnTo>
                      <a:pt x="-1570" y="-975"/>
                    </a:lnTo>
                    <a:lnTo>
                      <a:pt x="-1570" y="23950"/>
                    </a:lnTo>
                    <a:lnTo>
                      <a:pt x="14216" y="23950"/>
                    </a:lnTo>
                    <a:cubicBezTo>
                      <a:pt x="18178" y="16345"/>
                      <a:pt x="25976" y="11424"/>
                      <a:pt x="34540" y="11168"/>
                    </a:cubicBezTo>
                    <a:cubicBezTo>
                      <a:pt x="43423" y="11040"/>
                      <a:pt x="51668" y="16025"/>
                      <a:pt x="55694" y="23950"/>
                    </a:cubicBezTo>
                    <a:lnTo>
                      <a:pt x="71735" y="23950"/>
                    </a:lnTo>
                    <a:close/>
                  </a:path>
                </a:pathLst>
              </a:custGeom>
              <a:grpFill/>
              <a:ln w="6363" cap="flat">
                <a:noFill/>
                <a:prstDash val="solid"/>
                <a:miter/>
              </a:ln>
            </p:spPr>
            <p:txBody>
              <a:bodyPr rtlCol="0" anchor="ctr"/>
              <a:lstStyle/>
              <a:p>
                <a:endParaRPr lang="sv-SE" dirty="0"/>
              </a:p>
            </p:txBody>
          </p:sp>
          <p:sp>
            <p:nvSpPr>
              <p:cNvPr id="22" name="Frihandsfigur: Form 21">
                <a:extLst>
                  <a:ext uri="{FF2B5EF4-FFF2-40B4-BE49-F238E27FC236}">
                    <a16:creationId xmlns:a16="http://schemas.microsoft.com/office/drawing/2014/main" id="{A70D4FCE-5842-4F79-A463-739EE91A05A3}"/>
                  </a:ext>
                </a:extLst>
              </p:cNvPr>
              <p:cNvSpPr/>
              <p:nvPr/>
            </p:nvSpPr>
            <p:spPr>
              <a:xfrm>
                <a:off x="10151658" y="6421975"/>
                <a:ext cx="23774" cy="24925"/>
              </a:xfrm>
              <a:custGeom>
                <a:avLst/>
                <a:gdLst>
                  <a:gd name="connsiteX0" fmla="*/ 0 w 23774"/>
                  <a:gd name="connsiteY0" fmla="*/ 0 h 24925"/>
                  <a:gd name="connsiteX1" fmla="*/ 23775 w 23774"/>
                  <a:gd name="connsiteY1" fmla="*/ 0 h 24925"/>
                  <a:gd name="connsiteX2" fmla="*/ 23775 w 23774"/>
                  <a:gd name="connsiteY2" fmla="*/ 24925 h 24925"/>
                  <a:gd name="connsiteX3" fmla="*/ 0 w 23774"/>
                  <a:gd name="connsiteY3" fmla="*/ 24925 h 24925"/>
                </a:gdLst>
                <a:ahLst/>
                <a:cxnLst>
                  <a:cxn ang="0">
                    <a:pos x="connsiteX0" y="connsiteY0"/>
                  </a:cxn>
                  <a:cxn ang="0">
                    <a:pos x="connsiteX1" y="connsiteY1"/>
                  </a:cxn>
                  <a:cxn ang="0">
                    <a:pos x="connsiteX2" y="connsiteY2"/>
                  </a:cxn>
                  <a:cxn ang="0">
                    <a:pos x="connsiteX3" y="connsiteY3"/>
                  </a:cxn>
                </a:cxnLst>
                <a:rect l="l" t="t" r="r" b="b"/>
                <a:pathLst>
                  <a:path w="23774" h="24925">
                    <a:moveTo>
                      <a:pt x="0" y="0"/>
                    </a:moveTo>
                    <a:lnTo>
                      <a:pt x="23775" y="0"/>
                    </a:lnTo>
                    <a:lnTo>
                      <a:pt x="23775" y="24925"/>
                    </a:lnTo>
                    <a:lnTo>
                      <a:pt x="0" y="24925"/>
                    </a:lnTo>
                    <a:close/>
                  </a:path>
                </a:pathLst>
              </a:custGeom>
              <a:grpFill/>
              <a:ln w="6363" cap="flat">
                <a:noFill/>
                <a:prstDash val="solid"/>
                <a:miter/>
              </a:ln>
            </p:spPr>
            <p:txBody>
              <a:bodyPr rtlCol="0" anchor="ctr"/>
              <a:lstStyle/>
              <a:p>
                <a:endParaRPr lang="sv-SE" dirty="0"/>
              </a:p>
            </p:txBody>
          </p:sp>
          <p:sp>
            <p:nvSpPr>
              <p:cNvPr id="23" name="Frihandsfigur: Form 22">
                <a:extLst>
                  <a:ext uri="{FF2B5EF4-FFF2-40B4-BE49-F238E27FC236}">
                    <a16:creationId xmlns:a16="http://schemas.microsoft.com/office/drawing/2014/main" id="{539BB035-12BD-4F5D-A711-31C4A6309800}"/>
                  </a:ext>
                </a:extLst>
              </p:cNvPr>
              <p:cNvSpPr/>
              <p:nvPr/>
            </p:nvSpPr>
            <p:spPr>
              <a:xfrm>
                <a:off x="10005623" y="6320933"/>
                <a:ext cx="207708" cy="95162"/>
              </a:xfrm>
              <a:custGeom>
                <a:avLst/>
                <a:gdLst>
                  <a:gd name="connsiteX0" fmla="*/ 196105 w 207708"/>
                  <a:gd name="connsiteY0" fmla="*/ 32706 h 95162"/>
                  <a:gd name="connsiteX1" fmla="*/ 152901 w 207708"/>
                  <a:gd name="connsiteY1" fmla="*/ 32706 h 95162"/>
                  <a:gd name="connsiteX2" fmla="*/ 152901 w 207708"/>
                  <a:gd name="connsiteY2" fmla="*/ 74631 h 95162"/>
                  <a:gd name="connsiteX3" fmla="*/ 133728 w 207708"/>
                  <a:gd name="connsiteY3" fmla="*/ 74631 h 95162"/>
                  <a:gd name="connsiteX4" fmla="*/ 133728 w 207708"/>
                  <a:gd name="connsiteY4" fmla="*/ 59293 h 95162"/>
                  <a:gd name="connsiteX5" fmla="*/ 124781 w 207708"/>
                  <a:gd name="connsiteY5" fmla="*/ 59293 h 95162"/>
                  <a:gd name="connsiteX6" fmla="*/ 124781 w 207708"/>
                  <a:gd name="connsiteY6" fmla="*/ -975 h 95162"/>
                  <a:gd name="connsiteX7" fmla="*/ 78574 w 207708"/>
                  <a:gd name="connsiteY7" fmla="*/ -975 h 95162"/>
                  <a:gd name="connsiteX8" fmla="*/ 78574 w 207708"/>
                  <a:gd name="connsiteY8" fmla="*/ 59293 h 95162"/>
                  <a:gd name="connsiteX9" fmla="*/ 70201 w 207708"/>
                  <a:gd name="connsiteY9" fmla="*/ 59293 h 95162"/>
                  <a:gd name="connsiteX10" fmla="*/ 70201 w 207708"/>
                  <a:gd name="connsiteY10" fmla="*/ 74631 h 95162"/>
                  <a:gd name="connsiteX11" fmla="*/ 51028 w 207708"/>
                  <a:gd name="connsiteY11" fmla="*/ 74631 h 95162"/>
                  <a:gd name="connsiteX12" fmla="*/ 51028 w 207708"/>
                  <a:gd name="connsiteY12" fmla="*/ 32706 h 95162"/>
                  <a:gd name="connsiteX13" fmla="*/ 8017 w 207708"/>
                  <a:gd name="connsiteY13" fmla="*/ 32706 h 95162"/>
                  <a:gd name="connsiteX14" fmla="*/ 8017 w 207708"/>
                  <a:gd name="connsiteY14" fmla="*/ 59293 h 95162"/>
                  <a:gd name="connsiteX15" fmla="*/ -1570 w 207708"/>
                  <a:gd name="connsiteY15" fmla="*/ 59293 h 95162"/>
                  <a:gd name="connsiteX16" fmla="*/ -1570 w 207708"/>
                  <a:gd name="connsiteY16" fmla="*/ 83131 h 95162"/>
                  <a:gd name="connsiteX17" fmla="*/ 22204 w 207708"/>
                  <a:gd name="connsiteY17" fmla="*/ 83131 h 95162"/>
                  <a:gd name="connsiteX18" fmla="*/ 22204 w 207708"/>
                  <a:gd name="connsiteY18" fmla="*/ 94187 h 95162"/>
                  <a:gd name="connsiteX19" fmla="*/ 182364 w 207708"/>
                  <a:gd name="connsiteY19" fmla="*/ 94187 h 95162"/>
                  <a:gd name="connsiteX20" fmla="*/ 182364 w 207708"/>
                  <a:gd name="connsiteY20" fmla="*/ 83131 h 95162"/>
                  <a:gd name="connsiteX21" fmla="*/ 206139 w 207708"/>
                  <a:gd name="connsiteY21" fmla="*/ 83131 h 95162"/>
                  <a:gd name="connsiteX22" fmla="*/ 206139 w 207708"/>
                  <a:gd name="connsiteY22" fmla="*/ 59293 h 95162"/>
                  <a:gd name="connsiteX23" fmla="*/ 196424 w 207708"/>
                  <a:gd name="connsiteY23" fmla="*/ 59293 h 95162"/>
                  <a:gd name="connsiteX24" fmla="*/ 39588 w 207708"/>
                  <a:gd name="connsiteY24" fmla="*/ 75654 h 95162"/>
                  <a:gd name="connsiteX25" fmla="*/ 28660 w 207708"/>
                  <a:gd name="connsiteY25" fmla="*/ 75654 h 95162"/>
                  <a:gd name="connsiteX26" fmla="*/ 28660 w 207708"/>
                  <a:gd name="connsiteY26" fmla="*/ 61721 h 95162"/>
                  <a:gd name="connsiteX27" fmla="*/ 18498 w 207708"/>
                  <a:gd name="connsiteY27" fmla="*/ 61721 h 95162"/>
                  <a:gd name="connsiteX28" fmla="*/ 18498 w 207708"/>
                  <a:gd name="connsiteY28" fmla="*/ 53412 h 95162"/>
                  <a:gd name="connsiteX29" fmla="*/ 21310 w 207708"/>
                  <a:gd name="connsiteY29" fmla="*/ 45296 h 95162"/>
                  <a:gd name="connsiteX30" fmla="*/ 28340 w 207708"/>
                  <a:gd name="connsiteY30" fmla="*/ 42292 h 95162"/>
                  <a:gd name="connsiteX31" fmla="*/ 30577 w 207708"/>
                  <a:gd name="connsiteY31" fmla="*/ 42292 h 95162"/>
                  <a:gd name="connsiteX32" fmla="*/ 39716 w 207708"/>
                  <a:gd name="connsiteY32" fmla="*/ 52198 h 95162"/>
                  <a:gd name="connsiteX33" fmla="*/ 39588 w 207708"/>
                  <a:gd name="connsiteY33" fmla="*/ 53285 h 95162"/>
                  <a:gd name="connsiteX34" fmla="*/ 114875 w 207708"/>
                  <a:gd name="connsiteY34" fmla="*/ 60443 h 95162"/>
                  <a:gd name="connsiteX35" fmla="*/ 88799 w 207708"/>
                  <a:gd name="connsiteY35" fmla="*/ 60443 h 95162"/>
                  <a:gd name="connsiteX36" fmla="*/ 88799 w 207708"/>
                  <a:gd name="connsiteY36" fmla="*/ 23119 h 95162"/>
                  <a:gd name="connsiteX37" fmla="*/ 101582 w 207708"/>
                  <a:gd name="connsiteY37" fmla="*/ 10337 h 95162"/>
                  <a:gd name="connsiteX38" fmla="*/ 110656 w 207708"/>
                  <a:gd name="connsiteY38" fmla="*/ 13852 h 95162"/>
                  <a:gd name="connsiteX39" fmla="*/ 114875 w 207708"/>
                  <a:gd name="connsiteY39" fmla="*/ 23119 h 95162"/>
                  <a:gd name="connsiteX40" fmla="*/ 185879 w 207708"/>
                  <a:gd name="connsiteY40" fmla="*/ 54499 h 95162"/>
                  <a:gd name="connsiteX41" fmla="*/ 185879 w 207708"/>
                  <a:gd name="connsiteY41" fmla="*/ 62744 h 95162"/>
                  <a:gd name="connsiteX42" fmla="*/ 175781 w 207708"/>
                  <a:gd name="connsiteY42" fmla="*/ 62744 h 95162"/>
                  <a:gd name="connsiteX43" fmla="*/ 175781 w 207708"/>
                  <a:gd name="connsiteY43" fmla="*/ 76740 h 95162"/>
                  <a:gd name="connsiteX44" fmla="*/ 164789 w 207708"/>
                  <a:gd name="connsiteY44" fmla="*/ 76740 h 95162"/>
                  <a:gd name="connsiteX45" fmla="*/ 164789 w 207708"/>
                  <a:gd name="connsiteY45" fmla="*/ 54499 h 95162"/>
                  <a:gd name="connsiteX46" fmla="*/ 173800 w 207708"/>
                  <a:gd name="connsiteY46" fmla="*/ 43442 h 95162"/>
                  <a:gd name="connsiteX47" fmla="*/ 176037 w 207708"/>
                  <a:gd name="connsiteY47" fmla="*/ 43442 h 95162"/>
                  <a:gd name="connsiteX48" fmla="*/ 183131 w 207708"/>
                  <a:gd name="connsiteY48" fmla="*/ 46446 h 95162"/>
                  <a:gd name="connsiteX49" fmla="*/ 185879 w 207708"/>
                  <a:gd name="connsiteY49" fmla="*/ 54627 h 9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7708" h="95162">
                    <a:moveTo>
                      <a:pt x="196105" y="32706"/>
                    </a:moveTo>
                    <a:lnTo>
                      <a:pt x="152901" y="32706"/>
                    </a:lnTo>
                    <a:lnTo>
                      <a:pt x="152901" y="74631"/>
                    </a:lnTo>
                    <a:lnTo>
                      <a:pt x="133728" y="74631"/>
                    </a:lnTo>
                    <a:lnTo>
                      <a:pt x="133728" y="59293"/>
                    </a:lnTo>
                    <a:lnTo>
                      <a:pt x="124781" y="59293"/>
                    </a:lnTo>
                    <a:lnTo>
                      <a:pt x="124781" y="-975"/>
                    </a:lnTo>
                    <a:lnTo>
                      <a:pt x="78574" y="-975"/>
                    </a:lnTo>
                    <a:lnTo>
                      <a:pt x="78574" y="59293"/>
                    </a:lnTo>
                    <a:lnTo>
                      <a:pt x="70201" y="59293"/>
                    </a:lnTo>
                    <a:lnTo>
                      <a:pt x="70201" y="74631"/>
                    </a:lnTo>
                    <a:lnTo>
                      <a:pt x="51028" y="74631"/>
                    </a:lnTo>
                    <a:lnTo>
                      <a:pt x="51028" y="32706"/>
                    </a:lnTo>
                    <a:lnTo>
                      <a:pt x="8017" y="32706"/>
                    </a:lnTo>
                    <a:lnTo>
                      <a:pt x="8017" y="59293"/>
                    </a:lnTo>
                    <a:lnTo>
                      <a:pt x="-1570" y="59293"/>
                    </a:lnTo>
                    <a:lnTo>
                      <a:pt x="-1570" y="83131"/>
                    </a:lnTo>
                    <a:lnTo>
                      <a:pt x="22204" y="83131"/>
                    </a:lnTo>
                    <a:lnTo>
                      <a:pt x="22204" y="94187"/>
                    </a:lnTo>
                    <a:lnTo>
                      <a:pt x="182364" y="94187"/>
                    </a:lnTo>
                    <a:lnTo>
                      <a:pt x="182364" y="83131"/>
                    </a:lnTo>
                    <a:lnTo>
                      <a:pt x="206139" y="83131"/>
                    </a:lnTo>
                    <a:lnTo>
                      <a:pt x="206139" y="59293"/>
                    </a:lnTo>
                    <a:lnTo>
                      <a:pt x="196424" y="59293"/>
                    </a:lnTo>
                    <a:close/>
                    <a:moveTo>
                      <a:pt x="39588" y="75654"/>
                    </a:moveTo>
                    <a:lnTo>
                      <a:pt x="28660" y="75654"/>
                    </a:lnTo>
                    <a:lnTo>
                      <a:pt x="28660" y="61721"/>
                    </a:lnTo>
                    <a:lnTo>
                      <a:pt x="18498" y="61721"/>
                    </a:lnTo>
                    <a:lnTo>
                      <a:pt x="18498" y="53412"/>
                    </a:lnTo>
                    <a:cubicBezTo>
                      <a:pt x="18178" y="50409"/>
                      <a:pt x="19201" y="47405"/>
                      <a:pt x="21310" y="45296"/>
                    </a:cubicBezTo>
                    <a:cubicBezTo>
                      <a:pt x="23163" y="43442"/>
                      <a:pt x="25720" y="42356"/>
                      <a:pt x="28340" y="42292"/>
                    </a:cubicBezTo>
                    <a:lnTo>
                      <a:pt x="30577" y="42292"/>
                    </a:lnTo>
                    <a:cubicBezTo>
                      <a:pt x="35817" y="42484"/>
                      <a:pt x="39908" y="46958"/>
                      <a:pt x="39716" y="52198"/>
                    </a:cubicBezTo>
                    <a:cubicBezTo>
                      <a:pt x="39652" y="52582"/>
                      <a:pt x="39652" y="52901"/>
                      <a:pt x="39588" y="53285"/>
                    </a:cubicBezTo>
                    <a:close/>
                    <a:moveTo>
                      <a:pt x="114875" y="60443"/>
                    </a:moveTo>
                    <a:lnTo>
                      <a:pt x="88799" y="60443"/>
                    </a:lnTo>
                    <a:lnTo>
                      <a:pt x="88799" y="23119"/>
                    </a:lnTo>
                    <a:cubicBezTo>
                      <a:pt x="89055" y="16159"/>
                      <a:pt x="94615" y="10567"/>
                      <a:pt x="101582" y="10337"/>
                    </a:cubicBezTo>
                    <a:cubicBezTo>
                      <a:pt x="104968" y="10324"/>
                      <a:pt x="108164" y="11583"/>
                      <a:pt x="110656" y="13852"/>
                    </a:cubicBezTo>
                    <a:cubicBezTo>
                      <a:pt x="113277" y="16249"/>
                      <a:pt x="114747" y="19585"/>
                      <a:pt x="114875" y="23119"/>
                    </a:cubicBezTo>
                    <a:close/>
                    <a:moveTo>
                      <a:pt x="185879" y="54499"/>
                    </a:moveTo>
                    <a:lnTo>
                      <a:pt x="185879" y="62744"/>
                    </a:lnTo>
                    <a:lnTo>
                      <a:pt x="175781" y="62744"/>
                    </a:lnTo>
                    <a:lnTo>
                      <a:pt x="175781" y="76740"/>
                    </a:lnTo>
                    <a:lnTo>
                      <a:pt x="164789" y="76740"/>
                    </a:lnTo>
                    <a:lnTo>
                      <a:pt x="164789" y="54499"/>
                    </a:lnTo>
                    <a:cubicBezTo>
                      <a:pt x="164789" y="48108"/>
                      <a:pt x="167729" y="44146"/>
                      <a:pt x="173800" y="43442"/>
                    </a:cubicBezTo>
                    <a:lnTo>
                      <a:pt x="176037" y="43442"/>
                    </a:lnTo>
                    <a:cubicBezTo>
                      <a:pt x="178721" y="43506"/>
                      <a:pt x="181214" y="44593"/>
                      <a:pt x="183131" y="46446"/>
                    </a:cubicBezTo>
                    <a:cubicBezTo>
                      <a:pt x="185240" y="48619"/>
                      <a:pt x="186263" y="51623"/>
                      <a:pt x="185879" y="54627"/>
                    </a:cubicBezTo>
                  </a:path>
                </a:pathLst>
              </a:custGeom>
              <a:grpFill/>
              <a:ln w="6363" cap="flat">
                <a:noFill/>
                <a:prstDash val="solid"/>
                <a:miter/>
              </a:ln>
            </p:spPr>
            <p:txBody>
              <a:bodyPr rtlCol="0" anchor="ctr"/>
              <a:lstStyle/>
              <a:p>
                <a:endParaRPr lang="sv-SE" dirty="0"/>
              </a:p>
            </p:txBody>
          </p:sp>
        </p:grpSp>
      </p:grpSp>
      <p:sp>
        <p:nvSpPr>
          <p:cNvPr id="6" name="Platshållare för bildnummer 5">
            <a:extLst>
              <a:ext uri="{FF2B5EF4-FFF2-40B4-BE49-F238E27FC236}">
                <a16:creationId xmlns:a16="http://schemas.microsoft.com/office/drawing/2014/main" id="{847B5247-350E-459E-B2C0-691FEB7D1367}"/>
              </a:ext>
            </a:extLst>
          </p:cNvPr>
          <p:cNvSpPr>
            <a:spLocks noGrp="1"/>
          </p:cNvSpPr>
          <p:nvPr>
            <p:ph type="sldNum" sz="quarter" idx="12"/>
          </p:nvPr>
        </p:nvSpPr>
        <p:spPr/>
        <p:txBody>
          <a:bodyPr/>
          <a:lstStyle>
            <a:lvl1pPr>
              <a:defRPr>
                <a:solidFill>
                  <a:schemeClr val="bg1"/>
                </a:solidFill>
              </a:defRPr>
            </a:lvl1pPr>
          </a:lstStyle>
          <a:p>
            <a:fld id="{1530FA24-EA69-48AB-999F-0B3AF33E8E8C}" type="slidenum">
              <a:rPr lang="sv-SE" smtClean="0"/>
              <a:pPr/>
              <a:t>‹#›</a:t>
            </a:fld>
            <a:endParaRPr lang="sv-SE" dirty="0"/>
          </a:p>
        </p:txBody>
      </p:sp>
      <p:sp>
        <p:nvSpPr>
          <p:cNvPr id="42" name="textruta 8" descr="Länk: jonkoping.se">
            <a:hlinkClick r:id="rId4"/>
            <a:extLst>
              <a:ext uri="{FF2B5EF4-FFF2-40B4-BE49-F238E27FC236}">
                <a16:creationId xmlns:a16="http://schemas.microsoft.com/office/drawing/2014/main" id="{4E747FF5-CF5D-0305-AC79-91744B40E017}"/>
              </a:ext>
            </a:extLst>
          </p:cNvPr>
          <p:cNvSpPr txBox="1"/>
          <p:nvPr userDrawn="1"/>
        </p:nvSpPr>
        <p:spPr>
          <a:xfrm>
            <a:off x="684766" y="6235525"/>
            <a:ext cx="1183016" cy="230832"/>
          </a:xfrm>
          <a:prstGeom prst="rect">
            <a:avLst/>
          </a:prstGeom>
          <a:noFill/>
        </p:spPr>
        <p:txBody>
          <a:bodyPr wrap="none" lIns="0" tIns="0" rIns="0" bIns="0" rtlCol="0">
            <a:spAutoFit/>
          </a:bodyPr>
          <a:lstStyle/>
          <a:p>
            <a:r>
              <a:rPr lang="sv-SE" sz="1500" b="1" dirty="0">
                <a:solidFill>
                  <a:schemeClr val="bg1"/>
                </a:solidFill>
              </a:rPr>
              <a:t>jonkoping.se</a:t>
            </a:r>
          </a:p>
        </p:txBody>
      </p:sp>
      <p:sp>
        <p:nvSpPr>
          <p:cNvPr id="43" name="Text Placeholder 5">
            <a:extLst>
              <a:ext uri="{FF2B5EF4-FFF2-40B4-BE49-F238E27FC236}">
                <a16:creationId xmlns:a16="http://schemas.microsoft.com/office/drawing/2014/main" id="{C035CD86-22E7-6441-145F-B1A9F816063F}"/>
              </a:ext>
            </a:extLst>
          </p:cNvPr>
          <p:cNvSpPr>
            <a:spLocks noGrp="1"/>
          </p:cNvSpPr>
          <p:nvPr>
            <p:ph type="body" sz="quarter" idx="13" hasCustomPrompt="1"/>
          </p:nvPr>
        </p:nvSpPr>
        <p:spPr>
          <a:xfrm>
            <a:off x="7785100" y="267742"/>
            <a:ext cx="4081463" cy="336557"/>
          </a:xfrm>
        </p:spPr>
        <p:txBody>
          <a:bodyPr/>
          <a:lstStyle>
            <a:lvl1pPr marL="0" indent="0" algn="r">
              <a:buNone/>
              <a:defRPr sz="1200" b="1">
                <a:solidFill>
                  <a:schemeClr val="bg1"/>
                </a:solidFill>
              </a:defRPr>
            </a:lvl1pPr>
            <a:lvl2pPr>
              <a:defRPr sz="1200"/>
            </a:lvl2pPr>
            <a:lvl3pPr>
              <a:defRPr sz="1200"/>
            </a:lvl3pPr>
            <a:lvl4pPr>
              <a:defRPr sz="1200"/>
            </a:lvl4pPr>
            <a:lvl5pPr>
              <a:defRPr sz="1200"/>
            </a:lvl5pPr>
          </a:lstStyle>
          <a:p>
            <a:pPr lvl="0"/>
            <a:r>
              <a:rPr lang="sv-SE"/>
              <a:t>Ange förvaltning som du önskar</a:t>
            </a:r>
            <a:endParaRPr lang="sv-SE" dirty="0"/>
          </a:p>
        </p:txBody>
      </p:sp>
    </p:spTree>
    <p:extLst>
      <p:ext uri="{BB962C8B-B14F-4D97-AF65-F5344CB8AC3E}">
        <p14:creationId xmlns:p14="http://schemas.microsoft.com/office/powerpoint/2010/main" val="35877305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204" userDrawn="1">
          <p15:clr>
            <a:srgbClr val="FBAE40"/>
          </p15:clr>
        </p15:guide>
        <p15:guide id="4" pos="7488" userDrawn="1">
          <p15:clr>
            <a:srgbClr val="FBAE40"/>
          </p15:clr>
        </p15:guide>
        <p15:guide id="5" orient="horz" pos="192" userDrawn="1">
          <p15:clr>
            <a:srgbClr val="FBAE40"/>
          </p15:clr>
        </p15:guide>
        <p15:guide id="6" orient="horz" pos="410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hasCustomPrompt="1"/>
          </p:nvPr>
        </p:nvSpPr>
        <p:spPr/>
        <p:txBody>
          <a:bodyPr/>
          <a:lstStyle>
            <a:lvl1pPr>
              <a:defRPr>
                <a:solidFill>
                  <a:schemeClr val="bg1"/>
                </a:solidFill>
              </a:defRPr>
            </a:lvl1pPr>
          </a:lstStyle>
          <a:p>
            <a:r>
              <a:rPr lang="sv-SE" dirty="0"/>
              <a:t>Agenda rubrik</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lvl1pPr>
              <a:defRPr>
                <a:solidFill>
                  <a:schemeClr val="bg1"/>
                </a:solidFill>
              </a:defRPr>
            </a:lvl1pPr>
          </a:lstStyle>
          <a:p>
            <a:fld id="{3378F968-75B3-4FF2-82AC-CC57650DA561}" type="datetime1">
              <a:rPr lang="sv-SE" smtClean="0"/>
              <a:t>2025-03-03</a:t>
            </a:fld>
            <a:endParaRPr lang="sv-SE" dirty="0"/>
          </a:p>
        </p:txBody>
      </p:sp>
      <p:sp>
        <p:nvSpPr>
          <p:cNvPr id="9" name="Platshållare för text 8">
            <a:extLst>
              <a:ext uri="{FF2B5EF4-FFF2-40B4-BE49-F238E27FC236}">
                <a16:creationId xmlns:a16="http://schemas.microsoft.com/office/drawing/2014/main" id="{FA06CED9-8CD7-4FBF-9E6A-BA9FFE0F8C23}"/>
              </a:ext>
            </a:extLst>
          </p:cNvPr>
          <p:cNvSpPr>
            <a:spLocks noGrp="1"/>
          </p:cNvSpPr>
          <p:nvPr>
            <p:ph type="body" sz="quarter" idx="13"/>
          </p:nvPr>
        </p:nvSpPr>
        <p:spPr>
          <a:xfrm>
            <a:off x="638175" y="1930400"/>
            <a:ext cx="10861675" cy="3928961"/>
          </a:xfrm>
          <a:custGeom>
            <a:avLst/>
            <a:gdLst>
              <a:gd name="connsiteX0" fmla="*/ 0 w 10823575"/>
              <a:gd name="connsiteY0" fmla="*/ 0 h 3928961"/>
              <a:gd name="connsiteX1" fmla="*/ 10823575 w 10823575"/>
              <a:gd name="connsiteY1" fmla="*/ 0 h 3928961"/>
              <a:gd name="connsiteX2" fmla="*/ 10823575 w 10823575"/>
              <a:gd name="connsiteY2" fmla="*/ 3928961 h 3928961"/>
              <a:gd name="connsiteX3" fmla="*/ 0 w 10823575"/>
              <a:gd name="connsiteY3" fmla="*/ 3928961 h 3928961"/>
            </a:gdLst>
            <a:ahLst/>
            <a:cxnLst>
              <a:cxn ang="0">
                <a:pos x="connsiteX0" y="connsiteY0"/>
              </a:cxn>
              <a:cxn ang="0">
                <a:pos x="connsiteX1" y="connsiteY1"/>
              </a:cxn>
              <a:cxn ang="0">
                <a:pos x="connsiteX2" y="connsiteY2"/>
              </a:cxn>
              <a:cxn ang="0">
                <a:pos x="connsiteX3" y="connsiteY3"/>
              </a:cxn>
            </a:cxnLst>
            <a:rect l="l" t="t" r="r" b="b"/>
            <a:pathLst>
              <a:path w="10823575" h="3928961">
                <a:moveTo>
                  <a:pt x="0" y="0"/>
                </a:moveTo>
                <a:lnTo>
                  <a:pt x="10823575" y="0"/>
                </a:lnTo>
                <a:lnTo>
                  <a:pt x="10823575" y="3928961"/>
                </a:lnTo>
                <a:lnTo>
                  <a:pt x="0" y="3928961"/>
                </a:lnTo>
                <a:close/>
              </a:path>
            </a:pathLst>
          </a:custGeom>
        </p:spPr>
        <p:txBody>
          <a:bodyPr wrap="square" numCol="2" spcCol="900000">
            <a:noAutofit/>
          </a:bodyPr>
          <a:lstStyle>
            <a:lvl1pPr marL="266700" indent="-266700">
              <a:lnSpc>
                <a:spcPct val="150000"/>
              </a:lnSpc>
              <a:buClr>
                <a:schemeClr val="bg1"/>
              </a:buClr>
              <a:buFont typeface="+mj-lt"/>
              <a:buAutoNum type="arabicPeriod"/>
              <a:defRPr>
                <a:solidFill>
                  <a:schemeClr val="bg1"/>
                </a:solidFill>
              </a:defRPr>
            </a:lvl1pPr>
            <a:lvl2pPr marL="542925" indent="-276225">
              <a:lnSpc>
                <a:spcPct val="150000"/>
              </a:lnSpc>
              <a:buClr>
                <a:schemeClr val="bg1"/>
              </a:buClr>
              <a:buFont typeface="+mj-lt"/>
              <a:buAutoNum type="arabicPeriod"/>
              <a:defRPr>
                <a:solidFill>
                  <a:schemeClr val="bg1"/>
                </a:solidFill>
              </a:defRPr>
            </a:lvl2pPr>
            <a:lvl3pPr marL="809625" indent="-266700">
              <a:lnSpc>
                <a:spcPct val="150000"/>
              </a:lnSpc>
              <a:buClr>
                <a:schemeClr val="bg1"/>
              </a:buClr>
              <a:buFont typeface="+mj-lt"/>
              <a:buAutoNum type="arabicPeriod"/>
              <a:defRPr>
                <a:solidFill>
                  <a:schemeClr val="bg1"/>
                </a:solidFill>
              </a:defRPr>
            </a:lvl3pPr>
            <a:lvl4pPr marL="1076325" indent="-266700">
              <a:lnSpc>
                <a:spcPct val="150000"/>
              </a:lnSpc>
              <a:buClr>
                <a:schemeClr val="bg1"/>
              </a:buClr>
              <a:buFont typeface="+mj-lt"/>
              <a:buAutoNum type="arabicPeriod"/>
              <a:defRPr>
                <a:solidFill>
                  <a:schemeClr val="bg1"/>
                </a:solidFill>
              </a:defRPr>
            </a:lvl4pPr>
            <a:lvl5pPr marL="1343025" indent="-266700">
              <a:lnSpc>
                <a:spcPct val="150000"/>
              </a:lnSpc>
              <a:buClr>
                <a:schemeClr val="bg1"/>
              </a:buClr>
              <a:buFont typeface="+mj-lt"/>
              <a:buAutoNum type="arabicPeriod"/>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grpSp>
        <p:nvGrpSpPr>
          <p:cNvPr id="7" name="Grupp 6">
            <a:extLst>
              <a:ext uri="{FF2B5EF4-FFF2-40B4-BE49-F238E27FC236}">
                <a16:creationId xmlns:a16="http://schemas.microsoft.com/office/drawing/2014/main" id="{6A9CA4BC-5F6B-4B28-818A-33D7C68D01A1}"/>
              </a:ext>
            </a:extLst>
          </p:cNvPr>
          <p:cNvGrpSpPr/>
          <p:nvPr userDrawn="1"/>
        </p:nvGrpSpPr>
        <p:grpSpPr>
          <a:xfrm>
            <a:off x="276224" y="5972873"/>
            <a:ext cx="11610975" cy="635085"/>
            <a:chOff x="276224" y="5972873"/>
            <a:chExt cx="11610975" cy="635085"/>
          </a:xfrm>
        </p:grpSpPr>
        <p:pic>
          <p:nvPicPr>
            <p:cNvPr id="8" name="Bild 7">
              <a:extLst>
                <a:ext uri="{FF2B5EF4-FFF2-40B4-BE49-F238E27FC236}">
                  <a16:creationId xmlns:a16="http://schemas.microsoft.com/office/drawing/2014/main" id="{5C302DEC-A01F-473D-8D60-FD815D2C14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76224" y="5972873"/>
              <a:ext cx="11610975" cy="165190"/>
            </a:xfrm>
            <a:prstGeom prst="rect">
              <a:avLst/>
            </a:prstGeom>
          </p:spPr>
        </p:pic>
        <p:grpSp>
          <p:nvGrpSpPr>
            <p:cNvPr id="10" name="Bild 7">
              <a:extLst>
                <a:ext uri="{FF2B5EF4-FFF2-40B4-BE49-F238E27FC236}">
                  <a16:creationId xmlns:a16="http://schemas.microsoft.com/office/drawing/2014/main" id="{9E541FE2-AEF6-40AB-B653-DCD841E8337B}"/>
                </a:ext>
              </a:extLst>
            </p:cNvPr>
            <p:cNvGrpSpPr/>
            <p:nvPr userDrawn="1"/>
          </p:nvGrpSpPr>
          <p:grpSpPr>
            <a:xfrm>
              <a:off x="10331566" y="6187753"/>
              <a:ext cx="1228230" cy="389397"/>
              <a:chOff x="10331566" y="6187753"/>
              <a:chExt cx="1228230" cy="389397"/>
            </a:xfrm>
            <a:solidFill>
              <a:schemeClr val="bg1"/>
            </a:solidFill>
          </p:grpSpPr>
          <p:sp>
            <p:nvSpPr>
              <p:cNvPr id="27" name="Frihandsfigur: Form 26">
                <a:extLst>
                  <a:ext uri="{FF2B5EF4-FFF2-40B4-BE49-F238E27FC236}">
                    <a16:creationId xmlns:a16="http://schemas.microsoft.com/office/drawing/2014/main" id="{69AD36EB-7E8B-40C4-865C-D8596E65BF08}"/>
                  </a:ext>
                </a:extLst>
              </p:cNvPr>
              <p:cNvSpPr/>
              <p:nvPr/>
            </p:nvSpPr>
            <p:spPr>
              <a:xfrm>
                <a:off x="10331566" y="6237594"/>
                <a:ext cx="47357" cy="156133"/>
              </a:xfrm>
              <a:custGeom>
                <a:avLst/>
                <a:gdLst>
                  <a:gd name="connsiteX0" fmla="*/ 2137 w 47357"/>
                  <a:gd name="connsiteY0" fmla="*/ 155158 h 156133"/>
                  <a:gd name="connsiteX1" fmla="*/ 603 w 47357"/>
                  <a:gd name="connsiteY1" fmla="*/ 155158 h 156133"/>
                  <a:gd name="connsiteX2" fmla="*/ -1570 w 47357"/>
                  <a:gd name="connsiteY2" fmla="*/ 145061 h 156133"/>
                  <a:gd name="connsiteX3" fmla="*/ 19137 w 47357"/>
                  <a:gd name="connsiteY3" fmla="*/ 111508 h 156133"/>
                  <a:gd name="connsiteX4" fmla="*/ 19137 w 47357"/>
                  <a:gd name="connsiteY4" fmla="*/ 56864 h 156133"/>
                  <a:gd name="connsiteX5" fmla="*/ 18753 w 47357"/>
                  <a:gd name="connsiteY5" fmla="*/ -975 h 156133"/>
                  <a:gd name="connsiteX6" fmla="*/ 32175 w 47357"/>
                  <a:gd name="connsiteY6" fmla="*/ -975 h 156133"/>
                  <a:gd name="connsiteX7" fmla="*/ 45788 w 47357"/>
                  <a:gd name="connsiteY7" fmla="*/ -975 h 156133"/>
                  <a:gd name="connsiteX8" fmla="*/ 44893 w 47357"/>
                  <a:gd name="connsiteY8" fmla="*/ 62296 h 156133"/>
                  <a:gd name="connsiteX9" fmla="*/ 45596 w 47357"/>
                  <a:gd name="connsiteY9" fmla="*/ 110804 h 156133"/>
                  <a:gd name="connsiteX10" fmla="*/ 2456 w 47357"/>
                  <a:gd name="connsiteY10" fmla="*/ 155158 h 156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57" h="156133">
                    <a:moveTo>
                      <a:pt x="2137" y="155158"/>
                    </a:moveTo>
                    <a:lnTo>
                      <a:pt x="603" y="155158"/>
                    </a:lnTo>
                    <a:lnTo>
                      <a:pt x="-1570" y="145061"/>
                    </a:lnTo>
                    <a:cubicBezTo>
                      <a:pt x="20415" y="144677"/>
                      <a:pt x="18945" y="126846"/>
                      <a:pt x="19137" y="111508"/>
                    </a:cubicBezTo>
                    <a:cubicBezTo>
                      <a:pt x="19520" y="92909"/>
                      <a:pt x="19137" y="75654"/>
                      <a:pt x="19137" y="56864"/>
                    </a:cubicBezTo>
                    <a:cubicBezTo>
                      <a:pt x="19137" y="35071"/>
                      <a:pt x="18753" y="14683"/>
                      <a:pt x="18753" y="-975"/>
                    </a:cubicBezTo>
                    <a:cubicBezTo>
                      <a:pt x="22716" y="-975"/>
                      <a:pt x="27446" y="-975"/>
                      <a:pt x="32175" y="-975"/>
                    </a:cubicBezTo>
                    <a:cubicBezTo>
                      <a:pt x="36904" y="-975"/>
                      <a:pt x="41761" y="-975"/>
                      <a:pt x="45788" y="-975"/>
                    </a:cubicBezTo>
                    <a:cubicBezTo>
                      <a:pt x="45788" y="16345"/>
                      <a:pt x="44893" y="38650"/>
                      <a:pt x="44893" y="62296"/>
                    </a:cubicBezTo>
                    <a:cubicBezTo>
                      <a:pt x="44893" y="70029"/>
                      <a:pt x="45404" y="98853"/>
                      <a:pt x="45596" y="110804"/>
                    </a:cubicBezTo>
                    <a:cubicBezTo>
                      <a:pt x="45596" y="136369"/>
                      <a:pt x="30513" y="155158"/>
                      <a:pt x="2456" y="155158"/>
                    </a:cubicBezTo>
                  </a:path>
                </a:pathLst>
              </a:custGeom>
              <a:grpFill/>
              <a:ln w="6363" cap="flat">
                <a:noFill/>
                <a:prstDash val="solid"/>
                <a:miter/>
              </a:ln>
            </p:spPr>
            <p:txBody>
              <a:bodyPr rtlCol="0" anchor="ctr"/>
              <a:lstStyle/>
              <a:p>
                <a:endParaRPr lang="sv-SE" dirty="0">
                  <a:solidFill>
                    <a:schemeClr val="bg1"/>
                  </a:solidFill>
                </a:endParaRPr>
              </a:p>
            </p:txBody>
          </p:sp>
          <p:sp>
            <p:nvSpPr>
              <p:cNvPr id="28" name="Frihandsfigur: Form 27">
                <a:extLst>
                  <a:ext uri="{FF2B5EF4-FFF2-40B4-BE49-F238E27FC236}">
                    <a16:creationId xmlns:a16="http://schemas.microsoft.com/office/drawing/2014/main" id="{CBB50836-F733-4EA6-94EE-E7B2E9A360F6}"/>
                  </a:ext>
                </a:extLst>
              </p:cNvPr>
              <p:cNvSpPr/>
              <p:nvPr/>
            </p:nvSpPr>
            <p:spPr>
              <a:xfrm>
                <a:off x="10398864" y="6187753"/>
                <a:ext cx="149613" cy="183030"/>
              </a:xfrm>
              <a:custGeom>
                <a:avLst/>
                <a:gdLst>
                  <a:gd name="connsiteX0" fmla="*/ 54032 w 149613"/>
                  <a:gd name="connsiteY0" fmla="*/ 26497 h 183030"/>
                  <a:gd name="connsiteX1" fmla="*/ 40803 w 149613"/>
                  <a:gd name="connsiteY1" fmla="*/ 12251 h 183030"/>
                  <a:gd name="connsiteX2" fmla="*/ 55055 w 149613"/>
                  <a:gd name="connsiteY2" fmla="*/ -965 h 183030"/>
                  <a:gd name="connsiteX3" fmla="*/ 68284 w 149613"/>
                  <a:gd name="connsiteY3" fmla="*/ 12820 h 183030"/>
                  <a:gd name="connsiteX4" fmla="*/ 54096 w 149613"/>
                  <a:gd name="connsiteY4" fmla="*/ 26497 h 183030"/>
                  <a:gd name="connsiteX5" fmla="*/ 54032 w 149613"/>
                  <a:gd name="connsiteY5" fmla="*/ 26497 h 183030"/>
                  <a:gd name="connsiteX6" fmla="*/ 92378 w 149613"/>
                  <a:gd name="connsiteY6" fmla="*/ 26497 h 183030"/>
                  <a:gd name="connsiteX7" fmla="*/ 79149 w 149613"/>
                  <a:gd name="connsiteY7" fmla="*/ 12251 h 183030"/>
                  <a:gd name="connsiteX8" fmla="*/ 93401 w 149613"/>
                  <a:gd name="connsiteY8" fmla="*/ -965 h 183030"/>
                  <a:gd name="connsiteX9" fmla="*/ 106630 w 149613"/>
                  <a:gd name="connsiteY9" fmla="*/ 12820 h 183030"/>
                  <a:gd name="connsiteX10" fmla="*/ 92442 w 149613"/>
                  <a:gd name="connsiteY10" fmla="*/ 26497 h 183030"/>
                  <a:gd name="connsiteX11" fmla="*/ 92378 w 149613"/>
                  <a:gd name="connsiteY11" fmla="*/ 26497 h 183030"/>
                  <a:gd name="connsiteX12" fmla="*/ 73205 w 149613"/>
                  <a:gd name="connsiteY12" fmla="*/ 56279 h 183030"/>
                  <a:gd name="connsiteX13" fmla="*/ 27957 w 149613"/>
                  <a:gd name="connsiteY13" fmla="*/ 114502 h 183030"/>
                  <a:gd name="connsiteX14" fmla="*/ 73205 w 149613"/>
                  <a:gd name="connsiteY14" fmla="*/ 172533 h 183030"/>
                  <a:gd name="connsiteX15" fmla="*/ 118453 w 149613"/>
                  <a:gd name="connsiteY15" fmla="*/ 114502 h 183030"/>
                  <a:gd name="connsiteX16" fmla="*/ 73205 w 149613"/>
                  <a:gd name="connsiteY16" fmla="*/ 56279 h 183030"/>
                  <a:gd name="connsiteX17" fmla="*/ 73205 w 149613"/>
                  <a:gd name="connsiteY17" fmla="*/ 182055 h 183030"/>
                  <a:gd name="connsiteX18" fmla="*/ -1570 w 149613"/>
                  <a:gd name="connsiteY18" fmla="*/ 114502 h 183030"/>
                  <a:gd name="connsiteX19" fmla="*/ 73205 w 149613"/>
                  <a:gd name="connsiteY19" fmla="*/ 46501 h 183030"/>
                  <a:gd name="connsiteX20" fmla="*/ 148044 w 149613"/>
                  <a:gd name="connsiteY20" fmla="*/ 114502 h 183030"/>
                  <a:gd name="connsiteX21" fmla="*/ 73205 w 149613"/>
                  <a:gd name="connsiteY21" fmla="*/ 182055 h 18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9613" h="183030">
                    <a:moveTo>
                      <a:pt x="54032" y="26497"/>
                    </a:moveTo>
                    <a:cubicBezTo>
                      <a:pt x="46427" y="26216"/>
                      <a:pt x="40547" y="19837"/>
                      <a:pt x="40803" y="12251"/>
                    </a:cubicBezTo>
                    <a:cubicBezTo>
                      <a:pt x="41122" y="4672"/>
                      <a:pt x="47449" y="-1247"/>
                      <a:pt x="55055" y="-965"/>
                    </a:cubicBezTo>
                    <a:cubicBezTo>
                      <a:pt x="62468" y="-690"/>
                      <a:pt x="68284" y="5407"/>
                      <a:pt x="68284" y="12820"/>
                    </a:cubicBezTo>
                    <a:cubicBezTo>
                      <a:pt x="68156" y="20515"/>
                      <a:pt x="61765" y="26638"/>
                      <a:pt x="54096" y="26497"/>
                    </a:cubicBezTo>
                    <a:cubicBezTo>
                      <a:pt x="54096" y="26497"/>
                      <a:pt x="54032" y="26497"/>
                      <a:pt x="54032" y="26497"/>
                    </a:cubicBezTo>
                    <a:moveTo>
                      <a:pt x="92378" y="26497"/>
                    </a:moveTo>
                    <a:cubicBezTo>
                      <a:pt x="84773" y="26216"/>
                      <a:pt x="78893" y="19837"/>
                      <a:pt x="79149" y="12251"/>
                    </a:cubicBezTo>
                    <a:cubicBezTo>
                      <a:pt x="79468" y="4672"/>
                      <a:pt x="85795" y="-1247"/>
                      <a:pt x="93401" y="-965"/>
                    </a:cubicBezTo>
                    <a:cubicBezTo>
                      <a:pt x="100814" y="-690"/>
                      <a:pt x="106630" y="5407"/>
                      <a:pt x="106630" y="12820"/>
                    </a:cubicBezTo>
                    <a:cubicBezTo>
                      <a:pt x="106502" y="20515"/>
                      <a:pt x="100111" y="26638"/>
                      <a:pt x="92442" y="26497"/>
                    </a:cubicBezTo>
                    <a:cubicBezTo>
                      <a:pt x="92442" y="26497"/>
                      <a:pt x="92378" y="26497"/>
                      <a:pt x="92378" y="26497"/>
                    </a:cubicBezTo>
                    <a:moveTo>
                      <a:pt x="73205" y="56279"/>
                    </a:moveTo>
                    <a:cubicBezTo>
                      <a:pt x="51923" y="56279"/>
                      <a:pt x="27957" y="77178"/>
                      <a:pt x="27957" y="114502"/>
                    </a:cubicBezTo>
                    <a:cubicBezTo>
                      <a:pt x="27957" y="151825"/>
                      <a:pt x="51795" y="172533"/>
                      <a:pt x="73205" y="172533"/>
                    </a:cubicBezTo>
                    <a:cubicBezTo>
                      <a:pt x="94615" y="172533"/>
                      <a:pt x="118453" y="152337"/>
                      <a:pt x="118453" y="114502"/>
                    </a:cubicBezTo>
                    <a:cubicBezTo>
                      <a:pt x="118453" y="76667"/>
                      <a:pt x="94871" y="56279"/>
                      <a:pt x="73205" y="56279"/>
                    </a:cubicBezTo>
                    <a:moveTo>
                      <a:pt x="73205" y="182055"/>
                    </a:moveTo>
                    <a:cubicBezTo>
                      <a:pt x="29234" y="182055"/>
                      <a:pt x="-1570" y="153231"/>
                      <a:pt x="-1570" y="114502"/>
                    </a:cubicBezTo>
                    <a:cubicBezTo>
                      <a:pt x="-1570" y="75772"/>
                      <a:pt x="29234" y="46501"/>
                      <a:pt x="73205" y="46501"/>
                    </a:cubicBezTo>
                    <a:cubicBezTo>
                      <a:pt x="117175" y="46501"/>
                      <a:pt x="148044" y="75900"/>
                      <a:pt x="148044" y="114502"/>
                    </a:cubicBezTo>
                    <a:cubicBezTo>
                      <a:pt x="148044" y="153104"/>
                      <a:pt x="117367" y="182055"/>
                      <a:pt x="73205" y="182055"/>
                    </a:cubicBezTo>
                  </a:path>
                </a:pathLst>
              </a:custGeom>
              <a:grpFill/>
              <a:ln w="6363" cap="flat">
                <a:noFill/>
                <a:prstDash val="solid"/>
                <a:miter/>
              </a:ln>
            </p:spPr>
            <p:txBody>
              <a:bodyPr rtlCol="0" anchor="ctr"/>
              <a:lstStyle/>
              <a:p>
                <a:endParaRPr lang="sv-SE" dirty="0">
                  <a:solidFill>
                    <a:schemeClr val="bg1"/>
                  </a:solidFill>
                </a:endParaRPr>
              </a:p>
            </p:txBody>
          </p:sp>
          <p:sp>
            <p:nvSpPr>
              <p:cNvPr id="29" name="Frihandsfigur: Form 28">
                <a:extLst>
                  <a:ext uri="{FF2B5EF4-FFF2-40B4-BE49-F238E27FC236}">
                    <a16:creationId xmlns:a16="http://schemas.microsoft.com/office/drawing/2014/main" id="{75881654-DE7D-4DB6-B60C-AD0047CB3733}"/>
                  </a:ext>
                </a:extLst>
              </p:cNvPr>
              <p:cNvSpPr/>
              <p:nvPr/>
            </p:nvSpPr>
            <p:spPr>
              <a:xfrm>
                <a:off x="10569569" y="6237594"/>
                <a:ext cx="118681" cy="131591"/>
              </a:xfrm>
              <a:custGeom>
                <a:avLst/>
                <a:gdLst>
                  <a:gd name="connsiteX0" fmla="*/ 116664 w 118681"/>
                  <a:gd name="connsiteY0" fmla="*/ 130617 h 131591"/>
                  <a:gd name="connsiteX1" fmla="*/ 105736 w 118681"/>
                  <a:gd name="connsiteY1" fmla="*/ 130617 h 131591"/>
                  <a:gd name="connsiteX2" fmla="*/ 96085 w 118681"/>
                  <a:gd name="connsiteY2" fmla="*/ 130617 h 131591"/>
                  <a:gd name="connsiteX3" fmla="*/ 45404 w 118681"/>
                  <a:gd name="connsiteY3" fmla="*/ 70924 h 131591"/>
                  <a:gd name="connsiteX4" fmla="*/ 10445 w 118681"/>
                  <a:gd name="connsiteY4" fmla="*/ 31811 h 131591"/>
                  <a:gd name="connsiteX5" fmla="*/ 10445 w 118681"/>
                  <a:gd name="connsiteY5" fmla="*/ 64086 h 131591"/>
                  <a:gd name="connsiteX6" fmla="*/ 11212 w 118681"/>
                  <a:gd name="connsiteY6" fmla="*/ 129019 h 131591"/>
                  <a:gd name="connsiteX7" fmla="*/ 4821 w 118681"/>
                  <a:gd name="connsiteY7" fmla="*/ 129019 h 131591"/>
                  <a:gd name="connsiteX8" fmla="*/ -1570 w 118681"/>
                  <a:gd name="connsiteY8" fmla="*/ 129019 h 131591"/>
                  <a:gd name="connsiteX9" fmla="*/ -1570 w 118681"/>
                  <a:gd name="connsiteY9" fmla="*/ 64278 h 131591"/>
                  <a:gd name="connsiteX10" fmla="*/ -1570 w 118681"/>
                  <a:gd name="connsiteY10" fmla="*/ -975 h 131591"/>
                  <a:gd name="connsiteX11" fmla="*/ 9294 w 118681"/>
                  <a:gd name="connsiteY11" fmla="*/ -975 h 131591"/>
                  <a:gd name="connsiteX12" fmla="*/ 19009 w 118681"/>
                  <a:gd name="connsiteY12" fmla="*/ -975 h 131591"/>
                  <a:gd name="connsiteX13" fmla="*/ 66047 w 118681"/>
                  <a:gd name="connsiteY13" fmla="*/ 55266 h 131591"/>
                  <a:gd name="connsiteX14" fmla="*/ 104393 w 118681"/>
                  <a:gd name="connsiteY14" fmla="*/ 98726 h 131591"/>
                  <a:gd name="connsiteX15" fmla="*/ 104393 w 118681"/>
                  <a:gd name="connsiteY15" fmla="*/ 64278 h 131591"/>
                  <a:gd name="connsiteX16" fmla="*/ 103882 w 118681"/>
                  <a:gd name="connsiteY16" fmla="*/ -975 h 131591"/>
                  <a:gd name="connsiteX17" fmla="*/ 110273 w 118681"/>
                  <a:gd name="connsiteY17" fmla="*/ -975 h 131591"/>
                  <a:gd name="connsiteX18" fmla="*/ 117111 w 118681"/>
                  <a:gd name="connsiteY18" fmla="*/ -975 h 131591"/>
                  <a:gd name="connsiteX19" fmla="*/ 117111 w 118681"/>
                  <a:gd name="connsiteY19" fmla="*/ 64086 h 131591"/>
                  <a:gd name="connsiteX20" fmla="*/ 117111 w 118681"/>
                  <a:gd name="connsiteY20" fmla="*/ 130617 h 1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681" h="131591">
                    <a:moveTo>
                      <a:pt x="116664" y="130617"/>
                    </a:moveTo>
                    <a:cubicBezTo>
                      <a:pt x="112510" y="130617"/>
                      <a:pt x="108995" y="130617"/>
                      <a:pt x="105736" y="130617"/>
                    </a:cubicBezTo>
                    <a:cubicBezTo>
                      <a:pt x="102476" y="130617"/>
                      <a:pt x="99345" y="130617"/>
                      <a:pt x="96085" y="130617"/>
                    </a:cubicBezTo>
                    <a:cubicBezTo>
                      <a:pt x="84709" y="118730"/>
                      <a:pt x="70521" y="100707"/>
                      <a:pt x="45404" y="70924"/>
                    </a:cubicBezTo>
                    <a:cubicBezTo>
                      <a:pt x="26231" y="48748"/>
                      <a:pt x="18562" y="40119"/>
                      <a:pt x="10445" y="31811"/>
                    </a:cubicBezTo>
                    <a:cubicBezTo>
                      <a:pt x="10445" y="35454"/>
                      <a:pt x="10445" y="57375"/>
                      <a:pt x="10445" y="64086"/>
                    </a:cubicBezTo>
                    <a:cubicBezTo>
                      <a:pt x="10445" y="78338"/>
                      <a:pt x="10828" y="111124"/>
                      <a:pt x="11212" y="129019"/>
                    </a:cubicBezTo>
                    <a:cubicBezTo>
                      <a:pt x="9678" y="129019"/>
                      <a:pt x="7122" y="129019"/>
                      <a:pt x="4821" y="129019"/>
                    </a:cubicBezTo>
                    <a:cubicBezTo>
                      <a:pt x="2520" y="129019"/>
                      <a:pt x="-100" y="129019"/>
                      <a:pt x="-1570" y="129019"/>
                    </a:cubicBezTo>
                    <a:cubicBezTo>
                      <a:pt x="-1570" y="112402"/>
                      <a:pt x="-1570" y="79424"/>
                      <a:pt x="-1570" y="64278"/>
                    </a:cubicBezTo>
                    <a:cubicBezTo>
                      <a:pt x="-1570" y="49131"/>
                      <a:pt x="-1570" y="15578"/>
                      <a:pt x="-1570" y="-975"/>
                    </a:cubicBezTo>
                    <a:lnTo>
                      <a:pt x="9294" y="-975"/>
                    </a:lnTo>
                    <a:lnTo>
                      <a:pt x="19009" y="-975"/>
                    </a:lnTo>
                    <a:cubicBezTo>
                      <a:pt x="32558" y="15450"/>
                      <a:pt x="38182" y="22480"/>
                      <a:pt x="66047" y="55266"/>
                    </a:cubicBezTo>
                    <a:cubicBezTo>
                      <a:pt x="86243" y="78849"/>
                      <a:pt x="93848" y="87733"/>
                      <a:pt x="104393" y="98726"/>
                    </a:cubicBezTo>
                    <a:cubicBezTo>
                      <a:pt x="104393" y="93868"/>
                      <a:pt x="104393" y="71691"/>
                      <a:pt x="104393" y="64278"/>
                    </a:cubicBezTo>
                    <a:cubicBezTo>
                      <a:pt x="104393" y="49834"/>
                      <a:pt x="104393" y="12382"/>
                      <a:pt x="103882" y="-975"/>
                    </a:cubicBezTo>
                    <a:lnTo>
                      <a:pt x="110273" y="-975"/>
                    </a:lnTo>
                    <a:lnTo>
                      <a:pt x="117111" y="-975"/>
                    </a:lnTo>
                    <a:cubicBezTo>
                      <a:pt x="117111" y="14491"/>
                      <a:pt x="117111" y="48620"/>
                      <a:pt x="117111" y="64086"/>
                    </a:cubicBezTo>
                    <a:cubicBezTo>
                      <a:pt x="117111" y="79552"/>
                      <a:pt x="117111" y="114575"/>
                      <a:pt x="117111" y="130617"/>
                    </a:cubicBezTo>
                  </a:path>
                </a:pathLst>
              </a:custGeom>
              <a:grpFill/>
              <a:ln w="6363" cap="flat">
                <a:noFill/>
                <a:prstDash val="solid"/>
                <a:miter/>
              </a:ln>
            </p:spPr>
            <p:txBody>
              <a:bodyPr rtlCol="0" anchor="ctr"/>
              <a:lstStyle/>
              <a:p>
                <a:endParaRPr lang="sv-SE" dirty="0">
                  <a:solidFill>
                    <a:schemeClr val="bg1"/>
                  </a:solidFill>
                </a:endParaRPr>
              </a:p>
            </p:txBody>
          </p:sp>
          <p:sp>
            <p:nvSpPr>
              <p:cNvPr id="30" name="Frihandsfigur: Form 29">
                <a:extLst>
                  <a:ext uri="{FF2B5EF4-FFF2-40B4-BE49-F238E27FC236}">
                    <a16:creationId xmlns:a16="http://schemas.microsoft.com/office/drawing/2014/main" id="{3C7A0227-308E-4FEF-8E15-5D1944C1816E}"/>
                  </a:ext>
                </a:extLst>
              </p:cNvPr>
              <p:cNvSpPr/>
              <p:nvPr/>
            </p:nvSpPr>
            <p:spPr>
              <a:xfrm>
                <a:off x="10717905" y="6237530"/>
                <a:ext cx="114974" cy="130249"/>
              </a:xfrm>
              <a:custGeom>
                <a:avLst/>
                <a:gdLst>
                  <a:gd name="connsiteX0" fmla="*/ 113214 w 114974"/>
                  <a:gd name="connsiteY0" fmla="*/ 129275 h 130249"/>
                  <a:gd name="connsiteX1" fmla="*/ 96596 w 114974"/>
                  <a:gd name="connsiteY1" fmla="*/ 129275 h 130249"/>
                  <a:gd name="connsiteX2" fmla="*/ 78446 w 114974"/>
                  <a:gd name="connsiteY2" fmla="*/ 129275 h 130249"/>
                  <a:gd name="connsiteX3" fmla="*/ 52882 w 114974"/>
                  <a:gd name="connsiteY3" fmla="*/ 98214 h 130249"/>
                  <a:gd name="connsiteX4" fmla="*/ 31791 w 114974"/>
                  <a:gd name="connsiteY4" fmla="*/ 73928 h 130249"/>
                  <a:gd name="connsiteX5" fmla="*/ 24953 w 114974"/>
                  <a:gd name="connsiteY5" fmla="*/ 80319 h 130249"/>
                  <a:gd name="connsiteX6" fmla="*/ 25464 w 114974"/>
                  <a:gd name="connsiteY6" fmla="*/ 129019 h 130249"/>
                  <a:gd name="connsiteX7" fmla="*/ 12107 w 114974"/>
                  <a:gd name="connsiteY7" fmla="*/ 129019 h 130249"/>
                  <a:gd name="connsiteX8" fmla="*/ -1570 w 114974"/>
                  <a:gd name="connsiteY8" fmla="*/ 129019 h 130249"/>
                  <a:gd name="connsiteX9" fmla="*/ -1058 w 114974"/>
                  <a:gd name="connsiteY9" fmla="*/ 62488 h 130249"/>
                  <a:gd name="connsiteX10" fmla="*/ -1570 w 114974"/>
                  <a:gd name="connsiteY10" fmla="*/ -975 h 130249"/>
                  <a:gd name="connsiteX11" fmla="*/ 11724 w 114974"/>
                  <a:gd name="connsiteY11" fmla="*/ -975 h 130249"/>
                  <a:gd name="connsiteX12" fmla="*/ 25464 w 114974"/>
                  <a:gd name="connsiteY12" fmla="*/ -975 h 130249"/>
                  <a:gd name="connsiteX13" fmla="*/ 24953 w 114974"/>
                  <a:gd name="connsiteY13" fmla="*/ 62488 h 130249"/>
                  <a:gd name="connsiteX14" fmla="*/ 54863 w 114974"/>
                  <a:gd name="connsiteY14" fmla="*/ 33473 h 130249"/>
                  <a:gd name="connsiteX15" fmla="*/ 88544 w 114974"/>
                  <a:gd name="connsiteY15" fmla="*/ -975 h 130249"/>
                  <a:gd name="connsiteX16" fmla="*/ 98003 w 114974"/>
                  <a:gd name="connsiteY16" fmla="*/ -975 h 130249"/>
                  <a:gd name="connsiteX17" fmla="*/ 107334 w 114974"/>
                  <a:gd name="connsiteY17" fmla="*/ -975 h 130249"/>
                  <a:gd name="connsiteX18" fmla="*/ 49047 w 114974"/>
                  <a:gd name="connsiteY18" fmla="*/ 56544 h 130249"/>
                  <a:gd name="connsiteX19" fmla="*/ 72694 w 114974"/>
                  <a:gd name="connsiteY19" fmla="*/ 83387 h 130249"/>
                  <a:gd name="connsiteX20" fmla="*/ 113405 w 114974"/>
                  <a:gd name="connsiteY20" fmla="*/ 129019 h 130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974" h="130249">
                    <a:moveTo>
                      <a:pt x="113214" y="129275"/>
                    </a:moveTo>
                    <a:cubicBezTo>
                      <a:pt x="108739" y="129275"/>
                      <a:pt x="102796" y="129275"/>
                      <a:pt x="96596" y="129275"/>
                    </a:cubicBezTo>
                    <a:cubicBezTo>
                      <a:pt x="90397" y="129275"/>
                      <a:pt x="83814" y="129275"/>
                      <a:pt x="78446" y="129275"/>
                    </a:cubicBezTo>
                    <a:cubicBezTo>
                      <a:pt x="69434" y="118410"/>
                      <a:pt x="63874" y="111188"/>
                      <a:pt x="52882" y="98214"/>
                    </a:cubicBezTo>
                    <a:cubicBezTo>
                      <a:pt x="43295" y="87094"/>
                      <a:pt x="31791" y="73928"/>
                      <a:pt x="31791" y="73928"/>
                    </a:cubicBezTo>
                    <a:lnTo>
                      <a:pt x="24953" y="80319"/>
                    </a:lnTo>
                    <a:cubicBezTo>
                      <a:pt x="24953" y="103391"/>
                      <a:pt x="24953" y="114384"/>
                      <a:pt x="25464" y="129019"/>
                    </a:cubicBezTo>
                    <a:cubicBezTo>
                      <a:pt x="21119" y="129019"/>
                      <a:pt x="16644" y="129019"/>
                      <a:pt x="12107" y="129019"/>
                    </a:cubicBezTo>
                    <a:cubicBezTo>
                      <a:pt x="7570" y="129019"/>
                      <a:pt x="2904" y="129019"/>
                      <a:pt x="-1570" y="129019"/>
                    </a:cubicBezTo>
                    <a:cubicBezTo>
                      <a:pt x="-1570" y="107162"/>
                      <a:pt x="-1058" y="79233"/>
                      <a:pt x="-1058" y="62488"/>
                    </a:cubicBezTo>
                    <a:cubicBezTo>
                      <a:pt x="-1058" y="45744"/>
                      <a:pt x="-1570" y="10401"/>
                      <a:pt x="-1570" y="-975"/>
                    </a:cubicBezTo>
                    <a:cubicBezTo>
                      <a:pt x="2648" y="-975"/>
                      <a:pt x="7186" y="-975"/>
                      <a:pt x="11724" y="-975"/>
                    </a:cubicBezTo>
                    <a:cubicBezTo>
                      <a:pt x="16261" y="-975"/>
                      <a:pt x="20927" y="-975"/>
                      <a:pt x="25464" y="-975"/>
                    </a:cubicBezTo>
                    <a:cubicBezTo>
                      <a:pt x="25464" y="12702"/>
                      <a:pt x="24953" y="41398"/>
                      <a:pt x="24953" y="62488"/>
                    </a:cubicBezTo>
                    <a:cubicBezTo>
                      <a:pt x="37735" y="50601"/>
                      <a:pt x="45085" y="43315"/>
                      <a:pt x="54863" y="33473"/>
                    </a:cubicBezTo>
                    <a:cubicBezTo>
                      <a:pt x="61254" y="27082"/>
                      <a:pt x="79916" y="7909"/>
                      <a:pt x="88544" y="-975"/>
                    </a:cubicBezTo>
                    <a:cubicBezTo>
                      <a:pt x="92059" y="-975"/>
                      <a:pt x="94935" y="-975"/>
                      <a:pt x="98003" y="-975"/>
                    </a:cubicBezTo>
                    <a:cubicBezTo>
                      <a:pt x="101071" y="-975"/>
                      <a:pt x="103882" y="-975"/>
                      <a:pt x="107334" y="-975"/>
                    </a:cubicBezTo>
                    <a:cubicBezTo>
                      <a:pt x="87138" y="18198"/>
                      <a:pt x="68348" y="36860"/>
                      <a:pt x="49047" y="56544"/>
                    </a:cubicBezTo>
                    <a:lnTo>
                      <a:pt x="72694" y="83387"/>
                    </a:lnTo>
                    <a:cubicBezTo>
                      <a:pt x="85476" y="97959"/>
                      <a:pt x="97044" y="110932"/>
                      <a:pt x="113405" y="129019"/>
                    </a:cubicBezTo>
                  </a:path>
                </a:pathLst>
              </a:custGeom>
              <a:grpFill/>
              <a:ln w="6363" cap="flat">
                <a:noFill/>
                <a:prstDash val="solid"/>
                <a:miter/>
              </a:ln>
            </p:spPr>
            <p:txBody>
              <a:bodyPr rtlCol="0" anchor="ctr"/>
              <a:lstStyle/>
              <a:p>
                <a:endParaRPr lang="sv-SE" dirty="0">
                  <a:solidFill>
                    <a:schemeClr val="bg1"/>
                  </a:solidFill>
                </a:endParaRPr>
              </a:p>
            </p:txBody>
          </p:sp>
          <p:sp>
            <p:nvSpPr>
              <p:cNvPr id="31" name="Frihandsfigur: Form 30">
                <a:extLst>
                  <a:ext uri="{FF2B5EF4-FFF2-40B4-BE49-F238E27FC236}">
                    <a16:creationId xmlns:a16="http://schemas.microsoft.com/office/drawing/2014/main" id="{FE3A8E81-22DF-46F0-8318-8943DCEEAF09}"/>
                  </a:ext>
                </a:extLst>
              </p:cNvPr>
              <p:cNvSpPr/>
              <p:nvPr/>
            </p:nvSpPr>
            <p:spPr>
              <a:xfrm>
                <a:off x="10833455" y="6187753"/>
                <a:ext cx="149613" cy="183285"/>
              </a:xfrm>
              <a:custGeom>
                <a:avLst/>
                <a:gdLst>
                  <a:gd name="connsiteX0" fmla="*/ 54032 w 149613"/>
                  <a:gd name="connsiteY0" fmla="*/ 26497 h 183285"/>
                  <a:gd name="connsiteX1" fmla="*/ 39396 w 149613"/>
                  <a:gd name="connsiteY1" fmla="*/ 13728 h 183285"/>
                  <a:gd name="connsiteX2" fmla="*/ 52178 w 149613"/>
                  <a:gd name="connsiteY2" fmla="*/ -921 h 183285"/>
                  <a:gd name="connsiteX3" fmla="*/ 54032 w 149613"/>
                  <a:gd name="connsiteY3" fmla="*/ -921 h 183285"/>
                  <a:gd name="connsiteX4" fmla="*/ 68668 w 149613"/>
                  <a:gd name="connsiteY4" fmla="*/ 11849 h 183285"/>
                  <a:gd name="connsiteX5" fmla="*/ 55885 w 149613"/>
                  <a:gd name="connsiteY5" fmla="*/ 26497 h 183285"/>
                  <a:gd name="connsiteX6" fmla="*/ 54032 w 149613"/>
                  <a:gd name="connsiteY6" fmla="*/ 26497 h 183285"/>
                  <a:gd name="connsiteX7" fmla="*/ 92378 w 149613"/>
                  <a:gd name="connsiteY7" fmla="*/ 26497 h 183285"/>
                  <a:gd name="connsiteX8" fmla="*/ 79149 w 149613"/>
                  <a:gd name="connsiteY8" fmla="*/ 12251 h 183285"/>
                  <a:gd name="connsiteX9" fmla="*/ 93401 w 149613"/>
                  <a:gd name="connsiteY9" fmla="*/ -965 h 183285"/>
                  <a:gd name="connsiteX10" fmla="*/ 106630 w 149613"/>
                  <a:gd name="connsiteY10" fmla="*/ 12820 h 183285"/>
                  <a:gd name="connsiteX11" fmla="*/ 92442 w 149613"/>
                  <a:gd name="connsiteY11" fmla="*/ 26497 h 183285"/>
                  <a:gd name="connsiteX12" fmla="*/ 92378 w 149613"/>
                  <a:gd name="connsiteY12" fmla="*/ 26497 h 183285"/>
                  <a:gd name="connsiteX13" fmla="*/ 73205 w 149613"/>
                  <a:gd name="connsiteY13" fmla="*/ 56279 h 183285"/>
                  <a:gd name="connsiteX14" fmla="*/ 27957 w 149613"/>
                  <a:gd name="connsiteY14" fmla="*/ 114502 h 183285"/>
                  <a:gd name="connsiteX15" fmla="*/ 73205 w 149613"/>
                  <a:gd name="connsiteY15" fmla="*/ 172533 h 183285"/>
                  <a:gd name="connsiteX16" fmla="*/ 118453 w 149613"/>
                  <a:gd name="connsiteY16" fmla="*/ 114502 h 183285"/>
                  <a:gd name="connsiteX17" fmla="*/ 73205 w 149613"/>
                  <a:gd name="connsiteY17" fmla="*/ 56535 h 183285"/>
                  <a:gd name="connsiteX18" fmla="*/ 73205 w 149613"/>
                  <a:gd name="connsiteY18" fmla="*/ 182311 h 183285"/>
                  <a:gd name="connsiteX19" fmla="*/ -1570 w 149613"/>
                  <a:gd name="connsiteY19" fmla="*/ 114757 h 183285"/>
                  <a:gd name="connsiteX20" fmla="*/ 73205 w 149613"/>
                  <a:gd name="connsiteY20" fmla="*/ 46756 h 183285"/>
                  <a:gd name="connsiteX21" fmla="*/ 148044 w 149613"/>
                  <a:gd name="connsiteY21" fmla="*/ 114757 h 183285"/>
                  <a:gd name="connsiteX22" fmla="*/ 73205 w 149613"/>
                  <a:gd name="connsiteY22" fmla="*/ 182311 h 18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613" h="183285">
                    <a:moveTo>
                      <a:pt x="54032" y="26497"/>
                    </a:moveTo>
                    <a:cubicBezTo>
                      <a:pt x="46490" y="27015"/>
                      <a:pt x="39908" y="21295"/>
                      <a:pt x="39396" y="13728"/>
                    </a:cubicBezTo>
                    <a:cubicBezTo>
                      <a:pt x="38885" y="6154"/>
                      <a:pt x="44573" y="-403"/>
                      <a:pt x="52178" y="-921"/>
                    </a:cubicBezTo>
                    <a:cubicBezTo>
                      <a:pt x="52754" y="-965"/>
                      <a:pt x="53393" y="-965"/>
                      <a:pt x="54032" y="-921"/>
                    </a:cubicBezTo>
                    <a:cubicBezTo>
                      <a:pt x="61574" y="-1438"/>
                      <a:pt x="68156" y="4282"/>
                      <a:pt x="68668" y="11849"/>
                    </a:cubicBezTo>
                    <a:cubicBezTo>
                      <a:pt x="69179" y="19422"/>
                      <a:pt x="63490" y="25979"/>
                      <a:pt x="55885" y="26497"/>
                    </a:cubicBezTo>
                    <a:cubicBezTo>
                      <a:pt x="55310" y="26542"/>
                      <a:pt x="54671" y="26542"/>
                      <a:pt x="54032" y="26497"/>
                    </a:cubicBezTo>
                    <a:moveTo>
                      <a:pt x="92378" y="26497"/>
                    </a:moveTo>
                    <a:cubicBezTo>
                      <a:pt x="84773" y="26216"/>
                      <a:pt x="78893" y="19837"/>
                      <a:pt x="79149" y="12251"/>
                    </a:cubicBezTo>
                    <a:cubicBezTo>
                      <a:pt x="79468" y="4672"/>
                      <a:pt x="85795" y="-1247"/>
                      <a:pt x="93401" y="-965"/>
                    </a:cubicBezTo>
                    <a:cubicBezTo>
                      <a:pt x="100814" y="-690"/>
                      <a:pt x="106630" y="5407"/>
                      <a:pt x="106630" y="12820"/>
                    </a:cubicBezTo>
                    <a:cubicBezTo>
                      <a:pt x="106502" y="20515"/>
                      <a:pt x="100111" y="26638"/>
                      <a:pt x="92442" y="26497"/>
                    </a:cubicBezTo>
                    <a:cubicBezTo>
                      <a:pt x="92442" y="26497"/>
                      <a:pt x="92378" y="26497"/>
                      <a:pt x="92378" y="26497"/>
                    </a:cubicBezTo>
                    <a:moveTo>
                      <a:pt x="73205" y="56279"/>
                    </a:moveTo>
                    <a:cubicBezTo>
                      <a:pt x="51987" y="56279"/>
                      <a:pt x="27957" y="77178"/>
                      <a:pt x="27957" y="114502"/>
                    </a:cubicBezTo>
                    <a:cubicBezTo>
                      <a:pt x="27957" y="151825"/>
                      <a:pt x="51795" y="172533"/>
                      <a:pt x="73205" y="172533"/>
                    </a:cubicBezTo>
                    <a:cubicBezTo>
                      <a:pt x="94615" y="172533"/>
                      <a:pt x="118453" y="152337"/>
                      <a:pt x="118453" y="114502"/>
                    </a:cubicBezTo>
                    <a:cubicBezTo>
                      <a:pt x="118453" y="76667"/>
                      <a:pt x="94871" y="56535"/>
                      <a:pt x="73205" y="56535"/>
                    </a:cubicBezTo>
                    <a:moveTo>
                      <a:pt x="73205" y="182311"/>
                    </a:moveTo>
                    <a:cubicBezTo>
                      <a:pt x="29234" y="182311"/>
                      <a:pt x="-1570" y="153487"/>
                      <a:pt x="-1570" y="114757"/>
                    </a:cubicBezTo>
                    <a:cubicBezTo>
                      <a:pt x="-1570" y="76028"/>
                      <a:pt x="29234" y="46756"/>
                      <a:pt x="73205" y="46756"/>
                    </a:cubicBezTo>
                    <a:cubicBezTo>
                      <a:pt x="117175" y="46756"/>
                      <a:pt x="148044" y="76155"/>
                      <a:pt x="148044" y="114757"/>
                    </a:cubicBezTo>
                    <a:cubicBezTo>
                      <a:pt x="148044" y="153359"/>
                      <a:pt x="117367" y="182311"/>
                      <a:pt x="73205" y="182311"/>
                    </a:cubicBezTo>
                  </a:path>
                </a:pathLst>
              </a:custGeom>
              <a:grpFill/>
              <a:ln w="6363" cap="flat">
                <a:noFill/>
                <a:prstDash val="solid"/>
                <a:miter/>
              </a:ln>
            </p:spPr>
            <p:txBody>
              <a:bodyPr rtlCol="0" anchor="ctr"/>
              <a:lstStyle/>
              <a:p>
                <a:endParaRPr lang="sv-SE" dirty="0">
                  <a:solidFill>
                    <a:schemeClr val="bg1"/>
                  </a:solidFill>
                </a:endParaRPr>
              </a:p>
            </p:txBody>
          </p:sp>
          <p:sp>
            <p:nvSpPr>
              <p:cNvPr id="32" name="Frihandsfigur: Form 31">
                <a:extLst>
                  <a:ext uri="{FF2B5EF4-FFF2-40B4-BE49-F238E27FC236}">
                    <a16:creationId xmlns:a16="http://schemas.microsoft.com/office/drawing/2014/main" id="{4345D007-BBCF-4357-8B80-F469D55E481B}"/>
                  </a:ext>
                </a:extLst>
              </p:cNvPr>
              <p:cNvSpPr/>
              <p:nvPr/>
            </p:nvSpPr>
            <p:spPr>
              <a:xfrm>
                <a:off x="11007547" y="6237594"/>
                <a:ext cx="89602" cy="129994"/>
              </a:xfrm>
              <a:custGeom>
                <a:avLst/>
                <a:gdLst>
                  <a:gd name="connsiteX0" fmla="*/ 24952 w 89602"/>
                  <a:gd name="connsiteY0" fmla="*/ 9314 h 129994"/>
                  <a:gd name="connsiteX1" fmla="*/ 24952 w 89602"/>
                  <a:gd name="connsiteY1" fmla="*/ 39033 h 129994"/>
                  <a:gd name="connsiteX2" fmla="*/ 24952 w 89602"/>
                  <a:gd name="connsiteY2" fmla="*/ 59740 h 129994"/>
                  <a:gd name="connsiteX3" fmla="*/ 34092 w 89602"/>
                  <a:gd name="connsiteY3" fmla="*/ 59740 h 129994"/>
                  <a:gd name="connsiteX4" fmla="*/ 61318 w 89602"/>
                  <a:gd name="connsiteY4" fmla="*/ 34176 h 129994"/>
                  <a:gd name="connsiteX5" fmla="*/ 35753 w 89602"/>
                  <a:gd name="connsiteY5" fmla="*/ 9314 h 129994"/>
                  <a:gd name="connsiteX6" fmla="*/ 25464 w 89602"/>
                  <a:gd name="connsiteY6" fmla="*/ 9314 h 129994"/>
                  <a:gd name="connsiteX7" fmla="*/ 25464 w 89602"/>
                  <a:gd name="connsiteY7" fmla="*/ 129019 h 129994"/>
                  <a:gd name="connsiteX8" fmla="*/ 11723 w 89602"/>
                  <a:gd name="connsiteY8" fmla="*/ 129019 h 129994"/>
                  <a:gd name="connsiteX9" fmla="*/ -1570 w 89602"/>
                  <a:gd name="connsiteY9" fmla="*/ 129019 h 129994"/>
                  <a:gd name="connsiteX10" fmla="*/ -1059 w 89602"/>
                  <a:gd name="connsiteY10" fmla="*/ 62296 h 129994"/>
                  <a:gd name="connsiteX11" fmla="*/ -1570 w 89602"/>
                  <a:gd name="connsiteY11" fmla="*/ -975 h 129994"/>
                  <a:gd name="connsiteX12" fmla="*/ 18242 w 89602"/>
                  <a:gd name="connsiteY12" fmla="*/ -592 h 129994"/>
                  <a:gd name="connsiteX13" fmla="*/ 46171 w 89602"/>
                  <a:gd name="connsiteY13" fmla="*/ -975 h 129994"/>
                  <a:gd name="connsiteX14" fmla="*/ 88033 w 89602"/>
                  <a:gd name="connsiteY14" fmla="*/ 33984 h 129994"/>
                  <a:gd name="connsiteX15" fmla="*/ 55183 w 89602"/>
                  <a:gd name="connsiteY15" fmla="*/ 68624 h 129994"/>
                  <a:gd name="connsiteX16" fmla="*/ 30065 w 89602"/>
                  <a:gd name="connsiteY16" fmla="*/ 70029 h 129994"/>
                  <a:gd name="connsiteX17" fmla="*/ 24952 w 89602"/>
                  <a:gd name="connsiteY17" fmla="*/ 70029 h 129994"/>
                  <a:gd name="connsiteX18" fmla="*/ 25464 w 89602"/>
                  <a:gd name="connsiteY18" fmla="*/ 129019 h 1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602" h="129994">
                    <a:moveTo>
                      <a:pt x="24952" y="9314"/>
                    </a:moveTo>
                    <a:cubicBezTo>
                      <a:pt x="24952" y="17431"/>
                      <a:pt x="24952" y="39033"/>
                      <a:pt x="24952" y="39033"/>
                    </a:cubicBezTo>
                    <a:lnTo>
                      <a:pt x="24952" y="59740"/>
                    </a:lnTo>
                    <a:lnTo>
                      <a:pt x="34092" y="59740"/>
                    </a:lnTo>
                    <a:cubicBezTo>
                      <a:pt x="47449" y="59740"/>
                      <a:pt x="61318" y="53988"/>
                      <a:pt x="61318" y="34176"/>
                    </a:cubicBezTo>
                    <a:cubicBezTo>
                      <a:pt x="61318" y="16856"/>
                      <a:pt x="52690" y="9314"/>
                      <a:pt x="35753" y="9314"/>
                    </a:cubicBezTo>
                    <a:lnTo>
                      <a:pt x="25464" y="9314"/>
                    </a:lnTo>
                    <a:moveTo>
                      <a:pt x="25464" y="129019"/>
                    </a:moveTo>
                    <a:cubicBezTo>
                      <a:pt x="21118" y="129019"/>
                      <a:pt x="16388" y="129019"/>
                      <a:pt x="11723" y="129019"/>
                    </a:cubicBezTo>
                    <a:cubicBezTo>
                      <a:pt x="7058" y="129019"/>
                      <a:pt x="2456" y="129019"/>
                      <a:pt x="-1570" y="129019"/>
                    </a:cubicBezTo>
                    <a:cubicBezTo>
                      <a:pt x="-1570" y="118921"/>
                      <a:pt x="-1059" y="81597"/>
                      <a:pt x="-1059" y="62296"/>
                    </a:cubicBezTo>
                    <a:cubicBezTo>
                      <a:pt x="-1059" y="35774"/>
                      <a:pt x="-1570" y="3499"/>
                      <a:pt x="-1570" y="-975"/>
                    </a:cubicBezTo>
                    <a:cubicBezTo>
                      <a:pt x="4821" y="-975"/>
                      <a:pt x="10317" y="-592"/>
                      <a:pt x="18242" y="-592"/>
                    </a:cubicBezTo>
                    <a:cubicBezTo>
                      <a:pt x="29426" y="-592"/>
                      <a:pt x="35179" y="-975"/>
                      <a:pt x="46171" y="-975"/>
                    </a:cubicBezTo>
                    <a:cubicBezTo>
                      <a:pt x="67453" y="-975"/>
                      <a:pt x="88033" y="11807"/>
                      <a:pt x="88033" y="33984"/>
                    </a:cubicBezTo>
                    <a:cubicBezTo>
                      <a:pt x="88033" y="53796"/>
                      <a:pt x="71096" y="65173"/>
                      <a:pt x="55183" y="68624"/>
                    </a:cubicBezTo>
                    <a:cubicBezTo>
                      <a:pt x="46874" y="69793"/>
                      <a:pt x="38438" y="70260"/>
                      <a:pt x="30065" y="70029"/>
                    </a:cubicBezTo>
                    <a:lnTo>
                      <a:pt x="24952" y="70029"/>
                    </a:lnTo>
                    <a:cubicBezTo>
                      <a:pt x="24952" y="102305"/>
                      <a:pt x="24952" y="114383"/>
                      <a:pt x="25464" y="129019"/>
                    </a:cubicBezTo>
                  </a:path>
                </a:pathLst>
              </a:custGeom>
              <a:grpFill/>
              <a:ln w="6363" cap="flat">
                <a:noFill/>
                <a:prstDash val="solid"/>
                <a:miter/>
              </a:ln>
            </p:spPr>
            <p:txBody>
              <a:bodyPr rtlCol="0" anchor="ctr"/>
              <a:lstStyle/>
              <a:p>
                <a:endParaRPr lang="sv-SE" dirty="0">
                  <a:solidFill>
                    <a:schemeClr val="bg1"/>
                  </a:solidFill>
                </a:endParaRPr>
              </a:p>
            </p:txBody>
          </p:sp>
          <p:sp>
            <p:nvSpPr>
              <p:cNvPr id="33" name="Frihandsfigur: Form 32">
                <a:extLst>
                  <a:ext uri="{FF2B5EF4-FFF2-40B4-BE49-F238E27FC236}">
                    <a16:creationId xmlns:a16="http://schemas.microsoft.com/office/drawing/2014/main" id="{477280ED-39D3-40CE-895C-4BF3BAFA4F02}"/>
                  </a:ext>
                </a:extLst>
              </p:cNvPr>
              <p:cNvSpPr/>
              <p:nvPr/>
            </p:nvSpPr>
            <p:spPr>
              <a:xfrm>
                <a:off x="11117217" y="6237594"/>
                <a:ext cx="27034" cy="129994"/>
              </a:xfrm>
              <a:custGeom>
                <a:avLst/>
                <a:gdLst>
                  <a:gd name="connsiteX0" fmla="*/ 25465 w 27034"/>
                  <a:gd name="connsiteY0" fmla="*/ 129019 h 129994"/>
                  <a:gd name="connsiteX1" fmla="*/ 11979 w 27034"/>
                  <a:gd name="connsiteY1" fmla="*/ 129019 h 129994"/>
                  <a:gd name="connsiteX2" fmla="*/ -1570 w 27034"/>
                  <a:gd name="connsiteY2" fmla="*/ 129019 h 129994"/>
                  <a:gd name="connsiteX3" fmla="*/ -1058 w 27034"/>
                  <a:gd name="connsiteY3" fmla="*/ 62488 h 129994"/>
                  <a:gd name="connsiteX4" fmla="*/ -1570 w 27034"/>
                  <a:gd name="connsiteY4" fmla="*/ -975 h 129994"/>
                  <a:gd name="connsiteX5" fmla="*/ 11979 w 27034"/>
                  <a:gd name="connsiteY5" fmla="*/ -975 h 129994"/>
                  <a:gd name="connsiteX6" fmla="*/ 25465 w 27034"/>
                  <a:gd name="connsiteY6" fmla="*/ -975 h 129994"/>
                  <a:gd name="connsiteX7" fmla="*/ 24889 w 27034"/>
                  <a:gd name="connsiteY7" fmla="*/ 62488 h 129994"/>
                  <a:gd name="connsiteX8" fmla="*/ 25465 w 27034"/>
                  <a:gd name="connsiteY8" fmla="*/ 129019 h 1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34" h="129994">
                    <a:moveTo>
                      <a:pt x="25465" y="129019"/>
                    </a:moveTo>
                    <a:cubicBezTo>
                      <a:pt x="21182" y="129019"/>
                      <a:pt x="16581" y="129019"/>
                      <a:pt x="11979" y="129019"/>
                    </a:cubicBezTo>
                    <a:cubicBezTo>
                      <a:pt x="7378" y="129019"/>
                      <a:pt x="2712" y="129019"/>
                      <a:pt x="-1570" y="129019"/>
                    </a:cubicBezTo>
                    <a:cubicBezTo>
                      <a:pt x="-1570" y="104989"/>
                      <a:pt x="-1058" y="79233"/>
                      <a:pt x="-1058" y="62488"/>
                    </a:cubicBezTo>
                    <a:cubicBezTo>
                      <a:pt x="-1058" y="45744"/>
                      <a:pt x="-1570" y="8740"/>
                      <a:pt x="-1570" y="-975"/>
                    </a:cubicBezTo>
                    <a:cubicBezTo>
                      <a:pt x="2648" y="-975"/>
                      <a:pt x="7314" y="-975"/>
                      <a:pt x="11979" y="-975"/>
                    </a:cubicBezTo>
                    <a:cubicBezTo>
                      <a:pt x="16645" y="-975"/>
                      <a:pt x="21310" y="-975"/>
                      <a:pt x="25465" y="-975"/>
                    </a:cubicBezTo>
                    <a:cubicBezTo>
                      <a:pt x="25465" y="9314"/>
                      <a:pt x="24889" y="45169"/>
                      <a:pt x="24889" y="62488"/>
                    </a:cubicBezTo>
                    <a:cubicBezTo>
                      <a:pt x="24889" y="79808"/>
                      <a:pt x="25273" y="105180"/>
                      <a:pt x="25465" y="129019"/>
                    </a:cubicBezTo>
                  </a:path>
                </a:pathLst>
              </a:custGeom>
              <a:grpFill/>
              <a:ln w="6363" cap="flat">
                <a:noFill/>
                <a:prstDash val="solid"/>
                <a:miter/>
              </a:ln>
            </p:spPr>
            <p:txBody>
              <a:bodyPr rtlCol="0" anchor="ctr"/>
              <a:lstStyle/>
              <a:p>
                <a:endParaRPr lang="sv-SE" dirty="0">
                  <a:solidFill>
                    <a:schemeClr val="bg1"/>
                  </a:solidFill>
                </a:endParaRPr>
              </a:p>
            </p:txBody>
          </p:sp>
          <p:sp>
            <p:nvSpPr>
              <p:cNvPr id="34" name="Frihandsfigur: Form 33">
                <a:extLst>
                  <a:ext uri="{FF2B5EF4-FFF2-40B4-BE49-F238E27FC236}">
                    <a16:creationId xmlns:a16="http://schemas.microsoft.com/office/drawing/2014/main" id="{41E213E8-B8C2-43E0-B616-13F1AD554B3E}"/>
                  </a:ext>
                </a:extLst>
              </p:cNvPr>
              <p:cNvSpPr/>
              <p:nvPr/>
            </p:nvSpPr>
            <p:spPr>
              <a:xfrm>
                <a:off x="11178124" y="6237594"/>
                <a:ext cx="118554" cy="131591"/>
              </a:xfrm>
              <a:custGeom>
                <a:avLst/>
                <a:gdLst>
                  <a:gd name="connsiteX0" fmla="*/ 116664 w 118554"/>
                  <a:gd name="connsiteY0" fmla="*/ 130617 h 131591"/>
                  <a:gd name="connsiteX1" fmla="*/ 105800 w 118554"/>
                  <a:gd name="connsiteY1" fmla="*/ 130617 h 131591"/>
                  <a:gd name="connsiteX2" fmla="*/ 96149 w 118554"/>
                  <a:gd name="connsiteY2" fmla="*/ 130617 h 131591"/>
                  <a:gd name="connsiteX3" fmla="*/ 45468 w 118554"/>
                  <a:gd name="connsiteY3" fmla="*/ 70924 h 131591"/>
                  <a:gd name="connsiteX4" fmla="*/ 10509 w 118554"/>
                  <a:gd name="connsiteY4" fmla="*/ 31811 h 131591"/>
                  <a:gd name="connsiteX5" fmla="*/ 10509 w 118554"/>
                  <a:gd name="connsiteY5" fmla="*/ 64086 h 131591"/>
                  <a:gd name="connsiteX6" fmla="*/ 11212 w 118554"/>
                  <a:gd name="connsiteY6" fmla="*/ 129019 h 131591"/>
                  <a:gd name="connsiteX7" fmla="*/ 4821 w 118554"/>
                  <a:gd name="connsiteY7" fmla="*/ 129019 h 131591"/>
                  <a:gd name="connsiteX8" fmla="*/ -1570 w 118554"/>
                  <a:gd name="connsiteY8" fmla="*/ 129019 h 131591"/>
                  <a:gd name="connsiteX9" fmla="*/ -1570 w 118554"/>
                  <a:gd name="connsiteY9" fmla="*/ 64278 h 131591"/>
                  <a:gd name="connsiteX10" fmla="*/ -1570 w 118554"/>
                  <a:gd name="connsiteY10" fmla="*/ -975 h 131591"/>
                  <a:gd name="connsiteX11" fmla="*/ 9231 w 118554"/>
                  <a:gd name="connsiteY11" fmla="*/ -975 h 131591"/>
                  <a:gd name="connsiteX12" fmla="*/ 19009 w 118554"/>
                  <a:gd name="connsiteY12" fmla="*/ -975 h 131591"/>
                  <a:gd name="connsiteX13" fmla="*/ 66048 w 118554"/>
                  <a:gd name="connsiteY13" fmla="*/ 55266 h 131591"/>
                  <a:gd name="connsiteX14" fmla="*/ 104394 w 118554"/>
                  <a:gd name="connsiteY14" fmla="*/ 98726 h 131591"/>
                  <a:gd name="connsiteX15" fmla="*/ 104394 w 118554"/>
                  <a:gd name="connsiteY15" fmla="*/ 64278 h 131591"/>
                  <a:gd name="connsiteX16" fmla="*/ 103818 w 118554"/>
                  <a:gd name="connsiteY16" fmla="*/ -975 h 131591"/>
                  <a:gd name="connsiteX17" fmla="*/ 110209 w 118554"/>
                  <a:gd name="connsiteY17" fmla="*/ -975 h 131591"/>
                  <a:gd name="connsiteX18" fmla="*/ 116984 w 118554"/>
                  <a:gd name="connsiteY18" fmla="*/ -975 h 131591"/>
                  <a:gd name="connsiteX19" fmla="*/ 116984 w 118554"/>
                  <a:gd name="connsiteY19" fmla="*/ 64086 h 131591"/>
                  <a:gd name="connsiteX20" fmla="*/ 116984 w 118554"/>
                  <a:gd name="connsiteY20" fmla="*/ 130617 h 1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554" h="131591">
                    <a:moveTo>
                      <a:pt x="116664" y="130617"/>
                    </a:moveTo>
                    <a:cubicBezTo>
                      <a:pt x="112510" y="130617"/>
                      <a:pt x="109059" y="130617"/>
                      <a:pt x="105800" y="130617"/>
                    </a:cubicBezTo>
                    <a:cubicBezTo>
                      <a:pt x="102540" y="130617"/>
                      <a:pt x="99409" y="130617"/>
                      <a:pt x="96149" y="130617"/>
                    </a:cubicBezTo>
                    <a:cubicBezTo>
                      <a:pt x="84773" y="118730"/>
                      <a:pt x="70585" y="100707"/>
                      <a:pt x="45468" y="70924"/>
                    </a:cubicBezTo>
                    <a:cubicBezTo>
                      <a:pt x="26295" y="48748"/>
                      <a:pt x="18626" y="40119"/>
                      <a:pt x="10509" y="31811"/>
                    </a:cubicBezTo>
                    <a:cubicBezTo>
                      <a:pt x="10509" y="35454"/>
                      <a:pt x="10509" y="57375"/>
                      <a:pt x="10509" y="64086"/>
                    </a:cubicBezTo>
                    <a:cubicBezTo>
                      <a:pt x="10509" y="78338"/>
                      <a:pt x="10893" y="111124"/>
                      <a:pt x="11212" y="129019"/>
                    </a:cubicBezTo>
                    <a:cubicBezTo>
                      <a:pt x="9678" y="129019"/>
                      <a:pt x="7122" y="129019"/>
                      <a:pt x="4821" y="129019"/>
                    </a:cubicBezTo>
                    <a:cubicBezTo>
                      <a:pt x="2520" y="129019"/>
                      <a:pt x="-100" y="129019"/>
                      <a:pt x="-1570" y="129019"/>
                    </a:cubicBezTo>
                    <a:cubicBezTo>
                      <a:pt x="-1570" y="112402"/>
                      <a:pt x="-1570" y="79424"/>
                      <a:pt x="-1570" y="64278"/>
                    </a:cubicBezTo>
                    <a:cubicBezTo>
                      <a:pt x="-1570" y="49131"/>
                      <a:pt x="-1570" y="15578"/>
                      <a:pt x="-1570" y="-975"/>
                    </a:cubicBezTo>
                    <a:lnTo>
                      <a:pt x="9231" y="-975"/>
                    </a:lnTo>
                    <a:lnTo>
                      <a:pt x="19009" y="-975"/>
                    </a:lnTo>
                    <a:cubicBezTo>
                      <a:pt x="32495" y="15450"/>
                      <a:pt x="38182" y="22480"/>
                      <a:pt x="66048" y="55266"/>
                    </a:cubicBezTo>
                    <a:cubicBezTo>
                      <a:pt x="86243" y="78849"/>
                      <a:pt x="93785" y="87733"/>
                      <a:pt x="104394" y="98726"/>
                    </a:cubicBezTo>
                    <a:cubicBezTo>
                      <a:pt x="104394" y="93868"/>
                      <a:pt x="104394" y="71691"/>
                      <a:pt x="104394" y="64278"/>
                    </a:cubicBezTo>
                    <a:cubicBezTo>
                      <a:pt x="104394" y="49834"/>
                      <a:pt x="104394" y="12382"/>
                      <a:pt x="103818" y="-975"/>
                    </a:cubicBezTo>
                    <a:lnTo>
                      <a:pt x="110209" y="-975"/>
                    </a:lnTo>
                    <a:lnTo>
                      <a:pt x="116984" y="-975"/>
                    </a:lnTo>
                    <a:cubicBezTo>
                      <a:pt x="116984" y="14491"/>
                      <a:pt x="116984" y="48620"/>
                      <a:pt x="116984" y="64086"/>
                    </a:cubicBezTo>
                    <a:cubicBezTo>
                      <a:pt x="116984" y="79552"/>
                      <a:pt x="116984" y="114575"/>
                      <a:pt x="116984" y="130617"/>
                    </a:cubicBezTo>
                  </a:path>
                </a:pathLst>
              </a:custGeom>
              <a:grpFill/>
              <a:ln w="6363" cap="flat">
                <a:noFill/>
                <a:prstDash val="solid"/>
                <a:miter/>
              </a:ln>
            </p:spPr>
            <p:txBody>
              <a:bodyPr rtlCol="0" anchor="ctr"/>
              <a:lstStyle/>
              <a:p>
                <a:endParaRPr lang="sv-SE" dirty="0">
                  <a:solidFill>
                    <a:schemeClr val="bg1"/>
                  </a:solidFill>
                </a:endParaRPr>
              </a:p>
            </p:txBody>
          </p:sp>
          <p:sp>
            <p:nvSpPr>
              <p:cNvPr id="35" name="Frihandsfigur: Form 34">
                <a:extLst>
                  <a:ext uri="{FF2B5EF4-FFF2-40B4-BE49-F238E27FC236}">
                    <a16:creationId xmlns:a16="http://schemas.microsoft.com/office/drawing/2014/main" id="{9E227985-42EE-45AD-8894-E7E1004AEDD5}"/>
                  </a:ext>
                </a:extLst>
              </p:cNvPr>
              <p:cNvSpPr/>
              <p:nvPr/>
            </p:nvSpPr>
            <p:spPr>
              <a:xfrm>
                <a:off x="11320516" y="6235004"/>
                <a:ext cx="129610" cy="135843"/>
              </a:xfrm>
              <a:custGeom>
                <a:avLst/>
                <a:gdLst>
                  <a:gd name="connsiteX0" fmla="*/ 70585 w 129610"/>
                  <a:gd name="connsiteY0" fmla="*/ 134804 h 135843"/>
                  <a:gd name="connsiteX1" fmla="*/ -1570 w 129610"/>
                  <a:gd name="connsiteY1" fmla="*/ 66867 h 135843"/>
                  <a:gd name="connsiteX2" fmla="*/ 70904 w 129610"/>
                  <a:gd name="connsiteY2" fmla="*/ -942 h 135843"/>
                  <a:gd name="connsiteX3" fmla="*/ 124845 w 129610"/>
                  <a:gd name="connsiteY3" fmla="*/ 18742 h 135843"/>
                  <a:gd name="connsiteX4" fmla="*/ 118837 w 129610"/>
                  <a:gd name="connsiteY4" fmla="*/ 26476 h 135843"/>
                  <a:gd name="connsiteX5" fmla="*/ 79724 w 129610"/>
                  <a:gd name="connsiteY5" fmla="*/ 11329 h 135843"/>
                  <a:gd name="connsiteX6" fmla="*/ 27637 w 129610"/>
                  <a:gd name="connsiteY6" fmla="*/ 65289 h 135843"/>
                  <a:gd name="connsiteX7" fmla="*/ 27637 w 129610"/>
                  <a:gd name="connsiteY7" fmla="*/ 66356 h 135843"/>
                  <a:gd name="connsiteX8" fmla="*/ 79213 w 129610"/>
                  <a:gd name="connsiteY8" fmla="*/ 123875 h 135843"/>
                  <a:gd name="connsiteX9" fmla="*/ 101582 w 129610"/>
                  <a:gd name="connsiteY9" fmla="*/ 121766 h 135843"/>
                  <a:gd name="connsiteX10" fmla="*/ 101198 w 129610"/>
                  <a:gd name="connsiteY10" fmla="*/ 80800 h 135843"/>
                  <a:gd name="connsiteX11" fmla="*/ 73269 w 129610"/>
                  <a:gd name="connsiteY11" fmla="*/ 80800 h 135843"/>
                  <a:gd name="connsiteX12" fmla="*/ 73269 w 129610"/>
                  <a:gd name="connsiteY12" fmla="*/ 70191 h 135843"/>
                  <a:gd name="connsiteX13" fmla="*/ 101198 w 129610"/>
                  <a:gd name="connsiteY13" fmla="*/ 70191 h 135843"/>
                  <a:gd name="connsiteX14" fmla="*/ 124205 w 129610"/>
                  <a:gd name="connsiteY14" fmla="*/ 70191 h 135843"/>
                  <a:gd name="connsiteX15" fmla="*/ 128041 w 129610"/>
                  <a:gd name="connsiteY15" fmla="*/ 70191 h 135843"/>
                  <a:gd name="connsiteX16" fmla="*/ 128041 w 129610"/>
                  <a:gd name="connsiteY16" fmla="*/ 97544 h 135843"/>
                  <a:gd name="connsiteX17" fmla="*/ 128041 w 129610"/>
                  <a:gd name="connsiteY17" fmla="*/ 124770 h 135843"/>
                  <a:gd name="connsiteX18" fmla="*/ 70521 w 129610"/>
                  <a:gd name="connsiteY18" fmla="*/ 134868 h 13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9610" h="135843">
                    <a:moveTo>
                      <a:pt x="70585" y="134804"/>
                    </a:moveTo>
                    <a:cubicBezTo>
                      <a:pt x="26934" y="134804"/>
                      <a:pt x="-1570" y="108153"/>
                      <a:pt x="-1570" y="66867"/>
                    </a:cubicBezTo>
                    <a:cubicBezTo>
                      <a:pt x="-1570" y="25581"/>
                      <a:pt x="31599" y="-942"/>
                      <a:pt x="70904" y="-942"/>
                    </a:cubicBezTo>
                    <a:cubicBezTo>
                      <a:pt x="90716" y="-1523"/>
                      <a:pt x="110017" y="5520"/>
                      <a:pt x="124845" y="18742"/>
                    </a:cubicBezTo>
                    <a:lnTo>
                      <a:pt x="118837" y="26476"/>
                    </a:lnTo>
                    <a:cubicBezTo>
                      <a:pt x="107909" y="17068"/>
                      <a:pt x="94104" y="11719"/>
                      <a:pt x="79724" y="11329"/>
                    </a:cubicBezTo>
                    <a:cubicBezTo>
                      <a:pt x="50453" y="11840"/>
                      <a:pt x="27126" y="35998"/>
                      <a:pt x="27637" y="65289"/>
                    </a:cubicBezTo>
                    <a:cubicBezTo>
                      <a:pt x="27637" y="65646"/>
                      <a:pt x="27637" y="65998"/>
                      <a:pt x="27637" y="66356"/>
                    </a:cubicBezTo>
                    <a:cubicBezTo>
                      <a:pt x="27637" y="99142"/>
                      <a:pt x="49814" y="123875"/>
                      <a:pt x="79213" y="123875"/>
                    </a:cubicBezTo>
                    <a:cubicBezTo>
                      <a:pt x="86690" y="123811"/>
                      <a:pt x="94232" y="123108"/>
                      <a:pt x="101582" y="121766"/>
                    </a:cubicBezTo>
                    <a:cubicBezTo>
                      <a:pt x="101582" y="112563"/>
                      <a:pt x="101198" y="86935"/>
                      <a:pt x="101198" y="80800"/>
                    </a:cubicBezTo>
                    <a:cubicBezTo>
                      <a:pt x="88927" y="80800"/>
                      <a:pt x="73269" y="80800"/>
                      <a:pt x="73269" y="80800"/>
                    </a:cubicBezTo>
                    <a:lnTo>
                      <a:pt x="73269" y="70191"/>
                    </a:lnTo>
                    <a:cubicBezTo>
                      <a:pt x="81578" y="70191"/>
                      <a:pt x="87138" y="70191"/>
                      <a:pt x="101198" y="70191"/>
                    </a:cubicBezTo>
                    <a:cubicBezTo>
                      <a:pt x="116344" y="70191"/>
                      <a:pt x="119604" y="70191"/>
                      <a:pt x="124205" y="70191"/>
                    </a:cubicBezTo>
                    <a:lnTo>
                      <a:pt x="128041" y="70191"/>
                    </a:lnTo>
                    <a:cubicBezTo>
                      <a:pt x="128041" y="78435"/>
                      <a:pt x="128041" y="83676"/>
                      <a:pt x="128041" y="97544"/>
                    </a:cubicBezTo>
                    <a:cubicBezTo>
                      <a:pt x="128041" y="107834"/>
                      <a:pt x="128041" y="112371"/>
                      <a:pt x="128041" y="124770"/>
                    </a:cubicBezTo>
                    <a:cubicBezTo>
                      <a:pt x="109570" y="131289"/>
                      <a:pt x="90141" y="134676"/>
                      <a:pt x="70521" y="134868"/>
                    </a:cubicBezTo>
                  </a:path>
                </a:pathLst>
              </a:custGeom>
              <a:grpFill/>
              <a:ln w="6363" cap="flat">
                <a:noFill/>
                <a:prstDash val="solid"/>
                <a:miter/>
              </a:ln>
            </p:spPr>
            <p:txBody>
              <a:bodyPr rtlCol="0" anchor="ctr"/>
              <a:lstStyle/>
              <a:p>
                <a:endParaRPr lang="sv-SE" dirty="0">
                  <a:solidFill>
                    <a:schemeClr val="bg1"/>
                  </a:solidFill>
                </a:endParaRPr>
              </a:p>
            </p:txBody>
          </p:sp>
          <p:sp>
            <p:nvSpPr>
              <p:cNvPr id="36" name="Frihandsfigur: Form 35">
                <a:extLst>
                  <a:ext uri="{FF2B5EF4-FFF2-40B4-BE49-F238E27FC236}">
                    <a16:creationId xmlns:a16="http://schemas.microsoft.com/office/drawing/2014/main" id="{32E0C8DA-CD54-43F2-9DEB-C08EE6CEC0D0}"/>
                  </a:ext>
                </a:extLst>
              </p:cNvPr>
              <p:cNvSpPr/>
              <p:nvPr/>
            </p:nvSpPr>
            <p:spPr>
              <a:xfrm>
                <a:off x="11470898" y="6235229"/>
                <a:ext cx="88899" cy="134718"/>
              </a:xfrm>
              <a:custGeom>
                <a:avLst/>
                <a:gdLst>
                  <a:gd name="connsiteX0" fmla="*/ 33772 w 88899"/>
                  <a:gd name="connsiteY0" fmla="*/ 133684 h 134718"/>
                  <a:gd name="connsiteX1" fmla="*/ -1570 w 88899"/>
                  <a:gd name="connsiteY1" fmla="*/ 124481 h 134718"/>
                  <a:gd name="connsiteX2" fmla="*/ -1570 w 88899"/>
                  <a:gd name="connsiteY2" fmla="*/ 113169 h 134718"/>
                  <a:gd name="connsiteX3" fmla="*/ 31407 w 88899"/>
                  <a:gd name="connsiteY3" fmla="*/ 121989 h 134718"/>
                  <a:gd name="connsiteX4" fmla="*/ 61318 w 88899"/>
                  <a:gd name="connsiteY4" fmla="*/ 98726 h 134718"/>
                  <a:gd name="connsiteX5" fmla="*/ 25656 w 88899"/>
                  <a:gd name="connsiteY5" fmla="*/ 70093 h 134718"/>
                  <a:gd name="connsiteX6" fmla="*/ 1498 w 88899"/>
                  <a:gd name="connsiteY6" fmla="*/ 36540 h 134718"/>
                  <a:gd name="connsiteX7" fmla="*/ 47641 w 88899"/>
                  <a:gd name="connsiteY7" fmla="*/ -975 h 134718"/>
                  <a:gd name="connsiteX8" fmla="*/ 81322 w 88899"/>
                  <a:gd name="connsiteY8" fmla="*/ 7845 h 134718"/>
                  <a:gd name="connsiteX9" fmla="*/ 79532 w 88899"/>
                  <a:gd name="connsiteY9" fmla="*/ 17048 h 134718"/>
                  <a:gd name="connsiteX10" fmla="*/ 51411 w 88899"/>
                  <a:gd name="connsiteY10" fmla="*/ 11296 h 134718"/>
                  <a:gd name="connsiteX11" fmla="*/ 27445 w 88899"/>
                  <a:gd name="connsiteY11" fmla="*/ 31492 h 134718"/>
                  <a:gd name="connsiteX12" fmla="*/ 68156 w 88899"/>
                  <a:gd name="connsiteY12" fmla="*/ 62871 h 134718"/>
                  <a:gd name="connsiteX13" fmla="*/ 87329 w 88899"/>
                  <a:gd name="connsiteY13" fmla="*/ 93165 h 134718"/>
                  <a:gd name="connsiteX14" fmla="*/ 68604 w 88899"/>
                  <a:gd name="connsiteY14" fmla="*/ 125568 h 134718"/>
                  <a:gd name="connsiteX15" fmla="*/ 33453 w 88899"/>
                  <a:gd name="connsiteY15" fmla="*/ 133684 h 13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899" h="134718">
                    <a:moveTo>
                      <a:pt x="33772" y="133684"/>
                    </a:moveTo>
                    <a:cubicBezTo>
                      <a:pt x="21438" y="133301"/>
                      <a:pt x="9358" y="130169"/>
                      <a:pt x="-1570" y="124481"/>
                    </a:cubicBezTo>
                    <a:lnTo>
                      <a:pt x="-1570" y="113169"/>
                    </a:lnTo>
                    <a:cubicBezTo>
                      <a:pt x="8400" y="119113"/>
                      <a:pt x="19776" y="122181"/>
                      <a:pt x="31407" y="121989"/>
                    </a:cubicBezTo>
                    <a:cubicBezTo>
                      <a:pt x="47258" y="121989"/>
                      <a:pt x="61318" y="112786"/>
                      <a:pt x="61318" y="98726"/>
                    </a:cubicBezTo>
                    <a:cubicBezTo>
                      <a:pt x="61318" y="84665"/>
                      <a:pt x="49622" y="83195"/>
                      <a:pt x="25656" y="70093"/>
                    </a:cubicBezTo>
                    <a:cubicBezTo>
                      <a:pt x="11915" y="62680"/>
                      <a:pt x="1498" y="53668"/>
                      <a:pt x="1498" y="36540"/>
                    </a:cubicBezTo>
                    <a:cubicBezTo>
                      <a:pt x="1498" y="16728"/>
                      <a:pt x="19712" y="-975"/>
                      <a:pt x="47641" y="-975"/>
                    </a:cubicBezTo>
                    <a:cubicBezTo>
                      <a:pt x="59400" y="-771"/>
                      <a:pt x="70968" y="2252"/>
                      <a:pt x="81322" y="7845"/>
                    </a:cubicBezTo>
                    <a:lnTo>
                      <a:pt x="79532" y="17048"/>
                    </a:lnTo>
                    <a:cubicBezTo>
                      <a:pt x="70648" y="13303"/>
                      <a:pt x="61062" y="11353"/>
                      <a:pt x="51411" y="11296"/>
                    </a:cubicBezTo>
                    <a:cubicBezTo>
                      <a:pt x="37926" y="11296"/>
                      <a:pt x="27445" y="19221"/>
                      <a:pt x="27445" y="31492"/>
                    </a:cubicBezTo>
                    <a:cubicBezTo>
                      <a:pt x="27445" y="46830"/>
                      <a:pt x="45468" y="49131"/>
                      <a:pt x="68156" y="62871"/>
                    </a:cubicBezTo>
                    <a:cubicBezTo>
                      <a:pt x="79596" y="68694"/>
                      <a:pt x="86946" y="80319"/>
                      <a:pt x="87329" y="93165"/>
                    </a:cubicBezTo>
                    <a:cubicBezTo>
                      <a:pt x="87393" y="106561"/>
                      <a:pt x="80235" y="118921"/>
                      <a:pt x="68604" y="125568"/>
                    </a:cubicBezTo>
                    <a:cubicBezTo>
                      <a:pt x="57802" y="131384"/>
                      <a:pt x="45660" y="134196"/>
                      <a:pt x="33453" y="133684"/>
                    </a:cubicBezTo>
                  </a:path>
                </a:pathLst>
              </a:custGeom>
              <a:grpFill/>
              <a:ln w="6363" cap="flat">
                <a:noFill/>
                <a:prstDash val="solid"/>
                <a:miter/>
              </a:ln>
            </p:spPr>
            <p:txBody>
              <a:bodyPr rtlCol="0" anchor="ctr"/>
              <a:lstStyle/>
              <a:p>
                <a:endParaRPr lang="sv-SE" dirty="0">
                  <a:solidFill>
                    <a:schemeClr val="bg1"/>
                  </a:solidFill>
                </a:endParaRPr>
              </a:p>
            </p:txBody>
          </p:sp>
          <p:sp>
            <p:nvSpPr>
              <p:cNvPr id="37" name="Frihandsfigur: Form 36">
                <a:extLst>
                  <a:ext uri="{FF2B5EF4-FFF2-40B4-BE49-F238E27FC236}">
                    <a16:creationId xmlns:a16="http://schemas.microsoft.com/office/drawing/2014/main" id="{ACFDA698-6B79-4814-9B30-8090BC6E958F}"/>
                  </a:ext>
                </a:extLst>
              </p:cNvPr>
              <p:cNvSpPr/>
              <p:nvPr/>
            </p:nvSpPr>
            <p:spPr>
              <a:xfrm>
                <a:off x="10351250" y="6442491"/>
                <a:ext cx="115997" cy="131400"/>
              </a:xfrm>
              <a:custGeom>
                <a:avLst/>
                <a:gdLst>
                  <a:gd name="connsiteX0" fmla="*/ 114428 w 115997"/>
                  <a:gd name="connsiteY0" fmla="*/ 130425 h 131400"/>
                  <a:gd name="connsiteX1" fmla="*/ 97619 w 115997"/>
                  <a:gd name="connsiteY1" fmla="*/ 130425 h 131400"/>
                  <a:gd name="connsiteX2" fmla="*/ 79341 w 115997"/>
                  <a:gd name="connsiteY2" fmla="*/ 130425 h 131400"/>
                  <a:gd name="connsiteX3" fmla="*/ 53329 w 115997"/>
                  <a:gd name="connsiteY3" fmla="*/ 99173 h 131400"/>
                  <a:gd name="connsiteX4" fmla="*/ 32047 w 115997"/>
                  <a:gd name="connsiteY4" fmla="*/ 74631 h 131400"/>
                  <a:gd name="connsiteX5" fmla="*/ 25145 w 115997"/>
                  <a:gd name="connsiteY5" fmla="*/ 81022 h 131400"/>
                  <a:gd name="connsiteX6" fmla="*/ 25720 w 115997"/>
                  <a:gd name="connsiteY6" fmla="*/ 130105 h 131400"/>
                  <a:gd name="connsiteX7" fmla="*/ 12235 w 115997"/>
                  <a:gd name="connsiteY7" fmla="*/ 130105 h 131400"/>
                  <a:gd name="connsiteX8" fmla="*/ -1570 w 115997"/>
                  <a:gd name="connsiteY8" fmla="*/ 130105 h 131400"/>
                  <a:gd name="connsiteX9" fmla="*/ -995 w 115997"/>
                  <a:gd name="connsiteY9" fmla="*/ 62999 h 131400"/>
                  <a:gd name="connsiteX10" fmla="*/ -1570 w 115997"/>
                  <a:gd name="connsiteY10" fmla="*/ -911 h 131400"/>
                  <a:gd name="connsiteX11" fmla="*/ 11851 w 115997"/>
                  <a:gd name="connsiteY11" fmla="*/ -911 h 131400"/>
                  <a:gd name="connsiteX12" fmla="*/ 25720 w 115997"/>
                  <a:gd name="connsiteY12" fmla="*/ -911 h 131400"/>
                  <a:gd name="connsiteX13" fmla="*/ 25145 w 115997"/>
                  <a:gd name="connsiteY13" fmla="*/ 62999 h 131400"/>
                  <a:gd name="connsiteX14" fmla="*/ 55310 w 115997"/>
                  <a:gd name="connsiteY14" fmla="*/ 33728 h 131400"/>
                  <a:gd name="connsiteX15" fmla="*/ 89310 w 115997"/>
                  <a:gd name="connsiteY15" fmla="*/ -975 h 131400"/>
                  <a:gd name="connsiteX16" fmla="*/ 98834 w 115997"/>
                  <a:gd name="connsiteY16" fmla="*/ -975 h 131400"/>
                  <a:gd name="connsiteX17" fmla="*/ 108228 w 115997"/>
                  <a:gd name="connsiteY17" fmla="*/ -975 h 131400"/>
                  <a:gd name="connsiteX18" fmla="*/ 49494 w 115997"/>
                  <a:gd name="connsiteY18" fmla="*/ 57056 h 131400"/>
                  <a:gd name="connsiteX19" fmla="*/ 73333 w 115997"/>
                  <a:gd name="connsiteY19" fmla="*/ 84090 h 131400"/>
                  <a:gd name="connsiteX20" fmla="*/ 114428 w 115997"/>
                  <a:gd name="connsiteY20" fmla="*/ 130105 h 13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97" h="131400">
                    <a:moveTo>
                      <a:pt x="114428" y="130425"/>
                    </a:moveTo>
                    <a:cubicBezTo>
                      <a:pt x="109890" y="130425"/>
                      <a:pt x="103882" y="130425"/>
                      <a:pt x="97619" y="130425"/>
                    </a:cubicBezTo>
                    <a:cubicBezTo>
                      <a:pt x="91356" y="130425"/>
                      <a:pt x="84837" y="130425"/>
                      <a:pt x="79341" y="130425"/>
                    </a:cubicBezTo>
                    <a:cubicBezTo>
                      <a:pt x="70265" y="119496"/>
                      <a:pt x="64577" y="112274"/>
                      <a:pt x="53329" y="99173"/>
                    </a:cubicBezTo>
                    <a:cubicBezTo>
                      <a:pt x="43679" y="87861"/>
                      <a:pt x="32047" y="74631"/>
                      <a:pt x="32047" y="74631"/>
                    </a:cubicBezTo>
                    <a:lnTo>
                      <a:pt x="25145" y="81022"/>
                    </a:lnTo>
                    <a:cubicBezTo>
                      <a:pt x="25145" y="104285"/>
                      <a:pt x="25145" y="115406"/>
                      <a:pt x="25720" y="130105"/>
                    </a:cubicBezTo>
                    <a:cubicBezTo>
                      <a:pt x="21310" y="130105"/>
                      <a:pt x="16772" y="130105"/>
                      <a:pt x="12235" y="130105"/>
                    </a:cubicBezTo>
                    <a:cubicBezTo>
                      <a:pt x="7697" y="130105"/>
                      <a:pt x="2968" y="130105"/>
                      <a:pt x="-1570" y="130105"/>
                    </a:cubicBezTo>
                    <a:cubicBezTo>
                      <a:pt x="-1570" y="108121"/>
                      <a:pt x="-995" y="79936"/>
                      <a:pt x="-995" y="62999"/>
                    </a:cubicBezTo>
                    <a:cubicBezTo>
                      <a:pt x="-995" y="46063"/>
                      <a:pt x="-1570" y="10465"/>
                      <a:pt x="-1570" y="-911"/>
                    </a:cubicBezTo>
                    <a:cubicBezTo>
                      <a:pt x="2712" y="-911"/>
                      <a:pt x="7250" y="-911"/>
                      <a:pt x="11851" y="-911"/>
                    </a:cubicBezTo>
                    <a:cubicBezTo>
                      <a:pt x="16453" y="-911"/>
                      <a:pt x="21182" y="-911"/>
                      <a:pt x="25720" y="-911"/>
                    </a:cubicBezTo>
                    <a:cubicBezTo>
                      <a:pt x="25720" y="12894"/>
                      <a:pt x="25145" y="41845"/>
                      <a:pt x="25145" y="62999"/>
                    </a:cubicBezTo>
                    <a:cubicBezTo>
                      <a:pt x="37927" y="51048"/>
                      <a:pt x="45532" y="43379"/>
                      <a:pt x="55310" y="33728"/>
                    </a:cubicBezTo>
                    <a:cubicBezTo>
                      <a:pt x="61701" y="27337"/>
                      <a:pt x="80875" y="7781"/>
                      <a:pt x="89310" y="-975"/>
                    </a:cubicBezTo>
                    <a:cubicBezTo>
                      <a:pt x="92890" y="-975"/>
                      <a:pt x="95702" y="-975"/>
                      <a:pt x="98834" y="-975"/>
                    </a:cubicBezTo>
                    <a:cubicBezTo>
                      <a:pt x="101965" y="-975"/>
                      <a:pt x="104777" y="-975"/>
                      <a:pt x="108228" y="-975"/>
                    </a:cubicBezTo>
                    <a:cubicBezTo>
                      <a:pt x="87841" y="18518"/>
                      <a:pt x="68987" y="37371"/>
                      <a:pt x="49494" y="57056"/>
                    </a:cubicBezTo>
                    <a:lnTo>
                      <a:pt x="73333" y="84090"/>
                    </a:lnTo>
                    <a:cubicBezTo>
                      <a:pt x="86115" y="98853"/>
                      <a:pt x="97875" y="111955"/>
                      <a:pt x="114428" y="130105"/>
                    </a:cubicBezTo>
                  </a:path>
                </a:pathLst>
              </a:custGeom>
              <a:grpFill/>
              <a:ln w="6363" cap="flat">
                <a:noFill/>
                <a:prstDash val="solid"/>
                <a:miter/>
              </a:ln>
            </p:spPr>
            <p:txBody>
              <a:bodyPr rtlCol="0" anchor="ctr"/>
              <a:lstStyle/>
              <a:p>
                <a:endParaRPr lang="sv-SE" dirty="0">
                  <a:solidFill>
                    <a:schemeClr val="bg1"/>
                  </a:solidFill>
                </a:endParaRPr>
              </a:p>
            </p:txBody>
          </p:sp>
          <p:sp>
            <p:nvSpPr>
              <p:cNvPr id="38" name="Frihandsfigur: Form 37">
                <a:extLst>
                  <a:ext uri="{FF2B5EF4-FFF2-40B4-BE49-F238E27FC236}">
                    <a16:creationId xmlns:a16="http://schemas.microsoft.com/office/drawing/2014/main" id="{CCDB6449-1D40-4814-AE9A-6AAEB06B0F79}"/>
                  </a:ext>
                </a:extLst>
              </p:cNvPr>
              <p:cNvSpPr/>
              <p:nvPr/>
            </p:nvSpPr>
            <p:spPr>
              <a:xfrm>
                <a:off x="10469293" y="6440445"/>
                <a:ext cx="150829" cy="136704"/>
              </a:xfrm>
              <a:custGeom>
                <a:avLst/>
                <a:gdLst>
                  <a:gd name="connsiteX0" fmla="*/ 73845 w 150829"/>
                  <a:gd name="connsiteY0" fmla="*/ 8867 h 136704"/>
                  <a:gd name="connsiteX1" fmla="*/ 28212 w 150829"/>
                  <a:gd name="connsiteY1" fmla="*/ 67601 h 136704"/>
                  <a:gd name="connsiteX2" fmla="*/ 73845 w 150829"/>
                  <a:gd name="connsiteY2" fmla="*/ 126079 h 136704"/>
                  <a:gd name="connsiteX3" fmla="*/ 119477 w 150829"/>
                  <a:gd name="connsiteY3" fmla="*/ 67601 h 136704"/>
                  <a:gd name="connsiteX4" fmla="*/ 73845 w 150829"/>
                  <a:gd name="connsiteY4" fmla="*/ 8867 h 136704"/>
                  <a:gd name="connsiteX5" fmla="*/ 73845 w 150829"/>
                  <a:gd name="connsiteY5" fmla="*/ 135730 h 136704"/>
                  <a:gd name="connsiteX6" fmla="*/ -1570 w 150829"/>
                  <a:gd name="connsiteY6" fmla="*/ 67601 h 136704"/>
                  <a:gd name="connsiteX7" fmla="*/ 73845 w 150829"/>
                  <a:gd name="connsiteY7" fmla="*/ -975 h 136704"/>
                  <a:gd name="connsiteX8" fmla="*/ 149259 w 150829"/>
                  <a:gd name="connsiteY8" fmla="*/ 67601 h 136704"/>
                  <a:gd name="connsiteX9" fmla="*/ 73845 w 150829"/>
                  <a:gd name="connsiteY9" fmla="*/ 135730 h 1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829" h="136704">
                    <a:moveTo>
                      <a:pt x="73845" y="8867"/>
                    </a:moveTo>
                    <a:cubicBezTo>
                      <a:pt x="52371" y="8867"/>
                      <a:pt x="28212" y="29958"/>
                      <a:pt x="28212" y="67601"/>
                    </a:cubicBezTo>
                    <a:cubicBezTo>
                      <a:pt x="28212" y="105245"/>
                      <a:pt x="52243" y="126079"/>
                      <a:pt x="73845" y="126079"/>
                    </a:cubicBezTo>
                    <a:cubicBezTo>
                      <a:pt x="95446" y="126079"/>
                      <a:pt x="119477" y="105756"/>
                      <a:pt x="119477" y="67601"/>
                    </a:cubicBezTo>
                    <a:cubicBezTo>
                      <a:pt x="119477" y="29446"/>
                      <a:pt x="95638" y="8867"/>
                      <a:pt x="73845" y="8867"/>
                    </a:cubicBezTo>
                    <a:moveTo>
                      <a:pt x="73845" y="135730"/>
                    </a:moveTo>
                    <a:cubicBezTo>
                      <a:pt x="29491" y="135730"/>
                      <a:pt x="-1570" y="106650"/>
                      <a:pt x="-1570" y="67601"/>
                    </a:cubicBezTo>
                    <a:cubicBezTo>
                      <a:pt x="-1570" y="28552"/>
                      <a:pt x="29491" y="-975"/>
                      <a:pt x="73845" y="-975"/>
                    </a:cubicBezTo>
                    <a:cubicBezTo>
                      <a:pt x="118199" y="-975"/>
                      <a:pt x="149259" y="28680"/>
                      <a:pt x="149259" y="67601"/>
                    </a:cubicBezTo>
                    <a:cubicBezTo>
                      <a:pt x="149259" y="106522"/>
                      <a:pt x="118390" y="135730"/>
                      <a:pt x="73845" y="135730"/>
                    </a:cubicBezTo>
                  </a:path>
                </a:pathLst>
              </a:custGeom>
              <a:grpFill/>
              <a:ln w="6363" cap="flat">
                <a:noFill/>
                <a:prstDash val="solid"/>
                <a:miter/>
              </a:ln>
            </p:spPr>
            <p:txBody>
              <a:bodyPr rtlCol="0" anchor="ctr"/>
              <a:lstStyle/>
              <a:p>
                <a:endParaRPr lang="sv-SE" dirty="0">
                  <a:solidFill>
                    <a:schemeClr val="bg1"/>
                  </a:solidFill>
                </a:endParaRPr>
              </a:p>
            </p:txBody>
          </p:sp>
          <p:sp>
            <p:nvSpPr>
              <p:cNvPr id="39" name="Frihandsfigur: Form 38">
                <a:extLst>
                  <a:ext uri="{FF2B5EF4-FFF2-40B4-BE49-F238E27FC236}">
                    <a16:creationId xmlns:a16="http://schemas.microsoft.com/office/drawing/2014/main" id="{6E893C25-E203-4397-B7DF-D168CB2AFE72}"/>
                  </a:ext>
                </a:extLst>
              </p:cNvPr>
              <p:cNvSpPr/>
              <p:nvPr/>
            </p:nvSpPr>
            <p:spPr>
              <a:xfrm>
                <a:off x="10637953" y="6441532"/>
                <a:ext cx="168659" cy="132422"/>
              </a:xfrm>
              <a:custGeom>
                <a:avLst/>
                <a:gdLst>
                  <a:gd name="connsiteX0" fmla="*/ 166962 w 168659"/>
                  <a:gd name="connsiteY0" fmla="*/ 131384 h 132422"/>
                  <a:gd name="connsiteX1" fmla="*/ 153285 w 168659"/>
                  <a:gd name="connsiteY1" fmla="*/ 131384 h 132422"/>
                  <a:gd name="connsiteX2" fmla="*/ 138969 w 168659"/>
                  <a:gd name="connsiteY2" fmla="*/ 131384 h 132422"/>
                  <a:gd name="connsiteX3" fmla="*/ 133345 w 168659"/>
                  <a:gd name="connsiteY3" fmla="*/ 78658 h 132422"/>
                  <a:gd name="connsiteX4" fmla="*/ 127658 w 168659"/>
                  <a:gd name="connsiteY4" fmla="*/ 36157 h 132422"/>
                  <a:gd name="connsiteX5" fmla="*/ 106247 w 168659"/>
                  <a:gd name="connsiteY5" fmla="*/ 78274 h 132422"/>
                  <a:gd name="connsiteX6" fmla="*/ 80044 w 168659"/>
                  <a:gd name="connsiteY6" fmla="*/ 131384 h 132422"/>
                  <a:gd name="connsiteX7" fmla="*/ 74676 w 168659"/>
                  <a:gd name="connsiteY7" fmla="*/ 131064 h 132422"/>
                  <a:gd name="connsiteX8" fmla="*/ 70074 w 168659"/>
                  <a:gd name="connsiteY8" fmla="*/ 131384 h 132422"/>
                  <a:gd name="connsiteX9" fmla="*/ 45341 w 168659"/>
                  <a:gd name="connsiteY9" fmla="*/ 82108 h 132422"/>
                  <a:gd name="connsiteX10" fmla="*/ 21310 w 168659"/>
                  <a:gd name="connsiteY10" fmla="*/ 36157 h 132422"/>
                  <a:gd name="connsiteX11" fmla="*/ 17348 w 168659"/>
                  <a:gd name="connsiteY11" fmla="*/ 79935 h 132422"/>
                  <a:gd name="connsiteX12" fmla="*/ 13705 w 168659"/>
                  <a:gd name="connsiteY12" fmla="*/ 131384 h 132422"/>
                  <a:gd name="connsiteX13" fmla="*/ 6100 w 168659"/>
                  <a:gd name="connsiteY13" fmla="*/ 131384 h 132422"/>
                  <a:gd name="connsiteX14" fmla="*/ -1570 w 168659"/>
                  <a:gd name="connsiteY14" fmla="*/ 131384 h 132422"/>
                  <a:gd name="connsiteX15" fmla="*/ 4821 w 168659"/>
                  <a:gd name="connsiteY15" fmla="*/ 65045 h 132422"/>
                  <a:gd name="connsiteX16" fmla="*/ 11212 w 168659"/>
                  <a:gd name="connsiteY16" fmla="*/ -975 h 132422"/>
                  <a:gd name="connsiteX17" fmla="*/ 20416 w 168659"/>
                  <a:gd name="connsiteY17" fmla="*/ -975 h 132422"/>
                  <a:gd name="connsiteX18" fmla="*/ 32111 w 168659"/>
                  <a:gd name="connsiteY18" fmla="*/ -975 h 132422"/>
                  <a:gd name="connsiteX19" fmla="*/ 55374 w 168659"/>
                  <a:gd name="connsiteY19" fmla="*/ 45424 h 132422"/>
                  <a:gd name="connsiteX20" fmla="*/ 82856 w 168659"/>
                  <a:gd name="connsiteY20" fmla="*/ 96552 h 132422"/>
                  <a:gd name="connsiteX21" fmla="*/ 105544 w 168659"/>
                  <a:gd name="connsiteY21" fmla="*/ 51112 h 132422"/>
                  <a:gd name="connsiteX22" fmla="*/ 131108 w 168659"/>
                  <a:gd name="connsiteY22" fmla="*/ -720 h 132422"/>
                  <a:gd name="connsiteX23" fmla="*/ 139353 w 168659"/>
                  <a:gd name="connsiteY23" fmla="*/ -336 h 132422"/>
                  <a:gd name="connsiteX24" fmla="*/ 149962 w 168659"/>
                  <a:gd name="connsiteY24" fmla="*/ -720 h 132422"/>
                  <a:gd name="connsiteX25" fmla="*/ 157631 w 168659"/>
                  <a:gd name="connsiteY25" fmla="*/ 61977 h 132422"/>
                  <a:gd name="connsiteX26" fmla="*/ 167090 w 168659"/>
                  <a:gd name="connsiteY26" fmla="*/ 131448 h 1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659" h="132422">
                    <a:moveTo>
                      <a:pt x="166962" y="131384"/>
                    </a:moveTo>
                    <a:cubicBezTo>
                      <a:pt x="163063" y="131384"/>
                      <a:pt x="158206" y="131384"/>
                      <a:pt x="153285" y="131384"/>
                    </a:cubicBezTo>
                    <a:cubicBezTo>
                      <a:pt x="148364" y="131384"/>
                      <a:pt x="143315" y="131384"/>
                      <a:pt x="138969" y="131384"/>
                    </a:cubicBezTo>
                    <a:lnTo>
                      <a:pt x="133345" y="78658"/>
                    </a:lnTo>
                    <a:cubicBezTo>
                      <a:pt x="131492" y="62488"/>
                      <a:pt x="127658" y="36157"/>
                      <a:pt x="127658" y="36157"/>
                    </a:cubicBezTo>
                    <a:cubicBezTo>
                      <a:pt x="121650" y="47916"/>
                      <a:pt x="118071" y="54499"/>
                      <a:pt x="106247" y="78274"/>
                    </a:cubicBezTo>
                    <a:lnTo>
                      <a:pt x="80044" y="131384"/>
                    </a:lnTo>
                    <a:cubicBezTo>
                      <a:pt x="78254" y="131192"/>
                      <a:pt x="76465" y="131064"/>
                      <a:pt x="74676" y="131064"/>
                    </a:cubicBezTo>
                    <a:cubicBezTo>
                      <a:pt x="73142" y="131064"/>
                      <a:pt x="71608" y="131128"/>
                      <a:pt x="70074" y="131384"/>
                    </a:cubicBezTo>
                    <a:cubicBezTo>
                      <a:pt x="60232" y="110996"/>
                      <a:pt x="59721" y="110868"/>
                      <a:pt x="45341" y="82108"/>
                    </a:cubicBezTo>
                    <a:cubicBezTo>
                      <a:pt x="34987" y="61401"/>
                      <a:pt x="31536" y="54499"/>
                      <a:pt x="21310" y="36157"/>
                    </a:cubicBezTo>
                    <a:cubicBezTo>
                      <a:pt x="19329" y="57183"/>
                      <a:pt x="19329" y="55969"/>
                      <a:pt x="17348" y="79935"/>
                    </a:cubicBezTo>
                    <a:cubicBezTo>
                      <a:pt x="15686" y="99939"/>
                      <a:pt x="15366" y="110485"/>
                      <a:pt x="13705" y="131384"/>
                    </a:cubicBezTo>
                    <a:cubicBezTo>
                      <a:pt x="11084" y="131384"/>
                      <a:pt x="8592" y="131384"/>
                      <a:pt x="6100" y="131384"/>
                    </a:cubicBezTo>
                    <a:cubicBezTo>
                      <a:pt x="3607" y="131384"/>
                      <a:pt x="1051" y="131384"/>
                      <a:pt x="-1570" y="131384"/>
                    </a:cubicBezTo>
                    <a:cubicBezTo>
                      <a:pt x="795" y="109398"/>
                      <a:pt x="1881" y="97383"/>
                      <a:pt x="4821" y="65045"/>
                    </a:cubicBezTo>
                    <a:cubicBezTo>
                      <a:pt x="7761" y="32706"/>
                      <a:pt x="9550" y="19923"/>
                      <a:pt x="11212" y="-975"/>
                    </a:cubicBezTo>
                    <a:cubicBezTo>
                      <a:pt x="14344" y="-975"/>
                      <a:pt x="17603" y="-975"/>
                      <a:pt x="20416" y="-975"/>
                    </a:cubicBezTo>
                    <a:cubicBezTo>
                      <a:pt x="24506" y="-975"/>
                      <a:pt x="28468" y="-975"/>
                      <a:pt x="32111" y="-975"/>
                    </a:cubicBezTo>
                    <a:cubicBezTo>
                      <a:pt x="38502" y="12702"/>
                      <a:pt x="41186" y="18198"/>
                      <a:pt x="55374" y="45424"/>
                    </a:cubicBezTo>
                    <a:cubicBezTo>
                      <a:pt x="69946" y="73736"/>
                      <a:pt x="74548" y="81022"/>
                      <a:pt x="82856" y="96552"/>
                    </a:cubicBezTo>
                    <a:cubicBezTo>
                      <a:pt x="91036" y="80702"/>
                      <a:pt x="95638" y="71436"/>
                      <a:pt x="105544" y="51112"/>
                    </a:cubicBezTo>
                    <a:cubicBezTo>
                      <a:pt x="117751" y="26570"/>
                      <a:pt x="125165" y="11296"/>
                      <a:pt x="131108" y="-720"/>
                    </a:cubicBezTo>
                    <a:cubicBezTo>
                      <a:pt x="133729" y="-464"/>
                      <a:pt x="136477" y="-336"/>
                      <a:pt x="139353" y="-336"/>
                    </a:cubicBezTo>
                    <a:cubicBezTo>
                      <a:pt x="142804" y="-336"/>
                      <a:pt x="146383" y="-336"/>
                      <a:pt x="149962" y="-720"/>
                    </a:cubicBezTo>
                    <a:cubicBezTo>
                      <a:pt x="151624" y="16536"/>
                      <a:pt x="153285" y="30021"/>
                      <a:pt x="157631" y="61977"/>
                    </a:cubicBezTo>
                    <a:cubicBezTo>
                      <a:pt x="163063" y="101793"/>
                      <a:pt x="164342" y="113808"/>
                      <a:pt x="167090" y="131448"/>
                    </a:cubicBezTo>
                  </a:path>
                </a:pathLst>
              </a:custGeom>
              <a:grpFill/>
              <a:ln w="6363" cap="flat">
                <a:noFill/>
                <a:prstDash val="solid"/>
                <a:miter/>
              </a:ln>
            </p:spPr>
            <p:txBody>
              <a:bodyPr rtlCol="0" anchor="ctr"/>
              <a:lstStyle/>
              <a:p>
                <a:endParaRPr lang="sv-SE" dirty="0">
                  <a:solidFill>
                    <a:schemeClr val="bg1"/>
                  </a:solidFill>
                </a:endParaRPr>
              </a:p>
            </p:txBody>
          </p:sp>
          <p:sp>
            <p:nvSpPr>
              <p:cNvPr id="40" name="Frihandsfigur: Form 39">
                <a:extLst>
                  <a:ext uri="{FF2B5EF4-FFF2-40B4-BE49-F238E27FC236}">
                    <a16:creationId xmlns:a16="http://schemas.microsoft.com/office/drawing/2014/main" id="{7A4378ED-6A41-4B4A-B8A0-ABDB634842FE}"/>
                  </a:ext>
                </a:extLst>
              </p:cNvPr>
              <p:cNvSpPr/>
              <p:nvPr/>
            </p:nvSpPr>
            <p:spPr>
              <a:xfrm>
                <a:off x="10827191" y="6441532"/>
                <a:ext cx="168723" cy="132422"/>
              </a:xfrm>
              <a:custGeom>
                <a:avLst/>
                <a:gdLst>
                  <a:gd name="connsiteX0" fmla="*/ 166962 w 168723"/>
                  <a:gd name="connsiteY0" fmla="*/ 131384 h 132422"/>
                  <a:gd name="connsiteX1" fmla="*/ 153286 w 168723"/>
                  <a:gd name="connsiteY1" fmla="*/ 131384 h 132422"/>
                  <a:gd name="connsiteX2" fmla="*/ 138970 w 168723"/>
                  <a:gd name="connsiteY2" fmla="*/ 131384 h 132422"/>
                  <a:gd name="connsiteX3" fmla="*/ 133282 w 168723"/>
                  <a:gd name="connsiteY3" fmla="*/ 78658 h 132422"/>
                  <a:gd name="connsiteX4" fmla="*/ 127658 w 168723"/>
                  <a:gd name="connsiteY4" fmla="*/ 36157 h 132422"/>
                  <a:gd name="connsiteX5" fmla="*/ 106247 w 168723"/>
                  <a:gd name="connsiteY5" fmla="*/ 78274 h 132422"/>
                  <a:gd name="connsiteX6" fmla="*/ 80044 w 168723"/>
                  <a:gd name="connsiteY6" fmla="*/ 131384 h 132422"/>
                  <a:gd name="connsiteX7" fmla="*/ 74612 w 168723"/>
                  <a:gd name="connsiteY7" fmla="*/ 131064 h 132422"/>
                  <a:gd name="connsiteX8" fmla="*/ 70074 w 168723"/>
                  <a:gd name="connsiteY8" fmla="*/ 131384 h 132422"/>
                  <a:gd name="connsiteX9" fmla="*/ 45341 w 168723"/>
                  <a:gd name="connsiteY9" fmla="*/ 82108 h 132422"/>
                  <a:gd name="connsiteX10" fmla="*/ 21310 w 168723"/>
                  <a:gd name="connsiteY10" fmla="*/ 36157 h 132422"/>
                  <a:gd name="connsiteX11" fmla="*/ 17348 w 168723"/>
                  <a:gd name="connsiteY11" fmla="*/ 79935 h 132422"/>
                  <a:gd name="connsiteX12" fmla="*/ 13705 w 168723"/>
                  <a:gd name="connsiteY12" fmla="*/ 131384 h 132422"/>
                  <a:gd name="connsiteX13" fmla="*/ 6036 w 168723"/>
                  <a:gd name="connsiteY13" fmla="*/ 131384 h 132422"/>
                  <a:gd name="connsiteX14" fmla="*/ -1570 w 168723"/>
                  <a:gd name="connsiteY14" fmla="*/ 131384 h 132422"/>
                  <a:gd name="connsiteX15" fmla="*/ 4821 w 168723"/>
                  <a:gd name="connsiteY15" fmla="*/ 65045 h 132422"/>
                  <a:gd name="connsiteX16" fmla="*/ 11212 w 168723"/>
                  <a:gd name="connsiteY16" fmla="*/ -975 h 132422"/>
                  <a:gd name="connsiteX17" fmla="*/ 20416 w 168723"/>
                  <a:gd name="connsiteY17" fmla="*/ -975 h 132422"/>
                  <a:gd name="connsiteX18" fmla="*/ 32111 w 168723"/>
                  <a:gd name="connsiteY18" fmla="*/ -975 h 132422"/>
                  <a:gd name="connsiteX19" fmla="*/ 55374 w 168723"/>
                  <a:gd name="connsiteY19" fmla="*/ 45424 h 132422"/>
                  <a:gd name="connsiteX20" fmla="*/ 82792 w 168723"/>
                  <a:gd name="connsiteY20" fmla="*/ 96552 h 132422"/>
                  <a:gd name="connsiteX21" fmla="*/ 105544 w 168723"/>
                  <a:gd name="connsiteY21" fmla="*/ 51112 h 132422"/>
                  <a:gd name="connsiteX22" fmla="*/ 131108 w 168723"/>
                  <a:gd name="connsiteY22" fmla="*/ -720 h 132422"/>
                  <a:gd name="connsiteX23" fmla="*/ 139417 w 168723"/>
                  <a:gd name="connsiteY23" fmla="*/ -336 h 132422"/>
                  <a:gd name="connsiteX24" fmla="*/ 150026 w 168723"/>
                  <a:gd name="connsiteY24" fmla="*/ -720 h 132422"/>
                  <a:gd name="connsiteX25" fmla="*/ 157695 w 168723"/>
                  <a:gd name="connsiteY25" fmla="*/ 61977 h 132422"/>
                  <a:gd name="connsiteX26" fmla="*/ 167154 w 168723"/>
                  <a:gd name="connsiteY26" fmla="*/ 131448 h 1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723" h="132422">
                    <a:moveTo>
                      <a:pt x="166962" y="131384"/>
                    </a:moveTo>
                    <a:cubicBezTo>
                      <a:pt x="162999" y="131384"/>
                      <a:pt x="158206" y="131384"/>
                      <a:pt x="153286" y="131384"/>
                    </a:cubicBezTo>
                    <a:cubicBezTo>
                      <a:pt x="148364" y="131384"/>
                      <a:pt x="143315" y="131384"/>
                      <a:pt x="138970" y="131384"/>
                    </a:cubicBezTo>
                    <a:lnTo>
                      <a:pt x="133282" y="78658"/>
                    </a:lnTo>
                    <a:cubicBezTo>
                      <a:pt x="131492" y="62488"/>
                      <a:pt x="127658" y="36157"/>
                      <a:pt x="127658" y="36157"/>
                    </a:cubicBezTo>
                    <a:cubicBezTo>
                      <a:pt x="121650" y="47916"/>
                      <a:pt x="118071" y="54499"/>
                      <a:pt x="106247" y="78274"/>
                    </a:cubicBezTo>
                    <a:lnTo>
                      <a:pt x="80044" y="131384"/>
                    </a:lnTo>
                    <a:cubicBezTo>
                      <a:pt x="78255" y="131192"/>
                      <a:pt x="76401" y="131064"/>
                      <a:pt x="74612" y="131064"/>
                    </a:cubicBezTo>
                    <a:cubicBezTo>
                      <a:pt x="73078" y="131064"/>
                      <a:pt x="71544" y="131128"/>
                      <a:pt x="70074" y="131384"/>
                    </a:cubicBezTo>
                    <a:cubicBezTo>
                      <a:pt x="60232" y="110996"/>
                      <a:pt x="59657" y="110868"/>
                      <a:pt x="45341" y="82108"/>
                    </a:cubicBezTo>
                    <a:cubicBezTo>
                      <a:pt x="34987" y="61401"/>
                      <a:pt x="31536" y="54499"/>
                      <a:pt x="21310" y="36157"/>
                    </a:cubicBezTo>
                    <a:cubicBezTo>
                      <a:pt x="19329" y="57183"/>
                      <a:pt x="19329" y="55969"/>
                      <a:pt x="17348" y="79935"/>
                    </a:cubicBezTo>
                    <a:cubicBezTo>
                      <a:pt x="15686" y="99939"/>
                      <a:pt x="15302" y="110485"/>
                      <a:pt x="13705" y="131384"/>
                    </a:cubicBezTo>
                    <a:cubicBezTo>
                      <a:pt x="11085" y="131384"/>
                      <a:pt x="8592" y="131384"/>
                      <a:pt x="6036" y="131384"/>
                    </a:cubicBezTo>
                    <a:cubicBezTo>
                      <a:pt x="3479" y="131384"/>
                      <a:pt x="1051" y="131384"/>
                      <a:pt x="-1570" y="131384"/>
                    </a:cubicBezTo>
                    <a:cubicBezTo>
                      <a:pt x="795" y="109398"/>
                      <a:pt x="1881" y="97383"/>
                      <a:pt x="4821" y="65045"/>
                    </a:cubicBezTo>
                    <a:cubicBezTo>
                      <a:pt x="7761" y="32706"/>
                      <a:pt x="9551" y="19923"/>
                      <a:pt x="11212" y="-975"/>
                    </a:cubicBezTo>
                    <a:cubicBezTo>
                      <a:pt x="14344" y="-975"/>
                      <a:pt x="17603" y="-975"/>
                      <a:pt x="20416" y="-975"/>
                    </a:cubicBezTo>
                    <a:cubicBezTo>
                      <a:pt x="24506" y="-975"/>
                      <a:pt x="28468" y="-975"/>
                      <a:pt x="32111" y="-975"/>
                    </a:cubicBezTo>
                    <a:cubicBezTo>
                      <a:pt x="38822" y="12702"/>
                      <a:pt x="41186" y="18198"/>
                      <a:pt x="55374" y="45424"/>
                    </a:cubicBezTo>
                    <a:cubicBezTo>
                      <a:pt x="69946" y="73736"/>
                      <a:pt x="74548" y="81022"/>
                      <a:pt x="82792" y="96552"/>
                    </a:cubicBezTo>
                    <a:cubicBezTo>
                      <a:pt x="90973" y="80702"/>
                      <a:pt x="95574" y="71436"/>
                      <a:pt x="105544" y="51112"/>
                    </a:cubicBezTo>
                    <a:cubicBezTo>
                      <a:pt x="117751" y="26570"/>
                      <a:pt x="125165" y="11296"/>
                      <a:pt x="131108" y="-720"/>
                    </a:cubicBezTo>
                    <a:cubicBezTo>
                      <a:pt x="133729" y="-720"/>
                      <a:pt x="136541" y="-336"/>
                      <a:pt x="139417" y="-336"/>
                    </a:cubicBezTo>
                    <a:cubicBezTo>
                      <a:pt x="142292" y="-336"/>
                      <a:pt x="146447" y="-336"/>
                      <a:pt x="150026" y="-720"/>
                    </a:cubicBezTo>
                    <a:cubicBezTo>
                      <a:pt x="151688" y="16536"/>
                      <a:pt x="153286" y="30021"/>
                      <a:pt x="157695" y="61977"/>
                    </a:cubicBezTo>
                    <a:cubicBezTo>
                      <a:pt x="163127" y="101793"/>
                      <a:pt x="164086" y="113808"/>
                      <a:pt x="167154" y="131448"/>
                    </a:cubicBezTo>
                  </a:path>
                </a:pathLst>
              </a:custGeom>
              <a:grpFill/>
              <a:ln w="6363" cap="flat">
                <a:noFill/>
                <a:prstDash val="solid"/>
                <a:miter/>
              </a:ln>
            </p:spPr>
            <p:txBody>
              <a:bodyPr rtlCol="0" anchor="ctr"/>
              <a:lstStyle/>
              <a:p>
                <a:endParaRPr lang="sv-SE" dirty="0">
                  <a:solidFill>
                    <a:schemeClr val="bg1"/>
                  </a:solidFill>
                </a:endParaRPr>
              </a:p>
            </p:txBody>
          </p:sp>
          <p:sp>
            <p:nvSpPr>
              <p:cNvPr id="41" name="Frihandsfigur: Form 40">
                <a:extLst>
                  <a:ext uri="{FF2B5EF4-FFF2-40B4-BE49-F238E27FC236}">
                    <a16:creationId xmlns:a16="http://schemas.microsoft.com/office/drawing/2014/main" id="{4826F843-6E74-4EF1-BB83-3584B748D678}"/>
                  </a:ext>
                </a:extLst>
              </p:cNvPr>
              <p:cNvSpPr/>
              <p:nvPr/>
            </p:nvSpPr>
            <p:spPr>
              <a:xfrm>
                <a:off x="11022949" y="6442810"/>
                <a:ext cx="120854" cy="133956"/>
              </a:xfrm>
              <a:custGeom>
                <a:avLst/>
                <a:gdLst>
                  <a:gd name="connsiteX0" fmla="*/ 43871 w 120854"/>
                  <a:gd name="connsiteY0" fmla="*/ 132854 h 133956"/>
                  <a:gd name="connsiteX1" fmla="*/ 3351 w 120854"/>
                  <a:gd name="connsiteY1" fmla="*/ 109718 h 133956"/>
                  <a:gd name="connsiteX2" fmla="*/ -994 w 120854"/>
                  <a:gd name="connsiteY2" fmla="*/ 78275 h 133956"/>
                  <a:gd name="connsiteX3" fmla="*/ -994 w 120854"/>
                  <a:gd name="connsiteY3" fmla="*/ 49578 h 133956"/>
                  <a:gd name="connsiteX4" fmla="*/ -1570 w 120854"/>
                  <a:gd name="connsiteY4" fmla="*/ -975 h 133956"/>
                  <a:gd name="connsiteX5" fmla="*/ 11660 w 120854"/>
                  <a:gd name="connsiteY5" fmla="*/ -975 h 133956"/>
                  <a:gd name="connsiteX6" fmla="*/ 26040 w 120854"/>
                  <a:gd name="connsiteY6" fmla="*/ -975 h 133956"/>
                  <a:gd name="connsiteX7" fmla="*/ 25528 w 120854"/>
                  <a:gd name="connsiteY7" fmla="*/ 47789 h 133956"/>
                  <a:gd name="connsiteX8" fmla="*/ 25528 w 120854"/>
                  <a:gd name="connsiteY8" fmla="*/ 84666 h 133956"/>
                  <a:gd name="connsiteX9" fmla="*/ 55694 w 120854"/>
                  <a:gd name="connsiteY9" fmla="*/ 114639 h 133956"/>
                  <a:gd name="connsiteX10" fmla="*/ 92059 w 120854"/>
                  <a:gd name="connsiteY10" fmla="*/ 98853 h 133956"/>
                  <a:gd name="connsiteX11" fmla="*/ 92059 w 120854"/>
                  <a:gd name="connsiteY11" fmla="*/ 57951 h 133956"/>
                  <a:gd name="connsiteX12" fmla="*/ 91484 w 120854"/>
                  <a:gd name="connsiteY12" fmla="*/ -975 h 133956"/>
                  <a:gd name="connsiteX13" fmla="*/ 105416 w 120854"/>
                  <a:gd name="connsiteY13" fmla="*/ -975 h 133956"/>
                  <a:gd name="connsiteX14" fmla="*/ 118966 w 120854"/>
                  <a:gd name="connsiteY14" fmla="*/ -975 h 133956"/>
                  <a:gd name="connsiteX15" fmla="*/ 118198 w 120854"/>
                  <a:gd name="connsiteY15" fmla="*/ 59931 h 133956"/>
                  <a:gd name="connsiteX16" fmla="*/ 119285 w 120854"/>
                  <a:gd name="connsiteY16" fmla="*/ 130233 h 133956"/>
                  <a:gd name="connsiteX17" fmla="*/ 105353 w 120854"/>
                  <a:gd name="connsiteY17" fmla="*/ 130233 h 133956"/>
                  <a:gd name="connsiteX18" fmla="*/ 91676 w 120854"/>
                  <a:gd name="connsiteY18" fmla="*/ 130233 h 133956"/>
                  <a:gd name="connsiteX19" fmla="*/ 91676 w 120854"/>
                  <a:gd name="connsiteY19" fmla="*/ 112402 h 133956"/>
                  <a:gd name="connsiteX20" fmla="*/ 43487 w 120854"/>
                  <a:gd name="connsiteY20" fmla="*/ 132981 h 13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854" h="133956">
                    <a:moveTo>
                      <a:pt x="43871" y="132854"/>
                    </a:moveTo>
                    <a:cubicBezTo>
                      <a:pt x="26999" y="133684"/>
                      <a:pt x="11212" y="124673"/>
                      <a:pt x="3351" y="109718"/>
                    </a:cubicBezTo>
                    <a:cubicBezTo>
                      <a:pt x="-419" y="99684"/>
                      <a:pt x="-1889" y="88947"/>
                      <a:pt x="-994" y="78275"/>
                    </a:cubicBezTo>
                    <a:lnTo>
                      <a:pt x="-994" y="49578"/>
                    </a:lnTo>
                    <a:cubicBezTo>
                      <a:pt x="-994" y="34687"/>
                      <a:pt x="-994" y="16281"/>
                      <a:pt x="-1570" y="-975"/>
                    </a:cubicBezTo>
                    <a:cubicBezTo>
                      <a:pt x="2456" y="-975"/>
                      <a:pt x="6931" y="-975"/>
                      <a:pt x="11660" y="-975"/>
                    </a:cubicBezTo>
                    <a:cubicBezTo>
                      <a:pt x="16389" y="-975"/>
                      <a:pt x="21246" y="-975"/>
                      <a:pt x="26040" y="-975"/>
                    </a:cubicBezTo>
                    <a:cubicBezTo>
                      <a:pt x="26040" y="16664"/>
                      <a:pt x="25528" y="30469"/>
                      <a:pt x="25528" y="47789"/>
                    </a:cubicBezTo>
                    <a:lnTo>
                      <a:pt x="25528" y="84666"/>
                    </a:lnTo>
                    <a:cubicBezTo>
                      <a:pt x="25528" y="101537"/>
                      <a:pt x="33517" y="114639"/>
                      <a:pt x="55694" y="114639"/>
                    </a:cubicBezTo>
                    <a:cubicBezTo>
                      <a:pt x="69307" y="113872"/>
                      <a:pt x="82217" y="108312"/>
                      <a:pt x="92059" y="98853"/>
                    </a:cubicBezTo>
                    <a:cubicBezTo>
                      <a:pt x="92059" y="89586"/>
                      <a:pt x="92059" y="69774"/>
                      <a:pt x="92059" y="57951"/>
                    </a:cubicBezTo>
                    <a:cubicBezTo>
                      <a:pt x="92059" y="36860"/>
                      <a:pt x="91676" y="14875"/>
                      <a:pt x="91484" y="-975"/>
                    </a:cubicBezTo>
                    <a:cubicBezTo>
                      <a:pt x="94616" y="-975"/>
                      <a:pt x="100048" y="-975"/>
                      <a:pt x="105416" y="-975"/>
                    </a:cubicBezTo>
                    <a:cubicBezTo>
                      <a:pt x="110785" y="-975"/>
                      <a:pt x="116153" y="-975"/>
                      <a:pt x="118966" y="-975"/>
                    </a:cubicBezTo>
                    <a:cubicBezTo>
                      <a:pt x="118966" y="14108"/>
                      <a:pt x="118198" y="22288"/>
                      <a:pt x="118198" y="59931"/>
                    </a:cubicBezTo>
                    <a:cubicBezTo>
                      <a:pt x="118198" y="86454"/>
                      <a:pt x="118582" y="108312"/>
                      <a:pt x="119285" y="130233"/>
                    </a:cubicBezTo>
                    <a:cubicBezTo>
                      <a:pt x="114620" y="130233"/>
                      <a:pt x="109954" y="130233"/>
                      <a:pt x="105353" y="130233"/>
                    </a:cubicBezTo>
                    <a:cubicBezTo>
                      <a:pt x="100751" y="130233"/>
                      <a:pt x="96213" y="130233"/>
                      <a:pt x="91676" y="130233"/>
                    </a:cubicBezTo>
                    <a:cubicBezTo>
                      <a:pt x="91676" y="123842"/>
                      <a:pt x="91676" y="116621"/>
                      <a:pt x="91676" y="112402"/>
                    </a:cubicBezTo>
                    <a:cubicBezTo>
                      <a:pt x="78894" y="125185"/>
                      <a:pt x="61574" y="132598"/>
                      <a:pt x="43487" y="132981"/>
                    </a:cubicBezTo>
                  </a:path>
                </a:pathLst>
              </a:custGeom>
              <a:grpFill/>
              <a:ln w="6363" cap="flat">
                <a:noFill/>
                <a:prstDash val="solid"/>
                <a:miter/>
              </a:ln>
            </p:spPr>
            <p:txBody>
              <a:bodyPr rtlCol="0" anchor="ctr"/>
              <a:lstStyle/>
              <a:p>
                <a:endParaRPr lang="sv-SE" dirty="0">
                  <a:solidFill>
                    <a:schemeClr val="bg1"/>
                  </a:solidFill>
                </a:endParaRPr>
              </a:p>
            </p:txBody>
          </p:sp>
        </p:grpSp>
        <p:grpSp>
          <p:nvGrpSpPr>
            <p:cNvPr id="11" name="Bild 7">
              <a:extLst>
                <a:ext uri="{FF2B5EF4-FFF2-40B4-BE49-F238E27FC236}">
                  <a16:creationId xmlns:a16="http://schemas.microsoft.com/office/drawing/2014/main" id="{097CEED3-0545-4749-A4D7-BD3870D2CB93}"/>
                </a:ext>
              </a:extLst>
            </p:cNvPr>
            <p:cNvGrpSpPr/>
            <p:nvPr userDrawn="1"/>
          </p:nvGrpSpPr>
          <p:grpSpPr>
            <a:xfrm>
              <a:off x="9962286" y="6237019"/>
              <a:ext cx="1335030" cy="370939"/>
              <a:chOff x="9962286" y="6237019"/>
              <a:chExt cx="1335030" cy="370939"/>
            </a:xfrm>
            <a:solidFill>
              <a:schemeClr val="bg1"/>
            </a:solidFill>
          </p:grpSpPr>
          <p:sp>
            <p:nvSpPr>
              <p:cNvPr id="25" name="Frihandsfigur: Form 24">
                <a:extLst>
                  <a:ext uri="{FF2B5EF4-FFF2-40B4-BE49-F238E27FC236}">
                    <a16:creationId xmlns:a16="http://schemas.microsoft.com/office/drawing/2014/main" id="{B63F5D4E-5D30-4432-AA2D-0C048F47BE0B}"/>
                  </a:ext>
                </a:extLst>
              </p:cNvPr>
              <p:cNvSpPr/>
              <p:nvPr/>
            </p:nvSpPr>
            <p:spPr>
              <a:xfrm>
                <a:off x="11178060" y="6442810"/>
                <a:ext cx="119257" cy="132742"/>
              </a:xfrm>
              <a:custGeom>
                <a:avLst/>
                <a:gdLst>
                  <a:gd name="connsiteX0" fmla="*/ 117623 w 119257"/>
                  <a:gd name="connsiteY0" fmla="*/ 131768 h 132742"/>
                  <a:gd name="connsiteX1" fmla="*/ 106631 w 119257"/>
                  <a:gd name="connsiteY1" fmla="*/ 131768 h 132742"/>
                  <a:gd name="connsiteX2" fmla="*/ 96916 w 119257"/>
                  <a:gd name="connsiteY2" fmla="*/ 131768 h 132742"/>
                  <a:gd name="connsiteX3" fmla="*/ 45788 w 119257"/>
                  <a:gd name="connsiteY3" fmla="*/ 71564 h 132742"/>
                  <a:gd name="connsiteX4" fmla="*/ 10509 w 119257"/>
                  <a:gd name="connsiteY4" fmla="*/ 32131 h 132742"/>
                  <a:gd name="connsiteX5" fmla="*/ 10509 w 119257"/>
                  <a:gd name="connsiteY5" fmla="*/ 64662 h 132742"/>
                  <a:gd name="connsiteX6" fmla="*/ 11212 w 119257"/>
                  <a:gd name="connsiteY6" fmla="*/ 130106 h 132742"/>
                  <a:gd name="connsiteX7" fmla="*/ 4821 w 119257"/>
                  <a:gd name="connsiteY7" fmla="*/ 130106 h 132742"/>
                  <a:gd name="connsiteX8" fmla="*/ -1570 w 119257"/>
                  <a:gd name="connsiteY8" fmla="*/ 130106 h 132742"/>
                  <a:gd name="connsiteX9" fmla="*/ -1570 w 119257"/>
                  <a:gd name="connsiteY9" fmla="*/ 64853 h 132742"/>
                  <a:gd name="connsiteX10" fmla="*/ -1570 w 119257"/>
                  <a:gd name="connsiteY10" fmla="*/ -975 h 132742"/>
                  <a:gd name="connsiteX11" fmla="*/ 9359 w 119257"/>
                  <a:gd name="connsiteY11" fmla="*/ -975 h 132742"/>
                  <a:gd name="connsiteX12" fmla="*/ 19201 w 119257"/>
                  <a:gd name="connsiteY12" fmla="*/ -975 h 132742"/>
                  <a:gd name="connsiteX13" fmla="*/ 66623 w 119257"/>
                  <a:gd name="connsiteY13" fmla="*/ 55778 h 132742"/>
                  <a:gd name="connsiteX14" fmla="*/ 104969 w 119257"/>
                  <a:gd name="connsiteY14" fmla="*/ 99556 h 132742"/>
                  <a:gd name="connsiteX15" fmla="*/ 104969 w 119257"/>
                  <a:gd name="connsiteY15" fmla="*/ 64853 h 132742"/>
                  <a:gd name="connsiteX16" fmla="*/ 104458 w 119257"/>
                  <a:gd name="connsiteY16" fmla="*/ -975 h 132742"/>
                  <a:gd name="connsiteX17" fmla="*/ 110849 w 119257"/>
                  <a:gd name="connsiteY17" fmla="*/ -975 h 132742"/>
                  <a:gd name="connsiteX18" fmla="*/ 117687 w 119257"/>
                  <a:gd name="connsiteY18" fmla="*/ -975 h 132742"/>
                  <a:gd name="connsiteX19" fmla="*/ 117687 w 119257"/>
                  <a:gd name="connsiteY19" fmla="*/ 64662 h 132742"/>
                  <a:gd name="connsiteX20" fmla="*/ 117687 w 119257"/>
                  <a:gd name="connsiteY20" fmla="*/ 131768 h 13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9257" h="132742">
                    <a:moveTo>
                      <a:pt x="117623" y="131768"/>
                    </a:moveTo>
                    <a:cubicBezTo>
                      <a:pt x="113469" y="131768"/>
                      <a:pt x="109954" y="131768"/>
                      <a:pt x="106631" y="131768"/>
                    </a:cubicBezTo>
                    <a:cubicBezTo>
                      <a:pt x="103307" y="131768"/>
                      <a:pt x="100240" y="131768"/>
                      <a:pt x="96916" y="131768"/>
                    </a:cubicBezTo>
                    <a:cubicBezTo>
                      <a:pt x="85476" y="119752"/>
                      <a:pt x="71352" y="101537"/>
                      <a:pt x="45788" y="71564"/>
                    </a:cubicBezTo>
                    <a:cubicBezTo>
                      <a:pt x="26615" y="49195"/>
                      <a:pt x="18690" y="40503"/>
                      <a:pt x="10509" y="32131"/>
                    </a:cubicBezTo>
                    <a:cubicBezTo>
                      <a:pt x="10509" y="35774"/>
                      <a:pt x="10509" y="57695"/>
                      <a:pt x="10509" y="64662"/>
                    </a:cubicBezTo>
                    <a:cubicBezTo>
                      <a:pt x="10509" y="79041"/>
                      <a:pt x="10893" y="112083"/>
                      <a:pt x="11212" y="130106"/>
                    </a:cubicBezTo>
                    <a:lnTo>
                      <a:pt x="4821" y="130106"/>
                    </a:lnTo>
                    <a:lnTo>
                      <a:pt x="-1570" y="130106"/>
                    </a:lnTo>
                    <a:cubicBezTo>
                      <a:pt x="-1570" y="113361"/>
                      <a:pt x="-1570" y="80127"/>
                      <a:pt x="-1570" y="64853"/>
                    </a:cubicBezTo>
                    <a:cubicBezTo>
                      <a:pt x="-1570" y="49578"/>
                      <a:pt x="-1570" y="15770"/>
                      <a:pt x="-1570" y="-975"/>
                    </a:cubicBezTo>
                    <a:cubicBezTo>
                      <a:pt x="2520" y="-975"/>
                      <a:pt x="6036" y="-975"/>
                      <a:pt x="9359" y="-975"/>
                    </a:cubicBezTo>
                    <a:cubicBezTo>
                      <a:pt x="12682" y="-975"/>
                      <a:pt x="15750" y="-975"/>
                      <a:pt x="19201" y="-975"/>
                    </a:cubicBezTo>
                    <a:cubicBezTo>
                      <a:pt x="32814" y="15578"/>
                      <a:pt x="38374" y="22672"/>
                      <a:pt x="66623" y="55778"/>
                    </a:cubicBezTo>
                    <a:cubicBezTo>
                      <a:pt x="87010" y="79552"/>
                      <a:pt x="94616" y="88500"/>
                      <a:pt x="104969" y="99556"/>
                    </a:cubicBezTo>
                    <a:cubicBezTo>
                      <a:pt x="104969" y="94635"/>
                      <a:pt x="104969" y="72267"/>
                      <a:pt x="104969" y="64853"/>
                    </a:cubicBezTo>
                    <a:cubicBezTo>
                      <a:pt x="104969" y="50281"/>
                      <a:pt x="104969" y="12510"/>
                      <a:pt x="104458" y="-975"/>
                    </a:cubicBezTo>
                    <a:cubicBezTo>
                      <a:pt x="106311" y="-975"/>
                      <a:pt x="108548" y="-975"/>
                      <a:pt x="110849" y="-975"/>
                    </a:cubicBezTo>
                    <a:cubicBezTo>
                      <a:pt x="113150" y="-975"/>
                      <a:pt x="115514" y="-975"/>
                      <a:pt x="117687" y="-975"/>
                    </a:cubicBezTo>
                    <a:cubicBezTo>
                      <a:pt x="117687" y="14683"/>
                      <a:pt x="117687" y="49003"/>
                      <a:pt x="117687" y="64662"/>
                    </a:cubicBezTo>
                    <a:cubicBezTo>
                      <a:pt x="117687" y="80319"/>
                      <a:pt x="117687" y="115790"/>
                      <a:pt x="117687" y="131768"/>
                    </a:cubicBezTo>
                  </a:path>
                </a:pathLst>
              </a:custGeom>
              <a:grpFill/>
              <a:ln w="6363" cap="flat">
                <a:noFill/>
                <a:prstDash val="solid"/>
                <a:miter/>
              </a:ln>
            </p:spPr>
            <p:txBody>
              <a:bodyPr rtlCol="0" anchor="ctr"/>
              <a:lstStyle/>
              <a:p>
                <a:endParaRPr lang="sv-SE" dirty="0">
                  <a:solidFill>
                    <a:schemeClr val="bg1"/>
                  </a:solidFill>
                </a:endParaRPr>
              </a:p>
            </p:txBody>
          </p:sp>
          <p:sp>
            <p:nvSpPr>
              <p:cNvPr id="26" name="Frihandsfigur: Form 25">
                <a:extLst>
                  <a:ext uri="{FF2B5EF4-FFF2-40B4-BE49-F238E27FC236}">
                    <a16:creationId xmlns:a16="http://schemas.microsoft.com/office/drawing/2014/main" id="{0CC87584-0A7C-4925-AC37-8CEC8803DD23}"/>
                  </a:ext>
                </a:extLst>
              </p:cNvPr>
              <p:cNvSpPr/>
              <p:nvPr/>
            </p:nvSpPr>
            <p:spPr>
              <a:xfrm>
                <a:off x="9962286" y="6237019"/>
                <a:ext cx="293610" cy="370939"/>
              </a:xfrm>
              <a:custGeom>
                <a:avLst/>
                <a:gdLst>
                  <a:gd name="connsiteX0" fmla="*/ 291912 w 293610"/>
                  <a:gd name="connsiteY0" fmla="*/ 878 h 370939"/>
                  <a:gd name="connsiteX1" fmla="*/ 291912 w 293610"/>
                  <a:gd name="connsiteY1" fmla="*/ -975 h 370939"/>
                  <a:gd name="connsiteX2" fmla="*/ -1501 w 293610"/>
                  <a:gd name="connsiteY2" fmla="*/ -975 h 370939"/>
                  <a:gd name="connsiteX3" fmla="*/ -1501 w 293610"/>
                  <a:gd name="connsiteY3" fmla="*/ 217598 h 370939"/>
                  <a:gd name="connsiteX4" fmla="*/ 3612 w 293610"/>
                  <a:gd name="connsiteY4" fmla="*/ 269174 h 370939"/>
                  <a:gd name="connsiteX5" fmla="*/ 144854 w 293610"/>
                  <a:gd name="connsiteY5" fmla="*/ 369961 h 370939"/>
                  <a:gd name="connsiteX6" fmla="*/ 232219 w 293610"/>
                  <a:gd name="connsiteY6" fmla="*/ 343119 h 370939"/>
                  <a:gd name="connsiteX7" fmla="*/ 284306 w 293610"/>
                  <a:gd name="connsiteY7" fmla="*/ 275054 h 370939"/>
                  <a:gd name="connsiteX8" fmla="*/ 292040 w 293610"/>
                  <a:gd name="connsiteY8" fmla="*/ 192610 h 370939"/>
                  <a:gd name="connsiteX9" fmla="*/ 10130 w 293610"/>
                  <a:gd name="connsiteY9" fmla="*/ 10657 h 370939"/>
                  <a:gd name="connsiteX10" fmla="*/ 280216 w 293610"/>
                  <a:gd name="connsiteY10" fmla="*/ 10657 h 370939"/>
                  <a:gd name="connsiteX11" fmla="*/ 280216 w 293610"/>
                  <a:gd name="connsiteY11" fmla="*/ 186602 h 370939"/>
                  <a:gd name="connsiteX12" fmla="*/ 273314 w 293610"/>
                  <a:gd name="connsiteY12" fmla="*/ 270836 h 370939"/>
                  <a:gd name="connsiteX13" fmla="*/ 273314 w 293610"/>
                  <a:gd name="connsiteY13" fmla="*/ 270836 h 370939"/>
                  <a:gd name="connsiteX14" fmla="*/ 272355 w 293610"/>
                  <a:gd name="connsiteY14" fmla="*/ 273648 h 370939"/>
                  <a:gd name="connsiteX15" fmla="*/ 271716 w 293610"/>
                  <a:gd name="connsiteY15" fmla="*/ 273648 h 370939"/>
                  <a:gd name="connsiteX16" fmla="*/ 271716 w 293610"/>
                  <a:gd name="connsiteY16" fmla="*/ 273648 h 370939"/>
                  <a:gd name="connsiteX17" fmla="*/ 268393 w 293610"/>
                  <a:gd name="connsiteY17" fmla="*/ 272306 h 370939"/>
                  <a:gd name="connsiteX18" fmla="*/ 268393 w 293610"/>
                  <a:gd name="connsiteY18" fmla="*/ 272306 h 370939"/>
                  <a:gd name="connsiteX19" fmla="*/ 235096 w 293610"/>
                  <a:gd name="connsiteY19" fmla="*/ 269558 h 370939"/>
                  <a:gd name="connsiteX20" fmla="*/ 228705 w 293610"/>
                  <a:gd name="connsiteY20" fmla="*/ 271347 h 370939"/>
                  <a:gd name="connsiteX21" fmla="*/ 175978 w 293610"/>
                  <a:gd name="connsiteY21" fmla="*/ 274287 h 370939"/>
                  <a:gd name="connsiteX22" fmla="*/ 114177 w 293610"/>
                  <a:gd name="connsiteY22" fmla="*/ 274287 h 370939"/>
                  <a:gd name="connsiteX23" fmla="*/ 61387 w 293610"/>
                  <a:gd name="connsiteY23" fmla="*/ 271347 h 370939"/>
                  <a:gd name="connsiteX24" fmla="*/ 61387 w 293610"/>
                  <a:gd name="connsiteY24" fmla="*/ 271347 h 370939"/>
                  <a:gd name="connsiteX25" fmla="*/ 55443 w 293610"/>
                  <a:gd name="connsiteY25" fmla="*/ 269558 h 370939"/>
                  <a:gd name="connsiteX26" fmla="*/ 43939 w 293610"/>
                  <a:gd name="connsiteY26" fmla="*/ 268024 h 370939"/>
                  <a:gd name="connsiteX27" fmla="*/ 22082 w 293610"/>
                  <a:gd name="connsiteY27" fmla="*/ 272306 h 370939"/>
                  <a:gd name="connsiteX28" fmla="*/ 22082 w 293610"/>
                  <a:gd name="connsiteY28" fmla="*/ 272306 h 370939"/>
                  <a:gd name="connsiteX29" fmla="*/ 18695 w 293610"/>
                  <a:gd name="connsiteY29" fmla="*/ 273776 h 370939"/>
                  <a:gd name="connsiteX30" fmla="*/ 18695 w 293610"/>
                  <a:gd name="connsiteY30" fmla="*/ 273776 h 370939"/>
                  <a:gd name="connsiteX31" fmla="*/ 17416 w 293610"/>
                  <a:gd name="connsiteY31" fmla="*/ 274287 h 370939"/>
                  <a:gd name="connsiteX32" fmla="*/ 14221 w 293610"/>
                  <a:gd name="connsiteY32" fmla="*/ 264125 h 370939"/>
                  <a:gd name="connsiteX33" fmla="*/ 10067 w 293610"/>
                  <a:gd name="connsiteY33" fmla="*/ 217854 h 370939"/>
                  <a:gd name="connsiteX34" fmla="*/ 144854 w 293610"/>
                  <a:gd name="connsiteY34" fmla="*/ 358330 h 370939"/>
                  <a:gd name="connsiteX35" fmla="*/ 22082 w 293610"/>
                  <a:gd name="connsiteY35" fmla="*/ 285152 h 370939"/>
                  <a:gd name="connsiteX36" fmla="*/ 24958 w 293610"/>
                  <a:gd name="connsiteY36" fmla="*/ 283746 h 370939"/>
                  <a:gd name="connsiteX37" fmla="*/ 52312 w 293610"/>
                  <a:gd name="connsiteY37" fmla="*/ 280742 h 370939"/>
                  <a:gd name="connsiteX38" fmla="*/ 57872 w 293610"/>
                  <a:gd name="connsiteY38" fmla="*/ 282404 h 370939"/>
                  <a:gd name="connsiteX39" fmla="*/ 58255 w 293610"/>
                  <a:gd name="connsiteY39" fmla="*/ 282404 h 370939"/>
                  <a:gd name="connsiteX40" fmla="*/ 94557 w 293610"/>
                  <a:gd name="connsiteY40" fmla="*/ 289370 h 370939"/>
                  <a:gd name="connsiteX41" fmla="*/ 118395 w 293610"/>
                  <a:gd name="connsiteY41" fmla="*/ 285088 h 370939"/>
                  <a:gd name="connsiteX42" fmla="*/ 172080 w 293610"/>
                  <a:gd name="connsiteY42" fmla="*/ 285088 h 370939"/>
                  <a:gd name="connsiteX43" fmla="*/ 232283 w 293610"/>
                  <a:gd name="connsiteY43" fmla="*/ 282404 h 370939"/>
                  <a:gd name="connsiteX44" fmla="*/ 232283 w 293610"/>
                  <a:gd name="connsiteY44" fmla="*/ 282404 h 370939"/>
                  <a:gd name="connsiteX45" fmla="*/ 238035 w 293610"/>
                  <a:gd name="connsiteY45" fmla="*/ 280678 h 370939"/>
                  <a:gd name="connsiteX46" fmla="*/ 265325 w 293610"/>
                  <a:gd name="connsiteY46" fmla="*/ 283682 h 370939"/>
                  <a:gd name="connsiteX47" fmla="*/ 267562 w 293610"/>
                  <a:gd name="connsiteY47" fmla="*/ 284705 h 370939"/>
                  <a:gd name="connsiteX48" fmla="*/ 144662 w 293610"/>
                  <a:gd name="connsiteY48" fmla="*/ 358266 h 37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93610" h="370939">
                    <a:moveTo>
                      <a:pt x="291912" y="878"/>
                    </a:moveTo>
                    <a:lnTo>
                      <a:pt x="291912" y="-975"/>
                    </a:lnTo>
                    <a:lnTo>
                      <a:pt x="-1501" y="-975"/>
                    </a:lnTo>
                    <a:lnTo>
                      <a:pt x="-1501" y="217598"/>
                    </a:lnTo>
                    <a:cubicBezTo>
                      <a:pt x="-1948" y="234918"/>
                      <a:pt x="-223" y="252238"/>
                      <a:pt x="3612" y="269174"/>
                    </a:cubicBezTo>
                    <a:cubicBezTo>
                      <a:pt x="20293" y="328547"/>
                      <a:pt x="78387" y="369961"/>
                      <a:pt x="144854" y="369961"/>
                    </a:cubicBezTo>
                    <a:cubicBezTo>
                      <a:pt x="176042" y="370153"/>
                      <a:pt x="206528" y="360758"/>
                      <a:pt x="232219" y="343119"/>
                    </a:cubicBezTo>
                    <a:cubicBezTo>
                      <a:pt x="256442" y="326566"/>
                      <a:pt x="274656" y="302727"/>
                      <a:pt x="284306" y="275054"/>
                    </a:cubicBezTo>
                    <a:cubicBezTo>
                      <a:pt x="284306" y="274223"/>
                      <a:pt x="292040" y="255306"/>
                      <a:pt x="292040" y="192610"/>
                    </a:cubicBezTo>
                    <a:close/>
                    <a:moveTo>
                      <a:pt x="10130" y="10657"/>
                    </a:moveTo>
                    <a:lnTo>
                      <a:pt x="280216" y="10657"/>
                    </a:lnTo>
                    <a:lnTo>
                      <a:pt x="280216" y="186602"/>
                    </a:lnTo>
                    <a:cubicBezTo>
                      <a:pt x="280216" y="215873"/>
                      <a:pt x="278107" y="253261"/>
                      <a:pt x="273314" y="270836"/>
                    </a:cubicBezTo>
                    <a:lnTo>
                      <a:pt x="273314" y="270836"/>
                    </a:lnTo>
                    <a:lnTo>
                      <a:pt x="272355" y="273648"/>
                    </a:lnTo>
                    <a:lnTo>
                      <a:pt x="271716" y="273648"/>
                    </a:lnTo>
                    <a:lnTo>
                      <a:pt x="271716" y="273648"/>
                    </a:lnTo>
                    <a:lnTo>
                      <a:pt x="268393" y="272306"/>
                    </a:lnTo>
                    <a:lnTo>
                      <a:pt x="268393" y="272306"/>
                    </a:lnTo>
                    <a:cubicBezTo>
                      <a:pt x="257847" y="267960"/>
                      <a:pt x="246216" y="267001"/>
                      <a:pt x="235096" y="269558"/>
                    </a:cubicBezTo>
                    <a:cubicBezTo>
                      <a:pt x="233114" y="270069"/>
                      <a:pt x="231133" y="270708"/>
                      <a:pt x="228705" y="271347"/>
                    </a:cubicBezTo>
                    <a:cubicBezTo>
                      <a:pt x="213877" y="275885"/>
                      <a:pt x="195408" y="281509"/>
                      <a:pt x="175978" y="274287"/>
                    </a:cubicBezTo>
                    <a:cubicBezTo>
                      <a:pt x="156741" y="263806"/>
                      <a:pt x="133414" y="263806"/>
                      <a:pt x="114177" y="274287"/>
                    </a:cubicBezTo>
                    <a:cubicBezTo>
                      <a:pt x="94685" y="281509"/>
                      <a:pt x="76278" y="275885"/>
                      <a:pt x="61387" y="271347"/>
                    </a:cubicBezTo>
                    <a:lnTo>
                      <a:pt x="61387" y="271347"/>
                    </a:lnTo>
                    <a:lnTo>
                      <a:pt x="55443" y="269558"/>
                    </a:lnTo>
                    <a:cubicBezTo>
                      <a:pt x="51672" y="268535"/>
                      <a:pt x="47838" y="268024"/>
                      <a:pt x="43939" y="268024"/>
                    </a:cubicBezTo>
                    <a:cubicBezTo>
                      <a:pt x="36462" y="268151"/>
                      <a:pt x="29048" y="269622"/>
                      <a:pt x="22082" y="272306"/>
                    </a:cubicBezTo>
                    <a:lnTo>
                      <a:pt x="22082" y="272306"/>
                    </a:lnTo>
                    <a:lnTo>
                      <a:pt x="18695" y="273776"/>
                    </a:lnTo>
                    <a:lnTo>
                      <a:pt x="18695" y="273776"/>
                    </a:lnTo>
                    <a:lnTo>
                      <a:pt x="17416" y="274287"/>
                    </a:lnTo>
                    <a:cubicBezTo>
                      <a:pt x="16202" y="270836"/>
                      <a:pt x="15116" y="267449"/>
                      <a:pt x="14221" y="264125"/>
                    </a:cubicBezTo>
                    <a:cubicBezTo>
                      <a:pt x="11025" y="248915"/>
                      <a:pt x="9619" y="233385"/>
                      <a:pt x="10067" y="217854"/>
                    </a:cubicBezTo>
                    <a:close/>
                    <a:moveTo>
                      <a:pt x="144854" y="358330"/>
                    </a:moveTo>
                    <a:cubicBezTo>
                      <a:pt x="91553" y="358330"/>
                      <a:pt x="43492" y="329633"/>
                      <a:pt x="22082" y="285152"/>
                    </a:cubicBezTo>
                    <a:lnTo>
                      <a:pt x="24958" y="283746"/>
                    </a:lnTo>
                    <a:cubicBezTo>
                      <a:pt x="33522" y="279848"/>
                      <a:pt x="43108" y="278825"/>
                      <a:pt x="52312" y="280742"/>
                    </a:cubicBezTo>
                    <a:lnTo>
                      <a:pt x="57872" y="282404"/>
                    </a:lnTo>
                    <a:lnTo>
                      <a:pt x="58255" y="282404"/>
                    </a:lnTo>
                    <a:cubicBezTo>
                      <a:pt x="69951" y="286558"/>
                      <a:pt x="82158" y="288922"/>
                      <a:pt x="94557" y="289370"/>
                    </a:cubicBezTo>
                    <a:cubicBezTo>
                      <a:pt x="102673" y="289434"/>
                      <a:pt x="110789" y="287964"/>
                      <a:pt x="118395" y="285088"/>
                    </a:cubicBezTo>
                    <a:cubicBezTo>
                      <a:pt x="135012" y="275629"/>
                      <a:pt x="155463" y="275629"/>
                      <a:pt x="172080" y="285088"/>
                    </a:cubicBezTo>
                    <a:cubicBezTo>
                      <a:pt x="195216" y="293716"/>
                      <a:pt x="215795" y="287453"/>
                      <a:pt x="232283" y="282404"/>
                    </a:cubicBezTo>
                    <a:lnTo>
                      <a:pt x="232283" y="282404"/>
                    </a:lnTo>
                    <a:lnTo>
                      <a:pt x="238035" y="280678"/>
                    </a:lnTo>
                    <a:cubicBezTo>
                      <a:pt x="247239" y="278761"/>
                      <a:pt x="256761" y="279784"/>
                      <a:pt x="265325" y="283682"/>
                    </a:cubicBezTo>
                    <a:lnTo>
                      <a:pt x="267562" y="284705"/>
                    </a:lnTo>
                    <a:cubicBezTo>
                      <a:pt x="246216" y="328739"/>
                      <a:pt x="197260" y="358266"/>
                      <a:pt x="144662" y="358266"/>
                    </a:cubicBezTo>
                  </a:path>
                </a:pathLst>
              </a:custGeom>
              <a:grpFill/>
              <a:ln w="6363" cap="flat">
                <a:noFill/>
                <a:prstDash val="solid"/>
                <a:miter/>
              </a:ln>
            </p:spPr>
            <p:txBody>
              <a:bodyPr rtlCol="0" anchor="ctr"/>
              <a:lstStyle/>
              <a:p>
                <a:endParaRPr lang="sv-SE" dirty="0">
                  <a:solidFill>
                    <a:schemeClr val="bg1"/>
                  </a:solidFill>
                </a:endParaRPr>
              </a:p>
            </p:txBody>
          </p:sp>
        </p:grpSp>
        <p:grpSp>
          <p:nvGrpSpPr>
            <p:cNvPr id="12" name="Bild 7">
              <a:extLst>
                <a:ext uri="{FF2B5EF4-FFF2-40B4-BE49-F238E27FC236}">
                  <a16:creationId xmlns:a16="http://schemas.microsoft.com/office/drawing/2014/main" id="{92E277FB-753D-44CC-8655-7A87E3F3D54A}"/>
                </a:ext>
              </a:extLst>
            </p:cNvPr>
            <p:cNvGrpSpPr/>
            <p:nvPr userDrawn="1"/>
          </p:nvGrpSpPr>
          <p:grpSpPr>
            <a:xfrm>
              <a:off x="10000063" y="6286102"/>
              <a:ext cx="218126" cy="223385"/>
              <a:chOff x="10000063" y="6286102"/>
              <a:chExt cx="218126" cy="223385"/>
            </a:xfrm>
            <a:solidFill>
              <a:schemeClr val="bg1"/>
            </a:solidFill>
          </p:grpSpPr>
          <p:sp>
            <p:nvSpPr>
              <p:cNvPr id="14" name="Frihandsfigur: Form 13">
                <a:extLst>
                  <a:ext uri="{FF2B5EF4-FFF2-40B4-BE49-F238E27FC236}">
                    <a16:creationId xmlns:a16="http://schemas.microsoft.com/office/drawing/2014/main" id="{066822A5-746A-499E-97F6-E090038528F7}"/>
                  </a:ext>
                </a:extLst>
              </p:cNvPr>
              <p:cNvSpPr/>
              <p:nvPr/>
            </p:nvSpPr>
            <p:spPr>
              <a:xfrm>
                <a:off x="10000063" y="6327324"/>
                <a:ext cx="66530" cy="20898"/>
              </a:xfrm>
              <a:custGeom>
                <a:avLst/>
                <a:gdLst>
                  <a:gd name="connsiteX0" fmla="*/ 8244 w 66530"/>
                  <a:gd name="connsiteY0" fmla="*/ 20899 h 20898"/>
                  <a:gd name="connsiteX1" fmla="*/ 54580 w 66530"/>
                  <a:gd name="connsiteY1" fmla="*/ 20899 h 20898"/>
                  <a:gd name="connsiteX2" fmla="*/ 58286 w 66530"/>
                  <a:gd name="connsiteY2" fmla="*/ 20899 h 20898"/>
                  <a:gd name="connsiteX3" fmla="*/ 58286 w 66530"/>
                  <a:gd name="connsiteY3" fmla="*/ 12143 h 20898"/>
                  <a:gd name="connsiteX4" fmla="*/ 66531 w 66530"/>
                  <a:gd name="connsiteY4" fmla="*/ 12143 h 20898"/>
                  <a:gd name="connsiteX5" fmla="*/ 66531 w 66530"/>
                  <a:gd name="connsiteY5" fmla="*/ 0 h 20898"/>
                  <a:gd name="connsiteX6" fmla="*/ 48572 w 66530"/>
                  <a:gd name="connsiteY6" fmla="*/ 0 h 20898"/>
                  <a:gd name="connsiteX7" fmla="*/ 48572 w 66530"/>
                  <a:gd name="connsiteY7" fmla="*/ 8628 h 20898"/>
                  <a:gd name="connsiteX8" fmla="*/ 39561 w 66530"/>
                  <a:gd name="connsiteY8" fmla="*/ 8628 h 20898"/>
                  <a:gd name="connsiteX9" fmla="*/ 39561 w 66530"/>
                  <a:gd name="connsiteY9" fmla="*/ 0 h 20898"/>
                  <a:gd name="connsiteX10" fmla="*/ 26970 w 66530"/>
                  <a:gd name="connsiteY10" fmla="*/ 0 h 20898"/>
                  <a:gd name="connsiteX11" fmla="*/ 26970 w 66530"/>
                  <a:gd name="connsiteY11" fmla="*/ 8628 h 20898"/>
                  <a:gd name="connsiteX12" fmla="*/ 17959 w 66530"/>
                  <a:gd name="connsiteY12" fmla="*/ 8628 h 20898"/>
                  <a:gd name="connsiteX13" fmla="*/ 17959 w 66530"/>
                  <a:gd name="connsiteY13" fmla="*/ 0 h 20898"/>
                  <a:gd name="connsiteX14" fmla="*/ 0 w 66530"/>
                  <a:gd name="connsiteY14" fmla="*/ 0 h 20898"/>
                  <a:gd name="connsiteX15" fmla="*/ 0 w 66530"/>
                  <a:gd name="connsiteY15" fmla="*/ 12143 h 20898"/>
                  <a:gd name="connsiteX16" fmla="*/ 8244 w 66530"/>
                  <a:gd name="connsiteY16" fmla="*/ 12143 h 20898"/>
                  <a:gd name="connsiteX17" fmla="*/ 8244 w 66530"/>
                  <a:gd name="connsiteY17" fmla="*/ 20899 h 2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30" h="20898">
                    <a:moveTo>
                      <a:pt x="8244" y="20899"/>
                    </a:moveTo>
                    <a:lnTo>
                      <a:pt x="54580" y="20899"/>
                    </a:lnTo>
                    <a:lnTo>
                      <a:pt x="58286" y="20899"/>
                    </a:lnTo>
                    <a:lnTo>
                      <a:pt x="58286" y="12143"/>
                    </a:lnTo>
                    <a:lnTo>
                      <a:pt x="66531" y="12143"/>
                    </a:lnTo>
                    <a:lnTo>
                      <a:pt x="66531" y="0"/>
                    </a:lnTo>
                    <a:lnTo>
                      <a:pt x="48572" y="0"/>
                    </a:lnTo>
                    <a:lnTo>
                      <a:pt x="48572" y="8628"/>
                    </a:lnTo>
                    <a:lnTo>
                      <a:pt x="39561" y="8628"/>
                    </a:lnTo>
                    <a:lnTo>
                      <a:pt x="39561" y="0"/>
                    </a:lnTo>
                    <a:lnTo>
                      <a:pt x="26970" y="0"/>
                    </a:lnTo>
                    <a:lnTo>
                      <a:pt x="26970" y="8628"/>
                    </a:lnTo>
                    <a:lnTo>
                      <a:pt x="17959" y="8628"/>
                    </a:lnTo>
                    <a:lnTo>
                      <a:pt x="17959" y="0"/>
                    </a:lnTo>
                    <a:lnTo>
                      <a:pt x="0" y="0"/>
                    </a:lnTo>
                    <a:lnTo>
                      <a:pt x="0" y="12143"/>
                    </a:lnTo>
                    <a:lnTo>
                      <a:pt x="8244" y="12143"/>
                    </a:lnTo>
                    <a:lnTo>
                      <a:pt x="8244" y="20899"/>
                    </a:lnTo>
                    <a:close/>
                  </a:path>
                </a:pathLst>
              </a:custGeom>
              <a:grpFill/>
              <a:ln w="6363" cap="flat">
                <a:noFill/>
                <a:prstDash val="solid"/>
                <a:miter/>
              </a:ln>
            </p:spPr>
            <p:txBody>
              <a:bodyPr rtlCol="0" anchor="ctr"/>
              <a:lstStyle/>
              <a:p>
                <a:endParaRPr lang="sv-SE" dirty="0"/>
              </a:p>
            </p:txBody>
          </p:sp>
          <p:sp>
            <p:nvSpPr>
              <p:cNvPr id="15" name="Frihandsfigur: Form 14">
                <a:extLst>
                  <a:ext uri="{FF2B5EF4-FFF2-40B4-BE49-F238E27FC236}">
                    <a16:creationId xmlns:a16="http://schemas.microsoft.com/office/drawing/2014/main" id="{773DCCEB-39EB-4051-984D-72267217B3BB}"/>
                  </a:ext>
                </a:extLst>
              </p:cNvPr>
              <p:cNvSpPr/>
              <p:nvPr/>
            </p:nvSpPr>
            <p:spPr>
              <a:xfrm>
                <a:off x="10151658" y="6327324"/>
                <a:ext cx="66530" cy="20898"/>
              </a:xfrm>
              <a:custGeom>
                <a:avLst/>
                <a:gdLst>
                  <a:gd name="connsiteX0" fmla="*/ 48572 w 66530"/>
                  <a:gd name="connsiteY0" fmla="*/ 8628 h 20898"/>
                  <a:gd name="connsiteX1" fmla="*/ 39497 w 66530"/>
                  <a:gd name="connsiteY1" fmla="*/ 8628 h 20898"/>
                  <a:gd name="connsiteX2" fmla="*/ 39497 w 66530"/>
                  <a:gd name="connsiteY2" fmla="*/ 0 h 20898"/>
                  <a:gd name="connsiteX3" fmla="*/ 26970 w 66530"/>
                  <a:gd name="connsiteY3" fmla="*/ 0 h 20898"/>
                  <a:gd name="connsiteX4" fmla="*/ 26970 w 66530"/>
                  <a:gd name="connsiteY4" fmla="*/ 8628 h 20898"/>
                  <a:gd name="connsiteX5" fmla="*/ 17895 w 66530"/>
                  <a:gd name="connsiteY5" fmla="*/ 8628 h 20898"/>
                  <a:gd name="connsiteX6" fmla="*/ 17895 w 66530"/>
                  <a:gd name="connsiteY6" fmla="*/ 0 h 20898"/>
                  <a:gd name="connsiteX7" fmla="*/ 0 w 66530"/>
                  <a:gd name="connsiteY7" fmla="*/ 0 h 20898"/>
                  <a:gd name="connsiteX8" fmla="*/ 0 w 66530"/>
                  <a:gd name="connsiteY8" fmla="*/ 12143 h 20898"/>
                  <a:gd name="connsiteX9" fmla="*/ 8244 w 66530"/>
                  <a:gd name="connsiteY9" fmla="*/ 12143 h 20898"/>
                  <a:gd name="connsiteX10" fmla="*/ 8244 w 66530"/>
                  <a:gd name="connsiteY10" fmla="*/ 20899 h 20898"/>
                  <a:gd name="connsiteX11" fmla="*/ 54835 w 66530"/>
                  <a:gd name="connsiteY11" fmla="*/ 20899 h 20898"/>
                  <a:gd name="connsiteX12" fmla="*/ 58222 w 66530"/>
                  <a:gd name="connsiteY12" fmla="*/ 20899 h 20898"/>
                  <a:gd name="connsiteX13" fmla="*/ 58222 w 66530"/>
                  <a:gd name="connsiteY13" fmla="*/ 12143 h 20898"/>
                  <a:gd name="connsiteX14" fmla="*/ 66531 w 66530"/>
                  <a:gd name="connsiteY14" fmla="*/ 12143 h 20898"/>
                  <a:gd name="connsiteX15" fmla="*/ 66531 w 66530"/>
                  <a:gd name="connsiteY15" fmla="*/ 0 h 20898"/>
                  <a:gd name="connsiteX16" fmla="*/ 48572 w 66530"/>
                  <a:gd name="connsiteY16" fmla="*/ 0 h 20898"/>
                  <a:gd name="connsiteX17" fmla="*/ 48572 w 66530"/>
                  <a:gd name="connsiteY17" fmla="*/ 8628 h 2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30" h="20898">
                    <a:moveTo>
                      <a:pt x="48572" y="8628"/>
                    </a:moveTo>
                    <a:lnTo>
                      <a:pt x="39497" y="8628"/>
                    </a:lnTo>
                    <a:lnTo>
                      <a:pt x="39497" y="0"/>
                    </a:lnTo>
                    <a:lnTo>
                      <a:pt x="26970" y="0"/>
                    </a:lnTo>
                    <a:lnTo>
                      <a:pt x="26970" y="8628"/>
                    </a:lnTo>
                    <a:lnTo>
                      <a:pt x="17895" y="8628"/>
                    </a:lnTo>
                    <a:lnTo>
                      <a:pt x="17895" y="0"/>
                    </a:lnTo>
                    <a:lnTo>
                      <a:pt x="0" y="0"/>
                    </a:lnTo>
                    <a:lnTo>
                      <a:pt x="0" y="12143"/>
                    </a:lnTo>
                    <a:lnTo>
                      <a:pt x="8244" y="12143"/>
                    </a:lnTo>
                    <a:lnTo>
                      <a:pt x="8244" y="20899"/>
                    </a:lnTo>
                    <a:lnTo>
                      <a:pt x="54835" y="20899"/>
                    </a:lnTo>
                    <a:lnTo>
                      <a:pt x="58222" y="20899"/>
                    </a:lnTo>
                    <a:lnTo>
                      <a:pt x="58222" y="12143"/>
                    </a:lnTo>
                    <a:lnTo>
                      <a:pt x="66531" y="12143"/>
                    </a:lnTo>
                    <a:lnTo>
                      <a:pt x="66531" y="0"/>
                    </a:lnTo>
                    <a:lnTo>
                      <a:pt x="48572" y="0"/>
                    </a:lnTo>
                    <a:lnTo>
                      <a:pt x="48572" y="8628"/>
                    </a:lnTo>
                    <a:close/>
                  </a:path>
                </a:pathLst>
              </a:custGeom>
              <a:grpFill/>
              <a:ln w="6363" cap="flat">
                <a:noFill/>
                <a:prstDash val="solid"/>
                <a:miter/>
              </a:ln>
            </p:spPr>
            <p:txBody>
              <a:bodyPr rtlCol="0" anchor="ctr"/>
              <a:lstStyle/>
              <a:p>
                <a:endParaRPr lang="sv-SE" dirty="0"/>
              </a:p>
            </p:txBody>
          </p:sp>
          <p:sp>
            <p:nvSpPr>
              <p:cNvPr id="16" name="Frihandsfigur: Form 15">
                <a:extLst>
                  <a:ext uri="{FF2B5EF4-FFF2-40B4-BE49-F238E27FC236}">
                    <a16:creationId xmlns:a16="http://schemas.microsoft.com/office/drawing/2014/main" id="{2B0C0F92-F3CE-4C98-AA87-FAA52B4171F5}"/>
                  </a:ext>
                </a:extLst>
              </p:cNvPr>
              <p:cNvSpPr/>
              <p:nvPr/>
            </p:nvSpPr>
            <p:spPr>
              <a:xfrm>
                <a:off x="10068830" y="6286102"/>
                <a:ext cx="80463" cy="28951"/>
              </a:xfrm>
              <a:custGeom>
                <a:avLst/>
                <a:gdLst>
                  <a:gd name="connsiteX0" fmla="*/ 11057 w 80463"/>
                  <a:gd name="connsiteY0" fmla="*/ 28951 h 28951"/>
                  <a:gd name="connsiteX1" fmla="*/ 69279 w 80463"/>
                  <a:gd name="connsiteY1" fmla="*/ 28951 h 28951"/>
                  <a:gd name="connsiteX2" fmla="*/ 69279 w 80463"/>
                  <a:gd name="connsiteY2" fmla="*/ 17639 h 28951"/>
                  <a:gd name="connsiteX3" fmla="*/ 80463 w 80463"/>
                  <a:gd name="connsiteY3" fmla="*/ 17639 h 28951"/>
                  <a:gd name="connsiteX4" fmla="*/ 80463 w 80463"/>
                  <a:gd name="connsiteY4" fmla="*/ 64 h 28951"/>
                  <a:gd name="connsiteX5" fmla="*/ 63399 w 80463"/>
                  <a:gd name="connsiteY5" fmla="*/ 64 h 28951"/>
                  <a:gd name="connsiteX6" fmla="*/ 63399 w 80463"/>
                  <a:gd name="connsiteY6" fmla="*/ 10609 h 28951"/>
                  <a:gd name="connsiteX7" fmla="*/ 48764 w 80463"/>
                  <a:gd name="connsiteY7" fmla="*/ 10609 h 28951"/>
                  <a:gd name="connsiteX8" fmla="*/ 48764 w 80463"/>
                  <a:gd name="connsiteY8" fmla="*/ 0 h 28951"/>
                  <a:gd name="connsiteX9" fmla="*/ 31700 w 80463"/>
                  <a:gd name="connsiteY9" fmla="*/ 0 h 28951"/>
                  <a:gd name="connsiteX10" fmla="*/ 31700 w 80463"/>
                  <a:gd name="connsiteY10" fmla="*/ 10609 h 28951"/>
                  <a:gd name="connsiteX11" fmla="*/ 17320 w 80463"/>
                  <a:gd name="connsiteY11" fmla="*/ 10609 h 28951"/>
                  <a:gd name="connsiteX12" fmla="*/ 17320 w 80463"/>
                  <a:gd name="connsiteY12" fmla="*/ 64 h 28951"/>
                  <a:gd name="connsiteX13" fmla="*/ 0 w 80463"/>
                  <a:gd name="connsiteY13" fmla="*/ 64 h 28951"/>
                  <a:gd name="connsiteX14" fmla="*/ 0 w 80463"/>
                  <a:gd name="connsiteY14" fmla="*/ 17639 h 28951"/>
                  <a:gd name="connsiteX15" fmla="*/ 11057 w 80463"/>
                  <a:gd name="connsiteY15" fmla="*/ 17639 h 28951"/>
                  <a:gd name="connsiteX16" fmla="*/ 11057 w 80463"/>
                  <a:gd name="connsiteY16" fmla="*/ 28951 h 2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463" h="28951">
                    <a:moveTo>
                      <a:pt x="11057" y="28951"/>
                    </a:moveTo>
                    <a:lnTo>
                      <a:pt x="69279" y="28951"/>
                    </a:lnTo>
                    <a:lnTo>
                      <a:pt x="69279" y="17639"/>
                    </a:lnTo>
                    <a:lnTo>
                      <a:pt x="80463" y="17639"/>
                    </a:lnTo>
                    <a:lnTo>
                      <a:pt x="80463" y="64"/>
                    </a:lnTo>
                    <a:lnTo>
                      <a:pt x="63399" y="64"/>
                    </a:lnTo>
                    <a:lnTo>
                      <a:pt x="63399" y="10609"/>
                    </a:lnTo>
                    <a:lnTo>
                      <a:pt x="48764" y="10609"/>
                    </a:lnTo>
                    <a:lnTo>
                      <a:pt x="48764" y="0"/>
                    </a:lnTo>
                    <a:lnTo>
                      <a:pt x="31700" y="0"/>
                    </a:lnTo>
                    <a:lnTo>
                      <a:pt x="31700" y="10609"/>
                    </a:lnTo>
                    <a:lnTo>
                      <a:pt x="17320" y="10609"/>
                    </a:lnTo>
                    <a:lnTo>
                      <a:pt x="17320" y="64"/>
                    </a:lnTo>
                    <a:lnTo>
                      <a:pt x="0" y="64"/>
                    </a:lnTo>
                    <a:lnTo>
                      <a:pt x="0" y="17639"/>
                    </a:lnTo>
                    <a:lnTo>
                      <a:pt x="11057" y="17639"/>
                    </a:lnTo>
                    <a:lnTo>
                      <a:pt x="11057" y="28951"/>
                    </a:lnTo>
                    <a:close/>
                  </a:path>
                </a:pathLst>
              </a:custGeom>
              <a:grpFill/>
              <a:ln w="6363" cap="flat">
                <a:noFill/>
                <a:prstDash val="solid"/>
                <a:miter/>
              </a:ln>
            </p:spPr>
            <p:txBody>
              <a:bodyPr rtlCol="0" anchor="ctr"/>
              <a:lstStyle/>
              <a:p>
                <a:endParaRPr lang="sv-SE" dirty="0"/>
              </a:p>
            </p:txBody>
          </p:sp>
          <p:sp>
            <p:nvSpPr>
              <p:cNvPr id="17" name="Frihandsfigur: Form 16">
                <a:extLst>
                  <a:ext uri="{FF2B5EF4-FFF2-40B4-BE49-F238E27FC236}">
                    <a16:creationId xmlns:a16="http://schemas.microsoft.com/office/drawing/2014/main" id="{662C672A-D19D-4CDB-A7C3-2C3A9693CC79}"/>
                  </a:ext>
                </a:extLst>
              </p:cNvPr>
              <p:cNvSpPr/>
              <p:nvPr/>
            </p:nvSpPr>
            <p:spPr>
              <a:xfrm>
                <a:off x="10042947" y="6421975"/>
                <a:ext cx="23646" cy="24925"/>
              </a:xfrm>
              <a:custGeom>
                <a:avLst/>
                <a:gdLst>
                  <a:gd name="connsiteX0" fmla="*/ 0 w 23646"/>
                  <a:gd name="connsiteY0" fmla="*/ 0 h 24925"/>
                  <a:gd name="connsiteX1" fmla="*/ 23647 w 23646"/>
                  <a:gd name="connsiteY1" fmla="*/ 0 h 24925"/>
                  <a:gd name="connsiteX2" fmla="*/ 23647 w 23646"/>
                  <a:gd name="connsiteY2" fmla="*/ 24925 h 24925"/>
                  <a:gd name="connsiteX3" fmla="*/ 0 w 23646"/>
                  <a:gd name="connsiteY3" fmla="*/ 24925 h 24925"/>
                </a:gdLst>
                <a:ahLst/>
                <a:cxnLst>
                  <a:cxn ang="0">
                    <a:pos x="connsiteX0" y="connsiteY0"/>
                  </a:cxn>
                  <a:cxn ang="0">
                    <a:pos x="connsiteX1" y="connsiteY1"/>
                  </a:cxn>
                  <a:cxn ang="0">
                    <a:pos x="connsiteX2" y="connsiteY2"/>
                  </a:cxn>
                  <a:cxn ang="0">
                    <a:pos x="connsiteX3" y="connsiteY3"/>
                  </a:cxn>
                </a:cxnLst>
                <a:rect l="l" t="t" r="r" b="b"/>
                <a:pathLst>
                  <a:path w="23646" h="24925">
                    <a:moveTo>
                      <a:pt x="0" y="0"/>
                    </a:moveTo>
                    <a:lnTo>
                      <a:pt x="23647" y="0"/>
                    </a:lnTo>
                    <a:lnTo>
                      <a:pt x="23647" y="24925"/>
                    </a:lnTo>
                    <a:lnTo>
                      <a:pt x="0" y="24925"/>
                    </a:lnTo>
                    <a:close/>
                  </a:path>
                </a:pathLst>
              </a:custGeom>
              <a:grpFill/>
              <a:ln w="6363" cap="flat">
                <a:noFill/>
                <a:prstDash val="solid"/>
                <a:miter/>
              </a:ln>
            </p:spPr>
            <p:txBody>
              <a:bodyPr rtlCol="0" anchor="ctr"/>
              <a:lstStyle/>
              <a:p>
                <a:endParaRPr lang="sv-SE" dirty="0"/>
              </a:p>
            </p:txBody>
          </p:sp>
          <p:sp>
            <p:nvSpPr>
              <p:cNvPr id="18" name="Frihandsfigur: Form 17">
                <a:extLst>
                  <a:ext uri="{FF2B5EF4-FFF2-40B4-BE49-F238E27FC236}">
                    <a16:creationId xmlns:a16="http://schemas.microsoft.com/office/drawing/2014/main" id="{0DB2EAE6-0223-4014-823C-53C7B25E5039}"/>
                  </a:ext>
                </a:extLst>
              </p:cNvPr>
              <p:cNvSpPr/>
              <p:nvPr/>
            </p:nvSpPr>
            <p:spPr>
              <a:xfrm>
                <a:off x="10042946" y="6453100"/>
                <a:ext cx="43267" cy="23071"/>
              </a:xfrm>
              <a:custGeom>
                <a:avLst/>
                <a:gdLst>
                  <a:gd name="connsiteX0" fmla="*/ -1570 w 43267"/>
                  <a:gd name="connsiteY0" fmla="*/ 22097 h 23071"/>
                  <a:gd name="connsiteX1" fmla="*/ 41378 w 43267"/>
                  <a:gd name="connsiteY1" fmla="*/ 22097 h 23071"/>
                  <a:gd name="connsiteX2" fmla="*/ 41378 w 43267"/>
                  <a:gd name="connsiteY2" fmla="*/ 2923 h 23071"/>
                  <a:gd name="connsiteX3" fmla="*/ 41697 w 43267"/>
                  <a:gd name="connsiteY3" fmla="*/ -975 h 23071"/>
                  <a:gd name="connsiteX4" fmla="*/ -1570 w 43267"/>
                  <a:gd name="connsiteY4" fmla="*/ -975 h 23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67" h="23071">
                    <a:moveTo>
                      <a:pt x="-1570" y="22097"/>
                    </a:moveTo>
                    <a:lnTo>
                      <a:pt x="41378" y="22097"/>
                    </a:lnTo>
                    <a:lnTo>
                      <a:pt x="41378" y="2923"/>
                    </a:lnTo>
                    <a:cubicBezTo>
                      <a:pt x="41314" y="1645"/>
                      <a:pt x="41442" y="303"/>
                      <a:pt x="41697" y="-975"/>
                    </a:cubicBezTo>
                    <a:lnTo>
                      <a:pt x="-1570" y="-975"/>
                    </a:lnTo>
                    <a:close/>
                  </a:path>
                </a:pathLst>
              </a:custGeom>
              <a:grpFill/>
              <a:ln w="6363" cap="flat">
                <a:noFill/>
                <a:prstDash val="solid"/>
                <a:miter/>
              </a:ln>
            </p:spPr>
            <p:txBody>
              <a:bodyPr rtlCol="0" anchor="ctr"/>
              <a:lstStyle/>
              <a:p>
                <a:endParaRPr lang="sv-SE" dirty="0"/>
              </a:p>
            </p:txBody>
          </p:sp>
          <p:sp>
            <p:nvSpPr>
              <p:cNvPr id="19" name="Frihandsfigur: Form 18">
                <a:extLst>
                  <a:ext uri="{FF2B5EF4-FFF2-40B4-BE49-F238E27FC236}">
                    <a16:creationId xmlns:a16="http://schemas.microsoft.com/office/drawing/2014/main" id="{5A04D772-9CA4-4B5B-A361-241AF2A7EA6B}"/>
                  </a:ext>
                </a:extLst>
              </p:cNvPr>
              <p:cNvSpPr/>
              <p:nvPr/>
            </p:nvSpPr>
            <p:spPr>
              <a:xfrm>
                <a:off x="10042946" y="6482051"/>
                <a:ext cx="42947" cy="27436"/>
              </a:xfrm>
              <a:custGeom>
                <a:avLst/>
                <a:gdLst>
                  <a:gd name="connsiteX0" fmla="*/ -1570 w 42947"/>
                  <a:gd name="connsiteY0" fmla="*/ -975 h 27436"/>
                  <a:gd name="connsiteX1" fmla="*/ -1570 w 42947"/>
                  <a:gd name="connsiteY1" fmla="*/ 24590 h 27436"/>
                  <a:gd name="connsiteX2" fmla="*/ 32047 w 42947"/>
                  <a:gd name="connsiteY2" fmla="*/ 23311 h 27436"/>
                  <a:gd name="connsiteX3" fmla="*/ 41378 w 42947"/>
                  <a:gd name="connsiteY3" fmla="*/ 20307 h 27436"/>
                  <a:gd name="connsiteX4" fmla="*/ 41378 w 42947"/>
                  <a:gd name="connsiteY4" fmla="*/ -911 h 27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47" h="27436">
                    <a:moveTo>
                      <a:pt x="-1570" y="-975"/>
                    </a:moveTo>
                    <a:lnTo>
                      <a:pt x="-1570" y="24590"/>
                    </a:lnTo>
                    <a:cubicBezTo>
                      <a:pt x="9486" y="27465"/>
                      <a:pt x="21182" y="27018"/>
                      <a:pt x="32047" y="23311"/>
                    </a:cubicBezTo>
                    <a:lnTo>
                      <a:pt x="41378" y="20307"/>
                    </a:lnTo>
                    <a:lnTo>
                      <a:pt x="41378" y="-911"/>
                    </a:lnTo>
                    <a:close/>
                  </a:path>
                </a:pathLst>
              </a:custGeom>
              <a:grpFill/>
              <a:ln w="6363" cap="flat">
                <a:noFill/>
                <a:prstDash val="solid"/>
                <a:miter/>
              </a:ln>
            </p:spPr>
            <p:txBody>
              <a:bodyPr rtlCol="0" anchor="ctr"/>
              <a:lstStyle/>
              <a:p>
                <a:endParaRPr lang="sv-SE" dirty="0"/>
              </a:p>
            </p:txBody>
          </p:sp>
          <p:sp>
            <p:nvSpPr>
              <p:cNvPr id="20" name="Frihandsfigur: Form 19">
                <a:extLst>
                  <a:ext uri="{FF2B5EF4-FFF2-40B4-BE49-F238E27FC236}">
                    <a16:creationId xmlns:a16="http://schemas.microsoft.com/office/drawing/2014/main" id="{CAF48BBE-4B8E-458C-9F7A-C13CC229FBA4}"/>
                  </a:ext>
                </a:extLst>
              </p:cNvPr>
              <p:cNvSpPr/>
              <p:nvPr/>
            </p:nvSpPr>
            <p:spPr>
              <a:xfrm>
                <a:off x="10132102" y="6481987"/>
                <a:ext cx="43011" cy="27436"/>
              </a:xfrm>
              <a:custGeom>
                <a:avLst/>
                <a:gdLst>
                  <a:gd name="connsiteX0" fmla="*/ -1570 w 43011"/>
                  <a:gd name="connsiteY0" fmla="*/ 20307 h 27436"/>
                  <a:gd name="connsiteX1" fmla="*/ 7761 w 43011"/>
                  <a:gd name="connsiteY1" fmla="*/ 23311 h 27436"/>
                  <a:gd name="connsiteX2" fmla="*/ 41442 w 43011"/>
                  <a:gd name="connsiteY2" fmla="*/ 24590 h 27436"/>
                  <a:gd name="connsiteX3" fmla="*/ 41442 w 43011"/>
                  <a:gd name="connsiteY3" fmla="*/ -975 h 27436"/>
                  <a:gd name="connsiteX4" fmla="*/ -1570 w 43011"/>
                  <a:gd name="connsiteY4" fmla="*/ -975 h 27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11" h="27436">
                    <a:moveTo>
                      <a:pt x="-1570" y="20307"/>
                    </a:moveTo>
                    <a:lnTo>
                      <a:pt x="7761" y="23311"/>
                    </a:lnTo>
                    <a:cubicBezTo>
                      <a:pt x="18625" y="27018"/>
                      <a:pt x="30321" y="27465"/>
                      <a:pt x="41442" y="24590"/>
                    </a:cubicBezTo>
                    <a:lnTo>
                      <a:pt x="41442" y="-975"/>
                    </a:lnTo>
                    <a:lnTo>
                      <a:pt x="-1570" y="-975"/>
                    </a:lnTo>
                    <a:close/>
                  </a:path>
                </a:pathLst>
              </a:custGeom>
              <a:grpFill/>
              <a:ln w="6363" cap="flat">
                <a:noFill/>
                <a:prstDash val="solid"/>
                <a:miter/>
              </a:ln>
            </p:spPr>
            <p:txBody>
              <a:bodyPr rtlCol="0" anchor="ctr"/>
              <a:lstStyle/>
              <a:p>
                <a:endParaRPr lang="sv-SE" dirty="0"/>
              </a:p>
            </p:txBody>
          </p:sp>
          <p:sp>
            <p:nvSpPr>
              <p:cNvPr id="21" name="Frihandsfigur: Form 20">
                <a:extLst>
                  <a:ext uri="{FF2B5EF4-FFF2-40B4-BE49-F238E27FC236}">
                    <a16:creationId xmlns:a16="http://schemas.microsoft.com/office/drawing/2014/main" id="{6517A307-F87F-462B-898A-26BACC8F5AE8}"/>
                  </a:ext>
                </a:extLst>
              </p:cNvPr>
              <p:cNvSpPr/>
              <p:nvPr/>
            </p:nvSpPr>
            <p:spPr>
              <a:xfrm>
                <a:off x="10131782" y="6452525"/>
                <a:ext cx="43650" cy="23327"/>
              </a:xfrm>
              <a:custGeom>
                <a:avLst/>
                <a:gdLst>
                  <a:gd name="connsiteX0" fmla="*/ -1123 w 43650"/>
                  <a:gd name="connsiteY0" fmla="*/ 3179 h 23327"/>
                  <a:gd name="connsiteX1" fmla="*/ -1123 w 43650"/>
                  <a:gd name="connsiteY1" fmla="*/ 22352 h 23327"/>
                  <a:gd name="connsiteX2" fmla="*/ 42081 w 43650"/>
                  <a:gd name="connsiteY2" fmla="*/ 22352 h 23327"/>
                  <a:gd name="connsiteX3" fmla="*/ 42081 w 43650"/>
                  <a:gd name="connsiteY3" fmla="*/ -975 h 23327"/>
                  <a:gd name="connsiteX4" fmla="*/ -1570 w 43650"/>
                  <a:gd name="connsiteY4" fmla="*/ -975 h 23327"/>
                  <a:gd name="connsiteX5" fmla="*/ -1123 w 43650"/>
                  <a:gd name="connsiteY5" fmla="*/ 2860 h 2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650" h="23327">
                    <a:moveTo>
                      <a:pt x="-1123" y="3179"/>
                    </a:moveTo>
                    <a:lnTo>
                      <a:pt x="-1123" y="22352"/>
                    </a:lnTo>
                    <a:lnTo>
                      <a:pt x="42081" y="22352"/>
                    </a:lnTo>
                    <a:lnTo>
                      <a:pt x="42081" y="-975"/>
                    </a:lnTo>
                    <a:lnTo>
                      <a:pt x="-1570" y="-975"/>
                    </a:lnTo>
                    <a:cubicBezTo>
                      <a:pt x="-1314" y="303"/>
                      <a:pt x="-1187" y="1582"/>
                      <a:pt x="-1123" y="2860"/>
                    </a:cubicBezTo>
                  </a:path>
                </a:pathLst>
              </a:custGeom>
              <a:grpFill/>
              <a:ln w="6363" cap="flat">
                <a:noFill/>
                <a:prstDash val="solid"/>
                <a:miter/>
              </a:ln>
            </p:spPr>
            <p:txBody>
              <a:bodyPr rtlCol="0" anchor="ctr"/>
              <a:lstStyle/>
              <a:p>
                <a:endParaRPr lang="sv-SE" dirty="0"/>
              </a:p>
            </p:txBody>
          </p:sp>
          <p:sp>
            <p:nvSpPr>
              <p:cNvPr id="22" name="Frihandsfigur: Form 21">
                <a:extLst>
                  <a:ext uri="{FF2B5EF4-FFF2-40B4-BE49-F238E27FC236}">
                    <a16:creationId xmlns:a16="http://schemas.microsoft.com/office/drawing/2014/main" id="{2FAAF224-60C1-4BAC-B63B-35369EA02D43}"/>
                  </a:ext>
                </a:extLst>
              </p:cNvPr>
              <p:cNvSpPr/>
              <p:nvPr/>
            </p:nvSpPr>
            <p:spPr>
              <a:xfrm>
                <a:off x="10072473" y="6422039"/>
                <a:ext cx="73305" cy="24925"/>
              </a:xfrm>
              <a:custGeom>
                <a:avLst/>
                <a:gdLst>
                  <a:gd name="connsiteX0" fmla="*/ 71735 w 73305"/>
                  <a:gd name="connsiteY0" fmla="*/ -975 h 24925"/>
                  <a:gd name="connsiteX1" fmla="*/ -1570 w 73305"/>
                  <a:gd name="connsiteY1" fmla="*/ -975 h 24925"/>
                  <a:gd name="connsiteX2" fmla="*/ -1570 w 73305"/>
                  <a:gd name="connsiteY2" fmla="*/ 23950 h 24925"/>
                  <a:gd name="connsiteX3" fmla="*/ 14216 w 73305"/>
                  <a:gd name="connsiteY3" fmla="*/ 23950 h 24925"/>
                  <a:gd name="connsiteX4" fmla="*/ 34540 w 73305"/>
                  <a:gd name="connsiteY4" fmla="*/ 11168 h 24925"/>
                  <a:gd name="connsiteX5" fmla="*/ 55694 w 73305"/>
                  <a:gd name="connsiteY5" fmla="*/ 23950 h 24925"/>
                  <a:gd name="connsiteX6" fmla="*/ 71735 w 73305"/>
                  <a:gd name="connsiteY6" fmla="*/ 23950 h 2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05" h="24925">
                    <a:moveTo>
                      <a:pt x="71735" y="-975"/>
                    </a:moveTo>
                    <a:lnTo>
                      <a:pt x="-1570" y="-975"/>
                    </a:lnTo>
                    <a:lnTo>
                      <a:pt x="-1570" y="23950"/>
                    </a:lnTo>
                    <a:lnTo>
                      <a:pt x="14216" y="23950"/>
                    </a:lnTo>
                    <a:cubicBezTo>
                      <a:pt x="18178" y="16345"/>
                      <a:pt x="25976" y="11424"/>
                      <a:pt x="34540" y="11168"/>
                    </a:cubicBezTo>
                    <a:cubicBezTo>
                      <a:pt x="43423" y="11040"/>
                      <a:pt x="51668" y="16025"/>
                      <a:pt x="55694" y="23950"/>
                    </a:cubicBezTo>
                    <a:lnTo>
                      <a:pt x="71735" y="23950"/>
                    </a:lnTo>
                    <a:close/>
                  </a:path>
                </a:pathLst>
              </a:custGeom>
              <a:grpFill/>
              <a:ln w="6363" cap="flat">
                <a:noFill/>
                <a:prstDash val="solid"/>
                <a:miter/>
              </a:ln>
            </p:spPr>
            <p:txBody>
              <a:bodyPr rtlCol="0" anchor="ctr"/>
              <a:lstStyle/>
              <a:p>
                <a:endParaRPr lang="sv-SE" dirty="0"/>
              </a:p>
            </p:txBody>
          </p:sp>
          <p:sp>
            <p:nvSpPr>
              <p:cNvPr id="23" name="Frihandsfigur: Form 22">
                <a:extLst>
                  <a:ext uri="{FF2B5EF4-FFF2-40B4-BE49-F238E27FC236}">
                    <a16:creationId xmlns:a16="http://schemas.microsoft.com/office/drawing/2014/main" id="{7F20ACF4-A519-4F7C-86D5-58FC814C2188}"/>
                  </a:ext>
                </a:extLst>
              </p:cNvPr>
              <p:cNvSpPr/>
              <p:nvPr/>
            </p:nvSpPr>
            <p:spPr>
              <a:xfrm>
                <a:off x="10151658" y="6421975"/>
                <a:ext cx="23774" cy="24925"/>
              </a:xfrm>
              <a:custGeom>
                <a:avLst/>
                <a:gdLst>
                  <a:gd name="connsiteX0" fmla="*/ 0 w 23774"/>
                  <a:gd name="connsiteY0" fmla="*/ 0 h 24925"/>
                  <a:gd name="connsiteX1" fmla="*/ 23775 w 23774"/>
                  <a:gd name="connsiteY1" fmla="*/ 0 h 24925"/>
                  <a:gd name="connsiteX2" fmla="*/ 23775 w 23774"/>
                  <a:gd name="connsiteY2" fmla="*/ 24925 h 24925"/>
                  <a:gd name="connsiteX3" fmla="*/ 0 w 23774"/>
                  <a:gd name="connsiteY3" fmla="*/ 24925 h 24925"/>
                </a:gdLst>
                <a:ahLst/>
                <a:cxnLst>
                  <a:cxn ang="0">
                    <a:pos x="connsiteX0" y="connsiteY0"/>
                  </a:cxn>
                  <a:cxn ang="0">
                    <a:pos x="connsiteX1" y="connsiteY1"/>
                  </a:cxn>
                  <a:cxn ang="0">
                    <a:pos x="connsiteX2" y="connsiteY2"/>
                  </a:cxn>
                  <a:cxn ang="0">
                    <a:pos x="connsiteX3" y="connsiteY3"/>
                  </a:cxn>
                </a:cxnLst>
                <a:rect l="l" t="t" r="r" b="b"/>
                <a:pathLst>
                  <a:path w="23774" h="24925">
                    <a:moveTo>
                      <a:pt x="0" y="0"/>
                    </a:moveTo>
                    <a:lnTo>
                      <a:pt x="23775" y="0"/>
                    </a:lnTo>
                    <a:lnTo>
                      <a:pt x="23775" y="24925"/>
                    </a:lnTo>
                    <a:lnTo>
                      <a:pt x="0" y="24925"/>
                    </a:lnTo>
                    <a:close/>
                  </a:path>
                </a:pathLst>
              </a:custGeom>
              <a:grpFill/>
              <a:ln w="6363" cap="flat">
                <a:noFill/>
                <a:prstDash val="solid"/>
                <a:miter/>
              </a:ln>
            </p:spPr>
            <p:txBody>
              <a:bodyPr rtlCol="0" anchor="ctr"/>
              <a:lstStyle/>
              <a:p>
                <a:endParaRPr lang="sv-SE" dirty="0"/>
              </a:p>
            </p:txBody>
          </p:sp>
          <p:sp>
            <p:nvSpPr>
              <p:cNvPr id="24" name="Frihandsfigur: Form 23">
                <a:extLst>
                  <a:ext uri="{FF2B5EF4-FFF2-40B4-BE49-F238E27FC236}">
                    <a16:creationId xmlns:a16="http://schemas.microsoft.com/office/drawing/2014/main" id="{4BD9E28B-7846-4110-AAFD-95BEA7BA10C8}"/>
                  </a:ext>
                </a:extLst>
              </p:cNvPr>
              <p:cNvSpPr/>
              <p:nvPr/>
            </p:nvSpPr>
            <p:spPr>
              <a:xfrm>
                <a:off x="10005623" y="6320933"/>
                <a:ext cx="207708" cy="95162"/>
              </a:xfrm>
              <a:custGeom>
                <a:avLst/>
                <a:gdLst>
                  <a:gd name="connsiteX0" fmla="*/ 196105 w 207708"/>
                  <a:gd name="connsiteY0" fmla="*/ 32706 h 95162"/>
                  <a:gd name="connsiteX1" fmla="*/ 152901 w 207708"/>
                  <a:gd name="connsiteY1" fmla="*/ 32706 h 95162"/>
                  <a:gd name="connsiteX2" fmla="*/ 152901 w 207708"/>
                  <a:gd name="connsiteY2" fmla="*/ 74631 h 95162"/>
                  <a:gd name="connsiteX3" fmla="*/ 133728 w 207708"/>
                  <a:gd name="connsiteY3" fmla="*/ 74631 h 95162"/>
                  <a:gd name="connsiteX4" fmla="*/ 133728 w 207708"/>
                  <a:gd name="connsiteY4" fmla="*/ 59293 h 95162"/>
                  <a:gd name="connsiteX5" fmla="*/ 124781 w 207708"/>
                  <a:gd name="connsiteY5" fmla="*/ 59293 h 95162"/>
                  <a:gd name="connsiteX6" fmla="*/ 124781 w 207708"/>
                  <a:gd name="connsiteY6" fmla="*/ -975 h 95162"/>
                  <a:gd name="connsiteX7" fmla="*/ 78574 w 207708"/>
                  <a:gd name="connsiteY7" fmla="*/ -975 h 95162"/>
                  <a:gd name="connsiteX8" fmla="*/ 78574 w 207708"/>
                  <a:gd name="connsiteY8" fmla="*/ 59293 h 95162"/>
                  <a:gd name="connsiteX9" fmla="*/ 70201 w 207708"/>
                  <a:gd name="connsiteY9" fmla="*/ 59293 h 95162"/>
                  <a:gd name="connsiteX10" fmla="*/ 70201 w 207708"/>
                  <a:gd name="connsiteY10" fmla="*/ 74631 h 95162"/>
                  <a:gd name="connsiteX11" fmla="*/ 51028 w 207708"/>
                  <a:gd name="connsiteY11" fmla="*/ 74631 h 95162"/>
                  <a:gd name="connsiteX12" fmla="*/ 51028 w 207708"/>
                  <a:gd name="connsiteY12" fmla="*/ 32706 h 95162"/>
                  <a:gd name="connsiteX13" fmla="*/ 8017 w 207708"/>
                  <a:gd name="connsiteY13" fmla="*/ 32706 h 95162"/>
                  <a:gd name="connsiteX14" fmla="*/ 8017 w 207708"/>
                  <a:gd name="connsiteY14" fmla="*/ 59293 h 95162"/>
                  <a:gd name="connsiteX15" fmla="*/ -1570 w 207708"/>
                  <a:gd name="connsiteY15" fmla="*/ 59293 h 95162"/>
                  <a:gd name="connsiteX16" fmla="*/ -1570 w 207708"/>
                  <a:gd name="connsiteY16" fmla="*/ 83131 h 95162"/>
                  <a:gd name="connsiteX17" fmla="*/ 22204 w 207708"/>
                  <a:gd name="connsiteY17" fmla="*/ 83131 h 95162"/>
                  <a:gd name="connsiteX18" fmla="*/ 22204 w 207708"/>
                  <a:gd name="connsiteY18" fmla="*/ 94187 h 95162"/>
                  <a:gd name="connsiteX19" fmla="*/ 182364 w 207708"/>
                  <a:gd name="connsiteY19" fmla="*/ 94187 h 95162"/>
                  <a:gd name="connsiteX20" fmla="*/ 182364 w 207708"/>
                  <a:gd name="connsiteY20" fmla="*/ 83131 h 95162"/>
                  <a:gd name="connsiteX21" fmla="*/ 206139 w 207708"/>
                  <a:gd name="connsiteY21" fmla="*/ 83131 h 95162"/>
                  <a:gd name="connsiteX22" fmla="*/ 206139 w 207708"/>
                  <a:gd name="connsiteY22" fmla="*/ 59293 h 95162"/>
                  <a:gd name="connsiteX23" fmla="*/ 196424 w 207708"/>
                  <a:gd name="connsiteY23" fmla="*/ 59293 h 95162"/>
                  <a:gd name="connsiteX24" fmla="*/ 39588 w 207708"/>
                  <a:gd name="connsiteY24" fmla="*/ 75654 h 95162"/>
                  <a:gd name="connsiteX25" fmla="*/ 28660 w 207708"/>
                  <a:gd name="connsiteY25" fmla="*/ 75654 h 95162"/>
                  <a:gd name="connsiteX26" fmla="*/ 28660 w 207708"/>
                  <a:gd name="connsiteY26" fmla="*/ 61721 h 95162"/>
                  <a:gd name="connsiteX27" fmla="*/ 18498 w 207708"/>
                  <a:gd name="connsiteY27" fmla="*/ 61721 h 95162"/>
                  <a:gd name="connsiteX28" fmla="*/ 18498 w 207708"/>
                  <a:gd name="connsiteY28" fmla="*/ 53412 h 95162"/>
                  <a:gd name="connsiteX29" fmla="*/ 21310 w 207708"/>
                  <a:gd name="connsiteY29" fmla="*/ 45296 h 95162"/>
                  <a:gd name="connsiteX30" fmla="*/ 28340 w 207708"/>
                  <a:gd name="connsiteY30" fmla="*/ 42292 h 95162"/>
                  <a:gd name="connsiteX31" fmla="*/ 30577 w 207708"/>
                  <a:gd name="connsiteY31" fmla="*/ 42292 h 95162"/>
                  <a:gd name="connsiteX32" fmla="*/ 39716 w 207708"/>
                  <a:gd name="connsiteY32" fmla="*/ 52198 h 95162"/>
                  <a:gd name="connsiteX33" fmla="*/ 39588 w 207708"/>
                  <a:gd name="connsiteY33" fmla="*/ 53285 h 95162"/>
                  <a:gd name="connsiteX34" fmla="*/ 114875 w 207708"/>
                  <a:gd name="connsiteY34" fmla="*/ 60443 h 95162"/>
                  <a:gd name="connsiteX35" fmla="*/ 88799 w 207708"/>
                  <a:gd name="connsiteY35" fmla="*/ 60443 h 95162"/>
                  <a:gd name="connsiteX36" fmla="*/ 88799 w 207708"/>
                  <a:gd name="connsiteY36" fmla="*/ 23119 h 95162"/>
                  <a:gd name="connsiteX37" fmla="*/ 101582 w 207708"/>
                  <a:gd name="connsiteY37" fmla="*/ 10337 h 95162"/>
                  <a:gd name="connsiteX38" fmla="*/ 110656 w 207708"/>
                  <a:gd name="connsiteY38" fmla="*/ 13852 h 95162"/>
                  <a:gd name="connsiteX39" fmla="*/ 114875 w 207708"/>
                  <a:gd name="connsiteY39" fmla="*/ 23119 h 95162"/>
                  <a:gd name="connsiteX40" fmla="*/ 185879 w 207708"/>
                  <a:gd name="connsiteY40" fmla="*/ 54499 h 95162"/>
                  <a:gd name="connsiteX41" fmla="*/ 185879 w 207708"/>
                  <a:gd name="connsiteY41" fmla="*/ 62744 h 95162"/>
                  <a:gd name="connsiteX42" fmla="*/ 175781 w 207708"/>
                  <a:gd name="connsiteY42" fmla="*/ 62744 h 95162"/>
                  <a:gd name="connsiteX43" fmla="*/ 175781 w 207708"/>
                  <a:gd name="connsiteY43" fmla="*/ 76740 h 95162"/>
                  <a:gd name="connsiteX44" fmla="*/ 164789 w 207708"/>
                  <a:gd name="connsiteY44" fmla="*/ 76740 h 95162"/>
                  <a:gd name="connsiteX45" fmla="*/ 164789 w 207708"/>
                  <a:gd name="connsiteY45" fmla="*/ 54499 h 95162"/>
                  <a:gd name="connsiteX46" fmla="*/ 173800 w 207708"/>
                  <a:gd name="connsiteY46" fmla="*/ 43442 h 95162"/>
                  <a:gd name="connsiteX47" fmla="*/ 176037 w 207708"/>
                  <a:gd name="connsiteY47" fmla="*/ 43442 h 95162"/>
                  <a:gd name="connsiteX48" fmla="*/ 183131 w 207708"/>
                  <a:gd name="connsiteY48" fmla="*/ 46446 h 95162"/>
                  <a:gd name="connsiteX49" fmla="*/ 185879 w 207708"/>
                  <a:gd name="connsiteY49" fmla="*/ 54627 h 9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7708" h="95162">
                    <a:moveTo>
                      <a:pt x="196105" y="32706"/>
                    </a:moveTo>
                    <a:lnTo>
                      <a:pt x="152901" y="32706"/>
                    </a:lnTo>
                    <a:lnTo>
                      <a:pt x="152901" y="74631"/>
                    </a:lnTo>
                    <a:lnTo>
                      <a:pt x="133728" y="74631"/>
                    </a:lnTo>
                    <a:lnTo>
                      <a:pt x="133728" y="59293"/>
                    </a:lnTo>
                    <a:lnTo>
                      <a:pt x="124781" y="59293"/>
                    </a:lnTo>
                    <a:lnTo>
                      <a:pt x="124781" y="-975"/>
                    </a:lnTo>
                    <a:lnTo>
                      <a:pt x="78574" y="-975"/>
                    </a:lnTo>
                    <a:lnTo>
                      <a:pt x="78574" y="59293"/>
                    </a:lnTo>
                    <a:lnTo>
                      <a:pt x="70201" y="59293"/>
                    </a:lnTo>
                    <a:lnTo>
                      <a:pt x="70201" y="74631"/>
                    </a:lnTo>
                    <a:lnTo>
                      <a:pt x="51028" y="74631"/>
                    </a:lnTo>
                    <a:lnTo>
                      <a:pt x="51028" y="32706"/>
                    </a:lnTo>
                    <a:lnTo>
                      <a:pt x="8017" y="32706"/>
                    </a:lnTo>
                    <a:lnTo>
                      <a:pt x="8017" y="59293"/>
                    </a:lnTo>
                    <a:lnTo>
                      <a:pt x="-1570" y="59293"/>
                    </a:lnTo>
                    <a:lnTo>
                      <a:pt x="-1570" y="83131"/>
                    </a:lnTo>
                    <a:lnTo>
                      <a:pt x="22204" y="83131"/>
                    </a:lnTo>
                    <a:lnTo>
                      <a:pt x="22204" y="94187"/>
                    </a:lnTo>
                    <a:lnTo>
                      <a:pt x="182364" y="94187"/>
                    </a:lnTo>
                    <a:lnTo>
                      <a:pt x="182364" y="83131"/>
                    </a:lnTo>
                    <a:lnTo>
                      <a:pt x="206139" y="83131"/>
                    </a:lnTo>
                    <a:lnTo>
                      <a:pt x="206139" y="59293"/>
                    </a:lnTo>
                    <a:lnTo>
                      <a:pt x="196424" y="59293"/>
                    </a:lnTo>
                    <a:close/>
                    <a:moveTo>
                      <a:pt x="39588" y="75654"/>
                    </a:moveTo>
                    <a:lnTo>
                      <a:pt x="28660" y="75654"/>
                    </a:lnTo>
                    <a:lnTo>
                      <a:pt x="28660" y="61721"/>
                    </a:lnTo>
                    <a:lnTo>
                      <a:pt x="18498" y="61721"/>
                    </a:lnTo>
                    <a:lnTo>
                      <a:pt x="18498" y="53412"/>
                    </a:lnTo>
                    <a:cubicBezTo>
                      <a:pt x="18178" y="50409"/>
                      <a:pt x="19201" y="47405"/>
                      <a:pt x="21310" y="45296"/>
                    </a:cubicBezTo>
                    <a:cubicBezTo>
                      <a:pt x="23163" y="43442"/>
                      <a:pt x="25720" y="42356"/>
                      <a:pt x="28340" y="42292"/>
                    </a:cubicBezTo>
                    <a:lnTo>
                      <a:pt x="30577" y="42292"/>
                    </a:lnTo>
                    <a:cubicBezTo>
                      <a:pt x="35817" y="42484"/>
                      <a:pt x="39908" y="46958"/>
                      <a:pt x="39716" y="52198"/>
                    </a:cubicBezTo>
                    <a:cubicBezTo>
                      <a:pt x="39652" y="52582"/>
                      <a:pt x="39652" y="52901"/>
                      <a:pt x="39588" y="53285"/>
                    </a:cubicBezTo>
                    <a:close/>
                    <a:moveTo>
                      <a:pt x="114875" y="60443"/>
                    </a:moveTo>
                    <a:lnTo>
                      <a:pt x="88799" y="60443"/>
                    </a:lnTo>
                    <a:lnTo>
                      <a:pt x="88799" y="23119"/>
                    </a:lnTo>
                    <a:cubicBezTo>
                      <a:pt x="89055" y="16159"/>
                      <a:pt x="94615" y="10567"/>
                      <a:pt x="101582" y="10337"/>
                    </a:cubicBezTo>
                    <a:cubicBezTo>
                      <a:pt x="104968" y="10324"/>
                      <a:pt x="108164" y="11583"/>
                      <a:pt x="110656" y="13852"/>
                    </a:cubicBezTo>
                    <a:cubicBezTo>
                      <a:pt x="113277" y="16249"/>
                      <a:pt x="114747" y="19585"/>
                      <a:pt x="114875" y="23119"/>
                    </a:cubicBezTo>
                    <a:close/>
                    <a:moveTo>
                      <a:pt x="185879" y="54499"/>
                    </a:moveTo>
                    <a:lnTo>
                      <a:pt x="185879" y="62744"/>
                    </a:lnTo>
                    <a:lnTo>
                      <a:pt x="175781" y="62744"/>
                    </a:lnTo>
                    <a:lnTo>
                      <a:pt x="175781" y="76740"/>
                    </a:lnTo>
                    <a:lnTo>
                      <a:pt x="164789" y="76740"/>
                    </a:lnTo>
                    <a:lnTo>
                      <a:pt x="164789" y="54499"/>
                    </a:lnTo>
                    <a:cubicBezTo>
                      <a:pt x="164789" y="48108"/>
                      <a:pt x="167729" y="44146"/>
                      <a:pt x="173800" y="43442"/>
                    </a:cubicBezTo>
                    <a:lnTo>
                      <a:pt x="176037" y="43442"/>
                    </a:lnTo>
                    <a:cubicBezTo>
                      <a:pt x="178721" y="43506"/>
                      <a:pt x="181214" y="44593"/>
                      <a:pt x="183131" y="46446"/>
                    </a:cubicBezTo>
                    <a:cubicBezTo>
                      <a:pt x="185240" y="48619"/>
                      <a:pt x="186263" y="51623"/>
                      <a:pt x="185879" y="54627"/>
                    </a:cubicBezTo>
                  </a:path>
                </a:pathLst>
              </a:custGeom>
              <a:grpFill/>
              <a:ln w="6363" cap="flat">
                <a:noFill/>
                <a:prstDash val="solid"/>
                <a:miter/>
              </a:ln>
            </p:spPr>
            <p:txBody>
              <a:bodyPr rtlCol="0" anchor="ctr"/>
              <a:lstStyle/>
              <a:p>
                <a:endParaRPr lang="sv-SE" dirty="0"/>
              </a:p>
            </p:txBody>
          </p:sp>
        </p:grpSp>
      </p:grpSp>
      <p:sp>
        <p:nvSpPr>
          <p:cNvPr id="3" name="Platshållare för bildnummer 2">
            <a:extLst>
              <a:ext uri="{FF2B5EF4-FFF2-40B4-BE49-F238E27FC236}">
                <a16:creationId xmlns:a16="http://schemas.microsoft.com/office/drawing/2014/main" id="{9CEDAB95-56C3-4120-953B-189CB2B071EB}"/>
              </a:ext>
            </a:extLst>
          </p:cNvPr>
          <p:cNvSpPr>
            <a:spLocks noGrp="1"/>
          </p:cNvSpPr>
          <p:nvPr>
            <p:ph type="sldNum" sz="quarter" idx="14"/>
          </p:nvPr>
        </p:nvSpPr>
        <p:spPr/>
        <p:txBody>
          <a:bodyPr/>
          <a:lstStyle>
            <a:lvl1pPr>
              <a:defRPr>
                <a:solidFill>
                  <a:schemeClr val="bg1"/>
                </a:solidFill>
              </a:defRPr>
            </a:lvl1pPr>
          </a:lstStyle>
          <a:p>
            <a:fld id="{1530FA24-EA69-48AB-999F-0B3AF33E8E8C}" type="slidenum">
              <a:rPr lang="sv-SE" smtClean="0"/>
              <a:pPr/>
              <a:t>‹#›</a:t>
            </a:fld>
            <a:endParaRPr lang="sv-SE" dirty="0"/>
          </a:p>
        </p:txBody>
      </p:sp>
      <p:sp>
        <p:nvSpPr>
          <p:cNvPr id="42" name="textruta 41">
            <a:extLst>
              <a:ext uri="{FF2B5EF4-FFF2-40B4-BE49-F238E27FC236}">
                <a16:creationId xmlns:a16="http://schemas.microsoft.com/office/drawing/2014/main" id="{0864147F-ACEA-4390-B3C0-DEEE63F4A8D0}"/>
              </a:ext>
            </a:extLst>
          </p:cNvPr>
          <p:cNvSpPr txBox="1"/>
          <p:nvPr userDrawn="1">
            <p:custDataLst>
              <p:tags r:id="rId1"/>
            </p:custDataLst>
          </p:nvPr>
        </p:nvSpPr>
        <p:spPr>
          <a:xfrm>
            <a:off x="8462230" y="272535"/>
            <a:ext cx="3404333" cy="184666"/>
          </a:xfrm>
          <a:prstGeom prst="rect">
            <a:avLst/>
          </a:prstGeom>
          <a:noFill/>
        </p:spPr>
        <p:txBody>
          <a:bodyPr wrap="square" lIns="0" tIns="0" rIns="0" bIns="0" rtlCol="0">
            <a:spAutoFit/>
          </a:bodyPr>
          <a:lstStyle/>
          <a:p>
            <a:pPr algn="r"/>
            <a:r>
              <a:rPr lang="sv-SE" sz="1200" b="1">
                <a:solidFill>
                  <a:schemeClr val="bg1"/>
                </a:solidFill>
              </a:rPr>
              <a:t>SOC, SOCGA, Enheten digitalt stöd o säkerh</a:t>
            </a:r>
            <a:endParaRPr lang="sv-SE" sz="1200" b="1" dirty="0">
              <a:solidFill>
                <a:schemeClr val="bg1"/>
              </a:solidFill>
            </a:endParaRPr>
          </a:p>
        </p:txBody>
      </p:sp>
      <p:sp>
        <p:nvSpPr>
          <p:cNvPr id="43" name="textruta 8" descr="Länk: jonkoping.se">
            <a:hlinkClick r:id="rId5"/>
            <a:extLst>
              <a:ext uri="{FF2B5EF4-FFF2-40B4-BE49-F238E27FC236}">
                <a16:creationId xmlns:a16="http://schemas.microsoft.com/office/drawing/2014/main" id="{AFF0BDEA-7941-B5C6-2186-59814DA3E0EA}"/>
              </a:ext>
            </a:extLst>
          </p:cNvPr>
          <p:cNvSpPr txBox="1"/>
          <p:nvPr userDrawn="1"/>
        </p:nvSpPr>
        <p:spPr>
          <a:xfrm>
            <a:off x="684766" y="6235525"/>
            <a:ext cx="1183016" cy="230832"/>
          </a:xfrm>
          <a:prstGeom prst="rect">
            <a:avLst/>
          </a:prstGeom>
          <a:noFill/>
        </p:spPr>
        <p:txBody>
          <a:bodyPr wrap="none" lIns="0" tIns="0" rIns="0" bIns="0" rtlCol="0">
            <a:spAutoFit/>
          </a:bodyPr>
          <a:lstStyle/>
          <a:p>
            <a:r>
              <a:rPr lang="sv-SE" sz="1500" b="1" dirty="0">
                <a:solidFill>
                  <a:schemeClr val="bg1"/>
                </a:solidFill>
              </a:rPr>
              <a:t>jonkoping.se</a:t>
            </a:r>
          </a:p>
        </p:txBody>
      </p:sp>
    </p:spTree>
    <p:extLst>
      <p:ext uri="{BB962C8B-B14F-4D97-AF65-F5344CB8AC3E}">
        <p14:creationId xmlns:p14="http://schemas.microsoft.com/office/powerpoint/2010/main" val="3450429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under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sv-SE" dirty="0"/>
              <a:t>Klicka här för att ändra mall för rubrikformat</a:t>
            </a:r>
          </a:p>
        </p:txBody>
      </p:sp>
      <p:sp>
        <p:nvSpPr>
          <p:cNvPr id="7" name="Platshållare för text 2">
            <a:extLst>
              <a:ext uri="{FF2B5EF4-FFF2-40B4-BE49-F238E27FC236}">
                <a16:creationId xmlns:a16="http://schemas.microsoft.com/office/drawing/2014/main" id="{35455EE5-ABF8-4A43-BF46-96898F11C497}"/>
              </a:ext>
            </a:extLst>
          </p:cNvPr>
          <p:cNvSpPr>
            <a:spLocks noGrp="1"/>
          </p:cNvSpPr>
          <p:nvPr>
            <p:ph type="body" idx="13" hasCustomPrompt="1"/>
          </p:nvPr>
        </p:nvSpPr>
        <p:spPr>
          <a:xfrm>
            <a:off x="676275" y="1962150"/>
            <a:ext cx="10823574" cy="288926"/>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76275" y="2505075"/>
            <a:ext cx="10823575" cy="3249511"/>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9BFF88D2-35D6-40AF-9536-37D255975B03}" type="datetime1">
              <a:rPr lang="sv-SE" smtClean="0"/>
              <a:t>2025-03-03</a:t>
            </a:fld>
            <a:endParaRPr lang="sv-SE" dirty="0"/>
          </a:p>
        </p:txBody>
      </p:sp>
      <p:sp>
        <p:nvSpPr>
          <p:cNvPr id="6" name="Platshållare för bildnummer 5">
            <a:extLst>
              <a:ext uri="{FF2B5EF4-FFF2-40B4-BE49-F238E27FC236}">
                <a16:creationId xmlns:a16="http://schemas.microsoft.com/office/drawing/2014/main" id="{F703777C-CEA5-4EE1-A410-DA19C3DD9CDB}"/>
              </a:ext>
            </a:extLst>
          </p:cNvPr>
          <p:cNvSpPr>
            <a:spLocks noGrp="1"/>
          </p:cNvSpPr>
          <p:nvPr>
            <p:ph type="sldNum" sz="quarter" idx="14"/>
          </p:nvPr>
        </p:nvSpPr>
        <p:spPr/>
        <p:txBody>
          <a:bodyPr/>
          <a:lstStyle/>
          <a:p>
            <a:fld id="{1530FA24-EA69-48AB-999F-0B3AF33E8E8C}" type="slidenum">
              <a:rPr lang="sv-SE" smtClean="0"/>
              <a:pPr/>
              <a:t>‹#›</a:t>
            </a:fld>
            <a:endParaRPr lang="sv-SE" dirty="0"/>
          </a:p>
        </p:txBody>
      </p:sp>
    </p:spTree>
    <p:extLst>
      <p:ext uri="{BB962C8B-B14F-4D97-AF65-F5344CB8AC3E}">
        <p14:creationId xmlns:p14="http://schemas.microsoft.com/office/powerpoint/2010/main" val="690377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vå spalt">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12D1127C-A32A-4764-9EBF-3EA7840FBC2A}"/>
              </a:ext>
            </a:extLst>
          </p:cNvPr>
          <p:cNvSpPr>
            <a:spLocks noGrp="1"/>
          </p:cNvSpPr>
          <p:nvPr>
            <p:ph type="title"/>
          </p:nvPr>
        </p:nvSpPr>
        <p:spPr>
          <a:xfrm>
            <a:off x="676275" y="457200"/>
            <a:ext cx="10823575" cy="1119239"/>
          </a:xfrm>
        </p:spPr>
        <p:txBody>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02676758-DB6F-48D8-951C-8F4205231323}"/>
              </a:ext>
            </a:extLst>
          </p:cNvPr>
          <p:cNvSpPr>
            <a:spLocks noGrp="1"/>
          </p:cNvSpPr>
          <p:nvPr>
            <p:ph type="body" idx="1" hasCustomPrompt="1"/>
          </p:nvPr>
        </p:nvSpPr>
        <p:spPr>
          <a:xfrm>
            <a:off x="676275" y="1962150"/>
            <a:ext cx="5112000" cy="288926"/>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4" name="Platshållare för innehåll 3">
            <a:extLst>
              <a:ext uri="{FF2B5EF4-FFF2-40B4-BE49-F238E27FC236}">
                <a16:creationId xmlns:a16="http://schemas.microsoft.com/office/drawing/2014/main" id="{BBB91D99-D2D3-4056-9A06-DB9129319516}"/>
              </a:ext>
            </a:extLst>
          </p:cNvPr>
          <p:cNvSpPr>
            <a:spLocks noGrp="1"/>
          </p:cNvSpPr>
          <p:nvPr>
            <p:ph sz="half" idx="2"/>
          </p:nvPr>
        </p:nvSpPr>
        <p:spPr>
          <a:xfrm>
            <a:off x="676275" y="2505075"/>
            <a:ext cx="5112000" cy="33147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a:extLst>
              <a:ext uri="{FF2B5EF4-FFF2-40B4-BE49-F238E27FC236}">
                <a16:creationId xmlns:a16="http://schemas.microsoft.com/office/drawing/2014/main" id="{7E824975-61ED-493C-8BC1-B24F652A91B6}"/>
              </a:ext>
            </a:extLst>
          </p:cNvPr>
          <p:cNvSpPr>
            <a:spLocks noGrp="1"/>
          </p:cNvSpPr>
          <p:nvPr>
            <p:ph type="dt" sz="half" idx="10"/>
          </p:nvPr>
        </p:nvSpPr>
        <p:spPr/>
        <p:txBody>
          <a:bodyPr/>
          <a:lstStyle/>
          <a:p>
            <a:fld id="{7D42F397-28C1-4B77-A71D-FD0AAEDB1CEC}" type="datetime1">
              <a:rPr lang="sv-SE" smtClean="0"/>
              <a:t>2025-03-03</a:t>
            </a:fld>
            <a:endParaRPr lang="sv-SE" dirty="0"/>
          </a:p>
        </p:txBody>
      </p:sp>
      <p:sp>
        <p:nvSpPr>
          <p:cNvPr id="13" name="Platshållare för text 2">
            <a:extLst>
              <a:ext uri="{FF2B5EF4-FFF2-40B4-BE49-F238E27FC236}">
                <a16:creationId xmlns:a16="http://schemas.microsoft.com/office/drawing/2014/main" id="{83B90BA5-CBD5-4671-B4E8-EBC6F17DE4E1}"/>
              </a:ext>
            </a:extLst>
          </p:cNvPr>
          <p:cNvSpPr>
            <a:spLocks noGrp="1"/>
          </p:cNvSpPr>
          <p:nvPr>
            <p:ph type="body" idx="13" hasCustomPrompt="1"/>
          </p:nvPr>
        </p:nvSpPr>
        <p:spPr>
          <a:xfrm>
            <a:off x="6386513" y="1962150"/>
            <a:ext cx="5112000" cy="288926"/>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14" name="Platshållare för innehåll 3">
            <a:extLst>
              <a:ext uri="{FF2B5EF4-FFF2-40B4-BE49-F238E27FC236}">
                <a16:creationId xmlns:a16="http://schemas.microsoft.com/office/drawing/2014/main" id="{21D41C3F-306B-408F-922C-5F4A2071C178}"/>
              </a:ext>
            </a:extLst>
          </p:cNvPr>
          <p:cNvSpPr>
            <a:spLocks noGrp="1"/>
          </p:cNvSpPr>
          <p:nvPr>
            <p:ph sz="half" idx="14"/>
          </p:nvPr>
        </p:nvSpPr>
        <p:spPr>
          <a:xfrm>
            <a:off x="6386513" y="2505075"/>
            <a:ext cx="5112000" cy="33147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bildnummer 1">
            <a:extLst>
              <a:ext uri="{FF2B5EF4-FFF2-40B4-BE49-F238E27FC236}">
                <a16:creationId xmlns:a16="http://schemas.microsoft.com/office/drawing/2014/main" id="{C36B1136-0A53-4BD7-A925-CC9001BFB388}"/>
              </a:ext>
            </a:extLst>
          </p:cNvPr>
          <p:cNvSpPr>
            <a:spLocks noGrp="1"/>
          </p:cNvSpPr>
          <p:nvPr>
            <p:ph type="sldNum" sz="quarter" idx="15"/>
          </p:nvPr>
        </p:nvSpPr>
        <p:spPr/>
        <p:txBody>
          <a:bodyPr/>
          <a:lstStyle/>
          <a:p>
            <a:fld id="{1530FA24-EA69-48AB-999F-0B3AF33E8E8C}" type="slidenum">
              <a:rPr lang="sv-SE" smtClean="0"/>
              <a:pPr/>
              <a:t>‹#›</a:t>
            </a:fld>
            <a:endParaRPr lang="sv-SE" dirty="0"/>
          </a:p>
        </p:txBody>
      </p:sp>
    </p:spTree>
    <p:extLst>
      <p:ext uri="{BB962C8B-B14F-4D97-AF65-F5344CB8AC3E}">
        <p14:creationId xmlns:p14="http://schemas.microsoft.com/office/powerpoint/2010/main" val="1993086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12D1127C-A32A-4764-9EBF-3EA7840FBC2A}"/>
              </a:ext>
            </a:extLst>
          </p:cNvPr>
          <p:cNvSpPr>
            <a:spLocks noGrp="1"/>
          </p:cNvSpPr>
          <p:nvPr>
            <p:ph type="title" hasCustomPrompt="1"/>
          </p:nvPr>
        </p:nvSpPr>
        <p:spPr>
          <a:xfrm>
            <a:off x="676276" y="457200"/>
            <a:ext cx="5112000" cy="1119239"/>
          </a:xfrm>
        </p:spPr>
        <p:txBody>
          <a:bodyPr/>
          <a:lstStyle/>
          <a:p>
            <a:r>
              <a:rPr lang="sv-SE" dirty="0"/>
              <a:t>Lägg till rubrik</a:t>
            </a:r>
          </a:p>
        </p:txBody>
      </p:sp>
      <p:sp>
        <p:nvSpPr>
          <p:cNvPr id="3" name="Platshållare för text 2">
            <a:extLst>
              <a:ext uri="{FF2B5EF4-FFF2-40B4-BE49-F238E27FC236}">
                <a16:creationId xmlns:a16="http://schemas.microsoft.com/office/drawing/2014/main" id="{02676758-DB6F-48D8-951C-8F4205231323}"/>
              </a:ext>
            </a:extLst>
          </p:cNvPr>
          <p:cNvSpPr>
            <a:spLocks noGrp="1"/>
          </p:cNvSpPr>
          <p:nvPr>
            <p:ph type="body" idx="1" hasCustomPrompt="1"/>
          </p:nvPr>
        </p:nvSpPr>
        <p:spPr>
          <a:xfrm>
            <a:off x="676275" y="1962150"/>
            <a:ext cx="5112000" cy="288926"/>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4" name="Platshållare för innehåll 3">
            <a:extLst>
              <a:ext uri="{FF2B5EF4-FFF2-40B4-BE49-F238E27FC236}">
                <a16:creationId xmlns:a16="http://schemas.microsoft.com/office/drawing/2014/main" id="{BBB91D99-D2D3-4056-9A06-DB9129319516}"/>
              </a:ext>
            </a:extLst>
          </p:cNvPr>
          <p:cNvSpPr>
            <a:spLocks noGrp="1"/>
          </p:cNvSpPr>
          <p:nvPr>
            <p:ph sz="half" idx="2"/>
          </p:nvPr>
        </p:nvSpPr>
        <p:spPr>
          <a:xfrm>
            <a:off x="676275" y="2505075"/>
            <a:ext cx="5112000" cy="33147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a:extLst>
              <a:ext uri="{FF2B5EF4-FFF2-40B4-BE49-F238E27FC236}">
                <a16:creationId xmlns:a16="http://schemas.microsoft.com/office/drawing/2014/main" id="{7E824975-61ED-493C-8BC1-B24F652A91B6}"/>
              </a:ext>
            </a:extLst>
          </p:cNvPr>
          <p:cNvSpPr>
            <a:spLocks noGrp="1"/>
          </p:cNvSpPr>
          <p:nvPr>
            <p:ph type="dt" sz="half" idx="10"/>
          </p:nvPr>
        </p:nvSpPr>
        <p:spPr/>
        <p:txBody>
          <a:bodyPr/>
          <a:lstStyle/>
          <a:p>
            <a:fld id="{87D7F1B6-EB36-4CAB-84D9-0A8447C019AE}" type="datetime1">
              <a:rPr lang="sv-SE" smtClean="0"/>
              <a:t>2025-03-03</a:t>
            </a:fld>
            <a:endParaRPr lang="sv-SE" dirty="0"/>
          </a:p>
        </p:txBody>
      </p:sp>
      <p:sp>
        <p:nvSpPr>
          <p:cNvPr id="11" name="Platshållare för bild 10">
            <a:extLst>
              <a:ext uri="{FF2B5EF4-FFF2-40B4-BE49-F238E27FC236}">
                <a16:creationId xmlns:a16="http://schemas.microsoft.com/office/drawing/2014/main" id="{8F14E7B6-73EA-4AC9-8D8C-326043320623}"/>
              </a:ext>
            </a:extLst>
          </p:cNvPr>
          <p:cNvSpPr>
            <a:spLocks noGrp="1"/>
          </p:cNvSpPr>
          <p:nvPr>
            <p:ph type="pic" sz="quarter" idx="13"/>
          </p:nvPr>
        </p:nvSpPr>
        <p:spPr>
          <a:xfrm>
            <a:off x="6096000" y="1104900"/>
            <a:ext cx="5770563" cy="4552950"/>
          </a:xfrm>
        </p:spPr>
        <p:txBody>
          <a:bodyPr/>
          <a:lstStyle/>
          <a:p>
            <a:endParaRPr lang="sv-SE"/>
          </a:p>
        </p:txBody>
      </p:sp>
      <p:sp>
        <p:nvSpPr>
          <p:cNvPr id="2" name="Platshållare för bildnummer 1">
            <a:extLst>
              <a:ext uri="{FF2B5EF4-FFF2-40B4-BE49-F238E27FC236}">
                <a16:creationId xmlns:a16="http://schemas.microsoft.com/office/drawing/2014/main" id="{F7413C02-3664-48E5-915D-7BEF44A07C07}"/>
              </a:ext>
            </a:extLst>
          </p:cNvPr>
          <p:cNvSpPr>
            <a:spLocks noGrp="1"/>
          </p:cNvSpPr>
          <p:nvPr>
            <p:ph type="sldNum" sz="quarter" idx="14"/>
          </p:nvPr>
        </p:nvSpPr>
        <p:spPr/>
        <p:txBody>
          <a:bodyPr/>
          <a:lstStyle/>
          <a:p>
            <a:fld id="{1530FA24-EA69-48AB-999F-0B3AF33E8E8C}" type="slidenum">
              <a:rPr lang="sv-SE" smtClean="0"/>
              <a:pPr/>
              <a:t>‹#›</a:t>
            </a:fld>
            <a:endParaRPr lang="sv-SE" dirty="0"/>
          </a:p>
        </p:txBody>
      </p:sp>
    </p:spTree>
    <p:extLst>
      <p:ext uri="{BB962C8B-B14F-4D97-AF65-F5344CB8AC3E}">
        <p14:creationId xmlns:p14="http://schemas.microsoft.com/office/powerpoint/2010/main" val="681644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och statistik">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12D1127C-A32A-4764-9EBF-3EA7840FBC2A}"/>
              </a:ext>
            </a:extLst>
          </p:cNvPr>
          <p:cNvSpPr>
            <a:spLocks noGrp="1"/>
          </p:cNvSpPr>
          <p:nvPr>
            <p:ph type="title" hasCustomPrompt="1"/>
          </p:nvPr>
        </p:nvSpPr>
        <p:spPr>
          <a:xfrm>
            <a:off x="676276" y="457200"/>
            <a:ext cx="5112000" cy="1119239"/>
          </a:xfrm>
        </p:spPr>
        <p:txBody>
          <a:bodyPr/>
          <a:lstStyle>
            <a:lvl1pPr>
              <a:defRPr/>
            </a:lvl1pPr>
          </a:lstStyle>
          <a:p>
            <a:r>
              <a:rPr lang="sv-SE" dirty="0"/>
              <a:t>Lägg till rubrik</a:t>
            </a:r>
          </a:p>
        </p:txBody>
      </p:sp>
      <p:sp>
        <p:nvSpPr>
          <p:cNvPr id="3" name="Platshållare för text 2">
            <a:extLst>
              <a:ext uri="{FF2B5EF4-FFF2-40B4-BE49-F238E27FC236}">
                <a16:creationId xmlns:a16="http://schemas.microsoft.com/office/drawing/2014/main" id="{02676758-DB6F-48D8-951C-8F4205231323}"/>
              </a:ext>
            </a:extLst>
          </p:cNvPr>
          <p:cNvSpPr>
            <a:spLocks noGrp="1"/>
          </p:cNvSpPr>
          <p:nvPr>
            <p:ph type="body" idx="1" hasCustomPrompt="1"/>
          </p:nvPr>
        </p:nvSpPr>
        <p:spPr>
          <a:xfrm>
            <a:off x="676275" y="1962150"/>
            <a:ext cx="5112000" cy="288926"/>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4" name="Platshållare för innehåll 3">
            <a:extLst>
              <a:ext uri="{FF2B5EF4-FFF2-40B4-BE49-F238E27FC236}">
                <a16:creationId xmlns:a16="http://schemas.microsoft.com/office/drawing/2014/main" id="{BBB91D99-D2D3-4056-9A06-DB9129319516}"/>
              </a:ext>
            </a:extLst>
          </p:cNvPr>
          <p:cNvSpPr>
            <a:spLocks noGrp="1"/>
          </p:cNvSpPr>
          <p:nvPr>
            <p:ph sz="half" idx="2"/>
          </p:nvPr>
        </p:nvSpPr>
        <p:spPr>
          <a:xfrm>
            <a:off x="676275" y="2505075"/>
            <a:ext cx="5112000" cy="33147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a:extLst>
              <a:ext uri="{FF2B5EF4-FFF2-40B4-BE49-F238E27FC236}">
                <a16:creationId xmlns:a16="http://schemas.microsoft.com/office/drawing/2014/main" id="{7E824975-61ED-493C-8BC1-B24F652A91B6}"/>
              </a:ext>
            </a:extLst>
          </p:cNvPr>
          <p:cNvSpPr>
            <a:spLocks noGrp="1"/>
          </p:cNvSpPr>
          <p:nvPr>
            <p:ph type="dt" sz="half" idx="10"/>
          </p:nvPr>
        </p:nvSpPr>
        <p:spPr/>
        <p:txBody>
          <a:bodyPr/>
          <a:lstStyle/>
          <a:p>
            <a:fld id="{2AE33CD4-4740-42CC-9CDF-3F6BE4987443}" type="datetime1">
              <a:rPr lang="sv-SE" smtClean="0"/>
              <a:t>2025-03-03</a:t>
            </a:fld>
            <a:endParaRPr lang="sv-SE" dirty="0"/>
          </a:p>
        </p:txBody>
      </p:sp>
      <p:sp>
        <p:nvSpPr>
          <p:cNvPr id="12" name="Platshållare för innehåll 11">
            <a:extLst>
              <a:ext uri="{FF2B5EF4-FFF2-40B4-BE49-F238E27FC236}">
                <a16:creationId xmlns:a16="http://schemas.microsoft.com/office/drawing/2014/main" id="{94624273-12A6-434A-9183-70A1BB6424E2}"/>
              </a:ext>
            </a:extLst>
          </p:cNvPr>
          <p:cNvSpPr>
            <a:spLocks noGrp="1"/>
          </p:cNvSpPr>
          <p:nvPr>
            <p:ph sz="quarter" idx="14"/>
          </p:nvPr>
        </p:nvSpPr>
        <p:spPr>
          <a:xfrm>
            <a:off x="6096000" y="1104899"/>
            <a:ext cx="5770563" cy="4552950"/>
          </a:xfrm>
          <a:custGeom>
            <a:avLst/>
            <a:gdLst>
              <a:gd name="connsiteX0" fmla="*/ 0 w 5770563"/>
              <a:gd name="connsiteY0" fmla="*/ 0 h 4552950"/>
              <a:gd name="connsiteX1" fmla="*/ 5770563 w 5770563"/>
              <a:gd name="connsiteY1" fmla="*/ 0 h 4552950"/>
              <a:gd name="connsiteX2" fmla="*/ 5770563 w 5770563"/>
              <a:gd name="connsiteY2" fmla="*/ 4552950 h 4552950"/>
              <a:gd name="connsiteX3" fmla="*/ 0 w 5770563"/>
              <a:gd name="connsiteY3" fmla="*/ 4552950 h 4552950"/>
            </a:gdLst>
            <a:ahLst/>
            <a:cxnLst>
              <a:cxn ang="0">
                <a:pos x="connsiteX0" y="connsiteY0"/>
              </a:cxn>
              <a:cxn ang="0">
                <a:pos x="connsiteX1" y="connsiteY1"/>
              </a:cxn>
              <a:cxn ang="0">
                <a:pos x="connsiteX2" y="connsiteY2"/>
              </a:cxn>
              <a:cxn ang="0">
                <a:pos x="connsiteX3" y="connsiteY3"/>
              </a:cxn>
            </a:cxnLst>
            <a:rect l="l" t="t" r="r" b="b"/>
            <a:pathLst>
              <a:path w="5770563" h="4552950">
                <a:moveTo>
                  <a:pt x="0" y="0"/>
                </a:moveTo>
                <a:lnTo>
                  <a:pt x="5770563" y="0"/>
                </a:lnTo>
                <a:lnTo>
                  <a:pt x="5770563" y="4552950"/>
                </a:lnTo>
                <a:lnTo>
                  <a:pt x="0" y="4552950"/>
                </a:lnTo>
                <a:close/>
              </a:path>
            </a:pathLst>
          </a:custGeom>
        </p:spPr>
        <p:txBody>
          <a:bodyPr wrap="square">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bildnummer 1">
            <a:extLst>
              <a:ext uri="{FF2B5EF4-FFF2-40B4-BE49-F238E27FC236}">
                <a16:creationId xmlns:a16="http://schemas.microsoft.com/office/drawing/2014/main" id="{83DD7E33-15F9-4850-92EB-DA58F7B1AA1E}"/>
              </a:ext>
            </a:extLst>
          </p:cNvPr>
          <p:cNvSpPr>
            <a:spLocks noGrp="1"/>
          </p:cNvSpPr>
          <p:nvPr>
            <p:ph type="sldNum" sz="quarter" idx="15"/>
          </p:nvPr>
        </p:nvSpPr>
        <p:spPr/>
        <p:txBody>
          <a:bodyPr/>
          <a:lstStyle/>
          <a:p>
            <a:fld id="{1530FA24-EA69-48AB-999F-0B3AF33E8E8C}" type="slidenum">
              <a:rPr lang="sv-SE" smtClean="0"/>
              <a:pPr/>
              <a:t>‹#›</a:t>
            </a:fld>
            <a:endParaRPr lang="sv-SE" dirty="0"/>
          </a:p>
        </p:txBody>
      </p:sp>
    </p:spTree>
    <p:extLst>
      <p:ext uri="{BB962C8B-B14F-4D97-AF65-F5344CB8AC3E}">
        <p14:creationId xmlns:p14="http://schemas.microsoft.com/office/powerpoint/2010/main" val="2196594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76275" y="1895475"/>
            <a:ext cx="10823575" cy="386715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D15890F2-94F8-491F-A265-13C506D041A8}" type="datetime1">
              <a:rPr lang="sv-SE" smtClean="0"/>
              <a:t>2025-03-03</a:t>
            </a:fld>
            <a:endParaRPr lang="sv-SE" dirty="0"/>
          </a:p>
        </p:txBody>
      </p:sp>
      <p:sp>
        <p:nvSpPr>
          <p:cNvPr id="6" name="Platshållare för bildnummer 5">
            <a:extLst>
              <a:ext uri="{FF2B5EF4-FFF2-40B4-BE49-F238E27FC236}">
                <a16:creationId xmlns:a16="http://schemas.microsoft.com/office/drawing/2014/main" id="{5E77ED7B-398B-4052-BE8B-721EF51BABE4}"/>
              </a:ext>
            </a:extLst>
          </p:cNvPr>
          <p:cNvSpPr>
            <a:spLocks noGrp="1"/>
          </p:cNvSpPr>
          <p:nvPr>
            <p:ph type="sldNum" sz="quarter" idx="12"/>
          </p:nvPr>
        </p:nvSpPr>
        <p:spPr/>
        <p:txBody>
          <a:bodyPr/>
          <a:lstStyle/>
          <a:p>
            <a:fld id="{1530FA24-EA69-48AB-999F-0B3AF33E8E8C}" type="slidenum">
              <a:rPr lang="sv-SE" smtClean="0"/>
              <a:pPr/>
              <a:t>‹#›</a:t>
            </a:fld>
            <a:endParaRPr lang="sv-SE" dirty="0"/>
          </a:p>
        </p:txBody>
      </p:sp>
    </p:spTree>
    <p:extLst>
      <p:ext uri="{BB962C8B-B14F-4D97-AF65-F5344CB8AC3E}">
        <p14:creationId xmlns:p14="http://schemas.microsoft.com/office/powerpoint/2010/main" val="2514585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hasCustomPrompt="1"/>
          </p:nvPr>
        </p:nvSpPr>
        <p:spPr/>
        <p:txBody>
          <a:bodyPr/>
          <a:lstStyle>
            <a:lvl1pPr>
              <a:defRPr/>
            </a:lvl1pPr>
          </a:lstStyle>
          <a:p>
            <a:r>
              <a:rPr lang="sv-SE" dirty="0"/>
              <a:t>Agenda rubrik</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C8A7501D-098B-45B1-B1FE-63D4098C4733}" type="datetime1">
              <a:rPr lang="sv-SE" smtClean="0"/>
              <a:t>2025-03-03</a:t>
            </a:fld>
            <a:endParaRPr lang="sv-SE" dirty="0"/>
          </a:p>
        </p:txBody>
      </p:sp>
      <p:sp>
        <p:nvSpPr>
          <p:cNvPr id="9" name="Platshållare för text 8">
            <a:extLst>
              <a:ext uri="{FF2B5EF4-FFF2-40B4-BE49-F238E27FC236}">
                <a16:creationId xmlns:a16="http://schemas.microsoft.com/office/drawing/2014/main" id="{FA06CED9-8CD7-4FBF-9E6A-BA9FFE0F8C23}"/>
              </a:ext>
            </a:extLst>
          </p:cNvPr>
          <p:cNvSpPr>
            <a:spLocks noGrp="1"/>
          </p:cNvSpPr>
          <p:nvPr>
            <p:ph type="body" sz="quarter" idx="13"/>
          </p:nvPr>
        </p:nvSpPr>
        <p:spPr>
          <a:xfrm>
            <a:off x="638175" y="1930400"/>
            <a:ext cx="10861675" cy="3928961"/>
          </a:xfrm>
          <a:custGeom>
            <a:avLst/>
            <a:gdLst>
              <a:gd name="connsiteX0" fmla="*/ 0 w 10823575"/>
              <a:gd name="connsiteY0" fmla="*/ 0 h 3928961"/>
              <a:gd name="connsiteX1" fmla="*/ 10823575 w 10823575"/>
              <a:gd name="connsiteY1" fmla="*/ 0 h 3928961"/>
              <a:gd name="connsiteX2" fmla="*/ 10823575 w 10823575"/>
              <a:gd name="connsiteY2" fmla="*/ 3928961 h 3928961"/>
              <a:gd name="connsiteX3" fmla="*/ 0 w 10823575"/>
              <a:gd name="connsiteY3" fmla="*/ 3928961 h 3928961"/>
            </a:gdLst>
            <a:ahLst/>
            <a:cxnLst>
              <a:cxn ang="0">
                <a:pos x="connsiteX0" y="connsiteY0"/>
              </a:cxn>
              <a:cxn ang="0">
                <a:pos x="connsiteX1" y="connsiteY1"/>
              </a:cxn>
              <a:cxn ang="0">
                <a:pos x="connsiteX2" y="connsiteY2"/>
              </a:cxn>
              <a:cxn ang="0">
                <a:pos x="connsiteX3" y="connsiteY3"/>
              </a:cxn>
            </a:cxnLst>
            <a:rect l="l" t="t" r="r" b="b"/>
            <a:pathLst>
              <a:path w="10823575" h="3928961">
                <a:moveTo>
                  <a:pt x="0" y="0"/>
                </a:moveTo>
                <a:lnTo>
                  <a:pt x="10823575" y="0"/>
                </a:lnTo>
                <a:lnTo>
                  <a:pt x="10823575" y="3928961"/>
                </a:lnTo>
                <a:lnTo>
                  <a:pt x="0" y="3928961"/>
                </a:lnTo>
                <a:close/>
              </a:path>
            </a:pathLst>
          </a:custGeom>
        </p:spPr>
        <p:txBody>
          <a:bodyPr wrap="square" numCol="2" spcCol="900000">
            <a:noAutofit/>
          </a:bodyPr>
          <a:lstStyle>
            <a:lvl1pPr marL="266700" indent="-266700">
              <a:lnSpc>
                <a:spcPct val="150000"/>
              </a:lnSpc>
              <a:buFont typeface="+mj-lt"/>
              <a:buAutoNum type="arabicPeriod"/>
              <a:defRPr/>
            </a:lvl1pPr>
            <a:lvl2pPr marL="542925" indent="-276225">
              <a:lnSpc>
                <a:spcPct val="150000"/>
              </a:lnSpc>
              <a:buFont typeface="+mj-lt"/>
              <a:buAutoNum type="arabicPeriod"/>
              <a:defRPr/>
            </a:lvl2pPr>
            <a:lvl3pPr marL="809625" indent="-266700">
              <a:lnSpc>
                <a:spcPct val="150000"/>
              </a:lnSpc>
              <a:buFont typeface="+mj-lt"/>
              <a:buAutoNum type="arabicPeriod"/>
              <a:defRPr/>
            </a:lvl3pPr>
            <a:lvl4pPr marL="1076325" indent="-266700">
              <a:lnSpc>
                <a:spcPct val="150000"/>
              </a:lnSpc>
              <a:buFont typeface="+mj-lt"/>
              <a:buAutoNum type="arabicPeriod"/>
              <a:defRPr/>
            </a:lvl4pPr>
            <a:lvl5pPr marL="1343025" indent="-266700">
              <a:lnSpc>
                <a:spcPct val="150000"/>
              </a:lnSpc>
              <a:buFont typeface="+mj-lt"/>
              <a:buAutoNum type="arabicPeriod"/>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bildnummer 2">
            <a:extLst>
              <a:ext uri="{FF2B5EF4-FFF2-40B4-BE49-F238E27FC236}">
                <a16:creationId xmlns:a16="http://schemas.microsoft.com/office/drawing/2014/main" id="{0D087779-6256-4810-848A-5F03F57152C7}"/>
              </a:ext>
            </a:extLst>
          </p:cNvPr>
          <p:cNvSpPr>
            <a:spLocks noGrp="1"/>
          </p:cNvSpPr>
          <p:nvPr>
            <p:ph type="sldNum" sz="quarter" idx="14"/>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3013641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e 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sv-SE" dirty="0"/>
              <a:t>Klicka här för att ändra mall för rubrikformat</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381B9D35-331A-49C9-9D6A-3913E05BE0E0}" type="datetime1">
              <a:rPr lang="sv-SE" smtClean="0"/>
              <a:t>2025-03-03</a:t>
            </a:fld>
            <a:endParaRPr lang="sv-SE" dirty="0"/>
          </a:p>
        </p:txBody>
      </p:sp>
      <p:sp>
        <p:nvSpPr>
          <p:cNvPr id="12" name="Platshållare för text 11">
            <a:extLst>
              <a:ext uri="{FF2B5EF4-FFF2-40B4-BE49-F238E27FC236}">
                <a16:creationId xmlns:a16="http://schemas.microsoft.com/office/drawing/2014/main" id="{6C8DAF90-B733-4FFC-85F7-CEEDED8E898A}"/>
              </a:ext>
            </a:extLst>
          </p:cNvPr>
          <p:cNvSpPr>
            <a:spLocks noGrp="1"/>
          </p:cNvSpPr>
          <p:nvPr>
            <p:ph type="body" sz="quarter" idx="13" hasCustomPrompt="1"/>
          </p:nvPr>
        </p:nvSpPr>
        <p:spPr>
          <a:xfrm>
            <a:off x="690564" y="1905002"/>
            <a:ext cx="3367086" cy="676273"/>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chemeClr val="accent1"/>
          </a:solidFill>
        </p:spPr>
        <p:txBody>
          <a:bodyPr wrap="square" lIns="180000" rIns="180000" anchor="ctr">
            <a:noAutofit/>
          </a:bodyPr>
          <a:lstStyle>
            <a:lvl1pPr marL="0" indent="0">
              <a:buNone/>
              <a:defRPr b="1">
                <a:solidFill>
                  <a:schemeClr val="bg1"/>
                </a:solidFill>
              </a:defRPr>
            </a:lvl1pPr>
          </a:lstStyle>
          <a:p>
            <a:pPr lvl="0"/>
            <a:r>
              <a:rPr lang="sv-SE" dirty="0"/>
              <a:t>Rubrik</a:t>
            </a:r>
          </a:p>
        </p:txBody>
      </p:sp>
      <p:sp>
        <p:nvSpPr>
          <p:cNvPr id="14" name="Platshållare för text 13">
            <a:extLst>
              <a:ext uri="{FF2B5EF4-FFF2-40B4-BE49-F238E27FC236}">
                <a16:creationId xmlns:a16="http://schemas.microsoft.com/office/drawing/2014/main" id="{7AA1F10C-2C67-4F10-9366-9C58DB0DCF65}"/>
              </a:ext>
            </a:extLst>
          </p:cNvPr>
          <p:cNvSpPr>
            <a:spLocks noGrp="1"/>
          </p:cNvSpPr>
          <p:nvPr>
            <p:ph type="body" sz="quarter" idx="14" hasCustomPrompt="1"/>
          </p:nvPr>
        </p:nvSpPr>
        <p:spPr>
          <a:xfrm>
            <a:off x="690564" y="2580642"/>
            <a:ext cx="3367086" cy="2806698"/>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rgbClr val="E5F2F9"/>
          </a:solidFill>
        </p:spPr>
        <p:txBody>
          <a:bodyPr wrap="square" lIns="180000" tIns="180000" rIns="180000" bIns="180000" anchor="t">
            <a:noAutofit/>
          </a:bodyPr>
          <a:lstStyle>
            <a:lvl1pPr marL="0" indent="0">
              <a:buNone/>
              <a:defRPr b="0">
                <a:solidFill>
                  <a:schemeClr val="tx1"/>
                </a:solidFill>
              </a:defRPr>
            </a:lvl1pPr>
          </a:lstStyle>
          <a:p>
            <a:pPr lvl="0"/>
            <a:r>
              <a:rPr lang="sv-SE" dirty="0"/>
              <a:t>Brödtext</a:t>
            </a:r>
          </a:p>
        </p:txBody>
      </p:sp>
      <p:sp>
        <p:nvSpPr>
          <p:cNvPr id="15" name="Platshållare för text 14">
            <a:extLst>
              <a:ext uri="{FF2B5EF4-FFF2-40B4-BE49-F238E27FC236}">
                <a16:creationId xmlns:a16="http://schemas.microsoft.com/office/drawing/2014/main" id="{8A99E8BD-617F-4300-A4A2-9E5B65185F35}"/>
              </a:ext>
            </a:extLst>
          </p:cNvPr>
          <p:cNvSpPr>
            <a:spLocks noGrp="1"/>
          </p:cNvSpPr>
          <p:nvPr>
            <p:ph type="body" sz="quarter" idx="15" hasCustomPrompt="1"/>
          </p:nvPr>
        </p:nvSpPr>
        <p:spPr>
          <a:xfrm>
            <a:off x="4412457" y="1905002"/>
            <a:ext cx="3367086" cy="676273"/>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chemeClr val="accent1"/>
          </a:solidFill>
        </p:spPr>
        <p:txBody>
          <a:bodyPr wrap="square" lIns="180000" rIns="180000" anchor="ctr">
            <a:noAutofit/>
          </a:bodyPr>
          <a:lstStyle>
            <a:lvl1pPr marL="0" indent="0">
              <a:buNone/>
              <a:defRPr b="1">
                <a:solidFill>
                  <a:schemeClr val="bg1"/>
                </a:solidFill>
              </a:defRPr>
            </a:lvl1pPr>
          </a:lstStyle>
          <a:p>
            <a:pPr lvl="0"/>
            <a:r>
              <a:rPr lang="sv-SE" dirty="0"/>
              <a:t>Rubrik</a:t>
            </a:r>
          </a:p>
        </p:txBody>
      </p:sp>
      <p:sp>
        <p:nvSpPr>
          <p:cNvPr id="16" name="Platshållare för text 15">
            <a:extLst>
              <a:ext uri="{FF2B5EF4-FFF2-40B4-BE49-F238E27FC236}">
                <a16:creationId xmlns:a16="http://schemas.microsoft.com/office/drawing/2014/main" id="{63D604BC-42B6-48EA-B7D1-69B3CC594134}"/>
              </a:ext>
            </a:extLst>
          </p:cNvPr>
          <p:cNvSpPr>
            <a:spLocks noGrp="1"/>
          </p:cNvSpPr>
          <p:nvPr>
            <p:ph type="body" sz="quarter" idx="16" hasCustomPrompt="1"/>
          </p:nvPr>
        </p:nvSpPr>
        <p:spPr>
          <a:xfrm>
            <a:off x="4412457" y="2580642"/>
            <a:ext cx="3367086" cy="2806698"/>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rgbClr val="E5F2F9"/>
          </a:solidFill>
        </p:spPr>
        <p:txBody>
          <a:bodyPr wrap="square" lIns="180000" tIns="180000" rIns="180000" bIns="180000" anchor="t">
            <a:noAutofit/>
          </a:bodyPr>
          <a:lstStyle>
            <a:lvl1pPr marL="0" indent="0">
              <a:buNone/>
              <a:defRPr b="0">
                <a:solidFill>
                  <a:schemeClr val="tx1"/>
                </a:solidFill>
              </a:defRPr>
            </a:lvl1pPr>
          </a:lstStyle>
          <a:p>
            <a:pPr lvl="0"/>
            <a:r>
              <a:rPr lang="sv-SE" dirty="0"/>
              <a:t>Brödtext</a:t>
            </a:r>
          </a:p>
        </p:txBody>
      </p:sp>
      <p:sp>
        <p:nvSpPr>
          <p:cNvPr id="17" name="Platshållare för text 16">
            <a:extLst>
              <a:ext uri="{FF2B5EF4-FFF2-40B4-BE49-F238E27FC236}">
                <a16:creationId xmlns:a16="http://schemas.microsoft.com/office/drawing/2014/main" id="{B1793143-7DB8-4AC5-9A8C-AB8620C0B129}"/>
              </a:ext>
            </a:extLst>
          </p:cNvPr>
          <p:cNvSpPr>
            <a:spLocks noGrp="1"/>
          </p:cNvSpPr>
          <p:nvPr>
            <p:ph type="body" sz="quarter" idx="17" hasCustomPrompt="1"/>
          </p:nvPr>
        </p:nvSpPr>
        <p:spPr>
          <a:xfrm>
            <a:off x="8134350" y="1905002"/>
            <a:ext cx="3367086" cy="676273"/>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chemeClr val="accent1"/>
          </a:solidFill>
        </p:spPr>
        <p:txBody>
          <a:bodyPr wrap="square" lIns="180000" rIns="180000" anchor="ctr">
            <a:noAutofit/>
          </a:bodyPr>
          <a:lstStyle>
            <a:lvl1pPr marL="0" indent="0">
              <a:buNone/>
              <a:defRPr b="1">
                <a:solidFill>
                  <a:schemeClr val="bg1"/>
                </a:solidFill>
              </a:defRPr>
            </a:lvl1pPr>
          </a:lstStyle>
          <a:p>
            <a:pPr lvl="0"/>
            <a:r>
              <a:rPr lang="sv-SE" dirty="0"/>
              <a:t>Rubrik</a:t>
            </a:r>
          </a:p>
        </p:txBody>
      </p:sp>
      <p:sp>
        <p:nvSpPr>
          <p:cNvPr id="18" name="Platshållare för text 17">
            <a:extLst>
              <a:ext uri="{FF2B5EF4-FFF2-40B4-BE49-F238E27FC236}">
                <a16:creationId xmlns:a16="http://schemas.microsoft.com/office/drawing/2014/main" id="{E0D291EB-C215-4B27-98F4-32398C6491D6}"/>
              </a:ext>
            </a:extLst>
          </p:cNvPr>
          <p:cNvSpPr>
            <a:spLocks noGrp="1"/>
          </p:cNvSpPr>
          <p:nvPr>
            <p:ph type="body" sz="quarter" idx="18" hasCustomPrompt="1"/>
          </p:nvPr>
        </p:nvSpPr>
        <p:spPr>
          <a:xfrm>
            <a:off x="8134350" y="2580642"/>
            <a:ext cx="3367086" cy="2806698"/>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rgbClr val="E5F2F9"/>
          </a:solidFill>
        </p:spPr>
        <p:txBody>
          <a:bodyPr wrap="square" lIns="180000" tIns="180000" rIns="180000" bIns="180000" anchor="t">
            <a:noAutofit/>
          </a:bodyPr>
          <a:lstStyle>
            <a:lvl1pPr marL="0" indent="0">
              <a:buNone/>
              <a:defRPr b="0">
                <a:solidFill>
                  <a:schemeClr val="tx1"/>
                </a:solidFill>
              </a:defRPr>
            </a:lvl1pPr>
          </a:lstStyle>
          <a:p>
            <a:pPr lvl="0"/>
            <a:r>
              <a:rPr lang="sv-SE" dirty="0"/>
              <a:t>Brödtext</a:t>
            </a:r>
          </a:p>
        </p:txBody>
      </p:sp>
      <p:sp>
        <p:nvSpPr>
          <p:cNvPr id="3" name="Platshållare för bildnummer 2">
            <a:extLst>
              <a:ext uri="{FF2B5EF4-FFF2-40B4-BE49-F238E27FC236}">
                <a16:creationId xmlns:a16="http://schemas.microsoft.com/office/drawing/2014/main" id="{ABB68E84-1982-4D04-B3AD-70C339FBCE72}"/>
              </a:ext>
            </a:extLst>
          </p:cNvPr>
          <p:cNvSpPr>
            <a:spLocks noGrp="1"/>
          </p:cNvSpPr>
          <p:nvPr>
            <p:ph type="sldNum" sz="quarter" idx="19"/>
          </p:nvPr>
        </p:nvSpPr>
        <p:spPr/>
        <p:txBody>
          <a:bodyPr/>
          <a:lstStyle/>
          <a:p>
            <a:fld id="{1530FA24-EA69-48AB-999F-0B3AF33E8E8C}" type="slidenum">
              <a:rPr lang="sv-SE" smtClean="0"/>
              <a:pPr/>
              <a:t>‹#›</a:t>
            </a:fld>
            <a:endParaRPr lang="sv-SE" dirty="0"/>
          </a:p>
        </p:txBody>
      </p:sp>
    </p:spTree>
    <p:extLst>
      <p:ext uri="{BB962C8B-B14F-4D97-AF65-F5344CB8AC3E}">
        <p14:creationId xmlns:p14="http://schemas.microsoft.com/office/powerpoint/2010/main" val="839306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Cita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hasCustomPrompt="1"/>
          </p:nvPr>
        </p:nvSpPr>
        <p:spPr>
          <a:xfrm>
            <a:off x="1204913" y="1078706"/>
            <a:ext cx="9782175" cy="2852737"/>
          </a:xfrm>
        </p:spPr>
        <p:txBody>
          <a:bodyPr anchor="b"/>
          <a:lstStyle>
            <a:lvl1pPr algn="ctr">
              <a:defRPr sz="4000" i="1">
                <a:solidFill>
                  <a:schemeClr val="accent1"/>
                </a:solidFill>
              </a:defRPr>
            </a:lvl1pPr>
          </a:lstStyle>
          <a:p>
            <a:r>
              <a:rPr lang="sv-SE" dirty="0"/>
              <a:t>”Citat”</a:t>
            </a:r>
          </a:p>
        </p:txBody>
      </p:sp>
      <p:sp>
        <p:nvSpPr>
          <p:cNvPr id="3" name="Platshållare för text 2">
            <a:extLst>
              <a:ext uri="{FF2B5EF4-FFF2-40B4-BE49-F238E27FC236}">
                <a16:creationId xmlns:a16="http://schemas.microsoft.com/office/drawing/2014/main" id="{81D78077-8D23-4A9C-AD57-B41C92D6A8D4}"/>
              </a:ext>
            </a:extLst>
          </p:cNvPr>
          <p:cNvSpPr>
            <a:spLocks noGrp="1"/>
          </p:cNvSpPr>
          <p:nvPr>
            <p:ph type="body" idx="1" hasCustomPrompt="1"/>
          </p:nvPr>
        </p:nvSpPr>
        <p:spPr>
          <a:xfrm>
            <a:off x="1204912" y="4179888"/>
            <a:ext cx="9782175" cy="1500187"/>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Förnamn Efternamn</a:t>
            </a:r>
          </a:p>
        </p:txBody>
      </p:sp>
      <p:sp>
        <p:nvSpPr>
          <p:cNvPr id="4" name="Platshållare för datum 3">
            <a:extLst>
              <a:ext uri="{FF2B5EF4-FFF2-40B4-BE49-F238E27FC236}">
                <a16:creationId xmlns:a16="http://schemas.microsoft.com/office/drawing/2014/main" id="{15FD365D-8709-4288-B31C-9EDA4CFD9EE3}"/>
              </a:ext>
            </a:extLst>
          </p:cNvPr>
          <p:cNvSpPr>
            <a:spLocks noGrp="1"/>
          </p:cNvSpPr>
          <p:nvPr>
            <p:ph type="dt" sz="half" idx="10"/>
          </p:nvPr>
        </p:nvSpPr>
        <p:spPr/>
        <p:txBody>
          <a:bodyPr/>
          <a:lstStyle>
            <a:lvl1pPr>
              <a:defRPr>
                <a:solidFill>
                  <a:schemeClr val="tx1"/>
                </a:solidFill>
              </a:defRPr>
            </a:lvl1pPr>
          </a:lstStyle>
          <a:p>
            <a:fld id="{1D1C7A1C-D259-4AC9-8E3F-20BEC7F25005}" type="datetime1">
              <a:rPr lang="sv-SE" smtClean="0"/>
              <a:t>2025-03-03</a:t>
            </a:fld>
            <a:endParaRPr lang="sv-SE" dirty="0"/>
          </a:p>
        </p:txBody>
      </p:sp>
      <p:sp>
        <p:nvSpPr>
          <p:cNvPr id="6" name="Platshållare för bildnummer 5">
            <a:extLst>
              <a:ext uri="{FF2B5EF4-FFF2-40B4-BE49-F238E27FC236}">
                <a16:creationId xmlns:a16="http://schemas.microsoft.com/office/drawing/2014/main" id="{78937F60-866A-4795-B191-917D0EEF530F}"/>
              </a:ext>
            </a:extLst>
          </p:cNvPr>
          <p:cNvSpPr>
            <a:spLocks noGrp="1"/>
          </p:cNvSpPr>
          <p:nvPr>
            <p:ph type="sldNum" sz="quarter" idx="12"/>
          </p:nvPr>
        </p:nvSpPr>
        <p:spPr/>
        <p:txBody>
          <a:bodyPr/>
          <a:lstStyle/>
          <a:p>
            <a:fld id="{1530FA24-EA69-48AB-999F-0B3AF33E8E8C}" type="slidenum">
              <a:rPr lang="sv-SE" smtClean="0"/>
              <a:pPr/>
              <a:t>‹#›</a:t>
            </a:fld>
            <a:endParaRPr lang="sv-SE" dirty="0"/>
          </a:p>
        </p:txBody>
      </p:sp>
    </p:spTree>
    <p:extLst>
      <p:ext uri="{BB962C8B-B14F-4D97-AF65-F5344CB8AC3E}">
        <p14:creationId xmlns:p14="http://schemas.microsoft.com/office/powerpoint/2010/main" val="769399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p:txBody>
          <a:body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1BC9C3A1-2214-468C-A435-98B360586B3A}" type="datetime1">
              <a:rPr lang="sv-SE" smtClean="0"/>
              <a:t>2025-03-03</a:t>
            </a:fld>
            <a:endParaRPr lang="sv-SE" dirty="0"/>
          </a:p>
        </p:txBody>
      </p:sp>
      <p:sp>
        <p:nvSpPr>
          <p:cNvPr id="5" name="Platshållare för bildnummer 4">
            <a:extLst>
              <a:ext uri="{FF2B5EF4-FFF2-40B4-BE49-F238E27FC236}">
                <a16:creationId xmlns:a16="http://schemas.microsoft.com/office/drawing/2014/main" id="{998E9730-66CC-45EC-9536-C497FFB9EEBD}"/>
              </a:ext>
            </a:extLst>
          </p:cNvPr>
          <p:cNvSpPr>
            <a:spLocks noGrp="1"/>
          </p:cNvSpPr>
          <p:nvPr>
            <p:ph type="sldNum" sz="quarter" idx="12"/>
          </p:nvPr>
        </p:nvSpPr>
        <p:spPr/>
        <p:txBody>
          <a:bodyPr/>
          <a:lstStyle/>
          <a:p>
            <a:fld id="{1530FA24-EA69-48AB-999F-0B3AF33E8E8C}" type="slidenum">
              <a:rPr lang="sv-SE" smtClean="0"/>
              <a:pPr/>
              <a:t>‹#›</a:t>
            </a:fld>
            <a:endParaRPr lang="sv-SE" dirty="0"/>
          </a:p>
        </p:txBody>
      </p:sp>
    </p:spTree>
    <p:extLst>
      <p:ext uri="{BB962C8B-B14F-4D97-AF65-F5344CB8AC3E}">
        <p14:creationId xmlns:p14="http://schemas.microsoft.com/office/powerpoint/2010/main" val="35321233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F0C26C3-B13E-495A-A6E4-2EC4E724A264}"/>
              </a:ext>
            </a:extLst>
          </p:cNvPr>
          <p:cNvSpPr>
            <a:spLocks noGrp="1"/>
          </p:cNvSpPr>
          <p:nvPr>
            <p:ph type="dt" sz="half" idx="10"/>
          </p:nvPr>
        </p:nvSpPr>
        <p:spPr/>
        <p:txBody>
          <a:bodyPr/>
          <a:lstStyle/>
          <a:p>
            <a:fld id="{5178597E-D89F-42AF-8EA0-33B21A34047C}" type="datetime1">
              <a:rPr lang="sv-SE" smtClean="0"/>
              <a:t>2025-03-03</a:t>
            </a:fld>
            <a:endParaRPr lang="sv-SE" dirty="0"/>
          </a:p>
        </p:txBody>
      </p:sp>
      <p:sp>
        <p:nvSpPr>
          <p:cNvPr id="4" name="Platshållare för bildnummer 3">
            <a:extLst>
              <a:ext uri="{FF2B5EF4-FFF2-40B4-BE49-F238E27FC236}">
                <a16:creationId xmlns:a16="http://schemas.microsoft.com/office/drawing/2014/main" id="{3D736764-8F89-4D77-9DE9-F1EAD190A99B}"/>
              </a:ext>
            </a:extLst>
          </p:cNvPr>
          <p:cNvSpPr>
            <a:spLocks noGrp="1"/>
          </p:cNvSpPr>
          <p:nvPr>
            <p:ph type="sldNum" sz="quarter" idx="12"/>
          </p:nvPr>
        </p:nvSpPr>
        <p:spPr/>
        <p:txBody>
          <a:bodyPr/>
          <a:lstStyle/>
          <a:p>
            <a:fld id="{1530FA24-EA69-48AB-999F-0B3AF33E8E8C}" type="slidenum">
              <a:rPr lang="sv-SE" smtClean="0"/>
              <a:pPr/>
              <a:t>‹#›</a:t>
            </a:fld>
            <a:endParaRPr lang="sv-SE" dirty="0"/>
          </a:p>
        </p:txBody>
      </p:sp>
    </p:spTree>
    <p:extLst>
      <p:ext uri="{BB962C8B-B14F-4D97-AF65-F5344CB8AC3E}">
        <p14:creationId xmlns:p14="http://schemas.microsoft.com/office/powerpoint/2010/main" val="25073769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vslut">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676275" y="2005965"/>
            <a:ext cx="10823575" cy="2419092"/>
          </a:xfrm>
        </p:spPr>
        <p:txBody>
          <a:bodyPr anchor="t"/>
          <a:lstStyle>
            <a:lvl1pPr algn="ctr">
              <a:defRPr sz="5000" b="1">
                <a:solidFill>
                  <a:schemeClr val="bg1"/>
                </a:solidFill>
              </a:defRPr>
            </a:lvl1pPr>
          </a:lstStyle>
          <a:p>
            <a:r>
              <a:rPr lang="sv-SE" dirty="0"/>
              <a:t>Klicka här för att ändra mall för rubrikformat</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lvl1pPr>
              <a:defRPr>
                <a:solidFill>
                  <a:schemeClr val="bg1"/>
                </a:solidFill>
              </a:defRPr>
            </a:lvl1pPr>
          </a:lstStyle>
          <a:p>
            <a:fld id="{7653A3AE-4E81-423E-B4CC-349497AE646E}" type="datetime1">
              <a:rPr lang="sv-SE" smtClean="0"/>
              <a:t>2025-03-03</a:t>
            </a:fld>
            <a:endParaRPr lang="sv-SE" dirty="0"/>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lvl1pPr>
              <a:defRPr>
                <a:solidFill>
                  <a:schemeClr val="bg1"/>
                </a:solidFill>
              </a:defRPr>
            </a:lvl1pPr>
          </a:lstStyle>
          <a:p>
            <a:r>
              <a:rPr lang="sv-SE" dirty="0"/>
              <a:t>Ange förvaltning som du önskar</a:t>
            </a:r>
          </a:p>
        </p:txBody>
      </p:sp>
      <p:grpSp>
        <p:nvGrpSpPr>
          <p:cNvPr id="7" name="Grupp 6">
            <a:extLst>
              <a:ext uri="{FF2B5EF4-FFF2-40B4-BE49-F238E27FC236}">
                <a16:creationId xmlns:a16="http://schemas.microsoft.com/office/drawing/2014/main" id="{645532E1-156E-44CD-8BC0-F0699272F806}"/>
              </a:ext>
            </a:extLst>
          </p:cNvPr>
          <p:cNvGrpSpPr/>
          <p:nvPr userDrawn="1"/>
        </p:nvGrpSpPr>
        <p:grpSpPr>
          <a:xfrm>
            <a:off x="276224" y="5972873"/>
            <a:ext cx="11610975" cy="635085"/>
            <a:chOff x="276224" y="5972873"/>
            <a:chExt cx="11610975" cy="635085"/>
          </a:xfrm>
        </p:grpSpPr>
        <p:pic>
          <p:nvPicPr>
            <p:cNvPr id="8" name="Bild 7">
              <a:extLst>
                <a:ext uri="{FF2B5EF4-FFF2-40B4-BE49-F238E27FC236}">
                  <a16:creationId xmlns:a16="http://schemas.microsoft.com/office/drawing/2014/main" id="{C4DB3386-209C-4789-A580-26CAC132EBA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76224" y="5972873"/>
              <a:ext cx="11610975" cy="165190"/>
            </a:xfrm>
            <a:prstGeom prst="rect">
              <a:avLst/>
            </a:prstGeom>
          </p:spPr>
        </p:pic>
        <p:grpSp>
          <p:nvGrpSpPr>
            <p:cNvPr id="9" name="Bild 7">
              <a:extLst>
                <a:ext uri="{FF2B5EF4-FFF2-40B4-BE49-F238E27FC236}">
                  <a16:creationId xmlns:a16="http://schemas.microsoft.com/office/drawing/2014/main" id="{658EF493-3610-41E8-9226-C7E131027122}"/>
                </a:ext>
              </a:extLst>
            </p:cNvPr>
            <p:cNvGrpSpPr/>
            <p:nvPr userDrawn="1"/>
          </p:nvGrpSpPr>
          <p:grpSpPr>
            <a:xfrm>
              <a:off x="10331566" y="6187753"/>
              <a:ext cx="1228230" cy="389397"/>
              <a:chOff x="10331566" y="6187753"/>
              <a:chExt cx="1228230" cy="389397"/>
            </a:xfrm>
            <a:solidFill>
              <a:schemeClr val="bg1"/>
            </a:solidFill>
          </p:grpSpPr>
          <p:sp>
            <p:nvSpPr>
              <p:cNvPr id="26" name="Frihandsfigur: Form 25">
                <a:extLst>
                  <a:ext uri="{FF2B5EF4-FFF2-40B4-BE49-F238E27FC236}">
                    <a16:creationId xmlns:a16="http://schemas.microsoft.com/office/drawing/2014/main" id="{1622FAA5-748B-454F-8FB4-5333B356D873}"/>
                  </a:ext>
                </a:extLst>
              </p:cNvPr>
              <p:cNvSpPr/>
              <p:nvPr/>
            </p:nvSpPr>
            <p:spPr>
              <a:xfrm>
                <a:off x="10331566" y="6237594"/>
                <a:ext cx="47357" cy="156133"/>
              </a:xfrm>
              <a:custGeom>
                <a:avLst/>
                <a:gdLst>
                  <a:gd name="connsiteX0" fmla="*/ 2137 w 47357"/>
                  <a:gd name="connsiteY0" fmla="*/ 155158 h 156133"/>
                  <a:gd name="connsiteX1" fmla="*/ 603 w 47357"/>
                  <a:gd name="connsiteY1" fmla="*/ 155158 h 156133"/>
                  <a:gd name="connsiteX2" fmla="*/ -1570 w 47357"/>
                  <a:gd name="connsiteY2" fmla="*/ 145061 h 156133"/>
                  <a:gd name="connsiteX3" fmla="*/ 19137 w 47357"/>
                  <a:gd name="connsiteY3" fmla="*/ 111508 h 156133"/>
                  <a:gd name="connsiteX4" fmla="*/ 19137 w 47357"/>
                  <a:gd name="connsiteY4" fmla="*/ 56864 h 156133"/>
                  <a:gd name="connsiteX5" fmla="*/ 18753 w 47357"/>
                  <a:gd name="connsiteY5" fmla="*/ -975 h 156133"/>
                  <a:gd name="connsiteX6" fmla="*/ 32175 w 47357"/>
                  <a:gd name="connsiteY6" fmla="*/ -975 h 156133"/>
                  <a:gd name="connsiteX7" fmla="*/ 45788 w 47357"/>
                  <a:gd name="connsiteY7" fmla="*/ -975 h 156133"/>
                  <a:gd name="connsiteX8" fmla="*/ 44893 w 47357"/>
                  <a:gd name="connsiteY8" fmla="*/ 62296 h 156133"/>
                  <a:gd name="connsiteX9" fmla="*/ 45596 w 47357"/>
                  <a:gd name="connsiteY9" fmla="*/ 110804 h 156133"/>
                  <a:gd name="connsiteX10" fmla="*/ 2456 w 47357"/>
                  <a:gd name="connsiteY10" fmla="*/ 155158 h 156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57" h="156133">
                    <a:moveTo>
                      <a:pt x="2137" y="155158"/>
                    </a:moveTo>
                    <a:lnTo>
                      <a:pt x="603" y="155158"/>
                    </a:lnTo>
                    <a:lnTo>
                      <a:pt x="-1570" y="145061"/>
                    </a:lnTo>
                    <a:cubicBezTo>
                      <a:pt x="20415" y="144677"/>
                      <a:pt x="18945" y="126846"/>
                      <a:pt x="19137" y="111508"/>
                    </a:cubicBezTo>
                    <a:cubicBezTo>
                      <a:pt x="19520" y="92909"/>
                      <a:pt x="19137" y="75654"/>
                      <a:pt x="19137" y="56864"/>
                    </a:cubicBezTo>
                    <a:cubicBezTo>
                      <a:pt x="19137" y="35071"/>
                      <a:pt x="18753" y="14683"/>
                      <a:pt x="18753" y="-975"/>
                    </a:cubicBezTo>
                    <a:cubicBezTo>
                      <a:pt x="22716" y="-975"/>
                      <a:pt x="27446" y="-975"/>
                      <a:pt x="32175" y="-975"/>
                    </a:cubicBezTo>
                    <a:cubicBezTo>
                      <a:pt x="36904" y="-975"/>
                      <a:pt x="41761" y="-975"/>
                      <a:pt x="45788" y="-975"/>
                    </a:cubicBezTo>
                    <a:cubicBezTo>
                      <a:pt x="45788" y="16345"/>
                      <a:pt x="44893" y="38650"/>
                      <a:pt x="44893" y="62296"/>
                    </a:cubicBezTo>
                    <a:cubicBezTo>
                      <a:pt x="44893" y="70029"/>
                      <a:pt x="45404" y="98853"/>
                      <a:pt x="45596" y="110804"/>
                    </a:cubicBezTo>
                    <a:cubicBezTo>
                      <a:pt x="45596" y="136369"/>
                      <a:pt x="30513" y="155158"/>
                      <a:pt x="2456" y="155158"/>
                    </a:cubicBezTo>
                  </a:path>
                </a:pathLst>
              </a:custGeom>
              <a:grpFill/>
              <a:ln w="6363" cap="flat">
                <a:noFill/>
                <a:prstDash val="solid"/>
                <a:miter/>
              </a:ln>
            </p:spPr>
            <p:txBody>
              <a:bodyPr rtlCol="0" anchor="ctr"/>
              <a:lstStyle/>
              <a:p>
                <a:endParaRPr lang="sv-SE" dirty="0">
                  <a:solidFill>
                    <a:schemeClr val="bg1"/>
                  </a:solidFill>
                </a:endParaRPr>
              </a:p>
            </p:txBody>
          </p:sp>
          <p:sp>
            <p:nvSpPr>
              <p:cNvPr id="27" name="Frihandsfigur: Form 26">
                <a:extLst>
                  <a:ext uri="{FF2B5EF4-FFF2-40B4-BE49-F238E27FC236}">
                    <a16:creationId xmlns:a16="http://schemas.microsoft.com/office/drawing/2014/main" id="{555D7A21-F0CB-4C1B-8955-BCF7E49DD501}"/>
                  </a:ext>
                </a:extLst>
              </p:cNvPr>
              <p:cNvSpPr/>
              <p:nvPr/>
            </p:nvSpPr>
            <p:spPr>
              <a:xfrm>
                <a:off x="10398864" y="6187753"/>
                <a:ext cx="149613" cy="183030"/>
              </a:xfrm>
              <a:custGeom>
                <a:avLst/>
                <a:gdLst>
                  <a:gd name="connsiteX0" fmla="*/ 54032 w 149613"/>
                  <a:gd name="connsiteY0" fmla="*/ 26497 h 183030"/>
                  <a:gd name="connsiteX1" fmla="*/ 40803 w 149613"/>
                  <a:gd name="connsiteY1" fmla="*/ 12251 h 183030"/>
                  <a:gd name="connsiteX2" fmla="*/ 55055 w 149613"/>
                  <a:gd name="connsiteY2" fmla="*/ -965 h 183030"/>
                  <a:gd name="connsiteX3" fmla="*/ 68284 w 149613"/>
                  <a:gd name="connsiteY3" fmla="*/ 12820 h 183030"/>
                  <a:gd name="connsiteX4" fmla="*/ 54096 w 149613"/>
                  <a:gd name="connsiteY4" fmla="*/ 26497 h 183030"/>
                  <a:gd name="connsiteX5" fmla="*/ 54032 w 149613"/>
                  <a:gd name="connsiteY5" fmla="*/ 26497 h 183030"/>
                  <a:gd name="connsiteX6" fmla="*/ 92378 w 149613"/>
                  <a:gd name="connsiteY6" fmla="*/ 26497 h 183030"/>
                  <a:gd name="connsiteX7" fmla="*/ 79149 w 149613"/>
                  <a:gd name="connsiteY7" fmla="*/ 12251 h 183030"/>
                  <a:gd name="connsiteX8" fmla="*/ 93401 w 149613"/>
                  <a:gd name="connsiteY8" fmla="*/ -965 h 183030"/>
                  <a:gd name="connsiteX9" fmla="*/ 106630 w 149613"/>
                  <a:gd name="connsiteY9" fmla="*/ 12820 h 183030"/>
                  <a:gd name="connsiteX10" fmla="*/ 92442 w 149613"/>
                  <a:gd name="connsiteY10" fmla="*/ 26497 h 183030"/>
                  <a:gd name="connsiteX11" fmla="*/ 92378 w 149613"/>
                  <a:gd name="connsiteY11" fmla="*/ 26497 h 183030"/>
                  <a:gd name="connsiteX12" fmla="*/ 73205 w 149613"/>
                  <a:gd name="connsiteY12" fmla="*/ 56279 h 183030"/>
                  <a:gd name="connsiteX13" fmla="*/ 27957 w 149613"/>
                  <a:gd name="connsiteY13" fmla="*/ 114502 h 183030"/>
                  <a:gd name="connsiteX14" fmla="*/ 73205 w 149613"/>
                  <a:gd name="connsiteY14" fmla="*/ 172533 h 183030"/>
                  <a:gd name="connsiteX15" fmla="*/ 118453 w 149613"/>
                  <a:gd name="connsiteY15" fmla="*/ 114502 h 183030"/>
                  <a:gd name="connsiteX16" fmla="*/ 73205 w 149613"/>
                  <a:gd name="connsiteY16" fmla="*/ 56279 h 183030"/>
                  <a:gd name="connsiteX17" fmla="*/ 73205 w 149613"/>
                  <a:gd name="connsiteY17" fmla="*/ 182055 h 183030"/>
                  <a:gd name="connsiteX18" fmla="*/ -1570 w 149613"/>
                  <a:gd name="connsiteY18" fmla="*/ 114502 h 183030"/>
                  <a:gd name="connsiteX19" fmla="*/ 73205 w 149613"/>
                  <a:gd name="connsiteY19" fmla="*/ 46501 h 183030"/>
                  <a:gd name="connsiteX20" fmla="*/ 148044 w 149613"/>
                  <a:gd name="connsiteY20" fmla="*/ 114502 h 183030"/>
                  <a:gd name="connsiteX21" fmla="*/ 73205 w 149613"/>
                  <a:gd name="connsiteY21" fmla="*/ 182055 h 18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9613" h="183030">
                    <a:moveTo>
                      <a:pt x="54032" y="26497"/>
                    </a:moveTo>
                    <a:cubicBezTo>
                      <a:pt x="46427" y="26216"/>
                      <a:pt x="40547" y="19837"/>
                      <a:pt x="40803" y="12251"/>
                    </a:cubicBezTo>
                    <a:cubicBezTo>
                      <a:pt x="41122" y="4672"/>
                      <a:pt x="47449" y="-1247"/>
                      <a:pt x="55055" y="-965"/>
                    </a:cubicBezTo>
                    <a:cubicBezTo>
                      <a:pt x="62468" y="-690"/>
                      <a:pt x="68284" y="5407"/>
                      <a:pt x="68284" y="12820"/>
                    </a:cubicBezTo>
                    <a:cubicBezTo>
                      <a:pt x="68156" y="20515"/>
                      <a:pt x="61765" y="26638"/>
                      <a:pt x="54096" y="26497"/>
                    </a:cubicBezTo>
                    <a:cubicBezTo>
                      <a:pt x="54096" y="26497"/>
                      <a:pt x="54032" y="26497"/>
                      <a:pt x="54032" y="26497"/>
                    </a:cubicBezTo>
                    <a:moveTo>
                      <a:pt x="92378" y="26497"/>
                    </a:moveTo>
                    <a:cubicBezTo>
                      <a:pt x="84773" y="26216"/>
                      <a:pt x="78893" y="19837"/>
                      <a:pt x="79149" y="12251"/>
                    </a:cubicBezTo>
                    <a:cubicBezTo>
                      <a:pt x="79468" y="4672"/>
                      <a:pt x="85795" y="-1247"/>
                      <a:pt x="93401" y="-965"/>
                    </a:cubicBezTo>
                    <a:cubicBezTo>
                      <a:pt x="100814" y="-690"/>
                      <a:pt x="106630" y="5407"/>
                      <a:pt x="106630" y="12820"/>
                    </a:cubicBezTo>
                    <a:cubicBezTo>
                      <a:pt x="106502" y="20515"/>
                      <a:pt x="100111" y="26638"/>
                      <a:pt x="92442" y="26497"/>
                    </a:cubicBezTo>
                    <a:cubicBezTo>
                      <a:pt x="92442" y="26497"/>
                      <a:pt x="92378" y="26497"/>
                      <a:pt x="92378" y="26497"/>
                    </a:cubicBezTo>
                    <a:moveTo>
                      <a:pt x="73205" y="56279"/>
                    </a:moveTo>
                    <a:cubicBezTo>
                      <a:pt x="51923" y="56279"/>
                      <a:pt x="27957" y="77178"/>
                      <a:pt x="27957" y="114502"/>
                    </a:cubicBezTo>
                    <a:cubicBezTo>
                      <a:pt x="27957" y="151825"/>
                      <a:pt x="51795" y="172533"/>
                      <a:pt x="73205" y="172533"/>
                    </a:cubicBezTo>
                    <a:cubicBezTo>
                      <a:pt x="94615" y="172533"/>
                      <a:pt x="118453" y="152337"/>
                      <a:pt x="118453" y="114502"/>
                    </a:cubicBezTo>
                    <a:cubicBezTo>
                      <a:pt x="118453" y="76667"/>
                      <a:pt x="94871" y="56279"/>
                      <a:pt x="73205" y="56279"/>
                    </a:cubicBezTo>
                    <a:moveTo>
                      <a:pt x="73205" y="182055"/>
                    </a:moveTo>
                    <a:cubicBezTo>
                      <a:pt x="29234" y="182055"/>
                      <a:pt x="-1570" y="153231"/>
                      <a:pt x="-1570" y="114502"/>
                    </a:cubicBezTo>
                    <a:cubicBezTo>
                      <a:pt x="-1570" y="75772"/>
                      <a:pt x="29234" y="46501"/>
                      <a:pt x="73205" y="46501"/>
                    </a:cubicBezTo>
                    <a:cubicBezTo>
                      <a:pt x="117175" y="46501"/>
                      <a:pt x="148044" y="75900"/>
                      <a:pt x="148044" y="114502"/>
                    </a:cubicBezTo>
                    <a:cubicBezTo>
                      <a:pt x="148044" y="153104"/>
                      <a:pt x="117367" y="182055"/>
                      <a:pt x="73205" y="182055"/>
                    </a:cubicBezTo>
                  </a:path>
                </a:pathLst>
              </a:custGeom>
              <a:grpFill/>
              <a:ln w="6363" cap="flat">
                <a:noFill/>
                <a:prstDash val="solid"/>
                <a:miter/>
              </a:ln>
            </p:spPr>
            <p:txBody>
              <a:bodyPr rtlCol="0" anchor="ctr"/>
              <a:lstStyle/>
              <a:p>
                <a:endParaRPr lang="sv-SE" dirty="0">
                  <a:solidFill>
                    <a:schemeClr val="bg1"/>
                  </a:solidFill>
                </a:endParaRPr>
              </a:p>
            </p:txBody>
          </p:sp>
          <p:sp>
            <p:nvSpPr>
              <p:cNvPr id="28" name="Frihandsfigur: Form 27">
                <a:extLst>
                  <a:ext uri="{FF2B5EF4-FFF2-40B4-BE49-F238E27FC236}">
                    <a16:creationId xmlns:a16="http://schemas.microsoft.com/office/drawing/2014/main" id="{395CE7FA-DF40-49A8-86C5-D5E94CBE9844}"/>
                  </a:ext>
                </a:extLst>
              </p:cNvPr>
              <p:cNvSpPr/>
              <p:nvPr/>
            </p:nvSpPr>
            <p:spPr>
              <a:xfrm>
                <a:off x="10569569" y="6237594"/>
                <a:ext cx="118681" cy="131591"/>
              </a:xfrm>
              <a:custGeom>
                <a:avLst/>
                <a:gdLst>
                  <a:gd name="connsiteX0" fmla="*/ 116664 w 118681"/>
                  <a:gd name="connsiteY0" fmla="*/ 130617 h 131591"/>
                  <a:gd name="connsiteX1" fmla="*/ 105736 w 118681"/>
                  <a:gd name="connsiteY1" fmla="*/ 130617 h 131591"/>
                  <a:gd name="connsiteX2" fmla="*/ 96085 w 118681"/>
                  <a:gd name="connsiteY2" fmla="*/ 130617 h 131591"/>
                  <a:gd name="connsiteX3" fmla="*/ 45404 w 118681"/>
                  <a:gd name="connsiteY3" fmla="*/ 70924 h 131591"/>
                  <a:gd name="connsiteX4" fmla="*/ 10445 w 118681"/>
                  <a:gd name="connsiteY4" fmla="*/ 31811 h 131591"/>
                  <a:gd name="connsiteX5" fmla="*/ 10445 w 118681"/>
                  <a:gd name="connsiteY5" fmla="*/ 64086 h 131591"/>
                  <a:gd name="connsiteX6" fmla="*/ 11212 w 118681"/>
                  <a:gd name="connsiteY6" fmla="*/ 129019 h 131591"/>
                  <a:gd name="connsiteX7" fmla="*/ 4821 w 118681"/>
                  <a:gd name="connsiteY7" fmla="*/ 129019 h 131591"/>
                  <a:gd name="connsiteX8" fmla="*/ -1570 w 118681"/>
                  <a:gd name="connsiteY8" fmla="*/ 129019 h 131591"/>
                  <a:gd name="connsiteX9" fmla="*/ -1570 w 118681"/>
                  <a:gd name="connsiteY9" fmla="*/ 64278 h 131591"/>
                  <a:gd name="connsiteX10" fmla="*/ -1570 w 118681"/>
                  <a:gd name="connsiteY10" fmla="*/ -975 h 131591"/>
                  <a:gd name="connsiteX11" fmla="*/ 9294 w 118681"/>
                  <a:gd name="connsiteY11" fmla="*/ -975 h 131591"/>
                  <a:gd name="connsiteX12" fmla="*/ 19009 w 118681"/>
                  <a:gd name="connsiteY12" fmla="*/ -975 h 131591"/>
                  <a:gd name="connsiteX13" fmla="*/ 66047 w 118681"/>
                  <a:gd name="connsiteY13" fmla="*/ 55266 h 131591"/>
                  <a:gd name="connsiteX14" fmla="*/ 104393 w 118681"/>
                  <a:gd name="connsiteY14" fmla="*/ 98726 h 131591"/>
                  <a:gd name="connsiteX15" fmla="*/ 104393 w 118681"/>
                  <a:gd name="connsiteY15" fmla="*/ 64278 h 131591"/>
                  <a:gd name="connsiteX16" fmla="*/ 103882 w 118681"/>
                  <a:gd name="connsiteY16" fmla="*/ -975 h 131591"/>
                  <a:gd name="connsiteX17" fmla="*/ 110273 w 118681"/>
                  <a:gd name="connsiteY17" fmla="*/ -975 h 131591"/>
                  <a:gd name="connsiteX18" fmla="*/ 117111 w 118681"/>
                  <a:gd name="connsiteY18" fmla="*/ -975 h 131591"/>
                  <a:gd name="connsiteX19" fmla="*/ 117111 w 118681"/>
                  <a:gd name="connsiteY19" fmla="*/ 64086 h 131591"/>
                  <a:gd name="connsiteX20" fmla="*/ 117111 w 118681"/>
                  <a:gd name="connsiteY20" fmla="*/ 130617 h 1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681" h="131591">
                    <a:moveTo>
                      <a:pt x="116664" y="130617"/>
                    </a:moveTo>
                    <a:cubicBezTo>
                      <a:pt x="112510" y="130617"/>
                      <a:pt x="108995" y="130617"/>
                      <a:pt x="105736" y="130617"/>
                    </a:cubicBezTo>
                    <a:cubicBezTo>
                      <a:pt x="102476" y="130617"/>
                      <a:pt x="99345" y="130617"/>
                      <a:pt x="96085" y="130617"/>
                    </a:cubicBezTo>
                    <a:cubicBezTo>
                      <a:pt x="84709" y="118730"/>
                      <a:pt x="70521" y="100707"/>
                      <a:pt x="45404" y="70924"/>
                    </a:cubicBezTo>
                    <a:cubicBezTo>
                      <a:pt x="26231" y="48748"/>
                      <a:pt x="18562" y="40119"/>
                      <a:pt x="10445" y="31811"/>
                    </a:cubicBezTo>
                    <a:cubicBezTo>
                      <a:pt x="10445" y="35454"/>
                      <a:pt x="10445" y="57375"/>
                      <a:pt x="10445" y="64086"/>
                    </a:cubicBezTo>
                    <a:cubicBezTo>
                      <a:pt x="10445" y="78338"/>
                      <a:pt x="10828" y="111124"/>
                      <a:pt x="11212" y="129019"/>
                    </a:cubicBezTo>
                    <a:cubicBezTo>
                      <a:pt x="9678" y="129019"/>
                      <a:pt x="7122" y="129019"/>
                      <a:pt x="4821" y="129019"/>
                    </a:cubicBezTo>
                    <a:cubicBezTo>
                      <a:pt x="2520" y="129019"/>
                      <a:pt x="-100" y="129019"/>
                      <a:pt x="-1570" y="129019"/>
                    </a:cubicBezTo>
                    <a:cubicBezTo>
                      <a:pt x="-1570" y="112402"/>
                      <a:pt x="-1570" y="79424"/>
                      <a:pt x="-1570" y="64278"/>
                    </a:cubicBezTo>
                    <a:cubicBezTo>
                      <a:pt x="-1570" y="49131"/>
                      <a:pt x="-1570" y="15578"/>
                      <a:pt x="-1570" y="-975"/>
                    </a:cubicBezTo>
                    <a:lnTo>
                      <a:pt x="9294" y="-975"/>
                    </a:lnTo>
                    <a:lnTo>
                      <a:pt x="19009" y="-975"/>
                    </a:lnTo>
                    <a:cubicBezTo>
                      <a:pt x="32558" y="15450"/>
                      <a:pt x="38182" y="22480"/>
                      <a:pt x="66047" y="55266"/>
                    </a:cubicBezTo>
                    <a:cubicBezTo>
                      <a:pt x="86243" y="78849"/>
                      <a:pt x="93848" y="87733"/>
                      <a:pt x="104393" y="98726"/>
                    </a:cubicBezTo>
                    <a:cubicBezTo>
                      <a:pt x="104393" y="93868"/>
                      <a:pt x="104393" y="71691"/>
                      <a:pt x="104393" y="64278"/>
                    </a:cubicBezTo>
                    <a:cubicBezTo>
                      <a:pt x="104393" y="49834"/>
                      <a:pt x="104393" y="12382"/>
                      <a:pt x="103882" y="-975"/>
                    </a:cubicBezTo>
                    <a:lnTo>
                      <a:pt x="110273" y="-975"/>
                    </a:lnTo>
                    <a:lnTo>
                      <a:pt x="117111" y="-975"/>
                    </a:lnTo>
                    <a:cubicBezTo>
                      <a:pt x="117111" y="14491"/>
                      <a:pt x="117111" y="48620"/>
                      <a:pt x="117111" y="64086"/>
                    </a:cubicBezTo>
                    <a:cubicBezTo>
                      <a:pt x="117111" y="79552"/>
                      <a:pt x="117111" y="114575"/>
                      <a:pt x="117111" y="130617"/>
                    </a:cubicBezTo>
                  </a:path>
                </a:pathLst>
              </a:custGeom>
              <a:grpFill/>
              <a:ln w="6363" cap="flat">
                <a:noFill/>
                <a:prstDash val="solid"/>
                <a:miter/>
              </a:ln>
            </p:spPr>
            <p:txBody>
              <a:bodyPr rtlCol="0" anchor="ctr"/>
              <a:lstStyle/>
              <a:p>
                <a:endParaRPr lang="sv-SE" dirty="0">
                  <a:solidFill>
                    <a:schemeClr val="bg1"/>
                  </a:solidFill>
                </a:endParaRPr>
              </a:p>
            </p:txBody>
          </p:sp>
          <p:sp>
            <p:nvSpPr>
              <p:cNvPr id="29" name="Frihandsfigur: Form 28">
                <a:extLst>
                  <a:ext uri="{FF2B5EF4-FFF2-40B4-BE49-F238E27FC236}">
                    <a16:creationId xmlns:a16="http://schemas.microsoft.com/office/drawing/2014/main" id="{CB1E8A3A-9781-484E-A8EC-E9273C25CFA8}"/>
                  </a:ext>
                </a:extLst>
              </p:cNvPr>
              <p:cNvSpPr/>
              <p:nvPr/>
            </p:nvSpPr>
            <p:spPr>
              <a:xfrm>
                <a:off x="10717905" y="6237530"/>
                <a:ext cx="114974" cy="130249"/>
              </a:xfrm>
              <a:custGeom>
                <a:avLst/>
                <a:gdLst>
                  <a:gd name="connsiteX0" fmla="*/ 113214 w 114974"/>
                  <a:gd name="connsiteY0" fmla="*/ 129275 h 130249"/>
                  <a:gd name="connsiteX1" fmla="*/ 96596 w 114974"/>
                  <a:gd name="connsiteY1" fmla="*/ 129275 h 130249"/>
                  <a:gd name="connsiteX2" fmla="*/ 78446 w 114974"/>
                  <a:gd name="connsiteY2" fmla="*/ 129275 h 130249"/>
                  <a:gd name="connsiteX3" fmla="*/ 52882 w 114974"/>
                  <a:gd name="connsiteY3" fmla="*/ 98214 h 130249"/>
                  <a:gd name="connsiteX4" fmla="*/ 31791 w 114974"/>
                  <a:gd name="connsiteY4" fmla="*/ 73928 h 130249"/>
                  <a:gd name="connsiteX5" fmla="*/ 24953 w 114974"/>
                  <a:gd name="connsiteY5" fmla="*/ 80319 h 130249"/>
                  <a:gd name="connsiteX6" fmla="*/ 25464 w 114974"/>
                  <a:gd name="connsiteY6" fmla="*/ 129019 h 130249"/>
                  <a:gd name="connsiteX7" fmla="*/ 12107 w 114974"/>
                  <a:gd name="connsiteY7" fmla="*/ 129019 h 130249"/>
                  <a:gd name="connsiteX8" fmla="*/ -1570 w 114974"/>
                  <a:gd name="connsiteY8" fmla="*/ 129019 h 130249"/>
                  <a:gd name="connsiteX9" fmla="*/ -1058 w 114974"/>
                  <a:gd name="connsiteY9" fmla="*/ 62488 h 130249"/>
                  <a:gd name="connsiteX10" fmla="*/ -1570 w 114974"/>
                  <a:gd name="connsiteY10" fmla="*/ -975 h 130249"/>
                  <a:gd name="connsiteX11" fmla="*/ 11724 w 114974"/>
                  <a:gd name="connsiteY11" fmla="*/ -975 h 130249"/>
                  <a:gd name="connsiteX12" fmla="*/ 25464 w 114974"/>
                  <a:gd name="connsiteY12" fmla="*/ -975 h 130249"/>
                  <a:gd name="connsiteX13" fmla="*/ 24953 w 114974"/>
                  <a:gd name="connsiteY13" fmla="*/ 62488 h 130249"/>
                  <a:gd name="connsiteX14" fmla="*/ 54863 w 114974"/>
                  <a:gd name="connsiteY14" fmla="*/ 33473 h 130249"/>
                  <a:gd name="connsiteX15" fmla="*/ 88544 w 114974"/>
                  <a:gd name="connsiteY15" fmla="*/ -975 h 130249"/>
                  <a:gd name="connsiteX16" fmla="*/ 98003 w 114974"/>
                  <a:gd name="connsiteY16" fmla="*/ -975 h 130249"/>
                  <a:gd name="connsiteX17" fmla="*/ 107334 w 114974"/>
                  <a:gd name="connsiteY17" fmla="*/ -975 h 130249"/>
                  <a:gd name="connsiteX18" fmla="*/ 49047 w 114974"/>
                  <a:gd name="connsiteY18" fmla="*/ 56544 h 130249"/>
                  <a:gd name="connsiteX19" fmla="*/ 72694 w 114974"/>
                  <a:gd name="connsiteY19" fmla="*/ 83387 h 130249"/>
                  <a:gd name="connsiteX20" fmla="*/ 113405 w 114974"/>
                  <a:gd name="connsiteY20" fmla="*/ 129019 h 130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974" h="130249">
                    <a:moveTo>
                      <a:pt x="113214" y="129275"/>
                    </a:moveTo>
                    <a:cubicBezTo>
                      <a:pt x="108739" y="129275"/>
                      <a:pt x="102796" y="129275"/>
                      <a:pt x="96596" y="129275"/>
                    </a:cubicBezTo>
                    <a:cubicBezTo>
                      <a:pt x="90397" y="129275"/>
                      <a:pt x="83814" y="129275"/>
                      <a:pt x="78446" y="129275"/>
                    </a:cubicBezTo>
                    <a:cubicBezTo>
                      <a:pt x="69434" y="118410"/>
                      <a:pt x="63874" y="111188"/>
                      <a:pt x="52882" y="98214"/>
                    </a:cubicBezTo>
                    <a:cubicBezTo>
                      <a:pt x="43295" y="87094"/>
                      <a:pt x="31791" y="73928"/>
                      <a:pt x="31791" y="73928"/>
                    </a:cubicBezTo>
                    <a:lnTo>
                      <a:pt x="24953" y="80319"/>
                    </a:lnTo>
                    <a:cubicBezTo>
                      <a:pt x="24953" y="103391"/>
                      <a:pt x="24953" y="114384"/>
                      <a:pt x="25464" y="129019"/>
                    </a:cubicBezTo>
                    <a:cubicBezTo>
                      <a:pt x="21119" y="129019"/>
                      <a:pt x="16644" y="129019"/>
                      <a:pt x="12107" y="129019"/>
                    </a:cubicBezTo>
                    <a:cubicBezTo>
                      <a:pt x="7570" y="129019"/>
                      <a:pt x="2904" y="129019"/>
                      <a:pt x="-1570" y="129019"/>
                    </a:cubicBezTo>
                    <a:cubicBezTo>
                      <a:pt x="-1570" y="107162"/>
                      <a:pt x="-1058" y="79233"/>
                      <a:pt x="-1058" y="62488"/>
                    </a:cubicBezTo>
                    <a:cubicBezTo>
                      <a:pt x="-1058" y="45744"/>
                      <a:pt x="-1570" y="10401"/>
                      <a:pt x="-1570" y="-975"/>
                    </a:cubicBezTo>
                    <a:cubicBezTo>
                      <a:pt x="2648" y="-975"/>
                      <a:pt x="7186" y="-975"/>
                      <a:pt x="11724" y="-975"/>
                    </a:cubicBezTo>
                    <a:cubicBezTo>
                      <a:pt x="16261" y="-975"/>
                      <a:pt x="20927" y="-975"/>
                      <a:pt x="25464" y="-975"/>
                    </a:cubicBezTo>
                    <a:cubicBezTo>
                      <a:pt x="25464" y="12702"/>
                      <a:pt x="24953" y="41398"/>
                      <a:pt x="24953" y="62488"/>
                    </a:cubicBezTo>
                    <a:cubicBezTo>
                      <a:pt x="37735" y="50601"/>
                      <a:pt x="45085" y="43315"/>
                      <a:pt x="54863" y="33473"/>
                    </a:cubicBezTo>
                    <a:cubicBezTo>
                      <a:pt x="61254" y="27082"/>
                      <a:pt x="79916" y="7909"/>
                      <a:pt x="88544" y="-975"/>
                    </a:cubicBezTo>
                    <a:cubicBezTo>
                      <a:pt x="92059" y="-975"/>
                      <a:pt x="94935" y="-975"/>
                      <a:pt x="98003" y="-975"/>
                    </a:cubicBezTo>
                    <a:cubicBezTo>
                      <a:pt x="101071" y="-975"/>
                      <a:pt x="103882" y="-975"/>
                      <a:pt x="107334" y="-975"/>
                    </a:cubicBezTo>
                    <a:cubicBezTo>
                      <a:pt x="87138" y="18198"/>
                      <a:pt x="68348" y="36860"/>
                      <a:pt x="49047" y="56544"/>
                    </a:cubicBezTo>
                    <a:lnTo>
                      <a:pt x="72694" y="83387"/>
                    </a:lnTo>
                    <a:cubicBezTo>
                      <a:pt x="85476" y="97959"/>
                      <a:pt x="97044" y="110932"/>
                      <a:pt x="113405" y="129019"/>
                    </a:cubicBezTo>
                  </a:path>
                </a:pathLst>
              </a:custGeom>
              <a:grpFill/>
              <a:ln w="6363" cap="flat">
                <a:noFill/>
                <a:prstDash val="solid"/>
                <a:miter/>
              </a:ln>
            </p:spPr>
            <p:txBody>
              <a:bodyPr rtlCol="0" anchor="ctr"/>
              <a:lstStyle/>
              <a:p>
                <a:endParaRPr lang="sv-SE" dirty="0">
                  <a:solidFill>
                    <a:schemeClr val="bg1"/>
                  </a:solidFill>
                </a:endParaRPr>
              </a:p>
            </p:txBody>
          </p:sp>
          <p:sp>
            <p:nvSpPr>
              <p:cNvPr id="30" name="Frihandsfigur: Form 29">
                <a:extLst>
                  <a:ext uri="{FF2B5EF4-FFF2-40B4-BE49-F238E27FC236}">
                    <a16:creationId xmlns:a16="http://schemas.microsoft.com/office/drawing/2014/main" id="{23DBD1E6-8241-4705-BFB3-CD287171483B}"/>
                  </a:ext>
                </a:extLst>
              </p:cNvPr>
              <p:cNvSpPr/>
              <p:nvPr/>
            </p:nvSpPr>
            <p:spPr>
              <a:xfrm>
                <a:off x="10833455" y="6187753"/>
                <a:ext cx="149613" cy="183285"/>
              </a:xfrm>
              <a:custGeom>
                <a:avLst/>
                <a:gdLst>
                  <a:gd name="connsiteX0" fmla="*/ 54032 w 149613"/>
                  <a:gd name="connsiteY0" fmla="*/ 26497 h 183285"/>
                  <a:gd name="connsiteX1" fmla="*/ 39396 w 149613"/>
                  <a:gd name="connsiteY1" fmla="*/ 13728 h 183285"/>
                  <a:gd name="connsiteX2" fmla="*/ 52178 w 149613"/>
                  <a:gd name="connsiteY2" fmla="*/ -921 h 183285"/>
                  <a:gd name="connsiteX3" fmla="*/ 54032 w 149613"/>
                  <a:gd name="connsiteY3" fmla="*/ -921 h 183285"/>
                  <a:gd name="connsiteX4" fmla="*/ 68668 w 149613"/>
                  <a:gd name="connsiteY4" fmla="*/ 11849 h 183285"/>
                  <a:gd name="connsiteX5" fmla="*/ 55885 w 149613"/>
                  <a:gd name="connsiteY5" fmla="*/ 26497 h 183285"/>
                  <a:gd name="connsiteX6" fmla="*/ 54032 w 149613"/>
                  <a:gd name="connsiteY6" fmla="*/ 26497 h 183285"/>
                  <a:gd name="connsiteX7" fmla="*/ 92378 w 149613"/>
                  <a:gd name="connsiteY7" fmla="*/ 26497 h 183285"/>
                  <a:gd name="connsiteX8" fmla="*/ 79149 w 149613"/>
                  <a:gd name="connsiteY8" fmla="*/ 12251 h 183285"/>
                  <a:gd name="connsiteX9" fmla="*/ 93401 w 149613"/>
                  <a:gd name="connsiteY9" fmla="*/ -965 h 183285"/>
                  <a:gd name="connsiteX10" fmla="*/ 106630 w 149613"/>
                  <a:gd name="connsiteY10" fmla="*/ 12820 h 183285"/>
                  <a:gd name="connsiteX11" fmla="*/ 92442 w 149613"/>
                  <a:gd name="connsiteY11" fmla="*/ 26497 h 183285"/>
                  <a:gd name="connsiteX12" fmla="*/ 92378 w 149613"/>
                  <a:gd name="connsiteY12" fmla="*/ 26497 h 183285"/>
                  <a:gd name="connsiteX13" fmla="*/ 73205 w 149613"/>
                  <a:gd name="connsiteY13" fmla="*/ 56279 h 183285"/>
                  <a:gd name="connsiteX14" fmla="*/ 27957 w 149613"/>
                  <a:gd name="connsiteY14" fmla="*/ 114502 h 183285"/>
                  <a:gd name="connsiteX15" fmla="*/ 73205 w 149613"/>
                  <a:gd name="connsiteY15" fmla="*/ 172533 h 183285"/>
                  <a:gd name="connsiteX16" fmla="*/ 118453 w 149613"/>
                  <a:gd name="connsiteY16" fmla="*/ 114502 h 183285"/>
                  <a:gd name="connsiteX17" fmla="*/ 73205 w 149613"/>
                  <a:gd name="connsiteY17" fmla="*/ 56535 h 183285"/>
                  <a:gd name="connsiteX18" fmla="*/ 73205 w 149613"/>
                  <a:gd name="connsiteY18" fmla="*/ 182311 h 183285"/>
                  <a:gd name="connsiteX19" fmla="*/ -1570 w 149613"/>
                  <a:gd name="connsiteY19" fmla="*/ 114757 h 183285"/>
                  <a:gd name="connsiteX20" fmla="*/ 73205 w 149613"/>
                  <a:gd name="connsiteY20" fmla="*/ 46756 h 183285"/>
                  <a:gd name="connsiteX21" fmla="*/ 148044 w 149613"/>
                  <a:gd name="connsiteY21" fmla="*/ 114757 h 183285"/>
                  <a:gd name="connsiteX22" fmla="*/ 73205 w 149613"/>
                  <a:gd name="connsiteY22" fmla="*/ 182311 h 18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613" h="183285">
                    <a:moveTo>
                      <a:pt x="54032" y="26497"/>
                    </a:moveTo>
                    <a:cubicBezTo>
                      <a:pt x="46490" y="27015"/>
                      <a:pt x="39908" y="21295"/>
                      <a:pt x="39396" y="13728"/>
                    </a:cubicBezTo>
                    <a:cubicBezTo>
                      <a:pt x="38885" y="6154"/>
                      <a:pt x="44573" y="-403"/>
                      <a:pt x="52178" y="-921"/>
                    </a:cubicBezTo>
                    <a:cubicBezTo>
                      <a:pt x="52754" y="-965"/>
                      <a:pt x="53393" y="-965"/>
                      <a:pt x="54032" y="-921"/>
                    </a:cubicBezTo>
                    <a:cubicBezTo>
                      <a:pt x="61574" y="-1438"/>
                      <a:pt x="68156" y="4282"/>
                      <a:pt x="68668" y="11849"/>
                    </a:cubicBezTo>
                    <a:cubicBezTo>
                      <a:pt x="69179" y="19422"/>
                      <a:pt x="63490" y="25979"/>
                      <a:pt x="55885" y="26497"/>
                    </a:cubicBezTo>
                    <a:cubicBezTo>
                      <a:pt x="55310" y="26542"/>
                      <a:pt x="54671" y="26542"/>
                      <a:pt x="54032" y="26497"/>
                    </a:cubicBezTo>
                    <a:moveTo>
                      <a:pt x="92378" y="26497"/>
                    </a:moveTo>
                    <a:cubicBezTo>
                      <a:pt x="84773" y="26216"/>
                      <a:pt x="78893" y="19837"/>
                      <a:pt x="79149" y="12251"/>
                    </a:cubicBezTo>
                    <a:cubicBezTo>
                      <a:pt x="79468" y="4672"/>
                      <a:pt x="85795" y="-1247"/>
                      <a:pt x="93401" y="-965"/>
                    </a:cubicBezTo>
                    <a:cubicBezTo>
                      <a:pt x="100814" y="-690"/>
                      <a:pt x="106630" y="5407"/>
                      <a:pt x="106630" y="12820"/>
                    </a:cubicBezTo>
                    <a:cubicBezTo>
                      <a:pt x="106502" y="20515"/>
                      <a:pt x="100111" y="26638"/>
                      <a:pt x="92442" y="26497"/>
                    </a:cubicBezTo>
                    <a:cubicBezTo>
                      <a:pt x="92442" y="26497"/>
                      <a:pt x="92378" y="26497"/>
                      <a:pt x="92378" y="26497"/>
                    </a:cubicBezTo>
                    <a:moveTo>
                      <a:pt x="73205" y="56279"/>
                    </a:moveTo>
                    <a:cubicBezTo>
                      <a:pt x="51987" y="56279"/>
                      <a:pt x="27957" y="77178"/>
                      <a:pt x="27957" y="114502"/>
                    </a:cubicBezTo>
                    <a:cubicBezTo>
                      <a:pt x="27957" y="151825"/>
                      <a:pt x="51795" y="172533"/>
                      <a:pt x="73205" y="172533"/>
                    </a:cubicBezTo>
                    <a:cubicBezTo>
                      <a:pt x="94615" y="172533"/>
                      <a:pt x="118453" y="152337"/>
                      <a:pt x="118453" y="114502"/>
                    </a:cubicBezTo>
                    <a:cubicBezTo>
                      <a:pt x="118453" y="76667"/>
                      <a:pt x="94871" y="56535"/>
                      <a:pt x="73205" y="56535"/>
                    </a:cubicBezTo>
                    <a:moveTo>
                      <a:pt x="73205" y="182311"/>
                    </a:moveTo>
                    <a:cubicBezTo>
                      <a:pt x="29234" y="182311"/>
                      <a:pt x="-1570" y="153487"/>
                      <a:pt x="-1570" y="114757"/>
                    </a:cubicBezTo>
                    <a:cubicBezTo>
                      <a:pt x="-1570" y="76028"/>
                      <a:pt x="29234" y="46756"/>
                      <a:pt x="73205" y="46756"/>
                    </a:cubicBezTo>
                    <a:cubicBezTo>
                      <a:pt x="117175" y="46756"/>
                      <a:pt x="148044" y="76155"/>
                      <a:pt x="148044" y="114757"/>
                    </a:cubicBezTo>
                    <a:cubicBezTo>
                      <a:pt x="148044" y="153359"/>
                      <a:pt x="117367" y="182311"/>
                      <a:pt x="73205" y="182311"/>
                    </a:cubicBezTo>
                  </a:path>
                </a:pathLst>
              </a:custGeom>
              <a:grpFill/>
              <a:ln w="6363" cap="flat">
                <a:noFill/>
                <a:prstDash val="solid"/>
                <a:miter/>
              </a:ln>
            </p:spPr>
            <p:txBody>
              <a:bodyPr rtlCol="0" anchor="ctr"/>
              <a:lstStyle/>
              <a:p>
                <a:endParaRPr lang="sv-SE" dirty="0">
                  <a:solidFill>
                    <a:schemeClr val="bg1"/>
                  </a:solidFill>
                </a:endParaRPr>
              </a:p>
            </p:txBody>
          </p:sp>
          <p:sp>
            <p:nvSpPr>
              <p:cNvPr id="31" name="Frihandsfigur: Form 30">
                <a:extLst>
                  <a:ext uri="{FF2B5EF4-FFF2-40B4-BE49-F238E27FC236}">
                    <a16:creationId xmlns:a16="http://schemas.microsoft.com/office/drawing/2014/main" id="{DC8D5857-69C8-48E4-80BB-CAE2DD9C50C1}"/>
                  </a:ext>
                </a:extLst>
              </p:cNvPr>
              <p:cNvSpPr/>
              <p:nvPr/>
            </p:nvSpPr>
            <p:spPr>
              <a:xfrm>
                <a:off x="11007547" y="6237594"/>
                <a:ext cx="89602" cy="129994"/>
              </a:xfrm>
              <a:custGeom>
                <a:avLst/>
                <a:gdLst>
                  <a:gd name="connsiteX0" fmla="*/ 24952 w 89602"/>
                  <a:gd name="connsiteY0" fmla="*/ 9314 h 129994"/>
                  <a:gd name="connsiteX1" fmla="*/ 24952 w 89602"/>
                  <a:gd name="connsiteY1" fmla="*/ 39033 h 129994"/>
                  <a:gd name="connsiteX2" fmla="*/ 24952 w 89602"/>
                  <a:gd name="connsiteY2" fmla="*/ 59740 h 129994"/>
                  <a:gd name="connsiteX3" fmla="*/ 34092 w 89602"/>
                  <a:gd name="connsiteY3" fmla="*/ 59740 h 129994"/>
                  <a:gd name="connsiteX4" fmla="*/ 61318 w 89602"/>
                  <a:gd name="connsiteY4" fmla="*/ 34176 h 129994"/>
                  <a:gd name="connsiteX5" fmla="*/ 35753 w 89602"/>
                  <a:gd name="connsiteY5" fmla="*/ 9314 h 129994"/>
                  <a:gd name="connsiteX6" fmla="*/ 25464 w 89602"/>
                  <a:gd name="connsiteY6" fmla="*/ 9314 h 129994"/>
                  <a:gd name="connsiteX7" fmla="*/ 25464 w 89602"/>
                  <a:gd name="connsiteY7" fmla="*/ 129019 h 129994"/>
                  <a:gd name="connsiteX8" fmla="*/ 11723 w 89602"/>
                  <a:gd name="connsiteY8" fmla="*/ 129019 h 129994"/>
                  <a:gd name="connsiteX9" fmla="*/ -1570 w 89602"/>
                  <a:gd name="connsiteY9" fmla="*/ 129019 h 129994"/>
                  <a:gd name="connsiteX10" fmla="*/ -1059 w 89602"/>
                  <a:gd name="connsiteY10" fmla="*/ 62296 h 129994"/>
                  <a:gd name="connsiteX11" fmla="*/ -1570 w 89602"/>
                  <a:gd name="connsiteY11" fmla="*/ -975 h 129994"/>
                  <a:gd name="connsiteX12" fmla="*/ 18242 w 89602"/>
                  <a:gd name="connsiteY12" fmla="*/ -592 h 129994"/>
                  <a:gd name="connsiteX13" fmla="*/ 46171 w 89602"/>
                  <a:gd name="connsiteY13" fmla="*/ -975 h 129994"/>
                  <a:gd name="connsiteX14" fmla="*/ 88033 w 89602"/>
                  <a:gd name="connsiteY14" fmla="*/ 33984 h 129994"/>
                  <a:gd name="connsiteX15" fmla="*/ 55183 w 89602"/>
                  <a:gd name="connsiteY15" fmla="*/ 68624 h 129994"/>
                  <a:gd name="connsiteX16" fmla="*/ 30065 w 89602"/>
                  <a:gd name="connsiteY16" fmla="*/ 70029 h 129994"/>
                  <a:gd name="connsiteX17" fmla="*/ 24952 w 89602"/>
                  <a:gd name="connsiteY17" fmla="*/ 70029 h 129994"/>
                  <a:gd name="connsiteX18" fmla="*/ 25464 w 89602"/>
                  <a:gd name="connsiteY18" fmla="*/ 129019 h 1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602" h="129994">
                    <a:moveTo>
                      <a:pt x="24952" y="9314"/>
                    </a:moveTo>
                    <a:cubicBezTo>
                      <a:pt x="24952" y="17431"/>
                      <a:pt x="24952" y="39033"/>
                      <a:pt x="24952" y="39033"/>
                    </a:cubicBezTo>
                    <a:lnTo>
                      <a:pt x="24952" y="59740"/>
                    </a:lnTo>
                    <a:lnTo>
                      <a:pt x="34092" y="59740"/>
                    </a:lnTo>
                    <a:cubicBezTo>
                      <a:pt x="47449" y="59740"/>
                      <a:pt x="61318" y="53988"/>
                      <a:pt x="61318" y="34176"/>
                    </a:cubicBezTo>
                    <a:cubicBezTo>
                      <a:pt x="61318" y="16856"/>
                      <a:pt x="52690" y="9314"/>
                      <a:pt x="35753" y="9314"/>
                    </a:cubicBezTo>
                    <a:lnTo>
                      <a:pt x="25464" y="9314"/>
                    </a:lnTo>
                    <a:moveTo>
                      <a:pt x="25464" y="129019"/>
                    </a:moveTo>
                    <a:cubicBezTo>
                      <a:pt x="21118" y="129019"/>
                      <a:pt x="16388" y="129019"/>
                      <a:pt x="11723" y="129019"/>
                    </a:cubicBezTo>
                    <a:cubicBezTo>
                      <a:pt x="7058" y="129019"/>
                      <a:pt x="2456" y="129019"/>
                      <a:pt x="-1570" y="129019"/>
                    </a:cubicBezTo>
                    <a:cubicBezTo>
                      <a:pt x="-1570" y="118921"/>
                      <a:pt x="-1059" y="81597"/>
                      <a:pt x="-1059" y="62296"/>
                    </a:cubicBezTo>
                    <a:cubicBezTo>
                      <a:pt x="-1059" y="35774"/>
                      <a:pt x="-1570" y="3499"/>
                      <a:pt x="-1570" y="-975"/>
                    </a:cubicBezTo>
                    <a:cubicBezTo>
                      <a:pt x="4821" y="-975"/>
                      <a:pt x="10317" y="-592"/>
                      <a:pt x="18242" y="-592"/>
                    </a:cubicBezTo>
                    <a:cubicBezTo>
                      <a:pt x="29426" y="-592"/>
                      <a:pt x="35179" y="-975"/>
                      <a:pt x="46171" y="-975"/>
                    </a:cubicBezTo>
                    <a:cubicBezTo>
                      <a:pt x="67453" y="-975"/>
                      <a:pt x="88033" y="11807"/>
                      <a:pt x="88033" y="33984"/>
                    </a:cubicBezTo>
                    <a:cubicBezTo>
                      <a:pt x="88033" y="53796"/>
                      <a:pt x="71096" y="65173"/>
                      <a:pt x="55183" y="68624"/>
                    </a:cubicBezTo>
                    <a:cubicBezTo>
                      <a:pt x="46874" y="69793"/>
                      <a:pt x="38438" y="70260"/>
                      <a:pt x="30065" y="70029"/>
                    </a:cubicBezTo>
                    <a:lnTo>
                      <a:pt x="24952" y="70029"/>
                    </a:lnTo>
                    <a:cubicBezTo>
                      <a:pt x="24952" y="102305"/>
                      <a:pt x="24952" y="114383"/>
                      <a:pt x="25464" y="129019"/>
                    </a:cubicBezTo>
                  </a:path>
                </a:pathLst>
              </a:custGeom>
              <a:grpFill/>
              <a:ln w="6363" cap="flat">
                <a:noFill/>
                <a:prstDash val="solid"/>
                <a:miter/>
              </a:ln>
            </p:spPr>
            <p:txBody>
              <a:bodyPr rtlCol="0" anchor="ctr"/>
              <a:lstStyle/>
              <a:p>
                <a:endParaRPr lang="sv-SE" dirty="0">
                  <a:solidFill>
                    <a:schemeClr val="bg1"/>
                  </a:solidFill>
                </a:endParaRPr>
              </a:p>
            </p:txBody>
          </p:sp>
          <p:sp>
            <p:nvSpPr>
              <p:cNvPr id="32" name="Frihandsfigur: Form 31">
                <a:extLst>
                  <a:ext uri="{FF2B5EF4-FFF2-40B4-BE49-F238E27FC236}">
                    <a16:creationId xmlns:a16="http://schemas.microsoft.com/office/drawing/2014/main" id="{696DD17B-9DB2-4AE6-B0F6-8393643E71FB}"/>
                  </a:ext>
                </a:extLst>
              </p:cNvPr>
              <p:cNvSpPr/>
              <p:nvPr/>
            </p:nvSpPr>
            <p:spPr>
              <a:xfrm>
                <a:off x="11117217" y="6237594"/>
                <a:ext cx="27034" cy="129994"/>
              </a:xfrm>
              <a:custGeom>
                <a:avLst/>
                <a:gdLst>
                  <a:gd name="connsiteX0" fmla="*/ 25465 w 27034"/>
                  <a:gd name="connsiteY0" fmla="*/ 129019 h 129994"/>
                  <a:gd name="connsiteX1" fmla="*/ 11979 w 27034"/>
                  <a:gd name="connsiteY1" fmla="*/ 129019 h 129994"/>
                  <a:gd name="connsiteX2" fmla="*/ -1570 w 27034"/>
                  <a:gd name="connsiteY2" fmla="*/ 129019 h 129994"/>
                  <a:gd name="connsiteX3" fmla="*/ -1058 w 27034"/>
                  <a:gd name="connsiteY3" fmla="*/ 62488 h 129994"/>
                  <a:gd name="connsiteX4" fmla="*/ -1570 w 27034"/>
                  <a:gd name="connsiteY4" fmla="*/ -975 h 129994"/>
                  <a:gd name="connsiteX5" fmla="*/ 11979 w 27034"/>
                  <a:gd name="connsiteY5" fmla="*/ -975 h 129994"/>
                  <a:gd name="connsiteX6" fmla="*/ 25465 w 27034"/>
                  <a:gd name="connsiteY6" fmla="*/ -975 h 129994"/>
                  <a:gd name="connsiteX7" fmla="*/ 24889 w 27034"/>
                  <a:gd name="connsiteY7" fmla="*/ 62488 h 129994"/>
                  <a:gd name="connsiteX8" fmla="*/ 25465 w 27034"/>
                  <a:gd name="connsiteY8" fmla="*/ 129019 h 1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34" h="129994">
                    <a:moveTo>
                      <a:pt x="25465" y="129019"/>
                    </a:moveTo>
                    <a:cubicBezTo>
                      <a:pt x="21182" y="129019"/>
                      <a:pt x="16581" y="129019"/>
                      <a:pt x="11979" y="129019"/>
                    </a:cubicBezTo>
                    <a:cubicBezTo>
                      <a:pt x="7378" y="129019"/>
                      <a:pt x="2712" y="129019"/>
                      <a:pt x="-1570" y="129019"/>
                    </a:cubicBezTo>
                    <a:cubicBezTo>
                      <a:pt x="-1570" y="104989"/>
                      <a:pt x="-1058" y="79233"/>
                      <a:pt x="-1058" y="62488"/>
                    </a:cubicBezTo>
                    <a:cubicBezTo>
                      <a:pt x="-1058" y="45744"/>
                      <a:pt x="-1570" y="8740"/>
                      <a:pt x="-1570" y="-975"/>
                    </a:cubicBezTo>
                    <a:cubicBezTo>
                      <a:pt x="2648" y="-975"/>
                      <a:pt x="7314" y="-975"/>
                      <a:pt x="11979" y="-975"/>
                    </a:cubicBezTo>
                    <a:cubicBezTo>
                      <a:pt x="16645" y="-975"/>
                      <a:pt x="21310" y="-975"/>
                      <a:pt x="25465" y="-975"/>
                    </a:cubicBezTo>
                    <a:cubicBezTo>
                      <a:pt x="25465" y="9314"/>
                      <a:pt x="24889" y="45169"/>
                      <a:pt x="24889" y="62488"/>
                    </a:cubicBezTo>
                    <a:cubicBezTo>
                      <a:pt x="24889" y="79808"/>
                      <a:pt x="25273" y="105180"/>
                      <a:pt x="25465" y="129019"/>
                    </a:cubicBezTo>
                  </a:path>
                </a:pathLst>
              </a:custGeom>
              <a:grpFill/>
              <a:ln w="6363" cap="flat">
                <a:noFill/>
                <a:prstDash val="solid"/>
                <a:miter/>
              </a:ln>
            </p:spPr>
            <p:txBody>
              <a:bodyPr rtlCol="0" anchor="ctr"/>
              <a:lstStyle/>
              <a:p>
                <a:endParaRPr lang="sv-SE" dirty="0">
                  <a:solidFill>
                    <a:schemeClr val="bg1"/>
                  </a:solidFill>
                </a:endParaRPr>
              </a:p>
            </p:txBody>
          </p:sp>
          <p:sp>
            <p:nvSpPr>
              <p:cNvPr id="33" name="Frihandsfigur: Form 32">
                <a:extLst>
                  <a:ext uri="{FF2B5EF4-FFF2-40B4-BE49-F238E27FC236}">
                    <a16:creationId xmlns:a16="http://schemas.microsoft.com/office/drawing/2014/main" id="{272539BD-CD97-4C3B-A90D-0EE1DCE30491}"/>
                  </a:ext>
                </a:extLst>
              </p:cNvPr>
              <p:cNvSpPr/>
              <p:nvPr/>
            </p:nvSpPr>
            <p:spPr>
              <a:xfrm>
                <a:off x="11178124" y="6237594"/>
                <a:ext cx="118554" cy="131591"/>
              </a:xfrm>
              <a:custGeom>
                <a:avLst/>
                <a:gdLst>
                  <a:gd name="connsiteX0" fmla="*/ 116664 w 118554"/>
                  <a:gd name="connsiteY0" fmla="*/ 130617 h 131591"/>
                  <a:gd name="connsiteX1" fmla="*/ 105800 w 118554"/>
                  <a:gd name="connsiteY1" fmla="*/ 130617 h 131591"/>
                  <a:gd name="connsiteX2" fmla="*/ 96149 w 118554"/>
                  <a:gd name="connsiteY2" fmla="*/ 130617 h 131591"/>
                  <a:gd name="connsiteX3" fmla="*/ 45468 w 118554"/>
                  <a:gd name="connsiteY3" fmla="*/ 70924 h 131591"/>
                  <a:gd name="connsiteX4" fmla="*/ 10509 w 118554"/>
                  <a:gd name="connsiteY4" fmla="*/ 31811 h 131591"/>
                  <a:gd name="connsiteX5" fmla="*/ 10509 w 118554"/>
                  <a:gd name="connsiteY5" fmla="*/ 64086 h 131591"/>
                  <a:gd name="connsiteX6" fmla="*/ 11212 w 118554"/>
                  <a:gd name="connsiteY6" fmla="*/ 129019 h 131591"/>
                  <a:gd name="connsiteX7" fmla="*/ 4821 w 118554"/>
                  <a:gd name="connsiteY7" fmla="*/ 129019 h 131591"/>
                  <a:gd name="connsiteX8" fmla="*/ -1570 w 118554"/>
                  <a:gd name="connsiteY8" fmla="*/ 129019 h 131591"/>
                  <a:gd name="connsiteX9" fmla="*/ -1570 w 118554"/>
                  <a:gd name="connsiteY9" fmla="*/ 64278 h 131591"/>
                  <a:gd name="connsiteX10" fmla="*/ -1570 w 118554"/>
                  <a:gd name="connsiteY10" fmla="*/ -975 h 131591"/>
                  <a:gd name="connsiteX11" fmla="*/ 9231 w 118554"/>
                  <a:gd name="connsiteY11" fmla="*/ -975 h 131591"/>
                  <a:gd name="connsiteX12" fmla="*/ 19009 w 118554"/>
                  <a:gd name="connsiteY12" fmla="*/ -975 h 131591"/>
                  <a:gd name="connsiteX13" fmla="*/ 66048 w 118554"/>
                  <a:gd name="connsiteY13" fmla="*/ 55266 h 131591"/>
                  <a:gd name="connsiteX14" fmla="*/ 104394 w 118554"/>
                  <a:gd name="connsiteY14" fmla="*/ 98726 h 131591"/>
                  <a:gd name="connsiteX15" fmla="*/ 104394 w 118554"/>
                  <a:gd name="connsiteY15" fmla="*/ 64278 h 131591"/>
                  <a:gd name="connsiteX16" fmla="*/ 103818 w 118554"/>
                  <a:gd name="connsiteY16" fmla="*/ -975 h 131591"/>
                  <a:gd name="connsiteX17" fmla="*/ 110209 w 118554"/>
                  <a:gd name="connsiteY17" fmla="*/ -975 h 131591"/>
                  <a:gd name="connsiteX18" fmla="*/ 116984 w 118554"/>
                  <a:gd name="connsiteY18" fmla="*/ -975 h 131591"/>
                  <a:gd name="connsiteX19" fmla="*/ 116984 w 118554"/>
                  <a:gd name="connsiteY19" fmla="*/ 64086 h 131591"/>
                  <a:gd name="connsiteX20" fmla="*/ 116984 w 118554"/>
                  <a:gd name="connsiteY20" fmla="*/ 130617 h 1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554" h="131591">
                    <a:moveTo>
                      <a:pt x="116664" y="130617"/>
                    </a:moveTo>
                    <a:cubicBezTo>
                      <a:pt x="112510" y="130617"/>
                      <a:pt x="109059" y="130617"/>
                      <a:pt x="105800" y="130617"/>
                    </a:cubicBezTo>
                    <a:cubicBezTo>
                      <a:pt x="102540" y="130617"/>
                      <a:pt x="99409" y="130617"/>
                      <a:pt x="96149" y="130617"/>
                    </a:cubicBezTo>
                    <a:cubicBezTo>
                      <a:pt x="84773" y="118730"/>
                      <a:pt x="70585" y="100707"/>
                      <a:pt x="45468" y="70924"/>
                    </a:cubicBezTo>
                    <a:cubicBezTo>
                      <a:pt x="26295" y="48748"/>
                      <a:pt x="18626" y="40119"/>
                      <a:pt x="10509" y="31811"/>
                    </a:cubicBezTo>
                    <a:cubicBezTo>
                      <a:pt x="10509" y="35454"/>
                      <a:pt x="10509" y="57375"/>
                      <a:pt x="10509" y="64086"/>
                    </a:cubicBezTo>
                    <a:cubicBezTo>
                      <a:pt x="10509" y="78338"/>
                      <a:pt x="10893" y="111124"/>
                      <a:pt x="11212" y="129019"/>
                    </a:cubicBezTo>
                    <a:cubicBezTo>
                      <a:pt x="9678" y="129019"/>
                      <a:pt x="7122" y="129019"/>
                      <a:pt x="4821" y="129019"/>
                    </a:cubicBezTo>
                    <a:cubicBezTo>
                      <a:pt x="2520" y="129019"/>
                      <a:pt x="-100" y="129019"/>
                      <a:pt x="-1570" y="129019"/>
                    </a:cubicBezTo>
                    <a:cubicBezTo>
                      <a:pt x="-1570" y="112402"/>
                      <a:pt x="-1570" y="79424"/>
                      <a:pt x="-1570" y="64278"/>
                    </a:cubicBezTo>
                    <a:cubicBezTo>
                      <a:pt x="-1570" y="49131"/>
                      <a:pt x="-1570" y="15578"/>
                      <a:pt x="-1570" y="-975"/>
                    </a:cubicBezTo>
                    <a:lnTo>
                      <a:pt x="9231" y="-975"/>
                    </a:lnTo>
                    <a:lnTo>
                      <a:pt x="19009" y="-975"/>
                    </a:lnTo>
                    <a:cubicBezTo>
                      <a:pt x="32495" y="15450"/>
                      <a:pt x="38182" y="22480"/>
                      <a:pt x="66048" y="55266"/>
                    </a:cubicBezTo>
                    <a:cubicBezTo>
                      <a:pt x="86243" y="78849"/>
                      <a:pt x="93785" y="87733"/>
                      <a:pt x="104394" y="98726"/>
                    </a:cubicBezTo>
                    <a:cubicBezTo>
                      <a:pt x="104394" y="93868"/>
                      <a:pt x="104394" y="71691"/>
                      <a:pt x="104394" y="64278"/>
                    </a:cubicBezTo>
                    <a:cubicBezTo>
                      <a:pt x="104394" y="49834"/>
                      <a:pt x="104394" y="12382"/>
                      <a:pt x="103818" y="-975"/>
                    </a:cubicBezTo>
                    <a:lnTo>
                      <a:pt x="110209" y="-975"/>
                    </a:lnTo>
                    <a:lnTo>
                      <a:pt x="116984" y="-975"/>
                    </a:lnTo>
                    <a:cubicBezTo>
                      <a:pt x="116984" y="14491"/>
                      <a:pt x="116984" y="48620"/>
                      <a:pt x="116984" y="64086"/>
                    </a:cubicBezTo>
                    <a:cubicBezTo>
                      <a:pt x="116984" y="79552"/>
                      <a:pt x="116984" y="114575"/>
                      <a:pt x="116984" y="130617"/>
                    </a:cubicBezTo>
                  </a:path>
                </a:pathLst>
              </a:custGeom>
              <a:grpFill/>
              <a:ln w="6363" cap="flat">
                <a:noFill/>
                <a:prstDash val="solid"/>
                <a:miter/>
              </a:ln>
            </p:spPr>
            <p:txBody>
              <a:bodyPr rtlCol="0" anchor="ctr"/>
              <a:lstStyle/>
              <a:p>
                <a:endParaRPr lang="sv-SE" dirty="0">
                  <a:solidFill>
                    <a:schemeClr val="bg1"/>
                  </a:solidFill>
                </a:endParaRPr>
              </a:p>
            </p:txBody>
          </p:sp>
          <p:sp>
            <p:nvSpPr>
              <p:cNvPr id="34" name="Frihandsfigur: Form 33">
                <a:extLst>
                  <a:ext uri="{FF2B5EF4-FFF2-40B4-BE49-F238E27FC236}">
                    <a16:creationId xmlns:a16="http://schemas.microsoft.com/office/drawing/2014/main" id="{9FE7B760-E61C-496C-872F-7C25FC7500A3}"/>
                  </a:ext>
                </a:extLst>
              </p:cNvPr>
              <p:cNvSpPr/>
              <p:nvPr/>
            </p:nvSpPr>
            <p:spPr>
              <a:xfrm>
                <a:off x="11320516" y="6235004"/>
                <a:ext cx="129610" cy="135843"/>
              </a:xfrm>
              <a:custGeom>
                <a:avLst/>
                <a:gdLst>
                  <a:gd name="connsiteX0" fmla="*/ 70585 w 129610"/>
                  <a:gd name="connsiteY0" fmla="*/ 134804 h 135843"/>
                  <a:gd name="connsiteX1" fmla="*/ -1570 w 129610"/>
                  <a:gd name="connsiteY1" fmla="*/ 66867 h 135843"/>
                  <a:gd name="connsiteX2" fmla="*/ 70904 w 129610"/>
                  <a:gd name="connsiteY2" fmla="*/ -942 h 135843"/>
                  <a:gd name="connsiteX3" fmla="*/ 124845 w 129610"/>
                  <a:gd name="connsiteY3" fmla="*/ 18742 h 135843"/>
                  <a:gd name="connsiteX4" fmla="*/ 118837 w 129610"/>
                  <a:gd name="connsiteY4" fmla="*/ 26476 h 135843"/>
                  <a:gd name="connsiteX5" fmla="*/ 79724 w 129610"/>
                  <a:gd name="connsiteY5" fmla="*/ 11329 h 135843"/>
                  <a:gd name="connsiteX6" fmla="*/ 27637 w 129610"/>
                  <a:gd name="connsiteY6" fmla="*/ 65289 h 135843"/>
                  <a:gd name="connsiteX7" fmla="*/ 27637 w 129610"/>
                  <a:gd name="connsiteY7" fmla="*/ 66356 h 135843"/>
                  <a:gd name="connsiteX8" fmla="*/ 79213 w 129610"/>
                  <a:gd name="connsiteY8" fmla="*/ 123875 h 135843"/>
                  <a:gd name="connsiteX9" fmla="*/ 101582 w 129610"/>
                  <a:gd name="connsiteY9" fmla="*/ 121766 h 135843"/>
                  <a:gd name="connsiteX10" fmla="*/ 101198 w 129610"/>
                  <a:gd name="connsiteY10" fmla="*/ 80800 h 135843"/>
                  <a:gd name="connsiteX11" fmla="*/ 73269 w 129610"/>
                  <a:gd name="connsiteY11" fmla="*/ 80800 h 135843"/>
                  <a:gd name="connsiteX12" fmla="*/ 73269 w 129610"/>
                  <a:gd name="connsiteY12" fmla="*/ 70191 h 135843"/>
                  <a:gd name="connsiteX13" fmla="*/ 101198 w 129610"/>
                  <a:gd name="connsiteY13" fmla="*/ 70191 h 135843"/>
                  <a:gd name="connsiteX14" fmla="*/ 124205 w 129610"/>
                  <a:gd name="connsiteY14" fmla="*/ 70191 h 135843"/>
                  <a:gd name="connsiteX15" fmla="*/ 128041 w 129610"/>
                  <a:gd name="connsiteY15" fmla="*/ 70191 h 135843"/>
                  <a:gd name="connsiteX16" fmla="*/ 128041 w 129610"/>
                  <a:gd name="connsiteY16" fmla="*/ 97544 h 135843"/>
                  <a:gd name="connsiteX17" fmla="*/ 128041 w 129610"/>
                  <a:gd name="connsiteY17" fmla="*/ 124770 h 135843"/>
                  <a:gd name="connsiteX18" fmla="*/ 70521 w 129610"/>
                  <a:gd name="connsiteY18" fmla="*/ 134868 h 13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9610" h="135843">
                    <a:moveTo>
                      <a:pt x="70585" y="134804"/>
                    </a:moveTo>
                    <a:cubicBezTo>
                      <a:pt x="26934" y="134804"/>
                      <a:pt x="-1570" y="108153"/>
                      <a:pt x="-1570" y="66867"/>
                    </a:cubicBezTo>
                    <a:cubicBezTo>
                      <a:pt x="-1570" y="25581"/>
                      <a:pt x="31599" y="-942"/>
                      <a:pt x="70904" y="-942"/>
                    </a:cubicBezTo>
                    <a:cubicBezTo>
                      <a:pt x="90716" y="-1523"/>
                      <a:pt x="110017" y="5520"/>
                      <a:pt x="124845" y="18742"/>
                    </a:cubicBezTo>
                    <a:lnTo>
                      <a:pt x="118837" y="26476"/>
                    </a:lnTo>
                    <a:cubicBezTo>
                      <a:pt x="107909" y="17068"/>
                      <a:pt x="94104" y="11719"/>
                      <a:pt x="79724" y="11329"/>
                    </a:cubicBezTo>
                    <a:cubicBezTo>
                      <a:pt x="50453" y="11840"/>
                      <a:pt x="27126" y="35998"/>
                      <a:pt x="27637" y="65289"/>
                    </a:cubicBezTo>
                    <a:cubicBezTo>
                      <a:pt x="27637" y="65646"/>
                      <a:pt x="27637" y="65998"/>
                      <a:pt x="27637" y="66356"/>
                    </a:cubicBezTo>
                    <a:cubicBezTo>
                      <a:pt x="27637" y="99142"/>
                      <a:pt x="49814" y="123875"/>
                      <a:pt x="79213" y="123875"/>
                    </a:cubicBezTo>
                    <a:cubicBezTo>
                      <a:pt x="86690" y="123811"/>
                      <a:pt x="94232" y="123108"/>
                      <a:pt x="101582" y="121766"/>
                    </a:cubicBezTo>
                    <a:cubicBezTo>
                      <a:pt x="101582" y="112563"/>
                      <a:pt x="101198" y="86935"/>
                      <a:pt x="101198" y="80800"/>
                    </a:cubicBezTo>
                    <a:cubicBezTo>
                      <a:pt x="88927" y="80800"/>
                      <a:pt x="73269" y="80800"/>
                      <a:pt x="73269" y="80800"/>
                    </a:cubicBezTo>
                    <a:lnTo>
                      <a:pt x="73269" y="70191"/>
                    </a:lnTo>
                    <a:cubicBezTo>
                      <a:pt x="81578" y="70191"/>
                      <a:pt x="87138" y="70191"/>
                      <a:pt x="101198" y="70191"/>
                    </a:cubicBezTo>
                    <a:cubicBezTo>
                      <a:pt x="116344" y="70191"/>
                      <a:pt x="119604" y="70191"/>
                      <a:pt x="124205" y="70191"/>
                    </a:cubicBezTo>
                    <a:lnTo>
                      <a:pt x="128041" y="70191"/>
                    </a:lnTo>
                    <a:cubicBezTo>
                      <a:pt x="128041" y="78435"/>
                      <a:pt x="128041" y="83676"/>
                      <a:pt x="128041" y="97544"/>
                    </a:cubicBezTo>
                    <a:cubicBezTo>
                      <a:pt x="128041" y="107834"/>
                      <a:pt x="128041" y="112371"/>
                      <a:pt x="128041" y="124770"/>
                    </a:cubicBezTo>
                    <a:cubicBezTo>
                      <a:pt x="109570" y="131289"/>
                      <a:pt x="90141" y="134676"/>
                      <a:pt x="70521" y="134868"/>
                    </a:cubicBezTo>
                  </a:path>
                </a:pathLst>
              </a:custGeom>
              <a:grpFill/>
              <a:ln w="6363" cap="flat">
                <a:noFill/>
                <a:prstDash val="solid"/>
                <a:miter/>
              </a:ln>
            </p:spPr>
            <p:txBody>
              <a:bodyPr rtlCol="0" anchor="ctr"/>
              <a:lstStyle/>
              <a:p>
                <a:endParaRPr lang="sv-SE" dirty="0">
                  <a:solidFill>
                    <a:schemeClr val="bg1"/>
                  </a:solidFill>
                </a:endParaRPr>
              </a:p>
            </p:txBody>
          </p:sp>
          <p:sp>
            <p:nvSpPr>
              <p:cNvPr id="35" name="Frihandsfigur: Form 34">
                <a:extLst>
                  <a:ext uri="{FF2B5EF4-FFF2-40B4-BE49-F238E27FC236}">
                    <a16:creationId xmlns:a16="http://schemas.microsoft.com/office/drawing/2014/main" id="{2D466CBF-0593-42AD-9910-11A2A369C280}"/>
                  </a:ext>
                </a:extLst>
              </p:cNvPr>
              <p:cNvSpPr/>
              <p:nvPr/>
            </p:nvSpPr>
            <p:spPr>
              <a:xfrm>
                <a:off x="11470898" y="6235229"/>
                <a:ext cx="88899" cy="134718"/>
              </a:xfrm>
              <a:custGeom>
                <a:avLst/>
                <a:gdLst>
                  <a:gd name="connsiteX0" fmla="*/ 33772 w 88899"/>
                  <a:gd name="connsiteY0" fmla="*/ 133684 h 134718"/>
                  <a:gd name="connsiteX1" fmla="*/ -1570 w 88899"/>
                  <a:gd name="connsiteY1" fmla="*/ 124481 h 134718"/>
                  <a:gd name="connsiteX2" fmla="*/ -1570 w 88899"/>
                  <a:gd name="connsiteY2" fmla="*/ 113169 h 134718"/>
                  <a:gd name="connsiteX3" fmla="*/ 31407 w 88899"/>
                  <a:gd name="connsiteY3" fmla="*/ 121989 h 134718"/>
                  <a:gd name="connsiteX4" fmla="*/ 61318 w 88899"/>
                  <a:gd name="connsiteY4" fmla="*/ 98726 h 134718"/>
                  <a:gd name="connsiteX5" fmla="*/ 25656 w 88899"/>
                  <a:gd name="connsiteY5" fmla="*/ 70093 h 134718"/>
                  <a:gd name="connsiteX6" fmla="*/ 1498 w 88899"/>
                  <a:gd name="connsiteY6" fmla="*/ 36540 h 134718"/>
                  <a:gd name="connsiteX7" fmla="*/ 47641 w 88899"/>
                  <a:gd name="connsiteY7" fmla="*/ -975 h 134718"/>
                  <a:gd name="connsiteX8" fmla="*/ 81322 w 88899"/>
                  <a:gd name="connsiteY8" fmla="*/ 7845 h 134718"/>
                  <a:gd name="connsiteX9" fmla="*/ 79532 w 88899"/>
                  <a:gd name="connsiteY9" fmla="*/ 17048 h 134718"/>
                  <a:gd name="connsiteX10" fmla="*/ 51411 w 88899"/>
                  <a:gd name="connsiteY10" fmla="*/ 11296 h 134718"/>
                  <a:gd name="connsiteX11" fmla="*/ 27445 w 88899"/>
                  <a:gd name="connsiteY11" fmla="*/ 31492 h 134718"/>
                  <a:gd name="connsiteX12" fmla="*/ 68156 w 88899"/>
                  <a:gd name="connsiteY12" fmla="*/ 62871 h 134718"/>
                  <a:gd name="connsiteX13" fmla="*/ 87329 w 88899"/>
                  <a:gd name="connsiteY13" fmla="*/ 93165 h 134718"/>
                  <a:gd name="connsiteX14" fmla="*/ 68604 w 88899"/>
                  <a:gd name="connsiteY14" fmla="*/ 125568 h 134718"/>
                  <a:gd name="connsiteX15" fmla="*/ 33453 w 88899"/>
                  <a:gd name="connsiteY15" fmla="*/ 133684 h 13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899" h="134718">
                    <a:moveTo>
                      <a:pt x="33772" y="133684"/>
                    </a:moveTo>
                    <a:cubicBezTo>
                      <a:pt x="21438" y="133301"/>
                      <a:pt x="9358" y="130169"/>
                      <a:pt x="-1570" y="124481"/>
                    </a:cubicBezTo>
                    <a:lnTo>
                      <a:pt x="-1570" y="113169"/>
                    </a:lnTo>
                    <a:cubicBezTo>
                      <a:pt x="8400" y="119113"/>
                      <a:pt x="19776" y="122181"/>
                      <a:pt x="31407" y="121989"/>
                    </a:cubicBezTo>
                    <a:cubicBezTo>
                      <a:pt x="47258" y="121989"/>
                      <a:pt x="61318" y="112786"/>
                      <a:pt x="61318" y="98726"/>
                    </a:cubicBezTo>
                    <a:cubicBezTo>
                      <a:pt x="61318" y="84665"/>
                      <a:pt x="49622" y="83195"/>
                      <a:pt x="25656" y="70093"/>
                    </a:cubicBezTo>
                    <a:cubicBezTo>
                      <a:pt x="11915" y="62680"/>
                      <a:pt x="1498" y="53668"/>
                      <a:pt x="1498" y="36540"/>
                    </a:cubicBezTo>
                    <a:cubicBezTo>
                      <a:pt x="1498" y="16728"/>
                      <a:pt x="19712" y="-975"/>
                      <a:pt x="47641" y="-975"/>
                    </a:cubicBezTo>
                    <a:cubicBezTo>
                      <a:pt x="59400" y="-771"/>
                      <a:pt x="70968" y="2252"/>
                      <a:pt x="81322" y="7845"/>
                    </a:cubicBezTo>
                    <a:lnTo>
                      <a:pt x="79532" y="17048"/>
                    </a:lnTo>
                    <a:cubicBezTo>
                      <a:pt x="70648" y="13303"/>
                      <a:pt x="61062" y="11353"/>
                      <a:pt x="51411" y="11296"/>
                    </a:cubicBezTo>
                    <a:cubicBezTo>
                      <a:pt x="37926" y="11296"/>
                      <a:pt x="27445" y="19221"/>
                      <a:pt x="27445" y="31492"/>
                    </a:cubicBezTo>
                    <a:cubicBezTo>
                      <a:pt x="27445" y="46830"/>
                      <a:pt x="45468" y="49131"/>
                      <a:pt x="68156" y="62871"/>
                    </a:cubicBezTo>
                    <a:cubicBezTo>
                      <a:pt x="79596" y="68694"/>
                      <a:pt x="86946" y="80319"/>
                      <a:pt x="87329" y="93165"/>
                    </a:cubicBezTo>
                    <a:cubicBezTo>
                      <a:pt x="87393" y="106561"/>
                      <a:pt x="80235" y="118921"/>
                      <a:pt x="68604" y="125568"/>
                    </a:cubicBezTo>
                    <a:cubicBezTo>
                      <a:pt x="57802" y="131384"/>
                      <a:pt x="45660" y="134196"/>
                      <a:pt x="33453" y="133684"/>
                    </a:cubicBezTo>
                  </a:path>
                </a:pathLst>
              </a:custGeom>
              <a:grpFill/>
              <a:ln w="6363" cap="flat">
                <a:noFill/>
                <a:prstDash val="solid"/>
                <a:miter/>
              </a:ln>
            </p:spPr>
            <p:txBody>
              <a:bodyPr rtlCol="0" anchor="ctr"/>
              <a:lstStyle/>
              <a:p>
                <a:endParaRPr lang="sv-SE" dirty="0">
                  <a:solidFill>
                    <a:schemeClr val="bg1"/>
                  </a:solidFill>
                </a:endParaRPr>
              </a:p>
            </p:txBody>
          </p:sp>
          <p:sp>
            <p:nvSpPr>
              <p:cNvPr id="36" name="Frihandsfigur: Form 35">
                <a:extLst>
                  <a:ext uri="{FF2B5EF4-FFF2-40B4-BE49-F238E27FC236}">
                    <a16:creationId xmlns:a16="http://schemas.microsoft.com/office/drawing/2014/main" id="{E4B34ECA-0602-404D-9ABF-86B0A4FD8E39}"/>
                  </a:ext>
                </a:extLst>
              </p:cNvPr>
              <p:cNvSpPr/>
              <p:nvPr/>
            </p:nvSpPr>
            <p:spPr>
              <a:xfrm>
                <a:off x="10351250" y="6442491"/>
                <a:ext cx="115997" cy="131400"/>
              </a:xfrm>
              <a:custGeom>
                <a:avLst/>
                <a:gdLst>
                  <a:gd name="connsiteX0" fmla="*/ 114428 w 115997"/>
                  <a:gd name="connsiteY0" fmla="*/ 130425 h 131400"/>
                  <a:gd name="connsiteX1" fmla="*/ 97619 w 115997"/>
                  <a:gd name="connsiteY1" fmla="*/ 130425 h 131400"/>
                  <a:gd name="connsiteX2" fmla="*/ 79341 w 115997"/>
                  <a:gd name="connsiteY2" fmla="*/ 130425 h 131400"/>
                  <a:gd name="connsiteX3" fmla="*/ 53329 w 115997"/>
                  <a:gd name="connsiteY3" fmla="*/ 99173 h 131400"/>
                  <a:gd name="connsiteX4" fmla="*/ 32047 w 115997"/>
                  <a:gd name="connsiteY4" fmla="*/ 74631 h 131400"/>
                  <a:gd name="connsiteX5" fmla="*/ 25145 w 115997"/>
                  <a:gd name="connsiteY5" fmla="*/ 81022 h 131400"/>
                  <a:gd name="connsiteX6" fmla="*/ 25720 w 115997"/>
                  <a:gd name="connsiteY6" fmla="*/ 130105 h 131400"/>
                  <a:gd name="connsiteX7" fmla="*/ 12235 w 115997"/>
                  <a:gd name="connsiteY7" fmla="*/ 130105 h 131400"/>
                  <a:gd name="connsiteX8" fmla="*/ -1570 w 115997"/>
                  <a:gd name="connsiteY8" fmla="*/ 130105 h 131400"/>
                  <a:gd name="connsiteX9" fmla="*/ -995 w 115997"/>
                  <a:gd name="connsiteY9" fmla="*/ 62999 h 131400"/>
                  <a:gd name="connsiteX10" fmla="*/ -1570 w 115997"/>
                  <a:gd name="connsiteY10" fmla="*/ -911 h 131400"/>
                  <a:gd name="connsiteX11" fmla="*/ 11851 w 115997"/>
                  <a:gd name="connsiteY11" fmla="*/ -911 h 131400"/>
                  <a:gd name="connsiteX12" fmla="*/ 25720 w 115997"/>
                  <a:gd name="connsiteY12" fmla="*/ -911 h 131400"/>
                  <a:gd name="connsiteX13" fmla="*/ 25145 w 115997"/>
                  <a:gd name="connsiteY13" fmla="*/ 62999 h 131400"/>
                  <a:gd name="connsiteX14" fmla="*/ 55310 w 115997"/>
                  <a:gd name="connsiteY14" fmla="*/ 33728 h 131400"/>
                  <a:gd name="connsiteX15" fmla="*/ 89310 w 115997"/>
                  <a:gd name="connsiteY15" fmla="*/ -975 h 131400"/>
                  <a:gd name="connsiteX16" fmla="*/ 98834 w 115997"/>
                  <a:gd name="connsiteY16" fmla="*/ -975 h 131400"/>
                  <a:gd name="connsiteX17" fmla="*/ 108228 w 115997"/>
                  <a:gd name="connsiteY17" fmla="*/ -975 h 131400"/>
                  <a:gd name="connsiteX18" fmla="*/ 49494 w 115997"/>
                  <a:gd name="connsiteY18" fmla="*/ 57056 h 131400"/>
                  <a:gd name="connsiteX19" fmla="*/ 73333 w 115997"/>
                  <a:gd name="connsiteY19" fmla="*/ 84090 h 131400"/>
                  <a:gd name="connsiteX20" fmla="*/ 114428 w 115997"/>
                  <a:gd name="connsiteY20" fmla="*/ 130105 h 13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97" h="131400">
                    <a:moveTo>
                      <a:pt x="114428" y="130425"/>
                    </a:moveTo>
                    <a:cubicBezTo>
                      <a:pt x="109890" y="130425"/>
                      <a:pt x="103882" y="130425"/>
                      <a:pt x="97619" y="130425"/>
                    </a:cubicBezTo>
                    <a:cubicBezTo>
                      <a:pt x="91356" y="130425"/>
                      <a:pt x="84837" y="130425"/>
                      <a:pt x="79341" y="130425"/>
                    </a:cubicBezTo>
                    <a:cubicBezTo>
                      <a:pt x="70265" y="119496"/>
                      <a:pt x="64577" y="112274"/>
                      <a:pt x="53329" y="99173"/>
                    </a:cubicBezTo>
                    <a:cubicBezTo>
                      <a:pt x="43679" y="87861"/>
                      <a:pt x="32047" y="74631"/>
                      <a:pt x="32047" y="74631"/>
                    </a:cubicBezTo>
                    <a:lnTo>
                      <a:pt x="25145" y="81022"/>
                    </a:lnTo>
                    <a:cubicBezTo>
                      <a:pt x="25145" y="104285"/>
                      <a:pt x="25145" y="115406"/>
                      <a:pt x="25720" y="130105"/>
                    </a:cubicBezTo>
                    <a:cubicBezTo>
                      <a:pt x="21310" y="130105"/>
                      <a:pt x="16772" y="130105"/>
                      <a:pt x="12235" y="130105"/>
                    </a:cubicBezTo>
                    <a:cubicBezTo>
                      <a:pt x="7697" y="130105"/>
                      <a:pt x="2968" y="130105"/>
                      <a:pt x="-1570" y="130105"/>
                    </a:cubicBezTo>
                    <a:cubicBezTo>
                      <a:pt x="-1570" y="108121"/>
                      <a:pt x="-995" y="79936"/>
                      <a:pt x="-995" y="62999"/>
                    </a:cubicBezTo>
                    <a:cubicBezTo>
                      <a:pt x="-995" y="46063"/>
                      <a:pt x="-1570" y="10465"/>
                      <a:pt x="-1570" y="-911"/>
                    </a:cubicBezTo>
                    <a:cubicBezTo>
                      <a:pt x="2712" y="-911"/>
                      <a:pt x="7250" y="-911"/>
                      <a:pt x="11851" y="-911"/>
                    </a:cubicBezTo>
                    <a:cubicBezTo>
                      <a:pt x="16453" y="-911"/>
                      <a:pt x="21182" y="-911"/>
                      <a:pt x="25720" y="-911"/>
                    </a:cubicBezTo>
                    <a:cubicBezTo>
                      <a:pt x="25720" y="12894"/>
                      <a:pt x="25145" y="41845"/>
                      <a:pt x="25145" y="62999"/>
                    </a:cubicBezTo>
                    <a:cubicBezTo>
                      <a:pt x="37927" y="51048"/>
                      <a:pt x="45532" y="43379"/>
                      <a:pt x="55310" y="33728"/>
                    </a:cubicBezTo>
                    <a:cubicBezTo>
                      <a:pt x="61701" y="27337"/>
                      <a:pt x="80875" y="7781"/>
                      <a:pt x="89310" y="-975"/>
                    </a:cubicBezTo>
                    <a:cubicBezTo>
                      <a:pt x="92890" y="-975"/>
                      <a:pt x="95702" y="-975"/>
                      <a:pt x="98834" y="-975"/>
                    </a:cubicBezTo>
                    <a:cubicBezTo>
                      <a:pt x="101965" y="-975"/>
                      <a:pt x="104777" y="-975"/>
                      <a:pt x="108228" y="-975"/>
                    </a:cubicBezTo>
                    <a:cubicBezTo>
                      <a:pt x="87841" y="18518"/>
                      <a:pt x="68987" y="37371"/>
                      <a:pt x="49494" y="57056"/>
                    </a:cubicBezTo>
                    <a:lnTo>
                      <a:pt x="73333" y="84090"/>
                    </a:lnTo>
                    <a:cubicBezTo>
                      <a:pt x="86115" y="98853"/>
                      <a:pt x="97875" y="111955"/>
                      <a:pt x="114428" y="130105"/>
                    </a:cubicBezTo>
                  </a:path>
                </a:pathLst>
              </a:custGeom>
              <a:grpFill/>
              <a:ln w="6363" cap="flat">
                <a:noFill/>
                <a:prstDash val="solid"/>
                <a:miter/>
              </a:ln>
            </p:spPr>
            <p:txBody>
              <a:bodyPr rtlCol="0" anchor="ctr"/>
              <a:lstStyle/>
              <a:p>
                <a:endParaRPr lang="sv-SE" dirty="0">
                  <a:solidFill>
                    <a:schemeClr val="bg1"/>
                  </a:solidFill>
                </a:endParaRPr>
              </a:p>
            </p:txBody>
          </p:sp>
          <p:sp>
            <p:nvSpPr>
              <p:cNvPr id="37" name="Frihandsfigur: Form 36">
                <a:extLst>
                  <a:ext uri="{FF2B5EF4-FFF2-40B4-BE49-F238E27FC236}">
                    <a16:creationId xmlns:a16="http://schemas.microsoft.com/office/drawing/2014/main" id="{50FFA9AF-C47A-4411-9415-ECE156FE1C89}"/>
                  </a:ext>
                </a:extLst>
              </p:cNvPr>
              <p:cNvSpPr/>
              <p:nvPr/>
            </p:nvSpPr>
            <p:spPr>
              <a:xfrm>
                <a:off x="10469293" y="6440445"/>
                <a:ext cx="150829" cy="136704"/>
              </a:xfrm>
              <a:custGeom>
                <a:avLst/>
                <a:gdLst>
                  <a:gd name="connsiteX0" fmla="*/ 73845 w 150829"/>
                  <a:gd name="connsiteY0" fmla="*/ 8867 h 136704"/>
                  <a:gd name="connsiteX1" fmla="*/ 28212 w 150829"/>
                  <a:gd name="connsiteY1" fmla="*/ 67601 h 136704"/>
                  <a:gd name="connsiteX2" fmla="*/ 73845 w 150829"/>
                  <a:gd name="connsiteY2" fmla="*/ 126079 h 136704"/>
                  <a:gd name="connsiteX3" fmla="*/ 119477 w 150829"/>
                  <a:gd name="connsiteY3" fmla="*/ 67601 h 136704"/>
                  <a:gd name="connsiteX4" fmla="*/ 73845 w 150829"/>
                  <a:gd name="connsiteY4" fmla="*/ 8867 h 136704"/>
                  <a:gd name="connsiteX5" fmla="*/ 73845 w 150829"/>
                  <a:gd name="connsiteY5" fmla="*/ 135730 h 136704"/>
                  <a:gd name="connsiteX6" fmla="*/ -1570 w 150829"/>
                  <a:gd name="connsiteY6" fmla="*/ 67601 h 136704"/>
                  <a:gd name="connsiteX7" fmla="*/ 73845 w 150829"/>
                  <a:gd name="connsiteY7" fmla="*/ -975 h 136704"/>
                  <a:gd name="connsiteX8" fmla="*/ 149259 w 150829"/>
                  <a:gd name="connsiteY8" fmla="*/ 67601 h 136704"/>
                  <a:gd name="connsiteX9" fmla="*/ 73845 w 150829"/>
                  <a:gd name="connsiteY9" fmla="*/ 135730 h 1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829" h="136704">
                    <a:moveTo>
                      <a:pt x="73845" y="8867"/>
                    </a:moveTo>
                    <a:cubicBezTo>
                      <a:pt x="52371" y="8867"/>
                      <a:pt x="28212" y="29958"/>
                      <a:pt x="28212" y="67601"/>
                    </a:cubicBezTo>
                    <a:cubicBezTo>
                      <a:pt x="28212" y="105245"/>
                      <a:pt x="52243" y="126079"/>
                      <a:pt x="73845" y="126079"/>
                    </a:cubicBezTo>
                    <a:cubicBezTo>
                      <a:pt x="95446" y="126079"/>
                      <a:pt x="119477" y="105756"/>
                      <a:pt x="119477" y="67601"/>
                    </a:cubicBezTo>
                    <a:cubicBezTo>
                      <a:pt x="119477" y="29446"/>
                      <a:pt x="95638" y="8867"/>
                      <a:pt x="73845" y="8867"/>
                    </a:cubicBezTo>
                    <a:moveTo>
                      <a:pt x="73845" y="135730"/>
                    </a:moveTo>
                    <a:cubicBezTo>
                      <a:pt x="29491" y="135730"/>
                      <a:pt x="-1570" y="106650"/>
                      <a:pt x="-1570" y="67601"/>
                    </a:cubicBezTo>
                    <a:cubicBezTo>
                      <a:pt x="-1570" y="28552"/>
                      <a:pt x="29491" y="-975"/>
                      <a:pt x="73845" y="-975"/>
                    </a:cubicBezTo>
                    <a:cubicBezTo>
                      <a:pt x="118199" y="-975"/>
                      <a:pt x="149259" y="28680"/>
                      <a:pt x="149259" y="67601"/>
                    </a:cubicBezTo>
                    <a:cubicBezTo>
                      <a:pt x="149259" y="106522"/>
                      <a:pt x="118390" y="135730"/>
                      <a:pt x="73845" y="135730"/>
                    </a:cubicBezTo>
                  </a:path>
                </a:pathLst>
              </a:custGeom>
              <a:grpFill/>
              <a:ln w="6363" cap="flat">
                <a:noFill/>
                <a:prstDash val="solid"/>
                <a:miter/>
              </a:ln>
            </p:spPr>
            <p:txBody>
              <a:bodyPr rtlCol="0" anchor="ctr"/>
              <a:lstStyle/>
              <a:p>
                <a:endParaRPr lang="sv-SE" dirty="0">
                  <a:solidFill>
                    <a:schemeClr val="bg1"/>
                  </a:solidFill>
                </a:endParaRPr>
              </a:p>
            </p:txBody>
          </p:sp>
          <p:sp>
            <p:nvSpPr>
              <p:cNvPr id="38" name="Frihandsfigur: Form 37">
                <a:extLst>
                  <a:ext uri="{FF2B5EF4-FFF2-40B4-BE49-F238E27FC236}">
                    <a16:creationId xmlns:a16="http://schemas.microsoft.com/office/drawing/2014/main" id="{A0C8632E-594C-4B8F-92BB-90996E73ABBF}"/>
                  </a:ext>
                </a:extLst>
              </p:cNvPr>
              <p:cNvSpPr/>
              <p:nvPr/>
            </p:nvSpPr>
            <p:spPr>
              <a:xfrm>
                <a:off x="10637953" y="6441532"/>
                <a:ext cx="168659" cy="132422"/>
              </a:xfrm>
              <a:custGeom>
                <a:avLst/>
                <a:gdLst>
                  <a:gd name="connsiteX0" fmla="*/ 166962 w 168659"/>
                  <a:gd name="connsiteY0" fmla="*/ 131384 h 132422"/>
                  <a:gd name="connsiteX1" fmla="*/ 153285 w 168659"/>
                  <a:gd name="connsiteY1" fmla="*/ 131384 h 132422"/>
                  <a:gd name="connsiteX2" fmla="*/ 138969 w 168659"/>
                  <a:gd name="connsiteY2" fmla="*/ 131384 h 132422"/>
                  <a:gd name="connsiteX3" fmla="*/ 133345 w 168659"/>
                  <a:gd name="connsiteY3" fmla="*/ 78658 h 132422"/>
                  <a:gd name="connsiteX4" fmla="*/ 127658 w 168659"/>
                  <a:gd name="connsiteY4" fmla="*/ 36157 h 132422"/>
                  <a:gd name="connsiteX5" fmla="*/ 106247 w 168659"/>
                  <a:gd name="connsiteY5" fmla="*/ 78274 h 132422"/>
                  <a:gd name="connsiteX6" fmla="*/ 80044 w 168659"/>
                  <a:gd name="connsiteY6" fmla="*/ 131384 h 132422"/>
                  <a:gd name="connsiteX7" fmla="*/ 74676 w 168659"/>
                  <a:gd name="connsiteY7" fmla="*/ 131064 h 132422"/>
                  <a:gd name="connsiteX8" fmla="*/ 70074 w 168659"/>
                  <a:gd name="connsiteY8" fmla="*/ 131384 h 132422"/>
                  <a:gd name="connsiteX9" fmla="*/ 45341 w 168659"/>
                  <a:gd name="connsiteY9" fmla="*/ 82108 h 132422"/>
                  <a:gd name="connsiteX10" fmla="*/ 21310 w 168659"/>
                  <a:gd name="connsiteY10" fmla="*/ 36157 h 132422"/>
                  <a:gd name="connsiteX11" fmla="*/ 17348 w 168659"/>
                  <a:gd name="connsiteY11" fmla="*/ 79935 h 132422"/>
                  <a:gd name="connsiteX12" fmla="*/ 13705 w 168659"/>
                  <a:gd name="connsiteY12" fmla="*/ 131384 h 132422"/>
                  <a:gd name="connsiteX13" fmla="*/ 6100 w 168659"/>
                  <a:gd name="connsiteY13" fmla="*/ 131384 h 132422"/>
                  <a:gd name="connsiteX14" fmla="*/ -1570 w 168659"/>
                  <a:gd name="connsiteY14" fmla="*/ 131384 h 132422"/>
                  <a:gd name="connsiteX15" fmla="*/ 4821 w 168659"/>
                  <a:gd name="connsiteY15" fmla="*/ 65045 h 132422"/>
                  <a:gd name="connsiteX16" fmla="*/ 11212 w 168659"/>
                  <a:gd name="connsiteY16" fmla="*/ -975 h 132422"/>
                  <a:gd name="connsiteX17" fmla="*/ 20416 w 168659"/>
                  <a:gd name="connsiteY17" fmla="*/ -975 h 132422"/>
                  <a:gd name="connsiteX18" fmla="*/ 32111 w 168659"/>
                  <a:gd name="connsiteY18" fmla="*/ -975 h 132422"/>
                  <a:gd name="connsiteX19" fmla="*/ 55374 w 168659"/>
                  <a:gd name="connsiteY19" fmla="*/ 45424 h 132422"/>
                  <a:gd name="connsiteX20" fmla="*/ 82856 w 168659"/>
                  <a:gd name="connsiteY20" fmla="*/ 96552 h 132422"/>
                  <a:gd name="connsiteX21" fmla="*/ 105544 w 168659"/>
                  <a:gd name="connsiteY21" fmla="*/ 51112 h 132422"/>
                  <a:gd name="connsiteX22" fmla="*/ 131108 w 168659"/>
                  <a:gd name="connsiteY22" fmla="*/ -720 h 132422"/>
                  <a:gd name="connsiteX23" fmla="*/ 139353 w 168659"/>
                  <a:gd name="connsiteY23" fmla="*/ -336 h 132422"/>
                  <a:gd name="connsiteX24" fmla="*/ 149962 w 168659"/>
                  <a:gd name="connsiteY24" fmla="*/ -720 h 132422"/>
                  <a:gd name="connsiteX25" fmla="*/ 157631 w 168659"/>
                  <a:gd name="connsiteY25" fmla="*/ 61977 h 132422"/>
                  <a:gd name="connsiteX26" fmla="*/ 167090 w 168659"/>
                  <a:gd name="connsiteY26" fmla="*/ 131448 h 1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659" h="132422">
                    <a:moveTo>
                      <a:pt x="166962" y="131384"/>
                    </a:moveTo>
                    <a:cubicBezTo>
                      <a:pt x="163063" y="131384"/>
                      <a:pt x="158206" y="131384"/>
                      <a:pt x="153285" y="131384"/>
                    </a:cubicBezTo>
                    <a:cubicBezTo>
                      <a:pt x="148364" y="131384"/>
                      <a:pt x="143315" y="131384"/>
                      <a:pt x="138969" y="131384"/>
                    </a:cubicBezTo>
                    <a:lnTo>
                      <a:pt x="133345" y="78658"/>
                    </a:lnTo>
                    <a:cubicBezTo>
                      <a:pt x="131492" y="62488"/>
                      <a:pt x="127658" y="36157"/>
                      <a:pt x="127658" y="36157"/>
                    </a:cubicBezTo>
                    <a:cubicBezTo>
                      <a:pt x="121650" y="47916"/>
                      <a:pt x="118071" y="54499"/>
                      <a:pt x="106247" y="78274"/>
                    </a:cubicBezTo>
                    <a:lnTo>
                      <a:pt x="80044" y="131384"/>
                    </a:lnTo>
                    <a:cubicBezTo>
                      <a:pt x="78254" y="131192"/>
                      <a:pt x="76465" y="131064"/>
                      <a:pt x="74676" y="131064"/>
                    </a:cubicBezTo>
                    <a:cubicBezTo>
                      <a:pt x="73142" y="131064"/>
                      <a:pt x="71608" y="131128"/>
                      <a:pt x="70074" y="131384"/>
                    </a:cubicBezTo>
                    <a:cubicBezTo>
                      <a:pt x="60232" y="110996"/>
                      <a:pt x="59721" y="110868"/>
                      <a:pt x="45341" y="82108"/>
                    </a:cubicBezTo>
                    <a:cubicBezTo>
                      <a:pt x="34987" y="61401"/>
                      <a:pt x="31536" y="54499"/>
                      <a:pt x="21310" y="36157"/>
                    </a:cubicBezTo>
                    <a:cubicBezTo>
                      <a:pt x="19329" y="57183"/>
                      <a:pt x="19329" y="55969"/>
                      <a:pt x="17348" y="79935"/>
                    </a:cubicBezTo>
                    <a:cubicBezTo>
                      <a:pt x="15686" y="99939"/>
                      <a:pt x="15366" y="110485"/>
                      <a:pt x="13705" y="131384"/>
                    </a:cubicBezTo>
                    <a:cubicBezTo>
                      <a:pt x="11084" y="131384"/>
                      <a:pt x="8592" y="131384"/>
                      <a:pt x="6100" y="131384"/>
                    </a:cubicBezTo>
                    <a:cubicBezTo>
                      <a:pt x="3607" y="131384"/>
                      <a:pt x="1051" y="131384"/>
                      <a:pt x="-1570" y="131384"/>
                    </a:cubicBezTo>
                    <a:cubicBezTo>
                      <a:pt x="795" y="109398"/>
                      <a:pt x="1881" y="97383"/>
                      <a:pt x="4821" y="65045"/>
                    </a:cubicBezTo>
                    <a:cubicBezTo>
                      <a:pt x="7761" y="32706"/>
                      <a:pt x="9550" y="19923"/>
                      <a:pt x="11212" y="-975"/>
                    </a:cubicBezTo>
                    <a:cubicBezTo>
                      <a:pt x="14344" y="-975"/>
                      <a:pt x="17603" y="-975"/>
                      <a:pt x="20416" y="-975"/>
                    </a:cubicBezTo>
                    <a:cubicBezTo>
                      <a:pt x="24506" y="-975"/>
                      <a:pt x="28468" y="-975"/>
                      <a:pt x="32111" y="-975"/>
                    </a:cubicBezTo>
                    <a:cubicBezTo>
                      <a:pt x="38502" y="12702"/>
                      <a:pt x="41186" y="18198"/>
                      <a:pt x="55374" y="45424"/>
                    </a:cubicBezTo>
                    <a:cubicBezTo>
                      <a:pt x="69946" y="73736"/>
                      <a:pt x="74548" y="81022"/>
                      <a:pt x="82856" y="96552"/>
                    </a:cubicBezTo>
                    <a:cubicBezTo>
                      <a:pt x="91036" y="80702"/>
                      <a:pt x="95638" y="71436"/>
                      <a:pt x="105544" y="51112"/>
                    </a:cubicBezTo>
                    <a:cubicBezTo>
                      <a:pt x="117751" y="26570"/>
                      <a:pt x="125165" y="11296"/>
                      <a:pt x="131108" y="-720"/>
                    </a:cubicBezTo>
                    <a:cubicBezTo>
                      <a:pt x="133729" y="-464"/>
                      <a:pt x="136477" y="-336"/>
                      <a:pt x="139353" y="-336"/>
                    </a:cubicBezTo>
                    <a:cubicBezTo>
                      <a:pt x="142804" y="-336"/>
                      <a:pt x="146383" y="-336"/>
                      <a:pt x="149962" y="-720"/>
                    </a:cubicBezTo>
                    <a:cubicBezTo>
                      <a:pt x="151624" y="16536"/>
                      <a:pt x="153285" y="30021"/>
                      <a:pt x="157631" y="61977"/>
                    </a:cubicBezTo>
                    <a:cubicBezTo>
                      <a:pt x="163063" y="101793"/>
                      <a:pt x="164342" y="113808"/>
                      <a:pt x="167090" y="131448"/>
                    </a:cubicBezTo>
                  </a:path>
                </a:pathLst>
              </a:custGeom>
              <a:grpFill/>
              <a:ln w="6363" cap="flat">
                <a:noFill/>
                <a:prstDash val="solid"/>
                <a:miter/>
              </a:ln>
            </p:spPr>
            <p:txBody>
              <a:bodyPr rtlCol="0" anchor="ctr"/>
              <a:lstStyle/>
              <a:p>
                <a:endParaRPr lang="sv-SE" dirty="0">
                  <a:solidFill>
                    <a:schemeClr val="bg1"/>
                  </a:solidFill>
                </a:endParaRPr>
              </a:p>
            </p:txBody>
          </p:sp>
          <p:sp>
            <p:nvSpPr>
              <p:cNvPr id="39" name="Frihandsfigur: Form 38">
                <a:extLst>
                  <a:ext uri="{FF2B5EF4-FFF2-40B4-BE49-F238E27FC236}">
                    <a16:creationId xmlns:a16="http://schemas.microsoft.com/office/drawing/2014/main" id="{AAF84DC5-A694-4242-AE56-9868613A74FA}"/>
                  </a:ext>
                </a:extLst>
              </p:cNvPr>
              <p:cNvSpPr/>
              <p:nvPr/>
            </p:nvSpPr>
            <p:spPr>
              <a:xfrm>
                <a:off x="10827191" y="6441532"/>
                <a:ext cx="168723" cy="132422"/>
              </a:xfrm>
              <a:custGeom>
                <a:avLst/>
                <a:gdLst>
                  <a:gd name="connsiteX0" fmla="*/ 166962 w 168723"/>
                  <a:gd name="connsiteY0" fmla="*/ 131384 h 132422"/>
                  <a:gd name="connsiteX1" fmla="*/ 153286 w 168723"/>
                  <a:gd name="connsiteY1" fmla="*/ 131384 h 132422"/>
                  <a:gd name="connsiteX2" fmla="*/ 138970 w 168723"/>
                  <a:gd name="connsiteY2" fmla="*/ 131384 h 132422"/>
                  <a:gd name="connsiteX3" fmla="*/ 133282 w 168723"/>
                  <a:gd name="connsiteY3" fmla="*/ 78658 h 132422"/>
                  <a:gd name="connsiteX4" fmla="*/ 127658 w 168723"/>
                  <a:gd name="connsiteY4" fmla="*/ 36157 h 132422"/>
                  <a:gd name="connsiteX5" fmla="*/ 106247 w 168723"/>
                  <a:gd name="connsiteY5" fmla="*/ 78274 h 132422"/>
                  <a:gd name="connsiteX6" fmla="*/ 80044 w 168723"/>
                  <a:gd name="connsiteY6" fmla="*/ 131384 h 132422"/>
                  <a:gd name="connsiteX7" fmla="*/ 74612 w 168723"/>
                  <a:gd name="connsiteY7" fmla="*/ 131064 h 132422"/>
                  <a:gd name="connsiteX8" fmla="*/ 70074 w 168723"/>
                  <a:gd name="connsiteY8" fmla="*/ 131384 h 132422"/>
                  <a:gd name="connsiteX9" fmla="*/ 45341 w 168723"/>
                  <a:gd name="connsiteY9" fmla="*/ 82108 h 132422"/>
                  <a:gd name="connsiteX10" fmla="*/ 21310 w 168723"/>
                  <a:gd name="connsiteY10" fmla="*/ 36157 h 132422"/>
                  <a:gd name="connsiteX11" fmla="*/ 17348 w 168723"/>
                  <a:gd name="connsiteY11" fmla="*/ 79935 h 132422"/>
                  <a:gd name="connsiteX12" fmla="*/ 13705 w 168723"/>
                  <a:gd name="connsiteY12" fmla="*/ 131384 h 132422"/>
                  <a:gd name="connsiteX13" fmla="*/ 6036 w 168723"/>
                  <a:gd name="connsiteY13" fmla="*/ 131384 h 132422"/>
                  <a:gd name="connsiteX14" fmla="*/ -1570 w 168723"/>
                  <a:gd name="connsiteY14" fmla="*/ 131384 h 132422"/>
                  <a:gd name="connsiteX15" fmla="*/ 4821 w 168723"/>
                  <a:gd name="connsiteY15" fmla="*/ 65045 h 132422"/>
                  <a:gd name="connsiteX16" fmla="*/ 11212 w 168723"/>
                  <a:gd name="connsiteY16" fmla="*/ -975 h 132422"/>
                  <a:gd name="connsiteX17" fmla="*/ 20416 w 168723"/>
                  <a:gd name="connsiteY17" fmla="*/ -975 h 132422"/>
                  <a:gd name="connsiteX18" fmla="*/ 32111 w 168723"/>
                  <a:gd name="connsiteY18" fmla="*/ -975 h 132422"/>
                  <a:gd name="connsiteX19" fmla="*/ 55374 w 168723"/>
                  <a:gd name="connsiteY19" fmla="*/ 45424 h 132422"/>
                  <a:gd name="connsiteX20" fmla="*/ 82792 w 168723"/>
                  <a:gd name="connsiteY20" fmla="*/ 96552 h 132422"/>
                  <a:gd name="connsiteX21" fmla="*/ 105544 w 168723"/>
                  <a:gd name="connsiteY21" fmla="*/ 51112 h 132422"/>
                  <a:gd name="connsiteX22" fmla="*/ 131108 w 168723"/>
                  <a:gd name="connsiteY22" fmla="*/ -720 h 132422"/>
                  <a:gd name="connsiteX23" fmla="*/ 139417 w 168723"/>
                  <a:gd name="connsiteY23" fmla="*/ -336 h 132422"/>
                  <a:gd name="connsiteX24" fmla="*/ 150026 w 168723"/>
                  <a:gd name="connsiteY24" fmla="*/ -720 h 132422"/>
                  <a:gd name="connsiteX25" fmla="*/ 157695 w 168723"/>
                  <a:gd name="connsiteY25" fmla="*/ 61977 h 132422"/>
                  <a:gd name="connsiteX26" fmla="*/ 167154 w 168723"/>
                  <a:gd name="connsiteY26" fmla="*/ 131448 h 1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723" h="132422">
                    <a:moveTo>
                      <a:pt x="166962" y="131384"/>
                    </a:moveTo>
                    <a:cubicBezTo>
                      <a:pt x="162999" y="131384"/>
                      <a:pt x="158206" y="131384"/>
                      <a:pt x="153286" y="131384"/>
                    </a:cubicBezTo>
                    <a:cubicBezTo>
                      <a:pt x="148364" y="131384"/>
                      <a:pt x="143315" y="131384"/>
                      <a:pt x="138970" y="131384"/>
                    </a:cubicBezTo>
                    <a:lnTo>
                      <a:pt x="133282" y="78658"/>
                    </a:lnTo>
                    <a:cubicBezTo>
                      <a:pt x="131492" y="62488"/>
                      <a:pt x="127658" y="36157"/>
                      <a:pt x="127658" y="36157"/>
                    </a:cubicBezTo>
                    <a:cubicBezTo>
                      <a:pt x="121650" y="47916"/>
                      <a:pt x="118071" y="54499"/>
                      <a:pt x="106247" y="78274"/>
                    </a:cubicBezTo>
                    <a:lnTo>
                      <a:pt x="80044" y="131384"/>
                    </a:lnTo>
                    <a:cubicBezTo>
                      <a:pt x="78255" y="131192"/>
                      <a:pt x="76401" y="131064"/>
                      <a:pt x="74612" y="131064"/>
                    </a:cubicBezTo>
                    <a:cubicBezTo>
                      <a:pt x="73078" y="131064"/>
                      <a:pt x="71544" y="131128"/>
                      <a:pt x="70074" y="131384"/>
                    </a:cubicBezTo>
                    <a:cubicBezTo>
                      <a:pt x="60232" y="110996"/>
                      <a:pt x="59657" y="110868"/>
                      <a:pt x="45341" y="82108"/>
                    </a:cubicBezTo>
                    <a:cubicBezTo>
                      <a:pt x="34987" y="61401"/>
                      <a:pt x="31536" y="54499"/>
                      <a:pt x="21310" y="36157"/>
                    </a:cubicBezTo>
                    <a:cubicBezTo>
                      <a:pt x="19329" y="57183"/>
                      <a:pt x="19329" y="55969"/>
                      <a:pt x="17348" y="79935"/>
                    </a:cubicBezTo>
                    <a:cubicBezTo>
                      <a:pt x="15686" y="99939"/>
                      <a:pt x="15302" y="110485"/>
                      <a:pt x="13705" y="131384"/>
                    </a:cubicBezTo>
                    <a:cubicBezTo>
                      <a:pt x="11085" y="131384"/>
                      <a:pt x="8592" y="131384"/>
                      <a:pt x="6036" y="131384"/>
                    </a:cubicBezTo>
                    <a:cubicBezTo>
                      <a:pt x="3479" y="131384"/>
                      <a:pt x="1051" y="131384"/>
                      <a:pt x="-1570" y="131384"/>
                    </a:cubicBezTo>
                    <a:cubicBezTo>
                      <a:pt x="795" y="109398"/>
                      <a:pt x="1881" y="97383"/>
                      <a:pt x="4821" y="65045"/>
                    </a:cubicBezTo>
                    <a:cubicBezTo>
                      <a:pt x="7761" y="32706"/>
                      <a:pt x="9551" y="19923"/>
                      <a:pt x="11212" y="-975"/>
                    </a:cubicBezTo>
                    <a:cubicBezTo>
                      <a:pt x="14344" y="-975"/>
                      <a:pt x="17603" y="-975"/>
                      <a:pt x="20416" y="-975"/>
                    </a:cubicBezTo>
                    <a:cubicBezTo>
                      <a:pt x="24506" y="-975"/>
                      <a:pt x="28468" y="-975"/>
                      <a:pt x="32111" y="-975"/>
                    </a:cubicBezTo>
                    <a:cubicBezTo>
                      <a:pt x="38822" y="12702"/>
                      <a:pt x="41186" y="18198"/>
                      <a:pt x="55374" y="45424"/>
                    </a:cubicBezTo>
                    <a:cubicBezTo>
                      <a:pt x="69946" y="73736"/>
                      <a:pt x="74548" y="81022"/>
                      <a:pt x="82792" y="96552"/>
                    </a:cubicBezTo>
                    <a:cubicBezTo>
                      <a:pt x="90973" y="80702"/>
                      <a:pt x="95574" y="71436"/>
                      <a:pt x="105544" y="51112"/>
                    </a:cubicBezTo>
                    <a:cubicBezTo>
                      <a:pt x="117751" y="26570"/>
                      <a:pt x="125165" y="11296"/>
                      <a:pt x="131108" y="-720"/>
                    </a:cubicBezTo>
                    <a:cubicBezTo>
                      <a:pt x="133729" y="-720"/>
                      <a:pt x="136541" y="-336"/>
                      <a:pt x="139417" y="-336"/>
                    </a:cubicBezTo>
                    <a:cubicBezTo>
                      <a:pt x="142292" y="-336"/>
                      <a:pt x="146447" y="-336"/>
                      <a:pt x="150026" y="-720"/>
                    </a:cubicBezTo>
                    <a:cubicBezTo>
                      <a:pt x="151688" y="16536"/>
                      <a:pt x="153286" y="30021"/>
                      <a:pt x="157695" y="61977"/>
                    </a:cubicBezTo>
                    <a:cubicBezTo>
                      <a:pt x="163127" y="101793"/>
                      <a:pt x="164086" y="113808"/>
                      <a:pt x="167154" y="131448"/>
                    </a:cubicBezTo>
                  </a:path>
                </a:pathLst>
              </a:custGeom>
              <a:grpFill/>
              <a:ln w="6363" cap="flat">
                <a:noFill/>
                <a:prstDash val="solid"/>
                <a:miter/>
              </a:ln>
            </p:spPr>
            <p:txBody>
              <a:bodyPr rtlCol="0" anchor="ctr"/>
              <a:lstStyle/>
              <a:p>
                <a:endParaRPr lang="sv-SE" dirty="0">
                  <a:solidFill>
                    <a:schemeClr val="bg1"/>
                  </a:solidFill>
                </a:endParaRPr>
              </a:p>
            </p:txBody>
          </p:sp>
          <p:sp>
            <p:nvSpPr>
              <p:cNvPr id="40" name="Frihandsfigur: Form 39">
                <a:extLst>
                  <a:ext uri="{FF2B5EF4-FFF2-40B4-BE49-F238E27FC236}">
                    <a16:creationId xmlns:a16="http://schemas.microsoft.com/office/drawing/2014/main" id="{0744EAA3-4687-468D-A294-931296FCEE2E}"/>
                  </a:ext>
                </a:extLst>
              </p:cNvPr>
              <p:cNvSpPr/>
              <p:nvPr/>
            </p:nvSpPr>
            <p:spPr>
              <a:xfrm>
                <a:off x="11022949" y="6442810"/>
                <a:ext cx="120854" cy="133956"/>
              </a:xfrm>
              <a:custGeom>
                <a:avLst/>
                <a:gdLst>
                  <a:gd name="connsiteX0" fmla="*/ 43871 w 120854"/>
                  <a:gd name="connsiteY0" fmla="*/ 132854 h 133956"/>
                  <a:gd name="connsiteX1" fmla="*/ 3351 w 120854"/>
                  <a:gd name="connsiteY1" fmla="*/ 109718 h 133956"/>
                  <a:gd name="connsiteX2" fmla="*/ -994 w 120854"/>
                  <a:gd name="connsiteY2" fmla="*/ 78275 h 133956"/>
                  <a:gd name="connsiteX3" fmla="*/ -994 w 120854"/>
                  <a:gd name="connsiteY3" fmla="*/ 49578 h 133956"/>
                  <a:gd name="connsiteX4" fmla="*/ -1570 w 120854"/>
                  <a:gd name="connsiteY4" fmla="*/ -975 h 133956"/>
                  <a:gd name="connsiteX5" fmla="*/ 11660 w 120854"/>
                  <a:gd name="connsiteY5" fmla="*/ -975 h 133956"/>
                  <a:gd name="connsiteX6" fmla="*/ 26040 w 120854"/>
                  <a:gd name="connsiteY6" fmla="*/ -975 h 133956"/>
                  <a:gd name="connsiteX7" fmla="*/ 25528 w 120854"/>
                  <a:gd name="connsiteY7" fmla="*/ 47789 h 133956"/>
                  <a:gd name="connsiteX8" fmla="*/ 25528 w 120854"/>
                  <a:gd name="connsiteY8" fmla="*/ 84666 h 133956"/>
                  <a:gd name="connsiteX9" fmla="*/ 55694 w 120854"/>
                  <a:gd name="connsiteY9" fmla="*/ 114639 h 133956"/>
                  <a:gd name="connsiteX10" fmla="*/ 92059 w 120854"/>
                  <a:gd name="connsiteY10" fmla="*/ 98853 h 133956"/>
                  <a:gd name="connsiteX11" fmla="*/ 92059 w 120854"/>
                  <a:gd name="connsiteY11" fmla="*/ 57951 h 133956"/>
                  <a:gd name="connsiteX12" fmla="*/ 91484 w 120854"/>
                  <a:gd name="connsiteY12" fmla="*/ -975 h 133956"/>
                  <a:gd name="connsiteX13" fmla="*/ 105416 w 120854"/>
                  <a:gd name="connsiteY13" fmla="*/ -975 h 133956"/>
                  <a:gd name="connsiteX14" fmla="*/ 118966 w 120854"/>
                  <a:gd name="connsiteY14" fmla="*/ -975 h 133956"/>
                  <a:gd name="connsiteX15" fmla="*/ 118198 w 120854"/>
                  <a:gd name="connsiteY15" fmla="*/ 59931 h 133956"/>
                  <a:gd name="connsiteX16" fmla="*/ 119285 w 120854"/>
                  <a:gd name="connsiteY16" fmla="*/ 130233 h 133956"/>
                  <a:gd name="connsiteX17" fmla="*/ 105353 w 120854"/>
                  <a:gd name="connsiteY17" fmla="*/ 130233 h 133956"/>
                  <a:gd name="connsiteX18" fmla="*/ 91676 w 120854"/>
                  <a:gd name="connsiteY18" fmla="*/ 130233 h 133956"/>
                  <a:gd name="connsiteX19" fmla="*/ 91676 w 120854"/>
                  <a:gd name="connsiteY19" fmla="*/ 112402 h 133956"/>
                  <a:gd name="connsiteX20" fmla="*/ 43487 w 120854"/>
                  <a:gd name="connsiteY20" fmla="*/ 132981 h 13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854" h="133956">
                    <a:moveTo>
                      <a:pt x="43871" y="132854"/>
                    </a:moveTo>
                    <a:cubicBezTo>
                      <a:pt x="26999" y="133684"/>
                      <a:pt x="11212" y="124673"/>
                      <a:pt x="3351" y="109718"/>
                    </a:cubicBezTo>
                    <a:cubicBezTo>
                      <a:pt x="-419" y="99684"/>
                      <a:pt x="-1889" y="88947"/>
                      <a:pt x="-994" y="78275"/>
                    </a:cubicBezTo>
                    <a:lnTo>
                      <a:pt x="-994" y="49578"/>
                    </a:lnTo>
                    <a:cubicBezTo>
                      <a:pt x="-994" y="34687"/>
                      <a:pt x="-994" y="16281"/>
                      <a:pt x="-1570" y="-975"/>
                    </a:cubicBezTo>
                    <a:cubicBezTo>
                      <a:pt x="2456" y="-975"/>
                      <a:pt x="6931" y="-975"/>
                      <a:pt x="11660" y="-975"/>
                    </a:cubicBezTo>
                    <a:cubicBezTo>
                      <a:pt x="16389" y="-975"/>
                      <a:pt x="21246" y="-975"/>
                      <a:pt x="26040" y="-975"/>
                    </a:cubicBezTo>
                    <a:cubicBezTo>
                      <a:pt x="26040" y="16664"/>
                      <a:pt x="25528" y="30469"/>
                      <a:pt x="25528" y="47789"/>
                    </a:cubicBezTo>
                    <a:lnTo>
                      <a:pt x="25528" y="84666"/>
                    </a:lnTo>
                    <a:cubicBezTo>
                      <a:pt x="25528" y="101537"/>
                      <a:pt x="33517" y="114639"/>
                      <a:pt x="55694" y="114639"/>
                    </a:cubicBezTo>
                    <a:cubicBezTo>
                      <a:pt x="69307" y="113872"/>
                      <a:pt x="82217" y="108312"/>
                      <a:pt x="92059" y="98853"/>
                    </a:cubicBezTo>
                    <a:cubicBezTo>
                      <a:pt x="92059" y="89586"/>
                      <a:pt x="92059" y="69774"/>
                      <a:pt x="92059" y="57951"/>
                    </a:cubicBezTo>
                    <a:cubicBezTo>
                      <a:pt x="92059" y="36860"/>
                      <a:pt x="91676" y="14875"/>
                      <a:pt x="91484" y="-975"/>
                    </a:cubicBezTo>
                    <a:cubicBezTo>
                      <a:pt x="94616" y="-975"/>
                      <a:pt x="100048" y="-975"/>
                      <a:pt x="105416" y="-975"/>
                    </a:cubicBezTo>
                    <a:cubicBezTo>
                      <a:pt x="110785" y="-975"/>
                      <a:pt x="116153" y="-975"/>
                      <a:pt x="118966" y="-975"/>
                    </a:cubicBezTo>
                    <a:cubicBezTo>
                      <a:pt x="118966" y="14108"/>
                      <a:pt x="118198" y="22288"/>
                      <a:pt x="118198" y="59931"/>
                    </a:cubicBezTo>
                    <a:cubicBezTo>
                      <a:pt x="118198" y="86454"/>
                      <a:pt x="118582" y="108312"/>
                      <a:pt x="119285" y="130233"/>
                    </a:cubicBezTo>
                    <a:cubicBezTo>
                      <a:pt x="114620" y="130233"/>
                      <a:pt x="109954" y="130233"/>
                      <a:pt x="105353" y="130233"/>
                    </a:cubicBezTo>
                    <a:cubicBezTo>
                      <a:pt x="100751" y="130233"/>
                      <a:pt x="96213" y="130233"/>
                      <a:pt x="91676" y="130233"/>
                    </a:cubicBezTo>
                    <a:cubicBezTo>
                      <a:pt x="91676" y="123842"/>
                      <a:pt x="91676" y="116621"/>
                      <a:pt x="91676" y="112402"/>
                    </a:cubicBezTo>
                    <a:cubicBezTo>
                      <a:pt x="78894" y="125185"/>
                      <a:pt x="61574" y="132598"/>
                      <a:pt x="43487" y="132981"/>
                    </a:cubicBezTo>
                  </a:path>
                </a:pathLst>
              </a:custGeom>
              <a:grpFill/>
              <a:ln w="6363" cap="flat">
                <a:noFill/>
                <a:prstDash val="solid"/>
                <a:miter/>
              </a:ln>
            </p:spPr>
            <p:txBody>
              <a:bodyPr rtlCol="0" anchor="ctr"/>
              <a:lstStyle/>
              <a:p>
                <a:endParaRPr lang="sv-SE" dirty="0">
                  <a:solidFill>
                    <a:schemeClr val="bg1"/>
                  </a:solidFill>
                </a:endParaRPr>
              </a:p>
            </p:txBody>
          </p:sp>
        </p:grpSp>
        <p:grpSp>
          <p:nvGrpSpPr>
            <p:cNvPr id="10" name="Bild 7">
              <a:extLst>
                <a:ext uri="{FF2B5EF4-FFF2-40B4-BE49-F238E27FC236}">
                  <a16:creationId xmlns:a16="http://schemas.microsoft.com/office/drawing/2014/main" id="{53CCCB0D-AA43-4878-99C6-F70949415673}"/>
                </a:ext>
              </a:extLst>
            </p:cNvPr>
            <p:cNvGrpSpPr/>
            <p:nvPr userDrawn="1"/>
          </p:nvGrpSpPr>
          <p:grpSpPr>
            <a:xfrm>
              <a:off x="9962286" y="6237019"/>
              <a:ext cx="1335030" cy="370939"/>
              <a:chOff x="9962286" y="6237019"/>
              <a:chExt cx="1335030" cy="370939"/>
            </a:xfrm>
            <a:solidFill>
              <a:schemeClr val="bg1"/>
            </a:solidFill>
          </p:grpSpPr>
          <p:sp>
            <p:nvSpPr>
              <p:cNvPr id="24" name="Frihandsfigur: Form 23">
                <a:extLst>
                  <a:ext uri="{FF2B5EF4-FFF2-40B4-BE49-F238E27FC236}">
                    <a16:creationId xmlns:a16="http://schemas.microsoft.com/office/drawing/2014/main" id="{9DF975B9-42C7-4D6F-AE0A-2DC11828A074}"/>
                  </a:ext>
                </a:extLst>
              </p:cNvPr>
              <p:cNvSpPr/>
              <p:nvPr/>
            </p:nvSpPr>
            <p:spPr>
              <a:xfrm>
                <a:off x="11178060" y="6442810"/>
                <a:ext cx="119257" cy="132742"/>
              </a:xfrm>
              <a:custGeom>
                <a:avLst/>
                <a:gdLst>
                  <a:gd name="connsiteX0" fmla="*/ 117623 w 119257"/>
                  <a:gd name="connsiteY0" fmla="*/ 131768 h 132742"/>
                  <a:gd name="connsiteX1" fmla="*/ 106631 w 119257"/>
                  <a:gd name="connsiteY1" fmla="*/ 131768 h 132742"/>
                  <a:gd name="connsiteX2" fmla="*/ 96916 w 119257"/>
                  <a:gd name="connsiteY2" fmla="*/ 131768 h 132742"/>
                  <a:gd name="connsiteX3" fmla="*/ 45788 w 119257"/>
                  <a:gd name="connsiteY3" fmla="*/ 71564 h 132742"/>
                  <a:gd name="connsiteX4" fmla="*/ 10509 w 119257"/>
                  <a:gd name="connsiteY4" fmla="*/ 32131 h 132742"/>
                  <a:gd name="connsiteX5" fmla="*/ 10509 w 119257"/>
                  <a:gd name="connsiteY5" fmla="*/ 64662 h 132742"/>
                  <a:gd name="connsiteX6" fmla="*/ 11212 w 119257"/>
                  <a:gd name="connsiteY6" fmla="*/ 130106 h 132742"/>
                  <a:gd name="connsiteX7" fmla="*/ 4821 w 119257"/>
                  <a:gd name="connsiteY7" fmla="*/ 130106 h 132742"/>
                  <a:gd name="connsiteX8" fmla="*/ -1570 w 119257"/>
                  <a:gd name="connsiteY8" fmla="*/ 130106 h 132742"/>
                  <a:gd name="connsiteX9" fmla="*/ -1570 w 119257"/>
                  <a:gd name="connsiteY9" fmla="*/ 64853 h 132742"/>
                  <a:gd name="connsiteX10" fmla="*/ -1570 w 119257"/>
                  <a:gd name="connsiteY10" fmla="*/ -975 h 132742"/>
                  <a:gd name="connsiteX11" fmla="*/ 9359 w 119257"/>
                  <a:gd name="connsiteY11" fmla="*/ -975 h 132742"/>
                  <a:gd name="connsiteX12" fmla="*/ 19201 w 119257"/>
                  <a:gd name="connsiteY12" fmla="*/ -975 h 132742"/>
                  <a:gd name="connsiteX13" fmla="*/ 66623 w 119257"/>
                  <a:gd name="connsiteY13" fmla="*/ 55778 h 132742"/>
                  <a:gd name="connsiteX14" fmla="*/ 104969 w 119257"/>
                  <a:gd name="connsiteY14" fmla="*/ 99556 h 132742"/>
                  <a:gd name="connsiteX15" fmla="*/ 104969 w 119257"/>
                  <a:gd name="connsiteY15" fmla="*/ 64853 h 132742"/>
                  <a:gd name="connsiteX16" fmla="*/ 104458 w 119257"/>
                  <a:gd name="connsiteY16" fmla="*/ -975 h 132742"/>
                  <a:gd name="connsiteX17" fmla="*/ 110849 w 119257"/>
                  <a:gd name="connsiteY17" fmla="*/ -975 h 132742"/>
                  <a:gd name="connsiteX18" fmla="*/ 117687 w 119257"/>
                  <a:gd name="connsiteY18" fmla="*/ -975 h 132742"/>
                  <a:gd name="connsiteX19" fmla="*/ 117687 w 119257"/>
                  <a:gd name="connsiteY19" fmla="*/ 64662 h 132742"/>
                  <a:gd name="connsiteX20" fmla="*/ 117687 w 119257"/>
                  <a:gd name="connsiteY20" fmla="*/ 131768 h 13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9257" h="132742">
                    <a:moveTo>
                      <a:pt x="117623" y="131768"/>
                    </a:moveTo>
                    <a:cubicBezTo>
                      <a:pt x="113469" y="131768"/>
                      <a:pt x="109954" y="131768"/>
                      <a:pt x="106631" y="131768"/>
                    </a:cubicBezTo>
                    <a:cubicBezTo>
                      <a:pt x="103307" y="131768"/>
                      <a:pt x="100240" y="131768"/>
                      <a:pt x="96916" y="131768"/>
                    </a:cubicBezTo>
                    <a:cubicBezTo>
                      <a:pt x="85476" y="119752"/>
                      <a:pt x="71352" y="101537"/>
                      <a:pt x="45788" y="71564"/>
                    </a:cubicBezTo>
                    <a:cubicBezTo>
                      <a:pt x="26615" y="49195"/>
                      <a:pt x="18690" y="40503"/>
                      <a:pt x="10509" y="32131"/>
                    </a:cubicBezTo>
                    <a:cubicBezTo>
                      <a:pt x="10509" y="35774"/>
                      <a:pt x="10509" y="57695"/>
                      <a:pt x="10509" y="64662"/>
                    </a:cubicBezTo>
                    <a:cubicBezTo>
                      <a:pt x="10509" y="79041"/>
                      <a:pt x="10893" y="112083"/>
                      <a:pt x="11212" y="130106"/>
                    </a:cubicBezTo>
                    <a:lnTo>
                      <a:pt x="4821" y="130106"/>
                    </a:lnTo>
                    <a:lnTo>
                      <a:pt x="-1570" y="130106"/>
                    </a:lnTo>
                    <a:cubicBezTo>
                      <a:pt x="-1570" y="113361"/>
                      <a:pt x="-1570" y="80127"/>
                      <a:pt x="-1570" y="64853"/>
                    </a:cubicBezTo>
                    <a:cubicBezTo>
                      <a:pt x="-1570" y="49578"/>
                      <a:pt x="-1570" y="15770"/>
                      <a:pt x="-1570" y="-975"/>
                    </a:cubicBezTo>
                    <a:cubicBezTo>
                      <a:pt x="2520" y="-975"/>
                      <a:pt x="6036" y="-975"/>
                      <a:pt x="9359" y="-975"/>
                    </a:cubicBezTo>
                    <a:cubicBezTo>
                      <a:pt x="12682" y="-975"/>
                      <a:pt x="15750" y="-975"/>
                      <a:pt x="19201" y="-975"/>
                    </a:cubicBezTo>
                    <a:cubicBezTo>
                      <a:pt x="32814" y="15578"/>
                      <a:pt x="38374" y="22672"/>
                      <a:pt x="66623" y="55778"/>
                    </a:cubicBezTo>
                    <a:cubicBezTo>
                      <a:pt x="87010" y="79552"/>
                      <a:pt x="94616" y="88500"/>
                      <a:pt x="104969" y="99556"/>
                    </a:cubicBezTo>
                    <a:cubicBezTo>
                      <a:pt x="104969" y="94635"/>
                      <a:pt x="104969" y="72267"/>
                      <a:pt x="104969" y="64853"/>
                    </a:cubicBezTo>
                    <a:cubicBezTo>
                      <a:pt x="104969" y="50281"/>
                      <a:pt x="104969" y="12510"/>
                      <a:pt x="104458" y="-975"/>
                    </a:cubicBezTo>
                    <a:cubicBezTo>
                      <a:pt x="106311" y="-975"/>
                      <a:pt x="108548" y="-975"/>
                      <a:pt x="110849" y="-975"/>
                    </a:cubicBezTo>
                    <a:cubicBezTo>
                      <a:pt x="113150" y="-975"/>
                      <a:pt x="115514" y="-975"/>
                      <a:pt x="117687" y="-975"/>
                    </a:cubicBezTo>
                    <a:cubicBezTo>
                      <a:pt x="117687" y="14683"/>
                      <a:pt x="117687" y="49003"/>
                      <a:pt x="117687" y="64662"/>
                    </a:cubicBezTo>
                    <a:cubicBezTo>
                      <a:pt x="117687" y="80319"/>
                      <a:pt x="117687" y="115790"/>
                      <a:pt x="117687" y="131768"/>
                    </a:cubicBezTo>
                  </a:path>
                </a:pathLst>
              </a:custGeom>
              <a:grpFill/>
              <a:ln w="6363" cap="flat">
                <a:noFill/>
                <a:prstDash val="solid"/>
                <a:miter/>
              </a:ln>
            </p:spPr>
            <p:txBody>
              <a:bodyPr rtlCol="0" anchor="ctr"/>
              <a:lstStyle/>
              <a:p>
                <a:endParaRPr lang="sv-SE" dirty="0">
                  <a:solidFill>
                    <a:schemeClr val="bg1"/>
                  </a:solidFill>
                </a:endParaRPr>
              </a:p>
            </p:txBody>
          </p:sp>
          <p:sp>
            <p:nvSpPr>
              <p:cNvPr id="25" name="Frihandsfigur: Form 24">
                <a:extLst>
                  <a:ext uri="{FF2B5EF4-FFF2-40B4-BE49-F238E27FC236}">
                    <a16:creationId xmlns:a16="http://schemas.microsoft.com/office/drawing/2014/main" id="{60E6B767-B265-4043-A237-1B451F3EB0B2}"/>
                  </a:ext>
                </a:extLst>
              </p:cNvPr>
              <p:cNvSpPr/>
              <p:nvPr/>
            </p:nvSpPr>
            <p:spPr>
              <a:xfrm>
                <a:off x="9962286" y="6237019"/>
                <a:ext cx="293610" cy="370939"/>
              </a:xfrm>
              <a:custGeom>
                <a:avLst/>
                <a:gdLst>
                  <a:gd name="connsiteX0" fmla="*/ 291912 w 293610"/>
                  <a:gd name="connsiteY0" fmla="*/ 878 h 370939"/>
                  <a:gd name="connsiteX1" fmla="*/ 291912 w 293610"/>
                  <a:gd name="connsiteY1" fmla="*/ -975 h 370939"/>
                  <a:gd name="connsiteX2" fmla="*/ -1501 w 293610"/>
                  <a:gd name="connsiteY2" fmla="*/ -975 h 370939"/>
                  <a:gd name="connsiteX3" fmla="*/ -1501 w 293610"/>
                  <a:gd name="connsiteY3" fmla="*/ 217598 h 370939"/>
                  <a:gd name="connsiteX4" fmla="*/ 3612 w 293610"/>
                  <a:gd name="connsiteY4" fmla="*/ 269174 h 370939"/>
                  <a:gd name="connsiteX5" fmla="*/ 144854 w 293610"/>
                  <a:gd name="connsiteY5" fmla="*/ 369961 h 370939"/>
                  <a:gd name="connsiteX6" fmla="*/ 232219 w 293610"/>
                  <a:gd name="connsiteY6" fmla="*/ 343119 h 370939"/>
                  <a:gd name="connsiteX7" fmla="*/ 284306 w 293610"/>
                  <a:gd name="connsiteY7" fmla="*/ 275054 h 370939"/>
                  <a:gd name="connsiteX8" fmla="*/ 292040 w 293610"/>
                  <a:gd name="connsiteY8" fmla="*/ 192610 h 370939"/>
                  <a:gd name="connsiteX9" fmla="*/ 10130 w 293610"/>
                  <a:gd name="connsiteY9" fmla="*/ 10657 h 370939"/>
                  <a:gd name="connsiteX10" fmla="*/ 280216 w 293610"/>
                  <a:gd name="connsiteY10" fmla="*/ 10657 h 370939"/>
                  <a:gd name="connsiteX11" fmla="*/ 280216 w 293610"/>
                  <a:gd name="connsiteY11" fmla="*/ 186602 h 370939"/>
                  <a:gd name="connsiteX12" fmla="*/ 273314 w 293610"/>
                  <a:gd name="connsiteY12" fmla="*/ 270836 h 370939"/>
                  <a:gd name="connsiteX13" fmla="*/ 273314 w 293610"/>
                  <a:gd name="connsiteY13" fmla="*/ 270836 h 370939"/>
                  <a:gd name="connsiteX14" fmla="*/ 272355 w 293610"/>
                  <a:gd name="connsiteY14" fmla="*/ 273648 h 370939"/>
                  <a:gd name="connsiteX15" fmla="*/ 271716 w 293610"/>
                  <a:gd name="connsiteY15" fmla="*/ 273648 h 370939"/>
                  <a:gd name="connsiteX16" fmla="*/ 271716 w 293610"/>
                  <a:gd name="connsiteY16" fmla="*/ 273648 h 370939"/>
                  <a:gd name="connsiteX17" fmla="*/ 268393 w 293610"/>
                  <a:gd name="connsiteY17" fmla="*/ 272306 h 370939"/>
                  <a:gd name="connsiteX18" fmla="*/ 268393 w 293610"/>
                  <a:gd name="connsiteY18" fmla="*/ 272306 h 370939"/>
                  <a:gd name="connsiteX19" fmla="*/ 235096 w 293610"/>
                  <a:gd name="connsiteY19" fmla="*/ 269558 h 370939"/>
                  <a:gd name="connsiteX20" fmla="*/ 228705 w 293610"/>
                  <a:gd name="connsiteY20" fmla="*/ 271347 h 370939"/>
                  <a:gd name="connsiteX21" fmla="*/ 175978 w 293610"/>
                  <a:gd name="connsiteY21" fmla="*/ 274287 h 370939"/>
                  <a:gd name="connsiteX22" fmla="*/ 114177 w 293610"/>
                  <a:gd name="connsiteY22" fmla="*/ 274287 h 370939"/>
                  <a:gd name="connsiteX23" fmla="*/ 61387 w 293610"/>
                  <a:gd name="connsiteY23" fmla="*/ 271347 h 370939"/>
                  <a:gd name="connsiteX24" fmla="*/ 61387 w 293610"/>
                  <a:gd name="connsiteY24" fmla="*/ 271347 h 370939"/>
                  <a:gd name="connsiteX25" fmla="*/ 55443 w 293610"/>
                  <a:gd name="connsiteY25" fmla="*/ 269558 h 370939"/>
                  <a:gd name="connsiteX26" fmla="*/ 43939 w 293610"/>
                  <a:gd name="connsiteY26" fmla="*/ 268024 h 370939"/>
                  <a:gd name="connsiteX27" fmla="*/ 22082 w 293610"/>
                  <a:gd name="connsiteY27" fmla="*/ 272306 h 370939"/>
                  <a:gd name="connsiteX28" fmla="*/ 22082 w 293610"/>
                  <a:gd name="connsiteY28" fmla="*/ 272306 h 370939"/>
                  <a:gd name="connsiteX29" fmla="*/ 18695 w 293610"/>
                  <a:gd name="connsiteY29" fmla="*/ 273776 h 370939"/>
                  <a:gd name="connsiteX30" fmla="*/ 18695 w 293610"/>
                  <a:gd name="connsiteY30" fmla="*/ 273776 h 370939"/>
                  <a:gd name="connsiteX31" fmla="*/ 17416 w 293610"/>
                  <a:gd name="connsiteY31" fmla="*/ 274287 h 370939"/>
                  <a:gd name="connsiteX32" fmla="*/ 14221 w 293610"/>
                  <a:gd name="connsiteY32" fmla="*/ 264125 h 370939"/>
                  <a:gd name="connsiteX33" fmla="*/ 10067 w 293610"/>
                  <a:gd name="connsiteY33" fmla="*/ 217854 h 370939"/>
                  <a:gd name="connsiteX34" fmla="*/ 144854 w 293610"/>
                  <a:gd name="connsiteY34" fmla="*/ 358330 h 370939"/>
                  <a:gd name="connsiteX35" fmla="*/ 22082 w 293610"/>
                  <a:gd name="connsiteY35" fmla="*/ 285152 h 370939"/>
                  <a:gd name="connsiteX36" fmla="*/ 24958 w 293610"/>
                  <a:gd name="connsiteY36" fmla="*/ 283746 h 370939"/>
                  <a:gd name="connsiteX37" fmla="*/ 52312 w 293610"/>
                  <a:gd name="connsiteY37" fmla="*/ 280742 h 370939"/>
                  <a:gd name="connsiteX38" fmla="*/ 57872 w 293610"/>
                  <a:gd name="connsiteY38" fmla="*/ 282404 h 370939"/>
                  <a:gd name="connsiteX39" fmla="*/ 58255 w 293610"/>
                  <a:gd name="connsiteY39" fmla="*/ 282404 h 370939"/>
                  <a:gd name="connsiteX40" fmla="*/ 94557 w 293610"/>
                  <a:gd name="connsiteY40" fmla="*/ 289370 h 370939"/>
                  <a:gd name="connsiteX41" fmla="*/ 118395 w 293610"/>
                  <a:gd name="connsiteY41" fmla="*/ 285088 h 370939"/>
                  <a:gd name="connsiteX42" fmla="*/ 172080 w 293610"/>
                  <a:gd name="connsiteY42" fmla="*/ 285088 h 370939"/>
                  <a:gd name="connsiteX43" fmla="*/ 232283 w 293610"/>
                  <a:gd name="connsiteY43" fmla="*/ 282404 h 370939"/>
                  <a:gd name="connsiteX44" fmla="*/ 232283 w 293610"/>
                  <a:gd name="connsiteY44" fmla="*/ 282404 h 370939"/>
                  <a:gd name="connsiteX45" fmla="*/ 238035 w 293610"/>
                  <a:gd name="connsiteY45" fmla="*/ 280678 h 370939"/>
                  <a:gd name="connsiteX46" fmla="*/ 265325 w 293610"/>
                  <a:gd name="connsiteY46" fmla="*/ 283682 h 370939"/>
                  <a:gd name="connsiteX47" fmla="*/ 267562 w 293610"/>
                  <a:gd name="connsiteY47" fmla="*/ 284705 h 370939"/>
                  <a:gd name="connsiteX48" fmla="*/ 144662 w 293610"/>
                  <a:gd name="connsiteY48" fmla="*/ 358266 h 37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93610" h="370939">
                    <a:moveTo>
                      <a:pt x="291912" y="878"/>
                    </a:moveTo>
                    <a:lnTo>
                      <a:pt x="291912" y="-975"/>
                    </a:lnTo>
                    <a:lnTo>
                      <a:pt x="-1501" y="-975"/>
                    </a:lnTo>
                    <a:lnTo>
                      <a:pt x="-1501" y="217598"/>
                    </a:lnTo>
                    <a:cubicBezTo>
                      <a:pt x="-1948" y="234918"/>
                      <a:pt x="-223" y="252238"/>
                      <a:pt x="3612" y="269174"/>
                    </a:cubicBezTo>
                    <a:cubicBezTo>
                      <a:pt x="20293" y="328547"/>
                      <a:pt x="78387" y="369961"/>
                      <a:pt x="144854" y="369961"/>
                    </a:cubicBezTo>
                    <a:cubicBezTo>
                      <a:pt x="176042" y="370153"/>
                      <a:pt x="206528" y="360758"/>
                      <a:pt x="232219" y="343119"/>
                    </a:cubicBezTo>
                    <a:cubicBezTo>
                      <a:pt x="256442" y="326566"/>
                      <a:pt x="274656" y="302727"/>
                      <a:pt x="284306" y="275054"/>
                    </a:cubicBezTo>
                    <a:cubicBezTo>
                      <a:pt x="284306" y="274223"/>
                      <a:pt x="292040" y="255306"/>
                      <a:pt x="292040" y="192610"/>
                    </a:cubicBezTo>
                    <a:close/>
                    <a:moveTo>
                      <a:pt x="10130" y="10657"/>
                    </a:moveTo>
                    <a:lnTo>
                      <a:pt x="280216" y="10657"/>
                    </a:lnTo>
                    <a:lnTo>
                      <a:pt x="280216" y="186602"/>
                    </a:lnTo>
                    <a:cubicBezTo>
                      <a:pt x="280216" y="215873"/>
                      <a:pt x="278107" y="253261"/>
                      <a:pt x="273314" y="270836"/>
                    </a:cubicBezTo>
                    <a:lnTo>
                      <a:pt x="273314" y="270836"/>
                    </a:lnTo>
                    <a:lnTo>
                      <a:pt x="272355" y="273648"/>
                    </a:lnTo>
                    <a:lnTo>
                      <a:pt x="271716" y="273648"/>
                    </a:lnTo>
                    <a:lnTo>
                      <a:pt x="271716" y="273648"/>
                    </a:lnTo>
                    <a:lnTo>
                      <a:pt x="268393" y="272306"/>
                    </a:lnTo>
                    <a:lnTo>
                      <a:pt x="268393" y="272306"/>
                    </a:lnTo>
                    <a:cubicBezTo>
                      <a:pt x="257847" y="267960"/>
                      <a:pt x="246216" y="267001"/>
                      <a:pt x="235096" y="269558"/>
                    </a:cubicBezTo>
                    <a:cubicBezTo>
                      <a:pt x="233114" y="270069"/>
                      <a:pt x="231133" y="270708"/>
                      <a:pt x="228705" y="271347"/>
                    </a:cubicBezTo>
                    <a:cubicBezTo>
                      <a:pt x="213877" y="275885"/>
                      <a:pt x="195408" y="281509"/>
                      <a:pt x="175978" y="274287"/>
                    </a:cubicBezTo>
                    <a:cubicBezTo>
                      <a:pt x="156741" y="263806"/>
                      <a:pt x="133414" y="263806"/>
                      <a:pt x="114177" y="274287"/>
                    </a:cubicBezTo>
                    <a:cubicBezTo>
                      <a:pt x="94685" y="281509"/>
                      <a:pt x="76278" y="275885"/>
                      <a:pt x="61387" y="271347"/>
                    </a:cubicBezTo>
                    <a:lnTo>
                      <a:pt x="61387" y="271347"/>
                    </a:lnTo>
                    <a:lnTo>
                      <a:pt x="55443" y="269558"/>
                    </a:lnTo>
                    <a:cubicBezTo>
                      <a:pt x="51672" y="268535"/>
                      <a:pt x="47838" y="268024"/>
                      <a:pt x="43939" y="268024"/>
                    </a:cubicBezTo>
                    <a:cubicBezTo>
                      <a:pt x="36462" y="268151"/>
                      <a:pt x="29048" y="269622"/>
                      <a:pt x="22082" y="272306"/>
                    </a:cubicBezTo>
                    <a:lnTo>
                      <a:pt x="22082" y="272306"/>
                    </a:lnTo>
                    <a:lnTo>
                      <a:pt x="18695" y="273776"/>
                    </a:lnTo>
                    <a:lnTo>
                      <a:pt x="18695" y="273776"/>
                    </a:lnTo>
                    <a:lnTo>
                      <a:pt x="17416" y="274287"/>
                    </a:lnTo>
                    <a:cubicBezTo>
                      <a:pt x="16202" y="270836"/>
                      <a:pt x="15116" y="267449"/>
                      <a:pt x="14221" y="264125"/>
                    </a:cubicBezTo>
                    <a:cubicBezTo>
                      <a:pt x="11025" y="248915"/>
                      <a:pt x="9619" y="233385"/>
                      <a:pt x="10067" y="217854"/>
                    </a:cubicBezTo>
                    <a:close/>
                    <a:moveTo>
                      <a:pt x="144854" y="358330"/>
                    </a:moveTo>
                    <a:cubicBezTo>
                      <a:pt x="91553" y="358330"/>
                      <a:pt x="43492" y="329633"/>
                      <a:pt x="22082" y="285152"/>
                    </a:cubicBezTo>
                    <a:lnTo>
                      <a:pt x="24958" y="283746"/>
                    </a:lnTo>
                    <a:cubicBezTo>
                      <a:pt x="33522" y="279848"/>
                      <a:pt x="43108" y="278825"/>
                      <a:pt x="52312" y="280742"/>
                    </a:cubicBezTo>
                    <a:lnTo>
                      <a:pt x="57872" y="282404"/>
                    </a:lnTo>
                    <a:lnTo>
                      <a:pt x="58255" y="282404"/>
                    </a:lnTo>
                    <a:cubicBezTo>
                      <a:pt x="69951" y="286558"/>
                      <a:pt x="82158" y="288922"/>
                      <a:pt x="94557" y="289370"/>
                    </a:cubicBezTo>
                    <a:cubicBezTo>
                      <a:pt x="102673" y="289434"/>
                      <a:pt x="110789" y="287964"/>
                      <a:pt x="118395" y="285088"/>
                    </a:cubicBezTo>
                    <a:cubicBezTo>
                      <a:pt x="135012" y="275629"/>
                      <a:pt x="155463" y="275629"/>
                      <a:pt x="172080" y="285088"/>
                    </a:cubicBezTo>
                    <a:cubicBezTo>
                      <a:pt x="195216" y="293716"/>
                      <a:pt x="215795" y="287453"/>
                      <a:pt x="232283" y="282404"/>
                    </a:cubicBezTo>
                    <a:lnTo>
                      <a:pt x="232283" y="282404"/>
                    </a:lnTo>
                    <a:lnTo>
                      <a:pt x="238035" y="280678"/>
                    </a:lnTo>
                    <a:cubicBezTo>
                      <a:pt x="247239" y="278761"/>
                      <a:pt x="256761" y="279784"/>
                      <a:pt x="265325" y="283682"/>
                    </a:cubicBezTo>
                    <a:lnTo>
                      <a:pt x="267562" y="284705"/>
                    </a:lnTo>
                    <a:cubicBezTo>
                      <a:pt x="246216" y="328739"/>
                      <a:pt x="197260" y="358266"/>
                      <a:pt x="144662" y="358266"/>
                    </a:cubicBezTo>
                  </a:path>
                </a:pathLst>
              </a:custGeom>
              <a:grpFill/>
              <a:ln w="6363" cap="flat">
                <a:noFill/>
                <a:prstDash val="solid"/>
                <a:miter/>
              </a:ln>
            </p:spPr>
            <p:txBody>
              <a:bodyPr rtlCol="0" anchor="ctr"/>
              <a:lstStyle/>
              <a:p>
                <a:endParaRPr lang="sv-SE" dirty="0">
                  <a:solidFill>
                    <a:schemeClr val="bg1"/>
                  </a:solidFill>
                </a:endParaRPr>
              </a:p>
            </p:txBody>
          </p:sp>
        </p:grpSp>
        <p:grpSp>
          <p:nvGrpSpPr>
            <p:cNvPr id="11" name="Bild 7">
              <a:extLst>
                <a:ext uri="{FF2B5EF4-FFF2-40B4-BE49-F238E27FC236}">
                  <a16:creationId xmlns:a16="http://schemas.microsoft.com/office/drawing/2014/main" id="{3462C35B-9EF0-49C1-89A7-F9CBCD64817D}"/>
                </a:ext>
              </a:extLst>
            </p:cNvPr>
            <p:cNvGrpSpPr/>
            <p:nvPr userDrawn="1"/>
          </p:nvGrpSpPr>
          <p:grpSpPr>
            <a:xfrm>
              <a:off x="10000063" y="6286102"/>
              <a:ext cx="218126" cy="223385"/>
              <a:chOff x="10000063" y="6286102"/>
              <a:chExt cx="218126" cy="223385"/>
            </a:xfrm>
            <a:solidFill>
              <a:schemeClr val="bg1"/>
            </a:solidFill>
          </p:grpSpPr>
          <p:sp>
            <p:nvSpPr>
              <p:cNvPr id="13" name="Frihandsfigur: Form 12">
                <a:extLst>
                  <a:ext uri="{FF2B5EF4-FFF2-40B4-BE49-F238E27FC236}">
                    <a16:creationId xmlns:a16="http://schemas.microsoft.com/office/drawing/2014/main" id="{80CF00D8-1CF0-4E1C-963E-C2C7F73CE23B}"/>
                  </a:ext>
                </a:extLst>
              </p:cNvPr>
              <p:cNvSpPr/>
              <p:nvPr/>
            </p:nvSpPr>
            <p:spPr>
              <a:xfrm>
                <a:off x="10000063" y="6327324"/>
                <a:ext cx="66530" cy="20898"/>
              </a:xfrm>
              <a:custGeom>
                <a:avLst/>
                <a:gdLst>
                  <a:gd name="connsiteX0" fmla="*/ 8244 w 66530"/>
                  <a:gd name="connsiteY0" fmla="*/ 20899 h 20898"/>
                  <a:gd name="connsiteX1" fmla="*/ 54580 w 66530"/>
                  <a:gd name="connsiteY1" fmla="*/ 20899 h 20898"/>
                  <a:gd name="connsiteX2" fmla="*/ 58286 w 66530"/>
                  <a:gd name="connsiteY2" fmla="*/ 20899 h 20898"/>
                  <a:gd name="connsiteX3" fmla="*/ 58286 w 66530"/>
                  <a:gd name="connsiteY3" fmla="*/ 12143 h 20898"/>
                  <a:gd name="connsiteX4" fmla="*/ 66531 w 66530"/>
                  <a:gd name="connsiteY4" fmla="*/ 12143 h 20898"/>
                  <a:gd name="connsiteX5" fmla="*/ 66531 w 66530"/>
                  <a:gd name="connsiteY5" fmla="*/ 0 h 20898"/>
                  <a:gd name="connsiteX6" fmla="*/ 48572 w 66530"/>
                  <a:gd name="connsiteY6" fmla="*/ 0 h 20898"/>
                  <a:gd name="connsiteX7" fmla="*/ 48572 w 66530"/>
                  <a:gd name="connsiteY7" fmla="*/ 8628 h 20898"/>
                  <a:gd name="connsiteX8" fmla="*/ 39561 w 66530"/>
                  <a:gd name="connsiteY8" fmla="*/ 8628 h 20898"/>
                  <a:gd name="connsiteX9" fmla="*/ 39561 w 66530"/>
                  <a:gd name="connsiteY9" fmla="*/ 0 h 20898"/>
                  <a:gd name="connsiteX10" fmla="*/ 26970 w 66530"/>
                  <a:gd name="connsiteY10" fmla="*/ 0 h 20898"/>
                  <a:gd name="connsiteX11" fmla="*/ 26970 w 66530"/>
                  <a:gd name="connsiteY11" fmla="*/ 8628 h 20898"/>
                  <a:gd name="connsiteX12" fmla="*/ 17959 w 66530"/>
                  <a:gd name="connsiteY12" fmla="*/ 8628 h 20898"/>
                  <a:gd name="connsiteX13" fmla="*/ 17959 w 66530"/>
                  <a:gd name="connsiteY13" fmla="*/ 0 h 20898"/>
                  <a:gd name="connsiteX14" fmla="*/ 0 w 66530"/>
                  <a:gd name="connsiteY14" fmla="*/ 0 h 20898"/>
                  <a:gd name="connsiteX15" fmla="*/ 0 w 66530"/>
                  <a:gd name="connsiteY15" fmla="*/ 12143 h 20898"/>
                  <a:gd name="connsiteX16" fmla="*/ 8244 w 66530"/>
                  <a:gd name="connsiteY16" fmla="*/ 12143 h 20898"/>
                  <a:gd name="connsiteX17" fmla="*/ 8244 w 66530"/>
                  <a:gd name="connsiteY17" fmla="*/ 20899 h 2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30" h="20898">
                    <a:moveTo>
                      <a:pt x="8244" y="20899"/>
                    </a:moveTo>
                    <a:lnTo>
                      <a:pt x="54580" y="20899"/>
                    </a:lnTo>
                    <a:lnTo>
                      <a:pt x="58286" y="20899"/>
                    </a:lnTo>
                    <a:lnTo>
                      <a:pt x="58286" y="12143"/>
                    </a:lnTo>
                    <a:lnTo>
                      <a:pt x="66531" y="12143"/>
                    </a:lnTo>
                    <a:lnTo>
                      <a:pt x="66531" y="0"/>
                    </a:lnTo>
                    <a:lnTo>
                      <a:pt x="48572" y="0"/>
                    </a:lnTo>
                    <a:lnTo>
                      <a:pt x="48572" y="8628"/>
                    </a:lnTo>
                    <a:lnTo>
                      <a:pt x="39561" y="8628"/>
                    </a:lnTo>
                    <a:lnTo>
                      <a:pt x="39561" y="0"/>
                    </a:lnTo>
                    <a:lnTo>
                      <a:pt x="26970" y="0"/>
                    </a:lnTo>
                    <a:lnTo>
                      <a:pt x="26970" y="8628"/>
                    </a:lnTo>
                    <a:lnTo>
                      <a:pt x="17959" y="8628"/>
                    </a:lnTo>
                    <a:lnTo>
                      <a:pt x="17959" y="0"/>
                    </a:lnTo>
                    <a:lnTo>
                      <a:pt x="0" y="0"/>
                    </a:lnTo>
                    <a:lnTo>
                      <a:pt x="0" y="12143"/>
                    </a:lnTo>
                    <a:lnTo>
                      <a:pt x="8244" y="12143"/>
                    </a:lnTo>
                    <a:lnTo>
                      <a:pt x="8244" y="20899"/>
                    </a:lnTo>
                    <a:close/>
                  </a:path>
                </a:pathLst>
              </a:custGeom>
              <a:grpFill/>
              <a:ln w="6363" cap="flat">
                <a:noFill/>
                <a:prstDash val="solid"/>
                <a:miter/>
              </a:ln>
            </p:spPr>
            <p:txBody>
              <a:bodyPr rtlCol="0" anchor="ctr"/>
              <a:lstStyle/>
              <a:p>
                <a:endParaRPr lang="sv-SE" dirty="0"/>
              </a:p>
            </p:txBody>
          </p:sp>
          <p:sp>
            <p:nvSpPr>
              <p:cNvPr id="14" name="Frihandsfigur: Form 13">
                <a:extLst>
                  <a:ext uri="{FF2B5EF4-FFF2-40B4-BE49-F238E27FC236}">
                    <a16:creationId xmlns:a16="http://schemas.microsoft.com/office/drawing/2014/main" id="{74FD56C0-C097-420B-99CB-C8416E32DDC5}"/>
                  </a:ext>
                </a:extLst>
              </p:cNvPr>
              <p:cNvSpPr/>
              <p:nvPr/>
            </p:nvSpPr>
            <p:spPr>
              <a:xfrm>
                <a:off x="10151658" y="6327324"/>
                <a:ext cx="66530" cy="20898"/>
              </a:xfrm>
              <a:custGeom>
                <a:avLst/>
                <a:gdLst>
                  <a:gd name="connsiteX0" fmla="*/ 48572 w 66530"/>
                  <a:gd name="connsiteY0" fmla="*/ 8628 h 20898"/>
                  <a:gd name="connsiteX1" fmla="*/ 39497 w 66530"/>
                  <a:gd name="connsiteY1" fmla="*/ 8628 h 20898"/>
                  <a:gd name="connsiteX2" fmla="*/ 39497 w 66530"/>
                  <a:gd name="connsiteY2" fmla="*/ 0 h 20898"/>
                  <a:gd name="connsiteX3" fmla="*/ 26970 w 66530"/>
                  <a:gd name="connsiteY3" fmla="*/ 0 h 20898"/>
                  <a:gd name="connsiteX4" fmla="*/ 26970 w 66530"/>
                  <a:gd name="connsiteY4" fmla="*/ 8628 h 20898"/>
                  <a:gd name="connsiteX5" fmla="*/ 17895 w 66530"/>
                  <a:gd name="connsiteY5" fmla="*/ 8628 h 20898"/>
                  <a:gd name="connsiteX6" fmla="*/ 17895 w 66530"/>
                  <a:gd name="connsiteY6" fmla="*/ 0 h 20898"/>
                  <a:gd name="connsiteX7" fmla="*/ 0 w 66530"/>
                  <a:gd name="connsiteY7" fmla="*/ 0 h 20898"/>
                  <a:gd name="connsiteX8" fmla="*/ 0 w 66530"/>
                  <a:gd name="connsiteY8" fmla="*/ 12143 h 20898"/>
                  <a:gd name="connsiteX9" fmla="*/ 8244 w 66530"/>
                  <a:gd name="connsiteY9" fmla="*/ 12143 h 20898"/>
                  <a:gd name="connsiteX10" fmla="*/ 8244 w 66530"/>
                  <a:gd name="connsiteY10" fmla="*/ 20899 h 20898"/>
                  <a:gd name="connsiteX11" fmla="*/ 54835 w 66530"/>
                  <a:gd name="connsiteY11" fmla="*/ 20899 h 20898"/>
                  <a:gd name="connsiteX12" fmla="*/ 58222 w 66530"/>
                  <a:gd name="connsiteY12" fmla="*/ 20899 h 20898"/>
                  <a:gd name="connsiteX13" fmla="*/ 58222 w 66530"/>
                  <a:gd name="connsiteY13" fmla="*/ 12143 h 20898"/>
                  <a:gd name="connsiteX14" fmla="*/ 66531 w 66530"/>
                  <a:gd name="connsiteY14" fmla="*/ 12143 h 20898"/>
                  <a:gd name="connsiteX15" fmla="*/ 66531 w 66530"/>
                  <a:gd name="connsiteY15" fmla="*/ 0 h 20898"/>
                  <a:gd name="connsiteX16" fmla="*/ 48572 w 66530"/>
                  <a:gd name="connsiteY16" fmla="*/ 0 h 20898"/>
                  <a:gd name="connsiteX17" fmla="*/ 48572 w 66530"/>
                  <a:gd name="connsiteY17" fmla="*/ 8628 h 2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30" h="20898">
                    <a:moveTo>
                      <a:pt x="48572" y="8628"/>
                    </a:moveTo>
                    <a:lnTo>
                      <a:pt x="39497" y="8628"/>
                    </a:lnTo>
                    <a:lnTo>
                      <a:pt x="39497" y="0"/>
                    </a:lnTo>
                    <a:lnTo>
                      <a:pt x="26970" y="0"/>
                    </a:lnTo>
                    <a:lnTo>
                      <a:pt x="26970" y="8628"/>
                    </a:lnTo>
                    <a:lnTo>
                      <a:pt x="17895" y="8628"/>
                    </a:lnTo>
                    <a:lnTo>
                      <a:pt x="17895" y="0"/>
                    </a:lnTo>
                    <a:lnTo>
                      <a:pt x="0" y="0"/>
                    </a:lnTo>
                    <a:lnTo>
                      <a:pt x="0" y="12143"/>
                    </a:lnTo>
                    <a:lnTo>
                      <a:pt x="8244" y="12143"/>
                    </a:lnTo>
                    <a:lnTo>
                      <a:pt x="8244" y="20899"/>
                    </a:lnTo>
                    <a:lnTo>
                      <a:pt x="54835" y="20899"/>
                    </a:lnTo>
                    <a:lnTo>
                      <a:pt x="58222" y="20899"/>
                    </a:lnTo>
                    <a:lnTo>
                      <a:pt x="58222" y="12143"/>
                    </a:lnTo>
                    <a:lnTo>
                      <a:pt x="66531" y="12143"/>
                    </a:lnTo>
                    <a:lnTo>
                      <a:pt x="66531" y="0"/>
                    </a:lnTo>
                    <a:lnTo>
                      <a:pt x="48572" y="0"/>
                    </a:lnTo>
                    <a:lnTo>
                      <a:pt x="48572" y="8628"/>
                    </a:lnTo>
                    <a:close/>
                  </a:path>
                </a:pathLst>
              </a:custGeom>
              <a:grpFill/>
              <a:ln w="6363" cap="flat">
                <a:noFill/>
                <a:prstDash val="solid"/>
                <a:miter/>
              </a:ln>
            </p:spPr>
            <p:txBody>
              <a:bodyPr rtlCol="0" anchor="ctr"/>
              <a:lstStyle/>
              <a:p>
                <a:endParaRPr lang="sv-SE" dirty="0"/>
              </a:p>
            </p:txBody>
          </p:sp>
          <p:sp>
            <p:nvSpPr>
              <p:cNvPr id="15" name="Frihandsfigur: Form 14">
                <a:extLst>
                  <a:ext uri="{FF2B5EF4-FFF2-40B4-BE49-F238E27FC236}">
                    <a16:creationId xmlns:a16="http://schemas.microsoft.com/office/drawing/2014/main" id="{FF6B067A-757B-4405-84D1-BEA494593A65}"/>
                  </a:ext>
                </a:extLst>
              </p:cNvPr>
              <p:cNvSpPr/>
              <p:nvPr/>
            </p:nvSpPr>
            <p:spPr>
              <a:xfrm>
                <a:off x="10068830" y="6286102"/>
                <a:ext cx="80463" cy="28951"/>
              </a:xfrm>
              <a:custGeom>
                <a:avLst/>
                <a:gdLst>
                  <a:gd name="connsiteX0" fmla="*/ 11057 w 80463"/>
                  <a:gd name="connsiteY0" fmla="*/ 28951 h 28951"/>
                  <a:gd name="connsiteX1" fmla="*/ 69279 w 80463"/>
                  <a:gd name="connsiteY1" fmla="*/ 28951 h 28951"/>
                  <a:gd name="connsiteX2" fmla="*/ 69279 w 80463"/>
                  <a:gd name="connsiteY2" fmla="*/ 17639 h 28951"/>
                  <a:gd name="connsiteX3" fmla="*/ 80463 w 80463"/>
                  <a:gd name="connsiteY3" fmla="*/ 17639 h 28951"/>
                  <a:gd name="connsiteX4" fmla="*/ 80463 w 80463"/>
                  <a:gd name="connsiteY4" fmla="*/ 64 h 28951"/>
                  <a:gd name="connsiteX5" fmla="*/ 63399 w 80463"/>
                  <a:gd name="connsiteY5" fmla="*/ 64 h 28951"/>
                  <a:gd name="connsiteX6" fmla="*/ 63399 w 80463"/>
                  <a:gd name="connsiteY6" fmla="*/ 10609 h 28951"/>
                  <a:gd name="connsiteX7" fmla="*/ 48764 w 80463"/>
                  <a:gd name="connsiteY7" fmla="*/ 10609 h 28951"/>
                  <a:gd name="connsiteX8" fmla="*/ 48764 w 80463"/>
                  <a:gd name="connsiteY8" fmla="*/ 0 h 28951"/>
                  <a:gd name="connsiteX9" fmla="*/ 31700 w 80463"/>
                  <a:gd name="connsiteY9" fmla="*/ 0 h 28951"/>
                  <a:gd name="connsiteX10" fmla="*/ 31700 w 80463"/>
                  <a:gd name="connsiteY10" fmla="*/ 10609 h 28951"/>
                  <a:gd name="connsiteX11" fmla="*/ 17320 w 80463"/>
                  <a:gd name="connsiteY11" fmla="*/ 10609 h 28951"/>
                  <a:gd name="connsiteX12" fmla="*/ 17320 w 80463"/>
                  <a:gd name="connsiteY12" fmla="*/ 64 h 28951"/>
                  <a:gd name="connsiteX13" fmla="*/ 0 w 80463"/>
                  <a:gd name="connsiteY13" fmla="*/ 64 h 28951"/>
                  <a:gd name="connsiteX14" fmla="*/ 0 w 80463"/>
                  <a:gd name="connsiteY14" fmla="*/ 17639 h 28951"/>
                  <a:gd name="connsiteX15" fmla="*/ 11057 w 80463"/>
                  <a:gd name="connsiteY15" fmla="*/ 17639 h 28951"/>
                  <a:gd name="connsiteX16" fmla="*/ 11057 w 80463"/>
                  <a:gd name="connsiteY16" fmla="*/ 28951 h 2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463" h="28951">
                    <a:moveTo>
                      <a:pt x="11057" y="28951"/>
                    </a:moveTo>
                    <a:lnTo>
                      <a:pt x="69279" y="28951"/>
                    </a:lnTo>
                    <a:lnTo>
                      <a:pt x="69279" y="17639"/>
                    </a:lnTo>
                    <a:lnTo>
                      <a:pt x="80463" y="17639"/>
                    </a:lnTo>
                    <a:lnTo>
                      <a:pt x="80463" y="64"/>
                    </a:lnTo>
                    <a:lnTo>
                      <a:pt x="63399" y="64"/>
                    </a:lnTo>
                    <a:lnTo>
                      <a:pt x="63399" y="10609"/>
                    </a:lnTo>
                    <a:lnTo>
                      <a:pt x="48764" y="10609"/>
                    </a:lnTo>
                    <a:lnTo>
                      <a:pt x="48764" y="0"/>
                    </a:lnTo>
                    <a:lnTo>
                      <a:pt x="31700" y="0"/>
                    </a:lnTo>
                    <a:lnTo>
                      <a:pt x="31700" y="10609"/>
                    </a:lnTo>
                    <a:lnTo>
                      <a:pt x="17320" y="10609"/>
                    </a:lnTo>
                    <a:lnTo>
                      <a:pt x="17320" y="64"/>
                    </a:lnTo>
                    <a:lnTo>
                      <a:pt x="0" y="64"/>
                    </a:lnTo>
                    <a:lnTo>
                      <a:pt x="0" y="17639"/>
                    </a:lnTo>
                    <a:lnTo>
                      <a:pt x="11057" y="17639"/>
                    </a:lnTo>
                    <a:lnTo>
                      <a:pt x="11057" y="28951"/>
                    </a:lnTo>
                    <a:close/>
                  </a:path>
                </a:pathLst>
              </a:custGeom>
              <a:grpFill/>
              <a:ln w="6363" cap="flat">
                <a:noFill/>
                <a:prstDash val="solid"/>
                <a:miter/>
              </a:ln>
            </p:spPr>
            <p:txBody>
              <a:bodyPr rtlCol="0" anchor="ctr"/>
              <a:lstStyle/>
              <a:p>
                <a:endParaRPr lang="sv-SE" dirty="0"/>
              </a:p>
            </p:txBody>
          </p:sp>
          <p:sp>
            <p:nvSpPr>
              <p:cNvPr id="16" name="Frihandsfigur: Form 15">
                <a:extLst>
                  <a:ext uri="{FF2B5EF4-FFF2-40B4-BE49-F238E27FC236}">
                    <a16:creationId xmlns:a16="http://schemas.microsoft.com/office/drawing/2014/main" id="{DEE9A78F-2628-46F0-9765-6CD8B360BE2D}"/>
                  </a:ext>
                </a:extLst>
              </p:cNvPr>
              <p:cNvSpPr/>
              <p:nvPr/>
            </p:nvSpPr>
            <p:spPr>
              <a:xfrm>
                <a:off x="10042947" y="6421975"/>
                <a:ext cx="23646" cy="24925"/>
              </a:xfrm>
              <a:custGeom>
                <a:avLst/>
                <a:gdLst>
                  <a:gd name="connsiteX0" fmla="*/ 0 w 23646"/>
                  <a:gd name="connsiteY0" fmla="*/ 0 h 24925"/>
                  <a:gd name="connsiteX1" fmla="*/ 23647 w 23646"/>
                  <a:gd name="connsiteY1" fmla="*/ 0 h 24925"/>
                  <a:gd name="connsiteX2" fmla="*/ 23647 w 23646"/>
                  <a:gd name="connsiteY2" fmla="*/ 24925 h 24925"/>
                  <a:gd name="connsiteX3" fmla="*/ 0 w 23646"/>
                  <a:gd name="connsiteY3" fmla="*/ 24925 h 24925"/>
                </a:gdLst>
                <a:ahLst/>
                <a:cxnLst>
                  <a:cxn ang="0">
                    <a:pos x="connsiteX0" y="connsiteY0"/>
                  </a:cxn>
                  <a:cxn ang="0">
                    <a:pos x="connsiteX1" y="connsiteY1"/>
                  </a:cxn>
                  <a:cxn ang="0">
                    <a:pos x="connsiteX2" y="connsiteY2"/>
                  </a:cxn>
                  <a:cxn ang="0">
                    <a:pos x="connsiteX3" y="connsiteY3"/>
                  </a:cxn>
                </a:cxnLst>
                <a:rect l="l" t="t" r="r" b="b"/>
                <a:pathLst>
                  <a:path w="23646" h="24925">
                    <a:moveTo>
                      <a:pt x="0" y="0"/>
                    </a:moveTo>
                    <a:lnTo>
                      <a:pt x="23647" y="0"/>
                    </a:lnTo>
                    <a:lnTo>
                      <a:pt x="23647" y="24925"/>
                    </a:lnTo>
                    <a:lnTo>
                      <a:pt x="0" y="24925"/>
                    </a:lnTo>
                    <a:close/>
                  </a:path>
                </a:pathLst>
              </a:custGeom>
              <a:grpFill/>
              <a:ln w="6363" cap="flat">
                <a:noFill/>
                <a:prstDash val="solid"/>
                <a:miter/>
              </a:ln>
            </p:spPr>
            <p:txBody>
              <a:bodyPr rtlCol="0" anchor="ctr"/>
              <a:lstStyle/>
              <a:p>
                <a:endParaRPr lang="sv-SE" dirty="0"/>
              </a:p>
            </p:txBody>
          </p:sp>
          <p:sp>
            <p:nvSpPr>
              <p:cNvPr id="17" name="Frihandsfigur: Form 16">
                <a:extLst>
                  <a:ext uri="{FF2B5EF4-FFF2-40B4-BE49-F238E27FC236}">
                    <a16:creationId xmlns:a16="http://schemas.microsoft.com/office/drawing/2014/main" id="{6F9C94D5-3F06-4B36-AF58-C3503D0FA19C}"/>
                  </a:ext>
                </a:extLst>
              </p:cNvPr>
              <p:cNvSpPr/>
              <p:nvPr/>
            </p:nvSpPr>
            <p:spPr>
              <a:xfrm>
                <a:off x="10042946" y="6453100"/>
                <a:ext cx="43267" cy="23071"/>
              </a:xfrm>
              <a:custGeom>
                <a:avLst/>
                <a:gdLst>
                  <a:gd name="connsiteX0" fmla="*/ -1570 w 43267"/>
                  <a:gd name="connsiteY0" fmla="*/ 22097 h 23071"/>
                  <a:gd name="connsiteX1" fmla="*/ 41378 w 43267"/>
                  <a:gd name="connsiteY1" fmla="*/ 22097 h 23071"/>
                  <a:gd name="connsiteX2" fmla="*/ 41378 w 43267"/>
                  <a:gd name="connsiteY2" fmla="*/ 2923 h 23071"/>
                  <a:gd name="connsiteX3" fmla="*/ 41697 w 43267"/>
                  <a:gd name="connsiteY3" fmla="*/ -975 h 23071"/>
                  <a:gd name="connsiteX4" fmla="*/ -1570 w 43267"/>
                  <a:gd name="connsiteY4" fmla="*/ -975 h 23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67" h="23071">
                    <a:moveTo>
                      <a:pt x="-1570" y="22097"/>
                    </a:moveTo>
                    <a:lnTo>
                      <a:pt x="41378" y="22097"/>
                    </a:lnTo>
                    <a:lnTo>
                      <a:pt x="41378" y="2923"/>
                    </a:lnTo>
                    <a:cubicBezTo>
                      <a:pt x="41314" y="1645"/>
                      <a:pt x="41442" y="303"/>
                      <a:pt x="41697" y="-975"/>
                    </a:cubicBezTo>
                    <a:lnTo>
                      <a:pt x="-1570" y="-975"/>
                    </a:lnTo>
                    <a:close/>
                  </a:path>
                </a:pathLst>
              </a:custGeom>
              <a:grpFill/>
              <a:ln w="6363" cap="flat">
                <a:noFill/>
                <a:prstDash val="solid"/>
                <a:miter/>
              </a:ln>
            </p:spPr>
            <p:txBody>
              <a:bodyPr rtlCol="0" anchor="ctr"/>
              <a:lstStyle/>
              <a:p>
                <a:endParaRPr lang="sv-SE" dirty="0"/>
              </a:p>
            </p:txBody>
          </p:sp>
          <p:sp>
            <p:nvSpPr>
              <p:cNvPr id="18" name="Frihandsfigur: Form 17">
                <a:extLst>
                  <a:ext uri="{FF2B5EF4-FFF2-40B4-BE49-F238E27FC236}">
                    <a16:creationId xmlns:a16="http://schemas.microsoft.com/office/drawing/2014/main" id="{C8C38619-0120-42B0-838F-1F45912A9340}"/>
                  </a:ext>
                </a:extLst>
              </p:cNvPr>
              <p:cNvSpPr/>
              <p:nvPr/>
            </p:nvSpPr>
            <p:spPr>
              <a:xfrm>
                <a:off x="10042946" y="6482051"/>
                <a:ext cx="42947" cy="27436"/>
              </a:xfrm>
              <a:custGeom>
                <a:avLst/>
                <a:gdLst>
                  <a:gd name="connsiteX0" fmla="*/ -1570 w 42947"/>
                  <a:gd name="connsiteY0" fmla="*/ -975 h 27436"/>
                  <a:gd name="connsiteX1" fmla="*/ -1570 w 42947"/>
                  <a:gd name="connsiteY1" fmla="*/ 24590 h 27436"/>
                  <a:gd name="connsiteX2" fmla="*/ 32047 w 42947"/>
                  <a:gd name="connsiteY2" fmla="*/ 23311 h 27436"/>
                  <a:gd name="connsiteX3" fmla="*/ 41378 w 42947"/>
                  <a:gd name="connsiteY3" fmla="*/ 20307 h 27436"/>
                  <a:gd name="connsiteX4" fmla="*/ 41378 w 42947"/>
                  <a:gd name="connsiteY4" fmla="*/ -911 h 27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47" h="27436">
                    <a:moveTo>
                      <a:pt x="-1570" y="-975"/>
                    </a:moveTo>
                    <a:lnTo>
                      <a:pt x="-1570" y="24590"/>
                    </a:lnTo>
                    <a:cubicBezTo>
                      <a:pt x="9486" y="27465"/>
                      <a:pt x="21182" y="27018"/>
                      <a:pt x="32047" y="23311"/>
                    </a:cubicBezTo>
                    <a:lnTo>
                      <a:pt x="41378" y="20307"/>
                    </a:lnTo>
                    <a:lnTo>
                      <a:pt x="41378" y="-911"/>
                    </a:lnTo>
                    <a:close/>
                  </a:path>
                </a:pathLst>
              </a:custGeom>
              <a:grpFill/>
              <a:ln w="6363" cap="flat">
                <a:noFill/>
                <a:prstDash val="solid"/>
                <a:miter/>
              </a:ln>
            </p:spPr>
            <p:txBody>
              <a:bodyPr rtlCol="0" anchor="ctr"/>
              <a:lstStyle/>
              <a:p>
                <a:endParaRPr lang="sv-SE" dirty="0"/>
              </a:p>
            </p:txBody>
          </p:sp>
          <p:sp>
            <p:nvSpPr>
              <p:cNvPr id="19" name="Frihandsfigur: Form 18">
                <a:extLst>
                  <a:ext uri="{FF2B5EF4-FFF2-40B4-BE49-F238E27FC236}">
                    <a16:creationId xmlns:a16="http://schemas.microsoft.com/office/drawing/2014/main" id="{B17F5927-D23A-424C-968D-095F11C08792}"/>
                  </a:ext>
                </a:extLst>
              </p:cNvPr>
              <p:cNvSpPr/>
              <p:nvPr/>
            </p:nvSpPr>
            <p:spPr>
              <a:xfrm>
                <a:off x="10132102" y="6481987"/>
                <a:ext cx="43011" cy="27436"/>
              </a:xfrm>
              <a:custGeom>
                <a:avLst/>
                <a:gdLst>
                  <a:gd name="connsiteX0" fmla="*/ -1570 w 43011"/>
                  <a:gd name="connsiteY0" fmla="*/ 20307 h 27436"/>
                  <a:gd name="connsiteX1" fmla="*/ 7761 w 43011"/>
                  <a:gd name="connsiteY1" fmla="*/ 23311 h 27436"/>
                  <a:gd name="connsiteX2" fmla="*/ 41442 w 43011"/>
                  <a:gd name="connsiteY2" fmla="*/ 24590 h 27436"/>
                  <a:gd name="connsiteX3" fmla="*/ 41442 w 43011"/>
                  <a:gd name="connsiteY3" fmla="*/ -975 h 27436"/>
                  <a:gd name="connsiteX4" fmla="*/ -1570 w 43011"/>
                  <a:gd name="connsiteY4" fmla="*/ -975 h 27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11" h="27436">
                    <a:moveTo>
                      <a:pt x="-1570" y="20307"/>
                    </a:moveTo>
                    <a:lnTo>
                      <a:pt x="7761" y="23311"/>
                    </a:lnTo>
                    <a:cubicBezTo>
                      <a:pt x="18625" y="27018"/>
                      <a:pt x="30321" y="27465"/>
                      <a:pt x="41442" y="24590"/>
                    </a:cubicBezTo>
                    <a:lnTo>
                      <a:pt x="41442" y="-975"/>
                    </a:lnTo>
                    <a:lnTo>
                      <a:pt x="-1570" y="-975"/>
                    </a:lnTo>
                    <a:close/>
                  </a:path>
                </a:pathLst>
              </a:custGeom>
              <a:grpFill/>
              <a:ln w="6363" cap="flat">
                <a:noFill/>
                <a:prstDash val="solid"/>
                <a:miter/>
              </a:ln>
            </p:spPr>
            <p:txBody>
              <a:bodyPr rtlCol="0" anchor="ctr"/>
              <a:lstStyle/>
              <a:p>
                <a:endParaRPr lang="sv-SE" dirty="0"/>
              </a:p>
            </p:txBody>
          </p:sp>
          <p:sp>
            <p:nvSpPr>
              <p:cNvPr id="20" name="Frihandsfigur: Form 19">
                <a:extLst>
                  <a:ext uri="{FF2B5EF4-FFF2-40B4-BE49-F238E27FC236}">
                    <a16:creationId xmlns:a16="http://schemas.microsoft.com/office/drawing/2014/main" id="{4ABB0C52-38A0-422C-BBF9-D2B361DB54AF}"/>
                  </a:ext>
                </a:extLst>
              </p:cNvPr>
              <p:cNvSpPr/>
              <p:nvPr/>
            </p:nvSpPr>
            <p:spPr>
              <a:xfrm>
                <a:off x="10131782" y="6452525"/>
                <a:ext cx="43650" cy="23327"/>
              </a:xfrm>
              <a:custGeom>
                <a:avLst/>
                <a:gdLst>
                  <a:gd name="connsiteX0" fmla="*/ -1123 w 43650"/>
                  <a:gd name="connsiteY0" fmla="*/ 3179 h 23327"/>
                  <a:gd name="connsiteX1" fmla="*/ -1123 w 43650"/>
                  <a:gd name="connsiteY1" fmla="*/ 22352 h 23327"/>
                  <a:gd name="connsiteX2" fmla="*/ 42081 w 43650"/>
                  <a:gd name="connsiteY2" fmla="*/ 22352 h 23327"/>
                  <a:gd name="connsiteX3" fmla="*/ 42081 w 43650"/>
                  <a:gd name="connsiteY3" fmla="*/ -975 h 23327"/>
                  <a:gd name="connsiteX4" fmla="*/ -1570 w 43650"/>
                  <a:gd name="connsiteY4" fmla="*/ -975 h 23327"/>
                  <a:gd name="connsiteX5" fmla="*/ -1123 w 43650"/>
                  <a:gd name="connsiteY5" fmla="*/ 2860 h 2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650" h="23327">
                    <a:moveTo>
                      <a:pt x="-1123" y="3179"/>
                    </a:moveTo>
                    <a:lnTo>
                      <a:pt x="-1123" y="22352"/>
                    </a:lnTo>
                    <a:lnTo>
                      <a:pt x="42081" y="22352"/>
                    </a:lnTo>
                    <a:lnTo>
                      <a:pt x="42081" y="-975"/>
                    </a:lnTo>
                    <a:lnTo>
                      <a:pt x="-1570" y="-975"/>
                    </a:lnTo>
                    <a:cubicBezTo>
                      <a:pt x="-1314" y="303"/>
                      <a:pt x="-1187" y="1582"/>
                      <a:pt x="-1123" y="2860"/>
                    </a:cubicBezTo>
                  </a:path>
                </a:pathLst>
              </a:custGeom>
              <a:grpFill/>
              <a:ln w="6363" cap="flat">
                <a:noFill/>
                <a:prstDash val="solid"/>
                <a:miter/>
              </a:ln>
            </p:spPr>
            <p:txBody>
              <a:bodyPr rtlCol="0" anchor="ctr"/>
              <a:lstStyle/>
              <a:p>
                <a:endParaRPr lang="sv-SE" dirty="0"/>
              </a:p>
            </p:txBody>
          </p:sp>
          <p:sp>
            <p:nvSpPr>
              <p:cNvPr id="21" name="Frihandsfigur: Form 20">
                <a:extLst>
                  <a:ext uri="{FF2B5EF4-FFF2-40B4-BE49-F238E27FC236}">
                    <a16:creationId xmlns:a16="http://schemas.microsoft.com/office/drawing/2014/main" id="{9500D5BC-6325-4A54-BA72-D4F36CBB3C91}"/>
                  </a:ext>
                </a:extLst>
              </p:cNvPr>
              <p:cNvSpPr/>
              <p:nvPr/>
            </p:nvSpPr>
            <p:spPr>
              <a:xfrm>
                <a:off x="10072473" y="6422039"/>
                <a:ext cx="73305" cy="24925"/>
              </a:xfrm>
              <a:custGeom>
                <a:avLst/>
                <a:gdLst>
                  <a:gd name="connsiteX0" fmla="*/ 71735 w 73305"/>
                  <a:gd name="connsiteY0" fmla="*/ -975 h 24925"/>
                  <a:gd name="connsiteX1" fmla="*/ -1570 w 73305"/>
                  <a:gd name="connsiteY1" fmla="*/ -975 h 24925"/>
                  <a:gd name="connsiteX2" fmla="*/ -1570 w 73305"/>
                  <a:gd name="connsiteY2" fmla="*/ 23950 h 24925"/>
                  <a:gd name="connsiteX3" fmla="*/ 14216 w 73305"/>
                  <a:gd name="connsiteY3" fmla="*/ 23950 h 24925"/>
                  <a:gd name="connsiteX4" fmla="*/ 34540 w 73305"/>
                  <a:gd name="connsiteY4" fmla="*/ 11168 h 24925"/>
                  <a:gd name="connsiteX5" fmla="*/ 55694 w 73305"/>
                  <a:gd name="connsiteY5" fmla="*/ 23950 h 24925"/>
                  <a:gd name="connsiteX6" fmla="*/ 71735 w 73305"/>
                  <a:gd name="connsiteY6" fmla="*/ 23950 h 2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05" h="24925">
                    <a:moveTo>
                      <a:pt x="71735" y="-975"/>
                    </a:moveTo>
                    <a:lnTo>
                      <a:pt x="-1570" y="-975"/>
                    </a:lnTo>
                    <a:lnTo>
                      <a:pt x="-1570" y="23950"/>
                    </a:lnTo>
                    <a:lnTo>
                      <a:pt x="14216" y="23950"/>
                    </a:lnTo>
                    <a:cubicBezTo>
                      <a:pt x="18178" y="16345"/>
                      <a:pt x="25976" y="11424"/>
                      <a:pt x="34540" y="11168"/>
                    </a:cubicBezTo>
                    <a:cubicBezTo>
                      <a:pt x="43423" y="11040"/>
                      <a:pt x="51668" y="16025"/>
                      <a:pt x="55694" y="23950"/>
                    </a:cubicBezTo>
                    <a:lnTo>
                      <a:pt x="71735" y="23950"/>
                    </a:lnTo>
                    <a:close/>
                  </a:path>
                </a:pathLst>
              </a:custGeom>
              <a:grpFill/>
              <a:ln w="6363" cap="flat">
                <a:noFill/>
                <a:prstDash val="solid"/>
                <a:miter/>
              </a:ln>
            </p:spPr>
            <p:txBody>
              <a:bodyPr rtlCol="0" anchor="ctr"/>
              <a:lstStyle/>
              <a:p>
                <a:endParaRPr lang="sv-SE" dirty="0"/>
              </a:p>
            </p:txBody>
          </p:sp>
          <p:sp>
            <p:nvSpPr>
              <p:cNvPr id="22" name="Frihandsfigur: Form 21">
                <a:extLst>
                  <a:ext uri="{FF2B5EF4-FFF2-40B4-BE49-F238E27FC236}">
                    <a16:creationId xmlns:a16="http://schemas.microsoft.com/office/drawing/2014/main" id="{32FA42BA-C5A1-4320-A4E0-4952013CC7F0}"/>
                  </a:ext>
                </a:extLst>
              </p:cNvPr>
              <p:cNvSpPr/>
              <p:nvPr/>
            </p:nvSpPr>
            <p:spPr>
              <a:xfrm>
                <a:off x="10151658" y="6421975"/>
                <a:ext cx="23774" cy="24925"/>
              </a:xfrm>
              <a:custGeom>
                <a:avLst/>
                <a:gdLst>
                  <a:gd name="connsiteX0" fmla="*/ 0 w 23774"/>
                  <a:gd name="connsiteY0" fmla="*/ 0 h 24925"/>
                  <a:gd name="connsiteX1" fmla="*/ 23775 w 23774"/>
                  <a:gd name="connsiteY1" fmla="*/ 0 h 24925"/>
                  <a:gd name="connsiteX2" fmla="*/ 23775 w 23774"/>
                  <a:gd name="connsiteY2" fmla="*/ 24925 h 24925"/>
                  <a:gd name="connsiteX3" fmla="*/ 0 w 23774"/>
                  <a:gd name="connsiteY3" fmla="*/ 24925 h 24925"/>
                </a:gdLst>
                <a:ahLst/>
                <a:cxnLst>
                  <a:cxn ang="0">
                    <a:pos x="connsiteX0" y="connsiteY0"/>
                  </a:cxn>
                  <a:cxn ang="0">
                    <a:pos x="connsiteX1" y="connsiteY1"/>
                  </a:cxn>
                  <a:cxn ang="0">
                    <a:pos x="connsiteX2" y="connsiteY2"/>
                  </a:cxn>
                  <a:cxn ang="0">
                    <a:pos x="connsiteX3" y="connsiteY3"/>
                  </a:cxn>
                </a:cxnLst>
                <a:rect l="l" t="t" r="r" b="b"/>
                <a:pathLst>
                  <a:path w="23774" h="24925">
                    <a:moveTo>
                      <a:pt x="0" y="0"/>
                    </a:moveTo>
                    <a:lnTo>
                      <a:pt x="23775" y="0"/>
                    </a:lnTo>
                    <a:lnTo>
                      <a:pt x="23775" y="24925"/>
                    </a:lnTo>
                    <a:lnTo>
                      <a:pt x="0" y="24925"/>
                    </a:lnTo>
                    <a:close/>
                  </a:path>
                </a:pathLst>
              </a:custGeom>
              <a:grpFill/>
              <a:ln w="6363" cap="flat">
                <a:noFill/>
                <a:prstDash val="solid"/>
                <a:miter/>
              </a:ln>
            </p:spPr>
            <p:txBody>
              <a:bodyPr rtlCol="0" anchor="ctr"/>
              <a:lstStyle/>
              <a:p>
                <a:endParaRPr lang="sv-SE" dirty="0"/>
              </a:p>
            </p:txBody>
          </p:sp>
          <p:sp>
            <p:nvSpPr>
              <p:cNvPr id="23" name="Frihandsfigur: Form 22">
                <a:extLst>
                  <a:ext uri="{FF2B5EF4-FFF2-40B4-BE49-F238E27FC236}">
                    <a16:creationId xmlns:a16="http://schemas.microsoft.com/office/drawing/2014/main" id="{42CF23E1-9177-4860-A9C1-CE0D21A832B7}"/>
                  </a:ext>
                </a:extLst>
              </p:cNvPr>
              <p:cNvSpPr/>
              <p:nvPr/>
            </p:nvSpPr>
            <p:spPr>
              <a:xfrm>
                <a:off x="10005623" y="6320933"/>
                <a:ext cx="207708" cy="95162"/>
              </a:xfrm>
              <a:custGeom>
                <a:avLst/>
                <a:gdLst>
                  <a:gd name="connsiteX0" fmla="*/ 196105 w 207708"/>
                  <a:gd name="connsiteY0" fmla="*/ 32706 h 95162"/>
                  <a:gd name="connsiteX1" fmla="*/ 152901 w 207708"/>
                  <a:gd name="connsiteY1" fmla="*/ 32706 h 95162"/>
                  <a:gd name="connsiteX2" fmla="*/ 152901 w 207708"/>
                  <a:gd name="connsiteY2" fmla="*/ 74631 h 95162"/>
                  <a:gd name="connsiteX3" fmla="*/ 133728 w 207708"/>
                  <a:gd name="connsiteY3" fmla="*/ 74631 h 95162"/>
                  <a:gd name="connsiteX4" fmla="*/ 133728 w 207708"/>
                  <a:gd name="connsiteY4" fmla="*/ 59293 h 95162"/>
                  <a:gd name="connsiteX5" fmla="*/ 124781 w 207708"/>
                  <a:gd name="connsiteY5" fmla="*/ 59293 h 95162"/>
                  <a:gd name="connsiteX6" fmla="*/ 124781 w 207708"/>
                  <a:gd name="connsiteY6" fmla="*/ -975 h 95162"/>
                  <a:gd name="connsiteX7" fmla="*/ 78574 w 207708"/>
                  <a:gd name="connsiteY7" fmla="*/ -975 h 95162"/>
                  <a:gd name="connsiteX8" fmla="*/ 78574 w 207708"/>
                  <a:gd name="connsiteY8" fmla="*/ 59293 h 95162"/>
                  <a:gd name="connsiteX9" fmla="*/ 70201 w 207708"/>
                  <a:gd name="connsiteY9" fmla="*/ 59293 h 95162"/>
                  <a:gd name="connsiteX10" fmla="*/ 70201 w 207708"/>
                  <a:gd name="connsiteY10" fmla="*/ 74631 h 95162"/>
                  <a:gd name="connsiteX11" fmla="*/ 51028 w 207708"/>
                  <a:gd name="connsiteY11" fmla="*/ 74631 h 95162"/>
                  <a:gd name="connsiteX12" fmla="*/ 51028 w 207708"/>
                  <a:gd name="connsiteY12" fmla="*/ 32706 h 95162"/>
                  <a:gd name="connsiteX13" fmla="*/ 8017 w 207708"/>
                  <a:gd name="connsiteY13" fmla="*/ 32706 h 95162"/>
                  <a:gd name="connsiteX14" fmla="*/ 8017 w 207708"/>
                  <a:gd name="connsiteY14" fmla="*/ 59293 h 95162"/>
                  <a:gd name="connsiteX15" fmla="*/ -1570 w 207708"/>
                  <a:gd name="connsiteY15" fmla="*/ 59293 h 95162"/>
                  <a:gd name="connsiteX16" fmla="*/ -1570 w 207708"/>
                  <a:gd name="connsiteY16" fmla="*/ 83131 h 95162"/>
                  <a:gd name="connsiteX17" fmla="*/ 22204 w 207708"/>
                  <a:gd name="connsiteY17" fmla="*/ 83131 h 95162"/>
                  <a:gd name="connsiteX18" fmla="*/ 22204 w 207708"/>
                  <a:gd name="connsiteY18" fmla="*/ 94187 h 95162"/>
                  <a:gd name="connsiteX19" fmla="*/ 182364 w 207708"/>
                  <a:gd name="connsiteY19" fmla="*/ 94187 h 95162"/>
                  <a:gd name="connsiteX20" fmla="*/ 182364 w 207708"/>
                  <a:gd name="connsiteY20" fmla="*/ 83131 h 95162"/>
                  <a:gd name="connsiteX21" fmla="*/ 206139 w 207708"/>
                  <a:gd name="connsiteY21" fmla="*/ 83131 h 95162"/>
                  <a:gd name="connsiteX22" fmla="*/ 206139 w 207708"/>
                  <a:gd name="connsiteY22" fmla="*/ 59293 h 95162"/>
                  <a:gd name="connsiteX23" fmla="*/ 196424 w 207708"/>
                  <a:gd name="connsiteY23" fmla="*/ 59293 h 95162"/>
                  <a:gd name="connsiteX24" fmla="*/ 39588 w 207708"/>
                  <a:gd name="connsiteY24" fmla="*/ 75654 h 95162"/>
                  <a:gd name="connsiteX25" fmla="*/ 28660 w 207708"/>
                  <a:gd name="connsiteY25" fmla="*/ 75654 h 95162"/>
                  <a:gd name="connsiteX26" fmla="*/ 28660 w 207708"/>
                  <a:gd name="connsiteY26" fmla="*/ 61721 h 95162"/>
                  <a:gd name="connsiteX27" fmla="*/ 18498 w 207708"/>
                  <a:gd name="connsiteY27" fmla="*/ 61721 h 95162"/>
                  <a:gd name="connsiteX28" fmla="*/ 18498 w 207708"/>
                  <a:gd name="connsiteY28" fmla="*/ 53412 h 95162"/>
                  <a:gd name="connsiteX29" fmla="*/ 21310 w 207708"/>
                  <a:gd name="connsiteY29" fmla="*/ 45296 h 95162"/>
                  <a:gd name="connsiteX30" fmla="*/ 28340 w 207708"/>
                  <a:gd name="connsiteY30" fmla="*/ 42292 h 95162"/>
                  <a:gd name="connsiteX31" fmla="*/ 30577 w 207708"/>
                  <a:gd name="connsiteY31" fmla="*/ 42292 h 95162"/>
                  <a:gd name="connsiteX32" fmla="*/ 39716 w 207708"/>
                  <a:gd name="connsiteY32" fmla="*/ 52198 h 95162"/>
                  <a:gd name="connsiteX33" fmla="*/ 39588 w 207708"/>
                  <a:gd name="connsiteY33" fmla="*/ 53285 h 95162"/>
                  <a:gd name="connsiteX34" fmla="*/ 114875 w 207708"/>
                  <a:gd name="connsiteY34" fmla="*/ 60443 h 95162"/>
                  <a:gd name="connsiteX35" fmla="*/ 88799 w 207708"/>
                  <a:gd name="connsiteY35" fmla="*/ 60443 h 95162"/>
                  <a:gd name="connsiteX36" fmla="*/ 88799 w 207708"/>
                  <a:gd name="connsiteY36" fmla="*/ 23119 h 95162"/>
                  <a:gd name="connsiteX37" fmla="*/ 101582 w 207708"/>
                  <a:gd name="connsiteY37" fmla="*/ 10337 h 95162"/>
                  <a:gd name="connsiteX38" fmla="*/ 110656 w 207708"/>
                  <a:gd name="connsiteY38" fmla="*/ 13852 h 95162"/>
                  <a:gd name="connsiteX39" fmla="*/ 114875 w 207708"/>
                  <a:gd name="connsiteY39" fmla="*/ 23119 h 95162"/>
                  <a:gd name="connsiteX40" fmla="*/ 185879 w 207708"/>
                  <a:gd name="connsiteY40" fmla="*/ 54499 h 95162"/>
                  <a:gd name="connsiteX41" fmla="*/ 185879 w 207708"/>
                  <a:gd name="connsiteY41" fmla="*/ 62744 h 95162"/>
                  <a:gd name="connsiteX42" fmla="*/ 175781 w 207708"/>
                  <a:gd name="connsiteY42" fmla="*/ 62744 h 95162"/>
                  <a:gd name="connsiteX43" fmla="*/ 175781 w 207708"/>
                  <a:gd name="connsiteY43" fmla="*/ 76740 h 95162"/>
                  <a:gd name="connsiteX44" fmla="*/ 164789 w 207708"/>
                  <a:gd name="connsiteY44" fmla="*/ 76740 h 95162"/>
                  <a:gd name="connsiteX45" fmla="*/ 164789 w 207708"/>
                  <a:gd name="connsiteY45" fmla="*/ 54499 h 95162"/>
                  <a:gd name="connsiteX46" fmla="*/ 173800 w 207708"/>
                  <a:gd name="connsiteY46" fmla="*/ 43442 h 95162"/>
                  <a:gd name="connsiteX47" fmla="*/ 176037 w 207708"/>
                  <a:gd name="connsiteY47" fmla="*/ 43442 h 95162"/>
                  <a:gd name="connsiteX48" fmla="*/ 183131 w 207708"/>
                  <a:gd name="connsiteY48" fmla="*/ 46446 h 95162"/>
                  <a:gd name="connsiteX49" fmla="*/ 185879 w 207708"/>
                  <a:gd name="connsiteY49" fmla="*/ 54627 h 9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7708" h="95162">
                    <a:moveTo>
                      <a:pt x="196105" y="32706"/>
                    </a:moveTo>
                    <a:lnTo>
                      <a:pt x="152901" y="32706"/>
                    </a:lnTo>
                    <a:lnTo>
                      <a:pt x="152901" y="74631"/>
                    </a:lnTo>
                    <a:lnTo>
                      <a:pt x="133728" y="74631"/>
                    </a:lnTo>
                    <a:lnTo>
                      <a:pt x="133728" y="59293"/>
                    </a:lnTo>
                    <a:lnTo>
                      <a:pt x="124781" y="59293"/>
                    </a:lnTo>
                    <a:lnTo>
                      <a:pt x="124781" y="-975"/>
                    </a:lnTo>
                    <a:lnTo>
                      <a:pt x="78574" y="-975"/>
                    </a:lnTo>
                    <a:lnTo>
                      <a:pt x="78574" y="59293"/>
                    </a:lnTo>
                    <a:lnTo>
                      <a:pt x="70201" y="59293"/>
                    </a:lnTo>
                    <a:lnTo>
                      <a:pt x="70201" y="74631"/>
                    </a:lnTo>
                    <a:lnTo>
                      <a:pt x="51028" y="74631"/>
                    </a:lnTo>
                    <a:lnTo>
                      <a:pt x="51028" y="32706"/>
                    </a:lnTo>
                    <a:lnTo>
                      <a:pt x="8017" y="32706"/>
                    </a:lnTo>
                    <a:lnTo>
                      <a:pt x="8017" y="59293"/>
                    </a:lnTo>
                    <a:lnTo>
                      <a:pt x="-1570" y="59293"/>
                    </a:lnTo>
                    <a:lnTo>
                      <a:pt x="-1570" y="83131"/>
                    </a:lnTo>
                    <a:lnTo>
                      <a:pt x="22204" y="83131"/>
                    </a:lnTo>
                    <a:lnTo>
                      <a:pt x="22204" y="94187"/>
                    </a:lnTo>
                    <a:lnTo>
                      <a:pt x="182364" y="94187"/>
                    </a:lnTo>
                    <a:lnTo>
                      <a:pt x="182364" y="83131"/>
                    </a:lnTo>
                    <a:lnTo>
                      <a:pt x="206139" y="83131"/>
                    </a:lnTo>
                    <a:lnTo>
                      <a:pt x="206139" y="59293"/>
                    </a:lnTo>
                    <a:lnTo>
                      <a:pt x="196424" y="59293"/>
                    </a:lnTo>
                    <a:close/>
                    <a:moveTo>
                      <a:pt x="39588" y="75654"/>
                    </a:moveTo>
                    <a:lnTo>
                      <a:pt x="28660" y="75654"/>
                    </a:lnTo>
                    <a:lnTo>
                      <a:pt x="28660" y="61721"/>
                    </a:lnTo>
                    <a:lnTo>
                      <a:pt x="18498" y="61721"/>
                    </a:lnTo>
                    <a:lnTo>
                      <a:pt x="18498" y="53412"/>
                    </a:lnTo>
                    <a:cubicBezTo>
                      <a:pt x="18178" y="50409"/>
                      <a:pt x="19201" y="47405"/>
                      <a:pt x="21310" y="45296"/>
                    </a:cubicBezTo>
                    <a:cubicBezTo>
                      <a:pt x="23163" y="43442"/>
                      <a:pt x="25720" y="42356"/>
                      <a:pt x="28340" y="42292"/>
                    </a:cubicBezTo>
                    <a:lnTo>
                      <a:pt x="30577" y="42292"/>
                    </a:lnTo>
                    <a:cubicBezTo>
                      <a:pt x="35817" y="42484"/>
                      <a:pt x="39908" y="46958"/>
                      <a:pt x="39716" y="52198"/>
                    </a:cubicBezTo>
                    <a:cubicBezTo>
                      <a:pt x="39652" y="52582"/>
                      <a:pt x="39652" y="52901"/>
                      <a:pt x="39588" y="53285"/>
                    </a:cubicBezTo>
                    <a:close/>
                    <a:moveTo>
                      <a:pt x="114875" y="60443"/>
                    </a:moveTo>
                    <a:lnTo>
                      <a:pt x="88799" y="60443"/>
                    </a:lnTo>
                    <a:lnTo>
                      <a:pt x="88799" y="23119"/>
                    </a:lnTo>
                    <a:cubicBezTo>
                      <a:pt x="89055" y="16159"/>
                      <a:pt x="94615" y="10567"/>
                      <a:pt x="101582" y="10337"/>
                    </a:cubicBezTo>
                    <a:cubicBezTo>
                      <a:pt x="104968" y="10324"/>
                      <a:pt x="108164" y="11583"/>
                      <a:pt x="110656" y="13852"/>
                    </a:cubicBezTo>
                    <a:cubicBezTo>
                      <a:pt x="113277" y="16249"/>
                      <a:pt x="114747" y="19585"/>
                      <a:pt x="114875" y="23119"/>
                    </a:cubicBezTo>
                    <a:close/>
                    <a:moveTo>
                      <a:pt x="185879" y="54499"/>
                    </a:moveTo>
                    <a:lnTo>
                      <a:pt x="185879" y="62744"/>
                    </a:lnTo>
                    <a:lnTo>
                      <a:pt x="175781" y="62744"/>
                    </a:lnTo>
                    <a:lnTo>
                      <a:pt x="175781" y="76740"/>
                    </a:lnTo>
                    <a:lnTo>
                      <a:pt x="164789" y="76740"/>
                    </a:lnTo>
                    <a:lnTo>
                      <a:pt x="164789" y="54499"/>
                    </a:lnTo>
                    <a:cubicBezTo>
                      <a:pt x="164789" y="48108"/>
                      <a:pt x="167729" y="44146"/>
                      <a:pt x="173800" y="43442"/>
                    </a:cubicBezTo>
                    <a:lnTo>
                      <a:pt x="176037" y="43442"/>
                    </a:lnTo>
                    <a:cubicBezTo>
                      <a:pt x="178721" y="43506"/>
                      <a:pt x="181214" y="44593"/>
                      <a:pt x="183131" y="46446"/>
                    </a:cubicBezTo>
                    <a:cubicBezTo>
                      <a:pt x="185240" y="48619"/>
                      <a:pt x="186263" y="51623"/>
                      <a:pt x="185879" y="54627"/>
                    </a:cubicBezTo>
                  </a:path>
                </a:pathLst>
              </a:custGeom>
              <a:grpFill/>
              <a:ln w="6363" cap="flat">
                <a:noFill/>
                <a:prstDash val="solid"/>
                <a:miter/>
              </a:ln>
            </p:spPr>
            <p:txBody>
              <a:bodyPr rtlCol="0" anchor="ctr"/>
              <a:lstStyle/>
              <a:p>
                <a:endParaRPr lang="sv-SE" dirty="0"/>
              </a:p>
            </p:txBody>
          </p:sp>
        </p:grpSp>
      </p:grpSp>
      <p:sp>
        <p:nvSpPr>
          <p:cNvPr id="3" name="Platshållare för bildnummer 2">
            <a:extLst>
              <a:ext uri="{FF2B5EF4-FFF2-40B4-BE49-F238E27FC236}">
                <a16:creationId xmlns:a16="http://schemas.microsoft.com/office/drawing/2014/main" id="{FF72232E-5E66-401B-88FB-9A3C60140437}"/>
              </a:ext>
            </a:extLst>
          </p:cNvPr>
          <p:cNvSpPr>
            <a:spLocks noGrp="1"/>
          </p:cNvSpPr>
          <p:nvPr>
            <p:ph type="sldNum" sz="quarter" idx="12"/>
          </p:nvPr>
        </p:nvSpPr>
        <p:spPr/>
        <p:txBody>
          <a:bodyPr/>
          <a:lstStyle>
            <a:lvl1pPr>
              <a:defRPr>
                <a:solidFill>
                  <a:schemeClr val="bg1"/>
                </a:solidFill>
              </a:defRPr>
            </a:lvl1pPr>
          </a:lstStyle>
          <a:p>
            <a:fld id="{1530FA24-EA69-48AB-999F-0B3AF33E8E8C}" type="slidenum">
              <a:rPr lang="sv-SE" smtClean="0"/>
              <a:pPr/>
              <a:t>‹#›</a:t>
            </a:fld>
            <a:endParaRPr lang="sv-SE" dirty="0"/>
          </a:p>
        </p:txBody>
      </p:sp>
      <p:sp>
        <p:nvSpPr>
          <p:cNvPr id="41" name="textruta 40">
            <a:extLst>
              <a:ext uri="{FF2B5EF4-FFF2-40B4-BE49-F238E27FC236}">
                <a16:creationId xmlns:a16="http://schemas.microsoft.com/office/drawing/2014/main" id="{58CB8DFA-FF8F-4343-B76C-AF4A91A17A62}"/>
              </a:ext>
            </a:extLst>
          </p:cNvPr>
          <p:cNvSpPr txBox="1"/>
          <p:nvPr userDrawn="1">
            <p:custDataLst>
              <p:tags r:id="rId1"/>
            </p:custDataLst>
          </p:nvPr>
        </p:nvSpPr>
        <p:spPr>
          <a:xfrm>
            <a:off x="8462230" y="272535"/>
            <a:ext cx="3404333" cy="184666"/>
          </a:xfrm>
          <a:prstGeom prst="rect">
            <a:avLst/>
          </a:prstGeom>
          <a:noFill/>
        </p:spPr>
        <p:txBody>
          <a:bodyPr wrap="square" lIns="0" tIns="0" rIns="0" bIns="0" rtlCol="0">
            <a:spAutoFit/>
          </a:bodyPr>
          <a:lstStyle/>
          <a:p>
            <a:pPr algn="r"/>
            <a:r>
              <a:rPr lang="sv-SE" sz="1200" b="1">
                <a:solidFill>
                  <a:schemeClr val="bg1"/>
                </a:solidFill>
              </a:rPr>
              <a:t>SOC, SOCGA, Enheten digitalt stöd o säkerh</a:t>
            </a:r>
            <a:endParaRPr lang="sv-SE" sz="1200" b="1" dirty="0">
              <a:solidFill>
                <a:schemeClr val="bg1"/>
              </a:solidFill>
            </a:endParaRPr>
          </a:p>
        </p:txBody>
      </p:sp>
      <p:sp>
        <p:nvSpPr>
          <p:cNvPr id="42" name="textruta 8" descr="Länk: jonkoping.se">
            <a:hlinkClick r:id="rId5"/>
            <a:extLst>
              <a:ext uri="{FF2B5EF4-FFF2-40B4-BE49-F238E27FC236}">
                <a16:creationId xmlns:a16="http://schemas.microsoft.com/office/drawing/2014/main" id="{2E52E29F-0E69-590B-87F2-CFFDAB70DBBB}"/>
              </a:ext>
            </a:extLst>
          </p:cNvPr>
          <p:cNvSpPr txBox="1"/>
          <p:nvPr userDrawn="1"/>
        </p:nvSpPr>
        <p:spPr>
          <a:xfrm>
            <a:off x="684766" y="6235525"/>
            <a:ext cx="1183016" cy="230832"/>
          </a:xfrm>
          <a:prstGeom prst="rect">
            <a:avLst/>
          </a:prstGeom>
          <a:noFill/>
        </p:spPr>
        <p:txBody>
          <a:bodyPr wrap="none" lIns="0" tIns="0" rIns="0" bIns="0" rtlCol="0">
            <a:spAutoFit/>
          </a:bodyPr>
          <a:lstStyle/>
          <a:p>
            <a:r>
              <a:rPr lang="sv-SE" sz="1500" b="1" dirty="0">
                <a:solidFill>
                  <a:schemeClr val="bg1"/>
                </a:solidFill>
              </a:rPr>
              <a:t>jonkoping.se</a:t>
            </a:r>
          </a:p>
        </p:txBody>
      </p:sp>
    </p:spTree>
    <p:extLst>
      <p:ext uri="{BB962C8B-B14F-4D97-AF65-F5344CB8AC3E}">
        <p14:creationId xmlns:p14="http://schemas.microsoft.com/office/powerpoint/2010/main" val="13830062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204" userDrawn="1">
          <p15:clr>
            <a:srgbClr val="FBAE40"/>
          </p15:clr>
        </p15:guide>
        <p15:guide id="4" pos="7488" userDrawn="1">
          <p15:clr>
            <a:srgbClr val="FBAE40"/>
          </p15:clr>
        </p15:guide>
        <p15:guide id="5" orient="horz" pos="192" userDrawn="1">
          <p15:clr>
            <a:srgbClr val="FBAE40"/>
          </p15:clr>
        </p15:guide>
        <p15:guide id="6" orient="horz" pos="408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under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sv-SE"/>
              <a:t>Klicka här för att ändra mall för rubrikformat</a:t>
            </a:r>
            <a:endParaRPr lang="sv-SE" dirty="0"/>
          </a:p>
        </p:txBody>
      </p:sp>
      <p:sp>
        <p:nvSpPr>
          <p:cNvPr id="7" name="Platshållare för text 2">
            <a:extLst>
              <a:ext uri="{FF2B5EF4-FFF2-40B4-BE49-F238E27FC236}">
                <a16:creationId xmlns:a16="http://schemas.microsoft.com/office/drawing/2014/main" id="{35455EE5-ABF8-4A43-BF46-96898F11C497}"/>
              </a:ext>
            </a:extLst>
          </p:cNvPr>
          <p:cNvSpPr>
            <a:spLocks noGrp="1"/>
          </p:cNvSpPr>
          <p:nvPr>
            <p:ph type="body" idx="13" hasCustomPrompt="1"/>
          </p:nvPr>
        </p:nvSpPr>
        <p:spPr>
          <a:xfrm>
            <a:off x="676275" y="1962150"/>
            <a:ext cx="10823574" cy="28892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76275" y="2505075"/>
            <a:ext cx="10823575" cy="324951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62846B34-6AE1-48FF-A016-14596320DF93}" type="datetime1">
              <a:rPr lang="sv-SE" smtClean="0"/>
              <a:t>2025-03-03</a:t>
            </a:fld>
            <a:endParaRPr lang="sv-SE" dirty="0"/>
          </a:p>
        </p:txBody>
      </p:sp>
      <p:sp>
        <p:nvSpPr>
          <p:cNvPr id="6" name="Platshållare för bildnummer 5">
            <a:extLst>
              <a:ext uri="{FF2B5EF4-FFF2-40B4-BE49-F238E27FC236}">
                <a16:creationId xmlns:a16="http://schemas.microsoft.com/office/drawing/2014/main" id="{47B80546-BDD7-4D54-A34D-F9B91130B63D}"/>
              </a:ext>
            </a:extLst>
          </p:cNvPr>
          <p:cNvSpPr>
            <a:spLocks noGrp="1"/>
          </p:cNvSpPr>
          <p:nvPr>
            <p:ph type="sldNum" sz="quarter" idx="14"/>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2341615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spalt">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12D1127C-A32A-4764-9EBF-3EA7840FBC2A}"/>
              </a:ext>
            </a:extLst>
          </p:cNvPr>
          <p:cNvSpPr>
            <a:spLocks noGrp="1"/>
          </p:cNvSpPr>
          <p:nvPr>
            <p:ph type="title"/>
          </p:nvPr>
        </p:nvSpPr>
        <p:spPr>
          <a:xfrm>
            <a:off x="676275" y="457200"/>
            <a:ext cx="10823575" cy="1119239"/>
          </a:xfrm>
        </p:spPr>
        <p:txBody>
          <a:body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02676758-DB6F-48D8-951C-8F4205231323}"/>
              </a:ext>
            </a:extLst>
          </p:cNvPr>
          <p:cNvSpPr>
            <a:spLocks noGrp="1"/>
          </p:cNvSpPr>
          <p:nvPr>
            <p:ph type="body" idx="1" hasCustomPrompt="1"/>
          </p:nvPr>
        </p:nvSpPr>
        <p:spPr>
          <a:xfrm>
            <a:off x="676275" y="1962150"/>
            <a:ext cx="5112000" cy="28892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4" name="Platshållare för innehåll 3">
            <a:extLst>
              <a:ext uri="{FF2B5EF4-FFF2-40B4-BE49-F238E27FC236}">
                <a16:creationId xmlns:a16="http://schemas.microsoft.com/office/drawing/2014/main" id="{BBB91D99-D2D3-4056-9A06-DB9129319516}"/>
              </a:ext>
            </a:extLst>
          </p:cNvPr>
          <p:cNvSpPr>
            <a:spLocks noGrp="1"/>
          </p:cNvSpPr>
          <p:nvPr>
            <p:ph sz="half" idx="2"/>
          </p:nvPr>
        </p:nvSpPr>
        <p:spPr>
          <a:xfrm>
            <a:off x="676275" y="2505075"/>
            <a:ext cx="5112000" cy="33147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7E824975-61ED-493C-8BC1-B24F652A91B6}"/>
              </a:ext>
            </a:extLst>
          </p:cNvPr>
          <p:cNvSpPr>
            <a:spLocks noGrp="1"/>
          </p:cNvSpPr>
          <p:nvPr>
            <p:ph type="dt" sz="half" idx="10"/>
          </p:nvPr>
        </p:nvSpPr>
        <p:spPr/>
        <p:txBody>
          <a:bodyPr/>
          <a:lstStyle/>
          <a:p>
            <a:fld id="{7A650E70-52F2-4844-B77E-B283B2503050}" type="datetime1">
              <a:rPr lang="sv-SE" smtClean="0"/>
              <a:t>2025-03-03</a:t>
            </a:fld>
            <a:endParaRPr lang="sv-SE" dirty="0"/>
          </a:p>
        </p:txBody>
      </p:sp>
      <p:sp>
        <p:nvSpPr>
          <p:cNvPr id="13" name="Platshållare för text 2">
            <a:extLst>
              <a:ext uri="{FF2B5EF4-FFF2-40B4-BE49-F238E27FC236}">
                <a16:creationId xmlns:a16="http://schemas.microsoft.com/office/drawing/2014/main" id="{83B90BA5-CBD5-4671-B4E8-EBC6F17DE4E1}"/>
              </a:ext>
            </a:extLst>
          </p:cNvPr>
          <p:cNvSpPr>
            <a:spLocks noGrp="1"/>
          </p:cNvSpPr>
          <p:nvPr>
            <p:ph type="body" idx="13" hasCustomPrompt="1"/>
          </p:nvPr>
        </p:nvSpPr>
        <p:spPr>
          <a:xfrm>
            <a:off x="6386513" y="1962150"/>
            <a:ext cx="5112000" cy="28892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14" name="Platshållare för innehåll 3">
            <a:extLst>
              <a:ext uri="{FF2B5EF4-FFF2-40B4-BE49-F238E27FC236}">
                <a16:creationId xmlns:a16="http://schemas.microsoft.com/office/drawing/2014/main" id="{21D41C3F-306B-408F-922C-5F4A2071C178}"/>
              </a:ext>
            </a:extLst>
          </p:cNvPr>
          <p:cNvSpPr>
            <a:spLocks noGrp="1"/>
          </p:cNvSpPr>
          <p:nvPr>
            <p:ph sz="half" idx="14"/>
          </p:nvPr>
        </p:nvSpPr>
        <p:spPr>
          <a:xfrm>
            <a:off x="6386513" y="2505075"/>
            <a:ext cx="5112000" cy="33147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Platshållare för bildnummer 1">
            <a:extLst>
              <a:ext uri="{FF2B5EF4-FFF2-40B4-BE49-F238E27FC236}">
                <a16:creationId xmlns:a16="http://schemas.microsoft.com/office/drawing/2014/main" id="{D7D86861-5DDF-4B36-9248-9611E8D74313}"/>
              </a:ext>
            </a:extLst>
          </p:cNvPr>
          <p:cNvSpPr>
            <a:spLocks noGrp="1"/>
          </p:cNvSpPr>
          <p:nvPr>
            <p:ph type="sldNum" sz="quarter" idx="15"/>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1131848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12D1127C-A32A-4764-9EBF-3EA7840FBC2A}"/>
              </a:ext>
            </a:extLst>
          </p:cNvPr>
          <p:cNvSpPr>
            <a:spLocks noGrp="1"/>
          </p:cNvSpPr>
          <p:nvPr>
            <p:ph type="title" hasCustomPrompt="1"/>
          </p:nvPr>
        </p:nvSpPr>
        <p:spPr>
          <a:xfrm>
            <a:off x="676276" y="457200"/>
            <a:ext cx="5112000" cy="1119239"/>
          </a:xfrm>
        </p:spPr>
        <p:txBody>
          <a:bodyPr/>
          <a:lstStyle/>
          <a:p>
            <a:r>
              <a:rPr lang="sv-SE" dirty="0"/>
              <a:t>Lägg till rubrik</a:t>
            </a:r>
          </a:p>
        </p:txBody>
      </p:sp>
      <p:sp>
        <p:nvSpPr>
          <p:cNvPr id="3" name="Platshållare för text 2">
            <a:extLst>
              <a:ext uri="{FF2B5EF4-FFF2-40B4-BE49-F238E27FC236}">
                <a16:creationId xmlns:a16="http://schemas.microsoft.com/office/drawing/2014/main" id="{02676758-DB6F-48D8-951C-8F4205231323}"/>
              </a:ext>
            </a:extLst>
          </p:cNvPr>
          <p:cNvSpPr>
            <a:spLocks noGrp="1"/>
          </p:cNvSpPr>
          <p:nvPr>
            <p:ph type="body" idx="1" hasCustomPrompt="1"/>
          </p:nvPr>
        </p:nvSpPr>
        <p:spPr>
          <a:xfrm>
            <a:off x="676275" y="1962150"/>
            <a:ext cx="5112000" cy="28892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4" name="Platshållare för innehåll 3">
            <a:extLst>
              <a:ext uri="{FF2B5EF4-FFF2-40B4-BE49-F238E27FC236}">
                <a16:creationId xmlns:a16="http://schemas.microsoft.com/office/drawing/2014/main" id="{BBB91D99-D2D3-4056-9A06-DB9129319516}"/>
              </a:ext>
            </a:extLst>
          </p:cNvPr>
          <p:cNvSpPr>
            <a:spLocks noGrp="1"/>
          </p:cNvSpPr>
          <p:nvPr>
            <p:ph sz="half" idx="2"/>
          </p:nvPr>
        </p:nvSpPr>
        <p:spPr>
          <a:xfrm>
            <a:off x="676275" y="2505075"/>
            <a:ext cx="5112000" cy="33147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bild 10">
            <a:extLst>
              <a:ext uri="{FF2B5EF4-FFF2-40B4-BE49-F238E27FC236}">
                <a16:creationId xmlns:a16="http://schemas.microsoft.com/office/drawing/2014/main" id="{8F14E7B6-73EA-4AC9-8D8C-326043320623}"/>
              </a:ext>
            </a:extLst>
          </p:cNvPr>
          <p:cNvSpPr>
            <a:spLocks noGrp="1"/>
          </p:cNvSpPr>
          <p:nvPr>
            <p:ph type="pic" sz="quarter" idx="13"/>
          </p:nvPr>
        </p:nvSpPr>
        <p:spPr>
          <a:xfrm>
            <a:off x="6096000" y="1104900"/>
            <a:ext cx="5770563" cy="4552950"/>
          </a:xfrm>
        </p:spPr>
        <p:txBody>
          <a:bodyPr/>
          <a:lstStyle/>
          <a:p>
            <a:r>
              <a:rPr lang="sv-SE"/>
              <a:t>Klicka på ikonen för att lägga till en bild</a:t>
            </a:r>
            <a:endParaRPr lang="sv-SE" dirty="0"/>
          </a:p>
        </p:txBody>
      </p:sp>
      <p:sp>
        <p:nvSpPr>
          <p:cNvPr id="7" name="Platshållare för datum 6">
            <a:extLst>
              <a:ext uri="{FF2B5EF4-FFF2-40B4-BE49-F238E27FC236}">
                <a16:creationId xmlns:a16="http://schemas.microsoft.com/office/drawing/2014/main" id="{7E824975-61ED-493C-8BC1-B24F652A91B6}"/>
              </a:ext>
            </a:extLst>
          </p:cNvPr>
          <p:cNvSpPr>
            <a:spLocks noGrp="1"/>
          </p:cNvSpPr>
          <p:nvPr>
            <p:ph type="dt" sz="half" idx="10"/>
          </p:nvPr>
        </p:nvSpPr>
        <p:spPr/>
        <p:txBody>
          <a:bodyPr/>
          <a:lstStyle/>
          <a:p>
            <a:fld id="{BD512E91-D54E-4432-8037-AA3153FCF981}" type="datetime1">
              <a:rPr lang="sv-SE" smtClean="0"/>
              <a:t>2025-03-03</a:t>
            </a:fld>
            <a:endParaRPr lang="sv-SE" dirty="0"/>
          </a:p>
        </p:txBody>
      </p:sp>
      <p:sp>
        <p:nvSpPr>
          <p:cNvPr id="2" name="Platshållare för bildnummer 1">
            <a:extLst>
              <a:ext uri="{FF2B5EF4-FFF2-40B4-BE49-F238E27FC236}">
                <a16:creationId xmlns:a16="http://schemas.microsoft.com/office/drawing/2014/main" id="{53EB3E69-4AD1-4DE0-AC66-E0293599B91D}"/>
              </a:ext>
            </a:extLst>
          </p:cNvPr>
          <p:cNvSpPr>
            <a:spLocks noGrp="1"/>
          </p:cNvSpPr>
          <p:nvPr>
            <p:ph type="sldNum" sz="quarter" idx="14"/>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2200466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ch statistik">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12D1127C-A32A-4764-9EBF-3EA7840FBC2A}"/>
              </a:ext>
            </a:extLst>
          </p:cNvPr>
          <p:cNvSpPr>
            <a:spLocks noGrp="1"/>
          </p:cNvSpPr>
          <p:nvPr>
            <p:ph type="title" hasCustomPrompt="1"/>
          </p:nvPr>
        </p:nvSpPr>
        <p:spPr>
          <a:xfrm>
            <a:off x="676276" y="457200"/>
            <a:ext cx="5112000" cy="1119239"/>
          </a:xfrm>
        </p:spPr>
        <p:txBody>
          <a:bodyPr/>
          <a:lstStyle/>
          <a:p>
            <a:r>
              <a:rPr lang="sv-SE" dirty="0"/>
              <a:t>Lägg till rubrik</a:t>
            </a:r>
          </a:p>
        </p:txBody>
      </p:sp>
      <p:sp>
        <p:nvSpPr>
          <p:cNvPr id="3" name="Platshållare för text 2">
            <a:extLst>
              <a:ext uri="{FF2B5EF4-FFF2-40B4-BE49-F238E27FC236}">
                <a16:creationId xmlns:a16="http://schemas.microsoft.com/office/drawing/2014/main" id="{02676758-DB6F-48D8-951C-8F4205231323}"/>
              </a:ext>
            </a:extLst>
          </p:cNvPr>
          <p:cNvSpPr>
            <a:spLocks noGrp="1"/>
          </p:cNvSpPr>
          <p:nvPr>
            <p:ph type="body" idx="1" hasCustomPrompt="1"/>
          </p:nvPr>
        </p:nvSpPr>
        <p:spPr>
          <a:xfrm>
            <a:off x="676275" y="1962150"/>
            <a:ext cx="5112000" cy="28892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4" name="Platshållare för innehåll 3">
            <a:extLst>
              <a:ext uri="{FF2B5EF4-FFF2-40B4-BE49-F238E27FC236}">
                <a16:creationId xmlns:a16="http://schemas.microsoft.com/office/drawing/2014/main" id="{BBB91D99-D2D3-4056-9A06-DB9129319516}"/>
              </a:ext>
            </a:extLst>
          </p:cNvPr>
          <p:cNvSpPr>
            <a:spLocks noGrp="1"/>
          </p:cNvSpPr>
          <p:nvPr>
            <p:ph sz="half" idx="2"/>
          </p:nvPr>
        </p:nvSpPr>
        <p:spPr>
          <a:xfrm>
            <a:off x="676275" y="2505075"/>
            <a:ext cx="5112000" cy="33147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7E824975-61ED-493C-8BC1-B24F652A91B6}"/>
              </a:ext>
            </a:extLst>
          </p:cNvPr>
          <p:cNvSpPr>
            <a:spLocks noGrp="1"/>
          </p:cNvSpPr>
          <p:nvPr>
            <p:ph type="dt" sz="half" idx="10"/>
          </p:nvPr>
        </p:nvSpPr>
        <p:spPr/>
        <p:txBody>
          <a:bodyPr/>
          <a:lstStyle/>
          <a:p>
            <a:fld id="{DBA79667-74C0-42A9-BFB3-068EB0151847}" type="datetime1">
              <a:rPr lang="sv-SE" smtClean="0"/>
              <a:t>2025-03-03</a:t>
            </a:fld>
            <a:endParaRPr lang="sv-SE" dirty="0"/>
          </a:p>
        </p:txBody>
      </p:sp>
      <p:sp>
        <p:nvSpPr>
          <p:cNvPr id="12" name="Platshållare för innehåll 11">
            <a:extLst>
              <a:ext uri="{FF2B5EF4-FFF2-40B4-BE49-F238E27FC236}">
                <a16:creationId xmlns:a16="http://schemas.microsoft.com/office/drawing/2014/main" id="{94624273-12A6-434A-9183-70A1BB6424E2}"/>
              </a:ext>
            </a:extLst>
          </p:cNvPr>
          <p:cNvSpPr>
            <a:spLocks noGrp="1"/>
          </p:cNvSpPr>
          <p:nvPr>
            <p:ph sz="quarter" idx="14"/>
          </p:nvPr>
        </p:nvSpPr>
        <p:spPr>
          <a:xfrm>
            <a:off x="6096000" y="1104899"/>
            <a:ext cx="5770563" cy="4552950"/>
          </a:xfrm>
          <a:custGeom>
            <a:avLst/>
            <a:gdLst>
              <a:gd name="connsiteX0" fmla="*/ 0 w 5770563"/>
              <a:gd name="connsiteY0" fmla="*/ 0 h 4552950"/>
              <a:gd name="connsiteX1" fmla="*/ 5770563 w 5770563"/>
              <a:gd name="connsiteY1" fmla="*/ 0 h 4552950"/>
              <a:gd name="connsiteX2" fmla="*/ 5770563 w 5770563"/>
              <a:gd name="connsiteY2" fmla="*/ 4552950 h 4552950"/>
              <a:gd name="connsiteX3" fmla="*/ 0 w 5770563"/>
              <a:gd name="connsiteY3" fmla="*/ 4552950 h 4552950"/>
            </a:gdLst>
            <a:ahLst/>
            <a:cxnLst>
              <a:cxn ang="0">
                <a:pos x="connsiteX0" y="connsiteY0"/>
              </a:cxn>
              <a:cxn ang="0">
                <a:pos x="connsiteX1" y="connsiteY1"/>
              </a:cxn>
              <a:cxn ang="0">
                <a:pos x="connsiteX2" y="connsiteY2"/>
              </a:cxn>
              <a:cxn ang="0">
                <a:pos x="connsiteX3" y="connsiteY3"/>
              </a:cxn>
            </a:cxnLst>
            <a:rect l="l" t="t" r="r" b="b"/>
            <a:pathLst>
              <a:path w="5770563" h="4552950">
                <a:moveTo>
                  <a:pt x="0" y="0"/>
                </a:moveTo>
                <a:lnTo>
                  <a:pt x="5770563" y="0"/>
                </a:lnTo>
                <a:lnTo>
                  <a:pt x="5770563" y="4552950"/>
                </a:lnTo>
                <a:lnTo>
                  <a:pt x="0" y="4552950"/>
                </a:lnTo>
                <a:close/>
              </a:path>
            </a:pathLst>
          </a:custGeom>
        </p:spPr>
        <p:txBody>
          <a:bodyPr wrap="square">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Platshållare för bildnummer 1">
            <a:extLst>
              <a:ext uri="{FF2B5EF4-FFF2-40B4-BE49-F238E27FC236}">
                <a16:creationId xmlns:a16="http://schemas.microsoft.com/office/drawing/2014/main" id="{714CBFA1-BA8A-48A9-9A8E-CB49308C8649}"/>
              </a:ext>
            </a:extLst>
          </p:cNvPr>
          <p:cNvSpPr>
            <a:spLocks noGrp="1"/>
          </p:cNvSpPr>
          <p:nvPr>
            <p:ph type="sldNum" sz="quarter" idx="15"/>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1831819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76275" y="1895475"/>
            <a:ext cx="10823575" cy="38671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5E450D24-09A4-4DD3-9F52-E890DB75B942}" type="datetime1">
              <a:rPr lang="sv-SE" smtClean="0"/>
              <a:t>2025-03-03</a:t>
            </a:fld>
            <a:endParaRPr lang="sv-SE" dirty="0"/>
          </a:p>
        </p:txBody>
      </p:sp>
      <p:sp>
        <p:nvSpPr>
          <p:cNvPr id="6" name="Platshållare för bildnummer 5">
            <a:extLst>
              <a:ext uri="{FF2B5EF4-FFF2-40B4-BE49-F238E27FC236}">
                <a16:creationId xmlns:a16="http://schemas.microsoft.com/office/drawing/2014/main" id="{F3F96AE2-BBA7-44D3-AE4B-564C998DD842}"/>
              </a:ext>
            </a:extLst>
          </p:cNvPr>
          <p:cNvSpPr>
            <a:spLocks noGrp="1"/>
          </p:cNvSpPr>
          <p:nvPr>
            <p:ph type="sldNum" sz="quarter" idx="12"/>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2054511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e 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sv-SE"/>
              <a:t>Klicka här för att ändra mall för rubrikformat</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67E228DF-27D8-403F-B515-184D73FAFE1B}" type="datetime1">
              <a:rPr lang="sv-SE" smtClean="0"/>
              <a:t>2025-03-03</a:t>
            </a:fld>
            <a:endParaRPr lang="sv-SE" dirty="0"/>
          </a:p>
        </p:txBody>
      </p:sp>
      <p:sp>
        <p:nvSpPr>
          <p:cNvPr id="12" name="Platshållare för text 11">
            <a:extLst>
              <a:ext uri="{FF2B5EF4-FFF2-40B4-BE49-F238E27FC236}">
                <a16:creationId xmlns:a16="http://schemas.microsoft.com/office/drawing/2014/main" id="{6C8DAF90-B733-4FFC-85F7-CEEDED8E898A}"/>
              </a:ext>
            </a:extLst>
          </p:cNvPr>
          <p:cNvSpPr>
            <a:spLocks noGrp="1"/>
          </p:cNvSpPr>
          <p:nvPr>
            <p:ph type="body" sz="quarter" idx="13" hasCustomPrompt="1"/>
          </p:nvPr>
        </p:nvSpPr>
        <p:spPr>
          <a:xfrm>
            <a:off x="690564" y="1905002"/>
            <a:ext cx="3367086" cy="676273"/>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chemeClr val="accent1"/>
          </a:solidFill>
        </p:spPr>
        <p:txBody>
          <a:bodyPr wrap="square" lIns="180000" rIns="180000" anchor="ctr">
            <a:noAutofit/>
          </a:bodyPr>
          <a:lstStyle>
            <a:lvl1pPr marL="0" indent="0">
              <a:buNone/>
              <a:defRPr b="1"/>
            </a:lvl1pPr>
          </a:lstStyle>
          <a:p>
            <a:pPr lvl="0"/>
            <a:r>
              <a:rPr lang="sv-SE" dirty="0"/>
              <a:t>Rubrik</a:t>
            </a:r>
          </a:p>
        </p:txBody>
      </p:sp>
      <p:sp>
        <p:nvSpPr>
          <p:cNvPr id="14" name="Platshållare för text 13">
            <a:extLst>
              <a:ext uri="{FF2B5EF4-FFF2-40B4-BE49-F238E27FC236}">
                <a16:creationId xmlns:a16="http://schemas.microsoft.com/office/drawing/2014/main" id="{7AA1F10C-2C67-4F10-9366-9C58DB0DCF65}"/>
              </a:ext>
            </a:extLst>
          </p:cNvPr>
          <p:cNvSpPr>
            <a:spLocks noGrp="1"/>
          </p:cNvSpPr>
          <p:nvPr>
            <p:ph type="body" sz="quarter" idx="14" hasCustomPrompt="1"/>
          </p:nvPr>
        </p:nvSpPr>
        <p:spPr>
          <a:xfrm>
            <a:off x="690564" y="2580642"/>
            <a:ext cx="3367086" cy="2806698"/>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rgbClr val="E5F2F9"/>
          </a:solidFill>
        </p:spPr>
        <p:txBody>
          <a:bodyPr wrap="square" lIns="180000" tIns="180000" rIns="180000" bIns="180000" anchor="t">
            <a:noAutofit/>
          </a:bodyPr>
          <a:lstStyle>
            <a:lvl1pPr marL="0" indent="0">
              <a:buNone/>
              <a:defRPr b="0">
                <a:solidFill>
                  <a:schemeClr val="bg1"/>
                </a:solidFill>
              </a:defRPr>
            </a:lvl1pPr>
          </a:lstStyle>
          <a:p>
            <a:pPr lvl="0"/>
            <a:r>
              <a:rPr lang="sv-SE" dirty="0"/>
              <a:t>Brödtext</a:t>
            </a:r>
          </a:p>
        </p:txBody>
      </p:sp>
      <p:sp>
        <p:nvSpPr>
          <p:cNvPr id="15" name="Platshållare för text 14">
            <a:extLst>
              <a:ext uri="{FF2B5EF4-FFF2-40B4-BE49-F238E27FC236}">
                <a16:creationId xmlns:a16="http://schemas.microsoft.com/office/drawing/2014/main" id="{8A99E8BD-617F-4300-A4A2-9E5B65185F35}"/>
              </a:ext>
            </a:extLst>
          </p:cNvPr>
          <p:cNvSpPr>
            <a:spLocks noGrp="1"/>
          </p:cNvSpPr>
          <p:nvPr>
            <p:ph type="body" sz="quarter" idx="15" hasCustomPrompt="1"/>
          </p:nvPr>
        </p:nvSpPr>
        <p:spPr>
          <a:xfrm>
            <a:off x="4412457" y="1905002"/>
            <a:ext cx="3367086" cy="676273"/>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chemeClr val="accent1"/>
          </a:solidFill>
        </p:spPr>
        <p:txBody>
          <a:bodyPr wrap="square" lIns="180000" rIns="180000" anchor="ctr">
            <a:noAutofit/>
          </a:bodyPr>
          <a:lstStyle>
            <a:lvl1pPr marL="0" indent="0">
              <a:buNone/>
              <a:defRPr b="1"/>
            </a:lvl1pPr>
          </a:lstStyle>
          <a:p>
            <a:pPr lvl="0"/>
            <a:r>
              <a:rPr lang="sv-SE" dirty="0"/>
              <a:t>Rubrik</a:t>
            </a:r>
          </a:p>
        </p:txBody>
      </p:sp>
      <p:sp>
        <p:nvSpPr>
          <p:cNvPr id="16" name="Platshållare för text 15">
            <a:extLst>
              <a:ext uri="{FF2B5EF4-FFF2-40B4-BE49-F238E27FC236}">
                <a16:creationId xmlns:a16="http://schemas.microsoft.com/office/drawing/2014/main" id="{63D604BC-42B6-48EA-B7D1-69B3CC594134}"/>
              </a:ext>
            </a:extLst>
          </p:cNvPr>
          <p:cNvSpPr>
            <a:spLocks noGrp="1"/>
          </p:cNvSpPr>
          <p:nvPr>
            <p:ph type="body" sz="quarter" idx="16" hasCustomPrompt="1"/>
          </p:nvPr>
        </p:nvSpPr>
        <p:spPr>
          <a:xfrm>
            <a:off x="4412457" y="2580642"/>
            <a:ext cx="3367086" cy="2806698"/>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rgbClr val="E5F2F9"/>
          </a:solidFill>
        </p:spPr>
        <p:txBody>
          <a:bodyPr wrap="square" lIns="180000" tIns="180000" rIns="180000" bIns="180000" anchor="t">
            <a:noAutofit/>
          </a:bodyPr>
          <a:lstStyle>
            <a:lvl1pPr marL="0" indent="0">
              <a:buNone/>
              <a:defRPr b="0">
                <a:solidFill>
                  <a:schemeClr val="bg1"/>
                </a:solidFill>
              </a:defRPr>
            </a:lvl1pPr>
          </a:lstStyle>
          <a:p>
            <a:pPr lvl="0"/>
            <a:r>
              <a:rPr lang="sv-SE" dirty="0"/>
              <a:t>Brödtext</a:t>
            </a:r>
          </a:p>
        </p:txBody>
      </p:sp>
      <p:sp>
        <p:nvSpPr>
          <p:cNvPr id="17" name="Platshållare för text 16">
            <a:extLst>
              <a:ext uri="{FF2B5EF4-FFF2-40B4-BE49-F238E27FC236}">
                <a16:creationId xmlns:a16="http://schemas.microsoft.com/office/drawing/2014/main" id="{B1793143-7DB8-4AC5-9A8C-AB8620C0B129}"/>
              </a:ext>
            </a:extLst>
          </p:cNvPr>
          <p:cNvSpPr>
            <a:spLocks noGrp="1"/>
          </p:cNvSpPr>
          <p:nvPr>
            <p:ph type="body" sz="quarter" idx="17" hasCustomPrompt="1"/>
          </p:nvPr>
        </p:nvSpPr>
        <p:spPr>
          <a:xfrm>
            <a:off x="8134350" y="1905002"/>
            <a:ext cx="3367086" cy="676273"/>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chemeClr val="accent1"/>
          </a:solidFill>
        </p:spPr>
        <p:txBody>
          <a:bodyPr wrap="square" lIns="180000" rIns="180000" anchor="ctr">
            <a:noAutofit/>
          </a:bodyPr>
          <a:lstStyle>
            <a:lvl1pPr marL="0" indent="0">
              <a:buNone/>
              <a:defRPr b="1"/>
            </a:lvl1pPr>
          </a:lstStyle>
          <a:p>
            <a:pPr lvl="0"/>
            <a:r>
              <a:rPr lang="sv-SE" dirty="0"/>
              <a:t>Rubrik</a:t>
            </a:r>
          </a:p>
        </p:txBody>
      </p:sp>
      <p:sp>
        <p:nvSpPr>
          <p:cNvPr id="18" name="Platshållare för text 17">
            <a:extLst>
              <a:ext uri="{FF2B5EF4-FFF2-40B4-BE49-F238E27FC236}">
                <a16:creationId xmlns:a16="http://schemas.microsoft.com/office/drawing/2014/main" id="{E0D291EB-C215-4B27-98F4-32398C6491D6}"/>
              </a:ext>
            </a:extLst>
          </p:cNvPr>
          <p:cNvSpPr>
            <a:spLocks noGrp="1"/>
          </p:cNvSpPr>
          <p:nvPr>
            <p:ph type="body" sz="quarter" idx="18" hasCustomPrompt="1"/>
          </p:nvPr>
        </p:nvSpPr>
        <p:spPr>
          <a:xfrm>
            <a:off x="8134350" y="2580642"/>
            <a:ext cx="3367086" cy="2806698"/>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rgbClr val="E5F2F9"/>
          </a:solidFill>
        </p:spPr>
        <p:txBody>
          <a:bodyPr wrap="square" lIns="180000" tIns="180000" rIns="180000" bIns="180000" anchor="t">
            <a:noAutofit/>
          </a:bodyPr>
          <a:lstStyle>
            <a:lvl1pPr marL="0" indent="0">
              <a:buNone/>
              <a:defRPr b="0">
                <a:solidFill>
                  <a:schemeClr val="bg1"/>
                </a:solidFill>
              </a:defRPr>
            </a:lvl1pPr>
          </a:lstStyle>
          <a:p>
            <a:pPr lvl="0"/>
            <a:r>
              <a:rPr lang="sv-SE" dirty="0"/>
              <a:t>Brödtext</a:t>
            </a:r>
          </a:p>
        </p:txBody>
      </p:sp>
      <p:sp>
        <p:nvSpPr>
          <p:cNvPr id="3" name="Platshållare för bildnummer 2">
            <a:extLst>
              <a:ext uri="{FF2B5EF4-FFF2-40B4-BE49-F238E27FC236}">
                <a16:creationId xmlns:a16="http://schemas.microsoft.com/office/drawing/2014/main" id="{B8AC32A6-EEFC-4678-B42F-A3EDDA7FF0D3}"/>
              </a:ext>
            </a:extLst>
          </p:cNvPr>
          <p:cNvSpPr>
            <a:spLocks noGrp="1"/>
          </p:cNvSpPr>
          <p:nvPr>
            <p:ph type="sldNum" sz="quarter" idx="19"/>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2734569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Cita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hasCustomPrompt="1"/>
          </p:nvPr>
        </p:nvSpPr>
        <p:spPr>
          <a:xfrm>
            <a:off x="1204913" y="1078706"/>
            <a:ext cx="9782175" cy="2852737"/>
          </a:xfrm>
        </p:spPr>
        <p:txBody>
          <a:bodyPr anchor="b"/>
          <a:lstStyle>
            <a:lvl1pPr algn="ctr">
              <a:defRPr sz="4000" i="1"/>
            </a:lvl1pPr>
          </a:lstStyle>
          <a:p>
            <a:r>
              <a:rPr lang="sv-SE" dirty="0"/>
              <a:t>”Citat”</a:t>
            </a:r>
          </a:p>
        </p:txBody>
      </p:sp>
      <p:sp>
        <p:nvSpPr>
          <p:cNvPr id="3" name="Platshållare för text 2">
            <a:extLst>
              <a:ext uri="{FF2B5EF4-FFF2-40B4-BE49-F238E27FC236}">
                <a16:creationId xmlns:a16="http://schemas.microsoft.com/office/drawing/2014/main" id="{81D78077-8D23-4A9C-AD57-B41C92D6A8D4}"/>
              </a:ext>
            </a:extLst>
          </p:cNvPr>
          <p:cNvSpPr>
            <a:spLocks noGrp="1"/>
          </p:cNvSpPr>
          <p:nvPr>
            <p:ph type="body" idx="1" hasCustomPrompt="1"/>
          </p:nvPr>
        </p:nvSpPr>
        <p:spPr>
          <a:xfrm>
            <a:off x="1204912" y="4179888"/>
            <a:ext cx="9782175"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Förnamn Efternamn</a:t>
            </a:r>
          </a:p>
        </p:txBody>
      </p:sp>
      <p:sp>
        <p:nvSpPr>
          <p:cNvPr id="4" name="Platshållare för datum 3">
            <a:extLst>
              <a:ext uri="{FF2B5EF4-FFF2-40B4-BE49-F238E27FC236}">
                <a16:creationId xmlns:a16="http://schemas.microsoft.com/office/drawing/2014/main" id="{15FD365D-8709-4288-B31C-9EDA4CFD9EE3}"/>
              </a:ext>
            </a:extLst>
          </p:cNvPr>
          <p:cNvSpPr>
            <a:spLocks noGrp="1"/>
          </p:cNvSpPr>
          <p:nvPr>
            <p:ph type="dt" sz="half" idx="10"/>
          </p:nvPr>
        </p:nvSpPr>
        <p:spPr/>
        <p:txBody>
          <a:bodyPr/>
          <a:lstStyle/>
          <a:p>
            <a:fld id="{B50978B6-5809-4304-8DFB-41C5B31DE492}" type="datetime1">
              <a:rPr lang="sv-SE" smtClean="0"/>
              <a:t>2025-03-03</a:t>
            </a:fld>
            <a:endParaRPr lang="sv-SE" dirty="0"/>
          </a:p>
        </p:txBody>
      </p:sp>
      <p:sp>
        <p:nvSpPr>
          <p:cNvPr id="6" name="Platshållare för bildnummer 5">
            <a:extLst>
              <a:ext uri="{FF2B5EF4-FFF2-40B4-BE49-F238E27FC236}">
                <a16:creationId xmlns:a16="http://schemas.microsoft.com/office/drawing/2014/main" id="{AC4F8B7E-6867-4808-B549-D0811E3385EF}"/>
              </a:ext>
            </a:extLst>
          </p:cNvPr>
          <p:cNvSpPr>
            <a:spLocks noGrp="1"/>
          </p:cNvSpPr>
          <p:nvPr>
            <p:ph type="sldNum" sz="quarter" idx="12"/>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3601858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www.jonkoping.se/" TargetMode="External"/><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4.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image" Target="../media/image8.sv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7.png"/><Relationship Id="rId2" Type="http://schemas.openxmlformats.org/officeDocument/2006/relationships/slideLayout" Target="../slideLayouts/slideLayout14.xml"/><Relationship Id="rId16" Type="http://schemas.openxmlformats.org/officeDocument/2006/relationships/image" Target="../media/image6.svg"/><Relationship Id="rId20"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png"/><Relationship Id="rId10" Type="http://schemas.openxmlformats.org/officeDocument/2006/relationships/slideLayout" Target="../slideLayouts/slideLayout22.xml"/><Relationship Id="rId19" Type="http://schemas.openxmlformats.org/officeDocument/2006/relationships/hyperlink" Target="https://www.jonkoping.se/" TargetMode="Externa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676275" y="457200"/>
            <a:ext cx="10823575" cy="1119239"/>
          </a:xfrm>
          <a:prstGeom prst="rect">
            <a:avLst/>
          </a:prstGeom>
        </p:spPr>
        <p:txBody>
          <a:bodyPr vert="horz" lIns="0" tIns="0" rIns="0" bIns="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676275" y="1825625"/>
            <a:ext cx="10823575" cy="3928961"/>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336221" y="275693"/>
            <a:ext cx="896937" cy="181508"/>
          </a:xfrm>
          <a:prstGeom prst="rect">
            <a:avLst/>
          </a:prstGeom>
        </p:spPr>
        <p:txBody>
          <a:bodyPr vert="horz" lIns="0" tIns="0" rIns="0" bIns="0" rtlCol="0" anchor="t">
            <a:noAutofit/>
          </a:bodyPr>
          <a:lstStyle>
            <a:lvl1pPr algn="l">
              <a:defRPr sz="1200" b="1">
                <a:solidFill>
                  <a:schemeClr val="tx1">
                    <a:tint val="75000"/>
                  </a:schemeClr>
                </a:solidFill>
              </a:defRPr>
            </a:lvl1pPr>
          </a:lstStyle>
          <a:p>
            <a:fld id="{39B111AE-C9F4-4F48-A210-F090296B8047}" type="datetime1">
              <a:rPr lang="sv-SE" smtClean="0"/>
              <a:t>2025-03-03</a:t>
            </a:fld>
            <a:endParaRPr lang="sv-SE" dirty="0"/>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custDataLst>
              <p:tags r:id="rId14"/>
            </p:custDataLst>
          </p:nvPr>
        </p:nvSpPr>
        <p:spPr>
          <a:xfrm>
            <a:off x="7751763" y="206960"/>
            <a:ext cx="4114800" cy="250241"/>
          </a:xfrm>
          <a:prstGeom prst="rect">
            <a:avLst/>
          </a:prstGeom>
        </p:spPr>
        <p:txBody>
          <a:bodyPr vert="horz" lIns="0" tIns="0" rIns="0" bIns="0" rtlCol="0" anchor="b">
            <a:noAutofit/>
          </a:bodyPr>
          <a:lstStyle>
            <a:lvl1pPr algn="r">
              <a:defRPr sz="1200" b="1">
                <a:solidFill>
                  <a:schemeClr val="tx1">
                    <a:tint val="75000"/>
                  </a:schemeClr>
                </a:solidFill>
              </a:defRPr>
            </a:lvl1pPr>
          </a:lstStyle>
          <a:p>
            <a:r>
              <a:rPr lang="sv-SE"/>
              <a:t>SOC, SOCGA, Enheten digitalt stöd o säkerh</a:t>
            </a:r>
            <a:endParaRPr lang="sv-SE" dirty="0"/>
          </a:p>
        </p:txBody>
      </p:sp>
      <p:pic>
        <p:nvPicPr>
          <p:cNvPr id="7" name="Bild 6">
            <a:extLst>
              <a:ext uri="{FF2B5EF4-FFF2-40B4-BE49-F238E27FC236}">
                <a16:creationId xmlns:a16="http://schemas.microsoft.com/office/drawing/2014/main" id="{71F6D87E-220B-4B3B-9634-C0AF34EC5174}"/>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276224" y="5972873"/>
            <a:ext cx="11610975" cy="165190"/>
          </a:xfrm>
          <a:prstGeom prst="rect">
            <a:avLst/>
          </a:prstGeom>
        </p:spPr>
      </p:pic>
      <p:grpSp>
        <p:nvGrpSpPr>
          <p:cNvPr id="6" name="Grupp 5" descr="Logo: Jönköpings Kommun">
            <a:extLst>
              <a:ext uri="{FF2B5EF4-FFF2-40B4-BE49-F238E27FC236}">
                <a16:creationId xmlns:a16="http://schemas.microsoft.com/office/drawing/2014/main" id="{BECC091B-B93A-4AFB-A83D-BF492479C582}"/>
              </a:ext>
            </a:extLst>
          </p:cNvPr>
          <p:cNvGrpSpPr/>
          <p:nvPr userDrawn="1"/>
        </p:nvGrpSpPr>
        <p:grpSpPr>
          <a:xfrm>
            <a:off x="9962286" y="6187753"/>
            <a:ext cx="1597510" cy="420205"/>
            <a:chOff x="9962286" y="6187753"/>
            <a:chExt cx="1597510" cy="420205"/>
          </a:xfrm>
        </p:grpSpPr>
        <p:grpSp>
          <p:nvGrpSpPr>
            <p:cNvPr id="23" name="Bild 7">
              <a:extLst>
                <a:ext uri="{FF2B5EF4-FFF2-40B4-BE49-F238E27FC236}">
                  <a16:creationId xmlns:a16="http://schemas.microsoft.com/office/drawing/2014/main" id="{5FAE94D6-3AE8-492F-9A1C-39DE9BEFDB0C}"/>
                </a:ext>
              </a:extLst>
            </p:cNvPr>
            <p:cNvGrpSpPr/>
            <p:nvPr/>
          </p:nvGrpSpPr>
          <p:grpSpPr>
            <a:xfrm>
              <a:off x="10331566" y="6187753"/>
              <a:ext cx="1228230" cy="389397"/>
              <a:chOff x="10331566" y="6187753"/>
              <a:chExt cx="1228230" cy="389397"/>
            </a:xfrm>
            <a:solidFill>
              <a:schemeClr val="tx1"/>
            </a:solidFill>
          </p:grpSpPr>
          <p:sp>
            <p:nvSpPr>
              <p:cNvPr id="24" name="Frihandsfigur: Form 23">
                <a:extLst>
                  <a:ext uri="{FF2B5EF4-FFF2-40B4-BE49-F238E27FC236}">
                    <a16:creationId xmlns:a16="http://schemas.microsoft.com/office/drawing/2014/main" id="{EE64FBC3-02CD-4B4F-A3EA-6C6F0EE1F9DF}"/>
                  </a:ext>
                </a:extLst>
              </p:cNvPr>
              <p:cNvSpPr/>
              <p:nvPr/>
            </p:nvSpPr>
            <p:spPr>
              <a:xfrm>
                <a:off x="10331566" y="6237594"/>
                <a:ext cx="47357" cy="156133"/>
              </a:xfrm>
              <a:custGeom>
                <a:avLst/>
                <a:gdLst>
                  <a:gd name="connsiteX0" fmla="*/ 2137 w 47357"/>
                  <a:gd name="connsiteY0" fmla="*/ 155158 h 156133"/>
                  <a:gd name="connsiteX1" fmla="*/ 603 w 47357"/>
                  <a:gd name="connsiteY1" fmla="*/ 155158 h 156133"/>
                  <a:gd name="connsiteX2" fmla="*/ -1570 w 47357"/>
                  <a:gd name="connsiteY2" fmla="*/ 145061 h 156133"/>
                  <a:gd name="connsiteX3" fmla="*/ 19137 w 47357"/>
                  <a:gd name="connsiteY3" fmla="*/ 111508 h 156133"/>
                  <a:gd name="connsiteX4" fmla="*/ 19137 w 47357"/>
                  <a:gd name="connsiteY4" fmla="*/ 56864 h 156133"/>
                  <a:gd name="connsiteX5" fmla="*/ 18753 w 47357"/>
                  <a:gd name="connsiteY5" fmla="*/ -975 h 156133"/>
                  <a:gd name="connsiteX6" fmla="*/ 32175 w 47357"/>
                  <a:gd name="connsiteY6" fmla="*/ -975 h 156133"/>
                  <a:gd name="connsiteX7" fmla="*/ 45788 w 47357"/>
                  <a:gd name="connsiteY7" fmla="*/ -975 h 156133"/>
                  <a:gd name="connsiteX8" fmla="*/ 44893 w 47357"/>
                  <a:gd name="connsiteY8" fmla="*/ 62296 h 156133"/>
                  <a:gd name="connsiteX9" fmla="*/ 45596 w 47357"/>
                  <a:gd name="connsiteY9" fmla="*/ 110804 h 156133"/>
                  <a:gd name="connsiteX10" fmla="*/ 2456 w 47357"/>
                  <a:gd name="connsiteY10" fmla="*/ 155158 h 156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57" h="156133">
                    <a:moveTo>
                      <a:pt x="2137" y="155158"/>
                    </a:moveTo>
                    <a:lnTo>
                      <a:pt x="603" y="155158"/>
                    </a:lnTo>
                    <a:lnTo>
                      <a:pt x="-1570" y="145061"/>
                    </a:lnTo>
                    <a:cubicBezTo>
                      <a:pt x="20415" y="144677"/>
                      <a:pt x="18945" y="126846"/>
                      <a:pt x="19137" y="111508"/>
                    </a:cubicBezTo>
                    <a:cubicBezTo>
                      <a:pt x="19520" y="92909"/>
                      <a:pt x="19137" y="75654"/>
                      <a:pt x="19137" y="56864"/>
                    </a:cubicBezTo>
                    <a:cubicBezTo>
                      <a:pt x="19137" y="35071"/>
                      <a:pt x="18753" y="14683"/>
                      <a:pt x="18753" y="-975"/>
                    </a:cubicBezTo>
                    <a:cubicBezTo>
                      <a:pt x="22716" y="-975"/>
                      <a:pt x="27446" y="-975"/>
                      <a:pt x="32175" y="-975"/>
                    </a:cubicBezTo>
                    <a:cubicBezTo>
                      <a:pt x="36904" y="-975"/>
                      <a:pt x="41761" y="-975"/>
                      <a:pt x="45788" y="-975"/>
                    </a:cubicBezTo>
                    <a:cubicBezTo>
                      <a:pt x="45788" y="16345"/>
                      <a:pt x="44893" y="38650"/>
                      <a:pt x="44893" y="62296"/>
                    </a:cubicBezTo>
                    <a:cubicBezTo>
                      <a:pt x="44893" y="70029"/>
                      <a:pt x="45404" y="98853"/>
                      <a:pt x="45596" y="110804"/>
                    </a:cubicBezTo>
                    <a:cubicBezTo>
                      <a:pt x="45596" y="136369"/>
                      <a:pt x="30513" y="155158"/>
                      <a:pt x="2456" y="155158"/>
                    </a:cubicBezTo>
                  </a:path>
                </a:pathLst>
              </a:custGeom>
              <a:grpFill/>
              <a:ln w="6363" cap="flat">
                <a:noFill/>
                <a:prstDash val="solid"/>
                <a:miter/>
              </a:ln>
            </p:spPr>
            <p:txBody>
              <a:bodyPr rtlCol="0" anchor="ctr"/>
              <a:lstStyle/>
              <a:p>
                <a:endParaRPr lang="sv-SE" dirty="0"/>
              </a:p>
            </p:txBody>
          </p:sp>
          <p:sp>
            <p:nvSpPr>
              <p:cNvPr id="25" name="Frihandsfigur: Form 24">
                <a:extLst>
                  <a:ext uri="{FF2B5EF4-FFF2-40B4-BE49-F238E27FC236}">
                    <a16:creationId xmlns:a16="http://schemas.microsoft.com/office/drawing/2014/main" id="{53821DE1-8139-49F2-B760-CC0CE72591F0}"/>
                  </a:ext>
                </a:extLst>
              </p:cNvPr>
              <p:cNvSpPr/>
              <p:nvPr/>
            </p:nvSpPr>
            <p:spPr>
              <a:xfrm>
                <a:off x="10398864" y="6187753"/>
                <a:ext cx="149613" cy="183030"/>
              </a:xfrm>
              <a:custGeom>
                <a:avLst/>
                <a:gdLst>
                  <a:gd name="connsiteX0" fmla="*/ 54032 w 149613"/>
                  <a:gd name="connsiteY0" fmla="*/ 26497 h 183030"/>
                  <a:gd name="connsiteX1" fmla="*/ 40803 w 149613"/>
                  <a:gd name="connsiteY1" fmla="*/ 12251 h 183030"/>
                  <a:gd name="connsiteX2" fmla="*/ 55055 w 149613"/>
                  <a:gd name="connsiteY2" fmla="*/ -965 h 183030"/>
                  <a:gd name="connsiteX3" fmla="*/ 68284 w 149613"/>
                  <a:gd name="connsiteY3" fmla="*/ 12820 h 183030"/>
                  <a:gd name="connsiteX4" fmla="*/ 54096 w 149613"/>
                  <a:gd name="connsiteY4" fmla="*/ 26497 h 183030"/>
                  <a:gd name="connsiteX5" fmla="*/ 54032 w 149613"/>
                  <a:gd name="connsiteY5" fmla="*/ 26497 h 183030"/>
                  <a:gd name="connsiteX6" fmla="*/ 92378 w 149613"/>
                  <a:gd name="connsiteY6" fmla="*/ 26497 h 183030"/>
                  <a:gd name="connsiteX7" fmla="*/ 79149 w 149613"/>
                  <a:gd name="connsiteY7" fmla="*/ 12251 h 183030"/>
                  <a:gd name="connsiteX8" fmla="*/ 93401 w 149613"/>
                  <a:gd name="connsiteY8" fmla="*/ -965 h 183030"/>
                  <a:gd name="connsiteX9" fmla="*/ 106630 w 149613"/>
                  <a:gd name="connsiteY9" fmla="*/ 12820 h 183030"/>
                  <a:gd name="connsiteX10" fmla="*/ 92442 w 149613"/>
                  <a:gd name="connsiteY10" fmla="*/ 26497 h 183030"/>
                  <a:gd name="connsiteX11" fmla="*/ 92378 w 149613"/>
                  <a:gd name="connsiteY11" fmla="*/ 26497 h 183030"/>
                  <a:gd name="connsiteX12" fmla="*/ 73205 w 149613"/>
                  <a:gd name="connsiteY12" fmla="*/ 56279 h 183030"/>
                  <a:gd name="connsiteX13" fmla="*/ 27957 w 149613"/>
                  <a:gd name="connsiteY13" fmla="*/ 114502 h 183030"/>
                  <a:gd name="connsiteX14" fmla="*/ 73205 w 149613"/>
                  <a:gd name="connsiteY14" fmla="*/ 172533 h 183030"/>
                  <a:gd name="connsiteX15" fmla="*/ 118453 w 149613"/>
                  <a:gd name="connsiteY15" fmla="*/ 114502 h 183030"/>
                  <a:gd name="connsiteX16" fmla="*/ 73205 w 149613"/>
                  <a:gd name="connsiteY16" fmla="*/ 56279 h 183030"/>
                  <a:gd name="connsiteX17" fmla="*/ 73205 w 149613"/>
                  <a:gd name="connsiteY17" fmla="*/ 182055 h 183030"/>
                  <a:gd name="connsiteX18" fmla="*/ -1570 w 149613"/>
                  <a:gd name="connsiteY18" fmla="*/ 114502 h 183030"/>
                  <a:gd name="connsiteX19" fmla="*/ 73205 w 149613"/>
                  <a:gd name="connsiteY19" fmla="*/ 46501 h 183030"/>
                  <a:gd name="connsiteX20" fmla="*/ 148044 w 149613"/>
                  <a:gd name="connsiteY20" fmla="*/ 114502 h 183030"/>
                  <a:gd name="connsiteX21" fmla="*/ 73205 w 149613"/>
                  <a:gd name="connsiteY21" fmla="*/ 182055 h 18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9613" h="183030">
                    <a:moveTo>
                      <a:pt x="54032" y="26497"/>
                    </a:moveTo>
                    <a:cubicBezTo>
                      <a:pt x="46427" y="26216"/>
                      <a:pt x="40547" y="19837"/>
                      <a:pt x="40803" y="12251"/>
                    </a:cubicBezTo>
                    <a:cubicBezTo>
                      <a:pt x="41122" y="4672"/>
                      <a:pt x="47449" y="-1247"/>
                      <a:pt x="55055" y="-965"/>
                    </a:cubicBezTo>
                    <a:cubicBezTo>
                      <a:pt x="62468" y="-690"/>
                      <a:pt x="68284" y="5407"/>
                      <a:pt x="68284" y="12820"/>
                    </a:cubicBezTo>
                    <a:cubicBezTo>
                      <a:pt x="68156" y="20515"/>
                      <a:pt x="61765" y="26638"/>
                      <a:pt x="54096" y="26497"/>
                    </a:cubicBezTo>
                    <a:cubicBezTo>
                      <a:pt x="54096" y="26497"/>
                      <a:pt x="54032" y="26497"/>
                      <a:pt x="54032" y="26497"/>
                    </a:cubicBezTo>
                    <a:moveTo>
                      <a:pt x="92378" y="26497"/>
                    </a:moveTo>
                    <a:cubicBezTo>
                      <a:pt x="84773" y="26216"/>
                      <a:pt x="78893" y="19837"/>
                      <a:pt x="79149" y="12251"/>
                    </a:cubicBezTo>
                    <a:cubicBezTo>
                      <a:pt x="79468" y="4672"/>
                      <a:pt x="85795" y="-1247"/>
                      <a:pt x="93401" y="-965"/>
                    </a:cubicBezTo>
                    <a:cubicBezTo>
                      <a:pt x="100814" y="-690"/>
                      <a:pt x="106630" y="5407"/>
                      <a:pt x="106630" y="12820"/>
                    </a:cubicBezTo>
                    <a:cubicBezTo>
                      <a:pt x="106502" y="20515"/>
                      <a:pt x="100111" y="26638"/>
                      <a:pt x="92442" y="26497"/>
                    </a:cubicBezTo>
                    <a:cubicBezTo>
                      <a:pt x="92442" y="26497"/>
                      <a:pt x="92378" y="26497"/>
                      <a:pt x="92378" y="26497"/>
                    </a:cubicBezTo>
                    <a:moveTo>
                      <a:pt x="73205" y="56279"/>
                    </a:moveTo>
                    <a:cubicBezTo>
                      <a:pt x="51923" y="56279"/>
                      <a:pt x="27957" y="77178"/>
                      <a:pt x="27957" y="114502"/>
                    </a:cubicBezTo>
                    <a:cubicBezTo>
                      <a:pt x="27957" y="151825"/>
                      <a:pt x="51795" y="172533"/>
                      <a:pt x="73205" y="172533"/>
                    </a:cubicBezTo>
                    <a:cubicBezTo>
                      <a:pt x="94615" y="172533"/>
                      <a:pt x="118453" y="152337"/>
                      <a:pt x="118453" y="114502"/>
                    </a:cubicBezTo>
                    <a:cubicBezTo>
                      <a:pt x="118453" y="76667"/>
                      <a:pt x="94871" y="56279"/>
                      <a:pt x="73205" y="56279"/>
                    </a:cubicBezTo>
                    <a:moveTo>
                      <a:pt x="73205" y="182055"/>
                    </a:moveTo>
                    <a:cubicBezTo>
                      <a:pt x="29234" y="182055"/>
                      <a:pt x="-1570" y="153231"/>
                      <a:pt x="-1570" y="114502"/>
                    </a:cubicBezTo>
                    <a:cubicBezTo>
                      <a:pt x="-1570" y="75772"/>
                      <a:pt x="29234" y="46501"/>
                      <a:pt x="73205" y="46501"/>
                    </a:cubicBezTo>
                    <a:cubicBezTo>
                      <a:pt x="117175" y="46501"/>
                      <a:pt x="148044" y="75900"/>
                      <a:pt x="148044" y="114502"/>
                    </a:cubicBezTo>
                    <a:cubicBezTo>
                      <a:pt x="148044" y="153104"/>
                      <a:pt x="117367" y="182055"/>
                      <a:pt x="73205" y="182055"/>
                    </a:cubicBezTo>
                  </a:path>
                </a:pathLst>
              </a:custGeom>
              <a:grpFill/>
              <a:ln w="6363" cap="flat">
                <a:noFill/>
                <a:prstDash val="solid"/>
                <a:miter/>
              </a:ln>
            </p:spPr>
            <p:txBody>
              <a:bodyPr rtlCol="0" anchor="ctr"/>
              <a:lstStyle/>
              <a:p>
                <a:endParaRPr lang="sv-SE" dirty="0"/>
              </a:p>
            </p:txBody>
          </p:sp>
          <p:sp>
            <p:nvSpPr>
              <p:cNvPr id="26" name="Frihandsfigur: Form 25">
                <a:extLst>
                  <a:ext uri="{FF2B5EF4-FFF2-40B4-BE49-F238E27FC236}">
                    <a16:creationId xmlns:a16="http://schemas.microsoft.com/office/drawing/2014/main" id="{33DD3757-F4CE-48F3-9667-0ED9B9437441}"/>
                  </a:ext>
                </a:extLst>
              </p:cNvPr>
              <p:cNvSpPr/>
              <p:nvPr/>
            </p:nvSpPr>
            <p:spPr>
              <a:xfrm>
                <a:off x="10569569" y="6237594"/>
                <a:ext cx="118681" cy="131591"/>
              </a:xfrm>
              <a:custGeom>
                <a:avLst/>
                <a:gdLst>
                  <a:gd name="connsiteX0" fmla="*/ 116664 w 118681"/>
                  <a:gd name="connsiteY0" fmla="*/ 130617 h 131591"/>
                  <a:gd name="connsiteX1" fmla="*/ 105736 w 118681"/>
                  <a:gd name="connsiteY1" fmla="*/ 130617 h 131591"/>
                  <a:gd name="connsiteX2" fmla="*/ 96085 w 118681"/>
                  <a:gd name="connsiteY2" fmla="*/ 130617 h 131591"/>
                  <a:gd name="connsiteX3" fmla="*/ 45404 w 118681"/>
                  <a:gd name="connsiteY3" fmla="*/ 70924 h 131591"/>
                  <a:gd name="connsiteX4" fmla="*/ 10445 w 118681"/>
                  <a:gd name="connsiteY4" fmla="*/ 31811 h 131591"/>
                  <a:gd name="connsiteX5" fmla="*/ 10445 w 118681"/>
                  <a:gd name="connsiteY5" fmla="*/ 64086 h 131591"/>
                  <a:gd name="connsiteX6" fmla="*/ 11212 w 118681"/>
                  <a:gd name="connsiteY6" fmla="*/ 129019 h 131591"/>
                  <a:gd name="connsiteX7" fmla="*/ 4821 w 118681"/>
                  <a:gd name="connsiteY7" fmla="*/ 129019 h 131591"/>
                  <a:gd name="connsiteX8" fmla="*/ -1570 w 118681"/>
                  <a:gd name="connsiteY8" fmla="*/ 129019 h 131591"/>
                  <a:gd name="connsiteX9" fmla="*/ -1570 w 118681"/>
                  <a:gd name="connsiteY9" fmla="*/ 64278 h 131591"/>
                  <a:gd name="connsiteX10" fmla="*/ -1570 w 118681"/>
                  <a:gd name="connsiteY10" fmla="*/ -975 h 131591"/>
                  <a:gd name="connsiteX11" fmla="*/ 9294 w 118681"/>
                  <a:gd name="connsiteY11" fmla="*/ -975 h 131591"/>
                  <a:gd name="connsiteX12" fmla="*/ 19009 w 118681"/>
                  <a:gd name="connsiteY12" fmla="*/ -975 h 131591"/>
                  <a:gd name="connsiteX13" fmla="*/ 66047 w 118681"/>
                  <a:gd name="connsiteY13" fmla="*/ 55266 h 131591"/>
                  <a:gd name="connsiteX14" fmla="*/ 104393 w 118681"/>
                  <a:gd name="connsiteY14" fmla="*/ 98726 h 131591"/>
                  <a:gd name="connsiteX15" fmla="*/ 104393 w 118681"/>
                  <a:gd name="connsiteY15" fmla="*/ 64278 h 131591"/>
                  <a:gd name="connsiteX16" fmla="*/ 103882 w 118681"/>
                  <a:gd name="connsiteY16" fmla="*/ -975 h 131591"/>
                  <a:gd name="connsiteX17" fmla="*/ 110273 w 118681"/>
                  <a:gd name="connsiteY17" fmla="*/ -975 h 131591"/>
                  <a:gd name="connsiteX18" fmla="*/ 117111 w 118681"/>
                  <a:gd name="connsiteY18" fmla="*/ -975 h 131591"/>
                  <a:gd name="connsiteX19" fmla="*/ 117111 w 118681"/>
                  <a:gd name="connsiteY19" fmla="*/ 64086 h 131591"/>
                  <a:gd name="connsiteX20" fmla="*/ 117111 w 118681"/>
                  <a:gd name="connsiteY20" fmla="*/ 130617 h 1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681" h="131591">
                    <a:moveTo>
                      <a:pt x="116664" y="130617"/>
                    </a:moveTo>
                    <a:cubicBezTo>
                      <a:pt x="112510" y="130617"/>
                      <a:pt x="108995" y="130617"/>
                      <a:pt x="105736" y="130617"/>
                    </a:cubicBezTo>
                    <a:cubicBezTo>
                      <a:pt x="102476" y="130617"/>
                      <a:pt x="99345" y="130617"/>
                      <a:pt x="96085" y="130617"/>
                    </a:cubicBezTo>
                    <a:cubicBezTo>
                      <a:pt x="84709" y="118730"/>
                      <a:pt x="70521" y="100707"/>
                      <a:pt x="45404" y="70924"/>
                    </a:cubicBezTo>
                    <a:cubicBezTo>
                      <a:pt x="26231" y="48748"/>
                      <a:pt x="18562" y="40119"/>
                      <a:pt x="10445" y="31811"/>
                    </a:cubicBezTo>
                    <a:cubicBezTo>
                      <a:pt x="10445" y="35454"/>
                      <a:pt x="10445" y="57375"/>
                      <a:pt x="10445" y="64086"/>
                    </a:cubicBezTo>
                    <a:cubicBezTo>
                      <a:pt x="10445" y="78338"/>
                      <a:pt x="10828" y="111124"/>
                      <a:pt x="11212" y="129019"/>
                    </a:cubicBezTo>
                    <a:cubicBezTo>
                      <a:pt x="9678" y="129019"/>
                      <a:pt x="7122" y="129019"/>
                      <a:pt x="4821" y="129019"/>
                    </a:cubicBezTo>
                    <a:cubicBezTo>
                      <a:pt x="2520" y="129019"/>
                      <a:pt x="-100" y="129019"/>
                      <a:pt x="-1570" y="129019"/>
                    </a:cubicBezTo>
                    <a:cubicBezTo>
                      <a:pt x="-1570" y="112402"/>
                      <a:pt x="-1570" y="79424"/>
                      <a:pt x="-1570" y="64278"/>
                    </a:cubicBezTo>
                    <a:cubicBezTo>
                      <a:pt x="-1570" y="49131"/>
                      <a:pt x="-1570" y="15578"/>
                      <a:pt x="-1570" y="-975"/>
                    </a:cubicBezTo>
                    <a:lnTo>
                      <a:pt x="9294" y="-975"/>
                    </a:lnTo>
                    <a:lnTo>
                      <a:pt x="19009" y="-975"/>
                    </a:lnTo>
                    <a:cubicBezTo>
                      <a:pt x="32558" y="15450"/>
                      <a:pt x="38182" y="22480"/>
                      <a:pt x="66047" y="55266"/>
                    </a:cubicBezTo>
                    <a:cubicBezTo>
                      <a:pt x="86243" y="78849"/>
                      <a:pt x="93848" y="87733"/>
                      <a:pt x="104393" y="98726"/>
                    </a:cubicBezTo>
                    <a:cubicBezTo>
                      <a:pt x="104393" y="93868"/>
                      <a:pt x="104393" y="71691"/>
                      <a:pt x="104393" y="64278"/>
                    </a:cubicBezTo>
                    <a:cubicBezTo>
                      <a:pt x="104393" y="49834"/>
                      <a:pt x="104393" y="12382"/>
                      <a:pt x="103882" y="-975"/>
                    </a:cubicBezTo>
                    <a:lnTo>
                      <a:pt x="110273" y="-975"/>
                    </a:lnTo>
                    <a:lnTo>
                      <a:pt x="117111" y="-975"/>
                    </a:lnTo>
                    <a:cubicBezTo>
                      <a:pt x="117111" y="14491"/>
                      <a:pt x="117111" y="48620"/>
                      <a:pt x="117111" y="64086"/>
                    </a:cubicBezTo>
                    <a:cubicBezTo>
                      <a:pt x="117111" y="79552"/>
                      <a:pt x="117111" y="114575"/>
                      <a:pt x="117111" y="130617"/>
                    </a:cubicBezTo>
                  </a:path>
                </a:pathLst>
              </a:custGeom>
              <a:grpFill/>
              <a:ln w="6363" cap="flat">
                <a:noFill/>
                <a:prstDash val="solid"/>
                <a:miter/>
              </a:ln>
            </p:spPr>
            <p:txBody>
              <a:bodyPr rtlCol="0" anchor="ctr"/>
              <a:lstStyle/>
              <a:p>
                <a:endParaRPr lang="sv-SE" dirty="0"/>
              </a:p>
            </p:txBody>
          </p:sp>
          <p:sp>
            <p:nvSpPr>
              <p:cNvPr id="27" name="Frihandsfigur: Form 26">
                <a:extLst>
                  <a:ext uri="{FF2B5EF4-FFF2-40B4-BE49-F238E27FC236}">
                    <a16:creationId xmlns:a16="http://schemas.microsoft.com/office/drawing/2014/main" id="{55BF7F7F-F96C-4CAE-83FD-9FC92C10E03E}"/>
                  </a:ext>
                </a:extLst>
              </p:cNvPr>
              <p:cNvSpPr/>
              <p:nvPr/>
            </p:nvSpPr>
            <p:spPr>
              <a:xfrm>
                <a:off x="10717905" y="6237530"/>
                <a:ext cx="114974" cy="130249"/>
              </a:xfrm>
              <a:custGeom>
                <a:avLst/>
                <a:gdLst>
                  <a:gd name="connsiteX0" fmla="*/ 113214 w 114974"/>
                  <a:gd name="connsiteY0" fmla="*/ 129275 h 130249"/>
                  <a:gd name="connsiteX1" fmla="*/ 96596 w 114974"/>
                  <a:gd name="connsiteY1" fmla="*/ 129275 h 130249"/>
                  <a:gd name="connsiteX2" fmla="*/ 78446 w 114974"/>
                  <a:gd name="connsiteY2" fmla="*/ 129275 h 130249"/>
                  <a:gd name="connsiteX3" fmla="*/ 52882 w 114974"/>
                  <a:gd name="connsiteY3" fmla="*/ 98214 h 130249"/>
                  <a:gd name="connsiteX4" fmla="*/ 31791 w 114974"/>
                  <a:gd name="connsiteY4" fmla="*/ 73928 h 130249"/>
                  <a:gd name="connsiteX5" fmla="*/ 24953 w 114974"/>
                  <a:gd name="connsiteY5" fmla="*/ 80319 h 130249"/>
                  <a:gd name="connsiteX6" fmla="*/ 25464 w 114974"/>
                  <a:gd name="connsiteY6" fmla="*/ 129019 h 130249"/>
                  <a:gd name="connsiteX7" fmla="*/ 12107 w 114974"/>
                  <a:gd name="connsiteY7" fmla="*/ 129019 h 130249"/>
                  <a:gd name="connsiteX8" fmla="*/ -1570 w 114974"/>
                  <a:gd name="connsiteY8" fmla="*/ 129019 h 130249"/>
                  <a:gd name="connsiteX9" fmla="*/ -1058 w 114974"/>
                  <a:gd name="connsiteY9" fmla="*/ 62488 h 130249"/>
                  <a:gd name="connsiteX10" fmla="*/ -1570 w 114974"/>
                  <a:gd name="connsiteY10" fmla="*/ -975 h 130249"/>
                  <a:gd name="connsiteX11" fmla="*/ 11724 w 114974"/>
                  <a:gd name="connsiteY11" fmla="*/ -975 h 130249"/>
                  <a:gd name="connsiteX12" fmla="*/ 25464 w 114974"/>
                  <a:gd name="connsiteY12" fmla="*/ -975 h 130249"/>
                  <a:gd name="connsiteX13" fmla="*/ 24953 w 114974"/>
                  <a:gd name="connsiteY13" fmla="*/ 62488 h 130249"/>
                  <a:gd name="connsiteX14" fmla="*/ 54863 w 114974"/>
                  <a:gd name="connsiteY14" fmla="*/ 33473 h 130249"/>
                  <a:gd name="connsiteX15" fmla="*/ 88544 w 114974"/>
                  <a:gd name="connsiteY15" fmla="*/ -975 h 130249"/>
                  <a:gd name="connsiteX16" fmla="*/ 98003 w 114974"/>
                  <a:gd name="connsiteY16" fmla="*/ -975 h 130249"/>
                  <a:gd name="connsiteX17" fmla="*/ 107334 w 114974"/>
                  <a:gd name="connsiteY17" fmla="*/ -975 h 130249"/>
                  <a:gd name="connsiteX18" fmla="*/ 49047 w 114974"/>
                  <a:gd name="connsiteY18" fmla="*/ 56544 h 130249"/>
                  <a:gd name="connsiteX19" fmla="*/ 72694 w 114974"/>
                  <a:gd name="connsiteY19" fmla="*/ 83387 h 130249"/>
                  <a:gd name="connsiteX20" fmla="*/ 113405 w 114974"/>
                  <a:gd name="connsiteY20" fmla="*/ 129019 h 130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974" h="130249">
                    <a:moveTo>
                      <a:pt x="113214" y="129275"/>
                    </a:moveTo>
                    <a:cubicBezTo>
                      <a:pt x="108739" y="129275"/>
                      <a:pt x="102796" y="129275"/>
                      <a:pt x="96596" y="129275"/>
                    </a:cubicBezTo>
                    <a:cubicBezTo>
                      <a:pt x="90397" y="129275"/>
                      <a:pt x="83814" y="129275"/>
                      <a:pt x="78446" y="129275"/>
                    </a:cubicBezTo>
                    <a:cubicBezTo>
                      <a:pt x="69434" y="118410"/>
                      <a:pt x="63874" y="111188"/>
                      <a:pt x="52882" y="98214"/>
                    </a:cubicBezTo>
                    <a:cubicBezTo>
                      <a:pt x="43295" y="87094"/>
                      <a:pt x="31791" y="73928"/>
                      <a:pt x="31791" y="73928"/>
                    </a:cubicBezTo>
                    <a:lnTo>
                      <a:pt x="24953" y="80319"/>
                    </a:lnTo>
                    <a:cubicBezTo>
                      <a:pt x="24953" y="103391"/>
                      <a:pt x="24953" y="114384"/>
                      <a:pt x="25464" y="129019"/>
                    </a:cubicBezTo>
                    <a:cubicBezTo>
                      <a:pt x="21119" y="129019"/>
                      <a:pt x="16644" y="129019"/>
                      <a:pt x="12107" y="129019"/>
                    </a:cubicBezTo>
                    <a:cubicBezTo>
                      <a:pt x="7570" y="129019"/>
                      <a:pt x="2904" y="129019"/>
                      <a:pt x="-1570" y="129019"/>
                    </a:cubicBezTo>
                    <a:cubicBezTo>
                      <a:pt x="-1570" y="107162"/>
                      <a:pt x="-1058" y="79233"/>
                      <a:pt x="-1058" y="62488"/>
                    </a:cubicBezTo>
                    <a:cubicBezTo>
                      <a:pt x="-1058" y="45744"/>
                      <a:pt x="-1570" y="10401"/>
                      <a:pt x="-1570" y="-975"/>
                    </a:cubicBezTo>
                    <a:cubicBezTo>
                      <a:pt x="2648" y="-975"/>
                      <a:pt x="7186" y="-975"/>
                      <a:pt x="11724" y="-975"/>
                    </a:cubicBezTo>
                    <a:cubicBezTo>
                      <a:pt x="16261" y="-975"/>
                      <a:pt x="20927" y="-975"/>
                      <a:pt x="25464" y="-975"/>
                    </a:cubicBezTo>
                    <a:cubicBezTo>
                      <a:pt x="25464" y="12702"/>
                      <a:pt x="24953" y="41398"/>
                      <a:pt x="24953" y="62488"/>
                    </a:cubicBezTo>
                    <a:cubicBezTo>
                      <a:pt x="37735" y="50601"/>
                      <a:pt x="45085" y="43315"/>
                      <a:pt x="54863" y="33473"/>
                    </a:cubicBezTo>
                    <a:cubicBezTo>
                      <a:pt x="61254" y="27082"/>
                      <a:pt x="79916" y="7909"/>
                      <a:pt x="88544" y="-975"/>
                    </a:cubicBezTo>
                    <a:cubicBezTo>
                      <a:pt x="92059" y="-975"/>
                      <a:pt x="94935" y="-975"/>
                      <a:pt x="98003" y="-975"/>
                    </a:cubicBezTo>
                    <a:cubicBezTo>
                      <a:pt x="101071" y="-975"/>
                      <a:pt x="103882" y="-975"/>
                      <a:pt x="107334" y="-975"/>
                    </a:cubicBezTo>
                    <a:cubicBezTo>
                      <a:pt x="87138" y="18198"/>
                      <a:pt x="68348" y="36860"/>
                      <a:pt x="49047" y="56544"/>
                    </a:cubicBezTo>
                    <a:lnTo>
                      <a:pt x="72694" y="83387"/>
                    </a:lnTo>
                    <a:cubicBezTo>
                      <a:pt x="85476" y="97959"/>
                      <a:pt x="97044" y="110932"/>
                      <a:pt x="113405" y="129019"/>
                    </a:cubicBezTo>
                  </a:path>
                </a:pathLst>
              </a:custGeom>
              <a:grpFill/>
              <a:ln w="6363" cap="flat">
                <a:noFill/>
                <a:prstDash val="solid"/>
                <a:miter/>
              </a:ln>
            </p:spPr>
            <p:txBody>
              <a:bodyPr rtlCol="0" anchor="ctr"/>
              <a:lstStyle/>
              <a:p>
                <a:endParaRPr lang="sv-SE" dirty="0"/>
              </a:p>
            </p:txBody>
          </p:sp>
          <p:sp>
            <p:nvSpPr>
              <p:cNvPr id="28" name="Frihandsfigur: Form 27">
                <a:extLst>
                  <a:ext uri="{FF2B5EF4-FFF2-40B4-BE49-F238E27FC236}">
                    <a16:creationId xmlns:a16="http://schemas.microsoft.com/office/drawing/2014/main" id="{0756F68C-D756-4EE8-B473-E4445436FA71}"/>
                  </a:ext>
                </a:extLst>
              </p:cNvPr>
              <p:cNvSpPr/>
              <p:nvPr/>
            </p:nvSpPr>
            <p:spPr>
              <a:xfrm>
                <a:off x="10833455" y="6187753"/>
                <a:ext cx="149613" cy="183285"/>
              </a:xfrm>
              <a:custGeom>
                <a:avLst/>
                <a:gdLst>
                  <a:gd name="connsiteX0" fmla="*/ 54032 w 149613"/>
                  <a:gd name="connsiteY0" fmla="*/ 26497 h 183285"/>
                  <a:gd name="connsiteX1" fmla="*/ 39396 w 149613"/>
                  <a:gd name="connsiteY1" fmla="*/ 13728 h 183285"/>
                  <a:gd name="connsiteX2" fmla="*/ 52178 w 149613"/>
                  <a:gd name="connsiteY2" fmla="*/ -921 h 183285"/>
                  <a:gd name="connsiteX3" fmla="*/ 54032 w 149613"/>
                  <a:gd name="connsiteY3" fmla="*/ -921 h 183285"/>
                  <a:gd name="connsiteX4" fmla="*/ 68668 w 149613"/>
                  <a:gd name="connsiteY4" fmla="*/ 11849 h 183285"/>
                  <a:gd name="connsiteX5" fmla="*/ 55885 w 149613"/>
                  <a:gd name="connsiteY5" fmla="*/ 26497 h 183285"/>
                  <a:gd name="connsiteX6" fmla="*/ 54032 w 149613"/>
                  <a:gd name="connsiteY6" fmla="*/ 26497 h 183285"/>
                  <a:gd name="connsiteX7" fmla="*/ 92378 w 149613"/>
                  <a:gd name="connsiteY7" fmla="*/ 26497 h 183285"/>
                  <a:gd name="connsiteX8" fmla="*/ 79149 w 149613"/>
                  <a:gd name="connsiteY8" fmla="*/ 12251 h 183285"/>
                  <a:gd name="connsiteX9" fmla="*/ 93401 w 149613"/>
                  <a:gd name="connsiteY9" fmla="*/ -965 h 183285"/>
                  <a:gd name="connsiteX10" fmla="*/ 106630 w 149613"/>
                  <a:gd name="connsiteY10" fmla="*/ 12820 h 183285"/>
                  <a:gd name="connsiteX11" fmla="*/ 92442 w 149613"/>
                  <a:gd name="connsiteY11" fmla="*/ 26497 h 183285"/>
                  <a:gd name="connsiteX12" fmla="*/ 92378 w 149613"/>
                  <a:gd name="connsiteY12" fmla="*/ 26497 h 183285"/>
                  <a:gd name="connsiteX13" fmla="*/ 73205 w 149613"/>
                  <a:gd name="connsiteY13" fmla="*/ 56279 h 183285"/>
                  <a:gd name="connsiteX14" fmla="*/ 27957 w 149613"/>
                  <a:gd name="connsiteY14" fmla="*/ 114502 h 183285"/>
                  <a:gd name="connsiteX15" fmla="*/ 73205 w 149613"/>
                  <a:gd name="connsiteY15" fmla="*/ 172533 h 183285"/>
                  <a:gd name="connsiteX16" fmla="*/ 118453 w 149613"/>
                  <a:gd name="connsiteY16" fmla="*/ 114502 h 183285"/>
                  <a:gd name="connsiteX17" fmla="*/ 73205 w 149613"/>
                  <a:gd name="connsiteY17" fmla="*/ 56535 h 183285"/>
                  <a:gd name="connsiteX18" fmla="*/ 73205 w 149613"/>
                  <a:gd name="connsiteY18" fmla="*/ 182311 h 183285"/>
                  <a:gd name="connsiteX19" fmla="*/ -1570 w 149613"/>
                  <a:gd name="connsiteY19" fmla="*/ 114757 h 183285"/>
                  <a:gd name="connsiteX20" fmla="*/ 73205 w 149613"/>
                  <a:gd name="connsiteY20" fmla="*/ 46756 h 183285"/>
                  <a:gd name="connsiteX21" fmla="*/ 148044 w 149613"/>
                  <a:gd name="connsiteY21" fmla="*/ 114757 h 183285"/>
                  <a:gd name="connsiteX22" fmla="*/ 73205 w 149613"/>
                  <a:gd name="connsiteY22" fmla="*/ 182311 h 18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613" h="183285">
                    <a:moveTo>
                      <a:pt x="54032" y="26497"/>
                    </a:moveTo>
                    <a:cubicBezTo>
                      <a:pt x="46490" y="27015"/>
                      <a:pt x="39908" y="21295"/>
                      <a:pt x="39396" y="13728"/>
                    </a:cubicBezTo>
                    <a:cubicBezTo>
                      <a:pt x="38885" y="6154"/>
                      <a:pt x="44573" y="-403"/>
                      <a:pt x="52178" y="-921"/>
                    </a:cubicBezTo>
                    <a:cubicBezTo>
                      <a:pt x="52754" y="-965"/>
                      <a:pt x="53393" y="-965"/>
                      <a:pt x="54032" y="-921"/>
                    </a:cubicBezTo>
                    <a:cubicBezTo>
                      <a:pt x="61574" y="-1438"/>
                      <a:pt x="68156" y="4282"/>
                      <a:pt x="68668" y="11849"/>
                    </a:cubicBezTo>
                    <a:cubicBezTo>
                      <a:pt x="69179" y="19422"/>
                      <a:pt x="63490" y="25979"/>
                      <a:pt x="55885" y="26497"/>
                    </a:cubicBezTo>
                    <a:cubicBezTo>
                      <a:pt x="55310" y="26542"/>
                      <a:pt x="54671" y="26542"/>
                      <a:pt x="54032" y="26497"/>
                    </a:cubicBezTo>
                    <a:moveTo>
                      <a:pt x="92378" y="26497"/>
                    </a:moveTo>
                    <a:cubicBezTo>
                      <a:pt x="84773" y="26216"/>
                      <a:pt x="78893" y="19837"/>
                      <a:pt x="79149" y="12251"/>
                    </a:cubicBezTo>
                    <a:cubicBezTo>
                      <a:pt x="79468" y="4672"/>
                      <a:pt x="85795" y="-1247"/>
                      <a:pt x="93401" y="-965"/>
                    </a:cubicBezTo>
                    <a:cubicBezTo>
                      <a:pt x="100814" y="-690"/>
                      <a:pt x="106630" y="5407"/>
                      <a:pt x="106630" y="12820"/>
                    </a:cubicBezTo>
                    <a:cubicBezTo>
                      <a:pt x="106502" y="20515"/>
                      <a:pt x="100111" y="26638"/>
                      <a:pt x="92442" y="26497"/>
                    </a:cubicBezTo>
                    <a:cubicBezTo>
                      <a:pt x="92442" y="26497"/>
                      <a:pt x="92378" y="26497"/>
                      <a:pt x="92378" y="26497"/>
                    </a:cubicBezTo>
                    <a:moveTo>
                      <a:pt x="73205" y="56279"/>
                    </a:moveTo>
                    <a:cubicBezTo>
                      <a:pt x="51987" y="56279"/>
                      <a:pt x="27957" y="77178"/>
                      <a:pt x="27957" y="114502"/>
                    </a:cubicBezTo>
                    <a:cubicBezTo>
                      <a:pt x="27957" y="151825"/>
                      <a:pt x="51795" y="172533"/>
                      <a:pt x="73205" y="172533"/>
                    </a:cubicBezTo>
                    <a:cubicBezTo>
                      <a:pt x="94615" y="172533"/>
                      <a:pt x="118453" y="152337"/>
                      <a:pt x="118453" y="114502"/>
                    </a:cubicBezTo>
                    <a:cubicBezTo>
                      <a:pt x="118453" y="76667"/>
                      <a:pt x="94871" y="56535"/>
                      <a:pt x="73205" y="56535"/>
                    </a:cubicBezTo>
                    <a:moveTo>
                      <a:pt x="73205" y="182311"/>
                    </a:moveTo>
                    <a:cubicBezTo>
                      <a:pt x="29234" y="182311"/>
                      <a:pt x="-1570" y="153487"/>
                      <a:pt x="-1570" y="114757"/>
                    </a:cubicBezTo>
                    <a:cubicBezTo>
                      <a:pt x="-1570" y="76028"/>
                      <a:pt x="29234" y="46756"/>
                      <a:pt x="73205" y="46756"/>
                    </a:cubicBezTo>
                    <a:cubicBezTo>
                      <a:pt x="117175" y="46756"/>
                      <a:pt x="148044" y="76155"/>
                      <a:pt x="148044" y="114757"/>
                    </a:cubicBezTo>
                    <a:cubicBezTo>
                      <a:pt x="148044" y="153359"/>
                      <a:pt x="117367" y="182311"/>
                      <a:pt x="73205" y="182311"/>
                    </a:cubicBezTo>
                  </a:path>
                </a:pathLst>
              </a:custGeom>
              <a:grpFill/>
              <a:ln w="6363" cap="flat">
                <a:noFill/>
                <a:prstDash val="solid"/>
                <a:miter/>
              </a:ln>
            </p:spPr>
            <p:txBody>
              <a:bodyPr rtlCol="0" anchor="ctr"/>
              <a:lstStyle/>
              <a:p>
                <a:endParaRPr lang="sv-SE" dirty="0"/>
              </a:p>
            </p:txBody>
          </p:sp>
          <p:sp>
            <p:nvSpPr>
              <p:cNvPr id="29" name="Frihandsfigur: Form 28">
                <a:extLst>
                  <a:ext uri="{FF2B5EF4-FFF2-40B4-BE49-F238E27FC236}">
                    <a16:creationId xmlns:a16="http://schemas.microsoft.com/office/drawing/2014/main" id="{1C113F50-995A-4BF5-899B-A51F884BB6E7}"/>
                  </a:ext>
                </a:extLst>
              </p:cNvPr>
              <p:cNvSpPr/>
              <p:nvPr/>
            </p:nvSpPr>
            <p:spPr>
              <a:xfrm>
                <a:off x="11007547" y="6237594"/>
                <a:ext cx="89602" cy="129994"/>
              </a:xfrm>
              <a:custGeom>
                <a:avLst/>
                <a:gdLst>
                  <a:gd name="connsiteX0" fmla="*/ 24952 w 89602"/>
                  <a:gd name="connsiteY0" fmla="*/ 9314 h 129994"/>
                  <a:gd name="connsiteX1" fmla="*/ 24952 w 89602"/>
                  <a:gd name="connsiteY1" fmla="*/ 39033 h 129994"/>
                  <a:gd name="connsiteX2" fmla="*/ 24952 w 89602"/>
                  <a:gd name="connsiteY2" fmla="*/ 59740 h 129994"/>
                  <a:gd name="connsiteX3" fmla="*/ 34092 w 89602"/>
                  <a:gd name="connsiteY3" fmla="*/ 59740 h 129994"/>
                  <a:gd name="connsiteX4" fmla="*/ 61318 w 89602"/>
                  <a:gd name="connsiteY4" fmla="*/ 34176 h 129994"/>
                  <a:gd name="connsiteX5" fmla="*/ 35753 w 89602"/>
                  <a:gd name="connsiteY5" fmla="*/ 9314 h 129994"/>
                  <a:gd name="connsiteX6" fmla="*/ 25464 w 89602"/>
                  <a:gd name="connsiteY6" fmla="*/ 9314 h 129994"/>
                  <a:gd name="connsiteX7" fmla="*/ 25464 w 89602"/>
                  <a:gd name="connsiteY7" fmla="*/ 129019 h 129994"/>
                  <a:gd name="connsiteX8" fmla="*/ 11723 w 89602"/>
                  <a:gd name="connsiteY8" fmla="*/ 129019 h 129994"/>
                  <a:gd name="connsiteX9" fmla="*/ -1570 w 89602"/>
                  <a:gd name="connsiteY9" fmla="*/ 129019 h 129994"/>
                  <a:gd name="connsiteX10" fmla="*/ -1059 w 89602"/>
                  <a:gd name="connsiteY10" fmla="*/ 62296 h 129994"/>
                  <a:gd name="connsiteX11" fmla="*/ -1570 w 89602"/>
                  <a:gd name="connsiteY11" fmla="*/ -975 h 129994"/>
                  <a:gd name="connsiteX12" fmla="*/ 18242 w 89602"/>
                  <a:gd name="connsiteY12" fmla="*/ -592 h 129994"/>
                  <a:gd name="connsiteX13" fmla="*/ 46171 w 89602"/>
                  <a:gd name="connsiteY13" fmla="*/ -975 h 129994"/>
                  <a:gd name="connsiteX14" fmla="*/ 88033 w 89602"/>
                  <a:gd name="connsiteY14" fmla="*/ 33984 h 129994"/>
                  <a:gd name="connsiteX15" fmla="*/ 55183 w 89602"/>
                  <a:gd name="connsiteY15" fmla="*/ 68624 h 129994"/>
                  <a:gd name="connsiteX16" fmla="*/ 30065 w 89602"/>
                  <a:gd name="connsiteY16" fmla="*/ 70029 h 129994"/>
                  <a:gd name="connsiteX17" fmla="*/ 24952 w 89602"/>
                  <a:gd name="connsiteY17" fmla="*/ 70029 h 129994"/>
                  <a:gd name="connsiteX18" fmla="*/ 25464 w 89602"/>
                  <a:gd name="connsiteY18" fmla="*/ 129019 h 1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602" h="129994">
                    <a:moveTo>
                      <a:pt x="24952" y="9314"/>
                    </a:moveTo>
                    <a:cubicBezTo>
                      <a:pt x="24952" y="17431"/>
                      <a:pt x="24952" y="39033"/>
                      <a:pt x="24952" y="39033"/>
                    </a:cubicBezTo>
                    <a:lnTo>
                      <a:pt x="24952" y="59740"/>
                    </a:lnTo>
                    <a:lnTo>
                      <a:pt x="34092" y="59740"/>
                    </a:lnTo>
                    <a:cubicBezTo>
                      <a:pt x="47449" y="59740"/>
                      <a:pt x="61318" y="53988"/>
                      <a:pt x="61318" y="34176"/>
                    </a:cubicBezTo>
                    <a:cubicBezTo>
                      <a:pt x="61318" y="16856"/>
                      <a:pt x="52690" y="9314"/>
                      <a:pt x="35753" y="9314"/>
                    </a:cubicBezTo>
                    <a:lnTo>
                      <a:pt x="25464" y="9314"/>
                    </a:lnTo>
                    <a:moveTo>
                      <a:pt x="25464" y="129019"/>
                    </a:moveTo>
                    <a:cubicBezTo>
                      <a:pt x="21118" y="129019"/>
                      <a:pt x="16388" y="129019"/>
                      <a:pt x="11723" y="129019"/>
                    </a:cubicBezTo>
                    <a:cubicBezTo>
                      <a:pt x="7058" y="129019"/>
                      <a:pt x="2456" y="129019"/>
                      <a:pt x="-1570" y="129019"/>
                    </a:cubicBezTo>
                    <a:cubicBezTo>
                      <a:pt x="-1570" y="118921"/>
                      <a:pt x="-1059" y="81597"/>
                      <a:pt x="-1059" y="62296"/>
                    </a:cubicBezTo>
                    <a:cubicBezTo>
                      <a:pt x="-1059" y="35774"/>
                      <a:pt x="-1570" y="3499"/>
                      <a:pt x="-1570" y="-975"/>
                    </a:cubicBezTo>
                    <a:cubicBezTo>
                      <a:pt x="4821" y="-975"/>
                      <a:pt x="10317" y="-592"/>
                      <a:pt x="18242" y="-592"/>
                    </a:cubicBezTo>
                    <a:cubicBezTo>
                      <a:pt x="29426" y="-592"/>
                      <a:pt x="35179" y="-975"/>
                      <a:pt x="46171" y="-975"/>
                    </a:cubicBezTo>
                    <a:cubicBezTo>
                      <a:pt x="67453" y="-975"/>
                      <a:pt x="88033" y="11807"/>
                      <a:pt x="88033" y="33984"/>
                    </a:cubicBezTo>
                    <a:cubicBezTo>
                      <a:pt x="88033" y="53796"/>
                      <a:pt x="71096" y="65173"/>
                      <a:pt x="55183" y="68624"/>
                    </a:cubicBezTo>
                    <a:cubicBezTo>
                      <a:pt x="46874" y="69793"/>
                      <a:pt x="38438" y="70260"/>
                      <a:pt x="30065" y="70029"/>
                    </a:cubicBezTo>
                    <a:lnTo>
                      <a:pt x="24952" y="70029"/>
                    </a:lnTo>
                    <a:cubicBezTo>
                      <a:pt x="24952" y="102305"/>
                      <a:pt x="24952" y="114383"/>
                      <a:pt x="25464" y="129019"/>
                    </a:cubicBezTo>
                  </a:path>
                </a:pathLst>
              </a:custGeom>
              <a:grpFill/>
              <a:ln w="6363" cap="flat">
                <a:noFill/>
                <a:prstDash val="solid"/>
                <a:miter/>
              </a:ln>
            </p:spPr>
            <p:txBody>
              <a:bodyPr rtlCol="0" anchor="ctr"/>
              <a:lstStyle/>
              <a:p>
                <a:endParaRPr lang="sv-SE" dirty="0"/>
              </a:p>
            </p:txBody>
          </p:sp>
          <p:sp>
            <p:nvSpPr>
              <p:cNvPr id="30" name="Frihandsfigur: Form 29">
                <a:extLst>
                  <a:ext uri="{FF2B5EF4-FFF2-40B4-BE49-F238E27FC236}">
                    <a16:creationId xmlns:a16="http://schemas.microsoft.com/office/drawing/2014/main" id="{98D1BBB7-722C-4FEB-8A92-5118DDDD4245}"/>
                  </a:ext>
                </a:extLst>
              </p:cNvPr>
              <p:cNvSpPr/>
              <p:nvPr/>
            </p:nvSpPr>
            <p:spPr>
              <a:xfrm>
                <a:off x="11117217" y="6237594"/>
                <a:ext cx="27034" cy="129994"/>
              </a:xfrm>
              <a:custGeom>
                <a:avLst/>
                <a:gdLst>
                  <a:gd name="connsiteX0" fmla="*/ 25465 w 27034"/>
                  <a:gd name="connsiteY0" fmla="*/ 129019 h 129994"/>
                  <a:gd name="connsiteX1" fmla="*/ 11979 w 27034"/>
                  <a:gd name="connsiteY1" fmla="*/ 129019 h 129994"/>
                  <a:gd name="connsiteX2" fmla="*/ -1570 w 27034"/>
                  <a:gd name="connsiteY2" fmla="*/ 129019 h 129994"/>
                  <a:gd name="connsiteX3" fmla="*/ -1058 w 27034"/>
                  <a:gd name="connsiteY3" fmla="*/ 62488 h 129994"/>
                  <a:gd name="connsiteX4" fmla="*/ -1570 w 27034"/>
                  <a:gd name="connsiteY4" fmla="*/ -975 h 129994"/>
                  <a:gd name="connsiteX5" fmla="*/ 11979 w 27034"/>
                  <a:gd name="connsiteY5" fmla="*/ -975 h 129994"/>
                  <a:gd name="connsiteX6" fmla="*/ 25465 w 27034"/>
                  <a:gd name="connsiteY6" fmla="*/ -975 h 129994"/>
                  <a:gd name="connsiteX7" fmla="*/ 24889 w 27034"/>
                  <a:gd name="connsiteY7" fmla="*/ 62488 h 129994"/>
                  <a:gd name="connsiteX8" fmla="*/ 25465 w 27034"/>
                  <a:gd name="connsiteY8" fmla="*/ 129019 h 1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34" h="129994">
                    <a:moveTo>
                      <a:pt x="25465" y="129019"/>
                    </a:moveTo>
                    <a:cubicBezTo>
                      <a:pt x="21182" y="129019"/>
                      <a:pt x="16581" y="129019"/>
                      <a:pt x="11979" y="129019"/>
                    </a:cubicBezTo>
                    <a:cubicBezTo>
                      <a:pt x="7378" y="129019"/>
                      <a:pt x="2712" y="129019"/>
                      <a:pt x="-1570" y="129019"/>
                    </a:cubicBezTo>
                    <a:cubicBezTo>
                      <a:pt x="-1570" y="104989"/>
                      <a:pt x="-1058" y="79233"/>
                      <a:pt x="-1058" y="62488"/>
                    </a:cubicBezTo>
                    <a:cubicBezTo>
                      <a:pt x="-1058" y="45744"/>
                      <a:pt x="-1570" y="8740"/>
                      <a:pt x="-1570" y="-975"/>
                    </a:cubicBezTo>
                    <a:cubicBezTo>
                      <a:pt x="2648" y="-975"/>
                      <a:pt x="7314" y="-975"/>
                      <a:pt x="11979" y="-975"/>
                    </a:cubicBezTo>
                    <a:cubicBezTo>
                      <a:pt x="16645" y="-975"/>
                      <a:pt x="21310" y="-975"/>
                      <a:pt x="25465" y="-975"/>
                    </a:cubicBezTo>
                    <a:cubicBezTo>
                      <a:pt x="25465" y="9314"/>
                      <a:pt x="24889" y="45169"/>
                      <a:pt x="24889" y="62488"/>
                    </a:cubicBezTo>
                    <a:cubicBezTo>
                      <a:pt x="24889" y="79808"/>
                      <a:pt x="25273" y="105180"/>
                      <a:pt x="25465" y="129019"/>
                    </a:cubicBezTo>
                  </a:path>
                </a:pathLst>
              </a:custGeom>
              <a:grpFill/>
              <a:ln w="6363" cap="flat">
                <a:noFill/>
                <a:prstDash val="solid"/>
                <a:miter/>
              </a:ln>
            </p:spPr>
            <p:txBody>
              <a:bodyPr rtlCol="0" anchor="ctr"/>
              <a:lstStyle/>
              <a:p>
                <a:endParaRPr lang="sv-SE" dirty="0"/>
              </a:p>
            </p:txBody>
          </p:sp>
          <p:sp>
            <p:nvSpPr>
              <p:cNvPr id="31" name="Frihandsfigur: Form 30">
                <a:extLst>
                  <a:ext uri="{FF2B5EF4-FFF2-40B4-BE49-F238E27FC236}">
                    <a16:creationId xmlns:a16="http://schemas.microsoft.com/office/drawing/2014/main" id="{73720EC3-33E6-45ED-A266-BADD58D5FA9B}"/>
                  </a:ext>
                </a:extLst>
              </p:cNvPr>
              <p:cNvSpPr/>
              <p:nvPr/>
            </p:nvSpPr>
            <p:spPr>
              <a:xfrm>
                <a:off x="11178124" y="6237594"/>
                <a:ext cx="118554" cy="131591"/>
              </a:xfrm>
              <a:custGeom>
                <a:avLst/>
                <a:gdLst>
                  <a:gd name="connsiteX0" fmla="*/ 116664 w 118554"/>
                  <a:gd name="connsiteY0" fmla="*/ 130617 h 131591"/>
                  <a:gd name="connsiteX1" fmla="*/ 105800 w 118554"/>
                  <a:gd name="connsiteY1" fmla="*/ 130617 h 131591"/>
                  <a:gd name="connsiteX2" fmla="*/ 96149 w 118554"/>
                  <a:gd name="connsiteY2" fmla="*/ 130617 h 131591"/>
                  <a:gd name="connsiteX3" fmla="*/ 45468 w 118554"/>
                  <a:gd name="connsiteY3" fmla="*/ 70924 h 131591"/>
                  <a:gd name="connsiteX4" fmla="*/ 10509 w 118554"/>
                  <a:gd name="connsiteY4" fmla="*/ 31811 h 131591"/>
                  <a:gd name="connsiteX5" fmla="*/ 10509 w 118554"/>
                  <a:gd name="connsiteY5" fmla="*/ 64086 h 131591"/>
                  <a:gd name="connsiteX6" fmla="*/ 11212 w 118554"/>
                  <a:gd name="connsiteY6" fmla="*/ 129019 h 131591"/>
                  <a:gd name="connsiteX7" fmla="*/ 4821 w 118554"/>
                  <a:gd name="connsiteY7" fmla="*/ 129019 h 131591"/>
                  <a:gd name="connsiteX8" fmla="*/ -1570 w 118554"/>
                  <a:gd name="connsiteY8" fmla="*/ 129019 h 131591"/>
                  <a:gd name="connsiteX9" fmla="*/ -1570 w 118554"/>
                  <a:gd name="connsiteY9" fmla="*/ 64278 h 131591"/>
                  <a:gd name="connsiteX10" fmla="*/ -1570 w 118554"/>
                  <a:gd name="connsiteY10" fmla="*/ -975 h 131591"/>
                  <a:gd name="connsiteX11" fmla="*/ 9231 w 118554"/>
                  <a:gd name="connsiteY11" fmla="*/ -975 h 131591"/>
                  <a:gd name="connsiteX12" fmla="*/ 19009 w 118554"/>
                  <a:gd name="connsiteY12" fmla="*/ -975 h 131591"/>
                  <a:gd name="connsiteX13" fmla="*/ 66048 w 118554"/>
                  <a:gd name="connsiteY13" fmla="*/ 55266 h 131591"/>
                  <a:gd name="connsiteX14" fmla="*/ 104394 w 118554"/>
                  <a:gd name="connsiteY14" fmla="*/ 98726 h 131591"/>
                  <a:gd name="connsiteX15" fmla="*/ 104394 w 118554"/>
                  <a:gd name="connsiteY15" fmla="*/ 64278 h 131591"/>
                  <a:gd name="connsiteX16" fmla="*/ 103818 w 118554"/>
                  <a:gd name="connsiteY16" fmla="*/ -975 h 131591"/>
                  <a:gd name="connsiteX17" fmla="*/ 110209 w 118554"/>
                  <a:gd name="connsiteY17" fmla="*/ -975 h 131591"/>
                  <a:gd name="connsiteX18" fmla="*/ 116984 w 118554"/>
                  <a:gd name="connsiteY18" fmla="*/ -975 h 131591"/>
                  <a:gd name="connsiteX19" fmla="*/ 116984 w 118554"/>
                  <a:gd name="connsiteY19" fmla="*/ 64086 h 131591"/>
                  <a:gd name="connsiteX20" fmla="*/ 116984 w 118554"/>
                  <a:gd name="connsiteY20" fmla="*/ 130617 h 1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554" h="131591">
                    <a:moveTo>
                      <a:pt x="116664" y="130617"/>
                    </a:moveTo>
                    <a:cubicBezTo>
                      <a:pt x="112510" y="130617"/>
                      <a:pt x="109059" y="130617"/>
                      <a:pt x="105800" y="130617"/>
                    </a:cubicBezTo>
                    <a:cubicBezTo>
                      <a:pt x="102540" y="130617"/>
                      <a:pt x="99409" y="130617"/>
                      <a:pt x="96149" y="130617"/>
                    </a:cubicBezTo>
                    <a:cubicBezTo>
                      <a:pt x="84773" y="118730"/>
                      <a:pt x="70585" y="100707"/>
                      <a:pt x="45468" y="70924"/>
                    </a:cubicBezTo>
                    <a:cubicBezTo>
                      <a:pt x="26295" y="48748"/>
                      <a:pt x="18626" y="40119"/>
                      <a:pt x="10509" y="31811"/>
                    </a:cubicBezTo>
                    <a:cubicBezTo>
                      <a:pt x="10509" y="35454"/>
                      <a:pt x="10509" y="57375"/>
                      <a:pt x="10509" y="64086"/>
                    </a:cubicBezTo>
                    <a:cubicBezTo>
                      <a:pt x="10509" y="78338"/>
                      <a:pt x="10893" y="111124"/>
                      <a:pt x="11212" y="129019"/>
                    </a:cubicBezTo>
                    <a:cubicBezTo>
                      <a:pt x="9678" y="129019"/>
                      <a:pt x="7122" y="129019"/>
                      <a:pt x="4821" y="129019"/>
                    </a:cubicBezTo>
                    <a:cubicBezTo>
                      <a:pt x="2520" y="129019"/>
                      <a:pt x="-100" y="129019"/>
                      <a:pt x="-1570" y="129019"/>
                    </a:cubicBezTo>
                    <a:cubicBezTo>
                      <a:pt x="-1570" y="112402"/>
                      <a:pt x="-1570" y="79424"/>
                      <a:pt x="-1570" y="64278"/>
                    </a:cubicBezTo>
                    <a:cubicBezTo>
                      <a:pt x="-1570" y="49131"/>
                      <a:pt x="-1570" y="15578"/>
                      <a:pt x="-1570" y="-975"/>
                    </a:cubicBezTo>
                    <a:lnTo>
                      <a:pt x="9231" y="-975"/>
                    </a:lnTo>
                    <a:lnTo>
                      <a:pt x="19009" y="-975"/>
                    </a:lnTo>
                    <a:cubicBezTo>
                      <a:pt x="32495" y="15450"/>
                      <a:pt x="38182" y="22480"/>
                      <a:pt x="66048" y="55266"/>
                    </a:cubicBezTo>
                    <a:cubicBezTo>
                      <a:pt x="86243" y="78849"/>
                      <a:pt x="93785" y="87733"/>
                      <a:pt x="104394" y="98726"/>
                    </a:cubicBezTo>
                    <a:cubicBezTo>
                      <a:pt x="104394" y="93868"/>
                      <a:pt x="104394" y="71691"/>
                      <a:pt x="104394" y="64278"/>
                    </a:cubicBezTo>
                    <a:cubicBezTo>
                      <a:pt x="104394" y="49834"/>
                      <a:pt x="104394" y="12382"/>
                      <a:pt x="103818" y="-975"/>
                    </a:cubicBezTo>
                    <a:lnTo>
                      <a:pt x="110209" y="-975"/>
                    </a:lnTo>
                    <a:lnTo>
                      <a:pt x="116984" y="-975"/>
                    </a:lnTo>
                    <a:cubicBezTo>
                      <a:pt x="116984" y="14491"/>
                      <a:pt x="116984" y="48620"/>
                      <a:pt x="116984" y="64086"/>
                    </a:cubicBezTo>
                    <a:cubicBezTo>
                      <a:pt x="116984" y="79552"/>
                      <a:pt x="116984" y="114575"/>
                      <a:pt x="116984" y="130617"/>
                    </a:cubicBezTo>
                  </a:path>
                </a:pathLst>
              </a:custGeom>
              <a:grpFill/>
              <a:ln w="6363" cap="flat">
                <a:noFill/>
                <a:prstDash val="solid"/>
                <a:miter/>
              </a:ln>
            </p:spPr>
            <p:txBody>
              <a:bodyPr rtlCol="0" anchor="ctr"/>
              <a:lstStyle/>
              <a:p>
                <a:endParaRPr lang="sv-SE" dirty="0"/>
              </a:p>
            </p:txBody>
          </p:sp>
          <p:sp>
            <p:nvSpPr>
              <p:cNvPr id="32" name="Frihandsfigur: Form 31">
                <a:extLst>
                  <a:ext uri="{FF2B5EF4-FFF2-40B4-BE49-F238E27FC236}">
                    <a16:creationId xmlns:a16="http://schemas.microsoft.com/office/drawing/2014/main" id="{F652231B-00AB-4915-A149-CB19EBADA2C1}"/>
                  </a:ext>
                </a:extLst>
              </p:cNvPr>
              <p:cNvSpPr/>
              <p:nvPr/>
            </p:nvSpPr>
            <p:spPr>
              <a:xfrm>
                <a:off x="11320516" y="6235004"/>
                <a:ext cx="129610" cy="135843"/>
              </a:xfrm>
              <a:custGeom>
                <a:avLst/>
                <a:gdLst>
                  <a:gd name="connsiteX0" fmla="*/ 70585 w 129610"/>
                  <a:gd name="connsiteY0" fmla="*/ 134804 h 135843"/>
                  <a:gd name="connsiteX1" fmla="*/ -1570 w 129610"/>
                  <a:gd name="connsiteY1" fmla="*/ 66867 h 135843"/>
                  <a:gd name="connsiteX2" fmla="*/ 70904 w 129610"/>
                  <a:gd name="connsiteY2" fmla="*/ -942 h 135843"/>
                  <a:gd name="connsiteX3" fmla="*/ 124845 w 129610"/>
                  <a:gd name="connsiteY3" fmla="*/ 18742 h 135843"/>
                  <a:gd name="connsiteX4" fmla="*/ 118837 w 129610"/>
                  <a:gd name="connsiteY4" fmla="*/ 26476 h 135843"/>
                  <a:gd name="connsiteX5" fmla="*/ 79724 w 129610"/>
                  <a:gd name="connsiteY5" fmla="*/ 11329 h 135843"/>
                  <a:gd name="connsiteX6" fmla="*/ 27637 w 129610"/>
                  <a:gd name="connsiteY6" fmla="*/ 65289 h 135843"/>
                  <a:gd name="connsiteX7" fmla="*/ 27637 w 129610"/>
                  <a:gd name="connsiteY7" fmla="*/ 66356 h 135843"/>
                  <a:gd name="connsiteX8" fmla="*/ 79213 w 129610"/>
                  <a:gd name="connsiteY8" fmla="*/ 123875 h 135843"/>
                  <a:gd name="connsiteX9" fmla="*/ 101582 w 129610"/>
                  <a:gd name="connsiteY9" fmla="*/ 121766 h 135843"/>
                  <a:gd name="connsiteX10" fmla="*/ 101198 w 129610"/>
                  <a:gd name="connsiteY10" fmla="*/ 80800 h 135843"/>
                  <a:gd name="connsiteX11" fmla="*/ 73269 w 129610"/>
                  <a:gd name="connsiteY11" fmla="*/ 80800 h 135843"/>
                  <a:gd name="connsiteX12" fmla="*/ 73269 w 129610"/>
                  <a:gd name="connsiteY12" fmla="*/ 70191 h 135843"/>
                  <a:gd name="connsiteX13" fmla="*/ 101198 w 129610"/>
                  <a:gd name="connsiteY13" fmla="*/ 70191 h 135843"/>
                  <a:gd name="connsiteX14" fmla="*/ 124205 w 129610"/>
                  <a:gd name="connsiteY14" fmla="*/ 70191 h 135843"/>
                  <a:gd name="connsiteX15" fmla="*/ 128041 w 129610"/>
                  <a:gd name="connsiteY15" fmla="*/ 70191 h 135843"/>
                  <a:gd name="connsiteX16" fmla="*/ 128041 w 129610"/>
                  <a:gd name="connsiteY16" fmla="*/ 97544 h 135843"/>
                  <a:gd name="connsiteX17" fmla="*/ 128041 w 129610"/>
                  <a:gd name="connsiteY17" fmla="*/ 124770 h 135843"/>
                  <a:gd name="connsiteX18" fmla="*/ 70521 w 129610"/>
                  <a:gd name="connsiteY18" fmla="*/ 134868 h 13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9610" h="135843">
                    <a:moveTo>
                      <a:pt x="70585" y="134804"/>
                    </a:moveTo>
                    <a:cubicBezTo>
                      <a:pt x="26934" y="134804"/>
                      <a:pt x="-1570" y="108153"/>
                      <a:pt x="-1570" y="66867"/>
                    </a:cubicBezTo>
                    <a:cubicBezTo>
                      <a:pt x="-1570" y="25581"/>
                      <a:pt x="31599" y="-942"/>
                      <a:pt x="70904" y="-942"/>
                    </a:cubicBezTo>
                    <a:cubicBezTo>
                      <a:pt x="90716" y="-1523"/>
                      <a:pt x="110017" y="5520"/>
                      <a:pt x="124845" y="18742"/>
                    </a:cubicBezTo>
                    <a:lnTo>
                      <a:pt x="118837" y="26476"/>
                    </a:lnTo>
                    <a:cubicBezTo>
                      <a:pt x="107909" y="17068"/>
                      <a:pt x="94104" y="11719"/>
                      <a:pt x="79724" y="11329"/>
                    </a:cubicBezTo>
                    <a:cubicBezTo>
                      <a:pt x="50453" y="11840"/>
                      <a:pt x="27126" y="35998"/>
                      <a:pt x="27637" y="65289"/>
                    </a:cubicBezTo>
                    <a:cubicBezTo>
                      <a:pt x="27637" y="65646"/>
                      <a:pt x="27637" y="65998"/>
                      <a:pt x="27637" y="66356"/>
                    </a:cubicBezTo>
                    <a:cubicBezTo>
                      <a:pt x="27637" y="99142"/>
                      <a:pt x="49814" y="123875"/>
                      <a:pt x="79213" y="123875"/>
                    </a:cubicBezTo>
                    <a:cubicBezTo>
                      <a:pt x="86690" y="123811"/>
                      <a:pt x="94232" y="123108"/>
                      <a:pt x="101582" y="121766"/>
                    </a:cubicBezTo>
                    <a:cubicBezTo>
                      <a:pt x="101582" y="112563"/>
                      <a:pt x="101198" y="86935"/>
                      <a:pt x="101198" y="80800"/>
                    </a:cubicBezTo>
                    <a:cubicBezTo>
                      <a:pt x="88927" y="80800"/>
                      <a:pt x="73269" y="80800"/>
                      <a:pt x="73269" y="80800"/>
                    </a:cubicBezTo>
                    <a:lnTo>
                      <a:pt x="73269" y="70191"/>
                    </a:lnTo>
                    <a:cubicBezTo>
                      <a:pt x="81578" y="70191"/>
                      <a:pt x="87138" y="70191"/>
                      <a:pt x="101198" y="70191"/>
                    </a:cubicBezTo>
                    <a:cubicBezTo>
                      <a:pt x="116344" y="70191"/>
                      <a:pt x="119604" y="70191"/>
                      <a:pt x="124205" y="70191"/>
                    </a:cubicBezTo>
                    <a:lnTo>
                      <a:pt x="128041" y="70191"/>
                    </a:lnTo>
                    <a:cubicBezTo>
                      <a:pt x="128041" y="78435"/>
                      <a:pt x="128041" y="83676"/>
                      <a:pt x="128041" y="97544"/>
                    </a:cubicBezTo>
                    <a:cubicBezTo>
                      <a:pt x="128041" y="107834"/>
                      <a:pt x="128041" y="112371"/>
                      <a:pt x="128041" y="124770"/>
                    </a:cubicBezTo>
                    <a:cubicBezTo>
                      <a:pt x="109570" y="131289"/>
                      <a:pt x="90141" y="134676"/>
                      <a:pt x="70521" y="134868"/>
                    </a:cubicBezTo>
                  </a:path>
                </a:pathLst>
              </a:custGeom>
              <a:grpFill/>
              <a:ln w="6363" cap="flat">
                <a:noFill/>
                <a:prstDash val="solid"/>
                <a:miter/>
              </a:ln>
            </p:spPr>
            <p:txBody>
              <a:bodyPr rtlCol="0" anchor="ctr"/>
              <a:lstStyle/>
              <a:p>
                <a:endParaRPr lang="sv-SE" dirty="0"/>
              </a:p>
            </p:txBody>
          </p:sp>
          <p:sp>
            <p:nvSpPr>
              <p:cNvPr id="33" name="Frihandsfigur: Form 32">
                <a:extLst>
                  <a:ext uri="{FF2B5EF4-FFF2-40B4-BE49-F238E27FC236}">
                    <a16:creationId xmlns:a16="http://schemas.microsoft.com/office/drawing/2014/main" id="{B2FB13D3-2B32-4405-ABA1-722249FE441C}"/>
                  </a:ext>
                </a:extLst>
              </p:cNvPr>
              <p:cNvSpPr/>
              <p:nvPr/>
            </p:nvSpPr>
            <p:spPr>
              <a:xfrm>
                <a:off x="11470898" y="6235229"/>
                <a:ext cx="88899" cy="134718"/>
              </a:xfrm>
              <a:custGeom>
                <a:avLst/>
                <a:gdLst>
                  <a:gd name="connsiteX0" fmla="*/ 33772 w 88899"/>
                  <a:gd name="connsiteY0" fmla="*/ 133684 h 134718"/>
                  <a:gd name="connsiteX1" fmla="*/ -1570 w 88899"/>
                  <a:gd name="connsiteY1" fmla="*/ 124481 h 134718"/>
                  <a:gd name="connsiteX2" fmla="*/ -1570 w 88899"/>
                  <a:gd name="connsiteY2" fmla="*/ 113169 h 134718"/>
                  <a:gd name="connsiteX3" fmla="*/ 31407 w 88899"/>
                  <a:gd name="connsiteY3" fmla="*/ 121989 h 134718"/>
                  <a:gd name="connsiteX4" fmla="*/ 61318 w 88899"/>
                  <a:gd name="connsiteY4" fmla="*/ 98726 h 134718"/>
                  <a:gd name="connsiteX5" fmla="*/ 25656 w 88899"/>
                  <a:gd name="connsiteY5" fmla="*/ 70093 h 134718"/>
                  <a:gd name="connsiteX6" fmla="*/ 1498 w 88899"/>
                  <a:gd name="connsiteY6" fmla="*/ 36540 h 134718"/>
                  <a:gd name="connsiteX7" fmla="*/ 47641 w 88899"/>
                  <a:gd name="connsiteY7" fmla="*/ -975 h 134718"/>
                  <a:gd name="connsiteX8" fmla="*/ 81322 w 88899"/>
                  <a:gd name="connsiteY8" fmla="*/ 7845 h 134718"/>
                  <a:gd name="connsiteX9" fmla="*/ 79532 w 88899"/>
                  <a:gd name="connsiteY9" fmla="*/ 17048 h 134718"/>
                  <a:gd name="connsiteX10" fmla="*/ 51411 w 88899"/>
                  <a:gd name="connsiteY10" fmla="*/ 11296 h 134718"/>
                  <a:gd name="connsiteX11" fmla="*/ 27445 w 88899"/>
                  <a:gd name="connsiteY11" fmla="*/ 31492 h 134718"/>
                  <a:gd name="connsiteX12" fmla="*/ 68156 w 88899"/>
                  <a:gd name="connsiteY12" fmla="*/ 62871 h 134718"/>
                  <a:gd name="connsiteX13" fmla="*/ 87329 w 88899"/>
                  <a:gd name="connsiteY13" fmla="*/ 93165 h 134718"/>
                  <a:gd name="connsiteX14" fmla="*/ 68604 w 88899"/>
                  <a:gd name="connsiteY14" fmla="*/ 125568 h 134718"/>
                  <a:gd name="connsiteX15" fmla="*/ 33453 w 88899"/>
                  <a:gd name="connsiteY15" fmla="*/ 133684 h 13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899" h="134718">
                    <a:moveTo>
                      <a:pt x="33772" y="133684"/>
                    </a:moveTo>
                    <a:cubicBezTo>
                      <a:pt x="21438" y="133301"/>
                      <a:pt x="9358" y="130169"/>
                      <a:pt x="-1570" y="124481"/>
                    </a:cubicBezTo>
                    <a:lnTo>
                      <a:pt x="-1570" y="113169"/>
                    </a:lnTo>
                    <a:cubicBezTo>
                      <a:pt x="8400" y="119113"/>
                      <a:pt x="19776" y="122181"/>
                      <a:pt x="31407" y="121989"/>
                    </a:cubicBezTo>
                    <a:cubicBezTo>
                      <a:pt x="47258" y="121989"/>
                      <a:pt x="61318" y="112786"/>
                      <a:pt x="61318" y="98726"/>
                    </a:cubicBezTo>
                    <a:cubicBezTo>
                      <a:pt x="61318" y="84665"/>
                      <a:pt x="49622" y="83195"/>
                      <a:pt x="25656" y="70093"/>
                    </a:cubicBezTo>
                    <a:cubicBezTo>
                      <a:pt x="11915" y="62680"/>
                      <a:pt x="1498" y="53668"/>
                      <a:pt x="1498" y="36540"/>
                    </a:cubicBezTo>
                    <a:cubicBezTo>
                      <a:pt x="1498" y="16728"/>
                      <a:pt x="19712" y="-975"/>
                      <a:pt x="47641" y="-975"/>
                    </a:cubicBezTo>
                    <a:cubicBezTo>
                      <a:pt x="59400" y="-771"/>
                      <a:pt x="70968" y="2252"/>
                      <a:pt x="81322" y="7845"/>
                    </a:cubicBezTo>
                    <a:lnTo>
                      <a:pt x="79532" y="17048"/>
                    </a:lnTo>
                    <a:cubicBezTo>
                      <a:pt x="70648" y="13303"/>
                      <a:pt x="61062" y="11353"/>
                      <a:pt x="51411" y="11296"/>
                    </a:cubicBezTo>
                    <a:cubicBezTo>
                      <a:pt x="37926" y="11296"/>
                      <a:pt x="27445" y="19221"/>
                      <a:pt x="27445" y="31492"/>
                    </a:cubicBezTo>
                    <a:cubicBezTo>
                      <a:pt x="27445" y="46830"/>
                      <a:pt x="45468" y="49131"/>
                      <a:pt x="68156" y="62871"/>
                    </a:cubicBezTo>
                    <a:cubicBezTo>
                      <a:pt x="79596" y="68694"/>
                      <a:pt x="86946" y="80319"/>
                      <a:pt x="87329" y="93165"/>
                    </a:cubicBezTo>
                    <a:cubicBezTo>
                      <a:pt x="87393" y="106561"/>
                      <a:pt x="80235" y="118921"/>
                      <a:pt x="68604" y="125568"/>
                    </a:cubicBezTo>
                    <a:cubicBezTo>
                      <a:pt x="57802" y="131384"/>
                      <a:pt x="45660" y="134196"/>
                      <a:pt x="33453" y="133684"/>
                    </a:cubicBezTo>
                  </a:path>
                </a:pathLst>
              </a:custGeom>
              <a:grpFill/>
              <a:ln w="6363" cap="flat">
                <a:noFill/>
                <a:prstDash val="solid"/>
                <a:miter/>
              </a:ln>
            </p:spPr>
            <p:txBody>
              <a:bodyPr rtlCol="0" anchor="ctr"/>
              <a:lstStyle/>
              <a:p>
                <a:endParaRPr lang="sv-SE" dirty="0"/>
              </a:p>
            </p:txBody>
          </p:sp>
          <p:sp>
            <p:nvSpPr>
              <p:cNvPr id="34" name="Frihandsfigur: Form 33">
                <a:extLst>
                  <a:ext uri="{FF2B5EF4-FFF2-40B4-BE49-F238E27FC236}">
                    <a16:creationId xmlns:a16="http://schemas.microsoft.com/office/drawing/2014/main" id="{E79AC0E7-2E3F-43D9-9341-9005D8516123}"/>
                  </a:ext>
                </a:extLst>
              </p:cNvPr>
              <p:cNvSpPr/>
              <p:nvPr/>
            </p:nvSpPr>
            <p:spPr>
              <a:xfrm>
                <a:off x="10351250" y="6442491"/>
                <a:ext cx="115997" cy="131400"/>
              </a:xfrm>
              <a:custGeom>
                <a:avLst/>
                <a:gdLst>
                  <a:gd name="connsiteX0" fmla="*/ 114428 w 115997"/>
                  <a:gd name="connsiteY0" fmla="*/ 130425 h 131400"/>
                  <a:gd name="connsiteX1" fmla="*/ 97619 w 115997"/>
                  <a:gd name="connsiteY1" fmla="*/ 130425 h 131400"/>
                  <a:gd name="connsiteX2" fmla="*/ 79341 w 115997"/>
                  <a:gd name="connsiteY2" fmla="*/ 130425 h 131400"/>
                  <a:gd name="connsiteX3" fmla="*/ 53329 w 115997"/>
                  <a:gd name="connsiteY3" fmla="*/ 99173 h 131400"/>
                  <a:gd name="connsiteX4" fmla="*/ 32047 w 115997"/>
                  <a:gd name="connsiteY4" fmla="*/ 74631 h 131400"/>
                  <a:gd name="connsiteX5" fmla="*/ 25145 w 115997"/>
                  <a:gd name="connsiteY5" fmla="*/ 81022 h 131400"/>
                  <a:gd name="connsiteX6" fmla="*/ 25720 w 115997"/>
                  <a:gd name="connsiteY6" fmla="*/ 130105 h 131400"/>
                  <a:gd name="connsiteX7" fmla="*/ 12235 w 115997"/>
                  <a:gd name="connsiteY7" fmla="*/ 130105 h 131400"/>
                  <a:gd name="connsiteX8" fmla="*/ -1570 w 115997"/>
                  <a:gd name="connsiteY8" fmla="*/ 130105 h 131400"/>
                  <a:gd name="connsiteX9" fmla="*/ -995 w 115997"/>
                  <a:gd name="connsiteY9" fmla="*/ 62999 h 131400"/>
                  <a:gd name="connsiteX10" fmla="*/ -1570 w 115997"/>
                  <a:gd name="connsiteY10" fmla="*/ -911 h 131400"/>
                  <a:gd name="connsiteX11" fmla="*/ 11851 w 115997"/>
                  <a:gd name="connsiteY11" fmla="*/ -911 h 131400"/>
                  <a:gd name="connsiteX12" fmla="*/ 25720 w 115997"/>
                  <a:gd name="connsiteY12" fmla="*/ -911 h 131400"/>
                  <a:gd name="connsiteX13" fmla="*/ 25145 w 115997"/>
                  <a:gd name="connsiteY13" fmla="*/ 62999 h 131400"/>
                  <a:gd name="connsiteX14" fmla="*/ 55310 w 115997"/>
                  <a:gd name="connsiteY14" fmla="*/ 33728 h 131400"/>
                  <a:gd name="connsiteX15" fmla="*/ 89310 w 115997"/>
                  <a:gd name="connsiteY15" fmla="*/ -975 h 131400"/>
                  <a:gd name="connsiteX16" fmla="*/ 98834 w 115997"/>
                  <a:gd name="connsiteY16" fmla="*/ -975 h 131400"/>
                  <a:gd name="connsiteX17" fmla="*/ 108228 w 115997"/>
                  <a:gd name="connsiteY17" fmla="*/ -975 h 131400"/>
                  <a:gd name="connsiteX18" fmla="*/ 49494 w 115997"/>
                  <a:gd name="connsiteY18" fmla="*/ 57056 h 131400"/>
                  <a:gd name="connsiteX19" fmla="*/ 73333 w 115997"/>
                  <a:gd name="connsiteY19" fmla="*/ 84090 h 131400"/>
                  <a:gd name="connsiteX20" fmla="*/ 114428 w 115997"/>
                  <a:gd name="connsiteY20" fmla="*/ 130105 h 13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97" h="131400">
                    <a:moveTo>
                      <a:pt x="114428" y="130425"/>
                    </a:moveTo>
                    <a:cubicBezTo>
                      <a:pt x="109890" y="130425"/>
                      <a:pt x="103882" y="130425"/>
                      <a:pt x="97619" y="130425"/>
                    </a:cubicBezTo>
                    <a:cubicBezTo>
                      <a:pt x="91356" y="130425"/>
                      <a:pt x="84837" y="130425"/>
                      <a:pt x="79341" y="130425"/>
                    </a:cubicBezTo>
                    <a:cubicBezTo>
                      <a:pt x="70265" y="119496"/>
                      <a:pt x="64577" y="112274"/>
                      <a:pt x="53329" y="99173"/>
                    </a:cubicBezTo>
                    <a:cubicBezTo>
                      <a:pt x="43679" y="87861"/>
                      <a:pt x="32047" y="74631"/>
                      <a:pt x="32047" y="74631"/>
                    </a:cubicBezTo>
                    <a:lnTo>
                      <a:pt x="25145" y="81022"/>
                    </a:lnTo>
                    <a:cubicBezTo>
                      <a:pt x="25145" y="104285"/>
                      <a:pt x="25145" y="115406"/>
                      <a:pt x="25720" y="130105"/>
                    </a:cubicBezTo>
                    <a:cubicBezTo>
                      <a:pt x="21310" y="130105"/>
                      <a:pt x="16772" y="130105"/>
                      <a:pt x="12235" y="130105"/>
                    </a:cubicBezTo>
                    <a:cubicBezTo>
                      <a:pt x="7697" y="130105"/>
                      <a:pt x="2968" y="130105"/>
                      <a:pt x="-1570" y="130105"/>
                    </a:cubicBezTo>
                    <a:cubicBezTo>
                      <a:pt x="-1570" y="108121"/>
                      <a:pt x="-995" y="79936"/>
                      <a:pt x="-995" y="62999"/>
                    </a:cubicBezTo>
                    <a:cubicBezTo>
                      <a:pt x="-995" y="46063"/>
                      <a:pt x="-1570" y="10465"/>
                      <a:pt x="-1570" y="-911"/>
                    </a:cubicBezTo>
                    <a:cubicBezTo>
                      <a:pt x="2712" y="-911"/>
                      <a:pt x="7250" y="-911"/>
                      <a:pt x="11851" y="-911"/>
                    </a:cubicBezTo>
                    <a:cubicBezTo>
                      <a:pt x="16453" y="-911"/>
                      <a:pt x="21182" y="-911"/>
                      <a:pt x="25720" y="-911"/>
                    </a:cubicBezTo>
                    <a:cubicBezTo>
                      <a:pt x="25720" y="12894"/>
                      <a:pt x="25145" y="41845"/>
                      <a:pt x="25145" y="62999"/>
                    </a:cubicBezTo>
                    <a:cubicBezTo>
                      <a:pt x="37927" y="51048"/>
                      <a:pt x="45532" y="43379"/>
                      <a:pt x="55310" y="33728"/>
                    </a:cubicBezTo>
                    <a:cubicBezTo>
                      <a:pt x="61701" y="27337"/>
                      <a:pt x="80875" y="7781"/>
                      <a:pt x="89310" y="-975"/>
                    </a:cubicBezTo>
                    <a:cubicBezTo>
                      <a:pt x="92890" y="-975"/>
                      <a:pt x="95702" y="-975"/>
                      <a:pt x="98834" y="-975"/>
                    </a:cubicBezTo>
                    <a:cubicBezTo>
                      <a:pt x="101965" y="-975"/>
                      <a:pt x="104777" y="-975"/>
                      <a:pt x="108228" y="-975"/>
                    </a:cubicBezTo>
                    <a:cubicBezTo>
                      <a:pt x="87841" y="18518"/>
                      <a:pt x="68987" y="37371"/>
                      <a:pt x="49494" y="57056"/>
                    </a:cubicBezTo>
                    <a:lnTo>
                      <a:pt x="73333" y="84090"/>
                    </a:lnTo>
                    <a:cubicBezTo>
                      <a:pt x="86115" y="98853"/>
                      <a:pt x="97875" y="111955"/>
                      <a:pt x="114428" y="130105"/>
                    </a:cubicBezTo>
                  </a:path>
                </a:pathLst>
              </a:custGeom>
              <a:grpFill/>
              <a:ln w="6363" cap="flat">
                <a:noFill/>
                <a:prstDash val="solid"/>
                <a:miter/>
              </a:ln>
            </p:spPr>
            <p:txBody>
              <a:bodyPr rtlCol="0" anchor="ctr"/>
              <a:lstStyle/>
              <a:p>
                <a:endParaRPr lang="sv-SE" dirty="0"/>
              </a:p>
            </p:txBody>
          </p:sp>
          <p:sp>
            <p:nvSpPr>
              <p:cNvPr id="35" name="Frihandsfigur: Form 34">
                <a:extLst>
                  <a:ext uri="{FF2B5EF4-FFF2-40B4-BE49-F238E27FC236}">
                    <a16:creationId xmlns:a16="http://schemas.microsoft.com/office/drawing/2014/main" id="{D2E3C1B3-0CED-4708-AC82-700D7EF3AE3C}"/>
                  </a:ext>
                </a:extLst>
              </p:cNvPr>
              <p:cNvSpPr/>
              <p:nvPr/>
            </p:nvSpPr>
            <p:spPr>
              <a:xfrm>
                <a:off x="10469293" y="6440445"/>
                <a:ext cx="150829" cy="136704"/>
              </a:xfrm>
              <a:custGeom>
                <a:avLst/>
                <a:gdLst>
                  <a:gd name="connsiteX0" fmla="*/ 73845 w 150829"/>
                  <a:gd name="connsiteY0" fmla="*/ 8867 h 136704"/>
                  <a:gd name="connsiteX1" fmla="*/ 28212 w 150829"/>
                  <a:gd name="connsiteY1" fmla="*/ 67601 h 136704"/>
                  <a:gd name="connsiteX2" fmla="*/ 73845 w 150829"/>
                  <a:gd name="connsiteY2" fmla="*/ 126079 h 136704"/>
                  <a:gd name="connsiteX3" fmla="*/ 119477 w 150829"/>
                  <a:gd name="connsiteY3" fmla="*/ 67601 h 136704"/>
                  <a:gd name="connsiteX4" fmla="*/ 73845 w 150829"/>
                  <a:gd name="connsiteY4" fmla="*/ 8867 h 136704"/>
                  <a:gd name="connsiteX5" fmla="*/ 73845 w 150829"/>
                  <a:gd name="connsiteY5" fmla="*/ 135730 h 136704"/>
                  <a:gd name="connsiteX6" fmla="*/ -1570 w 150829"/>
                  <a:gd name="connsiteY6" fmla="*/ 67601 h 136704"/>
                  <a:gd name="connsiteX7" fmla="*/ 73845 w 150829"/>
                  <a:gd name="connsiteY7" fmla="*/ -975 h 136704"/>
                  <a:gd name="connsiteX8" fmla="*/ 149259 w 150829"/>
                  <a:gd name="connsiteY8" fmla="*/ 67601 h 136704"/>
                  <a:gd name="connsiteX9" fmla="*/ 73845 w 150829"/>
                  <a:gd name="connsiteY9" fmla="*/ 135730 h 1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829" h="136704">
                    <a:moveTo>
                      <a:pt x="73845" y="8867"/>
                    </a:moveTo>
                    <a:cubicBezTo>
                      <a:pt x="52371" y="8867"/>
                      <a:pt x="28212" y="29958"/>
                      <a:pt x="28212" y="67601"/>
                    </a:cubicBezTo>
                    <a:cubicBezTo>
                      <a:pt x="28212" y="105245"/>
                      <a:pt x="52243" y="126079"/>
                      <a:pt x="73845" y="126079"/>
                    </a:cubicBezTo>
                    <a:cubicBezTo>
                      <a:pt x="95446" y="126079"/>
                      <a:pt x="119477" y="105756"/>
                      <a:pt x="119477" y="67601"/>
                    </a:cubicBezTo>
                    <a:cubicBezTo>
                      <a:pt x="119477" y="29446"/>
                      <a:pt x="95638" y="8867"/>
                      <a:pt x="73845" y="8867"/>
                    </a:cubicBezTo>
                    <a:moveTo>
                      <a:pt x="73845" y="135730"/>
                    </a:moveTo>
                    <a:cubicBezTo>
                      <a:pt x="29491" y="135730"/>
                      <a:pt x="-1570" y="106650"/>
                      <a:pt x="-1570" y="67601"/>
                    </a:cubicBezTo>
                    <a:cubicBezTo>
                      <a:pt x="-1570" y="28552"/>
                      <a:pt x="29491" y="-975"/>
                      <a:pt x="73845" y="-975"/>
                    </a:cubicBezTo>
                    <a:cubicBezTo>
                      <a:pt x="118199" y="-975"/>
                      <a:pt x="149259" y="28680"/>
                      <a:pt x="149259" y="67601"/>
                    </a:cubicBezTo>
                    <a:cubicBezTo>
                      <a:pt x="149259" y="106522"/>
                      <a:pt x="118390" y="135730"/>
                      <a:pt x="73845" y="135730"/>
                    </a:cubicBezTo>
                  </a:path>
                </a:pathLst>
              </a:custGeom>
              <a:grpFill/>
              <a:ln w="6363" cap="flat">
                <a:noFill/>
                <a:prstDash val="solid"/>
                <a:miter/>
              </a:ln>
            </p:spPr>
            <p:txBody>
              <a:bodyPr rtlCol="0" anchor="ctr"/>
              <a:lstStyle/>
              <a:p>
                <a:endParaRPr lang="sv-SE" dirty="0"/>
              </a:p>
            </p:txBody>
          </p:sp>
          <p:sp>
            <p:nvSpPr>
              <p:cNvPr id="36" name="Frihandsfigur: Form 35">
                <a:extLst>
                  <a:ext uri="{FF2B5EF4-FFF2-40B4-BE49-F238E27FC236}">
                    <a16:creationId xmlns:a16="http://schemas.microsoft.com/office/drawing/2014/main" id="{02C53371-91FA-44F1-97C8-851B8F9C8047}"/>
                  </a:ext>
                </a:extLst>
              </p:cNvPr>
              <p:cNvSpPr/>
              <p:nvPr/>
            </p:nvSpPr>
            <p:spPr>
              <a:xfrm>
                <a:off x="10637953" y="6441532"/>
                <a:ext cx="168659" cy="132422"/>
              </a:xfrm>
              <a:custGeom>
                <a:avLst/>
                <a:gdLst>
                  <a:gd name="connsiteX0" fmla="*/ 166962 w 168659"/>
                  <a:gd name="connsiteY0" fmla="*/ 131384 h 132422"/>
                  <a:gd name="connsiteX1" fmla="*/ 153285 w 168659"/>
                  <a:gd name="connsiteY1" fmla="*/ 131384 h 132422"/>
                  <a:gd name="connsiteX2" fmla="*/ 138969 w 168659"/>
                  <a:gd name="connsiteY2" fmla="*/ 131384 h 132422"/>
                  <a:gd name="connsiteX3" fmla="*/ 133345 w 168659"/>
                  <a:gd name="connsiteY3" fmla="*/ 78658 h 132422"/>
                  <a:gd name="connsiteX4" fmla="*/ 127658 w 168659"/>
                  <a:gd name="connsiteY4" fmla="*/ 36157 h 132422"/>
                  <a:gd name="connsiteX5" fmla="*/ 106247 w 168659"/>
                  <a:gd name="connsiteY5" fmla="*/ 78274 h 132422"/>
                  <a:gd name="connsiteX6" fmla="*/ 80044 w 168659"/>
                  <a:gd name="connsiteY6" fmla="*/ 131384 h 132422"/>
                  <a:gd name="connsiteX7" fmla="*/ 74676 w 168659"/>
                  <a:gd name="connsiteY7" fmla="*/ 131064 h 132422"/>
                  <a:gd name="connsiteX8" fmla="*/ 70074 w 168659"/>
                  <a:gd name="connsiteY8" fmla="*/ 131384 h 132422"/>
                  <a:gd name="connsiteX9" fmla="*/ 45341 w 168659"/>
                  <a:gd name="connsiteY9" fmla="*/ 82108 h 132422"/>
                  <a:gd name="connsiteX10" fmla="*/ 21310 w 168659"/>
                  <a:gd name="connsiteY10" fmla="*/ 36157 h 132422"/>
                  <a:gd name="connsiteX11" fmla="*/ 17348 w 168659"/>
                  <a:gd name="connsiteY11" fmla="*/ 79935 h 132422"/>
                  <a:gd name="connsiteX12" fmla="*/ 13705 w 168659"/>
                  <a:gd name="connsiteY12" fmla="*/ 131384 h 132422"/>
                  <a:gd name="connsiteX13" fmla="*/ 6100 w 168659"/>
                  <a:gd name="connsiteY13" fmla="*/ 131384 h 132422"/>
                  <a:gd name="connsiteX14" fmla="*/ -1570 w 168659"/>
                  <a:gd name="connsiteY14" fmla="*/ 131384 h 132422"/>
                  <a:gd name="connsiteX15" fmla="*/ 4821 w 168659"/>
                  <a:gd name="connsiteY15" fmla="*/ 65045 h 132422"/>
                  <a:gd name="connsiteX16" fmla="*/ 11212 w 168659"/>
                  <a:gd name="connsiteY16" fmla="*/ -975 h 132422"/>
                  <a:gd name="connsiteX17" fmla="*/ 20416 w 168659"/>
                  <a:gd name="connsiteY17" fmla="*/ -975 h 132422"/>
                  <a:gd name="connsiteX18" fmla="*/ 32111 w 168659"/>
                  <a:gd name="connsiteY18" fmla="*/ -975 h 132422"/>
                  <a:gd name="connsiteX19" fmla="*/ 55374 w 168659"/>
                  <a:gd name="connsiteY19" fmla="*/ 45424 h 132422"/>
                  <a:gd name="connsiteX20" fmla="*/ 82856 w 168659"/>
                  <a:gd name="connsiteY20" fmla="*/ 96552 h 132422"/>
                  <a:gd name="connsiteX21" fmla="*/ 105544 w 168659"/>
                  <a:gd name="connsiteY21" fmla="*/ 51112 h 132422"/>
                  <a:gd name="connsiteX22" fmla="*/ 131108 w 168659"/>
                  <a:gd name="connsiteY22" fmla="*/ -720 h 132422"/>
                  <a:gd name="connsiteX23" fmla="*/ 139353 w 168659"/>
                  <a:gd name="connsiteY23" fmla="*/ -336 h 132422"/>
                  <a:gd name="connsiteX24" fmla="*/ 149962 w 168659"/>
                  <a:gd name="connsiteY24" fmla="*/ -720 h 132422"/>
                  <a:gd name="connsiteX25" fmla="*/ 157631 w 168659"/>
                  <a:gd name="connsiteY25" fmla="*/ 61977 h 132422"/>
                  <a:gd name="connsiteX26" fmla="*/ 167090 w 168659"/>
                  <a:gd name="connsiteY26" fmla="*/ 131448 h 1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659" h="132422">
                    <a:moveTo>
                      <a:pt x="166962" y="131384"/>
                    </a:moveTo>
                    <a:cubicBezTo>
                      <a:pt x="163063" y="131384"/>
                      <a:pt x="158206" y="131384"/>
                      <a:pt x="153285" y="131384"/>
                    </a:cubicBezTo>
                    <a:cubicBezTo>
                      <a:pt x="148364" y="131384"/>
                      <a:pt x="143315" y="131384"/>
                      <a:pt x="138969" y="131384"/>
                    </a:cubicBezTo>
                    <a:lnTo>
                      <a:pt x="133345" y="78658"/>
                    </a:lnTo>
                    <a:cubicBezTo>
                      <a:pt x="131492" y="62488"/>
                      <a:pt x="127658" y="36157"/>
                      <a:pt x="127658" y="36157"/>
                    </a:cubicBezTo>
                    <a:cubicBezTo>
                      <a:pt x="121650" y="47916"/>
                      <a:pt x="118071" y="54499"/>
                      <a:pt x="106247" y="78274"/>
                    </a:cubicBezTo>
                    <a:lnTo>
                      <a:pt x="80044" y="131384"/>
                    </a:lnTo>
                    <a:cubicBezTo>
                      <a:pt x="78254" y="131192"/>
                      <a:pt x="76465" y="131064"/>
                      <a:pt x="74676" y="131064"/>
                    </a:cubicBezTo>
                    <a:cubicBezTo>
                      <a:pt x="73142" y="131064"/>
                      <a:pt x="71608" y="131128"/>
                      <a:pt x="70074" y="131384"/>
                    </a:cubicBezTo>
                    <a:cubicBezTo>
                      <a:pt x="60232" y="110996"/>
                      <a:pt x="59721" y="110868"/>
                      <a:pt x="45341" y="82108"/>
                    </a:cubicBezTo>
                    <a:cubicBezTo>
                      <a:pt x="34987" y="61401"/>
                      <a:pt x="31536" y="54499"/>
                      <a:pt x="21310" y="36157"/>
                    </a:cubicBezTo>
                    <a:cubicBezTo>
                      <a:pt x="19329" y="57183"/>
                      <a:pt x="19329" y="55969"/>
                      <a:pt x="17348" y="79935"/>
                    </a:cubicBezTo>
                    <a:cubicBezTo>
                      <a:pt x="15686" y="99939"/>
                      <a:pt x="15366" y="110485"/>
                      <a:pt x="13705" y="131384"/>
                    </a:cubicBezTo>
                    <a:cubicBezTo>
                      <a:pt x="11084" y="131384"/>
                      <a:pt x="8592" y="131384"/>
                      <a:pt x="6100" y="131384"/>
                    </a:cubicBezTo>
                    <a:cubicBezTo>
                      <a:pt x="3607" y="131384"/>
                      <a:pt x="1051" y="131384"/>
                      <a:pt x="-1570" y="131384"/>
                    </a:cubicBezTo>
                    <a:cubicBezTo>
                      <a:pt x="795" y="109398"/>
                      <a:pt x="1881" y="97383"/>
                      <a:pt x="4821" y="65045"/>
                    </a:cubicBezTo>
                    <a:cubicBezTo>
                      <a:pt x="7761" y="32706"/>
                      <a:pt x="9550" y="19923"/>
                      <a:pt x="11212" y="-975"/>
                    </a:cubicBezTo>
                    <a:cubicBezTo>
                      <a:pt x="14344" y="-975"/>
                      <a:pt x="17603" y="-975"/>
                      <a:pt x="20416" y="-975"/>
                    </a:cubicBezTo>
                    <a:cubicBezTo>
                      <a:pt x="24506" y="-975"/>
                      <a:pt x="28468" y="-975"/>
                      <a:pt x="32111" y="-975"/>
                    </a:cubicBezTo>
                    <a:cubicBezTo>
                      <a:pt x="38502" y="12702"/>
                      <a:pt x="41186" y="18198"/>
                      <a:pt x="55374" y="45424"/>
                    </a:cubicBezTo>
                    <a:cubicBezTo>
                      <a:pt x="69946" y="73736"/>
                      <a:pt x="74548" y="81022"/>
                      <a:pt x="82856" y="96552"/>
                    </a:cubicBezTo>
                    <a:cubicBezTo>
                      <a:pt x="91036" y="80702"/>
                      <a:pt x="95638" y="71436"/>
                      <a:pt x="105544" y="51112"/>
                    </a:cubicBezTo>
                    <a:cubicBezTo>
                      <a:pt x="117751" y="26570"/>
                      <a:pt x="125165" y="11296"/>
                      <a:pt x="131108" y="-720"/>
                    </a:cubicBezTo>
                    <a:cubicBezTo>
                      <a:pt x="133729" y="-464"/>
                      <a:pt x="136477" y="-336"/>
                      <a:pt x="139353" y="-336"/>
                    </a:cubicBezTo>
                    <a:cubicBezTo>
                      <a:pt x="142804" y="-336"/>
                      <a:pt x="146383" y="-336"/>
                      <a:pt x="149962" y="-720"/>
                    </a:cubicBezTo>
                    <a:cubicBezTo>
                      <a:pt x="151624" y="16536"/>
                      <a:pt x="153285" y="30021"/>
                      <a:pt x="157631" y="61977"/>
                    </a:cubicBezTo>
                    <a:cubicBezTo>
                      <a:pt x="163063" y="101793"/>
                      <a:pt x="164342" y="113808"/>
                      <a:pt x="167090" y="131448"/>
                    </a:cubicBezTo>
                  </a:path>
                </a:pathLst>
              </a:custGeom>
              <a:grpFill/>
              <a:ln w="6363" cap="flat">
                <a:noFill/>
                <a:prstDash val="solid"/>
                <a:miter/>
              </a:ln>
            </p:spPr>
            <p:txBody>
              <a:bodyPr rtlCol="0" anchor="ctr"/>
              <a:lstStyle/>
              <a:p>
                <a:endParaRPr lang="sv-SE" dirty="0"/>
              </a:p>
            </p:txBody>
          </p:sp>
          <p:sp>
            <p:nvSpPr>
              <p:cNvPr id="37" name="Frihandsfigur: Form 36">
                <a:extLst>
                  <a:ext uri="{FF2B5EF4-FFF2-40B4-BE49-F238E27FC236}">
                    <a16:creationId xmlns:a16="http://schemas.microsoft.com/office/drawing/2014/main" id="{F54EC0CE-D80B-474C-9B8B-CE397C13986C}"/>
                  </a:ext>
                </a:extLst>
              </p:cNvPr>
              <p:cNvSpPr/>
              <p:nvPr/>
            </p:nvSpPr>
            <p:spPr>
              <a:xfrm>
                <a:off x="10827191" y="6441532"/>
                <a:ext cx="168723" cy="132422"/>
              </a:xfrm>
              <a:custGeom>
                <a:avLst/>
                <a:gdLst>
                  <a:gd name="connsiteX0" fmla="*/ 166962 w 168723"/>
                  <a:gd name="connsiteY0" fmla="*/ 131384 h 132422"/>
                  <a:gd name="connsiteX1" fmla="*/ 153286 w 168723"/>
                  <a:gd name="connsiteY1" fmla="*/ 131384 h 132422"/>
                  <a:gd name="connsiteX2" fmla="*/ 138970 w 168723"/>
                  <a:gd name="connsiteY2" fmla="*/ 131384 h 132422"/>
                  <a:gd name="connsiteX3" fmla="*/ 133282 w 168723"/>
                  <a:gd name="connsiteY3" fmla="*/ 78658 h 132422"/>
                  <a:gd name="connsiteX4" fmla="*/ 127658 w 168723"/>
                  <a:gd name="connsiteY4" fmla="*/ 36157 h 132422"/>
                  <a:gd name="connsiteX5" fmla="*/ 106247 w 168723"/>
                  <a:gd name="connsiteY5" fmla="*/ 78274 h 132422"/>
                  <a:gd name="connsiteX6" fmla="*/ 80044 w 168723"/>
                  <a:gd name="connsiteY6" fmla="*/ 131384 h 132422"/>
                  <a:gd name="connsiteX7" fmla="*/ 74612 w 168723"/>
                  <a:gd name="connsiteY7" fmla="*/ 131064 h 132422"/>
                  <a:gd name="connsiteX8" fmla="*/ 70074 w 168723"/>
                  <a:gd name="connsiteY8" fmla="*/ 131384 h 132422"/>
                  <a:gd name="connsiteX9" fmla="*/ 45341 w 168723"/>
                  <a:gd name="connsiteY9" fmla="*/ 82108 h 132422"/>
                  <a:gd name="connsiteX10" fmla="*/ 21310 w 168723"/>
                  <a:gd name="connsiteY10" fmla="*/ 36157 h 132422"/>
                  <a:gd name="connsiteX11" fmla="*/ 17348 w 168723"/>
                  <a:gd name="connsiteY11" fmla="*/ 79935 h 132422"/>
                  <a:gd name="connsiteX12" fmla="*/ 13705 w 168723"/>
                  <a:gd name="connsiteY12" fmla="*/ 131384 h 132422"/>
                  <a:gd name="connsiteX13" fmla="*/ 6036 w 168723"/>
                  <a:gd name="connsiteY13" fmla="*/ 131384 h 132422"/>
                  <a:gd name="connsiteX14" fmla="*/ -1570 w 168723"/>
                  <a:gd name="connsiteY14" fmla="*/ 131384 h 132422"/>
                  <a:gd name="connsiteX15" fmla="*/ 4821 w 168723"/>
                  <a:gd name="connsiteY15" fmla="*/ 65045 h 132422"/>
                  <a:gd name="connsiteX16" fmla="*/ 11212 w 168723"/>
                  <a:gd name="connsiteY16" fmla="*/ -975 h 132422"/>
                  <a:gd name="connsiteX17" fmla="*/ 20416 w 168723"/>
                  <a:gd name="connsiteY17" fmla="*/ -975 h 132422"/>
                  <a:gd name="connsiteX18" fmla="*/ 32111 w 168723"/>
                  <a:gd name="connsiteY18" fmla="*/ -975 h 132422"/>
                  <a:gd name="connsiteX19" fmla="*/ 55374 w 168723"/>
                  <a:gd name="connsiteY19" fmla="*/ 45424 h 132422"/>
                  <a:gd name="connsiteX20" fmla="*/ 82792 w 168723"/>
                  <a:gd name="connsiteY20" fmla="*/ 96552 h 132422"/>
                  <a:gd name="connsiteX21" fmla="*/ 105544 w 168723"/>
                  <a:gd name="connsiteY21" fmla="*/ 51112 h 132422"/>
                  <a:gd name="connsiteX22" fmla="*/ 131108 w 168723"/>
                  <a:gd name="connsiteY22" fmla="*/ -720 h 132422"/>
                  <a:gd name="connsiteX23" fmla="*/ 139417 w 168723"/>
                  <a:gd name="connsiteY23" fmla="*/ -336 h 132422"/>
                  <a:gd name="connsiteX24" fmla="*/ 150026 w 168723"/>
                  <a:gd name="connsiteY24" fmla="*/ -720 h 132422"/>
                  <a:gd name="connsiteX25" fmla="*/ 157695 w 168723"/>
                  <a:gd name="connsiteY25" fmla="*/ 61977 h 132422"/>
                  <a:gd name="connsiteX26" fmla="*/ 167154 w 168723"/>
                  <a:gd name="connsiteY26" fmla="*/ 131448 h 1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723" h="132422">
                    <a:moveTo>
                      <a:pt x="166962" y="131384"/>
                    </a:moveTo>
                    <a:cubicBezTo>
                      <a:pt x="162999" y="131384"/>
                      <a:pt x="158206" y="131384"/>
                      <a:pt x="153286" y="131384"/>
                    </a:cubicBezTo>
                    <a:cubicBezTo>
                      <a:pt x="148364" y="131384"/>
                      <a:pt x="143315" y="131384"/>
                      <a:pt x="138970" y="131384"/>
                    </a:cubicBezTo>
                    <a:lnTo>
                      <a:pt x="133282" y="78658"/>
                    </a:lnTo>
                    <a:cubicBezTo>
                      <a:pt x="131492" y="62488"/>
                      <a:pt x="127658" y="36157"/>
                      <a:pt x="127658" y="36157"/>
                    </a:cubicBezTo>
                    <a:cubicBezTo>
                      <a:pt x="121650" y="47916"/>
                      <a:pt x="118071" y="54499"/>
                      <a:pt x="106247" y="78274"/>
                    </a:cubicBezTo>
                    <a:lnTo>
                      <a:pt x="80044" y="131384"/>
                    </a:lnTo>
                    <a:cubicBezTo>
                      <a:pt x="78255" y="131192"/>
                      <a:pt x="76401" y="131064"/>
                      <a:pt x="74612" y="131064"/>
                    </a:cubicBezTo>
                    <a:cubicBezTo>
                      <a:pt x="73078" y="131064"/>
                      <a:pt x="71544" y="131128"/>
                      <a:pt x="70074" y="131384"/>
                    </a:cubicBezTo>
                    <a:cubicBezTo>
                      <a:pt x="60232" y="110996"/>
                      <a:pt x="59657" y="110868"/>
                      <a:pt x="45341" y="82108"/>
                    </a:cubicBezTo>
                    <a:cubicBezTo>
                      <a:pt x="34987" y="61401"/>
                      <a:pt x="31536" y="54499"/>
                      <a:pt x="21310" y="36157"/>
                    </a:cubicBezTo>
                    <a:cubicBezTo>
                      <a:pt x="19329" y="57183"/>
                      <a:pt x="19329" y="55969"/>
                      <a:pt x="17348" y="79935"/>
                    </a:cubicBezTo>
                    <a:cubicBezTo>
                      <a:pt x="15686" y="99939"/>
                      <a:pt x="15302" y="110485"/>
                      <a:pt x="13705" y="131384"/>
                    </a:cubicBezTo>
                    <a:cubicBezTo>
                      <a:pt x="11085" y="131384"/>
                      <a:pt x="8592" y="131384"/>
                      <a:pt x="6036" y="131384"/>
                    </a:cubicBezTo>
                    <a:cubicBezTo>
                      <a:pt x="3479" y="131384"/>
                      <a:pt x="1051" y="131384"/>
                      <a:pt x="-1570" y="131384"/>
                    </a:cubicBezTo>
                    <a:cubicBezTo>
                      <a:pt x="795" y="109398"/>
                      <a:pt x="1881" y="97383"/>
                      <a:pt x="4821" y="65045"/>
                    </a:cubicBezTo>
                    <a:cubicBezTo>
                      <a:pt x="7761" y="32706"/>
                      <a:pt x="9551" y="19923"/>
                      <a:pt x="11212" y="-975"/>
                    </a:cubicBezTo>
                    <a:cubicBezTo>
                      <a:pt x="14344" y="-975"/>
                      <a:pt x="17603" y="-975"/>
                      <a:pt x="20416" y="-975"/>
                    </a:cubicBezTo>
                    <a:cubicBezTo>
                      <a:pt x="24506" y="-975"/>
                      <a:pt x="28468" y="-975"/>
                      <a:pt x="32111" y="-975"/>
                    </a:cubicBezTo>
                    <a:cubicBezTo>
                      <a:pt x="38822" y="12702"/>
                      <a:pt x="41186" y="18198"/>
                      <a:pt x="55374" y="45424"/>
                    </a:cubicBezTo>
                    <a:cubicBezTo>
                      <a:pt x="69946" y="73736"/>
                      <a:pt x="74548" y="81022"/>
                      <a:pt x="82792" y="96552"/>
                    </a:cubicBezTo>
                    <a:cubicBezTo>
                      <a:pt x="90973" y="80702"/>
                      <a:pt x="95574" y="71436"/>
                      <a:pt x="105544" y="51112"/>
                    </a:cubicBezTo>
                    <a:cubicBezTo>
                      <a:pt x="117751" y="26570"/>
                      <a:pt x="125165" y="11296"/>
                      <a:pt x="131108" y="-720"/>
                    </a:cubicBezTo>
                    <a:cubicBezTo>
                      <a:pt x="133729" y="-720"/>
                      <a:pt x="136541" y="-336"/>
                      <a:pt x="139417" y="-336"/>
                    </a:cubicBezTo>
                    <a:cubicBezTo>
                      <a:pt x="142292" y="-336"/>
                      <a:pt x="146447" y="-336"/>
                      <a:pt x="150026" y="-720"/>
                    </a:cubicBezTo>
                    <a:cubicBezTo>
                      <a:pt x="151688" y="16536"/>
                      <a:pt x="153286" y="30021"/>
                      <a:pt x="157695" y="61977"/>
                    </a:cubicBezTo>
                    <a:cubicBezTo>
                      <a:pt x="163127" y="101793"/>
                      <a:pt x="164086" y="113808"/>
                      <a:pt x="167154" y="131448"/>
                    </a:cubicBezTo>
                  </a:path>
                </a:pathLst>
              </a:custGeom>
              <a:grpFill/>
              <a:ln w="6363" cap="flat">
                <a:noFill/>
                <a:prstDash val="solid"/>
                <a:miter/>
              </a:ln>
            </p:spPr>
            <p:txBody>
              <a:bodyPr rtlCol="0" anchor="ctr"/>
              <a:lstStyle/>
              <a:p>
                <a:endParaRPr lang="sv-SE" dirty="0"/>
              </a:p>
            </p:txBody>
          </p:sp>
          <p:sp>
            <p:nvSpPr>
              <p:cNvPr id="38" name="Frihandsfigur: Form 37">
                <a:extLst>
                  <a:ext uri="{FF2B5EF4-FFF2-40B4-BE49-F238E27FC236}">
                    <a16:creationId xmlns:a16="http://schemas.microsoft.com/office/drawing/2014/main" id="{529F5B04-622A-4308-AAB8-FEE06B18737C}"/>
                  </a:ext>
                </a:extLst>
              </p:cNvPr>
              <p:cNvSpPr/>
              <p:nvPr/>
            </p:nvSpPr>
            <p:spPr>
              <a:xfrm>
                <a:off x="11022949" y="6442810"/>
                <a:ext cx="120854" cy="133956"/>
              </a:xfrm>
              <a:custGeom>
                <a:avLst/>
                <a:gdLst>
                  <a:gd name="connsiteX0" fmla="*/ 43871 w 120854"/>
                  <a:gd name="connsiteY0" fmla="*/ 132854 h 133956"/>
                  <a:gd name="connsiteX1" fmla="*/ 3351 w 120854"/>
                  <a:gd name="connsiteY1" fmla="*/ 109718 h 133956"/>
                  <a:gd name="connsiteX2" fmla="*/ -994 w 120854"/>
                  <a:gd name="connsiteY2" fmla="*/ 78275 h 133956"/>
                  <a:gd name="connsiteX3" fmla="*/ -994 w 120854"/>
                  <a:gd name="connsiteY3" fmla="*/ 49578 h 133956"/>
                  <a:gd name="connsiteX4" fmla="*/ -1570 w 120854"/>
                  <a:gd name="connsiteY4" fmla="*/ -975 h 133956"/>
                  <a:gd name="connsiteX5" fmla="*/ 11660 w 120854"/>
                  <a:gd name="connsiteY5" fmla="*/ -975 h 133956"/>
                  <a:gd name="connsiteX6" fmla="*/ 26040 w 120854"/>
                  <a:gd name="connsiteY6" fmla="*/ -975 h 133956"/>
                  <a:gd name="connsiteX7" fmla="*/ 25528 w 120854"/>
                  <a:gd name="connsiteY7" fmla="*/ 47789 h 133956"/>
                  <a:gd name="connsiteX8" fmla="*/ 25528 w 120854"/>
                  <a:gd name="connsiteY8" fmla="*/ 84666 h 133956"/>
                  <a:gd name="connsiteX9" fmla="*/ 55694 w 120854"/>
                  <a:gd name="connsiteY9" fmla="*/ 114639 h 133956"/>
                  <a:gd name="connsiteX10" fmla="*/ 92059 w 120854"/>
                  <a:gd name="connsiteY10" fmla="*/ 98853 h 133956"/>
                  <a:gd name="connsiteX11" fmla="*/ 92059 w 120854"/>
                  <a:gd name="connsiteY11" fmla="*/ 57951 h 133956"/>
                  <a:gd name="connsiteX12" fmla="*/ 91484 w 120854"/>
                  <a:gd name="connsiteY12" fmla="*/ -975 h 133956"/>
                  <a:gd name="connsiteX13" fmla="*/ 105416 w 120854"/>
                  <a:gd name="connsiteY13" fmla="*/ -975 h 133956"/>
                  <a:gd name="connsiteX14" fmla="*/ 118966 w 120854"/>
                  <a:gd name="connsiteY14" fmla="*/ -975 h 133956"/>
                  <a:gd name="connsiteX15" fmla="*/ 118198 w 120854"/>
                  <a:gd name="connsiteY15" fmla="*/ 59931 h 133956"/>
                  <a:gd name="connsiteX16" fmla="*/ 119285 w 120854"/>
                  <a:gd name="connsiteY16" fmla="*/ 130233 h 133956"/>
                  <a:gd name="connsiteX17" fmla="*/ 105353 w 120854"/>
                  <a:gd name="connsiteY17" fmla="*/ 130233 h 133956"/>
                  <a:gd name="connsiteX18" fmla="*/ 91676 w 120854"/>
                  <a:gd name="connsiteY18" fmla="*/ 130233 h 133956"/>
                  <a:gd name="connsiteX19" fmla="*/ 91676 w 120854"/>
                  <a:gd name="connsiteY19" fmla="*/ 112402 h 133956"/>
                  <a:gd name="connsiteX20" fmla="*/ 43487 w 120854"/>
                  <a:gd name="connsiteY20" fmla="*/ 132981 h 13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854" h="133956">
                    <a:moveTo>
                      <a:pt x="43871" y="132854"/>
                    </a:moveTo>
                    <a:cubicBezTo>
                      <a:pt x="26999" y="133684"/>
                      <a:pt x="11212" y="124673"/>
                      <a:pt x="3351" y="109718"/>
                    </a:cubicBezTo>
                    <a:cubicBezTo>
                      <a:pt x="-419" y="99684"/>
                      <a:pt x="-1889" y="88947"/>
                      <a:pt x="-994" y="78275"/>
                    </a:cubicBezTo>
                    <a:lnTo>
                      <a:pt x="-994" y="49578"/>
                    </a:lnTo>
                    <a:cubicBezTo>
                      <a:pt x="-994" y="34687"/>
                      <a:pt x="-994" y="16281"/>
                      <a:pt x="-1570" y="-975"/>
                    </a:cubicBezTo>
                    <a:cubicBezTo>
                      <a:pt x="2456" y="-975"/>
                      <a:pt x="6931" y="-975"/>
                      <a:pt x="11660" y="-975"/>
                    </a:cubicBezTo>
                    <a:cubicBezTo>
                      <a:pt x="16389" y="-975"/>
                      <a:pt x="21246" y="-975"/>
                      <a:pt x="26040" y="-975"/>
                    </a:cubicBezTo>
                    <a:cubicBezTo>
                      <a:pt x="26040" y="16664"/>
                      <a:pt x="25528" y="30469"/>
                      <a:pt x="25528" y="47789"/>
                    </a:cubicBezTo>
                    <a:lnTo>
                      <a:pt x="25528" y="84666"/>
                    </a:lnTo>
                    <a:cubicBezTo>
                      <a:pt x="25528" y="101537"/>
                      <a:pt x="33517" y="114639"/>
                      <a:pt x="55694" y="114639"/>
                    </a:cubicBezTo>
                    <a:cubicBezTo>
                      <a:pt x="69307" y="113872"/>
                      <a:pt x="82217" y="108312"/>
                      <a:pt x="92059" y="98853"/>
                    </a:cubicBezTo>
                    <a:cubicBezTo>
                      <a:pt x="92059" y="89586"/>
                      <a:pt x="92059" y="69774"/>
                      <a:pt x="92059" y="57951"/>
                    </a:cubicBezTo>
                    <a:cubicBezTo>
                      <a:pt x="92059" y="36860"/>
                      <a:pt x="91676" y="14875"/>
                      <a:pt x="91484" y="-975"/>
                    </a:cubicBezTo>
                    <a:cubicBezTo>
                      <a:pt x="94616" y="-975"/>
                      <a:pt x="100048" y="-975"/>
                      <a:pt x="105416" y="-975"/>
                    </a:cubicBezTo>
                    <a:cubicBezTo>
                      <a:pt x="110785" y="-975"/>
                      <a:pt x="116153" y="-975"/>
                      <a:pt x="118966" y="-975"/>
                    </a:cubicBezTo>
                    <a:cubicBezTo>
                      <a:pt x="118966" y="14108"/>
                      <a:pt x="118198" y="22288"/>
                      <a:pt x="118198" y="59931"/>
                    </a:cubicBezTo>
                    <a:cubicBezTo>
                      <a:pt x="118198" y="86454"/>
                      <a:pt x="118582" y="108312"/>
                      <a:pt x="119285" y="130233"/>
                    </a:cubicBezTo>
                    <a:cubicBezTo>
                      <a:pt x="114620" y="130233"/>
                      <a:pt x="109954" y="130233"/>
                      <a:pt x="105353" y="130233"/>
                    </a:cubicBezTo>
                    <a:cubicBezTo>
                      <a:pt x="100751" y="130233"/>
                      <a:pt x="96213" y="130233"/>
                      <a:pt x="91676" y="130233"/>
                    </a:cubicBezTo>
                    <a:cubicBezTo>
                      <a:pt x="91676" y="123842"/>
                      <a:pt x="91676" y="116621"/>
                      <a:pt x="91676" y="112402"/>
                    </a:cubicBezTo>
                    <a:cubicBezTo>
                      <a:pt x="78894" y="125185"/>
                      <a:pt x="61574" y="132598"/>
                      <a:pt x="43487" y="132981"/>
                    </a:cubicBezTo>
                  </a:path>
                </a:pathLst>
              </a:custGeom>
              <a:grpFill/>
              <a:ln w="6363" cap="flat">
                <a:noFill/>
                <a:prstDash val="solid"/>
                <a:miter/>
              </a:ln>
            </p:spPr>
            <p:txBody>
              <a:bodyPr rtlCol="0" anchor="ctr"/>
              <a:lstStyle/>
              <a:p>
                <a:endParaRPr lang="sv-SE" dirty="0"/>
              </a:p>
            </p:txBody>
          </p:sp>
        </p:grpSp>
        <p:grpSp>
          <p:nvGrpSpPr>
            <p:cNvPr id="39" name="Bild 7">
              <a:extLst>
                <a:ext uri="{FF2B5EF4-FFF2-40B4-BE49-F238E27FC236}">
                  <a16:creationId xmlns:a16="http://schemas.microsoft.com/office/drawing/2014/main" id="{6F793103-01A5-4255-BC90-AE77112A514A}"/>
                </a:ext>
              </a:extLst>
            </p:cNvPr>
            <p:cNvGrpSpPr/>
            <p:nvPr/>
          </p:nvGrpSpPr>
          <p:grpSpPr>
            <a:xfrm>
              <a:off x="9962286" y="6237019"/>
              <a:ext cx="1335030" cy="370939"/>
              <a:chOff x="9962286" y="6237019"/>
              <a:chExt cx="1335030" cy="370939"/>
            </a:xfrm>
            <a:solidFill>
              <a:schemeClr val="tx1"/>
            </a:solidFill>
          </p:grpSpPr>
          <p:sp>
            <p:nvSpPr>
              <p:cNvPr id="40" name="Frihandsfigur: Form 39">
                <a:extLst>
                  <a:ext uri="{FF2B5EF4-FFF2-40B4-BE49-F238E27FC236}">
                    <a16:creationId xmlns:a16="http://schemas.microsoft.com/office/drawing/2014/main" id="{7CAEA9D0-CDE1-4B05-BAD5-F21BB829E6F8}"/>
                  </a:ext>
                </a:extLst>
              </p:cNvPr>
              <p:cNvSpPr/>
              <p:nvPr/>
            </p:nvSpPr>
            <p:spPr>
              <a:xfrm>
                <a:off x="11178060" y="6442810"/>
                <a:ext cx="119257" cy="132742"/>
              </a:xfrm>
              <a:custGeom>
                <a:avLst/>
                <a:gdLst>
                  <a:gd name="connsiteX0" fmla="*/ 117623 w 119257"/>
                  <a:gd name="connsiteY0" fmla="*/ 131768 h 132742"/>
                  <a:gd name="connsiteX1" fmla="*/ 106631 w 119257"/>
                  <a:gd name="connsiteY1" fmla="*/ 131768 h 132742"/>
                  <a:gd name="connsiteX2" fmla="*/ 96916 w 119257"/>
                  <a:gd name="connsiteY2" fmla="*/ 131768 h 132742"/>
                  <a:gd name="connsiteX3" fmla="*/ 45788 w 119257"/>
                  <a:gd name="connsiteY3" fmla="*/ 71564 h 132742"/>
                  <a:gd name="connsiteX4" fmla="*/ 10509 w 119257"/>
                  <a:gd name="connsiteY4" fmla="*/ 32131 h 132742"/>
                  <a:gd name="connsiteX5" fmla="*/ 10509 w 119257"/>
                  <a:gd name="connsiteY5" fmla="*/ 64662 h 132742"/>
                  <a:gd name="connsiteX6" fmla="*/ 11212 w 119257"/>
                  <a:gd name="connsiteY6" fmla="*/ 130106 h 132742"/>
                  <a:gd name="connsiteX7" fmla="*/ 4821 w 119257"/>
                  <a:gd name="connsiteY7" fmla="*/ 130106 h 132742"/>
                  <a:gd name="connsiteX8" fmla="*/ -1570 w 119257"/>
                  <a:gd name="connsiteY8" fmla="*/ 130106 h 132742"/>
                  <a:gd name="connsiteX9" fmla="*/ -1570 w 119257"/>
                  <a:gd name="connsiteY9" fmla="*/ 64853 h 132742"/>
                  <a:gd name="connsiteX10" fmla="*/ -1570 w 119257"/>
                  <a:gd name="connsiteY10" fmla="*/ -975 h 132742"/>
                  <a:gd name="connsiteX11" fmla="*/ 9359 w 119257"/>
                  <a:gd name="connsiteY11" fmla="*/ -975 h 132742"/>
                  <a:gd name="connsiteX12" fmla="*/ 19201 w 119257"/>
                  <a:gd name="connsiteY12" fmla="*/ -975 h 132742"/>
                  <a:gd name="connsiteX13" fmla="*/ 66623 w 119257"/>
                  <a:gd name="connsiteY13" fmla="*/ 55778 h 132742"/>
                  <a:gd name="connsiteX14" fmla="*/ 104969 w 119257"/>
                  <a:gd name="connsiteY14" fmla="*/ 99556 h 132742"/>
                  <a:gd name="connsiteX15" fmla="*/ 104969 w 119257"/>
                  <a:gd name="connsiteY15" fmla="*/ 64853 h 132742"/>
                  <a:gd name="connsiteX16" fmla="*/ 104458 w 119257"/>
                  <a:gd name="connsiteY16" fmla="*/ -975 h 132742"/>
                  <a:gd name="connsiteX17" fmla="*/ 110849 w 119257"/>
                  <a:gd name="connsiteY17" fmla="*/ -975 h 132742"/>
                  <a:gd name="connsiteX18" fmla="*/ 117687 w 119257"/>
                  <a:gd name="connsiteY18" fmla="*/ -975 h 132742"/>
                  <a:gd name="connsiteX19" fmla="*/ 117687 w 119257"/>
                  <a:gd name="connsiteY19" fmla="*/ 64662 h 132742"/>
                  <a:gd name="connsiteX20" fmla="*/ 117687 w 119257"/>
                  <a:gd name="connsiteY20" fmla="*/ 131768 h 13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9257" h="132742">
                    <a:moveTo>
                      <a:pt x="117623" y="131768"/>
                    </a:moveTo>
                    <a:cubicBezTo>
                      <a:pt x="113469" y="131768"/>
                      <a:pt x="109954" y="131768"/>
                      <a:pt x="106631" y="131768"/>
                    </a:cubicBezTo>
                    <a:cubicBezTo>
                      <a:pt x="103307" y="131768"/>
                      <a:pt x="100240" y="131768"/>
                      <a:pt x="96916" y="131768"/>
                    </a:cubicBezTo>
                    <a:cubicBezTo>
                      <a:pt x="85476" y="119752"/>
                      <a:pt x="71352" y="101537"/>
                      <a:pt x="45788" y="71564"/>
                    </a:cubicBezTo>
                    <a:cubicBezTo>
                      <a:pt x="26615" y="49195"/>
                      <a:pt x="18690" y="40503"/>
                      <a:pt x="10509" y="32131"/>
                    </a:cubicBezTo>
                    <a:cubicBezTo>
                      <a:pt x="10509" y="35774"/>
                      <a:pt x="10509" y="57695"/>
                      <a:pt x="10509" y="64662"/>
                    </a:cubicBezTo>
                    <a:cubicBezTo>
                      <a:pt x="10509" y="79041"/>
                      <a:pt x="10893" y="112083"/>
                      <a:pt x="11212" y="130106"/>
                    </a:cubicBezTo>
                    <a:lnTo>
                      <a:pt x="4821" y="130106"/>
                    </a:lnTo>
                    <a:lnTo>
                      <a:pt x="-1570" y="130106"/>
                    </a:lnTo>
                    <a:cubicBezTo>
                      <a:pt x="-1570" y="113361"/>
                      <a:pt x="-1570" y="80127"/>
                      <a:pt x="-1570" y="64853"/>
                    </a:cubicBezTo>
                    <a:cubicBezTo>
                      <a:pt x="-1570" y="49578"/>
                      <a:pt x="-1570" y="15770"/>
                      <a:pt x="-1570" y="-975"/>
                    </a:cubicBezTo>
                    <a:cubicBezTo>
                      <a:pt x="2520" y="-975"/>
                      <a:pt x="6036" y="-975"/>
                      <a:pt x="9359" y="-975"/>
                    </a:cubicBezTo>
                    <a:cubicBezTo>
                      <a:pt x="12682" y="-975"/>
                      <a:pt x="15750" y="-975"/>
                      <a:pt x="19201" y="-975"/>
                    </a:cubicBezTo>
                    <a:cubicBezTo>
                      <a:pt x="32814" y="15578"/>
                      <a:pt x="38374" y="22672"/>
                      <a:pt x="66623" y="55778"/>
                    </a:cubicBezTo>
                    <a:cubicBezTo>
                      <a:pt x="87010" y="79552"/>
                      <a:pt x="94616" y="88500"/>
                      <a:pt x="104969" y="99556"/>
                    </a:cubicBezTo>
                    <a:cubicBezTo>
                      <a:pt x="104969" y="94635"/>
                      <a:pt x="104969" y="72267"/>
                      <a:pt x="104969" y="64853"/>
                    </a:cubicBezTo>
                    <a:cubicBezTo>
                      <a:pt x="104969" y="50281"/>
                      <a:pt x="104969" y="12510"/>
                      <a:pt x="104458" y="-975"/>
                    </a:cubicBezTo>
                    <a:cubicBezTo>
                      <a:pt x="106311" y="-975"/>
                      <a:pt x="108548" y="-975"/>
                      <a:pt x="110849" y="-975"/>
                    </a:cubicBezTo>
                    <a:cubicBezTo>
                      <a:pt x="113150" y="-975"/>
                      <a:pt x="115514" y="-975"/>
                      <a:pt x="117687" y="-975"/>
                    </a:cubicBezTo>
                    <a:cubicBezTo>
                      <a:pt x="117687" y="14683"/>
                      <a:pt x="117687" y="49003"/>
                      <a:pt x="117687" y="64662"/>
                    </a:cubicBezTo>
                    <a:cubicBezTo>
                      <a:pt x="117687" y="80319"/>
                      <a:pt x="117687" y="115790"/>
                      <a:pt x="117687" y="131768"/>
                    </a:cubicBezTo>
                  </a:path>
                </a:pathLst>
              </a:custGeom>
              <a:grpFill/>
              <a:ln w="6363" cap="flat">
                <a:noFill/>
                <a:prstDash val="solid"/>
                <a:miter/>
              </a:ln>
            </p:spPr>
            <p:txBody>
              <a:bodyPr rtlCol="0" anchor="ctr"/>
              <a:lstStyle/>
              <a:p>
                <a:endParaRPr lang="sv-SE" dirty="0"/>
              </a:p>
            </p:txBody>
          </p:sp>
          <p:sp>
            <p:nvSpPr>
              <p:cNvPr id="41" name="Frihandsfigur: Form 40">
                <a:extLst>
                  <a:ext uri="{FF2B5EF4-FFF2-40B4-BE49-F238E27FC236}">
                    <a16:creationId xmlns:a16="http://schemas.microsoft.com/office/drawing/2014/main" id="{B539DD29-430D-4E29-9293-1207D4193B2A}"/>
                  </a:ext>
                </a:extLst>
              </p:cNvPr>
              <p:cNvSpPr/>
              <p:nvPr/>
            </p:nvSpPr>
            <p:spPr>
              <a:xfrm>
                <a:off x="9962286" y="6237019"/>
                <a:ext cx="293610" cy="370939"/>
              </a:xfrm>
              <a:custGeom>
                <a:avLst/>
                <a:gdLst>
                  <a:gd name="connsiteX0" fmla="*/ 291912 w 293610"/>
                  <a:gd name="connsiteY0" fmla="*/ 878 h 370939"/>
                  <a:gd name="connsiteX1" fmla="*/ 291912 w 293610"/>
                  <a:gd name="connsiteY1" fmla="*/ -975 h 370939"/>
                  <a:gd name="connsiteX2" fmla="*/ -1501 w 293610"/>
                  <a:gd name="connsiteY2" fmla="*/ -975 h 370939"/>
                  <a:gd name="connsiteX3" fmla="*/ -1501 w 293610"/>
                  <a:gd name="connsiteY3" fmla="*/ 217598 h 370939"/>
                  <a:gd name="connsiteX4" fmla="*/ 3612 w 293610"/>
                  <a:gd name="connsiteY4" fmla="*/ 269174 h 370939"/>
                  <a:gd name="connsiteX5" fmla="*/ 144854 w 293610"/>
                  <a:gd name="connsiteY5" fmla="*/ 369961 h 370939"/>
                  <a:gd name="connsiteX6" fmla="*/ 232219 w 293610"/>
                  <a:gd name="connsiteY6" fmla="*/ 343119 h 370939"/>
                  <a:gd name="connsiteX7" fmla="*/ 284306 w 293610"/>
                  <a:gd name="connsiteY7" fmla="*/ 275054 h 370939"/>
                  <a:gd name="connsiteX8" fmla="*/ 292040 w 293610"/>
                  <a:gd name="connsiteY8" fmla="*/ 192610 h 370939"/>
                  <a:gd name="connsiteX9" fmla="*/ 10130 w 293610"/>
                  <a:gd name="connsiteY9" fmla="*/ 10657 h 370939"/>
                  <a:gd name="connsiteX10" fmla="*/ 280216 w 293610"/>
                  <a:gd name="connsiteY10" fmla="*/ 10657 h 370939"/>
                  <a:gd name="connsiteX11" fmla="*/ 280216 w 293610"/>
                  <a:gd name="connsiteY11" fmla="*/ 186602 h 370939"/>
                  <a:gd name="connsiteX12" fmla="*/ 273314 w 293610"/>
                  <a:gd name="connsiteY12" fmla="*/ 270836 h 370939"/>
                  <a:gd name="connsiteX13" fmla="*/ 273314 w 293610"/>
                  <a:gd name="connsiteY13" fmla="*/ 270836 h 370939"/>
                  <a:gd name="connsiteX14" fmla="*/ 272355 w 293610"/>
                  <a:gd name="connsiteY14" fmla="*/ 273648 h 370939"/>
                  <a:gd name="connsiteX15" fmla="*/ 271716 w 293610"/>
                  <a:gd name="connsiteY15" fmla="*/ 273648 h 370939"/>
                  <a:gd name="connsiteX16" fmla="*/ 271716 w 293610"/>
                  <a:gd name="connsiteY16" fmla="*/ 273648 h 370939"/>
                  <a:gd name="connsiteX17" fmla="*/ 268393 w 293610"/>
                  <a:gd name="connsiteY17" fmla="*/ 272306 h 370939"/>
                  <a:gd name="connsiteX18" fmla="*/ 268393 w 293610"/>
                  <a:gd name="connsiteY18" fmla="*/ 272306 h 370939"/>
                  <a:gd name="connsiteX19" fmla="*/ 235096 w 293610"/>
                  <a:gd name="connsiteY19" fmla="*/ 269558 h 370939"/>
                  <a:gd name="connsiteX20" fmla="*/ 228705 w 293610"/>
                  <a:gd name="connsiteY20" fmla="*/ 271347 h 370939"/>
                  <a:gd name="connsiteX21" fmla="*/ 175978 w 293610"/>
                  <a:gd name="connsiteY21" fmla="*/ 274287 h 370939"/>
                  <a:gd name="connsiteX22" fmla="*/ 114177 w 293610"/>
                  <a:gd name="connsiteY22" fmla="*/ 274287 h 370939"/>
                  <a:gd name="connsiteX23" fmla="*/ 61387 w 293610"/>
                  <a:gd name="connsiteY23" fmla="*/ 271347 h 370939"/>
                  <a:gd name="connsiteX24" fmla="*/ 61387 w 293610"/>
                  <a:gd name="connsiteY24" fmla="*/ 271347 h 370939"/>
                  <a:gd name="connsiteX25" fmla="*/ 55443 w 293610"/>
                  <a:gd name="connsiteY25" fmla="*/ 269558 h 370939"/>
                  <a:gd name="connsiteX26" fmla="*/ 43939 w 293610"/>
                  <a:gd name="connsiteY26" fmla="*/ 268024 h 370939"/>
                  <a:gd name="connsiteX27" fmla="*/ 22082 w 293610"/>
                  <a:gd name="connsiteY27" fmla="*/ 272306 h 370939"/>
                  <a:gd name="connsiteX28" fmla="*/ 22082 w 293610"/>
                  <a:gd name="connsiteY28" fmla="*/ 272306 h 370939"/>
                  <a:gd name="connsiteX29" fmla="*/ 18695 w 293610"/>
                  <a:gd name="connsiteY29" fmla="*/ 273776 h 370939"/>
                  <a:gd name="connsiteX30" fmla="*/ 18695 w 293610"/>
                  <a:gd name="connsiteY30" fmla="*/ 273776 h 370939"/>
                  <a:gd name="connsiteX31" fmla="*/ 17416 w 293610"/>
                  <a:gd name="connsiteY31" fmla="*/ 274287 h 370939"/>
                  <a:gd name="connsiteX32" fmla="*/ 14221 w 293610"/>
                  <a:gd name="connsiteY32" fmla="*/ 264125 h 370939"/>
                  <a:gd name="connsiteX33" fmla="*/ 10067 w 293610"/>
                  <a:gd name="connsiteY33" fmla="*/ 217854 h 370939"/>
                  <a:gd name="connsiteX34" fmla="*/ 144854 w 293610"/>
                  <a:gd name="connsiteY34" fmla="*/ 358330 h 370939"/>
                  <a:gd name="connsiteX35" fmla="*/ 22082 w 293610"/>
                  <a:gd name="connsiteY35" fmla="*/ 285152 h 370939"/>
                  <a:gd name="connsiteX36" fmla="*/ 24958 w 293610"/>
                  <a:gd name="connsiteY36" fmla="*/ 283746 h 370939"/>
                  <a:gd name="connsiteX37" fmla="*/ 52312 w 293610"/>
                  <a:gd name="connsiteY37" fmla="*/ 280742 h 370939"/>
                  <a:gd name="connsiteX38" fmla="*/ 57872 w 293610"/>
                  <a:gd name="connsiteY38" fmla="*/ 282404 h 370939"/>
                  <a:gd name="connsiteX39" fmla="*/ 58255 w 293610"/>
                  <a:gd name="connsiteY39" fmla="*/ 282404 h 370939"/>
                  <a:gd name="connsiteX40" fmla="*/ 94557 w 293610"/>
                  <a:gd name="connsiteY40" fmla="*/ 289370 h 370939"/>
                  <a:gd name="connsiteX41" fmla="*/ 118395 w 293610"/>
                  <a:gd name="connsiteY41" fmla="*/ 285088 h 370939"/>
                  <a:gd name="connsiteX42" fmla="*/ 172080 w 293610"/>
                  <a:gd name="connsiteY42" fmla="*/ 285088 h 370939"/>
                  <a:gd name="connsiteX43" fmla="*/ 232283 w 293610"/>
                  <a:gd name="connsiteY43" fmla="*/ 282404 h 370939"/>
                  <a:gd name="connsiteX44" fmla="*/ 232283 w 293610"/>
                  <a:gd name="connsiteY44" fmla="*/ 282404 h 370939"/>
                  <a:gd name="connsiteX45" fmla="*/ 238035 w 293610"/>
                  <a:gd name="connsiteY45" fmla="*/ 280678 h 370939"/>
                  <a:gd name="connsiteX46" fmla="*/ 265325 w 293610"/>
                  <a:gd name="connsiteY46" fmla="*/ 283682 h 370939"/>
                  <a:gd name="connsiteX47" fmla="*/ 267562 w 293610"/>
                  <a:gd name="connsiteY47" fmla="*/ 284705 h 370939"/>
                  <a:gd name="connsiteX48" fmla="*/ 144662 w 293610"/>
                  <a:gd name="connsiteY48" fmla="*/ 358266 h 37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93610" h="370939">
                    <a:moveTo>
                      <a:pt x="291912" y="878"/>
                    </a:moveTo>
                    <a:lnTo>
                      <a:pt x="291912" y="-975"/>
                    </a:lnTo>
                    <a:lnTo>
                      <a:pt x="-1501" y="-975"/>
                    </a:lnTo>
                    <a:lnTo>
                      <a:pt x="-1501" y="217598"/>
                    </a:lnTo>
                    <a:cubicBezTo>
                      <a:pt x="-1948" y="234918"/>
                      <a:pt x="-223" y="252238"/>
                      <a:pt x="3612" y="269174"/>
                    </a:cubicBezTo>
                    <a:cubicBezTo>
                      <a:pt x="20293" y="328547"/>
                      <a:pt x="78387" y="369961"/>
                      <a:pt x="144854" y="369961"/>
                    </a:cubicBezTo>
                    <a:cubicBezTo>
                      <a:pt x="176042" y="370153"/>
                      <a:pt x="206528" y="360758"/>
                      <a:pt x="232219" y="343119"/>
                    </a:cubicBezTo>
                    <a:cubicBezTo>
                      <a:pt x="256442" y="326566"/>
                      <a:pt x="274656" y="302727"/>
                      <a:pt x="284306" y="275054"/>
                    </a:cubicBezTo>
                    <a:cubicBezTo>
                      <a:pt x="284306" y="274223"/>
                      <a:pt x="292040" y="255306"/>
                      <a:pt x="292040" y="192610"/>
                    </a:cubicBezTo>
                    <a:close/>
                    <a:moveTo>
                      <a:pt x="10130" y="10657"/>
                    </a:moveTo>
                    <a:lnTo>
                      <a:pt x="280216" y="10657"/>
                    </a:lnTo>
                    <a:lnTo>
                      <a:pt x="280216" y="186602"/>
                    </a:lnTo>
                    <a:cubicBezTo>
                      <a:pt x="280216" y="215873"/>
                      <a:pt x="278107" y="253261"/>
                      <a:pt x="273314" y="270836"/>
                    </a:cubicBezTo>
                    <a:lnTo>
                      <a:pt x="273314" y="270836"/>
                    </a:lnTo>
                    <a:lnTo>
                      <a:pt x="272355" y="273648"/>
                    </a:lnTo>
                    <a:lnTo>
                      <a:pt x="271716" y="273648"/>
                    </a:lnTo>
                    <a:lnTo>
                      <a:pt x="271716" y="273648"/>
                    </a:lnTo>
                    <a:lnTo>
                      <a:pt x="268393" y="272306"/>
                    </a:lnTo>
                    <a:lnTo>
                      <a:pt x="268393" y="272306"/>
                    </a:lnTo>
                    <a:cubicBezTo>
                      <a:pt x="257847" y="267960"/>
                      <a:pt x="246216" y="267001"/>
                      <a:pt x="235096" y="269558"/>
                    </a:cubicBezTo>
                    <a:cubicBezTo>
                      <a:pt x="233114" y="270069"/>
                      <a:pt x="231133" y="270708"/>
                      <a:pt x="228705" y="271347"/>
                    </a:cubicBezTo>
                    <a:cubicBezTo>
                      <a:pt x="213877" y="275885"/>
                      <a:pt x="195408" y="281509"/>
                      <a:pt x="175978" y="274287"/>
                    </a:cubicBezTo>
                    <a:cubicBezTo>
                      <a:pt x="156741" y="263806"/>
                      <a:pt x="133414" y="263806"/>
                      <a:pt x="114177" y="274287"/>
                    </a:cubicBezTo>
                    <a:cubicBezTo>
                      <a:pt x="94685" y="281509"/>
                      <a:pt x="76278" y="275885"/>
                      <a:pt x="61387" y="271347"/>
                    </a:cubicBezTo>
                    <a:lnTo>
                      <a:pt x="61387" y="271347"/>
                    </a:lnTo>
                    <a:lnTo>
                      <a:pt x="55443" y="269558"/>
                    </a:lnTo>
                    <a:cubicBezTo>
                      <a:pt x="51672" y="268535"/>
                      <a:pt x="47838" y="268024"/>
                      <a:pt x="43939" y="268024"/>
                    </a:cubicBezTo>
                    <a:cubicBezTo>
                      <a:pt x="36462" y="268151"/>
                      <a:pt x="29048" y="269622"/>
                      <a:pt x="22082" y="272306"/>
                    </a:cubicBezTo>
                    <a:lnTo>
                      <a:pt x="22082" y="272306"/>
                    </a:lnTo>
                    <a:lnTo>
                      <a:pt x="18695" y="273776"/>
                    </a:lnTo>
                    <a:lnTo>
                      <a:pt x="18695" y="273776"/>
                    </a:lnTo>
                    <a:lnTo>
                      <a:pt x="17416" y="274287"/>
                    </a:lnTo>
                    <a:cubicBezTo>
                      <a:pt x="16202" y="270836"/>
                      <a:pt x="15116" y="267449"/>
                      <a:pt x="14221" y="264125"/>
                    </a:cubicBezTo>
                    <a:cubicBezTo>
                      <a:pt x="11025" y="248915"/>
                      <a:pt x="9619" y="233385"/>
                      <a:pt x="10067" y="217854"/>
                    </a:cubicBezTo>
                    <a:close/>
                    <a:moveTo>
                      <a:pt x="144854" y="358330"/>
                    </a:moveTo>
                    <a:cubicBezTo>
                      <a:pt x="91553" y="358330"/>
                      <a:pt x="43492" y="329633"/>
                      <a:pt x="22082" y="285152"/>
                    </a:cubicBezTo>
                    <a:lnTo>
                      <a:pt x="24958" y="283746"/>
                    </a:lnTo>
                    <a:cubicBezTo>
                      <a:pt x="33522" y="279848"/>
                      <a:pt x="43108" y="278825"/>
                      <a:pt x="52312" y="280742"/>
                    </a:cubicBezTo>
                    <a:lnTo>
                      <a:pt x="57872" y="282404"/>
                    </a:lnTo>
                    <a:lnTo>
                      <a:pt x="58255" y="282404"/>
                    </a:lnTo>
                    <a:cubicBezTo>
                      <a:pt x="69951" y="286558"/>
                      <a:pt x="82158" y="288922"/>
                      <a:pt x="94557" y="289370"/>
                    </a:cubicBezTo>
                    <a:cubicBezTo>
                      <a:pt x="102673" y="289434"/>
                      <a:pt x="110789" y="287964"/>
                      <a:pt x="118395" y="285088"/>
                    </a:cubicBezTo>
                    <a:cubicBezTo>
                      <a:pt x="135012" y="275629"/>
                      <a:pt x="155463" y="275629"/>
                      <a:pt x="172080" y="285088"/>
                    </a:cubicBezTo>
                    <a:cubicBezTo>
                      <a:pt x="195216" y="293716"/>
                      <a:pt x="215795" y="287453"/>
                      <a:pt x="232283" y="282404"/>
                    </a:cubicBezTo>
                    <a:lnTo>
                      <a:pt x="232283" y="282404"/>
                    </a:lnTo>
                    <a:lnTo>
                      <a:pt x="238035" y="280678"/>
                    </a:lnTo>
                    <a:cubicBezTo>
                      <a:pt x="247239" y="278761"/>
                      <a:pt x="256761" y="279784"/>
                      <a:pt x="265325" y="283682"/>
                    </a:cubicBezTo>
                    <a:lnTo>
                      <a:pt x="267562" y="284705"/>
                    </a:lnTo>
                    <a:cubicBezTo>
                      <a:pt x="246216" y="328739"/>
                      <a:pt x="197260" y="358266"/>
                      <a:pt x="144662" y="358266"/>
                    </a:cubicBezTo>
                  </a:path>
                </a:pathLst>
              </a:custGeom>
              <a:grpFill/>
              <a:ln w="6363" cap="flat">
                <a:noFill/>
                <a:prstDash val="solid"/>
                <a:miter/>
              </a:ln>
            </p:spPr>
            <p:txBody>
              <a:bodyPr rtlCol="0" anchor="ctr"/>
              <a:lstStyle/>
              <a:p>
                <a:endParaRPr lang="sv-SE" dirty="0"/>
              </a:p>
            </p:txBody>
          </p:sp>
        </p:grpSp>
        <p:grpSp>
          <p:nvGrpSpPr>
            <p:cNvPr id="42" name="Bild 7">
              <a:extLst>
                <a:ext uri="{FF2B5EF4-FFF2-40B4-BE49-F238E27FC236}">
                  <a16:creationId xmlns:a16="http://schemas.microsoft.com/office/drawing/2014/main" id="{3D409D8B-EB70-4723-9871-49F35902A68B}"/>
                </a:ext>
              </a:extLst>
            </p:cNvPr>
            <p:cNvGrpSpPr/>
            <p:nvPr/>
          </p:nvGrpSpPr>
          <p:grpSpPr>
            <a:xfrm>
              <a:off x="10000063" y="6286102"/>
              <a:ext cx="218126" cy="223385"/>
              <a:chOff x="10000063" y="6286102"/>
              <a:chExt cx="218126" cy="223385"/>
            </a:xfrm>
            <a:solidFill>
              <a:schemeClr val="tx1"/>
            </a:solidFill>
          </p:grpSpPr>
          <p:sp>
            <p:nvSpPr>
              <p:cNvPr id="43" name="Frihandsfigur: Form 42">
                <a:extLst>
                  <a:ext uri="{FF2B5EF4-FFF2-40B4-BE49-F238E27FC236}">
                    <a16:creationId xmlns:a16="http://schemas.microsoft.com/office/drawing/2014/main" id="{688EE6C8-7AAA-462D-A2A8-CC25DB6430C6}"/>
                  </a:ext>
                </a:extLst>
              </p:cNvPr>
              <p:cNvSpPr/>
              <p:nvPr/>
            </p:nvSpPr>
            <p:spPr>
              <a:xfrm>
                <a:off x="10000063" y="6327324"/>
                <a:ext cx="66530" cy="20898"/>
              </a:xfrm>
              <a:custGeom>
                <a:avLst/>
                <a:gdLst>
                  <a:gd name="connsiteX0" fmla="*/ 8244 w 66530"/>
                  <a:gd name="connsiteY0" fmla="*/ 20899 h 20898"/>
                  <a:gd name="connsiteX1" fmla="*/ 54580 w 66530"/>
                  <a:gd name="connsiteY1" fmla="*/ 20899 h 20898"/>
                  <a:gd name="connsiteX2" fmla="*/ 58286 w 66530"/>
                  <a:gd name="connsiteY2" fmla="*/ 20899 h 20898"/>
                  <a:gd name="connsiteX3" fmla="*/ 58286 w 66530"/>
                  <a:gd name="connsiteY3" fmla="*/ 12143 h 20898"/>
                  <a:gd name="connsiteX4" fmla="*/ 66531 w 66530"/>
                  <a:gd name="connsiteY4" fmla="*/ 12143 h 20898"/>
                  <a:gd name="connsiteX5" fmla="*/ 66531 w 66530"/>
                  <a:gd name="connsiteY5" fmla="*/ 0 h 20898"/>
                  <a:gd name="connsiteX6" fmla="*/ 48572 w 66530"/>
                  <a:gd name="connsiteY6" fmla="*/ 0 h 20898"/>
                  <a:gd name="connsiteX7" fmla="*/ 48572 w 66530"/>
                  <a:gd name="connsiteY7" fmla="*/ 8628 h 20898"/>
                  <a:gd name="connsiteX8" fmla="*/ 39561 w 66530"/>
                  <a:gd name="connsiteY8" fmla="*/ 8628 h 20898"/>
                  <a:gd name="connsiteX9" fmla="*/ 39561 w 66530"/>
                  <a:gd name="connsiteY9" fmla="*/ 0 h 20898"/>
                  <a:gd name="connsiteX10" fmla="*/ 26970 w 66530"/>
                  <a:gd name="connsiteY10" fmla="*/ 0 h 20898"/>
                  <a:gd name="connsiteX11" fmla="*/ 26970 w 66530"/>
                  <a:gd name="connsiteY11" fmla="*/ 8628 h 20898"/>
                  <a:gd name="connsiteX12" fmla="*/ 17959 w 66530"/>
                  <a:gd name="connsiteY12" fmla="*/ 8628 h 20898"/>
                  <a:gd name="connsiteX13" fmla="*/ 17959 w 66530"/>
                  <a:gd name="connsiteY13" fmla="*/ 0 h 20898"/>
                  <a:gd name="connsiteX14" fmla="*/ 0 w 66530"/>
                  <a:gd name="connsiteY14" fmla="*/ 0 h 20898"/>
                  <a:gd name="connsiteX15" fmla="*/ 0 w 66530"/>
                  <a:gd name="connsiteY15" fmla="*/ 12143 h 20898"/>
                  <a:gd name="connsiteX16" fmla="*/ 8244 w 66530"/>
                  <a:gd name="connsiteY16" fmla="*/ 12143 h 20898"/>
                  <a:gd name="connsiteX17" fmla="*/ 8244 w 66530"/>
                  <a:gd name="connsiteY17" fmla="*/ 20899 h 2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30" h="20898">
                    <a:moveTo>
                      <a:pt x="8244" y="20899"/>
                    </a:moveTo>
                    <a:lnTo>
                      <a:pt x="54580" y="20899"/>
                    </a:lnTo>
                    <a:lnTo>
                      <a:pt x="58286" y="20899"/>
                    </a:lnTo>
                    <a:lnTo>
                      <a:pt x="58286" y="12143"/>
                    </a:lnTo>
                    <a:lnTo>
                      <a:pt x="66531" y="12143"/>
                    </a:lnTo>
                    <a:lnTo>
                      <a:pt x="66531" y="0"/>
                    </a:lnTo>
                    <a:lnTo>
                      <a:pt x="48572" y="0"/>
                    </a:lnTo>
                    <a:lnTo>
                      <a:pt x="48572" y="8628"/>
                    </a:lnTo>
                    <a:lnTo>
                      <a:pt x="39561" y="8628"/>
                    </a:lnTo>
                    <a:lnTo>
                      <a:pt x="39561" y="0"/>
                    </a:lnTo>
                    <a:lnTo>
                      <a:pt x="26970" y="0"/>
                    </a:lnTo>
                    <a:lnTo>
                      <a:pt x="26970" y="8628"/>
                    </a:lnTo>
                    <a:lnTo>
                      <a:pt x="17959" y="8628"/>
                    </a:lnTo>
                    <a:lnTo>
                      <a:pt x="17959" y="0"/>
                    </a:lnTo>
                    <a:lnTo>
                      <a:pt x="0" y="0"/>
                    </a:lnTo>
                    <a:lnTo>
                      <a:pt x="0" y="12143"/>
                    </a:lnTo>
                    <a:lnTo>
                      <a:pt x="8244" y="12143"/>
                    </a:lnTo>
                    <a:lnTo>
                      <a:pt x="8244" y="20899"/>
                    </a:lnTo>
                    <a:close/>
                  </a:path>
                </a:pathLst>
              </a:custGeom>
              <a:grpFill/>
              <a:ln w="6363" cap="flat">
                <a:noFill/>
                <a:prstDash val="solid"/>
                <a:miter/>
              </a:ln>
            </p:spPr>
            <p:txBody>
              <a:bodyPr rtlCol="0" anchor="ctr"/>
              <a:lstStyle/>
              <a:p>
                <a:endParaRPr lang="sv-SE" dirty="0"/>
              </a:p>
            </p:txBody>
          </p:sp>
          <p:sp>
            <p:nvSpPr>
              <p:cNvPr id="44" name="Frihandsfigur: Form 43">
                <a:extLst>
                  <a:ext uri="{FF2B5EF4-FFF2-40B4-BE49-F238E27FC236}">
                    <a16:creationId xmlns:a16="http://schemas.microsoft.com/office/drawing/2014/main" id="{F07AAA26-DC9A-4521-831A-3D409BA84ED6}"/>
                  </a:ext>
                </a:extLst>
              </p:cNvPr>
              <p:cNvSpPr/>
              <p:nvPr/>
            </p:nvSpPr>
            <p:spPr>
              <a:xfrm>
                <a:off x="10151658" y="6327324"/>
                <a:ext cx="66530" cy="20898"/>
              </a:xfrm>
              <a:custGeom>
                <a:avLst/>
                <a:gdLst>
                  <a:gd name="connsiteX0" fmla="*/ 48572 w 66530"/>
                  <a:gd name="connsiteY0" fmla="*/ 8628 h 20898"/>
                  <a:gd name="connsiteX1" fmla="*/ 39497 w 66530"/>
                  <a:gd name="connsiteY1" fmla="*/ 8628 h 20898"/>
                  <a:gd name="connsiteX2" fmla="*/ 39497 w 66530"/>
                  <a:gd name="connsiteY2" fmla="*/ 0 h 20898"/>
                  <a:gd name="connsiteX3" fmla="*/ 26970 w 66530"/>
                  <a:gd name="connsiteY3" fmla="*/ 0 h 20898"/>
                  <a:gd name="connsiteX4" fmla="*/ 26970 w 66530"/>
                  <a:gd name="connsiteY4" fmla="*/ 8628 h 20898"/>
                  <a:gd name="connsiteX5" fmla="*/ 17895 w 66530"/>
                  <a:gd name="connsiteY5" fmla="*/ 8628 h 20898"/>
                  <a:gd name="connsiteX6" fmla="*/ 17895 w 66530"/>
                  <a:gd name="connsiteY6" fmla="*/ 0 h 20898"/>
                  <a:gd name="connsiteX7" fmla="*/ 0 w 66530"/>
                  <a:gd name="connsiteY7" fmla="*/ 0 h 20898"/>
                  <a:gd name="connsiteX8" fmla="*/ 0 w 66530"/>
                  <a:gd name="connsiteY8" fmla="*/ 12143 h 20898"/>
                  <a:gd name="connsiteX9" fmla="*/ 8244 w 66530"/>
                  <a:gd name="connsiteY9" fmla="*/ 12143 h 20898"/>
                  <a:gd name="connsiteX10" fmla="*/ 8244 w 66530"/>
                  <a:gd name="connsiteY10" fmla="*/ 20899 h 20898"/>
                  <a:gd name="connsiteX11" fmla="*/ 54835 w 66530"/>
                  <a:gd name="connsiteY11" fmla="*/ 20899 h 20898"/>
                  <a:gd name="connsiteX12" fmla="*/ 58222 w 66530"/>
                  <a:gd name="connsiteY12" fmla="*/ 20899 h 20898"/>
                  <a:gd name="connsiteX13" fmla="*/ 58222 w 66530"/>
                  <a:gd name="connsiteY13" fmla="*/ 12143 h 20898"/>
                  <a:gd name="connsiteX14" fmla="*/ 66531 w 66530"/>
                  <a:gd name="connsiteY14" fmla="*/ 12143 h 20898"/>
                  <a:gd name="connsiteX15" fmla="*/ 66531 w 66530"/>
                  <a:gd name="connsiteY15" fmla="*/ 0 h 20898"/>
                  <a:gd name="connsiteX16" fmla="*/ 48572 w 66530"/>
                  <a:gd name="connsiteY16" fmla="*/ 0 h 20898"/>
                  <a:gd name="connsiteX17" fmla="*/ 48572 w 66530"/>
                  <a:gd name="connsiteY17" fmla="*/ 8628 h 2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30" h="20898">
                    <a:moveTo>
                      <a:pt x="48572" y="8628"/>
                    </a:moveTo>
                    <a:lnTo>
                      <a:pt x="39497" y="8628"/>
                    </a:lnTo>
                    <a:lnTo>
                      <a:pt x="39497" y="0"/>
                    </a:lnTo>
                    <a:lnTo>
                      <a:pt x="26970" y="0"/>
                    </a:lnTo>
                    <a:lnTo>
                      <a:pt x="26970" y="8628"/>
                    </a:lnTo>
                    <a:lnTo>
                      <a:pt x="17895" y="8628"/>
                    </a:lnTo>
                    <a:lnTo>
                      <a:pt x="17895" y="0"/>
                    </a:lnTo>
                    <a:lnTo>
                      <a:pt x="0" y="0"/>
                    </a:lnTo>
                    <a:lnTo>
                      <a:pt x="0" y="12143"/>
                    </a:lnTo>
                    <a:lnTo>
                      <a:pt x="8244" y="12143"/>
                    </a:lnTo>
                    <a:lnTo>
                      <a:pt x="8244" y="20899"/>
                    </a:lnTo>
                    <a:lnTo>
                      <a:pt x="54835" y="20899"/>
                    </a:lnTo>
                    <a:lnTo>
                      <a:pt x="58222" y="20899"/>
                    </a:lnTo>
                    <a:lnTo>
                      <a:pt x="58222" y="12143"/>
                    </a:lnTo>
                    <a:lnTo>
                      <a:pt x="66531" y="12143"/>
                    </a:lnTo>
                    <a:lnTo>
                      <a:pt x="66531" y="0"/>
                    </a:lnTo>
                    <a:lnTo>
                      <a:pt x="48572" y="0"/>
                    </a:lnTo>
                    <a:lnTo>
                      <a:pt x="48572" y="8628"/>
                    </a:lnTo>
                    <a:close/>
                  </a:path>
                </a:pathLst>
              </a:custGeom>
              <a:grpFill/>
              <a:ln w="6363" cap="flat">
                <a:noFill/>
                <a:prstDash val="solid"/>
                <a:miter/>
              </a:ln>
            </p:spPr>
            <p:txBody>
              <a:bodyPr rtlCol="0" anchor="ctr"/>
              <a:lstStyle/>
              <a:p>
                <a:endParaRPr lang="sv-SE" dirty="0"/>
              </a:p>
            </p:txBody>
          </p:sp>
          <p:sp>
            <p:nvSpPr>
              <p:cNvPr id="45" name="Frihandsfigur: Form 44">
                <a:extLst>
                  <a:ext uri="{FF2B5EF4-FFF2-40B4-BE49-F238E27FC236}">
                    <a16:creationId xmlns:a16="http://schemas.microsoft.com/office/drawing/2014/main" id="{1386385F-E56C-4183-BB57-983FAB3A189C}"/>
                  </a:ext>
                </a:extLst>
              </p:cNvPr>
              <p:cNvSpPr/>
              <p:nvPr/>
            </p:nvSpPr>
            <p:spPr>
              <a:xfrm>
                <a:off x="10068830" y="6286102"/>
                <a:ext cx="80463" cy="28951"/>
              </a:xfrm>
              <a:custGeom>
                <a:avLst/>
                <a:gdLst>
                  <a:gd name="connsiteX0" fmla="*/ 11057 w 80463"/>
                  <a:gd name="connsiteY0" fmla="*/ 28951 h 28951"/>
                  <a:gd name="connsiteX1" fmla="*/ 69279 w 80463"/>
                  <a:gd name="connsiteY1" fmla="*/ 28951 h 28951"/>
                  <a:gd name="connsiteX2" fmla="*/ 69279 w 80463"/>
                  <a:gd name="connsiteY2" fmla="*/ 17639 h 28951"/>
                  <a:gd name="connsiteX3" fmla="*/ 80463 w 80463"/>
                  <a:gd name="connsiteY3" fmla="*/ 17639 h 28951"/>
                  <a:gd name="connsiteX4" fmla="*/ 80463 w 80463"/>
                  <a:gd name="connsiteY4" fmla="*/ 64 h 28951"/>
                  <a:gd name="connsiteX5" fmla="*/ 63399 w 80463"/>
                  <a:gd name="connsiteY5" fmla="*/ 64 h 28951"/>
                  <a:gd name="connsiteX6" fmla="*/ 63399 w 80463"/>
                  <a:gd name="connsiteY6" fmla="*/ 10609 h 28951"/>
                  <a:gd name="connsiteX7" fmla="*/ 48764 w 80463"/>
                  <a:gd name="connsiteY7" fmla="*/ 10609 h 28951"/>
                  <a:gd name="connsiteX8" fmla="*/ 48764 w 80463"/>
                  <a:gd name="connsiteY8" fmla="*/ 0 h 28951"/>
                  <a:gd name="connsiteX9" fmla="*/ 31700 w 80463"/>
                  <a:gd name="connsiteY9" fmla="*/ 0 h 28951"/>
                  <a:gd name="connsiteX10" fmla="*/ 31700 w 80463"/>
                  <a:gd name="connsiteY10" fmla="*/ 10609 h 28951"/>
                  <a:gd name="connsiteX11" fmla="*/ 17320 w 80463"/>
                  <a:gd name="connsiteY11" fmla="*/ 10609 h 28951"/>
                  <a:gd name="connsiteX12" fmla="*/ 17320 w 80463"/>
                  <a:gd name="connsiteY12" fmla="*/ 64 h 28951"/>
                  <a:gd name="connsiteX13" fmla="*/ 0 w 80463"/>
                  <a:gd name="connsiteY13" fmla="*/ 64 h 28951"/>
                  <a:gd name="connsiteX14" fmla="*/ 0 w 80463"/>
                  <a:gd name="connsiteY14" fmla="*/ 17639 h 28951"/>
                  <a:gd name="connsiteX15" fmla="*/ 11057 w 80463"/>
                  <a:gd name="connsiteY15" fmla="*/ 17639 h 28951"/>
                  <a:gd name="connsiteX16" fmla="*/ 11057 w 80463"/>
                  <a:gd name="connsiteY16" fmla="*/ 28951 h 2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463" h="28951">
                    <a:moveTo>
                      <a:pt x="11057" y="28951"/>
                    </a:moveTo>
                    <a:lnTo>
                      <a:pt x="69279" y="28951"/>
                    </a:lnTo>
                    <a:lnTo>
                      <a:pt x="69279" y="17639"/>
                    </a:lnTo>
                    <a:lnTo>
                      <a:pt x="80463" y="17639"/>
                    </a:lnTo>
                    <a:lnTo>
                      <a:pt x="80463" y="64"/>
                    </a:lnTo>
                    <a:lnTo>
                      <a:pt x="63399" y="64"/>
                    </a:lnTo>
                    <a:lnTo>
                      <a:pt x="63399" y="10609"/>
                    </a:lnTo>
                    <a:lnTo>
                      <a:pt x="48764" y="10609"/>
                    </a:lnTo>
                    <a:lnTo>
                      <a:pt x="48764" y="0"/>
                    </a:lnTo>
                    <a:lnTo>
                      <a:pt x="31700" y="0"/>
                    </a:lnTo>
                    <a:lnTo>
                      <a:pt x="31700" y="10609"/>
                    </a:lnTo>
                    <a:lnTo>
                      <a:pt x="17320" y="10609"/>
                    </a:lnTo>
                    <a:lnTo>
                      <a:pt x="17320" y="64"/>
                    </a:lnTo>
                    <a:lnTo>
                      <a:pt x="0" y="64"/>
                    </a:lnTo>
                    <a:lnTo>
                      <a:pt x="0" y="17639"/>
                    </a:lnTo>
                    <a:lnTo>
                      <a:pt x="11057" y="17639"/>
                    </a:lnTo>
                    <a:lnTo>
                      <a:pt x="11057" y="28951"/>
                    </a:lnTo>
                    <a:close/>
                  </a:path>
                </a:pathLst>
              </a:custGeom>
              <a:grpFill/>
              <a:ln w="6363" cap="flat">
                <a:noFill/>
                <a:prstDash val="solid"/>
                <a:miter/>
              </a:ln>
            </p:spPr>
            <p:txBody>
              <a:bodyPr rtlCol="0" anchor="ctr"/>
              <a:lstStyle/>
              <a:p>
                <a:endParaRPr lang="sv-SE" dirty="0"/>
              </a:p>
            </p:txBody>
          </p:sp>
          <p:sp>
            <p:nvSpPr>
              <p:cNvPr id="46" name="Frihandsfigur: Form 45">
                <a:extLst>
                  <a:ext uri="{FF2B5EF4-FFF2-40B4-BE49-F238E27FC236}">
                    <a16:creationId xmlns:a16="http://schemas.microsoft.com/office/drawing/2014/main" id="{28FDDF11-B75E-40D7-8A6D-FA742CBA6E21}"/>
                  </a:ext>
                </a:extLst>
              </p:cNvPr>
              <p:cNvSpPr/>
              <p:nvPr/>
            </p:nvSpPr>
            <p:spPr>
              <a:xfrm>
                <a:off x="10042947" y="6421975"/>
                <a:ext cx="23646" cy="24925"/>
              </a:xfrm>
              <a:custGeom>
                <a:avLst/>
                <a:gdLst>
                  <a:gd name="connsiteX0" fmla="*/ 0 w 23646"/>
                  <a:gd name="connsiteY0" fmla="*/ 0 h 24925"/>
                  <a:gd name="connsiteX1" fmla="*/ 23647 w 23646"/>
                  <a:gd name="connsiteY1" fmla="*/ 0 h 24925"/>
                  <a:gd name="connsiteX2" fmla="*/ 23647 w 23646"/>
                  <a:gd name="connsiteY2" fmla="*/ 24925 h 24925"/>
                  <a:gd name="connsiteX3" fmla="*/ 0 w 23646"/>
                  <a:gd name="connsiteY3" fmla="*/ 24925 h 24925"/>
                </a:gdLst>
                <a:ahLst/>
                <a:cxnLst>
                  <a:cxn ang="0">
                    <a:pos x="connsiteX0" y="connsiteY0"/>
                  </a:cxn>
                  <a:cxn ang="0">
                    <a:pos x="connsiteX1" y="connsiteY1"/>
                  </a:cxn>
                  <a:cxn ang="0">
                    <a:pos x="connsiteX2" y="connsiteY2"/>
                  </a:cxn>
                  <a:cxn ang="0">
                    <a:pos x="connsiteX3" y="connsiteY3"/>
                  </a:cxn>
                </a:cxnLst>
                <a:rect l="l" t="t" r="r" b="b"/>
                <a:pathLst>
                  <a:path w="23646" h="24925">
                    <a:moveTo>
                      <a:pt x="0" y="0"/>
                    </a:moveTo>
                    <a:lnTo>
                      <a:pt x="23647" y="0"/>
                    </a:lnTo>
                    <a:lnTo>
                      <a:pt x="23647" y="24925"/>
                    </a:lnTo>
                    <a:lnTo>
                      <a:pt x="0" y="24925"/>
                    </a:lnTo>
                    <a:close/>
                  </a:path>
                </a:pathLst>
              </a:custGeom>
              <a:grpFill/>
              <a:ln w="6363" cap="flat">
                <a:noFill/>
                <a:prstDash val="solid"/>
                <a:miter/>
              </a:ln>
            </p:spPr>
            <p:txBody>
              <a:bodyPr rtlCol="0" anchor="ctr"/>
              <a:lstStyle/>
              <a:p>
                <a:endParaRPr lang="sv-SE" dirty="0"/>
              </a:p>
            </p:txBody>
          </p:sp>
          <p:sp>
            <p:nvSpPr>
              <p:cNvPr id="47" name="Frihandsfigur: Form 46">
                <a:extLst>
                  <a:ext uri="{FF2B5EF4-FFF2-40B4-BE49-F238E27FC236}">
                    <a16:creationId xmlns:a16="http://schemas.microsoft.com/office/drawing/2014/main" id="{C2762567-9137-40D0-ACC6-D46F63B08080}"/>
                  </a:ext>
                </a:extLst>
              </p:cNvPr>
              <p:cNvSpPr/>
              <p:nvPr/>
            </p:nvSpPr>
            <p:spPr>
              <a:xfrm>
                <a:off x="10042946" y="6453100"/>
                <a:ext cx="43267" cy="23071"/>
              </a:xfrm>
              <a:custGeom>
                <a:avLst/>
                <a:gdLst>
                  <a:gd name="connsiteX0" fmla="*/ -1570 w 43267"/>
                  <a:gd name="connsiteY0" fmla="*/ 22097 h 23071"/>
                  <a:gd name="connsiteX1" fmla="*/ 41378 w 43267"/>
                  <a:gd name="connsiteY1" fmla="*/ 22097 h 23071"/>
                  <a:gd name="connsiteX2" fmla="*/ 41378 w 43267"/>
                  <a:gd name="connsiteY2" fmla="*/ 2923 h 23071"/>
                  <a:gd name="connsiteX3" fmla="*/ 41697 w 43267"/>
                  <a:gd name="connsiteY3" fmla="*/ -975 h 23071"/>
                  <a:gd name="connsiteX4" fmla="*/ -1570 w 43267"/>
                  <a:gd name="connsiteY4" fmla="*/ -975 h 23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67" h="23071">
                    <a:moveTo>
                      <a:pt x="-1570" y="22097"/>
                    </a:moveTo>
                    <a:lnTo>
                      <a:pt x="41378" y="22097"/>
                    </a:lnTo>
                    <a:lnTo>
                      <a:pt x="41378" y="2923"/>
                    </a:lnTo>
                    <a:cubicBezTo>
                      <a:pt x="41314" y="1645"/>
                      <a:pt x="41442" y="303"/>
                      <a:pt x="41697" y="-975"/>
                    </a:cubicBezTo>
                    <a:lnTo>
                      <a:pt x="-1570" y="-975"/>
                    </a:lnTo>
                    <a:close/>
                  </a:path>
                </a:pathLst>
              </a:custGeom>
              <a:grpFill/>
              <a:ln w="6363" cap="flat">
                <a:noFill/>
                <a:prstDash val="solid"/>
                <a:miter/>
              </a:ln>
            </p:spPr>
            <p:txBody>
              <a:bodyPr rtlCol="0" anchor="ctr"/>
              <a:lstStyle/>
              <a:p>
                <a:endParaRPr lang="sv-SE" dirty="0"/>
              </a:p>
            </p:txBody>
          </p:sp>
          <p:sp>
            <p:nvSpPr>
              <p:cNvPr id="48" name="Frihandsfigur: Form 47">
                <a:extLst>
                  <a:ext uri="{FF2B5EF4-FFF2-40B4-BE49-F238E27FC236}">
                    <a16:creationId xmlns:a16="http://schemas.microsoft.com/office/drawing/2014/main" id="{64E0A3DB-950E-4AD3-88B6-FAB06ADF07A6}"/>
                  </a:ext>
                </a:extLst>
              </p:cNvPr>
              <p:cNvSpPr/>
              <p:nvPr/>
            </p:nvSpPr>
            <p:spPr>
              <a:xfrm>
                <a:off x="10042946" y="6482051"/>
                <a:ext cx="42947" cy="27436"/>
              </a:xfrm>
              <a:custGeom>
                <a:avLst/>
                <a:gdLst>
                  <a:gd name="connsiteX0" fmla="*/ -1570 w 42947"/>
                  <a:gd name="connsiteY0" fmla="*/ -975 h 27436"/>
                  <a:gd name="connsiteX1" fmla="*/ -1570 w 42947"/>
                  <a:gd name="connsiteY1" fmla="*/ 24590 h 27436"/>
                  <a:gd name="connsiteX2" fmla="*/ 32047 w 42947"/>
                  <a:gd name="connsiteY2" fmla="*/ 23311 h 27436"/>
                  <a:gd name="connsiteX3" fmla="*/ 41378 w 42947"/>
                  <a:gd name="connsiteY3" fmla="*/ 20307 h 27436"/>
                  <a:gd name="connsiteX4" fmla="*/ 41378 w 42947"/>
                  <a:gd name="connsiteY4" fmla="*/ -911 h 27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47" h="27436">
                    <a:moveTo>
                      <a:pt x="-1570" y="-975"/>
                    </a:moveTo>
                    <a:lnTo>
                      <a:pt x="-1570" y="24590"/>
                    </a:lnTo>
                    <a:cubicBezTo>
                      <a:pt x="9486" y="27465"/>
                      <a:pt x="21182" y="27018"/>
                      <a:pt x="32047" y="23311"/>
                    </a:cubicBezTo>
                    <a:lnTo>
                      <a:pt x="41378" y="20307"/>
                    </a:lnTo>
                    <a:lnTo>
                      <a:pt x="41378" y="-911"/>
                    </a:lnTo>
                    <a:close/>
                  </a:path>
                </a:pathLst>
              </a:custGeom>
              <a:grpFill/>
              <a:ln w="6363" cap="flat">
                <a:noFill/>
                <a:prstDash val="solid"/>
                <a:miter/>
              </a:ln>
            </p:spPr>
            <p:txBody>
              <a:bodyPr rtlCol="0" anchor="ctr"/>
              <a:lstStyle/>
              <a:p>
                <a:endParaRPr lang="sv-SE" dirty="0"/>
              </a:p>
            </p:txBody>
          </p:sp>
          <p:sp>
            <p:nvSpPr>
              <p:cNvPr id="49" name="Frihandsfigur: Form 48">
                <a:extLst>
                  <a:ext uri="{FF2B5EF4-FFF2-40B4-BE49-F238E27FC236}">
                    <a16:creationId xmlns:a16="http://schemas.microsoft.com/office/drawing/2014/main" id="{DA6537AB-6968-4A24-9CDF-4C03E8440B9A}"/>
                  </a:ext>
                </a:extLst>
              </p:cNvPr>
              <p:cNvSpPr/>
              <p:nvPr/>
            </p:nvSpPr>
            <p:spPr>
              <a:xfrm>
                <a:off x="10132102" y="6481987"/>
                <a:ext cx="43011" cy="27436"/>
              </a:xfrm>
              <a:custGeom>
                <a:avLst/>
                <a:gdLst>
                  <a:gd name="connsiteX0" fmla="*/ -1570 w 43011"/>
                  <a:gd name="connsiteY0" fmla="*/ 20307 h 27436"/>
                  <a:gd name="connsiteX1" fmla="*/ 7761 w 43011"/>
                  <a:gd name="connsiteY1" fmla="*/ 23311 h 27436"/>
                  <a:gd name="connsiteX2" fmla="*/ 41442 w 43011"/>
                  <a:gd name="connsiteY2" fmla="*/ 24590 h 27436"/>
                  <a:gd name="connsiteX3" fmla="*/ 41442 w 43011"/>
                  <a:gd name="connsiteY3" fmla="*/ -975 h 27436"/>
                  <a:gd name="connsiteX4" fmla="*/ -1570 w 43011"/>
                  <a:gd name="connsiteY4" fmla="*/ -975 h 27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11" h="27436">
                    <a:moveTo>
                      <a:pt x="-1570" y="20307"/>
                    </a:moveTo>
                    <a:lnTo>
                      <a:pt x="7761" y="23311"/>
                    </a:lnTo>
                    <a:cubicBezTo>
                      <a:pt x="18625" y="27018"/>
                      <a:pt x="30321" y="27465"/>
                      <a:pt x="41442" y="24590"/>
                    </a:cubicBezTo>
                    <a:lnTo>
                      <a:pt x="41442" y="-975"/>
                    </a:lnTo>
                    <a:lnTo>
                      <a:pt x="-1570" y="-975"/>
                    </a:lnTo>
                    <a:close/>
                  </a:path>
                </a:pathLst>
              </a:custGeom>
              <a:grpFill/>
              <a:ln w="6363" cap="flat">
                <a:noFill/>
                <a:prstDash val="solid"/>
                <a:miter/>
              </a:ln>
            </p:spPr>
            <p:txBody>
              <a:bodyPr rtlCol="0" anchor="ctr"/>
              <a:lstStyle/>
              <a:p>
                <a:endParaRPr lang="sv-SE" dirty="0"/>
              </a:p>
            </p:txBody>
          </p:sp>
          <p:sp>
            <p:nvSpPr>
              <p:cNvPr id="50" name="Frihandsfigur: Form 49">
                <a:extLst>
                  <a:ext uri="{FF2B5EF4-FFF2-40B4-BE49-F238E27FC236}">
                    <a16:creationId xmlns:a16="http://schemas.microsoft.com/office/drawing/2014/main" id="{F845D8D5-7D65-4826-AAC5-27C89CCF81C3}"/>
                  </a:ext>
                </a:extLst>
              </p:cNvPr>
              <p:cNvSpPr/>
              <p:nvPr/>
            </p:nvSpPr>
            <p:spPr>
              <a:xfrm>
                <a:off x="10131782" y="6452525"/>
                <a:ext cx="43650" cy="23327"/>
              </a:xfrm>
              <a:custGeom>
                <a:avLst/>
                <a:gdLst>
                  <a:gd name="connsiteX0" fmla="*/ -1123 w 43650"/>
                  <a:gd name="connsiteY0" fmla="*/ 3179 h 23327"/>
                  <a:gd name="connsiteX1" fmla="*/ -1123 w 43650"/>
                  <a:gd name="connsiteY1" fmla="*/ 22352 h 23327"/>
                  <a:gd name="connsiteX2" fmla="*/ 42081 w 43650"/>
                  <a:gd name="connsiteY2" fmla="*/ 22352 h 23327"/>
                  <a:gd name="connsiteX3" fmla="*/ 42081 w 43650"/>
                  <a:gd name="connsiteY3" fmla="*/ -975 h 23327"/>
                  <a:gd name="connsiteX4" fmla="*/ -1570 w 43650"/>
                  <a:gd name="connsiteY4" fmla="*/ -975 h 23327"/>
                  <a:gd name="connsiteX5" fmla="*/ -1123 w 43650"/>
                  <a:gd name="connsiteY5" fmla="*/ 2860 h 2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650" h="23327">
                    <a:moveTo>
                      <a:pt x="-1123" y="3179"/>
                    </a:moveTo>
                    <a:lnTo>
                      <a:pt x="-1123" y="22352"/>
                    </a:lnTo>
                    <a:lnTo>
                      <a:pt x="42081" y="22352"/>
                    </a:lnTo>
                    <a:lnTo>
                      <a:pt x="42081" y="-975"/>
                    </a:lnTo>
                    <a:lnTo>
                      <a:pt x="-1570" y="-975"/>
                    </a:lnTo>
                    <a:cubicBezTo>
                      <a:pt x="-1314" y="303"/>
                      <a:pt x="-1187" y="1582"/>
                      <a:pt x="-1123" y="2860"/>
                    </a:cubicBezTo>
                  </a:path>
                </a:pathLst>
              </a:custGeom>
              <a:grpFill/>
              <a:ln w="6363" cap="flat">
                <a:noFill/>
                <a:prstDash val="solid"/>
                <a:miter/>
              </a:ln>
            </p:spPr>
            <p:txBody>
              <a:bodyPr rtlCol="0" anchor="ctr"/>
              <a:lstStyle/>
              <a:p>
                <a:endParaRPr lang="sv-SE" dirty="0"/>
              </a:p>
            </p:txBody>
          </p:sp>
          <p:sp>
            <p:nvSpPr>
              <p:cNvPr id="51" name="Frihandsfigur: Form 50">
                <a:extLst>
                  <a:ext uri="{FF2B5EF4-FFF2-40B4-BE49-F238E27FC236}">
                    <a16:creationId xmlns:a16="http://schemas.microsoft.com/office/drawing/2014/main" id="{A78D9A5A-A38C-4693-BFD4-DDAD30C53801}"/>
                  </a:ext>
                </a:extLst>
              </p:cNvPr>
              <p:cNvSpPr/>
              <p:nvPr/>
            </p:nvSpPr>
            <p:spPr>
              <a:xfrm>
                <a:off x="10072473" y="6422039"/>
                <a:ext cx="73305" cy="24925"/>
              </a:xfrm>
              <a:custGeom>
                <a:avLst/>
                <a:gdLst>
                  <a:gd name="connsiteX0" fmla="*/ 71735 w 73305"/>
                  <a:gd name="connsiteY0" fmla="*/ -975 h 24925"/>
                  <a:gd name="connsiteX1" fmla="*/ -1570 w 73305"/>
                  <a:gd name="connsiteY1" fmla="*/ -975 h 24925"/>
                  <a:gd name="connsiteX2" fmla="*/ -1570 w 73305"/>
                  <a:gd name="connsiteY2" fmla="*/ 23950 h 24925"/>
                  <a:gd name="connsiteX3" fmla="*/ 14216 w 73305"/>
                  <a:gd name="connsiteY3" fmla="*/ 23950 h 24925"/>
                  <a:gd name="connsiteX4" fmla="*/ 34540 w 73305"/>
                  <a:gd name="connsiteY4" fmla="*/ 11168 h 24925"/>
                  <a:gd name="connsiteX5" fmla="*/ 55694 w 73305"/>
                  <a:gd name="connsiteY5" fmla="*/ 23950 h 24925"/>
                  <a:gd name="connsiteX6" fmla="*/ 71735 w 73305"/>
                  <a:gd name="connsiteY6" fmla="*/ 23950 h 2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05" h="24925">
                    <a:moveTo>
                      <a:pt x="71735" y="-975"/>
                    </a:moveTo>
                    <a:lnTo>
                      <a:pt x="-1570" y="-975"/>
                    </a:lnTo>
                    <a:lnTo>
                      <a:pt x="-1570" y="23950"/>
                    </a:lnTo>
                    <a:lnTo>
                      <a:pt x="14216" y="23950"/>
                    </a:lnTo>
                    <a:cubicBezTo>
                      <a:pt x="18178" y="16345"/>
                      <a:pt x="25976" y="11424"/>
                      <a:pt x="34540" y="11168"/>
                    </a:cubicBezTo>
                    <a:cubicBezTo>
                      <a:pt x="43423" y="11040"/>
                      <a:pt x="51668" y="16025"/>
                      <a:pt x="55694" y="23950"/>
                    </a:cubicBezTo>
                    <a:lnTo>
                      <a:pt x="71735" y="23950"/>
                    </a:lnTo>
                    <a:close/>
                  </a:path>
                </a:pathLst>
              </a:custGeom>
              <a:grpFill/>
              <a:ln w="6363" cap="flat">
                <a:noFill/>
                <a:prstDash val="solid"/>
                <a:miter/>
              </a:ln>
            </p:spPr>
            <p:txBody>
              <a:bodyPr rtlCol="0" anchor="ctr"/>
              <a:lstStyle/>
              <a:p>
                <a:endParaRPr lang="sv-SE" dirty="0"/>
              </a:p>
            </p:txBody>
          </p:sp>
          <p:sp>
            <p:nvSpPr>
              <p:cNvPr id="52" name="Frihandsfigur: Form 51">
                <a:extLst>
                  <a:ext uri="{FF2B5EF4-FFF2-40B4-BE49-F238E27FC236}">
                    <a16:creationId xmlns:a16="http://schemas.microsoft.com/office/drawing/2014/main" id="{EBB0C945-A6C9-4592-8C8F-3F9076041D8F}"/>
                  </a:ext>
                </a:extLst>
              </p:cNvPr>
              <p:cNvSpPr/>
              <p:nvPr/>
            </p:nvSpPr>
            <p:spPr>
              <a:xfrm>
                <a:off x="10151658" y="6421975"/>
                <a:ext cx="23774" cy="24925"/>
              </a:xfrm>
              <a:custGeom>
                <a:avLst/>
                <a:gdLst>
                  <a:gd name="connsiteX0" fmla="*/ 0 w 23774"/>
                  <a:gd name="connsiteY0" fmla="*/ 0 h 24925"/>
                  <a:gd name="connsiteX1" fmla="*/ 23775 w 23774"/>
                  <a:gd name="connsiteY1" fmla="*/ 0 h 24925"/>
                  <a:gd name="connsiteX2" fmla="*/ 23775 w 23774"/>
                  <a:gd name="connsiteY2" fmla="*/ 24925 h 24925"/>
                  <a:gd name="connsiteX3" fmla="*/ 0 w 23774"/>
                  <a:gd name="connsiteY3" fmla="*/ 24925 h 24925"/>
                </a:gdLst>
                <a:ahLst/>
                <a:cxnLst>
                  <a:cxn ang="0">
                    <a:pos x="connsiteX0" y="connsiteY0"/>
                  </a:cxn>
                  <a:cxn ang="0">
                    <a:pos x="connsiteX1" y="connsiteY1"/>
                  </a:cxn>
                  <a:cxn ang="0">
                    <a:pos x="connsiteX2" y="connsiteY2"/>
                  </a:cxn>
                  <a:cxn ang="0">
                    <a:pos x="connsiteX3" y="connsiteY3"/>
                  </a:cxn>
                </a:cxnLst>
                <a:rect l="l" t="t" r="r" b="b"/>
                <a:pathLst>
                  <a:path w="23774" h="24925">
                    <a:moveTo>
                      <a:pt x="0" y="0"/>
                    </a:moveTo>
                    <a:lnTo>
                      <a:pt x="23775" y="0"/>
                    </a:lnTo>
                    <a:lnTo>
                      <a:pt x="23775" y="24925"/>
                    </a:lnTo>
                    <a:lnTo>
                      <a:pt x="0" y="24925"/>
                    </a:lnTo>
                    <a:close/>
                  </a:path>
                </a:pathLst>
              </a:custGeom>
              <a:grpFill/>
              <a:ln w="6363" cap="flat">
                <a:noFill/>
                <a:prstDash val="solid"/>
                <a:miter/>
              </a:ln>
            </p:spPr>
            <p:txBody>
              <a:bodyPr rtlCol="0" anchor="ctr"/>
              <a:lstStyle/>
              <a:p>
                <a:endParaRPr lang="sv-SE" dirty="0"/>
              </a:p>
            </p:txBody>
          </p:sp>
          <p:sp>
            <p:nvSpPr>
              <p:cNvPr id="53" name="Frihandsfigur: Form 52">
                <a:extLst>
                  <a:ext uri="{FF2B5EF4-FFF2-40B4-BE49-F238E27FC236}">
                    <a16:creationId xmlns:a16="http://schemas.microsoft.com/office/drawing/2014/main" id="{1A3D4CE5-22E7-4A17-AC88-41CC4A1073BC}"/>
                  </a:ext>
                </a:extLst>
              </p:cNvPr>
              <p:cNvSpPr/>
              <p:nvPr/>
            </p:nvSpPr>
            <p:spPr>
              <a:xfrm>
                <a:off x="10005623" y="6320933"/>
                <a:ext cx="207708" cy="95162"/>
              </a:xfrm>
              <a:custGeom>
                <a:avLst/>
                <a:gdLst>
                  <a:gd name="connsiteX0" fmla="*/ 196105 w 207708"/>
                  <a:gd name="connsiteY0" fmla="*/ 32706 h 95162"/>
                  <a:gd name="connsiteX1" fmla="*/ 152901 w 207708"/>
                  <a:gd name="connsiteY1" fmla="*/ 32706 h 95162"/>
                  <a:gd name="connsiteX2" fmla="*/ 152901 w 207708"/>
                  <a:gd name="connsiteY2" fmla="*/ 74631 h 95162"/>
                  <a:gd name="connsiteX3" fmla="*/ 133728 w 207708"/>
                  <a:gd name="connsiteY3" fmla="*/ 74631 h 95162"/>
                  <a:gd name="connsiteX4" fmla="*/ 133728 w 207708"/>
                  <a:gd name="connsiteY4" fmla="*/ 59293 h 95162"/>
                  <a:gd name="connsiteX5" fmla="*/ 124781 w 207708"/>
                  <a:gd name="connsiteY5" fmla="*/ 59293 h 95162"/>
                  <a:gd name="connsiteX6" fmla="*/ 124781 w 207708"/>
                  <a:gd name="connsiteY6" fmla="*/ -975 h 95162"/>
                  <a:gd name="connsiteX7" fmla="*/ 78574 w 207708"/>
                  <a:gd name="connsiteY7" fmla="*/ -975 h 95162"/>
                  <a:gd name="connsiteX8" fmla="*/ 78574 w 207708"/>
                  <a:gd name="connsiteY8" fmla="*/ 59293 h 95162"/>
                  <a:gd name="connsiteX9" fmla="*/ 70201 w 207708"/>
                  <a:gd name="connsiteY9" fmla="*/ 59293 h 95162"/>
                  <a:gd name="connsiteX10" fmla="*/ 70201 w 207708"/>
                  <a:gd name="connsiteY10" fmla="*/ 74631 h 95162"/>
                  <a:gd name="connsiteX11" fmla="*/ 51028 w 207708"/>
                  <a:gd name="connsiteY11" fmla="*/ 74631 h 95162"/>
                  <a:gd name="connsiteX12" fmla="*/ 51028 w 207708"/>
                  <a:gd name="connsiteY12" fmla="*/ 32706 h 95162"/>
                  <a:gd name="connsiteX13" fmla="*/ 8017 w 207708"/>
                  <a:gd name="connsiteY13" fmla="*/ 32706 h 95162"/>
                  <a:gd name="connsiteX14" fmla="*/ 8017 w 207708"/>
                  <a:gd name="connsiteY14" fmla="*/ 59293 h 95162"/>
                  <a:gd name="connsiteX15" fmla="*/ -1570 w 207708"/>
                  <a:gd name="connsiteY15" fmla="*/ 59293 h 95162"/>
                  <a:gd name="connsiteX16" fmla="*/ -1570 w 207708"/>
                  <a:gd name="connsiteY16" fmla="*/ 83131 h 95162"/>
                  <a:gd name="connsiteX17" fmla="*/ 22204 w 207708"/>
                  <a:gd name="connsiteY17" fmla="*/ 83131 h 95162"/>
                  <a:gd name="connsiteX18" fmla="*/ 22204 w 207708"/>
                  <a:gd name="connsiteY18" fmla="*/ 94187 h 95162"/>
                  <a:gd name="connsiteX19" fmla="*/ 182364 w 207708"/>
                  <a:gd name="connsiteY19" fmla="*/ 94187 h 95162"/>
                  <a:gd name="connsiteX20" fmla="*/ 182364 w 207708"/>
                  <a:gd name="connsiteY20" fmla="*/ 83131 h 95162"/>
                  <a:gd name="connsiteX21" fmla="*/ 206139 w 207708"/>
                  <a:gd name="connsiteY21" fmla="*/ 83131 h 95162"/>
                  <a:gd name="connsiteX22" fmla="*/ 206139 w 207708"/>
                  <a:gd name="connsiteY22" fmla="*/ 59293 h 95162"/>
                  <a:gd name="connsiteX23" fmla="*/ 196424 w 207708"/>
                  <a:gd name="connsiteY23" fmla="*/ 59293 h 95162"/>
                  <a:gd name="connsiteX24" fmla="*/ 39588 w 207708"/>
                  <a:gd name="connsiteY24" fmla="*/ 75654 h 95162"/>
                  <a:gd name="connsiteX25" fmla="*/ 28660 w 207708"/>
                  <a:gd name="connsiteY25" fmla="*/ 75654 h 95162"/>
                  <a:gd name="connsiteX26" fmla="*/ 28660 w 207708"/>
                  <a:gd name="connsiteY26" fmla="*/ 61721 h 95162"/>
                  <a:gd name="connsiteX27" fmla="*/ 18498 w 207708"/>
                  <a:gd name="connsiteY27" fmla="*/ 61721 h 95162"/>
                  <a:gd name="connsiteX28" fmla="*/ 18498 w 207708"/>
                  <a:gd name="connsiteY28" fmla="*/ 53412 h 95162"/>
                  <a:gd name="connsiteX29" fmla="*/ 21310 w 207708"/>
                  <a:gd name="connsiteY29" fmla="*/ 45296 h 95162"/>
                  <a:gd name="connsiteX30" fmla="*/ 28340 w 207708"/>
                  <a:gd name="connsiteY30" fmla="*/ 42292 h 95162"/>
                  <a:gd name="connsiteX31" fmla="*/ 30577 w 207708"/>
                  <a:gd name="connsiteY31" fmla="*/ 42292 h 95162"/>
                  <a:gd name="connsiteX32" fmla="*/ 39716 w 207708"/>
                  <a:gd name="connsiteY32" fmla="*/ 52198 h 95162"/>
                  <a:gd name="connsiteX33" fmla="*/ 39588 w 207708"/>
                  <a:gd name="connsiteY33" fmla="*/ 53285 h 95162"/>
                  <a:gd name="connsiteX34" fmla="*/ 114875 w 207708"/>
                  <a:gd name="connsiteY34" fmla="*/ 60443 h 95162"/>
                  <a:gd name="connsiteX35" fmla="*/ 88799 w 207708"/>
                  <a:gd name="connsiteY35" fmla="*/ 60443 h 95162"/>
                  <a:gd name="connsiteX36" fmla="*/ 88799 w 207708"/>
                  <a:gd name="connsiteY36" fmla="*/ 23119 h 95162"/>
                  <a:gd name="connsiteX37" fmla="*/ 101582 w 207708"/>
                  <a:gd name="connsiteY37" fmla="*/ 10337 h 95162"/>
                  <a:gd name="connsiteX38" fmla="*/ 110656 w 207708"/>
                  <a:gd name="connsiteY38" fmla="*/ 13852 h 95162"/>
                  <a:gd name="connsiteX39" fmla="*/ 114875 w 207708"/>
                  <a:gd name="connsiteY39" fmla="*/ 23119 h 95162"/>
                  <a:gd name="connsiteX40" fmla="*/ 185879 w 207708"/>
                  <a:gd name="connsiteY40" fmla="*/ 54499 h 95162"/>
                  <a:gd name="connsiteX41" fmla="*/ 185879 w 207708"/>
                  <a:gd name="connsiteY41" fmla="*/ 62744 h 95162"/>
                  <a:gd name="connsiteX42" fmla="*/ 175781 w 207708"/>
                  <a:gd name="connsiteY42" fmla="*/ 62744 h 95162"/>
                  <a:gd name="connsiteX43" fmla="*/ 175781 w 207708"/>
                  <a:gd name="connsiteY43" fmla="*/ 76740 h 95162"/>
                  <a:gd name="connsiteX44" fmla="*/ 164789 w 207708"/>
                  <a:gd name="connsiteY44" fmla="*/ 76740 h 95162"/>
                  <a:gd name="connsiteX45" fmla="*/ 164789 w 207708"/>
                  <a:gd name="connsiteY45" fmla="*/ 54499 h 95162"/>
                  <a:gd name="connsiteX46" fmla="*/ 173800 w 207708"/>
                  <a:gd name="connsiteY46" fmla="*/ 43442 h 95162"/>
                  <a:gd name="connsiteX47" fmla="*/ 176037 w 207708"/>
                  <a:gd name="connsiteY47" fmla="*/ 43442 h 95162"/>
                  <a:gd name="connsiteX48" fmla="*/ 183131 w 207708"/>
                  <a:gd name="connsiteY48" fmla="*/ 46446 h 95162"/>
                  <a:gd name="connsiteX49" fmla="*/ 185879 w 207708"/>
                  <a:gd name="connsiteY49" fmla="*/ 54627 h 9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7708" h="95162">
                    <a:moveTo>
                      <a:pt x="196105" y="32706"/>
                    </a:moveTo>
                    <a:lnTo>
                      <a:pt x="152901" y="32706"/>
                    </a:lnTo>
                    <a:lnTo>
                      <a:pt x="152901" y="74631"/>
                    </a:lnTo>
                    <a:lnTo>
                      <a:pt x="133728" y="74631"/>
                    </a:lnTo>
                    <a:lnTo>
                      <a:pt x="133728" y="59293"/>
                    </a:lnTo>
                    <a:lnTo>
                      <a:pt x="124781" y="59293"/>
                    </a:lnTo>
                    <a:lnTo>
                      <a:pt x="124781" y="-975"/>
                    </a:lnTo>
                    <a:lnTo>
                      <a:pt x="78574" y="-975"/>
                    </a:lnTo>
                    <a:lnTo>
                      <a:pt x="78574" y="59293"/>
                    </a:lnTo>
                    <a:lnTo>
                      <a:pt x="70201" y="59293"/>
                    </a:lnTo>
                    <a:lnTo>
                      <a:pt x="70201" y="74631"/>
                    </a:lnTo>
                    <a:lnTo>
                      <a:pt x="51028" y="74631"/>
                    </a:lnTo>
                    <a:lnTo>
                      <a:pt x="51028" y="32706"/>
                    </a:lnTo>
                    <a:lnTo>
                      <a:pt x="8017" y="32706"/>
                    </a:lnTo>
                    <a:lnTo>
                      <a:pt x="8017" y="59293"/>
                    </a:lnTo>
                    <a:lnTo>
                      <a:pt x="-1570" y="59293"/>
                    </a:lnTo>
                    <a:lnTo>
                      <a:pt x="-1570" y="83131"/>
                    </a:lnTo>
                    <a:lnTo>
                      <a:pt x="22204" y="83131"/>
                    </a:lnTo>
                    <a:lnTo>
                      <a:pt x="22204" y="94187"/>
                    </a:lnTo>
                    <a:lnTo>
                      <a:pt x="182364" y="94187"/>
                    </a:lnTo>
                    <a:lnTo>
                      <a:pt x="182364" y="83131"/>
                    </a:lnTo>
                    <a:lnTo>
                      <a:pt x="206139" y="83131"/>
                    </a:lnTo>
                    <a:lnTo>
                      <a:pt x="206139" y="59293"/>
                    </a:lnTo>
                    <a:lnTo>
                      <a:pt x="196424" y="59293"/>
                    </a:lnTo>
                    <a:close/>
                    <a:moveTo>
                      <a:pt x="39588" y="75654"/>
                    </a:moveTo>
                    <a:lnTo>
                      <a:pt x="28660" y="75654"/>
                    </a:lnTo>
                    <a:lnTo>
                      <a:pt x="28660" y="61721"/>
                    </a:lnTo>
                    <a:lnTo>
                      <a:pt x="18498" y="61721"/>
                    </a:lnTo>
                    <a:lnTo>
                      <a:pt x="18498" y="53412"/>
                    </a:lnTo>
                    <a:cubicBezTo>
                      <a:pt x="18178" y="50409"/>
                      <a:pt x="19201" y="47405"/>
                      <a:pt x="21310" y="45296"/>
                    </a:cubicBezTo>
                    <a:cubicBezTo>
                      <a:pt x="23163" y="43442"/>
                      <a:pt x="25720" y="42356"/>
                      <a:pt x="28340" y="42292"/>
                    </a:cubicBezTo>
                    <a:lnTo>
                      <a:pt x="30577" y="42292"/>
                    </a:lnTo>
                    <a:cubicBezTo>
                      <a:pt x="35817" y="42484"/>
                      <a:pt x="39908" y="46958"/>
                      <a:pt x="39716" y="52198"/>
                    </a:cubicBezTo>
                    <a:cubicBezTo>
                      <a:pt x="39652" y="52582"/>
                      <a:pt x="39652" y="52901"/>
                      <a:pt x="39588" y="53285"/>
                    </a:cubicBezTo>
                    <a:close/>
                    <a:moveTo>
                      <a:pt x="114875" y="60443"/>
                    </a:moveTo>
                    <a:lnTo>
                      <a:pt x="88799" y="60443"/>
                    </a:lnTo>
                    <a:lnTo>
                      <a:pt x="88799" y="23119"/>
                    </a:lnTo>
                    <a:cubicBezTo>
                      <a:pt x="89055" y="16159"/>
                      <a:pt x="94615" y="10567"/>
                      <a:pt x="101582" y="10337"/>
                    </a:cubicBezTo>
                    <a:cubicBezTo>
                      <a:pt x="104968" y="10324"/>
                      <a:pt x="108164" y="11583"/>
                      <a:pt x="110656" y="13852"/>
                    </a:cubicBezTo>
                    <a:cubicBezTo>
                      <a:pt x="113277" y="16249"/>
                      <a:pt x="114747" y="19585"/>
                      <a:pt x="114875" y="23119"/>
                    </a:cubicBezTo>
                    <a:close/>
                    <a:moveTo>
                      <a:pt x="185879" y="54499"/>
                    </a:moveTo>
                    <a:lnTo>
                      <a:pt x="185879" y="62744"/>
                    </a:lnTo>
                    <a:lnTo>
                      <a:pt x="175781" y="62744"/>
                    </a:lnTo>
                    <a:lnTo>
                      <a:pt x="175781" y="76740"/>
                    </a:lnTo>
                    <a:lnTo>
                      <a:pt x="164789" y="76740"/>
                    </a:lnTo>
                    <a:lnTo>
                      <a:pt x="164789" y="54499"/>
                    </a:lnTo>
                    <a:cubicBezTo>
                      <a:pt x="164789" y="48108"/>
                      <a:pt x="167729" y="44146"/>
                      <a:pt x="173800" y="43442"/>
                    </a:cubicBezTo>
                    <a:lnTo>
                      <a:pt x="176037" y="43442"/>
                    </a:lnTo>
                    <a:cubicBezTo>
                      <a:pt x="178721" y="43506"/>
                      <a:pt x="181214" y="44593"/>
                      <a:pt x="183131" y="46446"/>
                    </a:cubicBezTo>
                    <a:cubicBezTo>
                      <a:pt x="185240" y="48619"/>
                      <a:pt x="186263" y="51623"/>
                      <a:pt x="185879" y="54627"/>
                    </a:cubicBezTo>
                  </a:path>
                </a:pathLst>
              </a:custGeom>
              <a:grpFill/>
              <a:ln w="6363" cap="flat">
                <a:noFill/>
                <a:prstDash val="solid"/>
                <a:miter/>
              </a:ln>
            </p:spPr>
            <p:txBody>
              <a:bodyPr rtlCol="0" anchor="ctr"/>
              <a:lstStyle/>
              <a:p>
                <a:endParaRPr lang="sv-SE" dirty="0"/>
              </a:p>
            </p:txBody>
          </p:sp>
        </p:grpSp>
      </p:grpSp>
      <p:sp>
        <p:nvSpPr>
          <p:cNvPr id="9" name="textruta 8" descr="Länk: jonkoping.se">
            <a:hlinkClick r:id="rId17"/>
            <a:extLst>
              <a:ext uri="{FF2B5EF4-FFF2-40B4-BE49-F238E27FC236}">
                <a16:creationId xmlns:a16="http://schemas.microsoft.com/office/drawing/2014/main" id="{D535AD2B-DDFD-4414-90E0-2A7D3A2CF614}"/>
              </a:ext>
            </a:extLst>
          </p:cNvPr>
          <p:cNvSpPr txBox="1"/>
          <p:nvPr userDrawn="1"/>
        </p:nvSpPr>
        <p:spPr>
          <a:xfrm>
            <a:off x="700053" y="6235525"/>
            <a:ext cx="1183016" cy="230832"/>
          </a:xfrm>
          <a:prstGeom prst="rect">
            <a:avLst/>
          </a:prstGeom>
          <a:noFill/>
        </p:spPr>
        <p:txBody>
          <a:bodyPr wrap="none" lIns="0" tIns="0" rIns="0" bIns="0" rtlCol="0">
            <a:spAutoFit/>
          </a:bodyPr>
          <a:lstStyle/>
          <a:p>
            <a:r>
              <a:rPr lang="sv-SE" sz="1500" b="1" dirty="0"/>
              <a:t>jonkoping.se</a:t>
            </a:r>
          </a:p>
        </p:txBody>
      </p:sp>
      <p:sp>
        <p:nvSpPr>
          <p:cNvPr id="8" name="Platshållare för bildnummer 7">
            <a:extLst>
              <a:ext uri="{FF2B5EF4-FFF2-40B4-BE49-F238E27FC236}">
                <a16:creationId xmlns:a16="http://schemas.microsoft.com/office/drawing/2014/main" id="{51B06FC0-D64E-40F3-9B6B-86D9EEA4C5E9}"/>
              </a:ext>
            </a:extLst>
          </p:cNvPr>
          <p:cNvSpPr>
            <a:spLocks noGrp="1"/>
          </p:cNvSpPr>
          <p:nvPr>
            <p:ph type="sldNum" sz="quarter" idx="4"/>
          </p:nvPr>
        </p:nvSpPr>
        <p:spPr>
          <a:xfrm>
            <a:off x="5800638" y="6258969"/>
            <a:ext cx="590724"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149138282"/>
      </p:ext>
    </p:extLst>
  </p:cSld>
  <p:clrMap bg1="dk1" tx1="lt1" bg2="dk2" tx2="lt2" accent1="accent1" accent2="accent2" accent3="accent3" accent4="accent4" accent5="accent5" accent6="accent6" hlink="hlink" folHlink="folHlink"/>
  <p:sldLayoutIdLst>
    <p:sldLayoutId id="2147483649" r:id="rId1"/>
    <p:sldLayoutId id="2147483662" r:id="rId2"/>
    <p:sldLayoutId id="2147483658" r:id="rId3"/>
    <p:sldLayoutId id="2147483653" r:id="rId4"/>
    <p:sldLayoutId id="2147483659" r:id="rId5"/>
    <p:sldLayoutId id="2147483660" r:id="rId6"/>
    <p:sldLayoutId id="2147483650" r:id="rId7"/>
    <p:sldLayoutId id="2147483663" r:id="rId8"/>
    <p:sldLayoutId id="2147483651" r:id="rId9"/>
    <p:sldLayoutId id="2147483654" r:id="rId10"/>
    <p:sldLayoutId id="2147483655" r:id="rId11"/>
    <p:sldLayoutId id="2147483661" r:id="rId12"/>
  </p:sldLayoutIdLst>
  <p:hf sldNum="0" hdr="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66700" indent="-266700" algn="l" defTabSz="914400" rtl="0" eaLnBrk="1" latinLnBrk="0" hangingPunct="1">
        <a:lnSpc>
          <a:spcPct val="100000"/>
        </a:lnSpc>
        <a:spcBef>
          <a:spcPts val="1000"/>
        </a:spcBef>
        <a:buClr>
          <a:schemeClr val="tx1"/>
        </a:buClr>
        <a:buFontTx/>
        <a:buBlip>
          <a:blip r:embed="rId18">
            <a:extLst>
              <a:ext uri="{96DAC541-7B7A-43D3-8B79-37D633B846F1}">
                <asvg:svgBlip xmlns:asvg="http://schemas.microsoft.com/office/drawing/2016/SVG/main" r:embed="rId19"/>
              </a:ext>
            </a:extLst>
          </a:blip>
        </a:buBlip>
        <a:defRPr sz="2000" kern="1200">
          <a:solidFill>
            <a:schemeClr val="tx1"/>
          </a:solidFill>
          <a:latin typeface="+mn-lt"/>
          <a:ea typeface="+mn-ea"/>
          <a:cs typeface="+mn-cs"/>
        </a:defRPr>
      </a:lvl1pPr>
      <a:lvl2pPr marL="538163" indent="-271463" algn="l" defTabSz="914400" rtl="0" eaLnBrk="1" latinLnBrk="0" hangingPunct="1">
        <a:lnSpc>
          <a:spcPct val="10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2pPr>
      <a:lvl3pPr marL="804863" indent="-266700" algn="l" defTabSz="914400" rtl="0" eaLnBrk="1" latinLnBrk="0" hangingPunct="1">
        <a:lnSpc>
          <a:spcPct val="10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3pPr>
      <a:lvl4pPr marL="1076325" indent="-271463" algn="l" defTabSz="914400" rtl="0" eaLnBrk="1" latinLnBrk="0" hangingPunct="1">
        <a:lnSpc>
          <a:spcPct val="10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4pPr>
      <a:lvl5pPr marL="1343025" indent="-266700" algn="l" defTabSz="914400" rtl="0" eaLnBrk="1" latinLnBrk="0" hangingPunct="1">
        <a:lnSpc>
          <a:spcPct val="10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37" userDrawn="1">
          <p15:clr>
            <a:srgbClr val="F26B43"/>
          </p15:clr>
        </p15:guide>
        <p15:guide id="2" pos="3840" userDrawn="1">
          <p15:clr>
            <a:srgbClr val="F26B43"/>
          </p15:clr>
        </p15:guide>
        <p15:guide id="3" pos="426" userDrawn="1">
          <p15:clr>
            <a:srgbClr val="F26B43"/>
          </p15:clr>
        </p15:guide>
        <p15:guide id="4" pos="7244" userDrawn="1">
          <p15:clr>
            <a:srgbClr val="F26B43"/>
          </p15:clr>
        </p15:guide>
        <p15:guide id="5" pos="7475" userDrawn="1">
          <p15:clr>
            <a:srgbClr val="F26B43"/>
          </p15:clr>
        </p15:guide>
        <p15:guide id="6" pos="207" userDrawn="1">
          <p15:clr>
            <a:srgbClr val="F26B43"/>
          </p15:clr>
        </p15:guide>
        <p15:guide id="7" orient="horz" pos="930" userDrawn="1">
          <p15:clr>
            <a:srgbClr val="F26B43"/>
          </p15:clr>
        </p15:guide>
        <p15:guide id="8" orient="horz" pos="1236" userDrawn="1">
          <p15:clr>
            <a:srgbClr val="F26B43"/>
          </p15:clr>
        </p15:guide>
        <p15:guide id="9" orient="horz" pos="1578" userDrawn="1">
          <p15:clr>
            <a:srgbClr val="F26B43"/>
          </p15:clr>
        </p15:guide>
        <p15:guide id="10" orient="horz" pos="137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676275" y="457200"/>
            <a:ext cx="10823575" cy="1119239"/>
          </a:xfrm>
          <a:prstGeom prst="rect">
            <a:avLst/>
          </a:prstGeom>
        </p:spPr>
        <p:txBody>
          <a:bodyPr vert="horz" lIns="0" tIns="0" rIns="0" bIns="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676275" y="1825625"/>
            <a:ext cx="10823575" cy="3928961"/>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336221" y="275693"/>
            <a:ext cx="896937" cy="181508"/>
          </a:xfrm>
          <a:prstGeom prst="rect">
            <a:avLst/>
          </a:prstGeom>
        </p:spPr>
        <p:txBody>
          <a:bodyPr vert="horz" lIns="0" tIns="0" rIns="0" bIns="0" rtlCol="0" anchor="t">
            <a:noAutofit/>
          </a:bodyPr>
          <a:lstStyle>
            <a:lvl1pPr algn="l">
              <a:defRPr sz="1200" b="1">
                <a:solidFill>
                  <a:schemeClr val="tx1"/>
                </a:solidFill>
              </a:defRPr>
            </a:lvl1pPr>
          </a:lstStyle>
          <a:p>
            <a:fld id="{A34125AE-2850-4787-AD23-E962614F2CF8}" type="datetime1">
              <a:rPr lang="sv-SE" smtClean="0"/>
              <a:t>2025-03-03</a:t>
            </a:fld>
            <a:endParaRPr lang="sv-SE" dirty="0"/>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custDataLst>
              <p:tags r:id="rId14"/>
            </p:custDataLst>
          </p:nvPr>
        </p:nvSpPr>
        <p:spPr>
          <a:xfrm>
            <a:off x="7756357" y="206960"/>
            <a:ext cx="4114800" cy="250241"/>
          </a:xfrm>
          <a:prstGeom prst="rect">
            <a:avLst/>
          </a:prstGeom>
        </p:spPr>
        <p:txBody>
          <a:bodyPr vert="horz" lIns="0" tIns="0" rIns="0" bIns="0" rtlCol="0" anchor="b">
            <a:noAutofit/>
          </a:bodyPr>
          <a:lstStyle>
            <a:lvl1pPr algn="r">
              <a:defRPr sz="1200" b="1">
                <a:solidFill>
                  <a:schemeClr val="tx1"/>
                </a:solidFill>
              </a:defRPr>
            </a:lvl1pPr>
          </a:lstStyle>
          <a:p>
            <a:r>
              <a:rPr lang="sv-SE"/>
              <a:t>SOC, SOCGA, Enheten digitalt stöd o säkerh</a:t>
            </a:r>
            <a:endParaRPr lang="sv-SE" dirty="0"/>
          </a:p>
        </p:txBody>
      </p:sp>
      <p:pic>
        <p:nvPicPr>
          <p:cNvPr id="7" name="Bild 6">
            <a:extLst>
              <a:ext uri="{FF2B5EF4-FFF2-40B4-BE49-F238E27FC236}">
                <a16:creationId xmlns:a16="http://schemas.microsoft.com/office/drawing/2014/main" id="{71F6D87E-220B-4B3B-9634-C0AF34EC5174}"/>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276224" y="5972873"/>
            <a:ext cx="11610975" cy="165190"/>
          </a:xfrm>
          <a:prstGeom prst="rect">
            <a:avLst/>
          </a:prstGeom>
        </p:spPr>
      </p:pic>
      <p:pic>
        <p:nvPicPr>
          <p:cNvPr id="10" name="Bild 9" descr="Logo: Jönköpings Kommun">
            <a:extLst>
              <a:ext uri="{FF2B5EF4-FFF2-40B4-BE49-F238E27FC236}">
                <a16:creationId xmlns:a16="http://schemas.microsoft.com/office/drawing/2014/main" id="{5F636279-2458-4537-8AB0-E32DC3295295}"/>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9962356" y="6187808"/>
            <a:ext cx="1597762" cy="421809"/>
          </a:xfrm>
          <a:prstGeom prst="rect">
            <a:avLst/>
          </a:prstGeom>
        </p:spPr>
      </p:pic>
      <p:sp>
        <p:nvSpPr>
          <p:cNvPr id="6" name="Platshållare för bildnummer 5">
            <a:extLst>
              <a:ext uri="{FF2B5EF4-FFF2-40B4-BE49-F238E27FC236}">
                <a16:creationId xmlns:a16="http://schemas.microsoft.com/office/drawing/2014/main" id="{CCD00C8F-4F05-4E6D-A843-BF1F4263A946}"/>
              </a:ext>
            </a:extLst>
          </p:cNvPr>
          <p:cNvSpPr>
            <a:spLocks noGrp="1"/>
          </p:cNvSpPr>
          <p:nvPr>
            <p:ph type="sldNum" sz="quarter" idx="4"/>
          </p:nvPr>
        </p:nvSpPr>
        <p:spPr>
          <a:xfrm>
            <a:off x="5800639" y="6258969"/>
            <a:ext cx="590724" cy="365125"/>
          </a:xfrm>
          <a:prstGeom prst="rect">
            <a:avLst/>
          </a:prstGeom>
        </p:spPr>
        <p:txBody>
          <a:bodyPr vert="horz" lIns="91440" tIns="45720" rIns="91440" bIns="45720" rtlCol="0" anchor="ctr"/>
          <a:lstStyle>
            <a:lvl1pPr algn="ctr">
              <a:defRPr sz="1000" b="1">
                <a:solidFill>
                  <a:schemeClr val="tx1"/>
                </a:solidFill>
              </a:defRPr>
            </a:lvl1pPr>
          </a:lstStyle>
          <a:p>
            <a:fld id="{1530FA24-EA69-48AB-999F-0B3AF33E8E8C}" type="slidenum">
              <a:rPr lang="sv-SE" smtClean="0"/>
              <a:pPr/>
              <a:t>‹#›</a:t>
            </a:fld>
            <a:endParaRPr lang="sv-SE" dirty="0"/>
          </a:p>
        </p:txBody>
      </p:sp>
      <p:sp>
        <p:nvSpPr>
          <p:cNvPr id="12" name="textruta 8" descr="Länk: jonkoping.se">
            <a:hlinkClick r:id="rId19"/>
            <a:extLst>
              <a:ext uri="{FF2B5EF4-FFF2-40B4-BE49-F238E27FC236}">
                <a16:creationId xmlns:a16="http://schemas.microsoft.com/office/drawing/2014/main" id="{9D0A0977-394D-AA0B-C344-303E03BB54A0}"/>
              </a:ext>
            </a:extLst>
          </p:cNvPr>
          <p:cNvSpPr txBox="1"/>
          <p:nvPr userDrawn="1"/>
        </p:nvSpPr>
        <p:spPr>
          <a:xfrm>
            <a:off x="684766" y="6235525"/>
            <a:ext cx="1183016" cy="230832"/>
          </a:xfrm>
          <a:prstGeom prst="rect">
            <a:avLst/>
          </a:prstGeom>
          <a:noFill/>
        </p:spPr>
        <p:txBody>
          <a:bodyPr wrap="none" lIns="0" tIns="0" rIns="0" bIns="0" rtlCol="0">
            <a:spAutoFit/>
          </a:bodyPr>
          <a:lstStyle/>
          <a:p>
            <a:r>
              <a:rPr lang="sv-SE" sz="1500" b="1" dirty="0"/>
              <a:t>jonkoping.se</a:t>
            </a:r>
          </a:p>
        </p:txBody>
      </p:sp>
    </p:spTree>
    <p:extLst>
      <p:ext uri="{BB962C8B-B14F-4D97-AF65-F5344CB8AC3E}">
        <p14:creationId xmlns:p14="http://schemas.microsoft.com/office/powerpoint/2010/main" val="228543572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hf sldNum="0" hdr="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66700" indent="-266700" algn="l" defTabSz="914400" rtl="0" eaLnBrk="1" latinLnBrk="0" hangingPunct="1">
        <a:lnSpc>
          <a:spcPct val="100000"/>
        </a:lnSpc>
        <a:spcBef>
          <a:spcPts val="1000"/>
        </a:spcBef>
        <a:buClr>
          <a:schemeClr val="tx1"/>
        </a:buClr>
        <a:buFontTx/>
        <a:buBlip>
          <a:blip r:embed="rId20"/>
        </a:buBlip>
        <a:defRPr sz="2000" kern="1200">
          <a:solidFill>
            <a:schemeClr val="tx1"/>
          </a:solidFill>
          <a:latin typeface="+mn-lt"/>
          <a:ea typeface="+mn-ea"/>
          <a:cs typeface="+mn-cs"/>
        </a:defRPr>
      </a:lvl1pPr>
      <a:lvl2pPr marL="538163" indent="-271463" algn="l" defTabSz="914400" rtl="0" eaLnBrk="1" latinLnBrk="0" hangingPunct="1">
        <a:lnSpc>
          <a:spcPct val="10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2pPr>
      <a:lvl3pPr marL="804863" indent="-266700" algn="l" defTabSz="914400" rtl="0" eaLnBrk="1" latinLnBrk="0" hangingPunct="1">
        <a:lnSpc>
          <a:spcPct val="10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3pPr>
      <a:lvl4pPr marL="1076325" indent="-271463" algn="l" defTabSz="914400" rtl="0" eaLnBrk="1" latinLnBrk="0" hangingPunct="1">
        <a:lnSpc>
          <a:spcPct val="10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4pPr>
      <a:lvl5pPr marL="1343025" indent="-266700" algn="l" defTabSz="914400" rtl="0" eaLnBrk="1" latinLnBrk="0" hangingPunct="1">
        <a:lnSpc>
          <a:spcPct val="10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37" userDrawn="1">
          <p15:clr>
            <a:srgbClr val="F26B43"/>
          </p15:clr>
        </p15:guide>
        <p15:guide id="2" pos="3840" userDrawn="1">
          <p15:clr>
            <a:srgbClr val="F26B43"/>
          </p15:clr>
        </p15:guide>
        <p15:guide id="3" pos="426" userDrawn="1">
          <p15:clr>
            <a:srgbClr val="F26B43"/>
          </p15:clr>
        </p15:guide>
        <p15:guide id="4" pos="7244" userDrawn="1">
          <p15:clr>
            <a:srgbClr val="F26B43"/>
          </p15:clr>
        </p15:guide>
        <p15:guide id="5" pos="7475" userDrawn="1">
          <p15:clr>
            <a:srgbClr val="F26B43"/>
          </p15:clr>
        </p15:guide>
        <p15:guide id="6" pos="207" userDrawn="1">
          <p15:clr>
            <a:srgbClr val="F26B43"/>
          </p15:clr>
        </p15:guide>
        <p15:guide id="7" orient="horz" pos="930" userDrawn="1">
          <p15:clr>
            <a:srgbClr val="F26B43"/>
          </p15:clr>
        </p15:guide>
        <p15:guide id="8" orient="horz" pos="1236" userDrawn="1">
          <p15:clr>
            <a:srgbClr val="F26B43"/>
          </p15:clr>
        </p15:guide>
        <p15:guide id="9" orient="horz" pos="1578" userDrawn="1">
          <p15:clr>
            <a:srgbClr val="F26B43"/>
          </p15:clr>
        </p15:guide>
        <p15:guide id="10" orient="horz" pos="137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JP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9BC35E-C6BB-4364-A69A-AB58390C9C2A}"/>
              </a:ext>
            </a:extLst>
          </p:cNvPr>
          <p:cNvSpPr>
            <a:spLocks noGrp="1"/>
          </p:cNvSpPr>
          <p:nvPr>
            <p:ph type="title"/>
          </p:nvPr>
        </p:nvSpPr>
        <p:spPr/>
        <p:txBody>
          <a:bodyPr/>
          <a:lstStyle/>
          <a:p>
            <a:r>
              <a:rPr lang="sv-SE" dirty="0"/>
              <a:t>Instruktioner</a:t>
            </a:r>
            <a:br>
              <a:rPr lang="sv-SE" dirty="0"/>
            </a:br>
            <a:r>
              <a:rPr lang="sv-SE" dirty="0"/>
              <a:t>Dold sida, visas inte vid utskrift</a:t>
            </a:r>
          </a:p>
        </p:txBody>
      </p:sp>
      <p:sp>
        <p:nvSpPr>
          <p:cNvPr id="3" name="Platshållare för datum 2">
            <a:extLst>
              <a:ext uri="{FF2B5EF4-FFF2-40B4-BE49-F238E27FC236}">
                <a16:creationId xmlns:a16="http://schemas.microsoft.com/office/drawing/2014/main" id="{83C2AFCC-C196-4EF9-BB15-7FC8C57DEA44}"/>
              </a:ext>
            </a:extLst>
          </p:cNvPr>
          <p:cNvSpPr>
            <a:spLocks noGrp="1"/>
          </p:cNvSpPr>
          <p:nvPr>
            <p:ph type="dt" sz="half" idx="10"/>
          </p:nvPr>
        </p:nvSpPr>
        <p:spPr/>
        <p:txBody>
          <a:bodyPr/>
          <a:lstStyle/>
          <a:p>
            <a:fld id="{AC65E780-7765-4B93-BF52-173B0FD6A671}" type="datetime1">
              <a:rPr lang="sv-SE" smtClean="0"/>
              <a:t>2025-03-03</a:t>
            </a:fld>
            <a:endParaRPr lang="sv-SE" dirty="0"/>
          </a:p>
        </p:txBody>
      </p:sp>
      <p:sp>
        <p:nvSpPr>
          <p:cNvPr id="9" name="textruta 8">
            <a:extLst>
              <a:ext uri="{FF2B5EF4-FFF2-40B4-BE49-F238E27FC236}">
                <a16:creationId xmlns:a16="http://schemas.microsoft.com/office/drawing/2014/main" id="{22955052-798D-42B1-A4BD-B4C5E91EFFA3}"/>
              </a:ext>
            </a:extLst>
          </p:cNvPr>
          <p:cNvSpPr txBox="1"/>
          <p:nvPr/>
        </p:nvSpPr>
        <p:spPr>
          <a:xfrm>
            <a:off x="687218" y="1821024"/>
            <a:ext cx="1084414" cy="215444"/>
          </a:xfrm>
          <a:prstGeom prst="rect">
            <a:avLst/>
          </a:prstGeom>
          <a:noFill/>
        </p:spPr>
        <p:txBody>
          <a:bodyPr wrap="square" lIns="0" tIns="0" rIns="0" bIns="0" rtlCol="0">
            <a:spAutoFit/>
          </a:bodyPr>
          <a:lstStyle/>
          <a:p>
            <a:r>
              <a:rPr lang="sv-SE" sz="1400" dirty="0">
                <a:latin typeface="+mj-lt"/>
              </a:rPr>
              <a:t>Mallsidor</a:t>
            </a:r>
          </a:p>
        </p:txBody>
      </p:sp>
      <p:pic>
        <p:nvPicPr>
          <p:cNvPr id="10" name="Bildobjekt 9">
            <a:extLst>
              <a:ext uri="{FF2B5EF4-FFF2-40B4-BE49-F238E27FC236}">
                <a16:creationId xmlns:a16="http://schemas.microsoft.com/office/drawing/2014/main" id="{CB3399C1-5395-4814-8BE8-49A241D4AABF}"/>
              </a:ext>
            </a:extLst>
          </p:cNvPr>
          <p:cNvPicPr>
            <a:picLocks noChangeAspect="1"/>
          </p:cNvPicPr>
          <p:nvPr/>
        </p:nvPicPr>
        <p:blipFill rotWithShape="1">
          <a:blip r:embed="rId3">
            <a:extLst>
              <a:ext uri="{28A0092B-C50C-407E-A947-70E740481C1C}">
                <a14:useLocalDpi xmlns:a14="http://schemas.microsoft.com/office/drawing/2010/main" val="0"/>
              </a:ext>
            </a:extLst>
          </a:blip>
          <a:srcRect t="410"/>
          <a:stretch/>
        </p:blipFill>
        <p:spPr>
          <a:xfrm>
            <a:off x="2778377" y="2476499"/>
            <a:ext cx="1716673" cy="2481225"/>
          </a:xfrm>
          <a:prstGeom prst="rect">
            <a:avLst/>
          </a:prstGeom>
          <a:ln>
            <a:solidFill>
              <a:schemeClr val="tx1">
                <a:lumMod val="50000"/>
                <a:lumOff val="50000"/>
              </a:schemeClr>
            </a:solidFill>
          </a:ln>
        </p:spPr>
      </p:pic>
      <p:pic>
        <p:nvPicPr>
          <p:cNvPr id="11" name="Bildobjekt 10">
            <a:extLst>
              <a:ext uri="{FF2B5EF4-FFF2-40B4-BE49-F238E27FC236}">
                <a16:creationId xmlns:a16="http://schemas.microsoft.com/office/drawing/2014/main" id="{D43DA4F3-1945-4981-9FC6-C311CD7A05E5}"/>
              </a:ext>
            </a:extLst>
          </p:cNvPr>
          <p:cNvPicPr>
            <a:picLocks noChangeAspect="1"/>
          </p:cNvPicPr>
          <p:nvPr/>
        </p:nvPicPr>
        <p:blipFill rotWithShape="1">
          <a:blip r:embed="rId4"/>
          <a:srcRect r="3458" b="-3285"/>
          <a:stretch/>
        </p:blipFill>
        <p:spPr>
          <a:xfrm>
            <a:off x="680790" y="3151538"/>
            <a:ext cx="1593069" cy="824671"/>
          </a:xfrm>
          <a:prstGeom prst="rect">
            <a:avLst/>
          </a:prstGeom>
          <a:ln>
            <a:solidFill>
              <a:schemeClr val="tx1">
                <a:lumMod val="50000"/>
                <a:lumOff val="50000"/>
              </a:schemeClr>
            </a:solidFill>
          </a:ln>
        </p:spPr>
      </p:pic>
      <p:sp>
        <p:nvSpPr>
          <p:cNvPr id="13" name="textruta 12">
            <a:extLst>
              <a:ext uri="{FF2B5EF4-FFF2-40B4-BE49-F238E27FC236}">
                <a16:creationId xmlns:a16="http://schemas.microsoft.com/office/drawing/2014/main" id="{4651A2F9-ACE3-4FF7-B35C-F4A49B47D828}"/>
              </a:ext>
            </a:extLst>
          </p:cNvPr>
          <p:cNvSpPr txBox="1"/>
          <p:nvPr/>
        </p:nvSpPr>
        <p:spPr>
          <a:xfrm>
            <a:off x="683899" y="2145047"/>
            <a:ext cx="729244" cy="615553"/>
          </a:xfrm>
          <a:prstGeom prst="rect">
            <a:avLst/>
          </a:prstGeom>
          <a:noFill/>
        </p:spPr>
        <p:txBody>
          <a:bodyPr wrap="square" lIns="0" tIns="0" rIns="0" bIns="0" rtlCol="0">
            <a:spAutoFit/>
          </a:bodyPr>
          <a:lstStyle/>
          <a:p>
            <a:r>
              <a:rPr lang="sv-SE" sz="1000" b="1" dirty="0"/>
              <a:t>1. Ny bild,</a:t>
            </a:r>
            <a:r>
              <a:rPr lang="sv-SE" sz="1000" dirty="0"/>
              <a:t> visar samtliga layoutsidor. </a:t>
            </a:r>
          </a:p>
        </p:txBody>
      </p:sp>
      <p:sp>
        <p:nvSpPr>
          <p:cNvPr id="14" name="textruta 13">
            <a:extLst>
              <a:ext uri="{FF2B5EF4-FFF2-40B4-BE49-F238E27FC236}">
                <a16:creationId xmlns:a16="http://schemas.microsoft.com/office/drawing/2014/main" id="{C5C256DC-4F96-40DC-A6D2-AD71A6A7620F}"/>
              </a:ext>
            </a:extLst>
          </p:cNvPr>
          <p:cNvSpPr txBox="1"/>
          <p:nvPr/>
        </p:nvSpPr>
        <p:spPr>
          <a:xfrm>
            <a:off x="1593857" y="2145047"/>
            <a:ext cx="993420" cy="474398"/>
          </a:xfrm>
          <a:prstGeom prst="rect">
            <a:avLst/>
          </a:prstGeom>
          <a:noFill/>
        </p:spPr>
        <p:txBody>
          <a:bodyPr wrap="square" lIns="0" tIns="0" rIns="0" bIns="0" rtlCol="0">
            <a:spAutoFit/>
          </a:bodyPr>
          <a:lstStyle/>
          <a:p>
            <a:r>
              <a:rPr lang="sv-SE" sz="1000" b="1" dirty="0"/>
              <a:t>2. Layout,</a:t>
            </a:r>
            <a:r>
              <a:rPr lang="sv-SE" sz="1000" dirty="0"/>
              <a:t> byter befintlig sidas utseende.</a:t>
            </a:r>
          </a:p>
        </p:txBody>
      </p:sp>
      <p:sp>
        <p:nvSpPr>
          <p:cNvPr id="15" name="textruta 14">
            <a:extLst>
              <a:ext uri="{FF2B5EF4-FFF2-40B4-BE49-F238E27FC236}">
                <a16:creationId xmlns:a16="http://schemas.microsoft.com/office/drawing/2014/main" id="{86C19780-D3F9-4DC8-BEE5-DBBBD46D89D7}"/>
              </a:ext>
            </a:extLst>
          </p:cNvPr>
          <p:cNvSpPr txBox="1"/>
          <p:nvPr/>
        </p:nvSpPr>
        <p:spPr>
          <a:xfrm>
            <a:off x="683900" y="4116907"/>
            <a:ext cx="1716679" cy="615553"/>
          </a:xfrm>
          <a:prstGeom prst="rect">
            <a:avLst/>
          </a:prstGeom>
          <a:noFill/>
        </p:spPr>
        <p:txBody>
          <a:bodyPr wrap="square" lIns="0" tIns="0" rIns="0" bIns="0" rtlCol="0">
            <a:noAutofit/>
          </a:bodyPr>
          <a:lstStyle/>
          <a:p>
            <a:r>
              <a:rPr lang="sv-SE" sz="1000" b="1" dirty="0"/>
              <a:t>3. Återställ,</a:t>
            </a:r>
            <a:r>
              <a:rPr lang="sv-SE" sz="1000" dirty="0"/>
              <a:t> bilden visas i ursprungligt utseende. Används tex. för att få tillbaka punktlista om man tagit bort punkten. </a:t>
            </a:r>
          </a:p>
        </p:txBody>
      </p:sp>
      <p:pic>
        <p:nvPicPr>
          <p:cNvPr id="16" name="Bildobjekt 15">
            <a:extLst>
              <a:ext uri="{FF2B5EF4-FFF2-40B4-BE49-F238E27FC236}">
                <a16:creationId xmlns:a16="http://schemas.microsoft.com/office/drawing/2014/main" id="{7F31C698-5703-4C5C-A175-3043F614AD9C}"/>
              </a:ext>
            </a:extLst>
          </p:cNvPr>
          <p:cNvPicPr>
            <a:picLocks noChangeAspect="1"/>
          </p:cNvPicPr>
          <p:nvPr/>
        </p:nvPicPr>
        <p:blipFill>
          <a:blip r:embed="rId5"/>
          <a:srcRect/>
          <a:stretch/>
        </p:blipFill>
        <p:spPr>
          <a:xfrm>
            <a:off x="10569603" y="4957724"/>
            <a:ext cx="930247" cy="532209"/>
          </a:xfrm>
          <a:prstGeom prst="rect">
            <a:avLst/>
          </a:prstGeom>
          <a:ln w="3175">
            <a:solidFill>
              <a:schemeClr val="tx1">
                <a:lumMod val="50000"/>
                <a:lumOff val="50000"/>
              </a:schemeClr>
            </a:solidFill>
          </a:ln>
        </p:spPr>
      </p:pic>
      <p:sp>
        <p:nvSpPr>
          <p:cNvPr id="17" name="textruta 16">
            <a:extLst>
              <a:ext uri="{FF2B5EF4-FFF2-40B4-BE49-F238E27FC236}">
                <a16:creationId xmlns:a16="http://schemas.microsoft.com/office/drawing/2014/main" id="{CE23CED9-D514-4194-BF5E-5A6EE0BD088C}"/>
              </a:ext>
            </a:extLst>
          </p:cNvPr>
          <p:cNvSpPr txBox="1"/>
          <p:nvPr/>
        </p:nvSpPr>
        <p:spPr>
          <a:xfrm>
            <a:off x="8674519" y="4706229"/>
            <a:ext cx="1084414" cy="215444"/>
          </a:xfrm>
          <a:prstGeom prst="rect">
            <a:avLst/>
          </a:prstGeom>
          <a:noFill/>
        </p:spPr>
        <p:txBody>
          <a:bodyPr wrap="square" lIns="0" tIns="0" rIns="0" bIns="0" rtlCol="0">
            <a:spAutoFit/>
          </a:bodyPr>
          <a:lstStyle/>
          <a:p>
            <a:r>
              <a:rPr lang="sv-SE" sz="1400" dirty="0">
                <a:latin typeface="+mj-lt"/>
              </a:rPr>
              <a:t>Stödlinjer</a:t>
            </a:r>
          </a:p>
        </p:txBody>
      </p:sp>
      <p:cxnSp>
        <p:nvCxnSpPr>
          <p:cNvPr id="18" name="Rak pilkoppling 17">
            <a:extLst>
              <a:ext uri="{FF2B5EF4-FFF2-40B4-BE49-F238E27FC236}">
                <a16:creationId xmlns:a16="http://schemas.microsoft.com/office/drawing/2014/main" id="{3BCA836B-023E-4BC7-9C75-7CA894166312}"/>
              </a:ext>
            </a:extLst>
          </p:cNvPr>
          <p:cNvCxnSpPr>
            <a:cxnSpLocks/>
          </p:cNvCxnSpPr>
          <p:nvPr/>
        </p:nvCxnSpPr>
        <p:spPr>
          <a:xfrm rot="5400000">
            <a:off x="811042" y="2941228"/>
            <a:ext cx="328827" cy="1"/>
          </a:xfrm>
          <a:prstGeom prst="straightConnector1">
            <a:avLst/>
          </a:prstGeom>
          <a:ln w="952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45">
            <a:extLst>
              <a:ext uri="{FF2B5EF4-FFF2-40B4-BE49-F238E27FC236}">
                <a16:creationId xmlns:a16="http://schemas.microsoft.com/office/drawing/2014/main" id="{EA51D0BB-DB13-4806-8568-84D969E544EB}"/>
              </a:ext>
            </a:extLst>
          </p:cNvPr>
          <p:cNvSpPr/>
          <p:nvPr/>
        </p:nvSpPr>
        <p:spPr>
          <a:xfrm>
            <a:off x="8674519" y="4962633"/>
            <a:ext cx="1882976" cy="959681"/>
          </a:xfrm>
          <a:prstGeom prst="rect">
            <a:avLst/>
          </a:prstGeom>
          <a:noFill/>
        </p:spPr>
        <p:txBody>
          <a:bodyPr wrap="square" lIns="0" tIns="0" rIns="0" bIns="36000" rtlCol="0">
            <a:spAutoFit/>
          </a:bodyPr>
          <a:lstStyle/>
          <a:p>
            <a:r>
              <a:rPr lang="sv-SE" sz="1000" dirty="0"/>
              <a:t>Kontrollera att objekt och text är placerade innanför sidans marginaler. För att visa marginaler och stödlinjer, klicka på </a:t>
            </a:r>
            <a:r>
              <a:rPr lang="sv-SE" sz="1000" b="1" dirty="0"/>
              <a:t>Visa</a:t>
            </a:r>
            <a:r>
              <a:rPr lang="sv-SE" sz="1000" dirty="0"/>
              <a:t> och kryssa i rutan </a:t>
            </a:r>
            <a:r>
              <a:rPr lang="sv-SE" sz="1000" b="1" dirty="0"/>
              <a:t>Stödlinjer</a:t>
            </a:r>
            <a:r>
              <a:rPr lang="sv-SE" sz="1000" dirty="0"/>
              <a:t> (eller tryck Alt + F9).</a:t>
            </a:r>
          </a:p>
        </p:txBody>
      </p:sp>
      <p:sp>
        <p:nvSpPr>
          <p:cNvPr id="20" name="textruta 19">
            <a:extLst>
              <a:ext uri="{FF2B5EF4-FFF2-40B4-BE49-F238E27FC236}">
                <a16:creationId xmlns:a16="http://schemas.microsoft.com/office/drawing/2014/main" id="{1BC0E8CA-0B48-49E0-97C5-331674E9C905}"/>
              </a:ext>
            </a:extLst>
          </p:cNvPr>
          <p:cNvSpPr txBox="1"/>
          <p:nvPr/>
        </p:nvSpPr>
        <p:spPr>
          <a:xfrm>
            <a:off x="6541836" y="2145047"/>
            <a:ext cx="1532121" cy="474398"/>
          </a:xfrm>
          <a:prstGeom prst="rect">
            <a:avLst/>
          </a:prstGeom>
          <a:noFill/>
        </p:spPr>
        <p:txBody>
          <a:bodyPr wrap="square" lIns="0" tIns="0" rIns="0" bIns="0" rtlCol="0">
            <a:spAutoFit/>
          </a:bodyPr>
          <a:lstStyle/>
          <a:p>
            <a:r>
              <a:rPr lang="sv-SE" sz="1000" dirty="0"/>
              <a:t>Objekt färgsätts med de</a:t>
            </a:r>
            <a:r>
              <a:rPr lang="sv-SE" sz="1000" b="1" dirty="0"/>
              <a:t> </a:t>
            </a:r>
            <a:r>
              <a:rPr lang="sv-SE" sz="1000" dirty="0"/>
              <a:t>inringade färgerna som följer er grafiska profil.</a:t>
            </a:r>
          </a:p>
        </p:txBody>
      </p:sp>
      <p:sp>
        <p:nvSpPr>
          <p:cNvPr id="21" name="textruta 20">
            <a:extLst>
              <a:ext uri="{FF2B5EF4-FFF2-40B4-BE49-F238E27FC236}">
                <a16:creationId xmlns:a16="http://schemas.microsoft.com/office/drawing/2014/main" id="{6C64B800-F9F1-4C2E-B330-B005F74760AE}"/>
              </a:ext>
            </a:extLst>
          </p:cNvPr>
          <p:cNvSpPr txBox="1"/>
          <p:nvPr/>
        </p:nvSpPr>
        <p:spPr>
          <a:xfrm>
            <a:off x="6541836" y="1821024"/>
            <a:ext cx="1084414" cy="215444"/>
          </a:xfrm>
          <a:prstGeom prst="rect">
            <a:avLst/>
          </a:prstGeom>
          <a:noFill/>
        </p:spPr>
        <p:txBody>
          <a:bodyPr wrap="square" lIns="0" tIns="0" rIns="0" bIns="0" rtlCol="0">
            <a:spAutoFit/>
          </a:bodyPr>
          <a:lstStyle/>
          <a:p>
            <a:r>
              <a:rPr lang="sv-SE" sz="1400" dirty="0">
                <a:latin typeface="+mj-lt"/>
              </a:rPr>
              <a:t>Temafärger</a:t>
            </a:r>
          </a:p>
        </p:txBody>
      </p:sp>
      <p:sp>
        <p:nvSpPr>
          <p:cNvPr id="22" name="textruta 21">
            <a:extLst>
              <a:ext uri="{FF2B5EF4-FFF2-40B4-BE49-F238E27FC236}">
                <a16:creationId xmlns:a16="http://schemas.microsoft.com/office/drawing/2014/main" id="{0143A882-E6F0-4045-A9E8-6CD820DF0EAA}"/>
              </a:ext>
            </a:extLst>
          </p:cNvPr>
          <p:cNvSpPr txBox="1"/>
          <p:nvPr/>
        </p:nvSpPr>
        <p:spPr>
          <a:xfrm>
            <a:off x="8674519" y="2145047"/>
            <a:ext cx="2398767" cy="923330"/>
          </a:xfrm>
          <a:prstGeom prst="rect">
            <a:avLst/>
          </a:prstGeom>
          <a:noFill/>
        </p:spPr>
        <p:txBody>
          <a:bodyPr wrap="square" lIns="0" tIns="0" rIns="0" bIns="0" rtlCol="0">
            <a:spAutoFit/>
          </a:bodyPr>
          <a:lstStyle/>
          <a:p>
            <a:r>
              <a:rPr lang="sv-SE" sz="1000" dirty="0"/>
              <a:t>Under fliken </a:t>
            </a:r>
            <a:r>
              <a:rPr lang="sv-SE" sz="1000" b="1" dirty="0"/>
              <a:t>Infoga</a:t>
            </a:r>
            <a:r>
              <a:rPr lang="sv-SE" sz="1000" dirty="0"/>
              <a:t> välj </a:t>
            </a:r>
            <a:r>
              <a:rPr lang="sv-SE" sz="1000" b="1" dirty="0"/>
              <a:t>Sidhuvud och sidfot</a:t>
            </a:r>
            <a:r>
              <a:rPr lang="sv-SE" sz="1000" dirty="0"/>
              <a:t>. Ändra i dialogen som du önskar och klicka på knappen </a:t>
            </a:r>
            <a:r>
              <a:rPr lang="sv-SE" sz="1000" b="1" dirty="0"/>
              <a:t>Använd för alla </a:t>
            </a:r>
            <a:r>
              <a:rPr lang="sv-SE" sz="1000" dirty="0"/>
              <a:t>för att använda på samtliga sidor med sidfot i presentationen eller </a:t>
            </a:r>
            <a:r>
              <a:rPr lang="sv-SE" sz="1000" b="1" dirty="0"/>
              <a:t>Använd</a:t>
            </a:r>
            <a:r>
              <a:rPr lang="sv-SE" sz="1000" dirty="0"/>
              <a:t> om du endast vill ändra i den sidan du står på. </a:t>
            </a:r>
          </a:p>
        </p:txBody>
      </p:sp>
      <p:grpSp>
        <p:nvGrpSpPr>
          <p:cNvPr id="23" name="Grupp 22">
            <a:extLst>
              <a:ext uri="{FF2B5EF4-FFF2-40B4-BE49-F238E27FC236}">
                <a16:creationId xmlns:a16="http://schemas.microsoft.com/office/drawing/2014/main" id="{CDA8B716-498B-42C1-91C3-EA6691A5D263}"/>
              </a:ext>
            </a:extLst>
          </p:cNvPr>
          <p:cNvGrpSpPr/>
          <p:nvPr/>
        </p:nvGrpSpPr>
        <p:grpSpPr>
          <a:xfrm>
            <a:off x="8674518" y="3151538"/>
            <a:ext cx="2311021" cy="1472998"/>
            <a:chOff x="8222739" y="3382316"/>
            <a:chExt cx="3816000" cy="2432242"/>
          </a:xfrm>
        </p:grpSpPr>
        <p:pic>
          <p:nvPicPr>
            <p:cNvPr id="24" name="Bildobjekt 23">
              <a:extLst>
                <a:ext uri="{FF2B5EF4-FFF2-40B4-BE49-F238E27FC236}">
                  <a16:creationId xmlns:a16="http://schemas.microsoft.com/office/drawing/2014/main" id="{CAEFCF91-7EA7-4301-8A5F-9AE161285F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22739" y="3382316"/>
              <a:ext cx="3816000" cy="2432242"/>
            </a:xfrm>
            <a:prstGeom prst="rect">
              <a:avLst/>
            </a:prstGeom>
            <a:ln>
              <a:solidFill>
                <a:schemeClr val="tx1">
                  <a:lumMod val="50000"/>
                  <a:lumOff val="50000"/>
                </a:schemeClr>
              </a:solidFill>
            </a:ln>
          </p:spPr>
        </p:pic>
        <p:sp>
          <p:nvSpPr>
            <p:cNvPr id="25" name="Rektangel 24">
              <a:extLst>
                <a:ext uri="{FF2B5EF4-FFF2-40B4-BE49-F238E27FC236}">
                  <a16:creationId xmlns:a16="http://schemas.microsoft.com/office/drawing/2014/main" id="{476A92FF-CDE7-4E77-A069-B6DD364F86CC}"/>
                </a:ext>
              </a:extLst>
            </p:cNvPr>
            <p:cNvSpPr/>
            <p:nvPr/>
          </p:nvSpPr>
          <p:spPr>
            <a:xfrm>
              <a:off x="10759398" y="5643250"/>
              <a:ext cx="572545" cy="11729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dirty="0"/>
            </a:p>
          </p:txBody>
        </p:sp>
      </p:grpSp>
      <p:sp>
        <p:nvSpPr>
          <p:cNvPr id="27" name="textruta 26">
            <a:extLst>
              <a:ext uri="{FF2B5EF4-FFF2-40B4-BE49-F238E27FC236}">
                <a16:creationId xmlns:a16="http://schemas.microsoft.com/office/drawing/2014/main" id="{9E8907B0-95C5-4B76-BAC3-A6E7F1DF61AD}"/>
              </a:ext>
            </a:extLst>
          </p:cNvPr>
          <p:cNvSpPr txBox="1"/>
          <p:nvPr/>
        </p:nvSpPr>
        <p:spPr>
          <a:xfrm>
            <a:off x="8674519" y="1821024"/>
            <a:ext cx="1658012" cy="215444"/>
          </a:xfrm>
          <a:prstGeom prst="rect">
            <a:avLst/>
          </a:prstGeom>
          <a:noFill/>
        </p:spPr>
        <p:txBody>
          <a:bodyPr wrap="square" lIns="0" tIns="0" rIns="0" bIns="0" rtlCol="0">
            <a:spAutoFit/>
          </a:bodyPr>
          <a:lstStyle/>
          <a:p>
            <a:r>
              <a:rPr lang="sv-SE" sz="1400" dirty="0">
                <a:latin typeface="+mj-lt"/>
              </a:rPr>
              <a:t>Sidhuvud och sidfot</a:t>
            </a:r>
          </a:p>
        </p:txBody>
      </p:sp>
      <p:cxnSp>
        <p:nvCxnSpPr>
          <p:cNvPr id="28" name="Rak pilkoppling 21">
            <a:extLst>
              <a:ext uri="{FF2B5EF4-FFF2-40B4-BE49-F238E27FC236}">
                <a16:creationId xmlns:a16="http://schemas.microsoft.com/office/drawing/2014/main" id="{62180C3F-D0BE-4FE0-932E-C9E175F4B174}"/>
              </a:ext>
            </a:extLst>
          </p:cNvPr>
          <p:cNvCxnSpPr>
            <a:cxnSpLocks/>
          </p:cNvCxnSpPr>
          <p:nvPr/>
        </p:nvCxnSpPr>
        <p:spPr>
          <a:xfrm>
            <a:off x="1771633" y="2665341"/>
            <a:ext cx="1" cy="440301"/>
          </a:xfrm>
          <a:prstGeom prst="straightConnector1">
            <a:avLst/>
          </a:prstGeom>
          <a:ln w="952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9" name="textruta 28">
            <a:extLst>
              <a:ext uri="{FF2B5EF4-FFF2-40B4-BE49-F238E27FC236}">
                <a16:creationId xmlns:a16="http://schemas.microsoft.com/office/drawing/2014/main" id="{85E29252-3166-46A7-B046-A3B89DE6A4DE}"/>
              </a:ext>
            </a:extLst>
          </p:cNvPr>
          <p:cNvSpPr txBox="1"/>
          <p:nvPr/>
        </p:nvSpPr>
        <p:spPr>
          <a:xfrm>
            <a:off x="2764157" y="2145047"/>
            <a:ext cx="1797834" cy="153888"/>
          </a:xfrm>
          <a:prstGeom prst="rect">
            <a:avLst/>
          </a:prstGeom>
          <a:noFill/>
        </p:spPr>
        <p:txBody>
          <a:bodyPr wrap="square" lIns="0" tIns="0" rIns="0" bIns="0" rtlCol="0">
            <a:spAutoFit/>
          </a:bodyPr>
          <a:lstStyle/>
          <a:p>
            <a:r>
              <a:rPr lang="sv-SE" sz="1000" dirty="0"/>
              <a:t>Befintliga layouter i mallen</a:t>
            </a:r>
          </a:p>
        </p:txBody>
      </p:sp>
      <p:grpSp>
        <p:nvGrpSpPr>
          <p:cNvPr id="30" name="Grupp 50">
            <a:extLst>
              <a:ext uri="{FF2B5EF4-FFF2-40B4-BE49-F238E27FC236}">
                <a16:creationId xmlns:a16="http://schemas.microsoft.com/office/drawing/2014/main" id="{E474DBE3-DDBA-4242-8F3D-BD39281F1895}"/>
              </a:ext>
            </a:extLst>
          </p:cNvPr>
          <p:cNvGrpSpPr/>
          <p:nvPr/>
        </p:nvGrpSpPr>
        <p:grpSpPr>
          <a:xfrm>
            <a:off x="6554294" y="2728024"/>
            <a:ext cx="1903304" cy="3125206"/>
            <a:chOff x="6154238" y="2634097"/>
            <a:chExt cx="1550152" cy="2545330"/>
          </a:xfrm>
        </p:grpSpPr>
        <p:pic>
          <p:nvPicPr>
            <p:cNvPr id="31" name="Bildobjekt 26">
              <a:extLst>
                <a:ext uri="{FF2B5EF4-FFF2-40B4-BE49-F238E27FC236}">
                  <a16:creationId xmlns:a16="http://schemas.microsoft.com/office/drawing/2014/main" id="{A4E54A54-475C-43AB-89E1-3182554F6687}"/>
                </a:ext>
              </a:extLst>
            </p:cNvPr>
            <p:cNvPicPr>
              <a:picLocks noChangeAspect="1"/>
            </p:cNvPicPr>
            <p:nvPr/>
          </p:nvPicPr>
          <p:blipFill rotWithShape="1">
            <a:blip r:embed="rId7">
              <a:extLst>
                <a:ext uri="{28A0092B-C50C-407E-A947-70E740481C1C}">
                  <a14:useLocalDpi xmlns:a14="http://schemas.microsoft.com/office/drawing/2010/main" val="0"/>
                </a:ext>
              </a:extLst>
            </a:blip>
            <a:srcRect l="386" r="1553"/>
            <a:stretch/>
          </p:blipFill>
          <p:spPr>
            <a:xfrm>
              <a:off x="6154238" y="2634097"/>
              <a:ext cx="1550152" cy="2545330"/>
            </a:xfrm>
            <a:prstGeom prst="rect">
              <a:avLst/>
            </a:prstGeom>
            <a:ln>
              <a:solidFill>
                <a:schemeClr val="tx1">
                  <a:lumMod val="50000"/>
                  <a:lumOff val="50000"/>
                </a:schemeClr>
              </a:solidFill>
            </a:ln>
          </p:spPr>
        </p:pic>
        <p:grpSp>
          <p:nvGrpSpPr>
            <p:cNvPr id="33" name="Grupp 14">
              <a:extLst>
                <a:ext uri="{FF2B5EF4-FFF2-40B4-BE49-F238E27FC236}">
                  <a16:creationId xmlns:a16="http://schemas.microsoft.com/office/drawing/2014/main" id="{7A07B40C-3C9A-4EC2-B762-1B7DF0198558}"/>
                </a:ext>
              </a:extLst>
            </p:cNvPr>
            <p:cNvGrpSpPr/>
            <p:nvPr/>
          </p:nvGrpSpPr>
          <p:grpSpPr>
            <a:xfrm>
              <a:off x="6166496" y="4085240"/>
              <a:ext cx="1537893" cy="234562"/>
              <a:chOff x="5191918" y="5389717"/>
              <a:chExt cx="1807898" cy="266283"/>
            </a:xfrm>
          </p:grpSpPr>
          <p:sp>
            <p:nvSpPr>
              <p:cNvPr id="34" name="TextBox 43">
                <a:extLst>
                  <a:ext uri="{FF2B5EF4-FFF2-40B4-BE49-F238E27FC236}">
                    <a16:creationId xmlns:a16="http://schemas.microsoft.com/office/drawing/2014/main" id="{7B81A1AC-F9CE-437D-AACC-BDE6FC9C7FDA}"/>
                  </a:ext>
                </a:extLst>
              </p:cNvPr>
              <p:cNvSpPr txBox="1"/>
              <p:nvPr/>
            </p:nvSpPr>
            <p:spPr>
              <a:xfrm>
                <a:off x="5191918" y="5402433"/>
                <a:ext cx="1807898" cy="246394"/>
              </a:xfrm>
              <a:prstGeom prst="rect">
                <a:avLst/>
              </a:prstGeom>
              <a:solidFill>
                <a:srgbClr val="FFFFFF">
                  <a:alpha val="85000"/>
                </a:srgbClr>
              </a:solidFill>
            </p:spPr>
            <p:txBody>
              <a:bodyPr wrap="square" lIns="360000" tIns="0" rIns="0" bIns="0" rtlCol="0" anchor="ctr" anchorCtr="0">
                <a:noAutofit/>
              </a:bodyPr>
              <a:lstStyle/>
              <a:p>
                <a:pPr>
                  <a:lnSpc>
                    <a:spcPct val="80000"/>
                  </a:lnSpc>
                </a:pPr>
                <a:r>
                  <a:rPr lang="sv-SE" sz="1000" b="1" dirty="0">
                    <a:solidFill>
                      <a:srgbClr val="FF0000"/>
                    </a:solidFill>
                  </a:rPr>
                  <a:t>Använd inte de inbyggda standardfärgerna. </a:t>
                </a:r>
              </a:p>
            </p:txBody>
          </p:sp>
          <p:sp>
            <p:nvSpPr>
              <p:cNvPr id="35" name="&quot;Not Allowed&quot; Symbol 44">
                <a:extLst>
                  <a:ext uri="{FF2B5EF4-FFF2-40B4-BE49-F238E27FC236}">
                    <a16:creationId xmlns:a16="http://schemas.microsoft.com/office/drawing/2014/main" id="{0C888F55-6228-4B6C-A205-9AB34909BD5C}"/>
                  </a:ext>
                </a:extLst>
              </p:cNvPr>
              <p:cNvSpPr/>
              <p:nvPr/>
            </p:nvSpPr>
            <p:spPr>
              <a:xfrm>
                <a:off x="5226368" y="5389717"/>
                <a:ext cx="275744" cy="266283"/>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sv-SE" sz="800" dirty="0">
                  <a:solidFill>
                    <a:schemeClr val="tx1"/>
                  </a:solidFill>
                </a:endParaRPr>
              </a:p>
            </p:txBody>
          </p:sp>
        </p:grpSp>
      </p:grpSp>
      <p:cxnSp>
        <p:nvCxnSpPr>
          <p:cNvPr id="36" name="Koppling: vinklad 23">
            <a:extLst>
              <a:ext uri="{FF2B5EF4-FFF2-40B4-BE49-F238E27FC236}">
                <a16:creationId xmlns:a16="http://schemas.microsoft.com/office/drawing/2014/main" id="{F367D5D3-0A61-4F48-85EA-9710CDE92011}"/>
              </a:ext>
            </a:extLst>
          </p:cNvPr>
          <p:cNvCxnSpPr>
            <a:cxnSpLocks/>
            <a:stCxn id="15" idx="3"/>
          </p:cNvCxnSpPr>
          <p:nvPr/>
        </p:nvCxnSpPr>
        <p:spPr>
          <a:xfrm flipH="1" flipV="1">
            <a:off x="2221847" y="3486212"/>
            <a:ext cx="178732" cy="938472"/>
          </a:xfrm>
          <a:prstGeom prst="bentConnector4">
            <a:avLst>
              <a:gd name="adj1" fmla="val -54814"/>
              <a:gd name="adj2" fmla="val 100036"/>
            </a:avLst>
          </a:prstGeom>
          <a:ln w="952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Rounded Corners 52">
            <a:extLst>
              <a:ext uri="{FF2B5EF4-FFF2-40B4-BE49-F238E27FC236}">
                <a16:creationId xmlns:a16="http://schemas.microsoft.com/office/drawing/2014/main" id="{5AEC9D3C-93BF-4012-9B05-820C72B7E187}"/>
              </a:ext>
            </a:extLst>
          </p:cNvPr>
          <p:cNvSpPr/>
          <p:nvPr/>
        </p:nvSpPr>
        <p:spPr>
          <a:xfrm>
            <a:off x="6554292" y="3059667"/>
            <a:ext cx="1903304" cy="215445"/>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25"/>
              </a:lnSpc>
            </a:pPr>
            <a:endParaRPr lang="sv-SE" sz="1000" dirty="0"/>
          </a:p>
        </p:txBody>
      </p:sp>
      <p:sp>
        <p:nvSpPr>
          <p:cNvPr id="5" name="Rektangel 4">
            <a:extLst>
              <a:ext uri="{FF2B5EF4-FFF2-40B4-BE49-F238E27FC236}">
                <a16:creationId xmlns:a16="http://schemas.microsoft.com/office/drawing/2014/main" id="{2C0C9CFA-530A-4F39-92FE-6E1CFE0DC715}"/>
              </a:ext>
            </a:extLst>
          </p:cNvPr>
          <p:cNvSpPr/>
          <p:nvPr/>
        </p:nvSpPr>
        <p:spPr>
          <a:xfrm>
            <a:off x="2785520" y="2576514"/>
            <a:ext cx="815643" cy="32385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
        <p:nvSpPr>
          <p:cNvPr id="32" name="Rektangel 31">
            <a:extLst>
              <a:ext uri="{FF2B5EF4-FFF2-40B4-BE49-F238E27FC236}">
                <a16:creationId xmlns:a16="http://schemas.microsoft.com/office/drawing/2014/main" id="{1713B474-7BB0-4A84-8507-62D035E1F1B5}"/>
              </a:ext>
            </a:extLst>
          </p:cNvPr>
          <p:cNvSpPr/>
          <p:nvPr/>
        </p:nvSpPr>
        <p:spPr>
          <a:xfrm>
            <a:off x="2785520" y="3814284"/>
            <a:ext cx="815643" cy="32385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
        <p:nvSpPr>
          <p:cNvPr id="38" name="Rektangel 37">
            <a:extLst>
              <a:ext uri="{FF2B5EF4-FFF2-40B4-BE49-F238E27FC236}">
                <a16:creationId xmlns:a16="http://schemas.microsoft.com/office/drawing/2014/main" id="{B9D47799-D6D7-42C6-866F-0433578727EF}"/>
              </a:ext>
            </a:extLst>
          </p:cNvPr>
          <p:cNvSpPr/>
          <p:nvPr/>
        </p:nvSpPr>
        <p:spPr>
          <a:xfrm>
            <a:off x="4017421" y="3311587"/>
            <a:ext cx="415938" cy="32385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
        <p:nvSpPr>
          <p:cNvPr id="39" name="Rektangel 38">
            <a:extLst>
              <a:ext uri="{FF2B5EF4-FFF2-40B4-BE49-F238E27FC236}">
                <a16:creationId xmlns:a16="http://schemas.microsoft.com/office/drawing/2014/main" id="{29D75B2E-2E9C-4202-9CF6-B30E1349EB2C}"/>
              </a:ext>
            </a:extLst>
          </p:cNvPr>
          <p:cNvSpPr/>
          <p:nvPr/>
        </p:nvSpPr>
        <p:spPr>
          <a:xfrm>
            <a:off x="4017421" y="4544304"/>
            <a:ext cx="415938" cy="32385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
        <p:nvSpPr>
          <p:cNvPr id="40" name="textruta 39">
            <a:extLst>
              <a:ext uri="{FF2B5EF4-FFF2-40B4-BE49-F238E27FC236}">
                <a16:creationId xmlns:a16="http://schemas.microsoft.com/office/drawing/2014/main" id="{6C231728-DBED-461A-828B-60F6B56FF698}"/>
              </a:ext>
            </a:extLst>
          </p:cNvPr>
          <p:cNvSpPr txBox="1"/>
          <p:nvPr/>
        </p:nvSpPr>
        <p:spPr>
          <a:xfrm>
            <a:off x="4701018" y="3112368"/>
            <a:ext cx="1685219" cy="1231106"/>
          </a:xfrm>
          <a:prstGeom prst="rect">
            <a:avLst/>
          </a:prstGeom>
          <a:noFill/>
        </p:spPr>
        <p:txBody>
          <a:bodyPr wrap="square" lIns="0" tIns="0" rIns="0" bIns="0" rtlCol="0">
            <a:spAutoFit/>
          </a:bodyPr>
          <a:lstStyle/>
          <a:p>
            <a:r>
              <a:rPr lang="sv-SE" sz="1000" dirty="0"/>
              <a:t>Layouterna Rubrikbild, Agenda och Avslut ska endast användas för dessa ändamål. Det vill säga Rubrikbild som </a:t>
            </a:r>
            <a:r>
              <a:rPr lang="sv-SE" sz="1000" dirty="0" err="1"/>
              <a:t>startbild</a:t>
            </a:r>
            <a:r>
              <a:rPr lang="sv-SE" sz="1000" dirty="0"/>
              <a:t>, Agenda för agenda för presentationen och avslut som slutbild i presentationen.</a:t>
            </a:r>
          </a:p>
        </p:txBody>
      </p:sp>
      <p:cxnSp>
        <p:nvCxnSpPr>
          <p:cNvPr id="8" name="Rak koppling 7">
            <a:extLst>
              <a:ext uri="{FF2B5EF4-FFF2-40B4-BE49-F238E27FC236}">
                <a16:creationId xmlns:a16="http://schemas.microsoft.com/office/drawing/2014/main" id="{0B435380-C602-411C-B21D-AE0CE3F78802}"/>
              </a:ext>
            </a:extLst>
          </p:cNvPr>
          <p:cNvCxnSpPr>
            <a:cxnSpLocks/>
            <a:stCxn id="5" idx="3"/>
          </p:cNvCxnSpPr>
          <p:nvPr/>
        </p:nvCxnSpPr>
        <p:spPr>
          <a:xfrm>
            <a:off x="3601163" y="2738439"/>
            <a:ext cx="960828" cy="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2" name="Rak koppling 41">
            <a:extLst>
              <a:ext uri="{FF2B5EF4-FFF2-40B4-BE49-F238E27FC236}">
                <a16:creationId xmlns:a16="http://schemas.microsoft.com/office/drawing/2014/main" id="{1882478F-510C-4767-8360-B13853E4C6D3}"/>
              </a:ext>
            </a:extLst>
          </p:cNvPr>
          <p:cNvCxnSpPr>
            <a:cxnSpLocks/>
          </p:cNvCxnSpPr>
          <p:nvPr/>
        </p:nvCxnSpPr>
        <p:spPr>
          <a:xfrm>
            <a:off x="3601163" y="3976209"/>
            <a:ext cx="960828" cy="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4" name="Rak koppling 43">
            <a:extLst>
              <a:ext uri="{FF2B5EF4-FFF2-40B4-BE49-F238E27FC236}">
                <a16:creationId xmlns:a16="http://schemas.microsoft.com/office/drawing/2014/main" id="{E6712E7F-BD01-4DD9-BBBC-1D8322428C86}"/>
              </a:ext>
            </a:extLst>
          </p:cNvPr>
          <p:cNvCxnSpPr>
            <a:stCxn id="38" idx="3"/>
          </p:cNvCxnSpPr>
          <p:nvPr/>
        </p:nvCxnSpPr>
        <p:spPr>
          <a:xfrm>
            <a:off x="4433359" y="3473512"/>
            <a:ext cx="128632"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5" name="Rak koppling 44">
            <a:extLst>
              <a:ext uri="{FF2B5EF4-FFF2-40B4-BE49-F238E27FC236}">
                <a16:creationId xmlns:a16="http://schemas.microsoft.com/office/drawing/2014/main" id="{BE0A04AF-4749-4679-B1E5-8349938384D1}"/>
              </a:ext>
            </a:extLst>
          </p:cNvPr>
          <p:cNvCxnSpPr/>
          <p:nvPr/>
        </p:nvCxnSpPr>
        <p:spPr>
          <a:xfrm>
            <a:off x="4433359" y="4717403"/>
            <a:ext cx="128632"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7" name="Rak koppling 46">
            <a:extLst>
              <a:ext uri="{FF2B5EF4-FFF2-40B4-BE49-F238E27FC236}">
                <a16:creationId xmlns:a16="http://schemas.microsoft.com/office/drawing/2014/main" id="{33B1F534-1390-4969-BE1A-CEBA06320F9F}"/>
              </a:ext>
            </a:extLst>
          </p:cNvPr>
          <p:cNvCxnSpPr/>
          <p:nvPr/>
        </p:nvCxnSpPr>
        <p:spPr>
          <a:xfrm>
            <a:off x="4561991" y="2738439"/>
            <a:ext cx="0" cy="1978964"/>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1" name="Rak koppling 50">
            <a:extLst>
              <a:ext uri="{FF2B5EF4-FFF2-40B4-BE49-F238E27FC236}">
                <a16:creationId xmlns:a16="http://schemas.microsoft.com/office/drawing/2014/main" id="{4F25DD9A-FEDA-4A51-AFE8-D6AAAE13B0C5}"/>
              </a:ext>
            </a:extLst>
          </p:cNvPr>
          <p:cNvCxnSpPr>
            <a:stCxn id="40" idx="1"/>
          </p:cNvCxnSpPr>
          <p:nvPr/>
        </p:nvCxnSpPr>
        <p:spPr>
          <a:xfrm flipH="1">
            <a:off x="4561989" y="3727921"/>
            <a:ext cx="139029"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1996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E700A1-D519-5159-02FF-545160075442}"/>
              </a:ext>
            </a:extLst>
          </p:cNvPr>
          <p:cNvSpPr>
            <a:spLocks noGrp="1"/>
          </p:cNvSpPr>
          <p:nvPr>
            <p:ph type="title"/>
          </p:nvPr>
        </p:nvSpPr>
        <p:spPr/>
        <p:txBody>
          <a:bodyPr/>
          <a:lstStyle/>
          <a:p>
            <a:r>
              <a:rPr lang="sv-SE" dirty="0" err="1"/>
              <a:t>IoT</a:t>
            </a:r>
            <a:endParaRPr lang="sv-SE" dirty="0"/>
          </a:p>
        </p:txBody>
      </p:sp>
      <p:sp>
        <p:nvSpPr>
          <p:cNvPr id="3" name="Platshållare för text 2">
            <a:extLst>
              <a:ext uri="{FF2B5EF4-FFF2-40B4-BE49-F238E27FC236}">
                <a16:creationId xmlns:a16="http://schemas.microsoft.com/office/drawing/2014/main" id="{FCF5B4D4-64F6-E958-E4DB-9D6A63EDAD83}"/>
              </a:ext>
            </a:extLst>
          </p:cNvPr>
          <p:cNvSpPr>
            <a:spLocks noGrp="1"/>
          </p:cNvSpPr>
          <p:nvPr>
            <p:ph type="body" idx="1"/>
          </p:nvPr>
        </p:nvSpPr>
        <p:spPr/>
        <p:txBody>
          <a:bodyPr/>
          <a:lstStyle/>
          <a:p>
            <a:r>
              <a:rPr lang="sv-SE" dirty="0"/>
              <a:t>Internet </a:t>
            </a:r>
            <a:r>
              <a:rPr lang="sv-SE" dirty="0" err="1"/>
              <a:t>of</a:t>
            </a:r>
            <a:r>
              <a:rPr lang="sv-SE" dirty="0"/>
              <a:t> </a:t>
            </a:r>
            <a:r>
              <a:rPr lang="sv-SE" dirty="0" err="1"/>
              <a:t>Things</a:t>
            </a:r>
            <a:endParaRPr lang="sv-SE" dirty="0"/>
          </a:p>
        </p:txBody>
      </p:sp>
      <p:sp>
        <p:nvSpPr>
          <p:cNvPr id="4" name="Platshållare för innehåll 3">
            <a:extLst>
              <a:ext uri="{FF2B5EF4-FFF2-40B4-BE49-F238E27FC236}">
                <a16:creationId xmlns:a16="http://schemas.microsoft.com/office/drawing/2014/main" id="{984508C9-36E9-B79C-4B65-A0DA14A04203}"/>
              </a:ext>
            </a:extLst>
          </p:cNvPr>
          <p:cNvSpPr>
            <a:spLocks noGrp="1"/>
          </p:cNvSpPr>
          <p:nvPr>
            <p:ph sz="half" idx="2"/>
          </p:nvPr>
        </p:nvSpPr>
        <p:spPr/>
        <p:txBody>
          <a:bodyPr/>
          <a:lstStyle/>
          <a:p>
            <a:r>
              <a:rPr lang="sv-SE" dirty="0"/>
              <a:t>Sensorer som kopplas upp mot ett nätverk som byggs tillsammans med Jönköpings energi, kommunala bolag, Räddningstjänsten och olika förvaltningar i kommunen</a:t>
            </a:r>
          </a:p>
          <a:p>
            <a:r>
              <a:rPr lang="sv-SE" dirty="0"/>
              <a:t>Ger bred täckning, automatiska larm och minimerar den manuella hanteringen</a:t>
            </a:r>
          </a:p>
        </p:txBody>
      </p:sp>
      <p:sp>
        <p:nvSpPr>
          <p:cNvPr id="5" name="Platshållare för datum 4">
            <a:extLst>
              <a:ext uri="{FF2B5EF4-FFF2-40B4-BE49-F238E27FC236}">
                <a16:creationId xmlns:a16="http://schemas.microsoft.com/office/drawing/2014/main" id="{84AC9574-9104-C958-C58C-1A7DB761AC38}"/>
              </a:ext>
            </a:extLst>
          </p:cNvPr>
          <p:cNvSpPr>
            <a:spLocks noGrp="1"/>
          </p:cNvSpPr>
          <p:nvPr>
            <p:ph type="dt" sz="half" idx="10"/>
          </p:nvPr>
        </p:nvSpPr>
        <p:spPr/>
        <p:txBody>
          <a:bodyPr/>
          <a:lstStyle/>
          <a:p>
            <a:fld id="{87D7F1B6-EB36-4CAB-84D9-0A8447C019AE}" type="datetime1">
              <a:rPr lang="sv-SE" smtClean="0"/>
              <a:t>2025-03-03</a:t>
            </a:fld>
            <a:endParaRPr lang="sv-SE" dirty="0"/>
          </a:p>
        </p:txBody>
      </p:sp>
      <p:pic>
        <p:nvPicPr>
          <p:cNvPr id="8" name="Platshållare för bild 7">
            <a:extLst>
              <a:ext uri="{FF2B5EF4-FFF2-40B4-BE49-F238E27FC236}">
                <a16:creationId xmlns:a16="http://schemas.microsoft.com/office/drawing/2014/main" id="{51555CF0-676E-B24C-2928-7730328BE7C4}"/>
              </a:ext>
            </a:extLst>
          </p:cNvPr>
          <p:cNvPicPr>
            <a:picLocks noGrp="1" noChangeAspect="1"/>
          </p:cNvPicPr>
          <p:nvPr>
            <p:ph type="pic" sz="quarter" idx="13"/>
          </p:nvPr>
        </p:nvPicPr>
        <p:blipFill>
          <a:blip r:embed="rId2"/>
          <a:srcRect l="2842" r="2842"/>
          <a:stretch/>
        </p:blipFill>
        <p:spPr/>
      </p:pic>
    </p:spTree>
    <p:extLst>
      <p:ext uri="{BB962C8B-B14F-4D97-AF65-F5344CB8AC3E}">
        <p14:creationId xmlns:p14="http://schemas.microsoft.com/office/powerpoint/2010/main" val="4064880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 name="Bildobjekt 50">
            <a:extLst>
              <a:ext uri="{FF2B5EF4-FFF2-40B4-BE49-F238E27FC236}">
                <a16:creationId xmlns:a16="http://schemas.microsoft.com/office/drawing/2014/main" id="{57FC47DF-67C7-4315-834F-20C91F3F9206}"/>
              </a:ext>
            </a:extLst>
          </p:cNvPr>
          <p:cNvPicPr>
            <a:picLocks noChangeAspect="1"/>
          </p:cNvPicPr>
          <p:nvPr/>
        </p:nvPicPr>
        <p:blipFill>
          <a:blip r:embed="rId3"/>
          <a:srcRect/>
          <a:stretch/>
        </p:blipFill>
        <p:spPr>
          <a:xfrm>
            <a:off x="6628664" y="2890250"/>
            <a:ext cx="1246069" cy="674954"/>
          </a:xfrm>
          <a:prstGeom prst="rect">
            <a:avLst/>
          </a:prstGeom>
          <a:ln>
            <a:solidFill>
              <a:schemeClr val="tx1">
                <a:lumMod val="50000"/>
                <a:lumOff val="50000"/>
              </a:schemeClr>
            </a:solidFill>
          </a:ln>
        </p:spPr>
      </p:pic>
      <p:sp>
        <p:nvSpPr>
          <p:cNvPr id="2" name="Rubrik 1">
            <a:extLst>
              <a:ext uri="{FF2B5EF4-FFF2-40B4-BE49-F238E27FC236}">
                <a16:creationId xmlns:a16="http://schemas.microsoft.com/office/drawing/2014/main" id="{C99BC35E-C6BB-4364-A69A-AB58390C9C2A}"/>
              </a:ext>
            </a:extLst>
          </p:cNvPr>
          <p:cNvSpPr>
            <a:spLocks noGrp="1"/>
          </p:cNvSpPr>
          <p:nvPr>
            <p:ph type="title"/>
          </p:nvPr>
        </p:nvSpPr>
        <p:spPr/>
        <p:txBody>
          <a:bodyPr>
            <a:normAutofit/>
          </a:bodyPr>
          <a:lstStyle/>
          <a:p>
            <a:r>
              <a:rPr lang="sv-SE" dirty="0"/>
              <a:t>Instruktioner</a:t>
            </a:r>
            <a:br>
              <a:rPr lang="sv-SE" dirty="0"/>
            </a:br>
            <a:r>
              <a:rPr lang="sv-SE" dirty="0"/>
              <a:t>Dold sida, visas inte vid utskrift</a:t>
            </a:r>
          </a:p>
        </p:txBody>
      </p:sp>
      <p:pic>
        <p:nvPicPr>
          <p:cNvPr id="41" name="Bildobjekt 40">
            <a:extLst>
              <a:ext uri="{FF2B5EF4-FFF2-40B4-BE49-F238E27FC236}">
                <a16:creationId xmlns:a16="http://schemas.microsoft.com/office/drawing/2014/main" id="{F903A24A-0556-4453-9573-989F1B0113A3}"/>
              </a:ext>
            </a:extLst>
          </p:cNvPr>
          <p:cNvPicPr>
            <a:picLocks noChangeAspect="1"/>
          </p:cNvPicPr>
          <p:nvPr/>
        </p:nvPicPr>
        <p:blipFill>
          <a:blip r:embed="rId4"/>
          <a:srcRect/>
          <a:stretch/>
        </p:blipFill>
        <p:spPr>
          <a:xfrm>
            <a:off x="3932392" y="2708809"/>
            <a:ext cx="1831024" cy="774928"/>
          </a:xfrm>
          <a:prstGeom prst="rect">
            <a:avLst/>
          </a:prstGeom>
          <a:ln>
            <a:solidFill>
              <a:schemeClr val="tx1">
                <a:lumMod val="50000"/>
                <a:lumOff val="50000"/>
              </a:schemeClr>
            </a:solidFill>
          </a:ln>
        </p:spPr>
      </p:pic>
      <p:grpSp>
        <p:nvGrpSpPr>
          <p:cNvPr id="42" name="Grupp 41">
            <a:extLst>
              <a:ext uri="{FF2B5EF4-FFF2-40B4-BE49-F238E27FC236}">
                <a16:creationId xmlns:a16="http://schemas.microsoft.com/office/drawing/2014/main" id="{1C4E6F6A-3657-4DB3-BA57-24F64B0E7B68}"/>
              </a:ext>
            </a:extLst>
          </p:cNvPr>
          <p:cNvGrpSpPr/>
          <p:nvPr/>
        </p:nvGrpSpPr>
        <p:grpSpPr>
          <a:xfrm>
            <a:off x="4009817" y="2758012"/>
            <a:ext cx="504000" cy="219219"/>
            <a:chOff x="945206" y="4909759"/>
            <a:chExt cx="458858" cy="219219"/>
          </a:xfrm>
        </p:grpSpPr>
        <p:sp>
          <p:nvSpPr>
            <p:cNvPr id="43" name="Rectangle: Rounded Corners 12">
              <a:extLst>
                <a:ext uri="{FF2B5EF4-FFF2-40B4-BE49-F238E27FC236}">
                  <a16:creationId xmlns:a16="http://schemas.microsoft.com/office/drawing/2014/main" id="{BE75AC8A-54B8-4DB4-AC20-4603AA21C7CF}"/>
                </a:ext>
              </a:extLst>
            </p:cNvPr>
            <p:cNvSpPr/>
            <p:nvPr/>
          </p:nvSpPr>
          <p:spPr>
            <a:xfrm>
              <a:off x="945206" y="4909759"/>
              <a:ext cx="458858" cy="219219"/>
            </a:xfrm>
            <a:prstGeom prst="rect">
              <a:avLst/>
            </a:prstGeom>
            <a:solidFill>
              <a:srgbClr val="AA0032">
                <a:alpha val="25098"/>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25"/>
                </a:lnSpc>
              </a:pPr>
              <a:endParaRPr lang="sv-SE" sz="1000" dirty="0"/>
            </a:p>
          </p:txBody>
        </p:sp>
        <p:sp>
          <p:nvSpPr>
            <p:cNvPr id="44" name="&quot;Not Allowed&quot; Symbol 37">
              <a:extLst>
                <a:ext uri="{FF2B5EF4-FFF2-40B4-BE49-F238E27FC236}">
                  <a16:creationId xmlns:a16="http://schemas.microsoft.com/office/drawing/2014/main" id="{E0243692-74F4-4090-B973-E4697D86E40C}"/>
                </a:ext>
              </a:extLst>
            </p:cNvPr>
            <p:cNvSpPr/>
            <p:nvPr/>
          </p:nvSpPr>
          <p:spPr>
            <a:xfrm>
              <a:off x="970935" y="4929208"/>
              <a:ext cx="160600" cy="177005"/>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25"/>
                </a:lnSpc>
              </a:pPr>
              <a:endParaRPr lang="sv-SE" sz="1000" dirty="0">
                <a:solidFill>
                  <a:srgbClr val="FF0000"/>
                </a:solidFill>
              </a:endParaRPr>
            </a:p>
          </p:txBody>
        </p:sp>
        <p:sp>
          <p:nvSpPr>
            <p:cNvPr id="45" name="&quot;Not Allowed&quot; Symbol 38">
              <a:extLst>
                <a:ext uri="{FF2B5EF4-FFF2-40B4-BE49-F238E27FC236}">
                  <a16:creationId xmlns:a16="http://schemas.microsoft.com/office/drawing/2014/main" id="{77229DD1-4326-47B7-AA82-7B30F9271CB5}"/>
                </a:ext>
              </a:extLst>
            </p:cNvPr>
            <p:cNvSpPr/>
            <p:nvPr/>
          </p:nvSpPr>
          <p:spPr>
            <a:xfrm>
              <a:off x="1193575" y="4929208"/>
              <a:ext cx="160600" cy="177005"/>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25"/>
                </a:lnSpc>
              </a:pPr>
              <a:endParaRPr lang="sv-SE" sz="1000" dirty="0">
                <a:solidFill>
                  <a:srgbClr val="FF0000"/>
                </a:solidFill>
              </a:endParaRPr>
            </a:p>
          </p:txBody>
        </p:sp>
      </p:grpSp>
      <p:sp>
        <p:nvSpPr>
          <p:cNvPr id="46" name="textruta 5">
            <a:extLst>
              <a:ext uri="{FF2B5EF4-FFF2-40B4-BE49-F238E27FC236}">
                <a16:creationId xmlns:a16="http://schemas.microsoft.com/office/drawing/2014/main" id="{F9FB3A16-B264-4613-94A7-948ECAA660D4}"/>
              </a:ext>
            </a:extLst>
          </p:cNvPr>
          <p:cNvSpPr txBox="1"/>
          <p:nvPr/>
        </p:nvSpPr>
        <p:spPr>
          <a:xfrm>
            <a:off x="3929489" y="2100553"/>
            <a:ext cx="2136208" cy="340754"/>
          </a:xfrm>
          <a:prstGeom prst="rect">
            <a:avLst/>
          </a:prstGeom>
          <a:noFill/>
        </p:spPr>
        <p:txBody>
          <a:bodyPr wrap="square" lIns="0" tIns="0" rIns="0" bIns="32659" rtlCol="0">
            <a:spAutoFit/>
          </a:bodyPr>
          <a:lstStyle/>
          <a:p>
            <a:r>
              <a:rPr lang="sv-SE" sz="1000" dirty="0"/>
              <a:t>Använd </a:t>
            </a:r>
            <a:r>
              <a:rPr lang="sv-SE" sz="1000" b="1" dirty="0"/>
              <a:t>inte</a:t>
            </a:r>
            <a:r>
              <a:rPr lang="sv-SE" sz="1000" dirty="0"/>
              <a:t> dessa funktioner för att göra punktlista eller numrerad lista.</a:t>
            </a:r>
          </a:p>
        </p:txBody>
      </p:sp>
      <p:sp>
        <p:nvSpPr>
          <p:cNvPr id="47" name="textruta 8">
            <a:extLst>
              <a:ext uri="{FF2B5EF4-FFF2-40B4-BE49-F238E27FC236}">
                <a16:creationId xmlns:a16="http://schemas.microsoft.com/office/drawing/2014/main" id="{3E44D505-3D08-4E15-B140-5EF3FBB8B06C}"/>
              </a:ext>
            </a:extLst>
          </p:cNvPr>
          <p:cNvSpPr txBox="1"/>
          <p:nvPr/>
        </p:nvSpPr>
        <p:spPr>
          <a:xfrm>
            <a:off x="3929489" y="3719622"/>
            <a:ext cx="2245061" cy="494643"/>
          </a:xfrm>
          <a:prstGeom prst="rect">
            <a:avLst/>
          </a:prstGeom>
          <a:noFill/>
        </p:spPr>
        <p:txBody>
          <a:bodyPr wrap="square" lIns="0" tIns="0" rIns="0" bIns="32659" rtlCol="0">
            <a:spAutoFit/>
          </a:bodyPr>
          <a:lstStyle/>
          <a:p>
            <a:r>
              <a:rPr lang="sv-SE" sz="1000" dirty="0"/>
              <a:t>För att ändra nivån på format så klickar du på </a:t>
            </a:r>
            <a:r>
              <a:rPr lang="sv-SE" sz="1000" b="1" dirty="0"/>
              <a:t>Öka/Minska indrag </a:t>
            </a:r>
            <a:r>
              <a:rPr lang="sv-SE" sz="1000" dirty="0"/>
              <a:t>alt. </a:t>
            </a:r>
            <a:r>
              <a:rPr lang="sv-SE" sz="1000" b="1" dirty="0" err="1"/>
              <a:t>Tab</a:t>
            </a:r>
            <a:r>
              <a:rPr lang="sv-SE" sz="1000" b="1" dirty="0"/>
              <a:t>/</a:t>
            </a:r>
            <a:r>
              <a:rPr lang="sv-SE" sz="1000" b="1" dirty="0" err="1"/>
              <a:t>Shift+Tab</a:t>
            </a:r>
            <a:r>
              <a:rPr lang="sv-SE" sz="1000" b="1" dirty="0"/>
              <a:t>.</a:t>
            </a:r>
          </a:p>
        </p:txBody>
      </p:sp>
      <p:cxnSp>
        <p:nvCxnSpPr>
          <p:cNvPr id="48" name="Rak pilkoppling 47">
            <a:extLst>
              <a:ext uri="{FF2B5EF4-FFF2-40B4-BE49-F238E27FC236}">
                <a16:creationId xmlns:a16="http://schemas.microsoft.com/office/drawing/2014/main" id="{0B607092-9B21-4FCA-B116-BC0AD04461E1}"/>
              </a:ext>
            </a:extLst>
          </p:cNvPr>
          <p:cNvCxnSpPr>
            <a:cxnSpLocks/>
          </p:cNvCxnSpPr>
          <p:nvPr/>
        </p:nvCxnSpPr>
        <p:spPr>
          <a:xfrm>
            <a:off x="3692873" y="2843853"/>
            <a:ext cx="212970" cy="3261"/>
          </a:xfrm>
          <a:prstGeom prst="straightConnector1">
            <a:avLst/>
          </a:prstGeom>
          <a:ln w="9525" cap="rnd">
            <a:solidFill>
              <a:schemeClr val="accent5"/>
            </a:solidFill>
            <a:round/>
            <a:tailEnd type="arrow"/>
          </a:ln>
        </p:spPr>
        <p:style>
          <a:lnRef idx="1">
            <a:schemeClr val="accent1"/>
          </a:lnRef>
          <a:fillRef idx="0">
            <a:schemeClr val="accent1"/>
          </a:fillRef>
          <a:effectRef idx="0">
            <a:schemeClr val="accent1"/>
          </a:effectRef>
          <a:fontRef idx="minor">
            <a:schemeClr val="tx1"/>
          </a:fontRef>
        </p:style>
      </p:cxnSp>
      <p:sp>
        <p:nvSpPr>
          <p:cNvPr id="49" name="Rectangle: Rounded Corners 12">
            <a:extLst>
              <a:ext uri="{FF2B5EF4-FFF2-40B4-BE49-F238E27FC236}">
                <a16:creationId xmlns:a16="http://schemas.microsoft.com/office/drawing/2014/main" id="{E1AC7C0D-7CD0-4D59-8601-9ECC58C537F8}"/>
              </a:ext>
            </a:extLst>
          </p:cNvPr>
          <p:cNvSpPr/>
          <p:nvPr/>
        </p:nvSpPr>
        <p:spPr>
          <a:xfrm>
            <a:off x="4633471" y="2758012"/>
            <a:ext cx="432000" cy="219219"/>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25"/>
              </a:lnSpc>
            </a:pPr>
            <a:endParaRPr lang="sv-SE" sz="1000" dirty="0"/>
          </a:p>
        </p:txBody>
      </p:sp>
      <p:cxnSp>
        <p:nvCxnSpPr>
          <p:cNvPr id="50" name="Rak pilkoppling 49">
            <a:extLst>
              <a:ext uri="{FF2B5EF4-FFF2-40B4-BE49-F238E27FC236}">
                <a16:creationId xmlns:a16="http://schemas.microsoft.com/office/drawing/2014/main" id="{A888FEF9-B106-47DC-ADD3-9ECC94EAD0F9}"/>
              </a:ext>
            </a:extLst>
          </p:cNvPr>
          <p:cNvCxnSpPr>
            <a:cxnSpLocks/>
          </p:cNvCxnSpPr>
          <p:nvPr/>
        </p:nvCxnSpPr>
        <p:spPr>
          <a:xfrm flipV="1">
            <a:off x="4847566" y="2977232"/>
            <a:ext cx="0" cy="609497"/>
          </a:xfrm>
          <a:prstGeom prst="straightConnector1">
            <a:avLst/>
          </a:prstGeom>
          <a:ln w="9525" cap="rnd">
            <a:solidFill>
              <a:schemeClr val="accent5"/>
            </a:solidFill>
            <a:round/>
            <a:tailEnd type="arrow"/>
          </a:ln>
        </p:spPr>
        <p:style>
          <a:lnRef idx="1">
            <a:schemeClr val="accent1"/>
          </a:lnRef>
          <a:fillRef idx="0">
            <a:schemeClr val="accent1"/>
          </a:fillRef>
          <a:effectRef idx="0">
            <a:schemeClr val="accent1"/>
          </a:effectRef>
          <a:fontRef idx="minor">
            <a:schemeClr val="tx1"/>
          </a:fontRef>
        </p:style>
      </p:cxnSp>
      <p:sp>
        <p:nvSpPr>
          <p:cNvPr id="52" name="textruta 10">
            <a:extLst>
              <a:ext uri="{FF2B5EF4-FFF2-40B4-BE49-F238E27FC236}">
                <a16:creationId xmlns:a16="http://schemas.microsoft.com/office/drawing/2014/main" id="{1BE99547-03CA-4E0B-8089-625BA95F766F}"/>
              </a:ext>
            </a:extLst>
          </p:cNvPr>
          <p:cNvSpPr txBox="1"/>
          <p:nvPr/>
        </p:nvSpPr>
        <p:spPr>
          <a:xfrm>
            <a:off x="6628664" y="2102337"/>
            <a:ext cx="1495766" cy="648531"/>
          </a:xfrm>
          <a:prstGeom prst="rect">
            <a:avLst/>
          </a:prstGeom>
          <a:noFill/>
        </p:spPr>
        <p:txBody>
          <a:bodyPr wrap="square" lIns="0" tIns="0" rIns="0" bIns="32659" rtlCol="0">
            <a:spAutoFit/>
          </a:bodyPr>
          <a:lstStyle/>
          <a:p>
            <a:r>
              <a:rPr lang="sv-SE" sz="1000" dirty="0"/>
              <a:t>Om filen blir för tung och du vill minska storleken så välj en bild och klicka på </a:t>
            </a:r>
            <a:r>
              <a:rPr lang="sv-SE" sz="1000" b="1" dirty="0"/>
              <a:t>Komprimera bilder</a:t>
            </a:r>
            <a:r>
              <a:rPr lang="sv-SE" sz="1000" dirty="0"/>
              <a:t>.</a:t>
            </a:r>
          </a:p>
        </p:txBody>
      </p:sp>
      <p:sp>
        <p:nvSpPr>
          <p:cNvPr id="53" name="Rectangle: Rounded Corners 52">
            <a:extLst>
              <a:ext uri="{FF2B5EF4-FFF2-40B4-BE49-F238E27FC236}">
                <a16:creationId xmlns:a16="http://schemas.microsoft.com/office/drawing/2014/main" id="{A9A83F11-8DB6-4450-9DC2-3257AC660A33}"/>
              </a:ext>
            </a:extLst>
          </p:cNvPr>
          <p:cNvSpPr/>
          <p:nvPr/>
        </p:nvSpPr>
        <p:spPr>
          <a:xfrm>
            <a:off x="6628664" y="2882737"/>
            <a:ext cx="1245600" cy="21240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25"/>
              </a:lnSpc>
            </a:pPr>
            <a:endParaRPr lang="sv-SE" sz="1000" dirty="0"/>
          </a:p>
        </p:txBody>
      </p:sp>
      <p:sp>
        <p:nvSpPr>
          <p:cNvPr id="54" name="textruta 10">
            <a:extLst>
              <a:ext uri="{FF2B5EF4-FFF2-40B4-BE49-F238E27FC236}">
                <a16:creationId xmlns:a16="http://schemas.microsoft.com/office/drawing/2014/main" id="{50B4DD73-ABE2-4781-ABAD-3D3252AED199}"/>
              </a:ext>
            </a:extLst>
          </p:cNvPr>
          <p:cNvSpPr txBox="1"/>
          <p:nvPr/>
        </p:nvSpPr>
        <p:spPr>
          <a:xfrm>
            <a:off x="9053811" y="5486758"/>
            <a:ext cx="2729863" cy="186866"/>
          </a:xfrm>
          <a:prstGeom prst="rect">
            <a:avLst/>
          </a:prstGeom>
          <a:noFill/>
        </p:spPr>
        <p:txBody>
          <a:bodyPr wrap="square" lIns="0" tIns="0" rIns="0" bIns="32659" rtlCol="0">
            <a:spAutoFit/>
          </a:bodyPr>
          <a:lstStyle/>
          <a:p>
            <a:r>
              <a:rPr lang="sv-SE" sz="1000" dirty="0"/>
              <a:t>Välj </a:t>
            </a:r>
            <a:r>
              <a:rPr lang="sv-SE" sz="1000" b="1" dirty="0"/>
              <a:t>upplösning</a:t>
            </a:r>
            <a:r>
              <a:rPr lang="sv-SE" sz="1000" dirty="0"/>
              <a:t>. </a:t>
            </a:r>
          </a:p>
        </p:txBody>
      </p:sp>
      <p:pic>
        <p:nvPicPr>
          <p:cNvPr id="55" name="Bildobjekt 54">
            <a:extLst>
              <a:ext uri="{FF2B5EF4-FFF2-40B4-BE49-F238E27FC236}">
                <a16:creationId xmlns:a16="http://schemas.microsoft.com/office/drawing/2014/main" id="{CFCCB526-A93B-4C09-84B6-46BC7C8DF07A}"/>
              </a:ext>
            </a:extLst>
          </p:cNvPr>
          <p:cNvPicPr>
            <a:picLocks noChangeAspect="1"/>
          </p:cNvPicPr>
          <p:nvPr/>
        </p:nvPicPr>
        <p:blipFill>
          <a:blip r:embed="rId5"/>
          <a:stretch>
            <a:fillRect/>
          </a:stretch>
        </p:blipFill>
        <p:spPr>
          <a:xfrm>
            <a:off x="9039984" y="3714730"/>
            <a:ext cx="2826579" cy="1652934"/>
          </a:xfrm>
          <a:prstGeom prst="rect">
            <a:avLst/>
          </a:prstGeom>
          <a:ln>
            <a:solidFill>
              <a:schemeClr val="tx1">
                <a:lumMod val="50000"/>
                <a:lumOff val="50000"/>
              </a:schemeClr>
            </a:solidFill>
          </a:ln>
        </p:spPr>
      </p:pic>
      <p:sp>
        <p:nvSpPr>
          <p:cNvPr id="56" name="Rektangel 55">
            <a:extLst>
              <a:ext uri="{FF2B5EF4-FFF2-40B4-BE49-F238E27FC236}">
                <a16:creationId xmlns:a16="http://schemas.microsoft.com/office/drawing/2014/main" id="{F525F38D-13DE-45DB-9C0A-1C25BA4B86E0}"/>
              </a:ext>
            </a:extLst>
          </p:cNvPr>
          <p:cNvSpPr/>
          <p:nvPr/>
        </p:nvSpPr>
        <p:spPr>
          <a:xfrm>
            <a:off x="6628664" y="3934272"/>
            <a:ext cx="2231528" cy="494643"/>
          </a:xfrm>
          <a:prstGeom prst="rect">
            <a:avLst/>
          </a:prstGeom>
          <a:noFill/>
        </p:spPr>
        <p:txBody>
          <a:bodyPr wrap="square" lIns="0" tIns="0" rIns="0" bIns="32659" rtlCol="0">
            <a:spAutoFit/>
          </a:bodyPr>
          <a:lstStyle/>
          <a:p>
            <a:r>
              <a:rPr lang="sv-SE" sz="1000" dirty="0"/>
              <a:t>Om du önskar göra detta på alla bilder så klicka ur </a:t>
            </a:r>
            <a:r>
              <a:rPr lang="sv-SE" sz="1000" b="1" dirty="0"/>
              <a:t>Använd endast på den här bilden</a:t>
            </a:r>
            <a:r>
              <a:rPr lang="sv-SE" sz="1000" dirty="0"/>
              <a:t>.</a:t>
            </a:r>
          </a:p>
        </p:txBody>
      </p:sp>
      <p:cxnSp>
        <p:nvCxnSpPr>
          <p:cNvPr id="57" name="Rak pilkoppling 56">
            <a:extLst>
              <a:ext uri="{FF2B5EF4-FFF2-40B4-BE49-F238E27FC236}">
                <a16:creationId xmlns:a16="http://schemas.microsoft.com/office/drawing/2014/main" id="{56AC88DB-C486-4386-9D5A-6CCD5D4E0490}"/>
              </a:ext>
            </a:extLst>
          </p:cNvPr>
          <p:cNvCxnSpPr>
            <a:cxnSpLocks/>
          </p:cNvCxnSpPr>
          <p:nvPr/>
        </p:nvCxnSpPr>
        <p:spPr>
          <a:xfrm>
            <a:off x="8832054" y="4104649"/>
            <a:ext cx="337135" cy="0"/>
          </a:xfrm>
          <a:prstGeom prst="straightConnector1">
            <a:avLst/>
          </a:prstGeom>
          <a:ln w="9525" cap="rnd">
            <a:solidFill>
              <a:schemeClr val="accent5"/>
            </a:solidFill>
            <a:round/>
            <a:tailEnd type="arrow"/>
          </a:ln>
        </p:spPr>
        <p:style>
          <a:lnRef idx="1">
            <a:schemeClr val="accent1"/>
          </a:lnRef>
          <a:fillRef idx="0">
            <a:schemeClr val="accent1"/>
          </a:fillRef>
          <a:effectRef idx="0">
            <a:schemeClr val="accent1"/>
          </a:effectRef>
          <a:fontRef idx="minor">
            <a:schemeClr val="tx1"/>
          </a:fontRef>
        </p:style>
      </p:cxnSp>
      <p:cxnSp>
        <p:nvCxnSpPr>
          <p:cNvPr id="58" name="Rak pilkoppling 57">
            <a:extLst>
              <a:ext uri="{FF2B5EF4-FFF2-40B4-BE49-F238E27FC236}">
                <a16:creationId xmlns:a16="http://schemas.microsoft.com/office/drawing/2014/main" id="{7FF98C84-F9F4-4CC4-97FF-A378D2412972}"/>
              </a:ext>
            </a:extLst>
          </p:cNvPr>
          <p:cNvCxnSpPr>
            <a:cxnSpLocks/>
          </p:cNvCxnSpPr>
          <p:nvPr/>
        </p:nvCxnSpPr>
        <p:spPr>
          <a:xfrm flipV="1">
            <a:off x="9166703" y="5167818"/>
            <a:ext cx="0" cy="271520"/>
          </a:xfrm>
          <a:prstGeom prst="straightConnector1">
            <a:avLst/>
          </a:prstGeom>
          <a:ln w="9525" cap="rnd">
            <a:solidFill>
              <a:schemeClr val="accent5"/>
            </a:solidFill>
            <a:round/>
            <a:tailEnd type="arrow"/>
          </a:ln>
        </p:spPr>
        <p:style>
          <a:lnRef idx="1">
            <a:schemeClr val="accent1"/>
          </a:lnRef>
          <a:fillRef idx="0">
            <a:schemeClr val="accent1"/>
          </a:fillRef>
          <a:effectRef idx="0">
            <a:schemeClr val="accent1"/>
          </a:effectRef>
          <a:fontRef idx="minor">
            <a:schemeClr val="tx1"/>
          </a:fontRef>
        </p:style>
      </p:cxnSp>
      <p:sp>
        <p:nvSpPr>
          <p:cNvPr id="59" name="textruta 10">
            <a:extLst>
              <a:ext uri="{FF2B5EF4-FFF2-40B4-BE49-F238E27FC236}">
                <a16:creationId xmlns:a16="http://schemas.microsoft.com/office/drawing/2014/main" id="{3D68CEA2-C330-486D-A641-ED813F6E6764}"/>
              </a:ext>
            </a:extLst>
          </p:cNvPr>
          <p:cNvSpPr txBox="1"/>
          <p:nvPr/>
        </p:nvSpPr>
        <p:spPr>
          <a:xfrm>
            <a:off x="8124430" y="2249129"/>
            <a:ext cx="1318809" cy="1318809"/>
          </a:xfrm>
          <a:prstGeom prst="ellipse">
            <a:avLst/>
          </a:prstGeom>
          <a:solidFill>
            <a:schemeClr val="accent6"/>
          </a:solidFill>
        </p:spPr>
        <p:txBody>
          <a:bodyPr wrap="square" lIns="0" tIns="0" rIns="0" bIns="0" rtlCol="0" anchor="ctr" anchorCtr="0">
            <a:noAutofit/>
          </a:bodyPr>
          <a:lstStyle/>
          <a:p>
            <a:pPr algn="ctr"/>
            <a:r>
              <a:rPr lang="sv-SE" sz="900" b="1" dirty="0"/>
              <a:t>Viktigt!</a:t>
            </a:r>
            <a:r>
              <a:rPr lang="sv-SE" sz="900" dirty="0"/>
              <a:t> komprimerade bilderna går inte att återställa. Bilderna måste läggas in </a:t>
            </a:r>
          </a:p>
          <a:p>
            <a:pPr algn="ctr"/>
            <a:r>
              <a:rPr lang="sv-SE" sz="900" dirty="0"/>
              <a:t>på nytt.</a:t>
            </a:r>
          </a:p>
        </p:txBody>
      </p:sp>
      <p:sp>
        <p:nvSpPr>
          <p:cNvPr id="60" name="textruta 4">
            <a:extLst>
              <a:ext uri="{FF2B5EF4-FFF2-40B4-BE49-F238E27FC236}">
                <a16:creationId xmlns:a16="http://schemas.microsoft.com/office/drawing/2014/main" id="{C98E915D-B70F-4A03-A607-E5491DB4F4F7}"/>
              </a:ext>
            </a:extLst>
          </p:cNvPr>
          <p:cNvSpPr txBox="1"/>
          <p:nvPr/>
        </p:nvSpPr>
        <p:spPr>
          <a:xfrm>
            <a:off x="676275" y="1821024"/>
            <a:ext cx="1836023" cy="215444"/>
          </a:xfrm>
          <a:prstGeom prst="rect">
            <a:avLst/>
          </a:prstGeom>
          <a:noFill/>
        </p:spPr>
        <p:txBody>
          <a:bodyPr wrap="square" lIns="0" tIns="0" rIns="0" bIns="0" rtlCol="0">
            <a:spAutoFit/>
          </a:bodyPr>
          <a:lstStyle/>
          <a:p>
            <a:r>
              <a:rPr lang="sv-SE" sz="1400" dirty="0">
                <a:latin typeface="+mj-lt"/>
              </a:rPr>
              <a:t>Punktlista och format</a:t>
            </a:r>
          </a:p>
        </p:txBody>
      </p:sp>
      <p:sp>
        <p:nvSpPr>
          <p:cNvPr id="61" name="textruta 4">
            <a:extLst>
              <a:ext uri="{FF2B5EF4-FFF2-40B4-BE49-F238E27FC236}">
                <a16:creationId xmlns:a16="http://schemas.microsoft.com/office/drawing/2014/main" id="{65C2F720-0061-4DE3-8FA4-CF5FA9412FDC}"/>
              </a:ext>
            </a:extLst>
          </p:cNvPr>
          <p:cNvSpPr txBox="1"/>
          <p:nvPr/>
        </p:nvSpPr>
        <p:spPr>
          <a:xfrm>
            <a:off x="6628664" y="1821024"/>
            <a:ext cx="2593616" cy="215444"/>
          </a:xfrm>
          <a:prstGeom prst="rect">
            <a:avLst/>
          </a:prstGeom>
          <a:noFill/>
        </p:spPr>
        <p:txBody>
          <a:bodyPr wrap="square" lIns="0" tIns="0" rIns="0" bIns="0" rtlCol="0">
            <a:spAutoFit/>
          </a:bodyPr>
          <a:lstStyle/>
          <a:p>
            <a:r>
              <a:rPr lang="sv-SE" sz="1400" dirty="0">
                <a:latin typeface="+mj-lt"/>
              </a:rPr>
              <a:t>Bilder</a:t>
            </a:r>
          </a:p>
        </p:txBody>
      </p:sp>
      <p:sp>
        <p:nvSpPr>
          <p:cNvPr id="62" name="textruta 8">
            <a:extLst>
              <a:ext uri="{FF2B5EF4-FFF2-40B4-BE49-F238E27FC236}">
                <a16:creationId xmlns:a16="http://schemas.microsoft.com/office/drawing/2014/main" id="{8F5DCE94-BF7D-44F0-B5B1-2208060C152A}"/>
              </a:ext>
            </a:extLst>
          </p:cNvPr>
          <p:cNvSpPr txBox="1"/>
          <p:nvPr/>
        </p:nvSpPr>
        <p:spPr>
          <a:xfrm>
            <a:off x="676275" y="2102156"/>
            <a:ext cx="2245062" cy="340754"/>
          </a:xfrm>
          <a:prstGeom prst="rect">
            <a:avLst/>
          </a:prstGeom>
          <a:noFill/>
        </p:spPr>
        <p:txBody>
          <a:bodyPr wrap="square" lIns="0" tIns="0" rIns="0" bIns="32659" rtlCol="0">
            <a:spAutoFit/>
          </a:bodyPr>
          <a:lstStyle/>
          <a:p>
            <a:r>
              <a:rPr lang="sv-SE" sz="1000" dirty="0"/>
              <a:t>De olika formatnivåerna som finns i mallen. </a:t>
            </a:r>
          </a:p>
        </p:txBody>
      </p:sp>
      <p:cxnSp>
        <p:nvCxnSpPr>
          <p:cNvPr id="63" name="Rak koppling 62">
            <a:extLst>
              <a:ext uri="{FF2B5EF4-FFF2-40B4-BE49-F238E27FC236}">
                <a16:creationId xmlns:a16="http://schemas.microsoft.com/office/drawing/2014/main" id="{7DB26115-3798-412A-B689-9AC6C0629C27}"/>
              </a:ext>
            </a:extLst>
          </p:cNvPr>
          <p:cNvCxnSpPr>
            <a:cxnSpLocks/>
          </p:cNvCxnSpPr>
          <p:nvPr/>
        </p:nvCxnSpPr>
        <p:spPr>
          <a:xfrm>
            <a:off x="3678831" y="2273354"/>
            <a:ext cx="238125"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4" name="Rak koppling 63">
            <a:extLst>
              <a:ext uri="{FF2B5EF4-FFF2-40B4-BE49-F238E27FC236}">
                <a16:creationId xmlns:a16="http://schemas.microsoft.com/office/drawing/2014/main" id="{E760C746-3D62-42A6-ACFB-02F09CDA0FB2}"/>
              </a:ext>
            </a:extLst>
          </p:cNvPr>
          <p:cNvCxnSpPr>
            <a:cxnSpLocks/>
          </p:cNvCxnSpPr>
          <p:nvPr/>
        </p:nvCxnSpPr>
        <p:spPr>
          <a:xfrm flipV="1">
            <a:off x="3683348" y="2277378"/>
            <a:ext cx="0" cy="570873"/>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Platshållare för datum 2">
            <a:extLst>
              <a:ext uri="{FF2B5EF4-FFF2-40B4-BE49-F238E27FC236}">
                <a16:creationId xmlns:a16="http://schemas.microsoft.com/office/drawing/2014/main" id="{9426B823-AA44-49E8-9ABB-915DA53F3A87}"/>
              </a:ext>
            </a:extLst>
          </p:cNvPr>
          <p:cNvSpPr>
            <a:spLocks noGrp="1"/>
          </p:cNvSpPr>
          <p:nvPr>
            <p:ph type="dt" sz="half" idx="10"/>
          </p:nvPr>
        </p:nvSpPr>
        <p:spPr/>
        <p:txBody>
          <a:bodyPr/>
          <a:lstStyle/>
          <a:p>
            <a:fld id="{CF700FA2-A62F-4D14-8168-991368F93ABE}" type="datetime1">
              <a:rPr lang="sv-SE" smtClean="0"/>
              <a:t>2025-03-03</a:t>
            </a:fld>
            <a:endParaRPr lang="sv-SE" dirty="0"/>
          </a:p>
        </p:txBody>
      </p:sp>
      <p:sp>
        <p:nvSpPr>
          <p:cNvPr id="31" name="textruta 4">
            <a:extLst>
              <a:ext uri="{FF2B5EF4-FFF2-40B4-BE49-F238E27FC236}">
                <a16:creationId xmlns:a16="http://schemas.microsoft.com/office/drawing/2014/main" id="{F5C76E98-C181-4C57-BC8C-5F245C62850D}"/>
              </a:ext>
            </a:extLst>
          </p:cNvPr>
          <p:cNvSpPr txBox="1"/>
          <p:nvPr/>
        </p:nvSpPr>
        <p:spPr>
          <a:xfrm>
            <a:off x="676276" y="4191877"/>
            <a:ext cx="1836023" cy="215444"/>
          </a:xfrm>
          <a:prstGeom prst="rect">
            <a:avLst/>
          </a:prstGeom>
          <a:noFill/>
        </p:spPr>
        <p:txBody>
          <a:bodyPr wrap="square" lIns="0" tIns="0" rIns="0" bIns="0" rtlCol="0">
            <a:spAutoFit/>
          </a:bodyPr>
          <a:lstStyle/>
          <a:p>
            <a:r>
              <a:rPr lang="sv-SE" sz="1400" dirty="0">
                <a:latin typeface="+mj-lt"/>
              </a:rPr>
              <a:t>Klipp och klistra</a:t>
            </a:r>
          </a:p>
        </p:txBody>
      </p:sp>
      <p:sp>
        <p:nvSpPr>
          <p:cNvPr id="32" name="textruta 8">
            <a:extLst>
              <a:ext uri="{FF2B5EF4-FFF2-40B4-BE49-F238E27FC236}">
                <a16:creationId xmlns:a16="http://schemas.microsoft.com/office/drawing/2014/main" id="{677CB974-DF64-4876-87A7-50F0EEFF0E3E}"/>
              </a:ext>
            </a:extLst>
          </p:cNvPr>
          <p:cNvSpPr txBox="1"/>
          <p:nvPr/>
        </p:nvSpPr>
        <p:spPr>
          <a:xfrm>
            <a:off x="676275" y="4473009"/>
            <a:ext cx="3507123" cy="1110196"/>
          </a:xfrm>
          <a:prstGeom prst="rect">
            <a:avLst/>
          </a:prstGeom>
          <a:noFill/>
        </p:spPr>
        <p:txBody>
          <a:bodyPr wrap="square" lIns="0" tIns="0" rIns="0" bIns="32659" rtlCol="0">
            <a:spAutoFit/>
          </a:bodyPr>
          <a:lstStyle/>
          <a:p>
            <a:r>
              <a:rPr lang="sv-SE" sz="1000" dirty="0"/>
              <a:t>Bäst brukar vara att kopiera och klistra in enskilda objekt.</a:t>
            </a:r>
          </a:p>
          <a:p>
            <a:r>
              <a:rPr lang="sv-SE" sz="1000" dirty="0"/>
              <a:t>Tänk på att formatet från den gamla mallen/presentationen kan skilja sig åt och därför kommer det fungera olika. PowerPoint försöker alltid anpassa sig till den nya layouten men beroende på likheten mellan gamla och nya så fungerar det olika bra. </a:t>
            </a:r>
          </a:p>
          <a:p>
            <a:r>
              <a:rPr lang="sv-SE" sz="1000" dirty="0"/>
              <a:t>Använd alltid platshållare där det finns möjlighet.</a:t>
            </a:r>
          </a:p>
        </p:txBody>
      </p:sp>
      <p:pic>
        <p:nvPicPr>
          <p:cNvPr id="33" name="Bildobjekt 32">
            <a:extLst>
              <a:ext uri="{FF2B5EF4-FFF2-40B4-BE49-F238E27FC236}">
                <a16:creationId xmlns:a16="http://schemas.microsoft.com/office/drawing/2014/main" id="{C21E7D7A-673A-43E8-B3FF-1DF03E8D86A4}"/>
              </a:ext>
            </a:extLst>
          </p:cNvPr>
          <p:cNvPicPr>
            <a:picLocks noChangeAspect="1"/>
          </p:cNvPicPr>
          <p:nvPr/>
        </p:nvPicPr>
        <p:blipFill rotWithShape="1">
          <a:blip r:embed="rId6"/>
          <a:srcRect l="22490" t="24582" r="23037" b="18004"/>
          <a:stretch/>
        </p:blipFill>
        <p:spPr>
          <a:xfrm>
            <a:off x="4301383" y="4632121"/>
            <a:ext cx="1084414" cy="787488"/>
          </a:xfrm>
          <a:prstGeom prst="rect">
            <a:avLst/>
          </a:prstGeom>
        </p:spPr>
      </p:pic>
      <p:pic>
        <p:nvPicPr>
          <p:cNvPr id="7" name="Bildobjekt 6">
            <a:extLst>
              <a:ext uri="{FF2B5EF4-FFF2-40B4-BE49-F238E27FC236}">
                <a16:creationId xmlns:a16="http://schemas.microsoft.com/office/drawing/2014/main" id="{CC1DEE1A-FFEB-4226-A4B0-7A7BB51B87BF}"/>
              </a:ext>
            </a:extLst>
          </p:cNvPr>
          <p:cNvPicPr>
            <a:picLocks noChangeAspect="1"/>
          </p:cNvPicPr>
          <p:nvPr/>
        </p:nvPicPr>
        <p:blipFill rotWithShape="1">
          <a:blip r:embed="rId7"/>
          <a:srcRect r="13784"/>
          <a:stretch/>
        </p:blipFill>
        <p:spPr>
          <a:xfrm>
            <a:off x="679418" y="2543321"/>
            <a:ext cx="2660714" cy="1428750"/>
          </a:xfrm>
          <a:prstGeom prst="rect">
            <a:avLst/>
          </a:prstGeom>
        </p:spPr>
      </p:pic>
    </p:spTree>
    <p:extLst>
      <p:ext uri="{BB962C8B-B14F-4D97-AF65-F5344CB8AC3E}">
        <p14:creationId xmlns:p14="http://schemas.microsoft.com/office/powerpoint/2010/main" val="959693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9C1A95-2B10-83F0-F41A-71A293D3CD6B}"/>
              </a:ext>
            </a:extLst>
          </p:cNvPr>
          <p:cNvSpPr>
            <a:spLocks noGrp="1"/>
          </p:cNvSpPr>
          <p:nvPr>
            <p:ph type="ctrTitle"/>
          </p:nvPr>
        </p:nvSpPr>
        <p:spPr/>
        <p:txBody>
          <a:bodyPr/>
          <a:lstStyle/>
          <a:p>
            <a:r>
              <a:rPr lang="sv-SE" dirty="0"/>
              <a:t>Välfärdsteknik inom äldreomsorgen</a:t>
            </a:r>
          </a:p>
        </p:txBody>
      </p:sp>
      <p:sp>
        <p:nvSpPr>
          <p:cNvPr id="6" name="Subtitle 5">
            <a:extLst>
              <a:ext uri="{FF2B5EF4-FFF2-40B4-BE49-F238E27FC236}">
                <a16:creationId xmlns:a16="http://schemas.microsoft.com/office/drawing/2014/main" id="{34D135DF-4828-5B32-EA0B-24AFAEC6CA59}"/>
              </a:ext>
            </a:extLst>
          </p:cNvPr>
          <p:cNvSpPr>
            <a:spLocks noGrp="1"/>
          </p:cNvSpPr>
          <p:nvPr>
            <p:ph type="subTitle" idx="1"/>
          </p:nvPr>
        </p:nvSpPr>
        <p:spPr/>
        <p:txBody>
          <a:bodyPr/>
          <a:lstStyle/>
          <a:p>
            <a:r>
              <a:rPr lang="sv-SE" dirty="0"/>
              <a:t>Enheten för digitalt stöd och säkerhet</a:t>
            </a:r>
          </a:p>
        </p:txBody>
      </p:sp>
      <p:sp>
        <p:nvSpPr>
          <p:cNvPr id="4" name="Platshållare för datum 3">
            <a:extLst>
              <a:ext uri="{FF2B5EF4-FFF2-40B4-BE49-F238E27FC236}">
                <a16:creationId xmlns:a16="http://schemas.microsoft.com/office/drawing/2014/main" id="{C16062EC-2243-4562-97BE-9EA24638313B}"/>
              </a:ext>
            </a:extLst>
          </p:cNvPr>
          <p:cNvSpPr>
            <a:spLocks noGrp="1"/>
          </p:cNvSpPr>
          <p:nvPr>
            <p:ph type="dt" sz="half" idx="10"/>
          </p:nvPr>
        </p:nvSpPr>
        <p:spPr/>
        <p:txBody>
          <a:bodyPr/>
          <a:lstStyle/>
          <a:p>
            <a:fld id="{E15900BA-5696-43D6-952F-3A551C5FAE03}" type="datetime1">
              <a:rPr lang="sv-SE" smtClean="0"/>
              <a:pPr/>
              <a:t>2025-03-03</a:t>
            </a:fld>
            <a:endParaRPr lang="sv-SE" dirty="0"/>
          </a:p>
        </p:txBody>
      </p:sp>
      <p:sp>
        <p:nvSpPr>
          <p:cNvPr id="7" name="Text Placeholder 6">
            <a:extLst>
              <a:ext uri="{FF2B5EF4-FFF2-40B4-BE49-F238E27FC236}">
                <a16:creationId xmlns:a16="http://schemas.microsoft.com/office/drawing/2014/main" id="{777D544B-8201-A933-3E0B-DDB2A7A27496}"/>
              </a:ext>
            </a:extLst>
          </p:cNvPr>
          <p:cNvSpPr>
            <a:spLocks noGrp="1"/>
          </p:cNvSpPr>
          <p:nvPr>
            <p:ph type="body" sz="quarter" idx="13"/>
          </p:nvPr>
        </p:nvSpPr>
        <p:spPr/>
        <p:txBody>
          <a:bodyPr/>
          <a:lstStyle/>
          <a:p>
            <a:endParaRPr lang="sv-SE" dirty="0"/>
          </a:p>
        </p:txBody>
      </p:sp>
    </p:spTree>
    <p:extLst>
      <p:ext uri="{BB962C8B-B14F-4D97-AF65-F5344CB8AC3E}">
        <p14:creationId xmlns:p14="http://schemas.microsoft.com/office/powerpoint/2010/main" val="1318720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1D30FB-238A-0636-0AD3-E6F03FFB3CF5}"/>
              </a:ext>
            </a:extLst>
          </p:cNvPr>
          <p:cNvSpPr>
            <a:spLocks noGrp="1"/>
          </p:cNvSpPr>
          <p:nvPr>
            <p:ph type="title"/>
          </p:nvPr>
        </p:nvSpPr>
        <p:spPr/>
        <p:txBody>
          <a:bodyPr/>
          <a:lstStyle/>
          <a:p>
            <a:r>
              <a:rPr lang="sv-SE" dirty="0"/>
              <a:t>Tillbakablick från mars 2023</a:t>
            </a:r>
          </a:p>
        </p:txBody>
      </p:sp>
      <p:sp>
        <p:nvSpPr>
          <p:cNvPr id="10" name="Text Placeholder 9">
            <a:extLst>
              <a:ext uri="{FF2B5EF4-FFF2-40B4-BE49-F238E27FC236}">
                <a16:creationId xmlns:a16="http://schemas.microsoft.com/office/drawing/2014/main" id="{12D828D6-F797-8A72-DDAD-F2F7D16D60C2}"/>
              </a:ext>
            </a:extLst>
          </p:cNvPr>
          <p:cNvSpPr>
            <a:spLocks noGrp="1"/>
          </p:cNvSpPr>
          <p:nvPr>
            <p:ph type="body" idx="13"/>
          </p:nvPr>
        </p:nvSpPr>
        <p:spPr/>
        <p:txBody>
          <a:bodyPr/>
          <a:lstStyle/>
          <a:p>
            <a:endParaRPr lang="sv-SE" dirty="0"/>
          </a:p>
        </p:txBody>
      </p:sp>
      <p:sp>
        <p:nvSpPr>
          <p:cNvPr id="6" name="Content Placeholder 5">
            <a:extLst>
              <a:ext uri="{FF2B5EF4-FFF2-40B4-BE49-F238E27FC236}">
                <a16:creationId xmlns:a16="http://schemas.microsoft.com/office/drawing/2014/main" id="{12BE8B60-4E76-C6F6-5559-D1CEABEE92B4}"/>
              </a:ext>
            </a:extLst>
          </p:cNvPr>
          <p:cNvSpPr>
            <a:spLocks noGrp="1"/>
          </p:cNvSpPr>
          <p:nvPr>
            <p:ph idx="1"/>
          </p:nvPr>
        </p:nvSpPr>
        <p:spPr/>
        <p:txBody>
          <a:bodyPr/>
          <a:lstStyle/>
          <a:p>
            <a:r>
              <a:rPr lang="sv-SE" dirty="0"/>
              <a:t>Digitala inköp för hemtjänsten</a:t>
            </a:r>
          </a:p>
          <a:p>
            <a:r>
              <a:rPr lang="sv-SE" dirty="0"/>
              <a:t>Modernisering av trygghetslarm på särskilt boende</a:t>
            </a:r>
          </a:p>
          <a:p>
            <a:r>
              <a:rPr lang="sv-SE" dirty="0"/>
              <a:t>Läkemedelspåminnare</a:t>
            </a:r>
          </a:p>
          <a:p>
            <a:r>
              <a:rPr lang="sv-SE" dirty="0"/>
              <a:t>Mobila trygghetslarm / GPS</a:t>
            </a:r>
          </a:p>
        </p:txBody>
      </p:sp>
      <p:sp>
        <p:nvSpPr>
          <p:cNvPr id="5" name="Platshållare för datum 4">
            <a:extLst>
              <a:ext uri="{FF2B5EF4-FFF2-40B4-BE49-F238E27FC236}">
                <a16:creationId xmlns:a16="http://schemas.microsoft.com/office/drawing/2014/main" id="{62464326-F135-4639-9679-82BF6B22BED4}"/>
              </a:ext>
            </a:extLst>
          </p:cNvPr>
          <p:cNvSpPr>
            <a:spLocks noGrp="1"/>
          </p:cNvSpPr>
          <p:nvPr>
            <p:ph type="dt" sz="half" idx="10"/>
          </p:nvPr>
        </p:nvSpPr>
        <p:spPr/>
        <p:txBody>
          <a:bodyPr/>
          <a:lstStyle/>
          <a:p>
            <a:fld id="{5E85C343-B454-483E-91FF-7A001E093D90}" type="datetime1">
              <a:rPr lang="sv-SE" smtClean="0"/>
              <a:t>2025-03-03</a:t>
            </a:fld>
            <a:endParaRPr lang="sv-SE" dirty="0"/>
          </a:p>
        </p:txBody>
      </p:sp>
    </p:spTree>
    <p:extLst>
      <p:ext uri="{BB962C8B-B14F-4D97-AF65-F5344CB8AC3E}">
        <p14:creationId xmlns:p14="http://schemas.microsoft.com/office/powerpoint/2010/main" val="536923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82715-64F0-7772-CE83-5DA5076B4C05}"/>
              </a:ext>
            </a:extLst>
          </p:cNvPr>
          <p:cNvSpPr>
            <a:spLocks noGrp="1"/>
          </p:cNvSpPr>
          <p:nvPr>
            <p:ph type="title"/>
          </p:nvPr>
        </p:nvSpPr>
        <p:spPr/>
        <p:txBody>
          <a:bodyPr/>
          <a:lstStyle/>
          <a:p>
            <a:r>
              <a:rPr lang="sv-SE" dirty="0"/>
              <a:t>Nya tester / projekt</a:t>
            </a:r>
          </a:p>
        </p:txBody>
      </p:sp>
      <p:sp>
        <p:nvSpPr>
          <p:cNvPr id="3" name="Platshållare för text 2">
            <a:extLst>
              <a:ext uri="{FF2B5EF4-FFF2-40B4-BE49-F238E27FC236}">
                <a16:creationId xmlns:a16="http://schemas.microsoft.com/office/drawing/2014/main" id="{2B5BA0D8-AC5F-C6E5-4663-1BAD8941498E}"/>
              </a:ext>
            </a:extLst>
          </p:cNvPr>
          <p:cNvSpPr>
            <a:spLocks noGrp="1"/>
          </p:cNvSpPr>
          <p:nvPr>
            <p:ph type="body" idx="13"/>
          </p:nvPr>
        </p:nvSpPr>
        <p:spPr/>
        <p:txBody>
          <a:bodyPr/>
          <a:lstStyle/>
          <a:p>
            <a:endParaRPr lang="sv-SE"/>
          </a:p>
        </p:txBody>
      </p:sp>
      <p:sp>
        <p:nvSpPr>
          <p:cNvPr id="4" name="Platshållare för innehåll 3">
            <a:extLst>
              <a:ext uri="{FF2B5EF4-FFF2-40B4-BE49-F238E27FC236}">
                <a16:creationId xmlns:a16="http://schemas.microsoft.com/office/drawing/2014/main" id="{4FD01636-C654-304F-51AB-7E99469A4E79}"/>
              </a:ext>
            </a:extLst>
          </p:cNvPr>
          <p:cNvSpPr>
            <a:spLocks noGrp="1"/>
          </p:cNvSpPr>
          <p:nvPr>
            <p:ph idx="1"/>
          </p:nvPr>
        </p:nvSpPr>
        <p:spPr/>
        <p:txBody>
          <a:bodyPr/>
          <a:lstStyle/>
          <a:p>
            <a:r>
              <a:rPr lang="sv-SE" dirty="0"/>
              <a:t>Falldetektion / Fallprevention inom särskilt boende</a:t>
            </a:r>
          </a:p>
          <a:p>
            <a:r>
              <a:rPr lang="sv-SE" dirty="0"/>
              <a:t>Utredning kring digital tillsyn inom särskilt boende (nattetid)</a:t>
            </a:r>
          </a:p>
          <a:p>
            <a:r>
              <a:rPr lang="sv-SE" dirty="0"/>
              <a:t>Sensorer i inkontinensskydd </a:t>
            </a:r>
          </a:p>
          <a:p>
            <a:r>
              <a:rPr lang="sv-SE" dirty="0"/>
              <a:t>Utrullning av hotell-lås till demensenheterna</a:t>
            </a:r>
          </a:p>
          <a:p>
            <a:r>
              <a:rPr lang="sv-SE" dirty="0" err="1"/>
              <a:t>IoT</a:t>
            </a:r>
            <a:endParaRPr lang="sv-SE" dirty="0"/>
          </a:p>
          <a:p>
            <a:endParaRPr lang="sv-SE" dirty="0"/>
          </a:p>
          <a:p>
            <a:endParaRPr lang="sv-SE" dirty="0"/>
          </a:p>
        </p:txBody>
      </p:sp>
      <p:sp>
        <p:nvSpPr>
          <p:cNvPr id="5" name="Platshållare för datum 4">
            <a:extLst>
              <a:ext uri="{FF2B5EF4-FFF2-40B4-BE49-F238E27FC236}">
                <a16:creationId xmlns:a16="http://schemas.microsoft.com/office/drawing/2014/main" id="{00FE9957-5DF0-73CE-497F-FBEA627FA6CB}"/>
              </a:ext>
            </a:extLst>
          </p:cNvPr>
          <p:cNvSpPr>
            <a:spLocks noGrp="1"/>
          </p:cNvSpPr>
          <p:nvPr>
            <p:ph type="dt" sz="half" idx="10"/>
          </p:nvPr>
        </p:nvSpPr>
        <p:spPr/>
        <p:txBody>
          <a:bodyPr/>
          <a:lstStyle/>
          <a:p>
            <a:fld id="{9BFF88D2-35D6-40AF-9536-37D255975B03}" type="datetime1">
              <a:rPr lang="sv-SE" smtClean="0"/>
              <a:t>2025-03-03</a:t>
            </a:fld>
            <a:endParaRPr lang="sv-SE" dirty="0"/>
          </a:p>
        </p:txBody>
      </p:sp>
    </p:spTree>
    <p:extLst>
      <p:ext uri="{BB962C8B-B14F-4D97-AF65-F5344CB8AC3E}">
        <p14:creationId xmlns:p14="http://schemas.microsoft.com/office/powerpoint/2010/main" val="3730536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61729B-348F-3C37-B30F-B20C29421305}"/>
              </a:ext>
            </a:extLst>
          </p:cNvPr>
          <p:cNvSpPr>
            <a:spLocks noGrp="1"/>
          </p:cNvSpPr>
          <p:nvPr>
            <p:ph type="title"/>
          </p:nvPr>
        </p:nvSpPr>
        <p:spPr>
          <a:xfrm>
            <a:off x="676275" y="457200"/>
            <a:ext cx="10823575" cy="1119239"/>
          </a:xfrm>
        </p:spPr>
        <p:txBody>
          <a:bodyPr anchor="b">
            <a:normAutofit/>
          </a:bodyPr>
          <a:lstStyle/>
          <a:p>
            <a:r>
              <a:rPr lang="sv-SE" dirty="0"/>
              <a:t>Falldetektion / Fallprevention</a:t>
            </a:r>
          </a:p>
        </p:txBody>
      </p:sp>
      <p:sp>
        <p:nvSpPr>
          <p:cNvPr id="17" name="Platshållare för innehåll 8">
            <a:extLst>
              <a:ext uri="{FF2B5EF4-FFF2-40B4-BE49-F238E27FC236}">
                <a16:creationId xmlns:a16="http://schemas.microsoft.com/office/drawing/2014/main" id="{75F75158-360D-CC9C-26EE-72D43301A4D1}"/>
              </a:ext>
            </a:extLst>
          </p:cNvPr>
          <p:cNvSpPr>
            <a:spLocks noGrp="1"/>
          </p:cNvSpPr>
          <p:nvPr>
            <p:ph idx="1"/>
          </p:nvPr>
        </p:nvSpPr>
        <p:spPr>
          <a:xfrm>
            <a:off x="676275" y="1895475"/>
            <a:ext cx="10823575" cy="3867150"/>
          </a:xfrm>
        </p:spPr>
        <p:txBody>
          <a:bodyPr>
            <a:normAutofit/>
          </a:bodyPr>
          <a:lstStyle/>
          <a:p>
            <a:r>
              <a:rPr lang="sv-SE" dirty="0"/>
              <a:t>Tester genomförs med olika tekniska lösningar</a:t>
            </a:r>
          </a:p>
          <a:p>
            <a:r>
              <a:rPr lang="sv-SE" dirty="0"/>
              <a:t>Just nu ca 15 kameror/sensorer igång på två äldreboenden</a:t>
            </a:r>
          </a:p>
          <a:p>
            <a:r>
              <a:rPr lang="sv-SE" dirty="0"/>
              <a:t>Arbetssättet blir avgörande på utfallet</a:t>
            </a:r>
          </a:p>
          <a:p>
            <a:endParaRPr lang="sv-SE" dirty="0"/>
          </a:p>
        </p:txBody>
      </p:sp>
      <p:sp>
        <p:nvSpPr>
          <p:cNvPr id="5" name="Platshållare för datum 4">
            <a:extLst>
              <a:ext uri="{FF2B5EF4-FFF2-40B4-BE49-F238E27FC236}">
                <a16:creationId xmlns:a16="http://schemas.microsoft.com/office/drawing/2014/main" id="{BA82ED6C-062E-6576-445B-B552481368B1}"/>
              </a:ext>
            </a:extLst>
          </p:cNvPr>
          <p:cNvSpPr>
            <a:spLocks noGrp="1"/>
          </p:cNvSpPr>
          <p:nvPr>
            <p:ph type="dt" sz="half" idx="10"/>
          </p:nvPr>
        </p:nvSpPr>
        <p:spPr>
          <a:xfrm>
            <a:off x="336221" y="275693"/>
            <a:ext cx="896937" cy="181508"/>
          </a:xfrm>
        </p:spPr>
        <p:txBody>
          <a:bodyPr anchor="t">
            <a:normAutofit/>
          </a:bodyPr>
          <a:lstStyle/>
          <a:p>
            <a:pPr>
              <a:lnSpc>
                <a:spcPct val="90000"/>
              </a:lnSpc>
              <a:spcAft>
                <a:spcPts val="600"/>
              </a:spcAft>
            </a:pPr>
            <a:fld id="{9BFF88D2-35D6-40AF-9536-37D255975B03}" type="datetime1">
              <a:rPr lang="sv-SE" smtClean="0"/>
              <a:pPr>
                <a:lnSpc>
                  <a:spcPct val="90000"/>
                </a:lnSpc>
                <a:spcAft>
                  <a:spcPts val="600"/>
                </a:spcAft>
              </a:pPr>
              <a:t>2025-03-03</a:t>
            </a:fld>
            <a:endParaRPr lang="sv-SE"/>
          </a:p>
        </p:txBody>
      </p:sp>
      <p:pic>
        <p:nvPicPr>
          <p:cNvPr id="12" name="Bildobjekt 11">
            <a:extLst>
              <a:ext uri="{FF2B5EF4-FFF2-40B4-BE49-F238E27FC236}">
                <a16:creationId xmlns:a16="http://schemas.microsoft.com/office/drawing/2014/main" id="{FC810B60-0B62-462A-C069-389B7BBC97BF}"/>
              </a:ext>
            </a:extLst>
          </p:cNvPr>
          <p:cNvPicPr>
            <a:picLocks noChangeAspect="1"/>
          </p:cNvPicPr>
          <p:nvPr/>
        </p:nvPicPr>
        <p:blipFill>
          <a:blip r:embed="rId2"/>
          <a:stretch>
            <a:fillRect/>
          </a:stretch>
        </p:blipFill>
        <p:spPr>
          <a:xfrm>
            <a:off x="7359659" y="2766951"/>
            <a:ext cx="4156066" cy="2876921"/>
          </a:xfrm>
          <a:prstGeom prst="rect">
            <a:avLst/>
          </a:prstGeom>
        </p:spPr>
      </p:pic>
    </p:spTree>
    <p:extLst>
      <p:ext uri="{BB962C8B-B14F-4D97-AF65-F5344CB8AC3E}">
        <p14:creationId xmlns:p14="http://schemas.microsoft.com/office/powerpoint/2010/main" val="1699070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26C608-6777-ACDD-977C-C94217EB2D28}"/>
              </a:ext>
            </a:extLst>
          </p:cNvPr>
          <p:cNvSpPr>
            <a:spLocks noGrp="1"/>
          </p:cNvSpPr>
          <p:nvPr>
            <p:ph type="title"/>
          </p:nvPr>
        </p:nvSpPr>
        <p:spPr/>
        <p:txBody>
          <a:bodyPr/>
          <a:lstStyle/>
          <a:p>
            <a:r>
              <a:rPr lang="sv-SE" dirty="0"/>
              <a:t>Digital tillsyn nattetid på särskilt boende</a:t>
            </a:r>
          </a:p>
        </p:txBody>
      </p:sp>
      <p:sp>
        <p:nvSpPr>
          <p:cNvPr id="3" name="Platshållare för innehåll 2">
            <a:extLst>
              <a:ext uri="{FF2B5EF4-FFF2-40B4-BE49-F238E27FC236}">
                <a16:creationId xmlns:a16="http://schemas.microsoft.com/office/drawing/2014/main" id="{59EAFE64-455C-692B-80EA-3D466DAE6FAB}"/>
              </a:ext>
            </a:extLst>
          </p:cNvPr>
          <p:cNvSpPr>
            <a:spLocks noGrp="1"/>
          </p:cNvSpPr>
          <p:nvPr>
            <p:ph idx="1"/>
          </p:nvPr>
        </p:nvSpPr>
        <p:spPr/>
        <p:txBody>
          <a:bodyPr/>
          <a:lstStyle/>
          <a:p>
            <a:r>
              <a:rPr lang="sv-SE" dirty="0"/>
              <a:t>Förstudie tillsammans med ett äldreboende</a:t>
            </a:r>
            <a:br>
              <a:rPr lang="sv-SE" dirty="0"/>
            </a:br>
            <a:r>
              <a:rPr lang="sv-SE" dirty="0"/>
              <a:t>- Vad har man för rutiner på natten</a:t>
            </a:r>
            <a:br>
              <a:rPr lang="sv-SE" dirty="0"/>
            </a:br>
            <a:r>
              <a:rPr lang="sv-SE" dirty="0"/>
              <a:t>- Hur mycket tid läggs på tillsyn</a:t>
            </a:r>
            <a:br>
              <a:rPr lang="sv-SE" dirty="0"/>
            </a:br>
            <a:r>
              <a:rPr lang="sv-SE" dirty="0"/>
              <a:t>- Vad vill vi uppnå med en digital tillsyn? Mer effektivitet, men kan vi bli ”lurade” i en falsk trygghet då det blir en överblicksbild</a:t>
            </a:r>
          </a:p>
          <a:p>
            <a:endParaRPr lang="sv-SE" dirty="0"/>
          </a:p>
        </p:txBody>
      </p:sp>
      <p:sp>
        <p:nvSpPr>
          <p:cNvPr id="4" name="Platshållare för datum 3">
            <a:extLst>
              <a:ext uri="{FF2B5EF4-FFF2-40B4-BE49-F238E27FC236}">
                <a16:creationId xmlns:a16="http://schemas.microsoft.com/office/drawing/2014/main" id="{3FB8AABE-B714-624A-9501-C803D8141CE5}"/>
              </a:ext>
            </a:extLst>
          </p:cNvPr>
          <p:cNvSpPr>
            <a:spLocks noGrp="1"/>
          </p:cNvSpPr>
          <p:nvPr>
            <p:ph type="dt" sz="half" idx="10"/>
          </p:nvPr>
        </p:nvSpPr>
        <p:spPr/>
        <p:txBody>
          <a:bodyPr/>
          <a:lstStyle/>
          <a:p>
            <a:fld id="{D15890F2-94F8-491F-A265-13C506D041A8}" type="datetime1">
              <a:rPr lang="sv-SE" smtClean="0"/>
              <a:t>2025-03-03</a:t>
            </a:fld>
            <a:endParaRPr lang="sv-SE" dirty="0"/>
          </a:p>
        </p:txBody>
      </p:sp>
      <p:pic>
        <p:nvPicPr>
          <p:cNvPr id="6" name="Bildobjekt 5" descr="En bild som visar bok, text, kamera, bokskåp&#10;&#10;AI-genererat innehåll kan vara felaktigt.">
            <a:extLst>
              <a:ext uri="{FF2B5EF4-FFF2-40B4-BE49-F238E27FC236}">
                <a16:creationId xmlns:a16="http://schemas.microsoft.com/office/drawing/2014/main" id="{D123103A-1346-0A56-7C84-728BB6F5F7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7625" y="3562349"/>
            <a:ext cx="3621214" cy="2041525"/>
          </a:xfrm>
          <a:prstGeom prst="rect">
            <a:avLst/>
          </a:prstGeom>
        </p:spPr>
      </p:pic>
    </p:spTree>
    <p:extLst>
      <p:ext uri="{BB962C8B-B14F-4D97-AF65-F5344CB8AC3E}">
        <p14:creationId xmlns:p14="http://schemas.microsoft.com/office/powerpoint/2010/main" val="938745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237C36-FE00-3BBA-6575-16D74B092DCB}"/>
              </a:ext>
            </a:extLst>
          </p:cNvPr>
          <p:cNvSpPr>
            <a:spLocks noGrp="1"/>
          </p:cNvSpPr>
          <p:nvPr>
            <p:ph type="title"/>
          </p:nvPr>
        </p:nvSpPr>
        <p:spPr/>
        <p:txBody>
          <a:bodyPr/>
          <a:lstStyle/>
          <a:p>
            <a:r>
              <a:rPr lang="sv-SE" dirty="0"/>
              <a:t>Sensorer i inkontinensskydd</a:t>
            </a:r>
          </a:p>
        </p:txBody>
      </p:sp>
      <p:sp>
        <p:nvSpPr>
          <p:cNvPr id="3" name="Platshållare för innehåll 2">
            <a:extLst>
              <a:ext uri="{FF2B5EF4-FFF2-40B4-BE49-F238E27FC236}">
                <a16:creationId xmlns:a16="http://schemas.microsoft.com/office/drawing/2014/main" id="{AC6267F0-5945-E212-6E15-E0C6A6117E7E}"/>
              </a:ext>
            </a:extLst>
          </p:cNvPr>
          <p:cNvSpPr>
            <a:spLocks noGrp="1"/>
          </p:cNvSpPr>
          <p:nvPr>
            <p:ph idx="1"/>
          </p:nvPr>
        </p:nvSpPr>
        <p:spPr/>
        <p:txBody>
          <a:bodyPr/>
          <a:lstStyle/>
          <a:p>
            <a:r>
              <a:rPr lang="sv-SE" dirty="0"/>
              <a:t>Tester genomfördes på ett äldreboende under senhösten</a:t>
            </a:r>
          </a:p>
          <a:p>
            <a:r>
              <a:rPr lang="sv-SE" dirty="0"/>
              <a:t>Sensorerna mäter mängden urin och visar statistik på när de största mängderna kommer. Skulle kunna användas för att ”toa-passa”, </a:t>
            </a:r>
            <a:br>
              <a:rPr lang="sv-SE" dirty="0"/>
            </a:br>
            <a:r>
              <a:rPr lang="sv-SE" dirty="0"/>
              <a:t>men även för att se till att rätt inkontinensskydd </a:t>
            </a:r>
            <a:br>
              <a:rPr lang="sv-SE" dirty="0"/>
            </a:br>
            <a:r>
              <a:rPr lang="sv-SE" dirty="0"/>
              <a:t>används till rätt medborgare. </a:t>
            </a:r>
            <a:br>
              <a:rPr lang="sv-SE" dirty="0"/>
            </a:br>
            <a:r>
              <a:rPr lang="sv-SE" dirty="0"/>
              <a:t>Mätningar görs idag manuellt.</a:t>
            </a:r>
          </a:p>
          <a:p>
            <a:r>
              <a:rPr lang="sv-SE" dirty="0"/>
              <a:t>Minskar störd nattsömn</a:t>
            </a:r>
          </a:p>
          <a:p>
            <a:r>
              <a:rPr lang="sv-SE" dirty="0"/>
              <a:t>Kan potentiellt användas i ordinärt boende </a:t>
            </a:r>
            <a:br>
              <a:rPr lang="sv-SE" dirty="0"/>
            </a:br>
            <a:r>
              <a:rPr lang="sv-SE" dirty="0"/>
              <a:t>för att minska åkandet på ”fasta byten” nattetid</a:t>
            </a:r>
          </a:p>
          <a:p>
            <a:endParaRPr lang="sv-SE" dirty="0"/>
          </a:p>
        </p:txBody>
      </p:sp>
      <p:sp>
        <p:nvSpPr>
          <p:cNvPr id="4" name="Platshållare för datum 3">
            <a:extLst>
              <a:ext uri="{FF2B5EF4-FFF2-40B4-BE49-F238E27FC236}">
                <a16:creationId xmlns:a16="http://schemas.microsoft.com/office/drawing/2014/main" id="{5AB3A9EB-A9E3-34F9-4148-FFC82275339A}"/>
              </a:ext>
            </a:extLst>
          </p:cNvPr>
          <p:cNvSpPr>
            <a:spLocks noGrp="1"/>
          </p:cNvSpPr>
          <p:nvPr>
            <p:ph type="dt" sz="half" idx="10"/>
          </p:nvPr>
        </p:nvSpPr>
        <p:spPr/>
        <p:txBody>
          <a:bodyPr/>
          <a:lstStyle/>
          <a:p>
            <a:fld id="{D15890F2-94F8-491F-A265-13C506D041A8}" type="datetime1">
              <a:rPr lang="sv-SE" smtClean="0"/>
              <a:t>2025-03-03</a:t>
            </a:fld>
            <a:endParaRPr lang="sv-SE" dirty="0"/>
          </a:p>
        </p:txBody>
      </p:sp>
      <p:pic>
        <p:nvPicPr>
          <p:cNvPr id="6" name="Bildobjekt 5">
            <a:extLst>
              <a:ext uri="{FF2B5EF4-FFF2-40B4-BE49-F238E27FC236}">
                <a16:creationId xmlns:a16="http://schemas.microsoft.com/office/drawing/2014/main" id="{A044F67A-534A-9A82-05B4-617B2BED6FA4}"/>
              </a:ext>
            </a:extLst>
          </p:cNvPr>
          <p:cNvPicPr>
            <a:picLocks noChangeAspect="1"/>
          </p:cNvPicPr>
          <p:nvPr/>
        </p:nvPicPr>
        <p:blipFill>
          <a:blip r:embed="rId2"/>
          <a:stretch>
            <a:fillRect/>
          </a:stretch>
        </p:blipFill>
        <p:spPr>
          <a:xfrm>
            <a:off x="6306001" y="2825260"/>
            <a:ext cx="5568048" cy="2489690"/>
          </a:xfrm>
          <a:prstGeom prst="rect">
            <a:avLst/>
          </a:prstGeom>
        </p:spPr>
      </p:pic>
    </p:spTree>
    <p:extLst>
      <p:ext uri="{BB962C8B-B14F-4D97-AF65-F5344CB8AC3E}">
        <p14:creationId xmlns:p14="http://schemas.microsoft.com/office/powerpoint/2010/main" val="3669435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A8B4D6-3B38-3D19-BF90-A6AF4891EC03}"/>
              </a:ext>
            </a:extLst>
          </p:cNvPr>
          <p:cNvSpPr>
            <a:spLocks noGrp="1"/>
          </p:cNvSpPr>
          <p:nvPr>
            <p:ph type="title"/>
          </p:nvPr>
        </p:nvSpPr>
        <p:spPr>
          <a:xfrm>
            <a:off x="676276" y="457200"/>
            <a:ext cx="5112000" cy="1119239"/>
          </a:xfrm>
        </p:spPr>
        <p:txBody>
          <a:bodyPr anchor="b">
            <a:normAutofit/>
          </a:bodyPr>
          <a:lstStyle/>
          <a:p>
            <a:r>
              <a:rPr lang="sv-SE" err="1"/>
              <a:t>Hotell-lås</a:t>
            </a:r>
            <a:endParaRPr lang="sv-SE" dirty="0" err="1"/>
          </a:p>
        </p:txBody>
      </p:sp>
      <p:sp>
        <p:nvSpPr>
          <p:cNvPr id="1033" name="Text Placeholder 2">
            <a:extLst>
              <a:ext uri="{FF2B5EF4-FFF2-40B4-BE49-F238E27FC236}">
                <a16:creationId xmlns:a16="http://schemas.microsoft.com/office/drawing/2014/main" id="{28991D5E-BEB8-36DB-3511-62E331B65E85}"/>
              </a:ext>
            </a:extLst>
          </p:cNvPr>
          <p:cNvSpPr>
            <a:spLocks noGrp="1"/>
          </p:cNvSpPr>
          <p:nvPr>
            <p:ph type="body" idx="1"/>
          </p:nvPr>
        </p:nvSpPr>
        <p:spPr>
          <a:xfrm>
            <a:off x="676275" y="1962150"/>
            <a:ext cx="5112000" cy="288926"/>
          </a:xfrm>
        </p:spPr>
        <p:txBody>
          <a:bodyPr/>
          <a:lstStyle/>
          <a:p>
            <a:endParaRPr lang="en-US"/>
          </a:p>
        </p:txBody>
      </p:sp>
      <p:sp>
        <p:nvSpPr>
          <p:cNvPr id="3" name="Platshållare för innehåll 2">
            <a:extLst>
              <a:ext uri="{FF2B5EF4-FFF2-40B4-BE49-F238E27FC236}">
                <a16:creationId xmlns:a16="http://schemas.microsoft.com/office/drawing/2014/main" id="{C1EE9510-E67F-7ACB-4412-818EC1F87BA8}"/>
              </a:ext>
            </a:extLst>
          </p:cNvPr>
          <p:cNvSpPr>
            <a:spLocks noGrp="1"/>
          </p:cNvSpPr>
          <p:nvPr>
            <p:ph sz="half" idx="2"/>
          </p:nvPr>
        </p:nvSpPr>
        <p:spPr>
          <a:xfrm>
            <a:off x="676275" y="2505075"/>
            <a:ext cx="5112000" cy="3314700"/>
          </a:xfrm>
        </p:spPr>
        <p:txBody>
          <a:bodyPr>
            <a:normAutofit/>
          </a:bodyPr>
          <a:lstStyle/>
          <a:p>
            <a:r>
              <a:rPr lang="sv-SE" dirty="0"/>
              <a:t>Dörren låses upp när medborgaren närmar sig</a:t>
            </a:r>
          </a:p>
          <a:p>
            <a:r>
              <a:rPr lang="sv-SE" dirty="0"/>
              <a:t>Förhindrar personer som inte bor i lägenheten att gå in</a:t>
            </a:r>
          </a:p>
          <a:p>
            <a:r>
              <a:rPr lang="sv-SE" dirty="0"/>
              <a:t>Alltid öppningsbar från insidan</a:t>
            </a:r>
          </a:p>
          <a:p>
            <a:r>
              <a:rPr lang="sv-SE" dirty="0"/>
              <a:t>Personalen låser upp med mobiltelefonen</a:t>
            </a:r>
          </a:p>
        </p:txBody>
      </p:sp>
      <p:sp>
        <p:nvSpPr>
          <p:cNvPr id="4" name="Platshållare för datum 3">
            <a:extLst>
              <a:ext uri="{FF2B5EF4-FFF2-40B4-BE49-F238E27FC236}">
                <a16:creationId xmlns:a16="http://schemas.microsoft.com/office/drawing/2014/main" id="{9C45C2FE-C147-00C4-BB34-43ADED432DCD}"/>
              </a:ext>
            </a:extLst>
          </p:cNvPr>
          <p:cNvSpPr>
            <a:spLocks noGrp="1"/>
          </p:cNvSpPr>
          <p:nvPr>
            <p:ph type="dt" sz="half" idx="10"/>
          </p:nvPr>
        </p:nvSpPr>
        <p:spPr>
          <a:xfrm>
            <a:off x="336221" y="275693"/>
            <a:ext cx="896937" cy="181508"/>
          </a:xfrm>
        </p:spPr>
        <p:txBody>
          <a:bodyPr anchor="t">
            <a:normAutofit/>
          </a:bodyPr>
          <a:lstStyle/>
          <a:p>
            <a:pPr>
              <a:lnSpc>
                <a:spcPct val="90000"/>
              </a:lnSpc>
              <a:spcAft>
                <a:spcPts val="600"/>
              </a:spcAft>
            </a:pPr>
            <a:fld id="{D15890F2-94F8-491F-A265-13C506D041A8}" type="datetime1">
              <a:rPr lang="sv-SE" smtClean="0"/>
              <a:pPr>
                <a:lnSpc>
                  <a:spcPct val="90000"/>
                </a:lnSpc>
                <a:spcAft>
                  <a:spcPts val="600"/>
                </a:spcAft>
              </a:pPr>
              <a:t>2025-03-03</a:t>
            </a:fld>
            <a:endParaRPr lang="sv-SE"/>
          </a:p>
        </p:txBody>
      </p:sp>
      <p:pic>
        <p:nvPicPr>
          <p:cNvPr id="1028" name="Picture 4">
            <a:extLst>
              <a:ext uri="{FF2B5EF4-FFF2-40B4-BE49-F238E27FC236}">
                <a16:creationId xmlns:a16="http://schemas.microsoft.com/office/drawing/2014/main" id="{73DA018D-543C-BD12-02EF-99411209525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6000" y="1513155"/>
            <a:ext cx="5770563" cy="3736439"/>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9431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USERVALUE" val="regFörvaltning"/>
</p:tagLst>
</file>

<file path=ppt/tags/tag2.xml><?xml version="1.0" encoding="utf-8"?>
<p:tagLst xmlns:a="http://schemas.openxmlformats.org/drawingml/2006/main" xmlns:r="http://schemas.openxmlformats.org/officeDocument/2006/relationships" xmlns:p="http://schemas.openxmlformats.org/presentationml/2006/main">
  <p:tag name="USERVALUE" val="regFörvaltning"/>
</p:tagLst>
</file>

<file path=ppt/tags/tag3.xml><?xml version="1.0" encoding="utf-8"?>
<p:tagLst xmlns:a="http://schemas.openxmlformats.org/drawingml/2006/main" xmlns:r="http://schemas.openxmlformats.org/officeDocument/2006/relationships" xmlns:p="http://schemas.openxmlformats.org/presentationml/2006/main">
  <p:tag name="USERVALUE" val="regFörvaltning"/>
</p:tagLst>
</file>

<file path=ppt/tags/tag4.xml><?xml version="1.0" encoding="utf-8"?>
<p:tagLst xmlns:a="http://schemas.openxmlformats.org/drawingml/2006/main" xmlns:r="http://schemas.openxmlformats.org/officeDocument/2006/relationships" xmlns:p="http://schemas.openxmlformats.org/presentationml/2006/main">
  <p:tag name="USERVALUE" val="regFörvaltning"/>
</p:tagLst>
</file>

<file path=ppt/theme/theme1.xml><?xml version="1.0" encoding="utf-8"?>
<a:theme xmlns:a="http://schemas.openxmlformats.org/drawingml/2006/main" name="Jönköping - Mörk">
  <a:themeElements>
    <a:clrScheme name="Jönköping">
      <a:dk1>
        <a:sysClr val="windowText" lastClr="000000"/>
      </a:dk1>
      <a:lt1>
        <a:sysClr val="window" lastClr="FFFFFF"/>
      </a:lt1>
      <a:dk2>
        <a:srgbClr val="183D49"/>
      </a:dk2>
      <a:lt2>
        <a:srgbClr val="FAF9F7"/>
      </a:lt2>
      <a:accent1>
        <a:srgbClr val="007FC7"/>
      </a:accent1>
      <a:accent2>
        <a:srgbClr val="AD2D3A"/>
      </a:accent2>
      <a:accent3>
        <a:srgbClr val="00A3B8"/>
      </a:accent3>
      <a:accent4>
        <a:srgbClr val="008369"/>
      </a:accent4>
      <a:accent5>
        <a:srgbClr val="ED6E50"/>
      </a:accent5>
      <a:accent6>
        <a:srgbClr val="8B4A96"/>
      </a:accent6>
      <a:hlink>
        <a:srgbClr val="007FC7"/>
      </a:hlink>
      <a:folHlink>
        <a:srgbClr val="0083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ank.potx" id="{D5F05DC3-C30C-4779-9E94-27AE59BE5C2E}" vid="{3584150E-E3E8-404D-9A97-2FFA002DDE99}"/>
    </a:ext>
  </a:extLst>
</a:theme>
</file>

<file path=ppt/theme/theme2.xml><?xml version="1.0" encoding="utf-8"?>
<a:theme xmlns:a="http://schemas.openxmlformats.org/drawingml/2006/main" name="Jönköping - Light">
  <a:themeElements>
    <a:clrScheme name="Jönköping">
      <a:dk1>
        <a:sysClr val="windowText" lastClr="000000"/>
      </a:dk1>
      <a:lt1>
        <a:sysClr val="window" lastClr="FFFFFF"/>
      </a:lt1>
      <a:dk2>
        <a:srgbClr val="183D49"/>
      </a:dk2>
      <a:lt2>
        <a:srgbClr val="FAF9F7"/>
      </a:lt2>
      <a:accent1>
        <a:srgbClr val="007FC7"/>
      </a:accent1>
      <a:accent2>
        <a:srgbClr val="AD2D3A"/>
      </a:accent2>
      <a:accent3>
        <a:srgbClr val="00A3B8"/>
      </a:accent3>
      <a:accent4>
        <a:srgbClr val="008369"/>
      </a:accent4>
      <a:accent5>
        <a:srgbClr val="ED6E50"/>
      </a:accent5>
      <a:accent6>
        <a:srgbClr val="8B4A96"/>
      </a:accent6>
      <a:hlink>
        <a:srgbClr val="007FC7"/>
      </a:hlink>
      <a:folHlink>
        <a:srgbClr val="0083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ank.potx" id="{D5F05DC3-C30C-4779-9E94-27AE59BE5C2E}" vid="{8974CF26-F619-4011-BD97-AC72874A4F3F}"/>
    </a:ext>
  </a:extLst>
</a:theme>
</file>

<file path=ppt/theme/theme3.xml><?xml version="1.0" encoding="utf-8"?>
<a:theme xmlns:a="http://schemas.openxmlformats.org/drawingml/2006/main" name="Office-tema">
  <a:themeElements>
    <a:clrScheme name="Jönköping">
      <a:dk1>
        <a:sysClr val="windowText" lastClr="000000"/>
      </a:dk1>
      <a:lt1>
        <a:sysClr val="window" lastClr="FFFFFF"/>
      </a:lt1>
      <a:dk2>
        <a:srgbClr val="183D49"/>
      </a:dk2>
      <a:lt2>
        <a:srgbClr val="FAF9F7"/>
      </a:lt2>
      <a:accent1>
        <a:srgbClr val="007FC7"/>
      </a:accent1>
      <a:accent2>
        <a:srgbClr val="AD2D3A"/>
      </a:accent2>
      <a:accent3>
        <a:srgbClr val="00A3B8"/>
      </a:accent3>
      <a:accent4>
        <a:srgbClr val="008369"/>
      </a:accent4>
      <a:accent5>
        <a:srgbClr val="ED6E50"/>
      </a:accent5>
      <a:accent6>
        <a:srgbClr val="8B4A96"/>
      </a:accent6>
      <a:hlink>
        <a:srgbClr val="007FC7"/>
      </a:hlink>
      <a:folHlink>
        <a:srgbClr val="0083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Jönköping">
      <a:dk1>
        <a:sysClr val="windowText" lastClr="000000"/>
      </a:dk1>
      <a:lt1>
        <a:sysClr val="window" lastClr="FFFFFF"/>
      </a:lt1>
      <a:dk2>
        <a:srgbClr val="183D49"/>
      </a:dk2>
      <a:lt2>
        <a:srgbClr val="FAF9F7"/>
      </a:lt2>
      <a:accent1>
        <a:srgbClr val="007FC7"/>
      </a:accent1>
      <a:accent2>
        <a:srgbClr val="AD2D3A"/>
      </a:accent2>
      <a:accent3>
        <a:srgbClr val="00A3B8"/>
      </a:accent3>
      <a:accent4>
        <a:srgbClr val="008369"/>
      </a:accent4>
      <a:accent5>
        <a:srgbClr val="ED6E50"/>
      </a:accent5>
      <a:accent6>
        <a:srgbClr val="8B4A96"/>
      </a:accent6>
      <a:hlink>
        <a:srgbClr val="007FC7"/>
      </a:hlink>
      <a:folHlink>
        <a:srgbClr val="0083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FDD5701A9A2C84429540339748B08212" ma:contentTypeVersion="14" ma:contentTypeDescription="Skapa ett nytt dokument." ma:contentTypeScope="" ma:versionID="97416a5cb7c91e76c1641c103e355f0d">
  <xsd:schema xmlns:xsd="http://www.w3.org/2001/XMLSchema" xmlns:xs="http://www.w3.org/2001/XMLSchema" xmlns:p="http://schemas.microsoft.com/office/2006/metadata/properties" xmlns:ns2="d4b427bc-3586-44cc-b5dc-f03d67a24408" xmlns:ns3="04a7e437-aa3d-4c2e-9832-f9b88f8edf32" targetNamespace="http://schemas.microsoft.com/office/2006/metadata/properties" ma:root="true" ma:fieldsID="49e868f137eb10edc10c14009db4f32d" ns2:_="" ns3:_="">
    <xsd:import namespace="d4b427bc-3586-44cc-b5dc-f03d67a24408"/>
    <xsd:import namespace="04a7e437-aa3d-4c2e-9832-f9b88f8edf3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b427bc-3586-44cc-b5dc-f03d67a244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Bildmarkeringar" ma:readOnly="false" ma:fieldId="{5cf76f15-5ced-4ddc-b409-7134ff3c332f}" ma:taxonomyMulti="true" ma:sspId="53394736-4d37-4956-8531-d66aba0d00c2"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a7e437-aa3d-4c2e-9832-f9b88f8edf32"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TaxCatchAll" ma:index="19" nillable="true" ma:displayName="Taxonomy Catch All Column" ma:hidden="true" ma:list="{e1277dfc-c799-4fab-809d-40a801ca3a6f}" ma:internalName="TaxCatchAll" ma:showField="CatchAllData" ma:web="04a7e437-aa3d-4c2e-9832-f9b88f8edf3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4b427bc-3586-44cc-b5dc-f03d67a24408">
      <Terms xmlns="http://schemas.microsoft.com/office/infopath/2007/PartnerControls"/>
    </lcf76f155ced4ddcb4097134ff3c332f>
    <TaxCatchAll xmlns="04a7e437-aa3d-4c2e-9832-f9b88f8edf32" xsi:nil="true"/>
  </documentManagement>
</p:properties>
</file>

<file path=customXml/itemProps1.xml><?xml version="1.0" encoding="utf-8"?>
<ds:datastoreItem xmlns:ds="http://schemas.openxmlformats.org/officeDocument/2006/customXml" ds:itemID="{9CEBAD6A-AFE5-46E0-9A90-AF4AB80FFBEE}">
  <ds:schemaRefs>
    <ds:schemaRef ds:uri="http://schemas.microsoft.com/sharepoint/v3/contenttype/forms"/>
  </ds:schemaRefs>
</ds:datastoreItem>
</file>

<file path=customXml/itemProps2.xml><?xml version="1.0" encoding="utf-8"?>
<ds:datastoreItem xmlns:ds="http://schemas.openxmlformats.org/officeDocument/2006/customXml" ds:itemID="{95B5F749-BF78-4F84-A82E-7A0538C1AE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b427bc-3586-44cc-b5dc-f03d67a24408"/>
    <ds:schemaRef ds:uri="04a7e437-aa3d-4c2e-9832-f9b88f8edf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4ABDA6A-1F6C-4B42-8544-08E5AE6AC91F}">
  <ds:schemaRefs>
    <ds:schemaRef ds:uri="http://schemas.microsoft.com/office/2006/metadata/properties"/>
    <ds:schemaRef ds:uri="http://purl.org/dc/terms/"/>
    <ds:schemaRef ds:uri="http://schemas.microsoft.com/office/2006/documentManagement/types"/>
    <ds:schemaRef ds:uri="04a7e437-aa3d-4c2e-9832-f9b88f8edf32"/>
    <ds:schemaRef ds:uri="http://purl.org/dc/elements/1.1/"/>
    <ds:schemaRef ds:uri="http://schemas.microsoft.com/office/infopath/2007/PartnerControls"/>
    <ds:schemaRef ds:uri="http://schemas.openxmlformats.org/package/2006/metadata/core-properties"/>
    <ds:schemaRef ds:uri="d4b427bc-3586-44cc-b5dc-f03d67a2440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317</TotalTime>
  <Words>787</Words>
  <Application>Microsoft Office PowerPoint</Application>
  <PresentationFormat>Bredbild</PresentationFormat>
  <Paragraphs>81</Paragraphs>
  <Slides>10</Slides>
  <Notes>4</Notes>
  <HiddenSlides>2</HiddenSlides>
  <MMClips>0</MMClips>
  <ScaleCrop>false</ScaleCrop>
  <HeadingPairs>
    <vt:vector size="6" baseType="variant">
      <vt:variant>
        <vt:lpstr>Använt teckensnitt</vt:lpstr>
      </vt:variant>
      <vt:variant>
        <vt:i4>1</vt:i4>
      </vt:variant>
      <vt:variant>
        <vt:lpstr>Tema</vt:lpstr>
      </vt:variant>
      <vt:variant>
        <vt:i4>2</vt:i4>
      </vt:variant>
      <vt:variant>
        <vt:lpstr>Bildrubriker</vt:lpstr>
      </vt:variant>
      <vt:variant>
        <vt:i4>10</vt:i4>
      </vt:variant>
    </vt:vector>
  </HeadingPairs>
  <TitlesOfParts>
    <vt:vector size="13" baseType="lpstr">
      <vt:lpstr>Arial</vt:lpstr>
      <vt:lpstr>Jönköping - Mörk</vt:lpstr>
      <vt:lpstr>Jönköping - Light</vt:lpstr>
      <vt:lpstr>Instruktioner Dold sida, visas inte vid utskrift</vt:lpstr>
      <vt:lpstr>Instruktioner Dold sida, visas inte vid utskrift</vt:lpstr>
      <vt:lpstr>Välfärdsteknik inom äldreomsorgen</vt:lpstr>
      <vt:lpstr>Tillbakablick från mars 2023</vt:lpstr>
      <vt:lpstr>Nya tester / projekt</vt:lpstr>
      <vt:lpstr>Falldetektion / Fallprevention</vt:lpstr>
      <vt:lpstr>Digital tillsyn nattetid på särskilt boende</vt:lpstr>
      <vt:lpstr>Sensorer i inkontinensskydd</vt:lpstr>
      <vt:lpstr>Hotell-lås</vt:lpstr>
      <vt:lpstr>IoT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Instruktioner Dold sida, visas inte vid utskrift</dc:title>
  <dc:creator>Tom Pedersen</dc:creator>
  <cp:lastModifiedBy>Tom Pedersen</cp:lastModifiedBy>
  <cp:revision>2</cp:revision>
  <dcterms:created xsi:type="dcterms:W3CDTF">2025-02-24T06:38:43Z</dcterms:created>
  <dcterms:modified xsi:type="dcterms:W3CDTF">2025-03-03T20:22:25Z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0x010100FDD5701A9A2C84429540339748B08212</vt:lpwstr>
  </property>
  <property fmtid="{D5CDD505-2E9C-101B-9397-08002B2CF9AE}" pid="3" name="Order">
    <vt:r8>5000</vt:r8>
  </property>
  <property fmtid="{D5CDD505-2E9C-101B-9397-08002B2CF9AE}" pid="4" name="MediaServiceImageTags">
    <vt:lpwstr/>
  </property>
</Properties>
</file>