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56" r:id="rId5"/>
  </p:sldIdLst>
  <p:sldSz cx="10691813" cy="15119350"/>
  <p:notesSz cx="6858000" cy="9144000"/>
  <p:defaultTextStyle>
    <a:defPPr>
      <a:defRPr lang="en-US"/>
    </a:defPPr>
    <a:lvl1pPr marL="0" algn="l" defTabSz="646527" rtl="0" eaLnBrk="1" latinLnBrk="0" hangingPunct="1">
      <a:defRPr sz="2545" kern="1200">
        <a:solidFill>
          <a:schemeClr val="tx1"/>
        </a:solidFill>
        <a:latin typeface="+mn-lt"/>
        <a:ea typeface="+mn-ea"/>
        <a:cs typeface="+mn-cs"/>
      </a:defRPr>
    </a:lvl1pPr>
    <a:lvl2pPr marL="646527" algn="l" defTabSz="646527" rtl="0" eaLnBrk="1" latinLnBrk="0" hangingPunct="1">
      <a:defRPr sz="2545" kern="1200">
        <a:solidFill>
          <a:schemeClr val="tx1"/>
        </a:solidFill>
        <a:latin typeface="+mn-lt"/>
        <a:ea typeface="+mn-ea"/>
        <a:cs typeface="+mn-cs"/>
      </a:defRPr>
    </a:lvl2pPr>
    <a:lvl3pPr marL="1293053" algn="l" defTabSz="646527" rtl="0" eaLnBrk="1" latinLnBrk="0" hangingPunct="1">
      <a:defRPr sz="2545" kern="1200">
        <a:solidFill>
          <a:schemeClr val="tx1"/>
        </a:solidFill>
        <a:latin typeface="+mn-lt"/>
        <a:ea typeface="+mn-ea"/>
        <a:cs typeface="+mn-cs"/>
      </a:defRPr>
    </a:lvl3pPr>
    <a:lvl4pPr marL="1939580" algn="l" defTabSz="646527" rtl="0" eaLnBrk="1" latinLnBrk="0" hangingPunct="1">
      <a:defRPr sz="2545" kern="1200">
        <a:solidFill>
          <a:schemeClr val="tx1"/>
        </a:solidFill>
        <a:latin typeface="+mn-lt"/>
        <a:ea typeface="+mn-ea"/>
        <a:cs typeface="+mn-cs"/>
      </a:defRPr>
    </a:lvl4pPr>
    <a:lvl5pPr marL="2586106" algn="l" defTabSz="646527" rtl="0" eaLnBrk="1" latinLnBrk="0" hangingPunct="1">
      <a:defRPr sz="2545" kern="1200">
        <a:solidFill>
          <a:schemeClr val="tx1"/>
        </a:solidFill>
        <a:latin typeface="+mn-lt"/>
        <a:ea typeface="+mn-ea"/>
        <a:cs typeface="+mn-cs"/>
      </a:defRPr>
    </a:lvl5pPr>
    <a:lvl6pPr marL="3232633" algn="l" defTabSz="646527" rtl="0" eaLnBrk="1" latinLnBrk="0" hangingPunct="1">
      <a:defRPr sz="2545" kern="1200">
        <a:solidFill>
          <a:schemeClr val="tx1"/>
        </a:solidFill>
        <a:latin typeface="+mn-lt"/>
        <a:ea typeface="+mn-ea"/>
        <a:cs typeface="+mn-cs"/>
      </a:defRPr>
    </a:lvl6pPr>
    <a:lvl7pPr marL="3879159" algn="l" defTabSz="646527" rtl="0" eaLnBrk="1" latinLnBrk="0" hangingPunct="1">
      <a:defRPr sz="2545" kern="1200">
        <a:solidFill>
          <a:schemeClr val="tx1"/>
        </a:solidFill>
        <a:latin typeface="+mn-lt"/>
        <a:ea typeface="+mn-ea"/>
        <a:cs typeface="+mn-cs"/>
      </a:defRPr>
    </a:lvl7pPr>
    <a:lvl8pPr marL="4525686" algn="l" defTabSz="646527" rtl="0" eaLnBrk="1" latinLnBrk="0" hangingPunct="1">
      <a:defRPr sz="2545" kern="1200">
        <a:solidFill>
          <a:schemeClr val="tx1"/>
        </a:solidFill>
        <a:latin typeface="+mn-lt"/>
        <a:ea typeface="+mn-ea"/>
        <a:cs typeface="+mn-cs"/>
      </a:defRPr>
    </a:lvl8pPr>
    <a:lvl9pPr marL="5172212" algn="l" defTabSz="646527" rtl="0" eaLnBrk="1" latinLnBrk="0" hangingPunct="1">
      <a:defRPr sz="254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3"/>
    <p:restoredTop sz="97411"/>
  </p:normalViewPr>
  <p:slideViewPr>
    <p:cSldViewPr snapToGrid="0" snapToObjects="1">
      <p:cViewPr varScale="1">
        <p:scale>
          <a:sx n="34" d="100"/>
          <a:sy n="34" d="100"/>
        </p:scale>
        <p:origin x="2650" y="259"/>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6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4E206-B6F6-174A-BBA4-8CBA02382CE9}" type="datetimeFigureOut">
              <a:rPr lang="sv-SE" smtClean="0"/>
              <a:t>2026-02-09</a:t>
            </a:fld>
            <a:endParaRPr lang="sv-SE"/>
          </a:p>
        </p:txBody>
      </p:sp>
      <p:sp>
        <p:nvSpPr>
          <p:cNvPr id="4" name="Platshållare för bildobjekt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2B29A-EA20-4C4D-8DCE-BA026CAA42DA}" type="slidenum">
              <a:rPr lang="sv-SE" smtClean="0"/>
              <a:t>‹#›</a:t>
            </a:fld>
            <a:endParaRPr lang="sv-SE"/>
          </a:p>
        </p:txBody>
      </p:sp>
    </p:spTree>
    <p:extLst>
      <p:ext uri="{BB962C8B-B14F-4D97-AF65-F5344CB8AC3E}">
        <p14:creationId xmlns:p14="http://schemas.microsoft.com/office/powerpoint/2010/main" val="2475717674"/>
      </p:ext>
    </p:extLst>
  </p:cSld>
  <p:clrMap bg1="lt1" tx1="dk1" bg2="lt2" tx2="dk2" accent1="accent1" accent2="accent2" accent3="accent3" accent4="accent4" accent5="accent5" accent6="accent6" hlink="hlink" folHlink="folHlink"/>
  <p:notesStyle>
    <a:lvl1pPr marL="0" algn="l" defTabSz="1293053" rtl="0" eaLnBrk="1" latinLnBrk="0" hangingPunct="1">
      <a:defRPr sz="1697" kern="1200">
        <a:solidFill>
          <a:schemeClr val="tx1"/>
        </a:solidFill>
        <a:latin typeface="+mn-lt"/>
        <a:ea typeface="+mn-ea"/>
        <a:cs typeface="+mn-cs"/>
      </a:defRPr>
    </a:lvl1pPr>
    <a:lvl2pPr marL="646527" algn="l" defTabSz="1293053" rtl="0" eaLnBrk="1" latinLnBrk="0" hangingPunct="1">
      <a:defRPr sz="1697" kern="1200">
        <a:solidFill>
          <a:schemeClr val="tx1"/>
        </a:solidFill>
        <a:latin typeface="+mn-lt"/>
        <a:ea typeface="+mn-ea"/>
        <a:cs typeface="+mn-cs"/>
      </a:defRPr>
    </a:lvl2pPr>
    <a:lvl3pPr marL="1293053" algn="l" defTabSz="1293053" rtl="0" eaLnBrk="1" latinLnBrk="0" hangingPunct="1">
      <a:defRPr sz="1697" kern="1200">
        <a:solidFill>
          <a:schemeClr val="tx1"/>
        </a:solidFill>
        <a:latin typeface="+mn-lt"/>
        <a:ea typeface="+mn-ea"/>
        <a:cs typeface="+mn-cs"/>
      </a:defRPr>
    </a:lvl3pPr>
    <a:lvl4pPr marL="1939580" algn="l" defTabSz="1293053" rtl="0" eaLnBrk="1" latinLnBrk="0" hangingPunct="1">
      <a:defRPr sz="1697" kern="1200">
        <a:solidFill>
          <a:schemeClr val="tx1"/>
        </a:solidFill>
        <a:latin typeface="+mn-lt"/>
        <a:ea typeface="+mn-ea"/>
        <a:cs typeface="+mn-cs"/>
      </a:defRPr>
    </a:lvl4pPr>
    <a:lvl5pPr marL="2586106" algn="l" defTabSz="1293053" rtl="0" eaLnBrk="1" latinLnBrk="0" hangingPunct="1">
      <a:defRPr sz="1697" kern="1200">
        <a:solidFill>
          <a:schemeClr val="tx1"/>
        </a:solidFill>
        <a:latin typeface="+mn-lt"/>
        <a:ea typeface="+mn-ea"/>
        <a:cs typeface="+mn-cs"/>
      </a:defRPr>
    </a:lvl5pPr>
    <a:lvl6pPr marL="3232633" algn="l" defTabSz="1293053" rtl="0" eaLnBrk="1" latinLnBrk="0" hangingPunct="1">
      <a:defRPr sz="1697" kern="1200">
        <a:solidFill>
          <a:schemeClr val="tx1"/>
        </a:solidFill>
        <a:latin typeface="+mn-lt"/>
        <a:ea typeface="+mn-ea"/>
        <a:cs typeface="+mn-cs"/>
      </a:defRPr>
    </a:lvl6pPr>
    <a:lvl7pPr marL="3879159" algn="l" defTabSz="1293053" rtl="0" eaLnBrk="1" latinLnBrk="0" hangingPunct="1">
      <a:defRPr sz="1697" kern="1200">
        <a:solidFill>
          <a:schemeClr val="tx1"/>
        </a:solidFill>
        <a:latin typeface="+mn-lt"/>
        <a:ea typeface="+mn-ea"/>
        <a:cs typeface="+mn-cs"/>
      </a:defRPr>
    </a:lvl7pPr>
    <a:lvl8pPr marL="4525686" algn="l" defTabSz="1293053" rtl="0" eaLnBrk="1" latinLnBrk="0" hangingPunct="1">
      <a:defRPr sz="1697" kern="1200">
        <a:solidFill>
          <a:schemeClr val="tx1"/>
        </a:solidFill>
        <a:latin typeface="+mn-lt"/>
        <a:ea typeface="+mn-ea"/>
        <a:cs typeface="+mn-cs"/>
      </a:defRPr>
    </a:lvl8pPr>
    <a:lvl9pPr marL="5172212" algn="l" defTabSz="1293053" rtl="0" eaLnBrk="1" latinLnBrk="0" hangingPunct="1">
      <a:defRPr sz="169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K_A3_verksamhet">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E5ABB61-A212-CA42-B431-3CC5212F4F22}"/>
              </a:ext>
            </a:extLst>
          </p:cNvPr>
          <p:cNvSpPr>
            <a:spLocks noGrp="1"/>
          </p:cNvSpPr>
          <p:nvPr>
            <p:ph type="body" sz="quarter" idx="10" hasCustomPrompt="1"/>
          </p:nvPr>
        </p:nvSpPr>
        <p:spPr>
          <a:xfrm>
            <a:off x="1257029" y="2869142"/>
            <a:ext cx="7961719" cy="755717"/>
          </a:xfrm>
          <a:prstGeom prst="rect">
            <a:avLst/>
          </a:prstGeom>
        </p:spPr>
        <p:txBody>
          <a:bodyPr/>
          <a:lstStyle>
            <a:lvl1pPr marL="0" indent="0">
              <a:spcBef>
                <a:spcPts val="0"/>
              </a:spcBef>
              <a:buNone/>
              <a:defRPr sz="6600" b="1" i="0" baseline="0">
                <a:solidFill>
                  <a:schemeClr val="tx1"/>
                </a:solidFill>
                <a:latin typeface="AvenirNext LT Pro Medium" panose="020B0504020202020204" pitchFamily="34" charset="77"/>
              </a:defRPr>
            </a:lvl1pPr>
          </a:lstStyle>
          <a:p>
            <a:r>
              <a:rPr lang="sv-SE" dirty="0" err="1">
                <a:solidFill>
                  <a:schemeClr val="accent1"/>
                </a:solidFill>
              </a:rPr>
              <a:t>Avenir</a:t>
            </a:r>
            <a:r>
              <a:rPr lang="sv-SE" dirty="0">
                <a:solidFill>
                  <a:schemeClr val="accent1"/>
                </a:solidFill>
              </a:rPr>
              <a:t> </a:t>
            </a:r>
            <a:r>
              <a:rPr lang="sv-SE" dirty="0" err="1">
                <a:solidFill>
                  <a:schemeClr val="accent1"/>
                </a:solidFill>
              </a:rPr>
              <a:t>Next</a:t>
            </a:r>
            <a:r>
              <a:rPr lang="sv-SE" dirty="0">
                <a:solidFill>
                  <a:schemeClr val="accent1"/>
                </a:solidFill>
              </a:rPr>
              <a:t> LT Pro</a:t>
            </a:r>
            <a:endParaRPr lang="en-US" dirty="0">
              <a:solidFill>
                <a:schemeClr val="accent1"/>
              </a:solidFill>
            </a:endParaRPr>
          </a:p>
        </p:txBody>
      </p:sp>
      <p:sp>
        <p:nvSpPr>
          <p:cNvPr id="2" name="Platshållare för text 6">
            <a:extLst>
              <a:ext uri="{FF2B5EF4-FFF2-40B4-BE49-F238E27FC236}">
                <a16:creationId xmlns:a16="http://schemas.microsoft.com/office/drawing/2014/main" id="{79626794-1361-0126-2389-C16E86238DE7}"/>
              </a:ext>
            </a:extLst>
          </p:cNvPr>
          <p:cNvSpPr>
            <a:spLocks noGrp="1"/>
          </p:cNvSpPr>
          <p:nvPr>
            <p:ph type="body" sz="quarter" idx="14" hasCustomPrompt="1"/>
          </p:nvPr>
        </p:nvSpPr>
        <p:spPr>
          <a:xfrm>
            <a:off x="1347537" y="5791200"/>
            <a:ext cx="7982039" cy="4908884"/>
          </a:xfrm>
          <a:prstGeom prst="rect">
            <a:avLst/>
          </a:prstGeom>
        </p:spPr>
        <p:txBody>
          <a:bodyPr/>
          <a:lstStyle>
            <a:lvl1pPr marL="0" indent="0">
              <a:lnSpc>
                <a:spcPct val="100000"/>
              </a:lnSpc>
              <a:buNone/>
              <a:defRPr sz="2400" b="0" i="0" cap="none" baseline="0">
                <a:solidFill>
                  <a:schemeClr val="tx1"/>
                </a:solidFill>
                <a:latin typeface="AvenirNext LT Pro Regular" panose="020B0504020202020204" pitchFamily="34" charset="77"/>
              </a:defRPr>
            </a:lvl1pPr>
          </a:lstStyle>
          <a:p>
            <a:pPr lvl="0"/>
            <a:r>
              <a:rPr lang="sv-SE" dirty="0" err="1"/>
              <a:t>Avenir</a:t>
            </a:r>
            <a:r>
              <a:rPr lang="sv-SE" dirty="0"/>
              <a:t> </a:t>
            </a:r>
            <a:r>
              <a:rPr lang="sv-SE" dirty="0" err="1"/>
              <a:t>Next</a:t>
            </a:r>
            <a:r>
              <a:rPr lang="sv-SE" dirty="0"/>
              <a:t> LT Pro</a:t>
            </a:r>
          </a:p>
        </p:txBody>
      </p:sp>
      <p:sp>
        <p:nvSpPr>
          <p:cNvPr id="4" name="Platshållare för text 6">
            <a:extLst>
              <a:ext uri="{FF2B5EF4-FFF2-40B4-BE49-F238E27FC236}">
                <a16:creationId xmlns:a16="http://schemas.microsoft.com/office/drawing/2014/main" id="{CA5B4196-6E06-B7FD-9A1E-11AB61B2CBC6}"/>
              </a:ext>
            </a:extLst>
          </p:cNvPr>
          <p:cNvSpPr>
            <a:spLocks noGrp="1"/>
          </p:cNvSpPr>
          <p:nvPr>
            <p:ph type="body" sz="quarter" idx="15" hasCustomPrompt="1"/>
          </p:nvPr>
        </p:nvSpPr>
        <p:spPr>
          <a:xfrm>
            <a:off x="1347537" y="3724666"/>
            <a:ext cx="8279625" cy="831871"/>
          </a:xfrm>
          <a:prstGeom prst="rect">
            <a:avLst/>
          </a:prstGeom>
        </p:spPr>
        <p:txBody>
          <a:bodyPr/>
          <a:lstStyle>
            <a:lvl1pPr marL="0" indent="0">
              <a:lnSpc>
                <a:spcPct val="100000"/>
              </a:lnSpc>
              <a:buNone/>
              <a:defRPr sz="4700" b="0" i="0" cap="none" baseline="0">
                <a:latin typeface="AvenirNext LT Pro Regular" panose="020B0504020202020204" pitchFamily="34" charset="77"/>
              </a:defRPr>
            </a:lvl1pPr>
          </a:lstStyle>
          <a:p>
            <a:pPr lvl="0"/>
            <a:r>
              <a:rPr lang="sv-SE" dirty="0" err="1"/>
              <a:t>Avenir</a:t>
            </a:r>
            <a:r>
              <a:rPr lang="sv-SE" dirty="0"/>
              <a:t> </a:t>
            </a:r>
            <a:r>
              <a:rPr lang="sv-SE" dirty="0" err="1"/>
              <a:t>Next</a:t>
            </a:r>
            <a:r>
              <a:rPr lang="sv-SE" dirty="0"/>
              <a:t> LT Pro</a:t>
            </a:r>
          </a:p>
        </p:txBody>
      </p:sp>
      <p:sp>
        <p:nvSpPr>
          <p:cNvPr id="5" name="Platshållare för text 6">
            <a:extLst>
              <a:ext uri="{FF2B5EF4-FFF2-40B4-BE49-F238E27FC236}">
                <a16:creationId xmlns:a16="http://schemas.microsoft.com/office/drawing/2014/main" id="{6F44C290-A49C-3A20-F2E2-15A92D8B4E9E}"/>
              </a:ext>
            </a:extLst>
          </p:cNvPr>
          <p:cNvSpPr>
            <a:spLocks noGrp="1"/>
          </p:cNvSpPr>
          <p:nvPr>
            <p:ph type="body" sz="quarter" idx="16" hasCustomPrompt="1"/>
          </p:nvPr>
        </p:nvSpPr>
        <p:spPr>
          <a:xfrm>
            <a:off x="1347537" y="4656344"/>
            <a:ext cx="8138181" cy="831871"/>
          </a:xfrm>
          <a:prstGeom prst="rect">
            <a:avLst/>
          </a:prstGeom>
        </p:spPr>
        <p:txBody>
          <a:bodyPr/>
          <a:lstStyle>
            <a:lvl1pPr marL="0" indent="0">
              <a:lnSpc>
                <a:spcPct val="100000"/>
              </a:lnSpc>
              <a:buNone/>
              <a:defRPr sz="2400" b="1" i="0" cap="none" baseline="0">
                <a:solidFill>
                  <a:schemeClr val="tx1"/>
                </a:solidFill>
                <a:latin typeface="AvenirNext LT Pro Medium" panose="020B0504020202020204" pitchFamily="34" charset="77"/>
              </a:defRPr>
            </a:lvl1pPr>
          </a:lstStyle>
          <a:p>
            <a:pPr lvl="0"/>
            <a:r>
              <a:rPr lang="sv-SE" dirty="0" err="1"/>
              <a:t>Avenir</a:t>
            </a:r>
            <a:r>
              <a:rPr lang="sv-SE" dirty="0"/>
              <a:t> </a:t>
            </a:r>
            <a:r>
              <a:rPr lang="sv-SE" dirty="0" err="1"/>
              <a:t>Next</a:t>
            </a:r>
            <a:r>
              <a:rPr lang="sv-SE" dirty="0"/>
              <a:t> LT Pro</a:t>
            </a:r>
          </a:p>
        </p:txBody>
      </p:sp>
      <p:sp>
        <p:nvSpPr>
          <p:cNvPr id="10" name="Platshållare för text 6">
            <a:extLst>
              <a:ext uri="{FF2B5EF4-FFF2-40B4-BE49-F238E27FC236}">
                <a16:creationId xmlns:a16="http://schemas.microsoft.com/office/drawing/2014/main" id="{6B716D80-4C80-6E1D-5FEA-13D8CE6D1812}"/>
              </a:ext>
            </a:extLst>
          </p:cNvPr>
          <p:cNvSpPr>
            <a:spLocks noGrp="1"/>
          </p:cNvSpPr>
          <p:nvPr>
            <p:ph type="body" sz="quarter" idx="18" hasCustomPrompt="1"/>
          </p:nvPr>
        </p:nvSpPr>
        <p:spPr>
          <a:xfrm>
            <a:off x="6403736" y="9143965"/>
            <a:ext cx="1713569" cy="930477"/>
          </a:xfrm>
          <a:prstGeom prst="rect">
            <a:avLst/>
          </a:prstGeom>
        </p:spPr>
        <p:txBody>
          <a:bodyPr/>
          <a:lstStyle>
            <a:lvl1pPr marL="0" indent="0">
              <a:lnSpc>
                <a:spcPct val="100000"/>
              </a:lnSpc>
              <a:buNone/>
              <a:defRPr sz="1800" b="0" i="0" cap="none" baseline="0">
                <a:solidFill>
                  <a:schemeClr val="tx1"/>
                </a:solidFill>
                <a:latin typeface="AvenirNext LT Pro Regular" panose="020B0504020202020204" pitchFamily="34" charset="77"/>
              </a:defRPr>
            </a:lvl1pPr>
          </a:lstStyle>
          <a:p>
            <a:pPr lvl="0"/>
            <a:r>
              <a:rPr lang="sv-SE" dirty="0" err="1"/>
              <a:t>Avenir</a:t>
            </a:r>
            <a:r>
              <a:rPr lang="sv-SE" dirty="0"/>
              <a:t> </a:t>
            </a:r>
            <a:r>
              <a:rPr lang="sv-SE" dirty="0" err="1"/>
              <a:t>Next</a:t>
            </a:r>
            <a:r>
              <a:rPr lang="sv-SE" dirty="0"/>
              <a:t> LT Pro</a:t>
            </a:r>
          </a:p>
        </p:txBody>
      </p:sp>
      <p:sp>
        <p:nvSpPr>
          <p:cNvPr id="6" name="Platshållare för text 6">
            <a:extLst>
              <a:ext uri="{FF2B5EF4-FFF2-40B4-BE49-F238E27FC236}">
                <a16:creationId xmlns:a16="http://schemas.microsoft.com/office/drawing/2014/main" id="{A0C243D6-641B-5E77-03F0-1C44B718D038}"/>
              </a:ext>
            </a:extLst>
          </p:cNvPr>
          <p:cNvSpPr>
            <a:spLocks noGrp="1"/>
          </p:cNvSpPr>
          <p:nvPr>
            <p:ph type="body" sz="quarter" idx="19" hasCustomPrompt="1"/>
          </p:nvPr>
        </p:nvSpPr>
        <p:spPr>
          <a:xfrm>
            <a:off x="1302347" y="10828386"/>
            <a:ext cx="4344474" cy="755717"/>
          </a:xfrm>
          <a:prstGeom prst="rect">
            <a:avLst/>
          </a:prstGeom>
        </p:spPr>
        <p:txBody>
          <a:bodyPr/>
          <a:lstStyle>
            <a:lvl1pPr marL="0" indent="0">
              <a:lnSpc>
                <a:spcPct val="100000"/>
              </a:lnSpc>
              <a:buNone/>
              <a:defRPr sz="1800" b="0" i="0" cap="none" baseline="0">
                <a:solidFill>
                  <a:schemeClr val="tx1"/>
                </a:solidFill>
                <a:latin typeface="AvenirNext LT Pro Regular" panose="020B0504020202020204" pitchFamily="34" charset="77"/>
              </a:defRPr>
            </a:lvl1pPr>
          </a:lstStyle>
          <a:p>
            <a:pPr lvl="0"/>
            <a:r>
              <a:rPr lang="sv-SE" dirty="0" err="1"/>
              <a:t>Avenir</a:t>
            </a:r>
            <a:r>
              <a:rPr lang="sv-SE" dirty="0"/>
              <a:t> </a:t>
            </a:r>
            <a:r>
              <a:rPr lang="sv-SE" dirty="0" err="1"/>
              <a:t>Next</a:t>
            </a:r>
            <a:r>
              <a:rPr lang="sv-SE" dirty="0"/>
              <a:t> LT Pro</a:t>
            </a:r>
          </a:p>
        </p:txBody>
      </p:sp>
      <p:sp>
        <p:nvSpPr>
          <p:cNvPr id="7" name="Platshållare för text 6">
            <a:extLst>
              <a:ext uri="{FF2B5EF4-FFF2-40B4-BE49-F238E27FC236}">
                <a16:creationId xmlns:a16="http://schemas.microsoft.com/office/drawing/2014/main" id="{B6A5D2A5-BDDD-CDB4-36D6-E5606ECF1BE3}"/>
              </a:ext>
            </a:extLst>
          </p:cNvPr>
          <p:cNvSpPr>
            <a:spLocks noGrp="1"/>
          </p:cNvSpPr>
          <p:nvPr>
            <p:ph type="body" sz="quarter" idx="20" hasCustomPrompt="1"/>
          </p:nvPr>
        </p:nvSpPr>
        <p:spPr>
          <a:xfrm>
            <a:off x="1299410" y="11678652"/>
            <a:ext cx="3481137" cy="1379622"/>
          </a:xfrm>
          <a:prstGeom prst="rect">
            <a:avLst/>
          </a:prstGeom>
        </p:spPr>
        <p:txBody>
          <a:bodyPr/>
          <a:lstStyle>
            <a:lvl1pPr marL="0" indent="0">
              <a:lnSpc>
                <a:spcPct val="100000"/>
              </a:lnSpc>
              <a:buNone/>
              <a:defRPr sz="2400" b="0" i="0" cap="none" baseline="0">
                <a:solidFill>
                  <a:schemeClr val="tx1"/>
                </a:solidFill>
                <a:latin typeface="AvenirNext LT Pro Regular" panose="020B0504020202020204" pitchFamily="34" charset="77"/>
              </a:defRPr>
            </a:lvl1pPr>
          </a:lstStyle>
          <a:p>
            <a:pPr lvl="0"/>
            <a:r>
              <a:rPr lang="sv-SE" dirty="0" err="1"/>
              <a:t>Avenir</a:t>
            </a:r>
            <a:r>
              <a:rPr lang="sv-SE" dirty="0"/>
              <a:t> </a:t>
            </a:r>
            <a:r>
              <a:rPr lang="sv-SE" dirty="0" err="1"/>
              <a:t>Next</a:t>
            </a:r>
            <a:r>
              <a:rPr lang="sv-SE" dirty="0"/>
              <a:t> LT Pro</a:t>
            </a:r>
          </a:p>
        </p:txBody>
      </p:sp>
      <p:sp>
        <p:nvSpPr>
          <p:cNvPr id="11" name="Platshållare för bild 10">
            <a:extLst>
              <a:ext uri="{FF2B5EF4-FFF2-40B4-BE49-F238E27FC236}">
                <a16:creationId xmlns:a16="http://schemas.microsoft.com/office/drawing/2014/main" id="{AF12C6A4-31BD-053F-F387-9CEDC6609E38}"/>
              </a:ext>
            </a:extLst>
          </p:cNvPr>
          <p:cNvSpPr>
            <a:spLocks noGrp="1"/>
          </p:cNvSpPr>
          <p:nvPr>
            <p:ph type="pic" sz="quarter" idx="21"/>
          </p:nvPr>
        </p:nvSpPr>
        <p:spPr>
          <a:xfrm>
            <a:off x="4973638" y="9144000"/>
            <a:ext cx="1346200" cy="1347788"/>
          </a:xfrm>
          <a:prstGeom prst="rect">
            <a:avLst/>
          </a:prstGeom>
        </p:spPr>
        <p:txBody>
          <a:bodyPr/>
          <a:lstStyle/>
          <a:p>
            <a:endParaRPr lang="sv-SE"/>
          </a:p>
        </p:txBody>
      </p:sp>
    </p:spTree>
    <p:extLst>
      <p:ext uri="{BB962C8B-B14F-4D97-AF65-F5344CB8AC3E}">
        <p14:creationId xmlns:p14="http://schemas.microsoft.com/office/powerpoint/2010/main" val="2160110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descr="En bild som visar kaffekopp, Servis, dryck, mugg&#10;&#10;Automatiskt genererad beskrivning">
            <a:extLst>
              <a:ext uri="{FF2B5EF4-FFF2-40B4-BE49-F238E27FC236}">
                <a16:creationId xmlns:a16="http://schemas.microsoft.com/office/drawing/2014/main" id="{A9EDC6DF-A1F4-5A88-60A4-F99DDC4AB5FD}"/>
              </a:ext>
            </a:extLst>
          </p:cNvPr>
          <p:cNvPicPr>
            <a:picLocks noChangeAspect="1"/>
          </p:cNvPicPr>
          <p:nvPr userDrawn="1"/>
        </p:nvPicPr>
        <p:blipFill>
          <a:blip r:embed="rId3"/>
          <a:stretch>
            <a:fillRect/>
          </a:stretch>
        </p:blipFill>
        <p:spPr>
          <a:xfrm>
            <a:off x="5556" y="3175"/>
            <a:ext cx="10686257" cy="15120864"/>
          </a:xfrm>
          <a:prstGeom prst="rect">
            <a:avLst/>
          </a:prstGeom>
        </p:spPr>
      </p:pic>
      <p:sp>
        <p:nvSpPr>
          <p:cNvPr id="7" name="textruta 6">
            <a:extLst>
              <a:ext uri="{FF2B5EF4-FFF2-40B4-BE49-F238E27FC236}">
                <a16:creationId xmlns:a16="http://schemas.microsoft.com/office/drawing/2014/main" id="{51827F7C-1A67-B745-4D6B-0FECF0E458D8}"/>
              </a:ext>
            </a:extLst>
          </p:cNvPr>
          <p:cNvSpPr txBox="1"/>
          <p:nvPr userDrawn="1"/>
        </p:nvSpPr>
        <p:spPr>
          <a:xfrm>
            <a:off x="5730944" y="13196480"/>
            <a:ext cx="4123426" cy="738664"/>
          </a:xfrm>
          <a:prstGeom prst="rect">
            <a:avLst/>
          </a:prstGeom>
          <a:noFill/>
        </p:spPr>
        <p:txBody>
          <a:bodyPr wrap="square" rtlCol="0">
            <a:spAutoFit/>
          </a:bodyPr>
          <a:lstStyle/>
          <a:p>
            <a:pPr algn="r"/>
            <a:r>
              <a:rPr lang="sv-SE" sz="4200" b="1" i="0" dirty="0">
                <a:solidFill>
                  <a:schemeClr val="bg1"/>
                </a:solidFill>
                <a:latin typeface="AvenirNext LT Pro Medium" panose="020B0504020202020204" pitchFamily="34" charset="77"/>
              </a:rPr>
              <a:t>Seniorcenter</a:t>
            </a:r>
          </a:p>
        </p:txBody>
      </p:sp>
      <p:sp>
        <p:nvSpPr>
          <p:cNvPr id="9" name="textruta 8">
            <a:extLst>
              <a:ext uri="{FF2B5EF4-FFF2-40B4-BE49-F238E27FC236}">
                <a16:creationId xmlns:a16="http://schemas.microsoft.com/office/drawing/2014/main" id="{18185B86-D596-D1E9-5E1A-23EE4C633620}"/>
              </a:ext>
            </a:extLst>
          </p:cNvPr>
          <p:cNvSpPr txBox="1"/>
          <p:nvPr userDrawn="1"/>
        </p:nvSpPr>
        <p:spPr>
          <a:xfrm>
            <a:off x="5720784" y="13755780"/>
            <a:ext cx="4123426" cy="738664"/>
          </a:xfrm>
          <a:prstGeom prst="rect">
            <a:avLst/>
          </a:prstGeom>
          <a:noFill/>
        </p:spPr>
        <p:txBody>
          <a:bodyPr wrap="square" rtlCol="0">
            <a:spAutoFit/>
          </a:bodyPr>
          <a:lstStyle/>
          <a:p>
            <a:pPr algn="r"/>
            <a:r>
              <a:rPr lang="sv-SE" sz="4200" b="1" i="0" dirty="0">
                <a:solidFill>
                  <a:schemeClr val="bg1"/>
                </a:solidFill>
                <a:latin typeface="AvenirNext LT Pro Medium" panose="020B0504020202020204" pitchFamily="34" charset="77"/>
              </a:rPr>
              <a:t>Diamanten</a:t>
            </a:r>
          </a:p>
        </p:txBody>
      </p:sp>
      <p:pic>
        <p:nvPicPr>
          <p:cNvPr id="6" name="Bildobjekt 5" descr="En bild som visar svart, mörker&#10;&#10;Automatiskt genererad beskrivning">
            <a:extLst>
              <a:ext uri="{FF2B5EF4-FFF2-40B4-BE49-F238E27FC236}">
                <a16:creationId xmlns:a16="http://schemas.microsoft.com/office/drawing/2014/main" id="{EA5F5E30-999C-AD58-F7EC-66B427AA16EC}"/>
              </a:ext>
            </a:extLst>
          </p:cNvPr>
          <p:cNvPicPr>
            <a:picLocks noChangeAspect="1"/>
          </p:cNvPicPr>
          <p:nvPr userDrawn="1"/>
        </p:nvPicPr>
        <p:blipFill>
          <a:blip r:embed="rId4"/>
          <a:stretch>
            <a:fillRect/>
          </a:stretch>
        </p:blipFill>
        <p:spPr>
          <a:xfrm>
            <a:off x="723192" y="767655"/>
            <a:ext cx="2275880" cy="910352"/>
          </a:xfrm>
          <a:prstGeom prst="rect">
            <a:avLst/>
          </a:prstGeom>
        </p:spPr>
      </p:pic>
      <p:pic>
        <p:nvPicPr>
          <p:cNvPr id="10" name="Bildobjekt 9" descr="En bild som visar Teckensnitt, Grafik, grafisk design, text&#10;&#10;Automatiskt genererad beskrivning">
            <a:extLst>
              <a:ext uri="{FF2B5EF4-FFF2-40B4-BE49-F238E27FC236}">
                <a16:creationId xmlns:a16="http://schemas.microsoft.com/office/drawing/2014/main" id="{60463A89-8A46-9B26-2D22-6094DA0DC267}"/>
              </a:ext>
            </a:extLst>
          </p:cNvPr>
          <p:cNvPicPr>
            <a:picLocks noChangeAspect="1"/>
          </p:cNvPicPr>
          <p:nvPr userDrawn="1"/>
        </p:nvPicPr>
        <p:blipFill>
          <a:blip r:embed="rId5"/>
          <a:stretch>
            <a:fillRect/>
          </a:stretch>
        </p:blipFill>
        <p:spPr>
          <a:xfrm>
            <a:off x="3255757" y="13309601"/>
            <a:ext cx="2589882" cy="1002916"/>
          </a:xfrm>
          <a:prstGeom prst="rect">
            <a:avLst/>
          </a:prstGeom>
        </p:spPr>
      </p:pic>
      <p:cxnSp>
        <p:nvCxnSpPr>
          <p:cNvPr id="13" name="Rak 12">
            <a:extLst>
              <a:ext uri="{FF2B5EF4-FFF2-40B4-BE49-F238E27FC236}">
                <a16:creationId xmlns:a16="http://schemas.microsoft.com/office/drawing/2014/main" id="{9CB4CA46-AEE5-08DD-27E6-016DE7B32F44}"/>
              </a:ext>
            </a:extLst>
          </p:cNvPr>
          <p:cNvCxnSpPr/>
          <p:nvPr userDrawn="1"/>
        </p:nvCxnSpPr>
        <p:spPr>
          <a:xfrm>
            <a:off x="6126480" y="13309601"/>
            <a:ext cx="0" cy="10029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5933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68966" rtl="0" eaLnBrk="1" latinLnBrk="0" hangingPunct="1">
        <a:lnSpc>
          <a:spcPct val="90000"/>
        </a:lnSpc>
        <a:spcBef>
          <a:spcPct val="0"/>
        </a:spcBef>
        <a:buNone/>
        <a:defRPr sz="9192" b="0" i="0" kern="5000" spc="0" baseline="0">
          <a:solidFill>
            <a:schemeClr val="tx1"/>
          </a:solidFill>
          <a:latin typeface="Avenir Black" panose="02000503020000020003" pitchFamily="2" charset="0"/>
          <a:ea typeface="+mj-ea"/>
          <a:cs typeface="+mj-cs"/>
        </a:defRPr>
      </a:lvl1pPr>
    </p:titleStyle>
    <p:bodyStyle>
      <a:lvl1pPr marL="267242" indent="-267242" algn="l" defTabSz="1068966" rtl="0" eaLnBrk="1" latinLnBrk="0" hangingPunct="1">
        <a:lnSpc>
          <a:spcPct val="90000"/>
        </a:lnSpc>
        <a:spcBef>
          <a:spcPts val="1169"/>
        </a:spcBef>
        <a:buFont typeface="Arial" panose="020B0604020202020204" pitchFamily="34" charset="0"/>
        <a:buChar char="•"/>
        <a:defRPr sz="4949" kern="1200" baseline="0">
          <a:solidFill>
            <a:schemeClr val="tx1"/>
          </a:solidFill>
          <a:latin typeface="Avenir Black" panose="02000503020000020003" pitchFamily="2" charset="0"/>
          <a:ea typeface="+mn-ea"/>
          <a:cs typeface="+mn-cs"/>
        </a:defRPr>
      </a:lvl1pPr>
      <a:lvl2pPr marL="801725" indent="-267242" algn="l" defTabSz="1068966" rtl="0" eaLnBrk="1" latinLnBrk="0" hangingPunct="1">
        <a:lnSpc>
          <a:spcPct val="90000"/>
        </a:lnSpc>
        <a:spcBef>
          <a:spcPts val="584"/>
        </a:spcBef>
        <a:buFont typeface="Arial" panose="020B0604020202020204" pitchFamily="34" charset="0"/>
        <a:buChar char="•"/>
        <a:defRPr sz="2806" kern="1200">
          <a:solidFill>
            <a:schemeClr val="tx1"/>
          </a:solidFill>
          <a:latin typeface="+mn-lt"/>
          <a:ea typeface="+mn-ea"/>
          <a:cs typeface="+mn-cs"/>
        </a:defRPr>
      </a:lvl2pPr>
      <a:lvl3pPr marL="1336209" indent="-267242" algn="l" defTabSz="1068966" rtl="0" eaLnBrk="1" latinLnBrk="0" hangingPunct="1">
        <a:lnSpc>
          <a:spcPct val="90000"/>
        </a:lnSpc>
        <a:spcBef>
          <a:spcPts val="584"/>
        </a:spcBef>
        <a:buFont typeface="Arial" panose="020B0604020202020204" pitchFamily="34" charset="0"/>
        <a:buChar char="•"/>
        <a:defRPr sz="2338" kern="1200">
          <a:solidFill>
            <a:schemeClr val="tx1"/>
          </a:solidFill>
          <a:latin typeface="+mn-lt"/>
          <a:ea typeface="+mn-ea"/>
          <a:cs typeface="+mn-cs"/>
        </a:defRPr>
      </a:lvl3pPr>
      <a:lvl4pPr marL="187069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4pPr>
      <a:lvl5pPr marL="240517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5pPr>
      <a:lvl6pPr marL="2939659"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6pPr>
      <a:lvl7pPr marL="347414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7pPr>
      <a:lvl8pPr marL="400862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8pPr>
      <a:lvl9pPr marL="4543110"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9pPr>
    </p:bodyStyle>
    <p:otherStyle>
      <a:defPPr>
        <a:defRPr lang="en-US"/>
      </a:defPPr>
      <a:lvl1pPr marL="0" algn="l" defTabSz="1068966" rtl="0" eaLnBrk="1" latinLnBrk="0" hangingPunct="1">
        <a:defRPr sz="2104" kern="1200">
          <a:solidFill>
            <a:schemeClr val="tx1"/>
          </a:solidFill>
          <a:latin typeface="+mn-lt"/>
          <a:ea typeface="+mn-ea"/>
          <a:cs typeface="+mn-cs"/>
        </a:defRPr>
      </a:lvl1pPr>
      <a:lvl2pPr marL="534483" algn="l" defTabSz="1068966" rtl="0" eaLnBrk="1" latinLnBrk="0" hangingPunct="1">
        <a:defRPr sz="2104" kern="1200">
          <a:solidFill>
            <a:schemeClr val="tx1"/>
          </a:solidFill>
          <a:latin typeface="+mn-lt"/>
          <a:ea typeface="+mn-ea"/>
          <a:cs typeface="+mn-cs"/>
        </a:defRPr>
      </a:lvl2pPr>
      <a:lvl3pPr marL="1068966" algn="l" defTabSz="1068966" rtl="0" eaLnBrk="1" latinLnBrk="0" hangingPunct="1">
        <a:defRPr sz="2104" kern="1200">
          <a:solidFill>
            <a:schemeClr val="tx1"/>
          </a:solidFill>
          <a:latin typeface="+mn-lt"/>
          <a:ea typeface="+mn-ea"/>
          <a:cs typeface="+mn-cs"/>
        </a:defRPr>
      </a:lvl3pPr>
      <a:lvl4pPr marL="1603451" algn="l" defTabSz="1068966" rtl="0" eaLnBrk="1" latinLnBrk="0" hangingPunct="1">
        <a:defRPr sz="2104" kern="1200">
          <a:solidFill>
            <a:schemeClr val="tx1"/>
          </a:solidFill>
          <a:latin typeface="+mn-lt"/>
          <a:ea typeface="+mn-ea"/>
          <a:cs typeface="+mn-cs"/>
        </a:defRPr>
      </a:lvl4pPr>
      <a:lvl5pPr marL="2137934" algn="l" defTabSz="1068966" rtl="0" eaLnBrk="1" latinLnBrk="0" hangingPunct="1">
        <a:defRPr sz="2104" kern="1200">
          <a:solidFill>
            <a:schemeClr val="tx1"/>
          </a:solidFill>
          <a:latin typeface="+mn-lt"/>
          <a:ea typeface="+mn-ea"/>
          <a:cs typeface="+mn-cs"/>
        </a:defRPr>
      </a:lvl5pPr>
      <a:lvl6pPr marL="2672417" algn="l" defTabSz="1068966" rtl="0" eaLnBrk="1" latinLnBrk="0" hangingPunct="1">
        <a:defRPr sz="2104" kern="1200">
          <a:solidFill>
            <a:schemeClr val="tx1"/>
          </a:solidFill>
          <a:latin typeface="+mn-lt"/>
          <a:ea typeface="+mn-ea"/>
          <a:cs typeface="+mn-cs"/>
        </a:defRPr>
      </a:lvl6pPr>
      <a:lvl7pPr marL="3206900" algn="l" defTabSz="1068966" rtl="0" eaLnBrk="1" latinLnBrk="0" hangingPunct="1">
        <a:defRPr sz="2104" kern="1200">
          <a:solidFill>
            <a:schemeClr val="tx1"/>
          </a:solidFill>
          <a:latin typeface="+mn-lt"/>
          <a:ea typeface="+mn-ea"/>
          <a:cs typeface="+mn-cs"/>
        </a:defRPr>
      </a:lvl7pPr>
      <a:lvl8pPr marL="3741385" algn="l" defTabSz="1068966" rtl="0" eaLnBrk="1" latinLnBrk="0" hangingPunct="1">
        <a:defRPr sz="2104" kern="1200">
          <a:solidFill>
            <a:schemeClr val="tx1"/>
          </a:solidFill>
          <a:latin typeface="+mn-lt"/>
          <a:ea typeface="+mn-ea"/>
          <a:cs typeface="+mn-cs"/>
        </a:defRPr>
      </a:lvl8pPr>
      <a:lvl9pPr marL="4275868" algn="l" defTabSz="1068966" rtl="0" eaLnBrk="1" latinLnBrk="0" hangingPunct="1">
        <a:defRPr sz="21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bild 14" descr="En bild som visar gräs, utomhus, himmel, fält&#10;&#10;AI-genererat innehåll kan vara felaktigt.">
            <a:extLst>
              <a:ext uri="{FF2B5EF4-FFF2-40B4-BE49-F238E27FC236}">
                <a16:creationId xmlns:a16="http://schemas.microsoft.com/office/drawing/2014/main" id="{527D354C-5C2D-5FB3-5301-543DD0B8C0B7}"/>
              </a:ext>
            </a:extLst>
          </p:cNvPr>
          <p:cNvPicPr>
            <a:picLocks noGrp="1" noChangeAspect="1"/>
          </p:cNvPicPr>
          <p:nvPr>
            <p:ph type="pic" sz="quarter" idx="21"/>
          </p:nvPr>
        </p:nvPicPr>
        <p:blipFill>
          <a:blip r:embed="rId2"/>
          <a:srcRect l="22575" t="6713" r="-343" b="6354"/>
          <a:stretch>
            <a:fillRect/>
          </a:stretch>
        </p:blipFill>
        <p:spPr>
          <a:xfrm>
            <a:off x="228583" y="364429"/>
            <a:ext cx="10234645" cy="14508480"/>
          </a:xfrm>
        </p:spPr>
      </p:pic>
      <p:sp>
        <p:nvSpPr>
          <p:cNvPr id="16" name="Platshållare för text 2">
            <a:extLst>
              <a:ext uri="{FF2B5EF4-FFF2-40B4-BE49-F238E27FC236}">
                <a16:creationId xmlns:a16="http://schemas.microsoft.com/office/drawing/2014/main" id="{94E7C8E8-BE2C-E807-CD6F-AD7D2265C9C6}"/>
              </a:ext>
            </a:extLst>
          </p:cNvPr>
          <p:cNvSpPr txBox="1">
            <a:spLocks/>
          </p:cNvSpPr>
          <p:nvPr/>
        </p:nvSpPr>
        <p:spPr>
          <a:xfrm>
            <a:off x="1272271" y="4016480"/>
            <a:ext cx="8120671" cy="6308619"/>
          </a:xfrm>
          <a:prstGeom prst="rect">
            <a:avLst/>
          </a:prstGeom>
        </p:spPr>
        <p:txBody>
          <a:bodyPr/>
          <a:lstStyle>
            <a:lvl1pPr marL="0" indent="0" algn="l" defTabSz="1068966" rtl="0" eaLnBrk="1" latinLnBrk="0" hangingPunct="1">
              <a:lnSpc>
                <a:spcPct val="100000"/>
              </a:lnSpc>
              <a:spcBef>
                <a:spcPts val="1169"/>
              </a:spcBef>
              <a:buFont typeface="Arial" panose="020B0604020202020204" pitchFamily="34" charset="0"/>
              <a:buNone/>
              <a:defRPr sz="2400" b="0" i="0" kern="1200" cap="none" baseline="0">
                <a:solidFill>
                  <a:schemeClr val="tx1"/>
                </a:solidFill>
                <a:latin typeface="AvenirNext LT Pro Regular" panose="020B0504020202020204" pitchFamily="34" charset="77"/>
                <a:ea typeface="+mn-ea"/>
                <a:cs typeface="+mn-cs"/>
              </a:defRPr>
            </a:lvl1pPr>
            <a:lvl2pPr marL="801725" indent="-267242" algn="l" defTabSz="1068966" rtl="0" eaLnBrk="1" latinLnBrk="0" hangingPunct="1">
              <a:lnSpc>
                <a:spcPct val="90000"/>
              </a:lnSpc>
              <a:spcBef>
                <a:spcPts val="584"/>
              </a:spcBef>
              <a:buFont typeface="Arial" panose="020B0604020202020204" pitchFamily="34" charset="0"/>
              <a:buChar char="•"/>
              <a:defRPr sz="2806" kern="1200">
                <a:solidFill>
                  <a:schemeClr val="tx1"/>
                </a:solidFill>
                <a:latin typeface="+mn-lt"/>
                <a:ea typeface="+mn-ea"/>
                <a:cs typeface="+mn-cs"/>
              </a:defRPr>
            </a:lvl2pPr>
            <a:lvl3pPr marL="1336209" indent="-267242" algn="l" defTabSz="1068966" rtl="0" eaLnBrk="1" latinLnBrk="0" hangingPunct="1">
              <a:lnSpc>
                <a:spcPct val="90000"/>
              </a:lnSpc>
              <a:spcBef>
                <a:spcPts val="584"/>
              </a:spcBef>
              <a:buFont typeface="Arial" panose="020B0604020202020204" pitchFamily="34" charset="0"/>
              <a:buChar char="•"/>
              <a:defRPr sz="2338" kern="1200">
                <a:solidFill>
                  <a:schemeClr val="tx1"/>
                </a:solidFill>
                <a:latin typeface="+mn-lt"/>
                <a:ea typeface="+mn-ea"/>
                <a:cs typeface="+mn-cs"/>
              </a:defRPr>
            </a:lvl3pPr>
            <a:lvl4pPr marL="187069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4pPr>
            <a:lvl5pPr marL="240517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5pPr>
            <a:lvl6pPr marL="2939659"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6pPr>
            <a:lvl7pPr marL="347414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7pPr>
            <a:lvl8pPr marL="400862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8pPr>
            <a:lvl9pPr marL="4543110"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9pPr>
          </a:lstStyle>
          <a:p>
            <a:r>
              <a:rPr lang="sv-SE" sz="2800" dirty="0"/>
              <a:t>Vi vet att det finns ett intresse bland seniorer att börja med gåfotboll.  Därför söker vi både en till två ledare och spelare. </a:t>
            </a:r>
          </a:p>
          <a:p>
            <a:r>
              <a:rPr lang="sv-SE" sz="2800" dirty="0"/>
              <a:t>För att vara ledare  behöver du ingen särskild erfarenhet. Värmdö sporthall finns ledig på onsdagar </a:t>
            </a:r>
            <a:r>
              <a:rPr lang="sv-SE" sz="2800" dirty="0" err="1"/>
              <a:t>kl</a:t>
            </a:r>
            <a:r>
              <a:rPr lang="sv-SE" sz="2800" dirty="0"/>
              <a:t> 10-11. Efteråt så fikar vi! Du får hjälp av Gustavsberg If som ser till att det finns material på plats. Det kommer inte att erbjudas någon ersättning för dig som ledare, men vi lovar dig glädje och gemenskap!</a:t>
            </a:r>
          </a:p>
          <a:p>
            <a:r>
              <a:rPr lang="sv-SE" sz="2800" dirty="0"/>
              <a:t>Detta är ett samarbete med Värmdö Kommun, Gustavsbergs IF och Seniorföreningarna. </a:t>
            </a:r>
          </a:p>
          <a:p>
            <a:endParaRPr lang="sv-SE" sz="2800" dirty="0"/>
          </a:p>
        </p:txBody>
      </p:sp>
      <p:sp>
        <p:nvSpPr>
          <p:cNvPr id="21" name="Platshållare för text 6">
            <a:extLst>
              <a:ext uri="{FF2B5EF4-FFF2-40B4-BE49-F238E27FC236}">
                <a16:creationId xmlns:a16="http://schemas.microsoft.com/office/drawing/2014/main" id="{C614E4A1-599D-E2BF-FBC5-05D5F033A968}"/>
              </a:ext>
            </a:extLst>
          </p:cNvPr>
          <p:cNvSpPr txBox="1">
            <a:spLocks/>
          </p:cNvSpPr>
          <p:nvPr/>
        </p:nvSpPr>
        <p:spPr>
          <a:xfrm>
            <a:off x="1298871" y="9954211"/>
            <a:ext cx="4344474" cy="3360736"/>
          </a:xfrm>
          <a:prstGeom prst="rect">
            <a:avLst/>
          </a:prstGeom>
        </p:spPr>
        <p:txBody>
          <a:bodyPr/>
          <a:lstStyle>
            <a:lvl1pPr marL="0" indent="0" algn="l" defTabSz="1068966" rtl="0" eaLnBrk="1" latinLnBrk="0" hangingPunct="1">
              <a:lnSpc>
                <a:spcPct val="100000"/>
              </a:lnSpc>
              <a:spcBef>
                <a:spcPts val="1169"/>
              </a:spcBef>
              <a:buFont typeface="Arial" panose="020B0604020202020204" pitchFamily="34" charset="0"/>
              <a:buNone/>
              <a:defRPr sz="1800" b="0" i="0" kern="1200" cap="none" baseline="0">
                <a:solidFill>
                  <a:schemeClr val="tx1"/>
                </a:solidFill>
                <a:latin typeface="AvenirNext LT Pro Regular" panose="020B0504020202020204" pitchFamily="34" charset="77"/>
                <a:ea typeface="+mn-ea"/>
                <a:cs typeface="+mn-cs"/>
              </a:defRPr>
            </a:lvl1pPr>
            <a:lvl2pPr marL="801725" indent="-267242" algn="l" defTabSz="1068966" rtl="0" eaLnBrk="1" latinLnBrk="0" hangingPunct="1">
              <a:lnSpc>
                <a:spcPct val="90000"/>
              </a:lnSpc>
              <a:spcBef>
                <a:spcPts val="584"/>
              </a:spcBef>
              <a:buFont typeface="Arial" panose="020B0604020202020204" pitchFamily="34" charset="0"/>
              <a:buChar char="•"/>
              <a:defRPr sz="2806" kern="1200">
                <a:solidFill>
                  <a:schemeClr val="tx1"/>
                </a:solidFill>
                <a:latin typeface="+mn-lt"/>
                <a:ea typeface="+mn-ea"/>
                <a:cs typeface="+mn-cs"/>
              </a:defRPr>
            </a:lvl2pPr>
            <a:lvl3pPr marL="1336209" indent="-267242" algn="l" defTabSz="1068966" rtl="0" eaLnBrk="1" latinLnBrk="0" hangingPunct="1">
              <a:lnSpc>
                <a:spcPct val="90000"/>
              </a:lnSpc>
              <a:spcBef>
                <a:spcPts val="584"/>
              </a:spcBef>
              <a:buFont typeface="Arial" panose="020B0604020202020204" pitchFamily="34" charset="0"/>
              <a:buChar char="•"/>
              <a:defRPr sz="2338" kern="1200">
                <a:solidFill>
                  <a:schemeClr val="tx1"/>
                </a:solidFill>
                <a:latin typeface="+mn-lt"/>
                <a:ea typeface="+mn-ea"/>
                <a:cs typeface="+mn-cs"/>
              </a:defRPr>
            </a:lvl3pPr>
            <a:lvl4pPr marL="187069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4pPr>
            <a:lvl5pPr marL="240517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5pPr>
            <a:lvl6pPr marL="2939659"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6pPr>
            <a:lvl7pPr marL="347414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7pPr>
            <a:lvl8pPr marL="400862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8pPr>
            <a:lvl9pPr marL="4543110"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9pPr>
          </a:lstStyle>
          <a:p>
            <a:r>
              <a:rPr lang="sv-SE" sz="2400" b="1" dirty="0"/>
              <a:t>Ring Diamanten om du är intresserad av att vara ledare eller spelare!</a:t>
            </a:r>
          </a:p>
          <a:p>
            <a:r>
              <a:rPr lang="sv-SE" sz="2400" b="1" dirty="0" err="1"/>
              <a:t>Seniorcenter</a:t>
            </a:r>
            <a:r>
              <a:rPr lang="sv-SE" sz="2400" b="1" dirty="0"/>
              <a:t> Diamanten</a:t>
            </a:r>
          </a:p>
          <a:p>
            <a:r>
              <a:rPr lang="sv-SE" sz="2400" b="1" dirty="0"/>
              <a:t>diamanten@varmdo.se telefon: 08-570 474 71</a:t>
            </a:r>
          </a:p>
          <a:p>
            <a:endParaRPr lang="sv-SE" sz="2400" b="1" dirty="0"/>
          </a:p>
        </p:txBody>
      </p:sp>
      <p:sp>
        <p:nvSpPr>
          <p:cNvPr id="24" name="Platshållare för text 1">
            <a:extLst>
              <a:ext uri="{FF2B5EF4-FFF2-40B4-BE49-F238E27FC236}">
                <a16:creationId xmlns:a16="http://schemas.microsoft.com/office/drawing/2014/main" id="{80CA60F2-992F-9FEC-8F10-9A5E96B456E0}"/>
              </a:ext>
            </a:extLst>
          </p:cNvPr>
          <p:cNvSpPr txBox="1">
            <a:spLocks/>
          </p:cNvSpPr>
          <p:nvPr/>
        </p:nvSpPr>
        <p:spPr>
          <a:xfrm>
            <a:off x="1272271" y="1511301"/>
            <a:ext cx="8223684" cy="2298700"/>
          </a:xfrm>
          <a:prstGeom prst="rect">
            <a:avLst/>
          </a:prstGeom>
        </p:spPr>
        <p:txBody>
          <a:bodyPr/>
          <a:lstStyle>
            <a:lvl1pPr marL="0" indent="0" algn="l" defTabSz="1068966" rtl="0" eaLnBrk="1" latinLnBrk="0" hangingPunct="1">
              <a:lnSpc>
                <a:spcPct val="90000"/>
              </a:lnSpc>
              <a:spcBef>
                <a:spcPts val="0"/>
              </a:spcBef>
              <a:buFont typeface="Arial" panose="020B0604020202020204" pitchFamily="34" charset="0"/>
              <a:buNone/>
              <a:defRPr sz="6600" b="1" i="0" kern="1200" baseline="0">
                <a:solidFill>
                  <a:schemeClr val="tx1"/>
                </a:solidFill>
                <a:latin typeface="AvenirNext LT Pro Medium" panose="020B0504020202020204" pitchFamily="34" charset="77"/>
                <a:ea typeface="+mn-ea"/>
                <a:cs typeface="+mn-cs"/>
              </a:defRPr>
            </a:lvl1pPr>
            <a:lvl2pPr marL="801725" indent="-267242" algn="l" defTabSz="1068966" rtl="0" eaLnBrk="1" latinLnBrk="0" hangingPunct="1">
              <a:lnSpc>
                <a:spcPct val="90000"/>
              </a:lnSpc>
              <a:spcBef>
                <a:spcPts val="584"/>
              </a:spcBef>
              <a:buFont typeface="Arial" panose="020B0604020202020204" pitchFamily="34" charset="0"/>
              <a:buChar char="•"/>
              <a:defRPr sz="2806" kern="1200">
                <a:solidFill>
                  <a:schemeClr val="tx1"/>
                </a:solidFill>
                <a:latin typeface="+mn-lt"/>
                <a:ea typeface="+mn-ea"/>
                <a:cs typeface="+mn-cs"/>
              </a:defRPr>
            </a:lvl2pPr>
            <a:lvl3pPr marL="1336209" indent="-267242" algn="l" defTabSz="1068966" rtl="0" eaLnBrk="1" latinLnBrk="0" hangingPunct="1">
              <a:lnSpc>
                <a:spcPct val="90000"/>
              </a:lnSpc>
              <a:spcBef>
                <a:spcPts val="584"/>
              </a:spcBef>
              <a:buFont typeface="Arial" panose="020B0604020202020204" pitchFamily="34" charset="0"/>
              <a:buChar char="•"/>
              <a:defRPr sz="2338" kern="1200">
                <a:solidFill>
                  <a:schemeClr val="tx1"/>
                </a:solidFill>
                <a:latin typeface="+mn-lt"/>
                <a:ea typeface="+mn-ea"/>
                <a:cs typeface="+mn-cs"/>
              </a:defRPr>
            </a:lvl3pPr>
            <a:lvl4pPr marL="187069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4pPr>
            <a:lvl5pPr marL="240517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5pPr>
            <a:lvl6pPr marL="2939659"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6pPr>
            <a:lvl7pPr marL="3474142"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7pPr>
            <a:lvl8pPr marL="4008626"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8pPr>
            <a:lvl9pPr marL="4543110" indent="-267242" algn="l" defTabSz="1068966" rtl="0" eaLnBrk="1" latinLnBrk="0" hangingPunct="1">
              <a:lnSpc>
                <a:spcPct val="90000"/>
              </a:lnSpc>
              <a:spcBef>
                <a:spcPts val="584"/>
              </a:spcBef>
              <a:buFont typeface="Arial" panose="020B0604020202020204" pitchFamily="34" charset="0"/>
              <a:buChar char="•"/>
              <a:defRPr sz="2104" kern="1200">
                <a:solidFill>
                  <a:schemeClr val="tx1"/>
                </a:solidFill>
                <a:latin typeface="+mn-lt"/>
                <a:ea typeface="+mn-ea"/>
                <a:cs typeface="+mn-cs"/>
              </a:defRPr>
            </a:lvl9pPr>
          </a:lstStyle>
          <a:p>
            <a:pPr algn="ctr">
              <a:lnSpc>
                <a:spcPct val="100000"/>
              </a:lnSpc>
            </a:pPr>
            <a:r>
              <a:rPr lang="sv-SE" sz="4800" spc="-150" dirty="0">
                <a:solidFill>
                  <a:schemeClr val="accent1"/>
                </a:solidFill>
                <a:latin typeface="Avenir Next LT Pro" panose="020B0504020202020204" pitchFamily="34" charset="0"/>
              </a:rPr>
              <a:t>Gåfotboll!</a:t>
            </a:r>
          </a:p>
          <a:p>
            <a:pPr>
              <a:lnSpc>
                <a:spcPct val="100000"/>
              </a:lnSpc>
            </a:pPr>
            <a:r>
              <a:rPr lang="sv-SE" sz="3600" spc="-150" dirty="0">
                <a:solidFill>
                  <a:schemeClr val="accent1"/>
                </a:solidFill>
                <a:latin typeface="Avenir Next LT Pro" panose="020B0504020202020204" pitchFamily="34" charset="0"/>
              </a:rPr>
              <a:t>Vill du var med och starta upp gåfotboll och vara ledare? Eller vill du vara med och spela? </a:t>
            </a:r>
          </a:p>
        </p:txBody>
      </p:sp>
      <p:sp>
        <p:nvSpPr>
          <p:cNvPr id="29" name="textruta 28">
            <a:extLst>
              <a:ext uri="{FF2B5EF4-FFF2-40B4-BE49-F238E27FC236}">
                <a16:creationId xmlns:a16="http://schemas.microsoft.com/office/drawing/2014/main" id="{95E9F670-09B8-52F7-806D-35452F1203E5}"/>
              </a:ext>
            </a:extLst>
          </p:cNvPr>
          <p:cNvSpPr txBox="1"/>
          <p:nvPr/>
        </p:nvSpPr>
        <p:spPr>
          <a:xfrm>
            <a:off x="6939098" y="12974611"/>
            <a:ext cx="3084465" cy="995144"/>
          </a:xfrm>
          <a:prstGeom prst="rect">
            <a:avLst/>
          </a:prstGeom>
          <a:noFill/>
        </p:spPr>
        <p:txBody>
          <a:bodyPr wrap="square">
            <a:spAutoFit/>
          </a:bodyPr>
          <a:lstStyle/>
          <a:p>
            <a:pPr marR="0" algn="r" rtl="0"/>
            <a:r>
              <a:rPr lang="sv-SE" sz="4400" b="1" baseline="30000" dirty="0">
                <a:solidFill>
                  <a:schemeClr val="bg1"/>
                </a:solidFill>
                <a:latin typeface="Avenir Next LT Pro" panose="020B0504020202020204" pitchFamily="34" charset="0"/>
              </a:rPr>
              <a:t>Seniorcenter</a:t>
            </a:r>
          </a:p>
          <a:p>
            <a:pPr marR="0" algn="r" rtl="0"/>
            <a:r>
              <a:rPr lang="sv-SE" sz="4400" b="1" baseline="30000" dirty="0">
                <a:solidFill>
                  <a:schemeClr val="bg1"/>
                </a:solidFill>
                <a:latin typeface="Avenir Next LT Pro" panose="020B0504020202020204" pitchFamily="34" charset="0"/>
              </a:rPr>
              <a:t>Diamanten</a:t>
            </a:r>
            <a:endParaRPr lang="sv-SE" sz="4400" b="1" i="0" u="none" strike="noStrike" baseline="30000" dirty="0">
              <a:solidFill>
                <a:schemeClr val="bg1"/>
              </a:solidFill>
              <a:latin typeface="Avenir Next LT Pro" panose="020B0504020202020204" pitchFamily="34" charset="0"/>
            </a:endParaRPr>
          </a:p>
        </p:txBody>
      </p:sp>
      <p:cxnSp>
        <p:nvCxnSpPr>
          <p:cNvPr id="31" name="Rak koppling 30">
            <a:extLst>
              <a:ext uri="{FF2B5EF4-FFF2-40B4-BE49-F238E27FC236}">
                <a16:creationId xmlns:a16="http://schemas.microsoft.com/office/drawing/2014/main" id="{DD3A86A8-DA71-9E34-A5C6-A64F49318B9A}"/>
              </a:ext>
            </a:extLst>
          </p:cNvPr>
          <p:cNvCxnSpPr>
            <a:cxnSpLocks/>
          </p:cNvCxnSpPr>
          <p:nvPr/>
        </p:nvCxnSpPr>
        <p:spPr>
          <a:xfrm>
            <a:off x="7402943" y="12768132"/>
            <a:ext cx="0" cy="9951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Bildobjekt 33" descr="En bild som visar svart, mörker&#10;&#10;AI-genererat innehåll kan vara felaktigt.">
            <a:extLst>
              <a:ext uri="{FF2B5EF4-FFF2-40B4-BE49-F238E27FC236}">
                <a16:creationId xmlns:a16="http://schemas.microsoft.com/office/drawing/2014/main" id="{A5BA0757-1E1D-5CA9-84A0-80F3281C19DE}"/>
              </a:ext>
            </a:extLst>
          </p:cNvPr>
          <p:cNvPicPr>
            <a:picLocks noChangeAspect="1"/>
          </p:cNvPicPr>
          <p:nvPr/>
        </p:nvPicPr>
        <p:blipFill>
          <a:blip r:embed="rId3"/>
          <a:stretch>
            <a:fillRect/>
          </a:stretch>
        </p:blipFill>
        <p:spPr>
          <a:xfrm>
            <a:off x="670614" y="779117"/>
            <a:ext cx="2736146" cy="1095385"/>
          </a:xfrm>
          <a:prstGeom prst="rect">
            <a:avLst/>
          </a:prstGeom>
        </p:spPr>
      </p:pic>
    </p:spTree>
    <p:extLst>
      <p:ext uri="{BB962C8B-B14F-4D97-AF65-F5344CB8AC3E}">
        <p14:creationId xmlns:p14="http://schemas.microsoft.com/office/powerpoint/2010/main" val="768758613"/>
      </p:ext>
    </p:extLst>
  </p:cSld>
  <p:clrMapOvr>
    <a:masterClrMapping/>
  </p:clrMapOvr>
</p:sld>
</file>

<file path=ppt/theme/theme1.xml><?xml version="1.0" encoding="utf-8"?>
<a:theme xmlns:a="http://schemas.openxmlformats.org/drawingml/2006/main" name="2_VK_A3_verksamhet">
  <a:themeElements>
    <a:clrScheme name="Vk Profilfärger">
      <a:dk1>
        <a:srgbClr val="000000"/>
      </a:dk1>
      <a:lt1>
        <a:srgbClr val="FFFFFF"/>
      </a:lt1>
      <a:dk2>
        <a:srgbClr val="44546A"/>
      </a:dk2>
      <a:lt2>
        <a:srgbClr val="E7E6E6"/>
      </a:lt2>
      <a:accent1>
        <a:srgbClr val="00617C"/>
      </a:accent1>
      <a:accent2>
        <a:srgbClr val="B14693"/>
      </a:accent2>
      <a:accent3>
        <a:srgbClr val="EF811B"/>
      </a:accent3>
      <a:accent4>
        <a:srgbClr val="562582"/>
      </a:accent4>
      <a:accent5>
        <a:srgbClr val="497C5A"/>
      </a:accent5>
      <a:accent6>
        <a:srgbClr val="243648"/>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7314CCA27F88489E10CFCA8D1EF6CE" ma:contentTypeVersion="17" ma:contentTypeDescription="Create a new document." ma:contentTypeScope="" ma:versionID="1c18928c258db7b711b42fea605e3631">
  <xsd:schema xmlns:xsd="http://www.w3.org/2001/XMLSchema" xmlns:xs="http://www.w3.org/2001/XMLSchema" xmlns:p="http://schemas.microsoft.com/office/2006/metadata/properties" xmlns:ns3="fb2e7c83-4363-4dfe-9560-024ae74faf3b" xmlns:ns4="51a8175f-303f-4392-9de6-c17e3d96b611" targetNamespace="http://schemas.microsoft.com/office/2006/metadata/properties" ma:root="true" ma:fieldsID="1856a8661a04fb4655bb70dc929d53de" ns3:_="" ns4:_="">
    <xsd:import namespace="fb2e7c83-4363-4dfe-9560-024ae74faf3b"/>
    <xsd:import namespace="51a8175f-303f-4392-9de6-c17e3d96b61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e7c83-4363-4dfe-9560-024ae74faf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a8175f-303f-4392-9de6-c17e3d96b6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b2e7c83-4363-4dfe-9560-024ae74faf3b" xsi:nil="true"/>
  </documentManagement>
</p:properties>
</file>

<file path=customXml/itemProps1.xml><?xml version="1.0" encoding="utf-8"?>
<ds:datastoreItem xmlns:ds="http://schemas.openxmlformats.org/officeDocument/2006/customXml" ds:itemID="{87A35916-2443-4A1E-AC71-171138E08B17}">
  <ds:schemaRefs>
    <ds:schemaRef ds:uri="http://schemas.microsoft.com/sharepoint/v3/contenttype/forms"/>
  </ds:schemaRefs>
</ds:datastoreItem>
</file>

<file path=customXml/itemProps2.xml><?xml version="1.0" encoding="utf-8"?>
<ds:datastoreItem xmlns:ds="http://schemas.openxmlformats.org/officeDocument/2006/customXml" ds:itemID="{9A94983B-C999-41D5-A0B7-538B4DD20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2e7c83-4363-4dfe-9560-024ae74faf3b"/>
    <ds:schemaRef ds:uri="51a8175f-303f-4392-9de6-c17e3d96b6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13B998-2CB3-4630-AE02-3A52355E9129}">
  <ds:schemaRefs>
    <ds:schemaRef ds:uri="http://www.w3.org/XML/1998/namespace"/>
    <ds:schemaRef ds:uri="http://schemas.microsoft.com/office/2006/documentManagement/types"/>
    <ds:schemaRef ds:uri="http://schemas.microsoft.com/office/2006/metadata/properties"/>
    <ds:schemaRef ds:uri="http://purl.org/dc/dcmitype/"/>
    <ds:schemaRef ds:uri="fb2e7c83-4363-4dfe-9560-024ae74faf3b"/>
    <ds:schemaRef ds:uri="http://schemas.microsoft.com/office/infopath/2007/PartnerControls"/>
    <ds:schemaRef ds:uri="http://schemas.openxmlformats.org/package/2006/metadata/core-properties"/>
    <ds:schemaRef ds:uri="51a8175f-303f-4392-9de6-c17e3d96b611"/>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2418</TotalTime>
  <Words>147</Words>
  <Application>Microsoft Office PowerPoint</Application>
  <PresentationFormat>Anpassad</PresentationFormat>
  <Paragraphs>10</Paragraphs>
  <Slides>1</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vt:i4>
      </vt:variant>
    </vt:vector>
  </HeadingPairs>
  <TitlesOfParts>
    <vt:vector size="8" baseType="lpstr">
      <vt:lpstr>Arial</vt:lpstr>
      <vt:lpstr>Avenir Black</vt:lpstr>
      <vt:lpstr>Avenir Next LT Pro</vt:lpstr>
      <vt:lpstr>AvenirNext LT Pro Medium</vt:lpstr>
      <vt:lpstr>AvenirNext LT Pro Regular</vt:lpstr>
      <vt:lpstr>Calibri</vt:lpstr>
      <vt:lpstr>2_VK_A3_verksamhet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Schaefer</dc:creator>
  <cp:lastModifiedBy>Ingegerd Högberg</cp:lastModifiedBy>
  <cp:revision>123</cp:revision>
  <cp:lastPrinted>2022-11-02T13:15:53Z</cp:lastPrinted>
  <dcterms:created xsi:type="dcterms:W3CDTF">2022-10-21T09:47:55Z</dcterms:created>
  <dcterms:modified xsi:type="dcterms:W3CDTF">2026-02-09T16:22:27Z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04e70-7868-4f0f-afcb-86e6839078cc_Enabled">
    <vt:lpwstr>true</vt:lpwstr>
  </property>
  <property fmtid="{D5CDD505-2E9C-101B-9397-08002B2CF9AE}" pid="3" name="MSIP_Label_f4204e70-7868-4f0f-afcb-86e6839078cc_SetDate">
    <vt:lpwstr>2025-04-14T11:50:19Z</vt:lpwstr>
  </property>
  <property fmtid="{D5CDD505-2E9C-101B-9397-08002B2CF9AE}" pid="4" name="MSIP_Label_f4204e70-7868-4f0f-afcb-86e6839078cc_Method">
    <vt:lpwstr>Privileged</vt:lpwstr>
  </property>
  <property fmtid="{D5CDD505-2E9C-101B-9397-08002B2CF9AE}" pid="5" name="MSIP_Label_f4204e70-7868-4f0f-afcb-86e6839078cc_Name">
    <vt:lpwstr>Internt</vt:lpwstr>
  </property>
  <property fmtid="{D5CDD505-2E9C-101B-9397-08002B2CF9AE}" pid="6" name="MSIP_Label_f4204e70-7868-4f0f-afcb-86e6839078cc_SiteId">
    <vt:lpwstr>8ba9d3a6-cb6c-4247-b39e-71cb0d999014</vt:lpwstr>
  </property>
  <property fmtid="{D5CDD505-2E9C-101B-9397-08002B2CF9AE}" pid="7" name="MSIP_Label_f4204e70-7868-4f0f-afcb-86e6839078cc_ActionId">
    <vt:lpwstr>4772913b-bd26-49f7-b398-dcdff54ef635</vt:lpwstr>
  </property>
  <property fmtid="{D5CDD505-2E9C-101B-9397-08002B2CF9AE}" pid="8" name="MSIP_Label_f4204e70-7868-4f0f-afcb-86e6839078cc_ContentBits">
    <vt:lpwstr>0</vt:lpwstr>
  </property>
  <property fmtid="{D5CDD505-2E9C-101B-9397-08002B2CF9AE}" pid="9" name="ContentTypeId">
    <vt:lpwstr>0x0101003D7314CCA27F88489E10CFCA8D1EF6CE</vt:lpwstr>
  </property>
</Properties>
</file>