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9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theme/theme9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media/image9.png" ContentType="image/png"/>
  <Override PartName="/ppt/media/image28.jpeg" ContentType="image/jpeg"/>
  <Override PartName="/ppt/media/image1.png" ContentType="image/png"/>
  <Override PartName="/ppt/media/image56.jpeg" ContentType="image/jpeg"/>
  <Override PartName="/ppt/media/image2.png" ContentType="image/png"/>
  <Override PartName="/ppt/media/image3.png" ContentType="image/png"/>
  <Override PartName="/ppt/media/image58.jpeg" ContentType="image/jpeg"/>
  <Override PartName="/ppt/media/image21.png" ContentType="image/png"/>
  <Override PartName="/ppt/media/image6.jpeg" ContentType="image/jpeg"/>
  <Override PartName="/ppt/media/image45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24.jpeg" ContentType="image/jpeg"/>
  <Override PartName="/ppt/media/image17.png" ContentType="image/png"/>
  <Override PartName="/ppt/media/image52.jpeg" ContentType="image/jpeg"/>
  <Override PartName="/ppt/media/image18.png" ContentType="image/png"/>
  <Override PartName="/ppt/media/image19.png" ContentType="image/png"/>
  <Override PartName="/ppt/media/image44.png" ContentType="image/png"/>
  <Override PartName="/ppt/media/image20.jpeg" ContentType="image/jpeg"/>
  <Override PartName="/ppt/media/image22.png" ContentType="image/png"/>
  <Override PartName="/ppt/media/image23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59.jpeg" ContentType="image/jpeg"/>
  <Override PartName="/ppt/media/image31.png" ContentType="image/png"/>
  <Override PartName="/ppt/media/image32.jpeg" ContentType="image/jpeg"/>
  <Override PartName="/ppt/media/image33.jpeg" ContentType="image/jpe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54.jpeg" ContentType="image/jpe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9.jpeg" ContentType="image/jpeg"/>
  <Override PartName="/ppt/media/image43.png" ContentType="image/png"/>
  <Override PartName="/ppt/media/image46.png" ContentType="image/png"/>
  <Override PartName="/ppt/media/image47.png" ContentType="image/png"/>
  <Override PartName="/ppt/media/image55.jpeg" ContentType="image/jpeg"/>
  <Override PartName="/ppt/media/image48.png" ContentType="image/png"/>
  <Override PartName="/ppt/media/image50.png" ContentType="image/png"/>
  <Override PartName="/ppt/media/image51.png" ContentType="image/png"/>
  <Override PartName="/ppt/media/image53.png" ContentType="image/png"/>
  <Override PartName="/ppt/media/image57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anteckningarnas format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2975760" cy="456840"/>
          </a:xfrm>
          <a:prstGeom prst="rect">
            <a:avLst/>
          </a:prstGeom>
        </p:spPr>
        <p:txBody>
          <a:bodyPr lIns="0" rIns="0" tIns="0" bIns="0"/>
          <a:p>
            <a:r>
              <a:rPr lang="sv-S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&lt;sidhuvud&gt;</a:t>
            </a:r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dt"/>
          </p:nvPr>
        </p:nvSpPr>
        <p:spPr>
          <a:xfrm>
            <a:off x="3881880" y="0"/>
            <a:ext cx="2975760" cy="4568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sv-S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&lt;datum/tid&gt;</a:t>
            </a:r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ftr"/>
          </p:nvPr>
        </p:nvSpPr>
        <p:spPr>
          <a:xfrm>
            <a:off x="0" y="8686800"/>
            <a:ext cx="2975760" cy="456840"/>
          </a:xfrm>
          <a:prstGeom prst="rect">
            <a:avLst/>
          </a:prstGeom>
        </p:spPr>
        <p:txBody>
          <a:bodyPr lIns="0" rIns="0" tIns="0" bIns="0" anchor="b"/>
          <a:p>
            <a:r>
              <a:rPr lang="sv-S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&lt;sidfot&gt;</a:t>
            </a:r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8" name="PlaceHolder 5"/>
          <p:cNvSpPr>
            <a:spLocks noGrp="1"/>
          </p:cNvSpPr>
          <p:nvPr>
            <p:ph type="sldNum"/>
          </p:nvPr>
        </p:nvSpPr>
        <p:spPr>
          <a:xfrm>
            <a:off x="3881880" y="8686800"/>
            <a:ext cx="2975760" cy="4568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BDDD7CC-66F6-4E12-ABEB-981644F02E5B}" type="slidenum">
              <a:rPr lang="sv-S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2D4D150-71DF-4EF9-8192-EA8E43FC2DF1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D43B175-8466-4A86-A887-854CAAF3BB85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3A6282F-9085-4F9B-B210-B5CE10D1E7FF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758CDD6-0192-4B46-8106-9DDF8916B58A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1BC5C1A-33B3-4C54-8583-82FFDBE06234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D558EF8-E0A8-486B-927A-492C6F471AB9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EFD7BBB-3D14-407C-B722-3E84032BB3EA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6ABB35E-193D-4023-A69B-2423FECA111F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56E8943-A00B-48EB-9B2C-B3F018530CBC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25E6FDD-7232-4C37-96D3-EE84F9CB9D46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FB315FB-81C4-4F27-9B91-89718C687514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1EE7D78-00F0-4F78-B0A7-641EA216E7B3}" type="slidenum">
              <a:rPr lang="sv-S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9.png"/><Relationship Id="rId3" Type="http://schemas.openxmlformats.org/officeDocument/2006/relationships/image" Target="../media/image40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2.png"/><Relationship Id="rId3" Type="http://schemas.openxmlformats.org/officeDocument/2006/relationships/image" Target="../media/image43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5.png"/><Relationship Id="rId3" Type="http://schemas.openxmlformats.org/officeDocument/2006/relationships/image" Target="../media/image26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5.png"/><Relationship Id="rId3" Type="http://schemas.openxmlformats.org/officeDocument/2006/relationships/image" Target="../media/image36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4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355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2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393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2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433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2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473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6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197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236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275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ubTitle"/>
          </p:nvPr>
        </p:nvSpPr>
        <p:spPr>
          <a:xfrm>
            <a:off x="1291320" y="1253880"/>
            <a:ext cx="6685200" cy="4102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285800" y="4302000"/>
            <a:ext cx="380880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7720" y="254808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23772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 type="body"/>
          </p:nvPr>
        </p:nvSpPr>
        <p:spPr>
          <a:xfrm>
            <a:off x="4285800" y="4302000"/>
            <a:ext cx="1858680" cy="160128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5" name="" descr=""/>
          <p:cNvPicPr/>
          <p:nvPr/>
        </p:nvPicPr>
        <p:blipFill>
          <a:blip r:embed="rId2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  <p:pic>
        <p:nvPicPr>
          <p:cNvPr id="316" name="" descr=""/>
          <p:cNvPicPr/>
          <p:nvPr/>
        </p:nvPicPr>
        <p:blipFill>
          <a:blip r:embed="rId3"/>
          <a:stretch/>
        </p:blipFill>
        <p:spPr>
          <a:xfrm>
            <a:off x="4285800" y="2707200"/>
            <a:ext cx="3808800" cy="30387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ubTitle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sv-S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 anchor="ctr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48.png"/><Relationship Id="rId3" Type="http://schemas.openxmlformats.org/officeDocument/2006/relationships/image" Target="../media/image49.jpeg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endParaRPr lang="sv-S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lang="sv-SE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6779880" y="63648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92B2D7A-9DE2-4307-BF7C-983AB7BAB15C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" name="Bildobjekt 6" descr=""/>
          <p:cNvPicPr/>
          <p:nvPr/>
        </p:nvPicPr>
        <p:blipFill>
          <a:blip r:embed="rId3"/>
          <a:stretch/>
        </p:blipFill>
        <p:spPr>
          <a:xfrm>
            <a:off x="2348280" y="2255400"/>
            <a:ext cx="4606200" cy="1933920"/>
          </a:xfrm>
          <a:prstGeom prst="rect">
            <a:avLst/>
          </a:prstGeom>
          <a:ln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rubriktextens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sp>
        <p:nvSpPr>
          <p:cNvPr id="357" name="PlaceHolder 1"/>
          <p:cNvSpPr>
            <a:spLocks noGrp="1"/>
          </p:cNvSpPr>
          <p:nvPr>
            <p:ph type="body"/>
          </p:nvPr>
        </p:nvSpPr>
        <p:spPr>
          <a:xfrm>
            <a:off x="5430960" y="2505600"/>
            <a:ext cx="3323160" cy="3357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dispositionsnivånKlicka här för att ändra format på bakgrundstexten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två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tre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fyra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fem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title"/>
          </p:nvPr>
        </p:nvSpPr>
        <p:spPr>
          <a:xfrm>
            <a:off x="5422680" y="1338840"/>
            <a:ext cx="3323160" cy="7747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8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här för att ändra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0" y="-8640"/>
            <a:ext cx="5223960" cy="6866280"/>
          </a:xfrm>
          <a:prstGeom prst="rect">
            <a:avLst/>
          </a:prstGeom>
        </p:spPr>
        <p:txBody>
          <a:bodyPr lIns="90000" rIns="90000" tIns="2124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dispositionsnivånKlicka på ikonen för att lägga till en bild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pic>
        <p:nvPicPr>
          <p:cNvPr id="395" name="Bildobjekt 9" descr=""/>
          <p:cNvPicPr/>
          <p:nvPr/>
        </p:nvPicPr>
        <p:blipFill>
          <a:blip r:embed="rId3"/>
          <a:srcRect l="0" t="60004" r="0" b="29304"/>
          <a:stretch/>
        </p:blipFill>
        <p:spPr>
          <a:xfrm>
            <a:off x="0" y="6123600"/>
            <a:ext cx="9143640" cy="734040"/>
          </a:xfrm>
          <a:prstGeom prst="rect">
            <a:avLst/>
          </a:prstGeom>
          <a:ln>
            <a:noFill/>
          </a:ln>
        </p:spPr>
      </p:pic>
      <p:sp>
        <p:nvSpPr>
          <p:cNvPr id="396" name="PlaceHolder 1"/>
          <p:cNvSpPr>
            <a:spLocks noGrp="1"/>
          </p:cNvSpPr>
          <p:nvPr>
            <p:ph type="sldNum"/>
          </p:nvPr>
        </p:nvSpPr>
        <p:spPr>
          <a:xfrm>
            <a:off x="6779880" y="63648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48B99C4-7406-410F-A106-6284DBC0F421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här för att ändra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129132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dispositionsnivånKlicka här för att ändra format på bakgrundstexten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två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tre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fyra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fem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5307120" y="2622600"/>
            <a:ext cx="2669760" cy="243000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dispositionsnivånKlicka på ikonen för att lägga till en bild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sp>
        <p:nvSpPr>
          <p:cNvPr id="435" name="PlaceHolder 1"/>
          <p:cNvSpPr>
            <a:spLocks noGrp="1"/>
          </p:cNvSpPr>
          <p:nvPr>
            <p:ph type="body"/>
          </p:nvPr>
        </p:nvSpPr>
        <p:spPr>
          <a:xfrm>
            <a:off x="4285800" y="2548080"/>
            <a:ext cx="3808800" cy="3357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dispositionsnivånKlicka här för att ändra format på bakgrundstexten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två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tre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fyra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fem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6" name="Bildobjekt 9" descr=""/>
          <p:cNvPicPr/>
          <p:nvPr/>
        </p:nvPicPr>
        <p:blipFill>
          <a:blip r:embed="rId3"/>
          <a:srcRect l="0" t="60004" r="0" b="29304"/>
          <a:stretch/>
        </p:blipFill>
        <p:spPr>
          <a:xfrm>
            <a:off x="0" y="6123600"/>
            <a:ext cx="9143640" cy="734040"/>
          </a:xfrm>
          <a:prstGeom prst="rect">
            <a:avLst/>
          </a:prstGeom>
          <a:ln>
            <a:noFill/>
          </a:ln>
        </p:spPr>
      </p:pic>
      <p:sp>
        <p:nvSpPr>
          <p:cNvPr id="437" name="PlaceHolder 2"/>
          <p:cNvSpPr>
            <a:spLocks noGrp="1"/>
          </p:cNvSpPr>
          <p:nvPr>
            <p:ph type="sldNum"/>
          </p:nvPr>
        </p:nvSpPr>
        <p:spPr>
          <a:xfrm>
            <a:off x="6779880" y="63648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DF89B87-B69F-4220-9B10-29F48001BBD2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685200" cy="8848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här för att ändra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1291320" y="2622600"/>
            <a:ext cx="2669760" cy="243000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dispositionsnivånKlicka på ikonen för att lägga till en bild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pic>
        <p:nvPicPr>
          <p:cNvPr id="42" name="Bildobjekt 7" descr=""/>
          <p:cNvPicPr/>
          <p:nvPr/>
        </p:nvPicPr>
        <p:blipFill>
          <a:blip r:embed="rId3"/>
          <a:srcRect l="0" t="60004" r="0" b="29304"/>
          <a:stretch/>
        </p:blipFill>
        <p:spPr>
          <a:xfrm>
            <a:off x="0" y="6123600"/>
            <a:ext cx="9143640" cy="734040"/>
          </a:xfrm>
          <a:prstGeom prst="rect">
            <a:avLst/>
          </a:prstGeom>
          <a:ln>
            <a:noFill/>
          </a:ln>
        </p:spPr>
      </p:pic>
      <p:pic>
        <p:nvPicPr>
          <p:cNvPr id="43" name="Bildobjekt 6" descr=""/>
          <p:cNvPicPr/>
          <p:nvPr/>
        </p:nvPicPr>
        <p:blipFill>
          <a:blip r:embed="rId4"/>
          <a:stretch/>
        </p:blipFill>
        <p:spPr>
          <a:xfrm>
            <a:off x="2348280" y="2255400"/>
            <a:ext cx="4606200" cy="1933920"/>
          </a:xfrm>
          <a:prstGeom prst="rect">
            <a:avLst/>
          </a:prstGeom>
          <a:ln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sldNum"/>
          </p:nvPr>
        </p:nvSpPr>
        <p:spPr>
          <a:xfrm>
            <a:off x="7223040" y="6451200"/>
            <a:ext cx="1690200" cy="18612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53B11BF-1B53-4808-ABD9-E3A3706F9EEA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rubriktextens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pic>
        <p:nvPicPr>
          <p:cNvPr id="82" name="Bildobjekt 6" descr="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 rot="21240000">
            <a:off x="2043360" y="1808280"/>
            <a:ext cx="6474600" cy="27810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lang="sv-SE" sz="6000" spc="-1" strike="noStrike" cap="all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Klicka här för att ändra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4" name="Bildobjekt 7" descr=""/>
          <p:cNvPicPr/>
          <p:nvPr/>
        </p:nvPicPr>
        <p:blipFill>
          <a:blip r:embed="rId4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pic>
        <p:nvPicPr>
          <p:cNvPr id="121" name="Bildobjekt 7" descr=""/>
          <p:cNvPicPr/>
          <p:nvPr/>
        </p:nvPicPr>
        <p:blipFill>
          <a:blip r:embed="rId3"/>
          <a:srcRect l="0" t="59811" r="0" b="29496"/>
          <a:stretch/>
        </p:blipFill>
        <p:spPr>
          <a:xfrm>
            <a:off x="0" y="6123600"/>
            <a:ext cx="9143640" cy="73404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sldNum"/>
          </p:nvPr>
        </p:nvSpPr>
        <p:spPr>
          <a:xfrm>
            <a:off x="6779880" y="63648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FB99A83-B33C-4F58-9B5E-6ECD5649EA32}" type="slidenum">
              <a:rPr lang="sv-SE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778440" cy="8848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här för att ändra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1291320" y="2548080"/>
            <a:ext cx="6778440" cy="3357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dispositionsnivånKlicka här för att ändra format på bakgrundstexten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två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tre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fyra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fem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pic>
        <p:nvPicPr>
          <p:cNvPr id="160" name="Bildobjekt 8" descr=""/>
          <p:cNvPicPr/>
          <p:nvPr/>
        </p:nvPicPr>
        <p:blipFill>
          <a:blip r:embed="rId3"/>
          <a:srcRect l="0" t="59811" r="0" b="29496"/>
          <a:stretch/>
        </p:blipFill>
        <p:spPr>
          <a:xfrm>
            <a:off x="0" y="6123600"/>
            <a:ext cx="9143640" cy="734040"/>
          </a:xfrm>
          <a:prstGeom prst="rect">
            <a:avLst/>
          </a:prstGeom>
          <a:ln>
            <a:noFill/>
          </a:ln>
        </p:spPr>
      </p:pic>
      <p:sp>
        <p:nvSpPr>
          <p:cNvPr id="161" name="PlaceHolder 1"/>
          <p:cNvSpPr>
            <a:spLocks noGrp="1"/>
          </p:cNvSpPr>
          <p:nvPr>
            <p:ph type="sldNum"/>
          </p:nvPr>
        </p:nvSpPr>
        <p:spPr>
          <a:xfrm>
            <a:off x="6779880" y="63648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8218BCC-28E6-446A-9B44-2C4A53393AC9}" type="slidenum">
              <a:rPr lang="sv-SE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1291320" y="1337760"/>
            <a:ext cx="6778440" cy="7254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8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här för att ändra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1291320" y="2548080"/>
            <a:ext cx="6778440" cy="3357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dispositionsnivånKlicka här för att ändra format på bakgrundstexten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pic>
        <p:nvPicPr>
          <p:cNvPr id="199" name="Bildobjekt 8" descr=""/>
          <p:cNvPicPr/>
          <p:nvPr/>
        </p:nvPicPr>
        <p:blipFill>
          <a:blip r:embed="rId3"/>
          <a:srcRect l="0" t="60004" r="0" b="29304"/>
          <a:stretch/>
        </p:blipFill>
        <p:spPr>
          <a:xfrm>
            <a:off x="0" y="6123600"/>
            <a:ext cx="9143640" cy="734040"/>
          </a:xfrm>
          <a:prstGeom prst="rect">
            <a:avLst/>
          </a:prstGeom>
          <a:ln>
            <a:noFill/>
          </a:ln>
        </p:spPr>
      </p:pic>
      <p:sp>
        <p:nvSpPr>
          <p:cNvPr id="200" name="PlaceHolder 1"/>
          <p:cNvSpPr>
            <a:spLocks noGrp="1"/>
          </p:cNvSpPr>
          <p:nvPr>
            <p:ph type="sldNum"/>
          </p:nvPr>
        </p:nvSpPr>
        <p:spPr>
          <a:xfrm>
            <a:off x="6779880" y="63648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36F6BE59-AED2-4CAF-B311-963D8E5E6283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title"/>
          </p:nvPr>
        </p:nvSpPr>
        <p:spPr>
          <a:xfrm>
            <a:off x="1291320" y="1253880"/>
            <a:ext cx="6778440" cy="817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här för att ändra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1291320" y="2548080"/>
            <a:ext cx="6778440" cy="3357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dispositionsnivånKlicka här för att ändra format på bakgrundstexten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två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tre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fyra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Roboto Lt"/>
              <a:buChar char="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Nivå fem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pic>
        <p:nvPicPr>
          <p:cNvPr id="238" name="Bildobjekt 7" descr=""/>
          <p:cNvPicPr/>
          <p:nvPr/>
        </p:nvPicPr>
        <p:blipFill>
          <a:blip r:embed="rId3"/>
          <a:srcRect l="0" t="60004" r="0" b="29304"/>
          <a:stretch/>
        </p:blipFill>
        <p:spPr>
          <a:xfrm>
            <a:off x="0" y="6123600"/>
            <a:ext cx="9143640" cy="734040"/>
          </a:xfrm>
          <a:prstGeom prst="rect">
            <a:avLst/>
          </a:prstGeom>
          <a:ln>
            <a:noFill/>
          </a:ln>
        </p:spPr>
      </p:pic>
      <p:sp>
        <p:nvSpPr>
          <p:cNvPr id="239" name="PlaceHolder 1"/>
          <p:cNvSpPr>
            <a:spLocks noGrp="1"/>
          </p:cNvSpPr>
          <p:nvPr>
            <p:ph type="sldNum"/>
          </p:nvPr>
        </p:nvSpPr>
        <p:spPr>
          <a:xfrm>
            <a:off x="6779880" y="63648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A85FE3D-5AC8-4E86-9D4C-EB4302DCAA9D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title"/>
          </p:nvPr>
        </p:nvSpPr>
        <p:spPr>
          <a:xfrm>
            <a:off x="1291320" y="1337760"/>
            <a:ext cx="6778440" cy="7254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8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här för att ändra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1291320" y="2548080"/>
            <a:ext cx="6778440" cy="33573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dispositionsnivånKlicka här för att ändra format på bakgrundstexten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pic>
        <p:nvPicPr>
          <p:cNvPr id="277" name="Bildobjekt 7" descr=""/>
          <p:cNvPicPr/>
          <p:nvPr/>
        </p:nvPicPr>
        <p:blipFill>
          <a:blip r:embed="rId3"/>
          <a:srcRect l="0" t="63839" r="4338" b="0"/>
          <a:stretch/>
        </p:blipFill>
        <p:spPr>
          <a:xfrm>
            <a:off x="-360" y="0"/>
            <a:ext cx="9144360" cy="2592720"/>
          </a:xfrm>
          <a:prstGeom prst="rect">
            <a:avLst/>
          </a:prstGeom>
          <a:ln>
            <a:noFill/>
          </a:ln>
        </p:spPr>
      </p:pic>
      <p:pic>
        <p:nvPicPr>
          <p:cNvPr id="278" name="Bildobjekt 8" descr=""/>
          <p:cNvPicPr/>
          <p:nvPr/>
        </p:nvPicPr>
        <p:blipFill>
          <a:blip r:embed="rId4"/>
          <a:srcRect l="0" t="77163" r="0" b="0"/>
          <a:stretch/>
        </p:blipFill>
        <p:spPr>
          <a:xfrm>
            <a:off x="-360" y="2480760"/>
            <a:ext cx="9144360" cy="4376880"/>
          </a:xfrm>
          <a:prstGeom prst="rect">
            <a:avLst/>
          </a:prstGeom>
          <a:ln>
            <a:noFill/>
          </a:ln>
        </p:spPr>
      </p:pic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1279080" y="3063240"/>
            <a:ext cx="6648480" cy="10303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här för att ändra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sldNum"/>
          </p:nvPr>
        </p:nvSpPr>
        <p:spPr>
          <a:xfrm>
            <a:off x="6779880" y="63648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B6E79AE-4E0C-48B6-B6A2-B21C7759AC2C}" type="slidenum">
              <a:rPr lang="sv-SE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81" name="Bildobjekt 5" descr=""/>
          <p:cNvPicPr/>
          <p:nvPr/>
        </p:nvPicPr>
        <p:blipFill>
          <a:blip r:embed="rId5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</a:t>
            </a:r>
            <a:endParaRPr lang="sv-S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Bildobjekt 8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sp>
        <p:nvSpPr>
          <p:cNvPr id="31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9144720" cy="685980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Klicka för att redigera dispositionstextens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Andra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Tredje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Fjärde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Femte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Sjätte dispositionsnivån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Sjunde dispositionsnivånKlicka på ikonen för att lägga till en bild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 rot="21120000">
            <a:off x="3434760" y="1025280"/>
            <a:ext cx="4587480" cy="14533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sv-SE" sz="36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Klicka här för att ändra format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0" name="Bildobjekt 11" descr=""/>
          <p:cNvPicPr/>
          <p:nvPr/>
        </p:nvPicPr>
        <p:blipFill>
          <a:blip r:embed="rId3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sp>
        <p:nvSpPr>
          <p:cNvPr id="321" name="PlaceHolder 3"/>
          <p:cNvSpPr>
            <a:spLocks noGrp="1"/>
          </p:cNvSpPr>
          <p:nvPr>
            <p:ph type="sldNum"/>
          </p:nvPr>
        </p:nvSpPr>
        <p:spPr>
          <a:xfrm>
            <a:off x="6779880" y="636480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2AE98BC-C8B1-41DB-90A1-D3E598EAD02D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97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09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12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image" Target="../media/image59.jpeg"/><Relationship Id="rId3" Type="http://schemas.openxmlformats.org/officeDocument/2006/relationships/slideLayout" Target="../slideLayouts/slideLayout133.xml"/><Relationship Id="rId4" Type="http://schemas.openxmlformats.org/officeDocument/2006/relationships/notesSlide" Target="../notesSlides/notesSlide1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7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latshållare för bild 7" descr=""/>
          <p:cNvPicPr/>
          <p:nvPr/>
        </p:nvPicPr>
        <p:blipFill>
          <a:blip r:embed="rId1"/>
          <a:srcRect l="4" t="0" r="4" b="0"/>
          <a:stretch/>
        </p:blipFill>
        <p:spPr>
          <a:xfrm>
            <a:off x="0" y="-1800"/>
            <a:ext cx="9144720" cy="6859800"/>
          </a:xfrm>
          <a:prstGeom prst="rect">
            <a:avLst/>
          </a:prstGeom>
          <a:ln>
            <a:noFill/>
          </a:ln>
        </p:spPr>
      </p:pic>
      <p:sp>
        <p:nvSpPr>
          <p:cNvPr id="480" name="TextShape 1"/>
          <p:cNvSpPr txBox="1"/>
          <p:nvPr/>
        </p:nvSpPr>
        <p:spPr>
          <a:xfrm rot="21120000">
            <a:off x="3693240" y="621000"/>
            <a:ext cx="4040640" cy="1646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sv-SE" sz="3600" spc="-1" strike="noStrike">
                <a:solidFill>
                  <a:srgbClr val="e75113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VARMT VÄLKOMMEN </a:t>
            </a:r>
            <a:r>
              <a:rPr lang="sv-SE" sz="36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r>
              <a:rPr lang="sv-SE" sz="36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TILL SPF SENIORERNA LEKSAND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1" name="Bildobjekt 10" descr=""/>
          <p:cNvPicPr/>
          <p:nvPr/>
        </p:nvPicPr>
        <p:blipFill>
          <a:blip r:embed="rId2"/>
          <a:stretch/>
        </p:blipFill>
        <p:spPr>
          <a:xfrm>
            <a:off x="8080200" y="250200"/>
            <a:ext cx="775800" cy="325440"/>
          </a:xfrm>
          <a:prstGeom prst="rect">
            <a:avLst/>
          </a:prstGeom>
          <a:ln>
            <a:noFill/>
          </a:ln>
        </p:spPr>
      </p:pic>
      <p:sp>
        <p:nvSpPr>
          <p:cNvPr id="482" name="CustomShape 2"/>
          <p:cNvSpPr/>
          <p:nvPr/>
        </p:nvSpPr>
        <p:spPr>
          <a:xfrm>
            <a:off x="6019920" y="6425640"/>
            <a:ext cx="289224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b"/>
          <a:p>
            <a:pPr algn="r">
              <a:lnSpc>
                <a:spcPct val="100000"/>
              </a:lnSpc>
            </a:pPr>
            <a:fld id="{947BEE3A-0255-4498-A67B-B487CA579428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TextShape 1"/>
          <p:cNvSpPr txBox="1"/>
          <p:nvPr/>
        </p:nvSpPr>
        <p:spPr>
          <a:xfrm>
            <a:off x="5430960" y="2505600"/>
            <a:ext cx="3323160" cy="33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342720">
              <a:lnSpc>
                <a:spcPct val="12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270 000 medlemmar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830 föreningar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 distrikt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förbundskansli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TextShape 2"/>
          <p:cNvSpPr txBox="1"/>
          <p:nvPr/>
        </p:nvSpPr>
        <p:spPr>
          <a:xfrm>
            <a:off x="5422680" y="1338840"/>
            <a:ext cx="3323160" cy="774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8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Rubrik 1 text</a:t>
            </a: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markering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3" name="CustomShape 3"/>
          <p:cNvSpPr/>
          <p:nvPr/>
        </p:nvSpPr>
        <p:spPr>
          <a:xfrm>
            <a:off x="6019920" y="6425640"/>
            <a:ext cx="289224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b"/>
          <a:p>
            <a:pPr algn="r">
              <a:lnSpc>
                <a:spcPct val="100000"/>
              </a:lnSpc>
            </a:pPr>
            <a:fld id="{7E43D83D-F317-4A49-9969-54046B110D9A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4" name="Platshållare för bild 24" descr=""/>
          <p:cNvPicPr/>
          <p:nvPr/>
        </p:nvPicPr>
        <p:blipFill>
          <a:blip r:embed="rId1"/>
          <a:srcRect l="281" t="0" r="281" b="0"/>
          <a:stretch/>
        </p:blipFill>
        <p:spPr>
          <a:xfrm>
            <a:off x="0" y="-8640"/>
            <a:ext cx="5223960" cy="686628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1291320" y="1253880"/>
            <a:ext cx="6685200" cy="884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Rubrik 1 textmarkering</a:t>
            </a: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textmarkering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TextShape 2"/>
          <p:cNvSpPr txBox="1"/>
          <p:nvPr/>
        </p:nvSpPr>
        <p:spPr>
          <a:xfrm>
            <a:off x="1291320" y="2548080"/>
            <a:ext cx="3808800" cy="33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Rubrik 2 textmarkering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SPF Seniorerna är en politiskt och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religiöst obunden medlems-organisation för personer berättigade till pension, oavsett ålder.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7" name="Bildobjekt 6" descr=""/>
          <p:cNvPicPr/>
          <p:nvPr/>
        </p:nvPicPr>
        <p:blipFill>
          <a:blip r:embed="rId1"/>
          <a:srcRect l="0" t="60004" r="0" b="29304"/>
          <a:stretch/>
        </p:blipFill>
        <p:spPr>
          <a:xfrm>
            <a:off x="0" y="6123600"/>
            <a:ext cx="9143640" cy="734040"/>
          </a:xfrm>
          <a:prstGeom prst="rect">
            <a:avLst/>
          </a:prstGeom>
          <a:ln>
            <a:noFill/>
          </a:ln>
        </p:spPr>
      </p:pic>
      <p:sp>
        <p:nvSpPr>
          <p:cNvPr id="508" name="CustomShape 3"/>
          <p:cNvSpPr/>
          <p:nvPr/>
        </p:nvSpPr>
        <p:spPr>
          <a:xfrm>
            <a:off x="6019920" y="6425640"/>
            <a:ext cx="289224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b"/>
          <a:p>
            <a:pPr algn="r">
              <a:lnSpc>
                <a:spcPct val="100000"/>
              </a:lnSpc>
            </a:pPr>
            <a:fld id="{6FE2F79B-40E0-45BF-8C80-321DAD20567C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9" name="Platshållare för bild 11" descr=""/>
          <p:cNvPicPr/>
          <p:nvPr/>
        </p:nvPicPr>
        <p:blipFill>
          <a:blip r:embed="rId2"/>
          <a:srcRect l="8719" t="0" r="8719" b="0"/>
          <a:stretch/>
        </p:blipFill>
        <p:spPr>
          <a:xfrm>
            <a:off x="5307120" y="2622600"/>
            <a:ext cx="2669760" cy="24300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extShape 1"/>
          <p:cNvSpPr txBox="1"/>
          <p:nvPr/>
        </p:nvSpPr>
        <p:spPr>
          <a:xfrm>
            <a:off x="1291320" y="1253880"/>
            <a:ext cx="6685200" cy="884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Rubrik 1 textmarkering</a:t>
            </a: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textmarkering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TextShape 2"/>
          <p:cNvSpPr txBox="1"/>
          <p:nvPr/>
        </p:nvSpPr>
        <p:spPr>
          <a:xfrm>
            <a:off x="4285800" y="2548080"/>
            <a:ext cx="3808800" cy="33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Rubrik 2 textmarkering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SPF Seniorerna är en politiskt och religiöst obunden medlems-organisation för personer berättigade till pension, oavsett ålder.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2" name="Bildobjekt 6" descr=""/>
          <p:cNvPicPr/>
          <p:nvPr/>
        </p:nvPicPr>
        <p:blipFill>
          <a:blip r:embed="rId1"/>
          <a:srcRect l="0" t="60004" r="0" b="29304"/>
          <a:stretch/>
        </p:blipFill>
        <p:spPr>
          <a:xfrm>
            <a:off x="0" y="6123600"/>
            <a:ext cx="9143640" cy="734040"/>
          </a:xfrm>
          <a:prstGeom prst="rect">
            <a:avLst/>
          </a:prstGeom>
          <a:ln>
            <a:noFill/>
          </a:ln>
        </p:spPr>
      </p:pic>
      <p:sp>
        <p:nvSpPr>
          <p:cNvPr id="513" name="CustomShape 3"/>
          <p:cNvSpPr/>
          <p:nvPr/>
        </p:nvSpPr>
        <p:spPr>
          <a:xfrm>
            <a:off x="6019920" y="6425640"/>
            <a:ext cx="289224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b"/>
          <a:p>
            <a:pPr algn="r">
              <a:lnSpc>
                <a:spcPct val="100000"/>
              </a:lnSpc>
            </a:pPr>
            <a:fld id="{3B56224D-7B48-4867-BD79-D8753561FFB3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4" name="Platshållare för bild 11" descr=""/>
          <p:cNvPicPr/>
          <p:nvPr/>
        </p:nvPicPr>
        <p:blipFill>
          <a:blip r:embed="rId2"/>
          <a:srcRect l="8719" t="0" r="8719" b="0"/>
          <a:stretch/>
        </p:blipFill>
        <p:spPr>
          <a:xfrm>
            <a:off x="1291320" y="2622600"/>
            <a:ext cx="2669760" cy="243000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ransition spd="med">
    <p:fade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TextShape 1"/>
          <p:cNvSpPr txBox="1"/>
          <p:nvPr/>
        </p:nvSpPr>
        <p:spPr>
          <a:xfrm>
            <a:off x="7223040" y="6451200"/>
            <a:ext cx="1690200" cy="186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07E3ECEA-D8F1-46CA-9A17-5D98E722A422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ransition spd="med">
    <p:fade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TextShape 1"/>
          <p:cNvSpPr txBox="1"/>
          <p:nvPr/>
        </p:nvSpPr>
        <p:spPr>
          <a:xfrm rot="21240000">
            <a:off x="2043360" y="1808280"/>
            <a:ext cx="6474600" cy="2781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sv-SE" sz="6000" spc="-1" strike="noStrike" cap="all">
                <a:solidFill>
                  <a:srgbClr val="219bd3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INFLYTANDE</a:t>
            </a:r>
            <a:r>
              <a:rPr lang="sv-SE" sz="6000" spc="-1" strike="noStrike" cap="all">
                <a:solidFill>
                  <a:srgbClr val="219bd3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r>
              <a:rPr lang="sv-SE" sz="6000" spc="-1" strike="noStrike" cap="all">
                <a:solidFill>
                  <a:srgbClr val="219bd3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VALFRIHET</a:t>
            </a:r>
            <a:r>
              <a:rPr lang="sv-SE" sz="6000" spc="-1" strike="noStrike" cap="all">
                <a:solidFill>
                  <a:srgbClr val="219bd3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r>
              <a:rPr lang="sv-SE" sz="6000" spc="-1" strike="noStrike" cap="all">
                <a:solidFill>
                  <a:srgbClr val="e75113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LIVSKVALITET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8598960" y="6425640"/>
            <a:ext cx="31320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b"/>
          <a:p>
            <a:pPr algn="r">
              <a:lnSpc>
                <a:spcPct val="100000"/>
              </a:lnSpc>
            </a:pPr>
            <a:fld id="{82364EF1-150B-45D9-80FE-AF94D415E358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Shape 1"/>
          <p:cNvSpPr txBox="1"/>
          <p:nvPr/>
        </p:nvSpPr>
        <p:spPr>
          <a:xfrm>
            <a:off x="6779880" y="6364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7C2781BC-3052-476B-A3D8-B85AB8BEA487}" type="slidenum">
              <a:rPr lang="sv-SE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7" name="TextShape 2"/>
          <p:cNvSpPr txBox="1"/>
          <p:nvPr/>
        </p:nvSpPr>
        <p:spPr>
          <a:xfrm>
            <a:off x="1291320" y="1253880"/>
            <a:ext cx="6778440" cy="884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Vad är SPF Seniorerna?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TextShape 3"/>
          <p:cNvSpPr txBox="1"/>
          <p:nvPr/>
        </p:nvSpPr>
        <p:spPr>
          <a:xfrm>
            <a:off x="1291320" y="2548080"/>
            <a:ext cx="6778440" cy="33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342720">
              <a:lnSpc>
                <a:spcPct val="12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SPF Seniorerna är en partipolitiskt och religiöst obunden medlemsorganisation för personer berättigade till pension, oavsett ålder.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6779880" y="6364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BA326040-656B-40D2-B5E1-B93608746FE8}" type="slidenum">
              <a:rPr lang="sv-SE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0" name="TextShape 2"/>
          <p:cNvSpPr txBox="1"/>
          <p:nvPr/>
        </p:nvSpPr>
        <p:spPr>
          <a:xfrm>
            <a:off x="1291320" y="1337760"/>
            <a:ext cx="6778440" cy="725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8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Rubrik 1 textmarkering</a:t>
            </a: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textmarkering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TextShape 3"/>
          <p:cNvSpPr txBox="1"/>
          <p:nvPr/>
        </p:nvSpPr>
        <p:spPr>
          <a:xfrm>
            <a:off x="1291320" y="2548080"/>
            <a:ext cx="6778440" cy="33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Rubrik 2 textmarkering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SPF Seniorerna är en politiskt och religiöst obunden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medlemsorganisation för personer berättigade till pension, 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oavsett ålder.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extShape 1"/>
          <p:cNvSpPr txBox="1"/>
          <p:nvPr/>
        </p:nvSpPr>
        <p:spPr>
          <a:xfrm>
            <a:off x="6779880" y="6364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ACF9BF60-503D-4711-8015-7EDCEE900380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3" name="TextShape 2"/>
          <p:cNvSpPr txBox="1"/>
          <p:nvPr/>
        </p:nvSpPr>
        <p:spPr>
          <a:xfrm>
            <a:off x="1291320" y="1253880"/>
            <a:ext cx="6778440" cy="817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SPF Seniorernas organisation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TextShape 3"/>
          <p:cNvSpPr txBox="1"/>
          <p:nvPr/>
        </p:nvSpPr>
        <p:spPr>
          <a:xfrm>
            <a:off x="1291320" y="2548080"/>
            <a:ext cx="6778440" cy="33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343080" indent="-342720">
              <a:lnSpc>
                <a:spcPct val="12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270 000 medlemmar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830 föreningar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 distrikt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20000"/>
              </a:lnSpc>
              <a:buClr>
                <a:srgbClr val="e75113"/>
              </a:buClr>
              <a:buFont typeface="Wingdings" charset="2"/>
              <a:buChar char=""/>
            </a:pP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förbundskansli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1291320" y="2548080"/>
            <a:ext cx="6778440" cy="3357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Rubrik 2 textmarkering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SPF Seniorerna är en politiskt och religiöst obunden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medlemsorganisation för personer berättigade till pension, 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lang="sv-S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oavsett ålder.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6" name="Bildobjekt 2" descr=""/>
          <p:cNvPicPr/>
          <p:nvPr/>
        </p:nvPicPr>
        <p:blipFill>
          <a:blip r:embed="rId1"/>
          <a:srcRect l="0" t="60004" r="0" b="29304"/>
          <a:stretch/>
        </p:blipFill>
        <p:spPr>
          <a:xfrm>
            <a:off x="0" y="6123600"/>
            <a:ext cx="9143640" cy="734040"/>
          </a:xfrm>
          <a:prstGeom prst="rect">
            <a:avLst/>
          </a:prstGeom>
          <a:ln>
            <a:noFill/>
          </a:ln>
        </p:spPr>
      </p:pic>
      <p:sp>
        <p:nvSpPr>
          <p:cNvPr id="497" name="CustomShape 2"/>
          <p:cNvSpPr/>
          <p:nvPr/>
        </p:nvSpPr>
        <p:spPr>
          <a:xfrm>
            <a:off x="6019920" y="6425640"/>
            <a:ext cx="289224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b"/>
          <a:p>
            <a:pPr algn="r">
              <a:lnSpc>
                <a:spcPct val="100000"/>
              </a:lnSpc>
            </a:pPr>
            <a:fld id="{8748BCDC-0070-43CC-8E06-A8BBB85D9EC5}" type="slidenum">
              <a:rPr lang="sv-SE" sz="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TextShape 3"/>
          <p:cNvSpPr txBox="1"/>
          <p:nvPr/>
        </p:nvSpPr>
        <p:spPr>
          <a:xfrm>
            <a:off x="1291320" y="1337760"/>
            <a:ext cx="6778440" cy="725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80000"/>
              </a:lnSpc>
            </a:pP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Rubrik 1 textmarkering</a:t>
            </a: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sv-SE" sz="2800" spc="-1" strike="noStrike">
                <a:solidFill>
                  <a:srgbClr val="008fc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textmarkering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6019920" y="6425640"/>
            <a:ext cx="2892240" cy="23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3600" rIns="93600" tIns="46800" bIns="46800" anchor="b"/>
          <a:p>
            <a:pPr algn="r">
              <a:lnSpc>
                <a:spcPct val="100000"/>
              </a:lnSpc>
            </a:pPr>
            <a:fld id="{CA25AE7D-D9E7-4F71-9511-3111D6966261}" type="slidenum">
              <a:rPr lang="sv-SE" sz="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&lt;nummer&gt;</a:t>
            </a:fld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TextShape 2"/>
          <p:cNvSpPr txBox="1"/>
          <p:nvPr/>
        </p:nvSpPr>
        <p:spPr>
          <a:xfrm>
            <a:off x="1279080" y="3063240"/>
            <a:ext cx="6648480" cy="1030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sv-S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Rubrik 1 textmarkering</a:t>
            </a:r>
            <a:r>
              <a:rPr b="1" lang="sv-S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r>
              <a:rPr b="1" lang="sv-SE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nytt kapitel</a:t>
            </a:r>
            <a:endParaRPr lang="sv-SE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Application>LibreOffice/5.0.5.2$Windows_x86 LibreOffice_project/55b006a02d247b5f7215fc6ea0fde844b30035b3</Application>
  <Paragraphs>48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2016-04-15T16:51:02Z</dcterms:created>
  <dc:language>sv-SE</dc:language>
  <dcterms:modified xsi:type="dcterms:W3CDTF">2016-04-15T16:57:14Z</dcterms:modified>
  <cp:revision>2</cp:revision>
  <dc:title>PowerPoint-presentation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12</vt:i4>
  </property>
  <property fmtid="{D5CDD505-2E9C-101B-9397-08002B2CF9AE}" pid="9" name="PresentationFormat">
    <vt:lpwstr>Bildspel på skärmen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12</vt:i4>
  </property>
</Properties>
</file>