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3" r:id="rId6"/>
    <p:sldId id="264" r:id="rId7"/>
    <p:sldId id="270" r:id="rId8"/>
    <p:sldId id="268" r:id="rId9"/>
    <p:sldId id="265" r:id="rId10"/>
    <p:sldId id="266" r:id="rId11"/>
    <p:sldId id="267" r:id="rId12"/>
    <p:sldId id="271" r:id="rId13"/>
    <p:sldId id="272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4233-4A86-45DC-A858-858FFE190208}" type="datetimeFigureOut">
              <a:rPr lang="sv-SE" smtClean="0"/>
              <a:t>2020-03-06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14307-D30F-45FB-88CD-4283AC81F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64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DD83E2-C7B5-4CD2-817B-4B4C03A79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ABB761E-0CE5-4D53-A080-3B370566D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1B8B56-54C9-46B4-9AC5-CB8427F1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CDE7-9002-41BE-A711-B1A8B70462C1}" type="datetime1">
              <a:rPr lang="sv-SE" smtClean="0"/>
              <a:t>2020-03-06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CF69D5-4D93-467C-BA80-C4BECAA8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sida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218105-8190-4172-987A-5E1B51C8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93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02CFE5-DEEB-4AF4-AC86-325BFF78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7661698-CEDD-4EEF-921F-D472D0633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D68889-6D04-4F3A-893B-51BF5E07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953-3D61-436E-A624-1AE12B83689A}" type="datetime1">
              <a:rPr lang="sv-SE" smtClean="0"/>
              <a:t>2020-03-06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AB3F02-8263-4B4B-A9F3-F421E583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sida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43643-49D1-4949-AF6D-99ADE428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47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C245486-DF81-4586-BBA5-D774BCC9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E779BF2-4B63-47E4-BE9F-CA6C09CD8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45A2F6-F34D-42BE-B2A1-D5284F86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C134-6153-4125-B1E2-0601AF0B1E1A}" type="datetime1">
              <a:rPr lang="sv-SE" smtClean="0"/>
              <a:t>2020-03-06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CC8F89-D380-4F59-A3AB-676B05C1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sida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AB02FC-9B69-474F-A729-733B055A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06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CCF87-FDAB-4483-8E6E-5F77D1B2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540EEF-EB56-4260-956E-CC10A0C8E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4AE8F-54CD-4A28-8E97-D5E46F14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5A6F-925A-4EF4-9755-55E31E603646}" type="datetime1">
              <a:rPr lang="sv-SE" smtClean="0"/>
              <a:t>2020-03-06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A402F6-53EE-4B43-B4BA-1E45D734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sida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EE6D95-AEB0-4B35-8664-E0AD5E90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2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A4CB07-01D5-4BDF-8BB7-DADCB0EF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9C881B-63D8-45D4-B4C7-A4CE95A9E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EDB5C2-1EFE-4CB0-A416-90C37AB6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CEE-5E49-4249-AE04-F547477AB14B}" type="datetime1">
              <a:rPr lang="sv-SE" smtClean="0"/>
              <a:t>2020-03-06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F94C0C-3EC0-4502-A7D1-EDD2F03F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sida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7BA8E3-D681-4888-BEB4-9397C364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8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7637A2-EB07-4CC6-A783-2D82F95F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C86E6D-9277-4AE9-AF24-97C4833C6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4AE983-1FFE-4D77-9286-070A90D2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72CD80-4C40-48E5-923A-0889464D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6B00-47D9-4CF7-8F82-51A0B812FAE3}" type="datetime1">
              <a:rPr lang="sv-SE" smtClean="0"/>
              <a:t>2020-03-06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666D05-2C93-4D35-9BE2-87C03254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sida 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3E0CF4-641A-449A-9820-9A9A57FC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506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5C468F-7CD2-4A44-AA2A-A4FEEF7E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1157C2-4A90-4116-A4B9-C2A90B03B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706052-3063-4956-9525-FC96047FB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F20E31F-95C8-45C8-B174-9437015E0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AFC7971-CC0E-4BB7-95A3-6860FC0BF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39C6F0F-7014-409E-9153-B1739B85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5655-BDAF-4311-BA9F-264241106C25}" type="datetime1">
              <a:rPr lang="sv-SE" smtClean="0"/>
              <a:t>2020-03-06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5339598-BF68-4896-8065-7E4D86BE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sida 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49ACF23-1A60-4F9B-8580-2FF2D185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19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19143-44E9-4382-9FF2-2E77808E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B4CAE6-3705-4656-B654-9188A1F6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4472-B815-4E9B-953C-200B97D4D8DE}" type="datetime1">
              <a:rPr lang="sv-SE" smtClean="0"/>
              <a:t>2020-03-06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30C42A5-C82C-475C-BDE1-BB579683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sida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262C24-3AC4-46C6-8FF8-C6197B31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687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78DFB8-0C53-4336-B100-C4E70510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0230-62F2-4749-B28B-D0C976DE286F}" type="datetime1">
              <a:rPr lang="sv-SE" smtClean="0"/>
              <a:t>2020-03-06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ECF6FA-A2E8-4F34-9970-8060132A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sida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FAE7BFD-F8BA-4D18-AF34-7FFCEB4D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93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E77AD9-C2E0-407C-AB47-6D5011C9A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4CE6E8-7283-4D88-B006-3DAB17D3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EDCAD1-98D6-474F-AECF-535B1DB14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5FC2ECB-B94D-461D-9496-6B87F88D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FCA9-4F66-42CF-82F4-2CD78C33600E}" type="datetime1">
              <a:rPr lang="sv-SE" smtClean="0"/>
              <a:t>2020-03-06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42003A-29C0-4D9D-9D9B-7530FE2C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sida 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93BAED-FF27-434F-A63F-BE81A84A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03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A64716-5E1E-4F83-A48D-785B9BF3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3685723-1192-4AA6-8A33-AF0D18054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43B9AF-07B3-49F7-BD55-B9920E8D3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B21C6CF-B186-4B06-B531-DE7523AB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F217-5E6E-40D9-B258-9C280C493BAA}" type="datetime1">
              <a:rPr lang="sv-SE" smtClean="0"/>
              <a:t>2020-03-06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42DDA94-694D-45C4-AE98-1492C900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sida 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E5A6F7-D834-474A-B701-BA2C8A42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64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4721A3F-E966-43AD-B772-B5B42374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93BD1E-E812-45E8-8823-815A0A538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2A0E72-7161-4347-9582-81A482AB7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AE401-5BFD-455A-B67B-83B3D290E4C9}" type="datetime1">
              <a:rPr lang="sv-SE" smtClean="0"/>
              <a:t>2020-03-06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D7037E-40CE-4F3F-B8C0-EB8ACB1C0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sida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53B4F8-3346-44EB-B5C5-62A0CE221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0691-9E37-445B-8984-6AE12CB106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5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A0C62F-1551-4499-A60B-23563035F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 Seniorerna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7759052-3925-44B3-90CB-3407D125A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Förbundet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6E40CCD-E333-485B-8EEA-E7BEDD80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1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11CA7F7-92DE-4A1C-9852-0F06A5B46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855" y="711303"/>
            <a:ext cx="26215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8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85A1E2-8EB9-4B6A-8550-E1396086D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1762" y="713065"/>
            <a:ext cx="8546237" cy="2248250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Samrådsgruppen består av</a:t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Gamletull, Söndrumsvännerna, Tylövännerna, </a:t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Snöstorp, Breared, Vi tre Kvibille, och Kvarnen</a:t>
            </a:r>
            <a:b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Ca. 2.900 SPF-medlemmar i Halmstad kommun</a:t>
            </a:r>
            <a:b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v-S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4BD17-A866-4C21-9D1C-B519A1FEA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1762" y="2961315"/>
            <a:ext cx="8546237" cy="3640821"/>
          </a:xfrm>
        </p:spPr>
        <p:txBody>
          <a:bodyPr>
            <a:noAutofit/>
          </a:bodyPr>
          <a:lstStyle/>
          <a:p>
            <a:pPr algn="l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 Kvarnen representeras av </a:t>
            </a:r>
          </a:p>
          <a:p>
            <a:pPr algn="l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Hans Emanuelsson och Inger Engstrand.</a:t>
            </a:r>
            <a:b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Inger Engstrand är samrådsgruppens representant i </a:t>
            </a:r>
          </a:p>
          <a:p>
            <a:pPr algn="l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KPR (Kommunens Pensionärsråd)</a:t>
            </a:r>
          </a:p>
          <a:p>
            <a:pPr algn="l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RPR/ RPG (Regionala Pensionärsrådet)  tillsammans             med Ann-Margret Nilsson (SPF Snöstorp)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5F404B2-D0B1-4B3B-8F35-29C0D221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10</a:t>
            </a:fld>
            <a:endParaRPr lang="sv-SE"/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F5902D29-E6F6-4ED0-9A19-C0997FCC0BE3}"/>
              </a:ext>
            </a:extLst>
          </p:cNvPr>
          <p:cNvCxnSpPr/>
          <p:nvPr/>
        </p:nvCxnSpPr>
        <p:spPr>
          <a:xfrm>
            <a:off x="2183907" y="2689933"/>
            <a:ext cx="751050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79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DFAD09-5649-49AE-A8B1-3F348180A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8092" y="1122363"/>
            <a:ext cx="7689908" cy="1067164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Kaffekommitté &amp; Lotteri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C52EDB7-051C-4999-AB96-7E53BB35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11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1AC898F-DC6F-441E-B610-348C11F227A5}"/>
              </a:ext>
            </a:extLst>
          </p:cNvPr>
          <p:cNvSpPr/>
          <p:nvPr/>
        </p:nvSpPr>
        <p:spPr>
          <a:xfrm>
            <a:off x="3095538" y="2281805"/>
            <a:ext cx="69628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Ethel Gustavsson, kaffekommittéansvarig</a:t>
            </a:r>
          </a:p>
          <a:p>
            <a:pPr>
              <a:spcAft>
                <a:spcPts val="0"/>
              </a:spcAft>
            </a:pPr>
            <a:r>
              <a:rPr lang="sv-SE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  Meijer, </a:t>
            </a:r>
          </a:p>
          <a:p>
            <a:pPr>
              <a:spcAft>
                <a:spcPts val="0"/>
              </a:spcAft>
            </a:pPr>
            <a:r>
              <a:rPr lang="sv-SE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Claes Augustsson, </a:t>
            </a:r>
          </a:p>
          <a:p>
            <a:pPr>
              <a:spcAft>
                <a:spcPts val="0"/>
              </a:spcAft>
            </a:pPr>
            <a:r>
              <a:rPr lang="sv-SE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Birgitta Augustsson, </a:t>
            </a:r>
          </a:p>
          <a:p>
            <a:pPr>
              <a:spcAft>
                <a:spcPts val="0"/>
              </a:spcAft>
            </a:pPr>
            <a:r>
              <a:rPr lang="sv-SE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Elisabeth Stockman och </a:t>
            </a:r>
          </a:p>
          <a:p>
            <a:pPr>
              <a:spcAft>
                <a:spcPts val="0"/>
              </a:spcAft>
            </a:pPr>
            <a:r>
              <a:rPr lang="sv-SE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 Lydig.</a:t>
            </a:r>
            <a:br>
              <a:rPr lang="sv-SE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Marlene Bernhorn, lotteriansvarig</a:t>
            </a:r>
          </a:p>
        </p:txBody>
      </p:sp>
    </p:spTree>
    <p:extLst>
      <p:ext uri="{BB962C8B-B14F-4D97-AF65-F5344CB8AC3E}">
        <p14:creationId xmlns:p14="http://schemas.microsoft.com/office/powerpoint/2010/main" val="136653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A0BCD8-252D-4EEC-BE37-123DCB30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379"/>
            <a:ext cx="10515600" cy="4687409"/>
          </a:xfrm>
        </p:spPr>
        <p:txBody>
          <a:bodyPr/>
          <a:lstStyle/>
          <a:p>
            <a:pPr marL="0" indent="0" algn="ctr">
              <a:buNone/>
            </a:pPr>
            <a:r>
              <a:rPr lang="sv-S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Något som är oklart ??</a:t>
            </a:r>
          </a:p>
          <a:p>
            <a:pPr marL="0" indent="0" algn="ctr">
              <a:buNone/>
            </a:pPr>
            <a:endParaRPr lang="sv-S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v-S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v-S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v-S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Några frågor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B81C1C6-B0E9-4A84-B12D-A711EA73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12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A38232D-78B4-44F7-BF61-E79654A98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95" y="1805867"/>
            <a:ext cx="1842209" cy="20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E135392-6D87-48BB-948E-B3DA02C0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13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5704CF-CF88-472E-8A36-B37FF466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130" y="428346"/>
            <a:ext cx="8235518" cy="61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7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2EA13-A61F-4659-8126-164F1793E4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Riket</a:t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260.351 Medlemmar</a:t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mars 2020)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BFFF01B-8F68-459B-A631-80BDD66B8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Ca. 800 Föreningar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07E4365-D8BA-49B8-A467-299FF432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50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BCD81E-22B0-4666-9C04-8D2AAFC97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7164"/>
          </a:xfrm>
        </p:spPr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Förbundsordförande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030B10-1339-4E86-94DD-6B47905A6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Ewa Eriksson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17CCDFF-8056-47F3-8751-6CC3C84D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3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081887C-C416-4C25-A4FE-3C379FF98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494" y="2265028"/>
            <a:ext cx="4275542" cy="248314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1F2CA5C-02A7-4019-90E2-2978EC7FC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1" y="287848"/>
            <a:ext cx="2076649" cy="8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5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1B9CAF-A8D9-48BD-BF93-CEBB2345E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9091"/>
            <a:ext cx="9144000" cy="1811045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 Seniorerna</a:t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Hallandsdistriktet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83E3A0-57DE-466C-AA01-6305DE2E7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0652"/>
            <a:ext cx="9144000" cy="2734323"/>
          </a:xfrm>
        </p:spPr>
        <p:txBody>
          <a:bodyPr>
            <a:normAutofit fontScale="85000" lnSpcReduction="20000"/>
          </a:bodyPr>
          <a:lstStyle/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mars 2020</a:t>
            </a:r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13.802 medlemmar</a:t>
            </a:r>
          </a:p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5.558 män och 8.244 kvinnor (48 % fler)</a:t>
            </a:r>
          </a:p>
          <a:p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föreningar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04C08A-0612-4E6B-9E18-18911C38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31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0045B5-D3AB-4535-A34D-70A524719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0953"/>
            <a:ext cx="9144000" cy="756863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Distriktsordförande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D4E6CB-9F16-4E02-AFC7-B5924CE27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4422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5B1D95-F1AC-4780-A193-10E06D34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5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37519ED-B7B3-4BAE-8609-9F9CD347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476462"/>
            <a:ext cx="2570178" cy="380372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2659BF7-07E2-4058-BD42-ECF3793F0C19}"/>
              </a:ext>
            </a:extLst>
          </p:cNvPr>
          <p:cNvSpPr/>
          <p:nvPr/>
        </p:nvSpPr>
        <p:spPr>
          <a:xfrm>
            <a:off x="3264422" y="5493405"/>
            <a:ext cx="5535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Åke Persson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78569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E214D4-1263-480B-885A-FA9FC3994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Föreningen</a:t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 Seniorerna Kvarnen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F4914D1-E333-4320-8EF4-1152AE4D1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5042"/>
            <a:ext cx="9144000" cy="1719906"/>
          </a:xfrm>
        </p:spPr>
        <p:txBody>
          <a:bodyPr>
            <a:normAutofit lnSpcReduction="10000"/>
          </a:bodyPr>
          <a:lstStyle/>
          <a:p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Ca. 550 medlemmar</a:t>
            </a:r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(Var bor medlemmarna?)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2BF43C-9428-4174-929B-13DFB001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33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A228F-6D64-412C-A080-EC4CFB47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 Kvarnen har medlemmar från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4C7FBC-4CF4-4FE8-BAD6-EBFC2875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332" y="1825625"/>
            <a:ext cx="688246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Haverdal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Steninge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Harplinge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Gullbrandstorp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Halmstad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Getinge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Villshärad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Ugglarp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Övriga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499874-EB2C-4180-B445-CB4A4A00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37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E3B4CC-C944-42F9-ADF2-FAE0452A2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2730"/>
            <a:ext cx="9144000" cy="3313651"/>
          </a:xfrm>
        </p:spPr>
        <p:txBody>
          <a:bodyPr>
            <a:normAutofit fontScale="90000"/>
          </a:bodyPr>
          <a:lstStyle/>
          <a:p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Föreningsordförande</a:t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43F7B88-5776-433D-9CA9-E2E2D9933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5006"/>
            <a:ext cx="9144000" cy="687897"/>
          </a:xfrm>
        </p:spPr>
        <p:txBody>
          <a:bodyPr>
            <a:normAutofit fontScale="62500" lnSpcReduction="20000"/>
          </a:bodyPr>
          <a:lstStyle/>
          <a:p>
            <a:endParaRPr lang="sv-SE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sv-SE" sz="43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Hans Emanuelsson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EA5BEDF-3363-4E0B-8F07-3A72A22B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8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042282C-F443-43E0-8FF3-C41D2EA7E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10" y="2247616"/>
            <a:ext cx="3213779" cy="275012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DF2D141-9548-49BE-93ED-7A7CF26CC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6" y="267084"/>
            <a:ext cx="3263675" cy="5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9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4421FD-0687-4E67-9573-6F7DDED24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3154"/>
            <a:ext cx="9144000" cy="1035705"/>
          </a:xfrm>
        </p:spPr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Styrelse 2020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6D04B2-241F-48D0-85A5-7FB224CEB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6382" y="2474751"/>
            <a:ext cx="6691618" cy="4135773"/>
          </a:xfrm>
        </p:spPr>
        <p:txBody>
          <a:bodyPr>
            <a:noAutofit/>
          </a:bodyPr>
          <a:lstStyle/>
          <a:p>
            <a:pPr algn="l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Hans Emanuelsson, Ordf. </a:t>
            </a:r>
          </a:p>
          <a:p>
            <a:pPr algn="l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Gunnarsson, v. Ordf. </a:t>
            </a:r>
          </a:p>
          <a:p>
            <a:pPr algn="l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Yvonne Werneman, Sekr. </a:t>
            </a:r>
          </a:p>
          <a:p>
            <a:pPr algn="l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Berit Wiklund, Skattmästare</a:t>
            </a:r>
          </a:p>
          <a:p>
            <a:pPr algn="l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Henriksson, </a:t>
            </a: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Medlemsadm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 Flodin, Program</a:t>
            </a:r>
          </a:p>
          <a:p>
            <a:pPr algn="l"/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Anders Kinch, Hemsida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6998FD2-2DFA-4921-8EDF-DBD8DE89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91-9E37-445B-8984-6AE12CB1063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11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243</Words>
  <Application>Microsoft Office PowerPoint</Application>
  <PresentationFormat>Bredbild</PresentationFormat>
  <Paragraphs>85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Office-tema</vt:lpstr>
      <vt:lpstr>SPF Seniorerna</vt:lpstr>
      <vt:lpstr>Riket  260.351 Medlemmar (6 mars 2020)</vt:lpstr>
      <vt:lpstr>Förbundsordförande</vt:lpstr>
      <vt:lpstr>SPF Seniorerna Hallandsdistriktet</vt:lpstr>
      <vt:lpstr>Distriktsordförande</vt:lpstr>
      <vt:lpstr>Föreningen  SPF Seniorerna Kvarnen</vt:lpstr>
      <vt:lpstr>SPF Kvarnen har medlemmar från </vt:lpstr>
      <vt:lpstr>   Föreningsordförande    </vt:lpstr>
      <vt:lpstr>Styrelse 2020</vt:lpstr>
      <vt:lpstr>Samrådsgruppen består av Gamletull, Söndrumsvännerna, Tylövännerna,  Snöstorp, Breared, Vi tre Kvibille, och Kvarnen  Ca. 2.900 SPF-medlemmar i Halmstad kommun   </vt:lpstr>
      <vt:lpstr>Kaffekommitté &amp; Lotteri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 Seniorerna</dc:title>
  <dc:creator>Anders Kinch</dc:creator>
  <cp:lastModifiedBy>Anders Kinch</cp:lastModifiedBy>
  <cp:revision>47</cp:revision>
  <dcterms:created xsi:type="dcterms:W3CDTF">2020-02-21T22:41:40Z</dcterms:created>
  <dcterms:modified xsi:type="dcterms:W3CDTF">2020-03-06T16:47:40Z</dcterms:modified>
</cp:coreProperties>
</file>