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3"/>
  </p:notes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>
      <p:cViewPr varScale="1">
        <p:scale>
          <a:sx n="69" d="100"/>
          <a:sy n="69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72" d="100"/>
          <a:sy n="72" d="100"/>
        </p:scale>
        <p:origin x="-3432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04E6C-8C83-4B1E-A2BA-DAFAC481E428}" type="datetimeFigureOut">
              <a:rPr lang="sv-SE" smtClean="0"/>
              <a:pPr/>
              <a:t>2016-12-23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500A-86AA-4D86-A84D-308D79B5B9B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06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helbild_uham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33478" y="0"/>
            <a:ext cx="10290054" cy="6858000"/>
          </a:xfrm>
          <a:prstGeom prst="rect">
            <a:avLst/>
          </a:prstGeom>
        </p:spPr>
      </p:pic>
      <p:pic>
        <p:nvPicPr>
          <p:cNvPr id="5" name="Picture 4" descr="C:\Users\chasad01\Desktop\LOGO_CMYK_VEK_P_LI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34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7544" y="1277888"/>
            <a:ext cx="8373616" cy="1143000"/>
          </a:xfrm>
        </p:spPr>
        <p:txBody>
          <a:bodyPr>
            <a:normAutofit/>
          </a:bodyPr>
          <a:lstStyle>
            <a:lvl1pPr algn="l">
              <a:defRPr sz="45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107504" y="6381328"/>
            <a:ext cx="20891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 </a:t>
            </a:r>
            <a:r>
              <a:rPr lang="sv-SE" sz="100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rön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rö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7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röd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l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F68F-6CC8-4439-BFC4-8C7C7E23DC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8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lila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EBD6-1B78-4D5D-B408-109FBBCE967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rå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rå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jt_korp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82279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7957046" y="1310571"/>
            <a:ext cx="2087562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</a:t>
            </a:r>
            <a:r>
              <a:rPr lang="sv-SE" sz="1000" baseline="0" dirty="0">
                <a:latin typeface="Trebuchet MS" pitchFamily="34" charset="0"/>
                <a:cs typeface="+mn-cs"/>
              </a:rPr>
              <a:t> </a:t>
            </a:r>
            <a:r>
              <a:rPr lang="sv-SE" sz="1000" baseline="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611188" y="3140968"/>
            <a:ext cx="62650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611188" y="4581128"/>
            <a:ext cx="4105275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staden_mörker_j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7743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7957046" y="1310571"/>
            <a:ext cx="2087562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</a:t>
            </a:r>
            <a:r>
              <a:rPr lang="sv-SE" sz="1000" baseline="0" dirty="0">
                <a:latin typeface="Trebuchet MS" pitchFamily="34" charset="0"/>
                <a:cs typeface="+mn-cs"/>
              </a:rPr>
              <a:t> </a:t>
            </a:r>
            <a:r>
              <a:rPr lang="sv-SE" sz="1000" baseline="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611188" y="3140968"/>
            <a:ext cx="62650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611188" y="4581128"/>
            <a:ext cx="4105275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611188" y="3140968"/>
            <a:ext cx="62650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611188" y="4581128"/>
            <a:ext cx="4105275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0724" r="417" b="28472"/>
          <a:stretch/>
        </p:blipFill>
        <p:spPr>
          <a:xfrm>
            <a:off x="-36512" y="-27384"/>
            <a:ext cx="9289032" cy="2880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141984"/>
            <a:ext cx="8424936" cy="1143000"/>
          </a:xfrm>
        </p:spPr>
        <p:txBody>
          <a:bodyPr/>
          <a:lstStyle>
            <a:lvl1pPr>
              <a:defRPr sz="45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52D08-9B1C-4F21-BA8F-A12F67CC687D}" type="datetimeFigureOut">
              <a:rPr lang="sv-SE" smtClean="0"/>
              <a:pPr>
                <a:defRPr/>
              </a:pPr>
              <a:t>2016-12-23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1A214-862B-4B28-8F0B-1F0A670ED14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sv-SE" sz="3600" b="1" kern="12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611188" y="1916832"/>
            <a:ext cx="6265068" cy="1223963"/>
          </a:xfrm>
        </p:spPr>
        <p:txBody>
          <a:bodyPr>
            <a:normAutofit/>
          </a:bodyPr>
          <a:lstStyle>
            <a:lvl1pPr>
              <a:buNone/>
              <a:defRPr lang="sv-SE" sz="2000" b="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611188" y="3501008"/>
            <a:ext cx="4105275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107950" y="6525344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Sören Håkanlind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3816424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5645"/>
          <a:stretch/>
        </p:blipFill>
        <p:spPr>
          <a:xfrm>
            <a:off x="-123759" y="-54768"/>
            <a:ext cx="3846902" cy="6912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107950" y="6525344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</a:t>
            </a:r>
            <a:r>
              <a:rPr lang="sv-SE" sz="1000" baseline="0" dirty="0">
                <a:latin typeface="Trebuchet MS" pitchFamily="34" charset="0"/>
                <a:cs typeface="+mn-cs"/>
              </a:rPr>
              <a:t> </a:t>
            </a:r>
            <a:r>
              <a:rPr lang="sv-SE" sz="1000" baseline="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2" y="-98557"/>
            <a:ext cx="5004042" cy="6962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r="1576"/>
          <a:stretch/>
        </p:blipFill>
        <p:spPr>
          <a:xfrm>
            <a:off x="-36512" y="0"/>
            <a:ext cx="396044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city_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7581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107950" y="6495147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Sören Håkanlind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kallbadhus_stående_inf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1164" cy="6858000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kopeboberg_liggande_j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5795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107950" y="6525344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</a:t>
            </a:r>
            <a:r>
              <a:rPr lang="sv-SE" sz="1000" baseline="0" dirty="0">
                <a:latin typeface="Trebuchet MS" pitchFamily="34" charset="0"/>
                <a:cs typeface="+mn-cs"/>
              </a:rPr>
              <a:t> </a:t>
            </a:r>
            <a:r>
              <a:rPr lang="sv-SE" sz="1000" baseline="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kidbacken_j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4951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107950" y="6525344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</a:t>
            </a:r>
            <a:r>
              <a:rPr lang="sv-SE" sz="1000" baseline="0" dirty="0">
                <a:latin typeface="Trebuchet MS" pitchFamily="34" charset="0"/>
                <a:cs typeface="+mn-cs"/>
              </a:rPr>
              <a:t> </a:t>
            </a:r>
            <a:r>
              <a:rPr lang="sv-SE" sz="1000" baseline="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kridskor_ståen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87017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107950" y="6525344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Jan</a:t>
            </a:r>
            <a:r>
              <a:rPr lang="sv-SE" sz="1000" baseline="0" dirty="0">
                <a:latin typeface="Trebuchet MS" pitchFamily="34" charset="0"/>
                <a:cs typeface="+mn-cs"/>
              </a:rPr>
              <a:t> </a:t>
            </a:r>
            <a:r>
              <a:rPr lang="sv-SE" sz="1000" baseline="0" dirty="0" err="1">
                <a:latin typeface="Trebuchet MS" pitchFamily="34" charset="0"/>
                <a:cs typeface="+mn-cs"/>
              </a:rPr>
              <a:t>Töve</a:t>
            </a:r>
            <a:endParaRPr lang="sv-SE" sz="1000" dirty="0">
              <a:latin typeface="Trebuchet MS" pitchFamily="34" charset="0"/>
              <a:cs typeface="+mn-cs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ulricehamn_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3003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107950" y="6525344"/>
            <a:ext cx="208756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latin typeface="Trebuchet MS" pitchFamily="34" charset="0"/>
                <a:cs typeface="+mn-cs"/>
              </a:rPr>
              <a:t>Foto: Sören Håkanlind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709320" cy="1143000"/>
          </a:xfrm>
        </p:spPr>
        <p:txBody>
          <a:bodyPr>
            <a:noAutofit/>
          </a:bodyPr>
          <a:lstStyle>
            <a:lvl1pPr algn="l">
              <a:defRPr sz="36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3059832" y="1916832"/>
            <a:ext cx="5112568" cy="1223963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3059832" y="3501008"/>
            <a:ext cx="3816424" cy="1511300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hasad01\Desktop\LOGO_CMYK_VEK_P_LI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6165850"/>
            <a:ext cx="19034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73616" cy="1143000"/>
          </a:xfrm>
        </p:spPr>
        <p:txBody>
          <a:bodyPr>
            <a:normAutofit/>
          </a:bodyPr>
          <a:lstStyle>
            <a:lvl1pPr algn="l">
              <a:defRPr sz="4500" b="1">
                <a:latin typeface="Trebuchet MS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6"/>
          <a:stretch/>
        </p:blipFill>
        <p:spPr>
          <a:xfrm>
            <a:off x="0" y="0"/>
            <a:ext cx="9143998" cy="6957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" y="0"/>
            <a:ext cx="9181784" cy="6858000"/>
          </a:xfrm>
          <a:prstGeom prst="rect">
            <a:avLst/>
          </a:prstGeom>
        </p:spPr>
      </p:pic>
      <p:pic>
        <p:nvPicPr>
          <p:cNvPr id="5" name="Picture 4" descr="C:\Users\chasad01\Desktop\LOGO_CMYK_VEK_P_LI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34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373616" cy="1143000"/>
          </a:xfrm>
        </p:spPr>
        <p:txBody>
          <a:bodyPr>
            <a:normAutofit/>
          </a:bodyPr>
          <a:lstStyle>
            <a:lvl1pPr algn="l">
              <a:defRPr sz="4500" b="1"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blå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blå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u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uld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 descr="grö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KK\Info\Niklas\Logotyper\LOGO_CMYK_VEK_N_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658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>
            <a:lvl1pPr>
              <a:defRPr sz="45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152D08-9B1C-4F21-BA8F-A12F67CC687D}" type="datetimeFigureOut">
              <a:rPr lang="sv-SE"/>
              <a:pPr>
                <a:defRPr/>
              </a:pPr>
              <a:t>2016-12-23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1A214-862B-4B28-8F0B-1F0A670ED1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Picture 4" descr="C:\Users\chasad01\Desktop\LOGO_CMYK_VEK_P_LI.gi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516688" y="6165850"/>
            <a:ext cx="19034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8" r:id="rId2"/>
    <p:sldLayoutId id="2147483995" r:id="rId3"/>
    <p:sldLayoutId id="2147483953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89" r:id="rId17"/>
    <p:sldLayoutId id="2147483993" r:id="rId18"/>
    <p:sldLayoutId id="2147483980" r:id="rId19"/>
    <p:sldLayoutId id="2147483973" r:id="rId20"/>
    <p:sldLayoutId id="2147483974" r:id="rId21"/>
    <p:sldLayoutId id="2147483976" r:id="rId22"/>
    <p:sldLayoutId id="2147483997" r:id="rId23"/>
    <p:sldLayoutId id="2147483979" r:id="rId24"/>
    <p:sldLayoutId id="2147483982" r:id="rId25"/>
    <p:sldLayoutId id="2147483984" r:id="rId26"/>
    <p:sldLayoutId id="2147483985" r:id="rId27"/>
    <p:sldLayoutId id="2147483986" r:id="rId28"/>
    <p:sldLayoutId id="2147483987" r:id="rId2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 Ligh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 Ligh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 Ligh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 Ligh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6408712" cy="1143000"/>
          </a:xfrm>
        </p:spPr>
        <p:txBody>
          <a:bodyPr/>
          <a:lstStyle/>
          <a:p>
            <a:r>
              <a:rPr lang="sv-SE" dirty="0"/>
              <a:t>Trådlösa trygghetslarm 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916367" y="2780928"/>
            <a:ext cx="76491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 Ligh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 Ligh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 Ligh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yriad Pro Ligh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sz="2400" b="0" dirty="0"/>
              <a:t>Solrosens och Parkgårdens vård- och omsorgsboende</a:t>
            </a:r>
          </a:p>
        </p:txBody>
      </p:sp>
    </p:spTree>
    <p:extLst>
      <p:ext uri="{BB962C8B-B14F-4D97-AF65-F5344CB8AC3E}">
        <p14:creationId xmlns:p14="http://schemas.microsoft.com/office/powerpoint/2010/main" val="410837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Carin Stangel </a:t>
            </a:r>
            <a:br>
              <a:rPr lang="sv-SE" dirty="0"/>
            </a:br>
            <a:r>
              <a:rPr lang="sv-SE" sz="2000" b="0" dirty="0"/>
              <a:t>Enhetschef </a:t>
            </a:r>
            <a:br>
              <a:rPr lang="sv-SE" sz="2000" b="0" dirty="0"/>
            </a:br>
            <a:r>
              <a:rPr lang="sv-SE" sz="2000" b="0" dirty="0"/>
              <a:t>Parkgårdens vård- och omsorgsboende </a:t>
            </a:r>
          </a:p>
        </p:txBody>
      </p:sp>
    </p:spTree>
    <p:extLst>
      <p:ext uri="{BB962C8B-B14F-4D97-AF65-F5344CB8AC3E}">
        <p14:creationId xmlns:p14="http://schemas.microsoft.com/office/powerpoint/2010/main" val="218169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068069" y="1772816"/>
            <a:ext cx="4716016" cy="3456384"/>
          </a:xfrm>
        </p:spPr>
        <p:txBody>
          <a:bodyPr>
            <a:normAutofit/>
          </a:bodyPr>
          <a:lstStyle/>
          <a:p>
            <a:r>
              <a:rPr lang="sv-SE" sz="1600" b="1" dirty="0"/>
              <a:t>Infördes på Solrosen – maj/juni 2016</a:t>
            </a:r>
          </a:p>
          <a:p>
            <a:r>
              <a:rPr lang="sv-SE" sz="1600" b="1" dirty="0"/>
              <a:t>Infördes på Parkgården – oktober 2016</a:t>
            </a:r>
          </a:p>
          <a:p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Personalen är utrustade med mobiltelefoner.</a:t>
            </a:r>
            <a:br>
              <a:rPr lang="sv-SE" sz="1600" dirty="0"/>
            </a:b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Personligt </a:t>
            </a:r>
            <a:r>
              <a:rPr lang="sv-SE" sz="1600" dirty="0" err="1"/>
              <a:t>inlogg</a:t>
            </a:r>
            <a:r>
              <a:rPr lang="sv-SE" sz="1600" dirty="0"/>
              <a:t> till telefonen.</a:t>
            </a:r>
            <a:br>
              <a:rPr lang="sv-SE" sz="1600" dirty="0"/>
            </a:b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Larmet tas emot i mobiltelefonen – både genom ljudsignal och röd informationsruta i displayen. </a:t>
            </a:r>
          </a:p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067944" y="188640"/>
            <a:ext cx="5709320" cy="1143000"/>
          </a:xfrm>
        </p:spPr>
        <p:txBody>
          <a:bodyPr/>
          <a:lstStyle/>
          <a:p>
            <a:r>
              <a:rPr lang="sv-SE" sz="2800" dirty="0"/>
              <a:t>Nytt </a:t>
            </a:r>
            <a:r>
              <a:rPr lang="sv-SE" sz="2800" dirty="0" err="1"/>
              <a:t>wifi</a:t>
            </a:r>
            <a:r>
              <a:rPr lang="sv-SE" sz="2800" dirty="0"/>
              <a:t>-baserat system för trygghetslarm</a:t>
            </a:r>
          </a:p>
        </p:txBody>
      </p:sp>
    </p:spTree>
    <p:extLst>
      <p:ext uri="{BB962C8B-B14F-4D97-AF65-F5344CB8AC3E}">
        <p14:creationId xmlns:p14="http://schemas.microsoft.com/office/powerpoint/2010/main" val="67603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148064" y="548680"/>
            <a:ext cx="3816424" cy="4680520"/>
          </a:xfrm>
        </p:spPr>
        <p:txBody>
          <a:bodyPr>
            <a:normAutofit/>
          </a:bodyPr>
          <a:lstStyle/>
          <a:p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Personalen närvaromarkera hos brukaren via en klisterlapp som sitter vid dörren</a:t>
            </a:r>
            <a:br>
              <a:rPr lang="sv-SE" sz="1600" dirty="0"/>
            </a:b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Kvitterat larm = grön informationsruta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Samtlig personal ser att larmet är omhändertaget</a:t>
            </a:r>
            <a:br>
              <a:rPr lang="sv-SE" sz="1600" dirty="0"/>
            </a:b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/>
              <a:t>De boende har försetts med nya larmklockor. På klockan finns en klisterlapp som gör att personalen kan kvittera larmet även om personen inte befinner sig i sin lägenhet.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5957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6051" y="2636912"/>
            <a:ext cx="8229600" cy="1143000"/>
          </a:xfrm>
        </p:spPr>
        <p:txBody>
          <a:bodyPr/>
          <a:lstStyle/>
          <a:p>
            <a:r>
              <a:rPr lang="sv-SE" dirty="0"/>
              <a:t>Fördelar med larmsystemet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95536" y="3356992"/>
            <a:ext cx="8291264" cy="3456384"/>
          </a:xfrm>
        </p:spPr>
        <p:txBody>
          <a:bodyPr>
            <a:normAutofit/>
          </a:bodyPr>
          <a:lstStyle/>
          <a:p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dirty="0"/>
              <a:t>Ökad trygghet/säkerhet för de boende </a:t>
            </a:r>
            <a:br>
              <a:rPr lang="sv-SE" sz="1600" dirty="0"/>
            </a:br>
            <a:r>
              <a:rPr lang="sv-SE" sz="1600" dirty="0"/>
              <a:t>	</a:t>
            </a:r>
            <a:r>
              <a:rPr lang="sv-SE" sz="1400" dirty="0"/>
              <a:t>- Larmen går fram snabbare till personalen. </a:t>
            </a:r>
            <a:br>
              <a:rPr lang="sv-SE" sz="1400" dirty="0"/>
            </a:br>
            <a:r>
              <a:rPr lang="sv-SE" sz="1400" dirty="0"/>
              <a:t>	- Personalen snabbare på plats – den som är närmast kan svara på larmet.</a:t>
            </a:r>
            <a:br>
              <a:rPr lang="sv-SE" sz="1400" dirty="0"/>
            </a:br>
            <a:r>
              <a:rPr lang="sv-SE" sz="1400" dirty="0"/>
              <a:t>	- tystare miljö för boende - larmen inte behöver ljuda lika högt när personalen bär 	  larmet i fickan.</a:t>
            </a:r>
            <a:br>
              <a:rPr lang="sv-SE" sz="1200" dirty="0"/>
            </a:br>
            <a:endParaRPr lang="sv-SE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b="1" dirty="0"/>
              <a:t>Bättre för personalen</a:t>
            </a:r>
            <a:br>
              <a:rPr lang="sv-SE" sz="1600" dirty="0"/>
            </a:br>
            <a:r>
              <a:rPr lang="sv-SE" sz="1600" dirty="0"/>
              <a:t>	</a:t>
            </a:r>
            <a:r>
              <a:rPr lang="sv-SE" sz="1400" dirty="0"/>
              <a:t>- Alla vet när ett larm blivit omhändertaget och vem som svarat på larmet. </a:t>
            </a:r>
            <a:br>
              <a:rPr lang="sv-SE" sz="1400" dirty="0"/>
            </a:br>
            <a:r>
              <a:rPr lang="sv-SE" sz="1400" dirty="0"/>
              <a:t>	- Bättre överblick över vart i huset kollegorna befinner sig.</a:t>
            </a:r>
            <a:br>
              <a:rPr lang="sv-SE" sz="1400" dirty="0"/>
            </a:br>
            <a:r>
              <a:rPr lang="sv-SE" sz="1400" dirty="0"/>
              <a:t>	- Snabbt be kollegorna och hjälp om man exempelvis behöver assistens.</a:t>
            </a:r>
          </a:p>
        </p:txBody>
      </p:sp>
    </p:spTree>
    <p:extLst>
      <p:ext uri="{BB962C8B-B14F-4D97-AF65-F5344CB8AC3E}">
        <p14:creationId xmlns:p14="http://schemas.microsoft.com/office/powerpoint/2010/main" val="160548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3280" y="332656"/>
            <a:ext cx="5709320" cy="1143000"/>
          </a:xfrm>
        </p:spPr>
        <p:txBody>
          <a:bodyPr/>
          <a:lstStyle/>
          <a:p>
            <a:r>
              <a:rPr lang="sv-SE" sz="3000" dirty="0"/>
              <a:t>Trådlöst nätverk öppnar </a:t>
            </a:r>
            <a:br>
              <a:rPr lang="sv-SE" sz="3000" dirty="0"/>
            </a:br>
            <a:r>
              <a:rPr lang="sv-SE" sz="3000" dirty="0"/>
              <a:t>för nya möjligheter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283968" y="2132856"/>
            <a:ext cx="4464496" cy="3384203"/>
          </a:xfrm>
        </p:spPr>
        <p:txBody>
          <a:bodyPr>
            <a:normAutofit/>
          </a:bodyPr>
          <a:lstStyle/>
          <a:p>
            <a:r>
              <a:rPr lang="sv-SE" sz="1600" b="1" dirty="0"/>
              <a:t>Trådlöst nätverk på hela </a:t>
            </a:r>
            <a:r>
              <a:rPr lang="sv-SE" sz="1600" b="1" dirty="0" err="1"/>
              <a:t>Parkården</a:t>
            </a:r>
            <a:endParaRPr lang="sv-SE" sz="1600" b="1" dirty="0"/>
          </a:p>
          <a:p>
            <a:endParaRPr lang="sv-SE" sz="1600" dirty="0"/>
          </a:p>
          <a:p>
            <a:r>
              <a:rPr lang="sv-SE" sz="1600" b="1" dirty="0"/>
              <a:t>Verksamheten ska köpa in bärbara dator som </a:t>
            </a:r>
          </a:p>
          <a:p>
            <a:r>
              <a:rPr lang="sv-SE" sz="1600" b="1" dirty="0"/>
              <a:t>kan användas till:</a:t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	- Tillsammans kunna fylla i </a:t>
            </a:r>
            <a:br>
              <a:rPr lang="sv-SE" sz="1600" dirty="0"/>
            </a:br>
            <a:r>
              <a:rPr lang="sv-SE" sz="1600" dirty="0"/>
              <a:t>genomförandeplaner och social dokumentation</a:t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	- Lustfyllda aktiviteter för de boende exempelvis titta på filmer på Youtube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01744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ll k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UI_TaxonomyDocumentTypeTaxHTField0 xmlns="http://schemas.microsoft.com/sharepoint/v4" xsi:nil="true"/>
    <UI_TaxonomyRolesTaxHTField0 xmlns="http://schemas.microsoft.com/sharepoint/v4" xsi:nil="true"/>
    <UI_TaxonomyRoleTaxHTField0 xmlns="http://schemas.microsoft.com/sharepoint/v4" xsi:nil="true"/>
    <TaxCatchAll xmlns="5feb7d56-72c2-47de-890e-9a4090f79faa"/>
  </documentManagement>
</p:properties>
</file>

<file path=customXml/item3.xml><?xml version="1.0" encoding="utf-8"?>
<?mso-contentType ?>
<spe:Receivers xmlns:spe="http://schemas.microsoft.com/sharepoint/events">
  <Receiver>
    <Name>TaxonomyItemSynchronousAddedEventReceiver</Name>
    <Synchronization>Synchronous</Synchronization>
    <Type>1</Type>
    <SequenceNumber>10000</SequenceNumber>
    <Assembly>Microsoft.SharePoint.Taxonomy, Version=14.0.0.0, Culture=neutral, PublicKeyToken=71e9bce111e9429c</Assembly>
    <Class>Microsoft.SharePoint.Taxonomy.TaxonomyItemEventReceiver</Class>
    <Data/>
    <Filter/>
  </Receiver>
  <Receiver>
    <Name>TaxonomyItemUpdatingEventReceiver</Name>
    <Synchronization>Synchronous</Synchronization>
    <Type>2</Type>
    <SequenceNumber>10000</SequenceNumber>
    <Assembly>Microsoft.SharePoint.Taxonomy, Version=14.0.0.0, Culture=neutral, PublicKeyToken=71e9bce111e9429c</Assembly>
    <Class>Microsoft.SharePoint.Taxonomy.TaxonomyItemEventReceiver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ell (sv)" ma:contentTypeID="0x0101003125FF649BC442E0AB39E7AD08977A0900389C07625AC94E66A4120FD58FADF636050033DF4DB39664BF49B19DBB9C6A981AD2" ma:contentTypeVersion="3" ma:contentTypeDescription="" ma:contentTypeScope="" ma:versionID="f294a0ccd3c57cdb5c656871bbc6020c">
  <xsd:schema xmlns:xsd="http://www.w3.org/2001/XMLSchema" xmlns:xs="http://www.w3.org/2001/XMLSchema" xmlns:p="http://schemas.microsoft.com/office/2006/metadata/properties" xmlns:ns2="http://schemas.microsoft.com/sharepoint/v4" xmlns:ns3="5feb7d56-72c2-47de-890e-9a4090f79faa" targetNamespace="http://schemas.microsoft.com/office/2006/metadata/properties" ma:root="true" ma:fieldsID="8319ece0e4d7bd821ff78f7eb841c733" ns2:_="" ns3:_="">
    <xsd:import namespace="http://schemas.microsoft.com/sharepoint/v4"/>
    <xsd:import namespace="5feb7d56-72c2-47de-890e-9a4090f79faa"/>
    <xsd:element name="properties">
      <xsd:complexType>
        <xsd:sequence>
          <xsd:element name="documentManagement">
            <xsd:complexType>
              <xsd:all>
                <xsd:element ref="ns2:UI_TaxonomyDocumentTypeTaxHTField0" minOccurs="0"/>
                <xsd:element ref="ns3:TaxCatchAll" minOccurs="0"/>
                <xsd:element ref="ns3:TaxCatchAllLabel" minOccurs="0"/>
                <xsd:element ref="ns2:UI_TaxonomyRoleTaxHTField0" minOccurs="0"/>
                <xsd:element ref="ns2:UI_TaxonomyRol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UI_TaxonomyDocumentTypeTaxHTField0" ma:index="8" nillable="true" ma:taxonomy="true" ma:internalName="UI_TaxonomyDocumentTypeTaxHTField0" ma:taxonomyFieldName="UI_TaxonomyDocumentType" ma:displayName="Dokumentkategori" ma:readOnly="false" ma:default="" ma:fieldId="{8a2e99c4-d04b-47ce-bdf0-66bf69a1df4a}" ma:sspId="e946078a-e1ce-485b-94bb-f0fd5dce0dc3" ma:termSetId="92cb6091-d9c2-4e6a-85d9-ba7289ebd8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I_TaxonomyRoleTaxHTField0" ma:index="12" nillable="true" ma:taxonomy="true" ma:internalName="UI_TaxonomyRoleTaxHTField0" ma:taxonomyFieldName="UI_TaxonomyRole" ma:displayName="Målgrupp Ulricehamn" ma:readOnly="false" ma:default="" ma:fieldId="{edca27a7-69a6-454c-b241-d902553b6b9b}" ma:sspId="e946078a-e1ce-485b-94bb-f0fd5dce0dc3" ma:termSetId="39099418-c5aa-474c-a440-7102c4209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I_TaxonomyRolesTaxHTField0" ma:index="15" nillable="true" ma:taxonomy="true" ma:internalName="UI_TaxonomyRolesTaxHTField0" ma:taxonomyFieldName="UI_TaxonomyRoles" ma:displayName="Målgrupper Ulricehamn" ma:fieldId="{42dcf7ba-c2a9-4acb-ad7f-7a028665f96a}" ma:taxonomyMulti="true" ma:sspId="e946078a-e1ce-485b-94bb-f0fd5dce0dc3" ma:termSetId="39099418-c5aa-474c-a440-7102c4209cc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b7d56-72c2-47de-890e-9a4090f79faa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Global taxonomikolumn" ma:hidden="true" ma:list="{8ed011d0-a3b2-49c0-8fa0-ff9cabf23032}" ma:internalName="TaxCatchAll" ma:showField="CatchAllData" ma:web="a5bf30e0-b3a9-47b3-8d12-8127c4df8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Global taxonomikolumn1" ma:hidden="true" ma:list="{8ed011d0-a3b2-49c0-8fa0-ff9cabf23032}" ma:internalName="TaxCatchAllLabel" ma:readOnly="true" ma:showField="CatchAllDataLabel" ma:web="a5bf30e0-b3a9-47b3-8d12-8127c4df8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e946078a-e1ce-485b-94bb-f0fd5dce0dc3" ContentTypeId="0x0101003125FF649BC442E0AB39E7AD08977A0900389C07625AC94E66A4120FD58FADF63605" PreviousValue="false"/>
</file>

<file path=customXml/itemProps1.xml><?xml version="1.0" encoding="utf-8"?>
<ds:datastoreItem xmlns:ds="http://schemas.openxmlformats.org/officeDocument/2006/customXml" ds:itemID="{852798E9-117A-45B3-B35A-9426A4550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017C8-4148-4100-AC30-A37B35DC005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5feb7d56-72c2-47de-890e-9a4090f79fa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3E5F7D-38E8-46E7-8F35-7F2311EF7F4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CB1FAE-A067-46CA-86E7-AE87311CC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5feb7d56-72c2-47de-890e-9a4090f79f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56D6DBE-22AB-48EB-B07D-82E2FF3F9F4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</Template>
  <TotalTime>96</TotalTime>
  <Words>75</Words>
  <Application>Microsoft Office PowerPoint</Application>
  <PresentationFormat>Bildspel på skärmen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Myriad Pro</vt:lpstr>
      <vt:lpstr>Myriad Pro Light</vt:lpstr>
      <vt:lpstr>Trebuchet MS</vt:lpstr>
      <vt:lpstr>powerpoint mall klar</vt:lpstr>
      <vt:lpstr>Trådlösa trygghetslarm </vt:lpstr>
      <vt:lpstr>Carin Stangel  Enhetschef  Parkgårdens vård- och omsorgsboende </vt:lpstr>
      <vt:lpstr>Nytt wifi-baserat system för trygghetslarm</vt:lpstr>
      <vt:lpstr>PowerPoint-presentation</vt:lpstr>
      <vt:lpstr>Fördelar med larmsystemet</vt:lpstr>
      <vt:lpstr>Trådlöst nätverk öppnar  för nya möjligheter</vt:lpstr>
    </vt:vector>
  </TitlesOfParts>
  <Company>Ulricehamns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Trådlösa trygghetslarm</dc:title>
  <dc:creator>Johansson Elin</dc:creator>
  <cp:lastModifiedBy>Ulla</cp:lastModifiedBy>
  <cp:revision>9</cp:revision>
  <dcterms:created xsi:type="dcterms:W3CDTF">2016-11-02T08:54:51Z</dcterms:created>
  <dcterms:modified xsi:type="dcterms:W3CDTF">2016-12-23T12:03:55Z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0x0101003125FF649BC442E0AB39E7AD08977A0900389C07625AC94E66A4120FD58FADF636050033DF4DB39664BF49B19DBB9C6A981AD2</vt:lpwstr>
  </property>
  <property fmtid="{D5CDD505-2E9C-101B-9397-08002B2CF9AE}" pid="3" name="UI_TaxonomyRoles">
    <vt:lpwstr/>
  </property>
</Properties>
</file>