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7" r:id="rId3"/>
    <p:sldId id="388" r:id="rId4"/>
    <p:sldId id="389" r:id="rId5"/>
    <p:sldId id="390" r:id="rId6"/>
    <p:sldId id="387" r:id="rId7"/>
    <p:sldId id="380" r:id="rId8"/>
    <p:sldId id="381" r:id="rId9"/>
    <p:sldId id="382" r:id="rId10"/>
    <p:sldId id="383" r:id="rId11"/>
    <p:sldId id="384" r:id="rId12"/>
    <p:sldId id="385" r:id="rId13"/>
    <p:sldId id="386"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23F01B3-3B89-47D1-890F-2FA48EDE6515}">
          <p14:sldIdLst>
            <p14:sldId id="256"/>
            <p14:sldId id="317"/>
            <p14:sldId id="388"/>
            <p14:sldId id="389"/>
            <p14:sldId id="390"/>
            <p14:sldId id="387"/>
            <p14:sldId id="380"/>
            <p14:sldId id="381"/>
            <p14:sldId id="382"/>
            <p14:sldId id="383"/>
            <p14:sldId id="384"/>
            <p14:sldId id="385"/>
            <p14:sldId id="386"/>
          </p14:sldIdLst>
        </p14:section>
      </p14:sectionLst>
    </p:ext>
    <p:ext uri="{EFAFB233-063F-42B5-8137-9DF3F51BA10A}">
      <p15:sldGuideLst xmlns:p15="http://schemas.microsoft.com/office/powerpoint/2012/main">
        <p15:guide id="1" orient="horz" pos="2183" userDrawn="1">
          <p15:clr>
            <a:srgbClr val="A4A3A4"/>
          </p15:clr>
        </p15:guide>
        <p15:guide id="2" pos="44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5999C1-A473-43FA-8DA4-B87A82AF2C67}" v="432" dt="2023-11-06T16:28:21.30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7" d="100"/>
          <a:sy n="87" d="100"/>
        </p:scale>
        <p:origin x="198" y="90"/>
      </p:cViewPr>
      <p:guideLst>
        <p:guide orient="horz" pos="2183"/>
        <p:guide pos="44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ne Stockman" userId="1be3aaf4-e384-4a2e-9e35-3b5779941be6" providerId="ADAL" clId="{4B5999C1-A473-43FA-8DA4-B87A82AF2C67}"/>
    <pc:docChg chg="undo custSel addSld delSld modSld modSection">
      <pc:chgData name="Arne Stockman" userId="1be3aaf4-e384-4a2e-9e35-3b5779941be6" providerId="ADAL" clId="{4B5999C1-A473-43FA-8DA4-B87A82AF2C67}" dt="2023-11-11T06:41:35.442" v="3406" actId="27636"/>
      <pc:docMkLst>
        <pc:docMk/>
      </pc:docMkLst>
      <pc:sldChg chg="modSp mod">
        <pc:chgData name="Arne Stockman" userId="1be3aaf4-e384-4a2e-9e35-3b5779941be6" providerId="ADAL" clId="{4B5999C1-A473-43FA-8DA4-B87A82AF2C67}" dt="2023-11-11T06:41:35.442" v="3406" actId="27636"/>
        <pc:sldMkLst>
          <pc:docMk/>
          <pc:sldMk cId="3356081429" sldId="256"/>
        </pc:sldMkLst>
        <pc:spChg chg="mod">
          <ac:chgData name="Arne Stockman" userId="1be3aaf4-e384-4a2e-9e35-3b5779941be6" providerId="ADAL" clId="{4B5999C1-A473-43FA-8DA4-B87A82AF2C67}" dt="2023-11-03T16:10:38.527" v="1" actId="20577"/>
          <ac:spMkLst>
            <pc:docMk/>
            <pc:sldMk cId="3356081429" sldId="256"/>
            <ac:spMk id="2" creationId="{B00AAAFE-973A-B210-782E-8A6AA684CE87}"/>
          </ac:spMkLst>
        </pc:spChg>
        <pc:spChg chg="mod">
          <ac:chgData name="Arne Stockman" userId="1be3aaf4-e384-4a2e-9e35-3b5779941be6" providerId="ADAL" clId="{4B5999C1-A473-43FA-8DA4-B87A82AF2C67}" dt="2023-11-11T06:41:35.442" v="3406" actId="27636"/>
          <ac:spMkLst>
            <pc:docMk/>
            <pc:sldMk cId="3356081429" sldId="256"/>
            <ac:spMk id="3" creationId="{7C6A2D78-8E77-E2B9-675D-2743CEB7D5C2}"/>
          </ac:spMkLst>
        </pc:spChg>
      </pc:sldChg>
      <pc:sldChg chg="modSp mod">
        <pc:chgData name="Arne Stockman" userId="1be3aaf4-e384-4a2e-9e35-3b5779941be6" providerId="ADAL" clId="{4B5999C1-A473-43FA-8DA4-B87A82AF2C67}" dt="2023-11-03T16:18:57.633" v="521" actId="1076"/>
        <pc:sldMkLst>
          <pc:docMk/>
          <pc:sldMk cId="383028095" sldId="317"/>
        </pc:sldMkLst>
        <pc:spChg chg="mod">
          <ac:chgData name="Arne Stockman" userId="1be3aaf4-e384-4a2e-9e35-3b5779941be6" providerId="ADAL" clId="{4B5999C1-A473-43FA-8DA4-B87A82AF2C67}" dt="2023-11-03T16:18:57.633" v="521" actId="1076"/>
          <ac:spMkLst>
            <pc:docMk/>
            <pc:sldMk cId="383028095" sldId="317"/>
            <ac:spMk id="2" creationId="{F8611C18-BCFF-E758-43D1-2F8309A12765}"/>
          </ac:spMkLst>
        </pc:spChg>
        <pc:spChg chg="mod">
          <ac:chgData name="Arne Stockman" userId="1be3aaf4-e384-4a2e-9e35-3b5779941be6" providerId="ADAL" clId="{4B5999C1-A473-43FA-8DA4-B87A82AF2C67}" dt="2023-11-03T16:18:09.002" v="507" actId="20577"/>
          <ac:spMkLst>
            <pc:docMk/>
            <pc:sldMk cId="383028095" sldId="317"/>
            <ac:spMk id="3" creationId="{8D6993DB-58B1-D158-9C90-B988B5CCE921}"/>
          </ac:spMkLst>
        </pc:spChg>
      </pc:sldChg>
      <pc:sldChg chg="del">
        <pc:chgData name="Arne Stockman" userId="1be3aaf4-e384-4a2e-9e35-3b5779941be6" providerId="ADAL" clId="{4B5999C1-A473-43FA-8DA4-B87A82AF2C67}" dt="2023-11-03T19:17:51.028" v="2335" actId="47"/>
        <pc:sldMkLst>
          <pc:docMk/>
          <pc:sldMk cId="2509623431" sldId="344"/>
        </pc:sldMkLst>
      </pc:sldChg>
      <pc:sldChg chg="del">
        <pc:chgData name="Arne Stockman" userId="1be3aaf4-e384-4a2e-9e35-3b5779941be6" providerId="ADAL" clId="{4B5999C1-A473-43FA-8DA4-B87A82AF2C67}" dt="2023-11-03T19:17:59.642" v="2345" actId="47"/>
        <pc:sldMkLst>
          <pc:docMk/>
          <pc:sldMk cId="3095198496" sldId="362"/>
        </pc:sldMkLst>
      </pc:sldChg>
      <pc:sldChg chg="del">
        <pc:chgData name="Arne Stockman" userId="1be3aaf4-e384-4a2e-9e35-3b5779941be6" providerId="ADAL" clId="{4B5999C1-A473-43FA-8DA4-B87A82AF2C67}" dt="2023-11-03T19:17:53.681" v="2336" actId="47"/>
        <pc:sldMkLst>
          <pc:docMk/>
          <pc:sldMk cId="2012681561" sldId="371"/>
        </pc:sldMkLst>
      </pc:sldChg>
      <pc:sldChg chg="del">
        <pc:chgData name="Arne Stockman" userId="1be3aaf4-e384-4a2e-9e35-3b5779941be6" providerId="ADAL" clId="{4B5999C1-A473-43FA-8DA4-B87A82AF2C67}" dt="2023-11-03T19:17:55.031" v="2337" actId="47"/>
        <pc:sldMkLst>
          <pc:docMk/>
          <pc:sldMk cId="970655399" sldId="372"/>
        </pc:sldMkLst>
      </pc:sldChg>
      <pc:sldChg chg="del">
        <pc:chgData name="Arne Stockman" userId="1be3aaf4-e384-4a2e-9e35-3b5779941be6" providerId="ADAL" clId="{4B5999C1-A473-43FA-8DA4-B87A82AF2C67}" dt="2023-11-03T19:17:55.676" v="2338" actId="47"/>
        <pc:sldMkLst>
          <pc:docMk/>
          <pc:sldMk cId="2459035381" sldId="373"/>
        </pc:sldMkLst>
      </pc:sldChg>
      <pc:sldChg chg="del">
        <pc:chgData name="Arne Stockman" userId="1be3aaf4-e384-4a2e-9e35-3b5779941be6" providerId="ADAL" clId="{4B5999C1-A473-43FA-8DA4-B87A82AF2C67}" dt="2023-11-03T19:17:56.318" v="2339" actId="47"/>
        <pc:sldMkLst>
          <pc:docMk/>
          <pc:sldMk cId="3700283734" sldId="374"/>
        </pc:sldMkLst>
      </pc:sldChg>
      <pc:sldChg chg="del">
        <pc:chgData name="Arne Stockman" userId="1be3aaf4-e384-4a2e-9e35-3b5779941be6" providerId="ADAL" clId="{4B5999C1-A473-43FA-8DA4-B87A82AF2C67}" dt="2023-11-03T19:17:56.825" v="2340" actId="47"/>
        <pc:sldMkLst>
          <pc:docMk/>
          <pc:sldMk cId="1036680657" sldId="375"/>
        </pc:sldMkLst>
      </pc:sldChg>
      <pc:sldChg chg="del">
        <pc:chgData name="Arne Stockman" userId="1be3aaf4-e384-4a2e-9e35-3b5779941be6" providerId="ADAL" clId="{4B5999C1-A473-43FA-8DA4-B87A82AF2C67}" dt="2023-11-03T19:17:58.521" v="2343" actId="47"/>
        <pc:sldMkLst>
          <pc:docMk/>
          <pc:sldMk cId="2660676551" sldId="376"/>
        </pc:sldMkLst>
      </pc:sldChg>
      <pc:sldChg chg="del">
        <pc:chgData name="Arne Stockman" userId="1be3aaf4-e384-4a2e-9e35-3b5779941be6" providerId="ADAL" clId="{4B5999C1-A473-43FA-8DA4-B87A82AF2C67}" dt="2023-11-03T19:17:57.373" v="2341" actId="47"/>
        <pc:sldMkLst>
          <pc:docMk/>
          <pc:sldMk cId="2190502053" sldId="377"/>
        </pc:sldMkLst>
      </pc:sldChg>
      <pc:sldChg chg="del">
        <pc:chgData name="Arne Stockman" userId="1be3aaf4-e384-4a2e-9e35-3b5779941be6" providerId="ADAL" clId="{4B5999C1-A473-43FA-8DA4-B87A82AF2C67}" dt="2023-11-03T19:17:58.014" v="2342" actId="47"/>
        <pc:sldMkLst>
          <pc:docMk/>
          <pc:sldMk cId="3058076459" sldId="378"/>
        </pc:sldMkLst>
      </pc:sldChg>
      <pc:sldChg chg="del">
        <pc:chgData name="Arne Stockman" userId="1be3aaf4-e384-4a2e-9e35-3b5779941be6" providerId="ADAL" clId="{4B5999C1-A473-43FA-8DA4-B87A82AF2C67}" dt="2023-11-03T19:17:58.999" v="2344" actId="47"/>
        <pc:sldMkLst>
          <pc:docMk/>
          <pc:sldMk cId="1767984011" sldId="379"/>
        </pc:sldMkLst>
      </pc:sldChg>
      <pc:sldChg chg="addSp modSp add mod">
        <pc:chgData name="Arne Stockman" userId="1be3aaf4-e384-4a2e-9e35-3b5779941be6" providerId="ADAL" clId="{4B5999C1-A473-43FA-8DA4-B87A82AF2C67}" dt="2023-11-03T16:34:04.089" v="1205" actId="1076"/>
        <pc:sldMkLst>
          <pc:docMk/>
          <pc:sldMk cId="2350063238" sldId="380"/>
        </pc:sldMkLst>
        <pc:spChg chg="mod">
          <ac:chgData name="Arne Stockman" userId="1be3aaf4-e384-4a2e-9e35-3b5779941be6" providerId="ADAL" clId="{4B5999C1-A473-43FA-8DA4-B87A82AF2C67}" dt="2023-11-03T16:18:51.361" v="520" actId="1076"/>
          <ac:spMkLst>
            <pc:docMk/>
            <pc:sldMk cId="2350063238" sldId="380"/>
            <ac:spMk id="2" creationId="{F8611C18-BCFF-E758-43D1-2F8309A12765}"/>
          </ac:spMkLst>
        </pc:spChg>
        <pc:spChg chg="mod">
          <ac:chgData name="Arne Stockman" userId="1be3aaf4-e384-4a2e-9e35-3b5779941be6" providerId="ADAL" clId="{4B5999C1-A473-43FA-8DA4-B87A82AF2C67}" dt="2023-11-03T16:33:52.066" v="1204" actId="20577"/>
          <ac:spMkLst>
            <pc:docMk/>
            <pc:sldMk cId="2350063238" sldId="380"/>
            <ac:spMk id="3" creationId="{8D6993DB-58B1-D158-9C90-B988B5CCE921}"/>
          </ac:spMkLst>
        </pc:spChg>
        <pc:picChg chg="add mod">
          <ac:chgData name="Arne Stockman" userId="1be3aaf4-e384-4a2e-9e35-3b5779941be6" providerId="ADAL" clId="{4B5999C1-A473-43FA-8DA4-B87A82AF2C67}" dt="2023-11-03T16:34:04.089" v="1205" actId="1076"/>
          <ac:picMkLst>
            <pc:docMk/>
            <pc:sldMk cId="2350063238" sldId="380"/>
            <ac:picMk id="5" creationId="{81540037-1C7E-8B02-A91E-5296B506536C}"/>
          </ac:picMkLst>
        </pc:picChg>
      </pc:sldChg>
      <pc:sldChg chg="addSp delSp modSp add mod modAnim">
        <pc:chgData name="Arne Stockman" userId="1be3aaf4-e384-4a2e-9e35-3b5779941be6" providerId="ADAL" clId="{4B5999C1-A473-43FA-8DA4-B87A82AF2C67}" dt="2023-11-03T16:47:05.654" v="1593"/>
        <pc:sldMkLst>
          <pc:docMk/>
          <pc:sldMk cId="3746817808" sldId="381"/>
        </pc:sldMkLst>
        <pc:spChg chg="mod">
          <ac:chgData name="Arne Stockman" userId="1be3aaf4-e384-4a2e-9e35-3b5779941be6" providerId="ADAL" clId="{4B5999C1-A473-43FA-8DA4-B87A82AF2C67}" dt="2023-11-03T16:36:17.289" v="1211"/>
          <ac:spMkLst>
            <pc:docMk/>
            <pc:sldMk cId="3746817808" sldId="381"/>
            <ac:spMk id="2" creationId="{F8611C18-BCFF-E758-43D1-2F8309A12765}"/>
          </ac:spMkLst>
        </pc:spChg>
        <pc:spChg chg="mod">
          <ac:chgData name="Arne Stockman" userId="1be3aaf4-e384-4a2e-9e35-3b5779941be6" providerId="ADAL" clId="{4B5999C1-A473-43FA-8DA4-B87A82AF2C67}" dt="2023-11-03T16:42:05.664" v="1396" actId="14100"/>
          <ac:spMkLst>
            <pc:docMk/>
            <pc:sldMk cId="3746817808" sldId="381"/>
            <ac:spMk id="3" creationId="{8D6993DB-58B1-D158-9C90-B988B5CCE921}"/>
          </ac:spMkLst>
        </pc:spChg>
        <pc:spChg chg="add mod">
          <ac:chgData name="Arne Stockman" userId="1be3aaf4-e384-4a2e-9e35-3b5779941be6" providerId="ADAL" clId="{4B5999C1-A473-43FA-8DA4-B87A82AF2C67}" dt="2023-11-03T16:42:50.270" v="1402" actId="20577"/>
          <ac:spMkLst>
            <pc:docMk/>
            <pc:sldMk cId="3746817808" sldId="381"/>
            <ac:spMk id="9" creationId="{E511C6E0-9357-298D-1BF9-DF5AD9774EB5}"/>
          </ac:spMkLst>
        </pc:spChg>
        <pc:spChg chg="add mod">
          <ac:chgData name="Arne Stockman" userId="1be3aaf4-e384-4a2e-9e35-3b5779941be6" providerId="ADAL" clId="{4B5999C1-A473-43FA-8DA4-B87A82AF2C67}" dt="2023-11-03T16:46:44.837" v="1592" actId="14100"/>
          <ac:spMkLst>
            <pc:docMk/>
            <pc:sldMk cId="3746817808" sldId="381"/>
            <ac:spMk id="10" creationId="{E8685D55-D392-5DC0-C4EA-15E7A2DA6A6C}"/>
          </ac:spMkLst>
        </pc:spChg>
        <pc:picChg chg="del">
          <ac:chgData name="Arne Stockman" userId="1be3aaf4-e384-4a2e-9e35-3b5779941be6" providerId="ADAL" clId="{4B5999C1-A473-43FA-8DA4-B87A82AF2C67}" dt="2023-11-03T16:38:25.926" v="1302" actId="478"/>
          <ac:picMkLst>
            <pc:docMk/>
            <pc:sldMk cId="3746817808" sldId="381"/>
            <ac:picMk id="5" creationId="{81540037-1C7E-8B02-A91E-5296B506536C}"/>
          </ac:picMkLst>
        </pc:picChg>
        <pc:picChg chg="add mod">
          <ac:chgData name="Arne Stockman" userId="1be3aaf4-e384-4a2e-9e35-3b5779941be6" providerId="ADAL" clId="{4B5999C1-A473-43FA-8DA4-B87A82AF2C67}" dt="2023-11-03T16:36:37.772" v="1213" actId="1076"/>
          <ac:picMkLst>
            <pc:docMk/>
            <pc:sldMk cId="3746817808" sldId="381"/>
            <ac:picMk id="6" creationId="{38E94C1A-9EC9-563C-8D5B-50F0618DC27C}"/>
          </ac:picMkLst>
        </pc:picChg>
        <pc:picChg chg="add mod">
          <ac:chgData name="Arne Stockman" userId="1be3aaf4-e384-4a2e-9e35-3b5779941be6" providerId="ADAL" clId="{4B5999C1-A473-43FA-8DA4-B87A82AF2C67}" dt="2023-11-03T16:42:08.481" v="1397" actId="1076"/>
          <ac:picMkLst>
            <pc:docMk/>
            <pc:sldMk cId="3746817808" sldId="381"/>
            <ac:picMk id="8" creationId="{EE6933BB-6417-0846-FC88-593B96EB44CA}"/>
          </ac:picMkLst>
        </pc:picChg>
      </pc:sldChg>
      <pc:sldChg chg="addSp delSp modSp add mod">
        <pc:chgData name="Arne Stockman" userId="1be3aaf4-e384-4a2e-9e35-3b5779941be6" providerId="ADAL" clId="{4B5999C1-A473-43FA-8DA4-B87A82AF2C67}" dt="2023-11-03T19:00:56.268" v="1971" actId="20577"/>
        <pc:sldMkLst>
          <pc:docMk/>
          <pc:sldMk cId="722285274" sldId="382"/>
        </pc:sldMkLst>
        <pc:spChg chg="mod">
          <ac:chgData name="Arne Stockman" userId="1be3aaf4-e384-4a2e-9e35-3b5779941be6" providerId="ADAL" clId="{4B5999C1-A473-43FA-8DA4-B87A82AF2C67}" dt="2023-11-03T16:48:47.494" v="1611" actId="20577"/>
          <ac:spMkLst>
            <pc:docMk/>
            <pc:sldMk cId="722285274" sldId="382"/>
            <ac:spMk id="2" creationId="{F8611C18-BCFF-E758-43D1-2F8309A12765}"/>
          </ac:spMkLst>
        </pc:spChg>
        <pc:spChg chg="mod">
          <ac:chgData name="Arne Stockman" userId="1be3aaf4-e384-4a2e-9e35-3b5779941be6" providerId="ADAL" clId="{4B5999C1-A473-43FA-8DA4-B87A82AF2C67}" dt="2023-11-03T17:20:30.626" v="1808" actId="20577"/>
          <ac:spMkLst>
            <pc:docMk/>
            <pc:sldMk cId="722285274" sldId="382"/>
            <ac:spMk id="3" creationId="{8D6993DB-58B1-D158-9C90-B988B5CCE921}"/>
          </ac:spMkLst>
        </pc:spChg>
        <pc:spChg chg="mod">
          <ac:chgData name="Arne Stockman" userId="1be3aaf4-e384-4a2e-9e35-3b5779941be6" providerId="ADAL" clId="{4B5999C1-A473-43FA-8DA4-B87A82AF2C67}" dt="2023-11-03T19:00:56.268" v="1971" actId="20577"/>
          <ac:spMkLst>
            <pc:docMk/>
            <pc:sldMk cId="722285274" sldId="382"/>
            <ac:spMk id="10" creationId="{E8685D55-D392-5DC0-C4EA-15E7A2DA6A6C}"/>
          </ac:spMkLst>
        </pc:spChg>
        <pc:picChg chg="add mod">
          <ac:chgData name="Arne Stockman" userId="1be3aaf4-e384-4a2e-9e35-3b5779941be6" providerId="ADAL" clId="{4B5999C1-A473-43FA-8DA4-B87A82AF2C67}" dt="2023-11-03T17:17:39.219" v="1732" actId="1076"/>
          <ac:picMkLst>
            <pc:docMk/>
            <pc:sldMk cId="722285274" sldId="382"/>
            <ac:picMk id="5" creationId="{A3CD7BE0-C377-6D81-792E-D1CE74C2F0BB}"/>
          </ac:picMkLst>
        </pc:picChg>
        <pc:picChg chg="del">
          <ac:chgData name="Arne Stockman" userId="1be3aaf4-e384-4a2e-9e35-3b5779941be6" providerId="ADAL" clId="{4B5999C1-A473-43FA-8DA4-B87A82AF2C67}" dt="2023-11-03T17:17:29.011" v="1730" actId="478"/>
          <ac:picMkLst>
            <pc:docMk/>
            <pc:sldMk cId="722285274" sldId="382"/>
            <ac:picMk id="6" creationId="{38E94C1A-9EC9-563C-8D5B-50F0618DC27C}"/>
          </ac:picMkLst>
        </pc:picChg>
        <pc:picChg chg="del">
          <ac:chgData name="Arne Stockman" userId="1be3aaf4-e384-4a2e-9e35-3b5779941be6" providerId="ADAL" clId="{4B5999C1-A473-43FA-8DA4-B87A82AF2C67}" dt="2023-11-03T17:39:14.085" v="1809" actId="478"/>
          <ac:picMkLst>
            <pc:docMk/>
            <pc:sldMk cId="722285274" sldId="382"/>
            <ac:picMk id="8" creationId="{EE6933BB-6417-0846-FC88-593B96EB44CA}"/>
          </ac:picMkLst>
        </pc:picChg>
        <pc:picChg chg="add mod">
          <ac:chgData name="Arne Stockman" userId="1be3aaf4-e384-4a2e-9e35-3b5779941be6" providerId="ADAL" clId="{4B5999C1-A473-43FA-8DA4-B87A82AF2C67}" dt="2023-11-03T17:39:22.207" v="1811" actId="1076"/>
          <ac:picMkLst>
            <pc:docMk/>
            <pc:sldMk cId="722285274" sldId="382"/>
            <ac:picMk id="11" creationId="{01347195-EC35-2C7C-43CD-2749C684D904}"/>
          </ac:picMkLst>
        </pc:picChg>
      </pc:sldChg>
      <pc:sldChg chg="addSp delSp modSp add mod">
        <pc:chgData name="Arne Stockman" userId="1be3aaf4-e384-4a2e-9e35-3b5779941be6" providerId="ADAL" clId="{4B5999C1-A473-43FA-8DA4-B87A82AF2C67}" dt="2023-11-03T19:11:56.102" v="2215" actId="20577"/>
        <pc:sldMkLst>
          <pc:docMk/>
          <pc:sldMk cId="1943951801" sldId="383"/>
        </pc:sldMkLst>
        <pc:spChg chg="mod">
          <ac:chgData name="Arne Stockman" userId="1be3aaf4-e384-4a2e-9e35-3b5779941be6" providerId="ADAL" clId="{4B5999C1-A473-43FA-8DA4-B87A82AF2C67}" dt="2023-11-03T19:01:39.775" v="1996" actId="20577"/>
          <ac:spMkLst>
            <pc:docMk/>
            <pc:sldMk cId="1943951801" sldId="383"/>
            <ac:spMk id="2" creationId="{F8611C18-BCFF-E758-43D1-2F8309A12765}"/>
          </ac:spMkLst>
        </pc:spChg>
        <pc:spChg chg="mod">
          <ac:chgData name="Arne Stockman" userId="1be3aaf4-e384-4a2e-9e35-3b5779941be6" providerId="ADAL" clId="{4B5999C1-A473-43FA-8DA4-B87A82AF2C67}" dt="2023-11-03T19:06:44.914" v="2110" actId="20577"/>
          <ac:spMkLst>
            <pc:docMk/>
            <pc:sldMk cId="1943951801" sldId="383"/>
            <ac:spMk id="3" creationId="{8D6993DB-58B1-D158-9C90-B988B5CCE921}"/>
          </ac:spMkLst>
        </pc:spChg>
        <pc:spChg chg="mod">
          <ac:chgData name="Arne Stockman" userId="1be3aaf4-e384-4a2e-9e35-3b5779941be6" providerId="ADAL" clId="{4B5999C1-A473-43FA-8DA4-B87A82AF2C67}" dt="2023-11-03T19:11:56.102" v="2215" actId="20577"/>
          <ac:spMkLst>
            <pc:docMk/>
            <pc:sldMk cId="1943951801" sldId="383"/>
            <ac:spMk id="10" creationId="{E8685D55-D392-5DC0-C4EA-15E7A2DA6A6C}"/>
          </ac:spMkLst>
        </pc:spChg>
        <pc:picChg chg="del">
          <ac:chgData name="Arne Stockman" userId="1be3aaf4-e384-4a2e-9e35-3b5779941be6" providerId="ADAL" clId="{4B5999C1-A473-43FA-8DA4-B87A82AF2C67}" dt="2023-11-03T19:04:31.617" v="1997" actId="478"/>
          <ac:picMkLst>
            <pc:docMk/>
            <pc:sldMk cId="1943951801" sldId="383"/>
            <ac:picMk id="5" creationId="{A3CD7BE0-C377-6D81-792E-D1CE74C2F0BB}"/>
          </ac:picMkLst>
        </pc:picChg>
        <pc:picChg chg="add mod">
          <ac:chgData name="Arne Stockman" userId="1be3aaf4-e384-4a2e-9e35-3b5779941be6" providerId="ADAL" clId="{4B5999C1-A473-43FA-8DA4-B87A82AF2C67}" dt="2023-11-03T19:04:37.210" v="1999" actId="1076"/>
          <ac:picMkLst>
            <pc:docMk/>
            <pc:sldMk cId="1943951801" sldId="383"/>
            <ac:picMk id="6" creationId="{D7692440-E8E0-40E7-C11F-A96A686935BE}"/>
          </ac:picMkLst>
        </pc:picChg>
        <pc:picChg chg="add mod">
          <ac:chgData name="Arne Stockman" userId="1be3aaf4-e384-4a2e-9e35-3b5779941be6" providerId="ADAL" clId="{4B5999C1-A473-43FA-8DA4-B87A82AF2C67}" dt="2023-11-03T19:10:57.874" v="2113" actId="1076"/>
          <ac:picMkLst>
            <pc:docMk/>
            <pc:sldMk cId="1943951801" sldId="383"/>
            <ac:picMk id="8" creationId="{765D3930-A11A-703A-F3D4-28E6671E372C}"/>
          </ac:picMkLst>
        </pc:picChg>
        <pc:picChg chg="del">
          <ac:chgData name="Arne Stockman" userId="1be3aaf4-e384-4a2e-9e35-3b5779941be6" providerId="ADAL" clId="{4B5999C1-A473-43FA-8DA4-B87A82AF2C67}" dt="2023-11-03T19:10:50.679" v="2111" actId="478"/>
          <ac:picMkLst>
            <pc:docMk/>
            <pc:sldMk cId="1943951801" sldId="383"/>
            <ac:picMk id="11" creationId="{01347195-EC35-2C7C-43CD-2749C684D904}"/>
          </ac:picMkLst>
        </pc:picChg>
      </pc:sldChg>
      <pc:sldChg chg="addSp delSp modSp add del mod delAnim">
        <pc:chgData name="Arne Stockman" userId="1be3aaf4-e384-4a2e-9e35-3b5779941be6" providerId="ADAL" clId="{4B5999C1-A473-43FA-8DA4-B87A82AF2C67}" dt="2023-11-03T19:18:04.346" v="2347" actId="47"/>
        <pc:sldMkLst>
          <pc:docMk/>
          <pc:sldMk cId="87494729" sldId="384"/>
        </pc:sldMkLst>
        <pc:spChg chg="mod">
          <ac:chgData name="Arne Stockman" userId="1be3aaf4-e384-4a2e-9e35-3b5779941be6" providerId="ADAL" clId="{4B5999C1-A473-43FA-8DA4-B87A82AF2C67}" dt="2023-11-03T19:17:22.140" v="2334" actId="14100"/>
          <ac:spMkLst>
            <pc:docMk/>
            <pc:sldMk cId="87494729" sldId="384"/>
            <ac:spMk id="3" creationId="{8D6993DB-58B1-D158-9C90-B988B5CCE921}"/>
          </ac:spMkLst>
        </pc:spChg>
        <pc:spChg chg="del mod">
          <ac:chgData name="Arne Stockman" userId="1be3aaf4-e384-4a2e-9e35-3b5779941be6" providerId="ADAL" clId="{4B5999C1-A473-43FA-8DA4-B87A82AF2C67}" dt="2023-11-03T19:15:18.947" v="2222" actId="478"/>
          <ac:spMkLst>
            <pc:docMk/>
            <pc:sldMk cId="87494729" sldId="384"/>
            <ac:spMk id="10" creationId="{E8685D55-D392-5DC0-C4EA-15E7A2DA6A6C}"/>
          </ac:spMkLst>
        </pc:spChg>
        <pc:picChg chg="add mod">
          <ac:chgData name="Arne Stockman" userId="1be3aaf4-e384-4a2e-9e35-3b5779941be6" providerId="ADAL" clId="{4B5999C1-A473-43FA-8DA4-B87A82AF2C67}" dt="2023-11-03T19:15:01.034" v="2219" actId="1076"/>
          <ac:picMkLst>
            <pc:docMk/>
            <pc:sldMk cId="87494729" sldId="384"/>
            <ac:picMk id="5" creationId="{BED75397-BBAE-0F5F-4906-F656CF00DA0F}"/>
          </ac:picMkLst>
        </pc:picChg>
        <pc:picChg chg="del">
          <ac:chgData name="Arne Stockman" userId="1be3aaf4-e384-4a2e-9e35-3b5779941be6" providerId="ADAL" clId="{4B5999C1-A473-43FA-8DA4-B87A82AF2C67}" dt="2023-11-03T19:14:53.190" v="2217" actId="478"/>
          <ac:picMkLst>
            <pc:docMk/>
            <pc:sldMk cId="87494729" sldId="384"/>
            <ac:picMk id="6" creationId="{D7692440-E8E0-40E7-C11F-A96A686935BE}"/>
          </ac:picMkLst>
        </pc:picChg>
        <pc:picChg chg="del">
          <ac:chgData name="Arne Stockman" userId="1be3aaf4-e384-4a2e-9e35-3b5779941be6" providerId="ADAL" clId="{4B5999C1-A473-43FA-8DA4-B87A82AF2C67}" dt="2023-11-03T19:15:15.039" v="2220" actId="478"/>
          <ac:picMkLst>
            <pc:docMk/>
            <pc:sldMk cId="87494729" sldId="384"/>
            <ac:picMk id="8" creationId="{765D3930-A11A-703A-F3D4-28E6671E372C}"/>
          </ac:picMkLst>
        </pc:picChg>
      </pc:sldChg>
      <pc:sldChg chg="addSp delSp modSp add mod modAnim">
        <pc:chgData name="Arne Stockman" userId="1be3aaf4-e384-4a2e-9e35-3b5779941be6" providerId="ADAL" clId="{4B5999C1-A473-43FA-8DA4-B87A82AF2C67}" dt="2023-11-04T14:29:18.155" v="3157"/>
        <pc:sldMkLst>
          <pc:docMk/>
          <pc:sldMk cId="2257265034" sldId="385"/>
        </pc:sldMkLst>
        <pc:spChg chg="mod">
          <ac:chgData name="Arne Stockman" userId="1be3aaf4-e384-4a2e-9e35-3b5779941be6" providerId="ADAL" clId="{4B5999C1-A473-43FA-8DA4-B87A82AF2C67}" dt="2023-11-04T14:08:42.646" v="2377" actId="20577"/>
          <ac:spMkLst>
            <pc:docMk/>
            <pc:sldMk cId="2257265034" sldId="385"/>
            <ac:spMk id="2" creationId="{F8611C18-BCFF-E758-43D1-2F8309A12765}"/>
          </ac:spMkLst>
        </pc:spChg>
        <pc:spChg chg="mod">
          <ac:chgData name="Arne Stockman" userId="1be3aaf4-e384-4a2e-9e35-3b5779941be6" providerId="ADAL" clId="{4B5999C1-A473-43FA-8DA4-B87A82AF2C67}" dt="2023-11-04T14:19:45.183" v="2716" actId="27636"/>
          <ac:spMkLst>
            <pc:docMk/>
            <pc:sldMk cId="2257265034" sldId="385"/>
            <ac:spMk id="3" creationId="{8D6993DB-58B1-D158-9C90-B988B5CCE921}"/>
          </ac:spMkLst>
        </pc:spChg>
        <pc:spChg chg="add mod">
          <ac:chgData name="Arne Stockman" userId="1be3aaf4-e384-4a2e-9e35-3b5779941be6" providerId="ADAL" clId="{4B5999C1-A473-43FA-8DA4-B87A82AF2C67}" dt="2023-11-04T14:20:52.225" v="2760" actId="14100"/>
          <ac:spMkLst>
            <pc:docMk/>
            <pc:sldMk cId="2257265034" sldId="385"/>
            <ac:spMk id="7" creationId="{D9E808F1-F879-4386-B9D6-AD8060493CD1}"/>
          </ac:spMkLst>
        </pc:spChg>
        <pc:spChg chg="add mod">
          <ac:chgData name="Arne Stockman" userId="1be3aaf4-e384-4a2e-9e35-3b5779941be6" providerId="ADAL" clId="{4B5999C1-A473-43FA-8DA4-B87A82AF2C67}" dt="2023-11-04T14:21:24.337" v="2796" actId="14100"/>
          <ac:spMkLst>
            <pc:docMk/>
            <pc:sldMk cId="2257265034" sldId="385"/>
            <ac:spMk id="8" creationId="{FC25D4C0-7062-5A0F-A695-708303FA4D60}"/>
          </ac:spMkLst>
        </pc:spChg>
        <pc:spChg chg="add mod">
          <ac:chgData name="Arne Stockman" userId="1be3aaf4-e384-4a2e-9e35-3b5779941be6" providerId="ADAL" clId="{4B5999C1-A473-43FA-8DA4-B87A82AF2C67}" dt="2023-11-04T14:25:53.065" v="3024" actId="27636"/>
          <ac:spMkLst>
            <pc:docMk/>
            <pc:sldMk cId="2257265034" sldId="385"/>
            <ac:spMk id="10" creationId="{2BC85B48-12E2-2FF1-AD3D-7AFAE283D001}"/>
          </ac:spMkLst>
        </pc:spChg>
        <pc:spChg chg="add mod">
          <ac:chgData name="Arne Stockman" userId="1be3aaf4-e384-4a2e-9e35-3b5779941be6" providerId="ADAL" clId="{4B5999C1-A473-43FA-8DA4-B87A82AF2C67}" dt="2023-11-04T14:26:02.812" v="3025" actId="1076"/>
          <ac:spMkLst>
            <pc:docMk/>
            <pc:sldMk cId="2257265034" sldId="385"/>
            <ac:spMk id="11" creationId="{F489C9B7-CAF7-D6D9-684F-5ABFDB551B22}"/>
          </ac:spMkLst>
        </pc:spChg>
        <pc:spChg chg="add mod">
          <ac:chgData name="Arne Stockman" userId="1be3aaf4-e384-4a2e-9e35-3b5779941be6" providerId="ADAL" clId="{4B5999C1-A473-43FA-8DA4-B87A82AF2C67}" dt="2023-11-04T14:26:06.811" v="3026" actId="1076"/>
          <ac:spMkLst>
            <pc:docMk/>
            <pc:sldMk cId="2257265034" sldId="385"/>
            <ac:spMk id="12" creationId="{6B6292E9-F97A-85EB-B593-C8FCF886BC6E}"/>
          </ac:spMkLst>
        </pc:spChg>
        <pc:spChg chg="add mod">
          <ac:chgData name="Arne Stockman" userId="1be3aaf4-e384-4a2e-9e35-3b5779941be6" providerId="ADAL" clId="{4B5999C1-A473-43FA-8DA4-B87A82AF2C67}" dt="2023-11-04T14:25:34.341" v="3022" actId="27636"/>
          <ac:spMkLst>
            <pc:docMk/>
            <pc:sldMk cId="2257265034" sldId="385"/>
            <ac:spMk id="13" creationId="{B8F7AB10-1D0D-6BE4-474F-372AE4C9E3CF}"/>
          </ac:spMkLst>
        </pc:spChg>
        <pc:spChg chg="add mod">
          <ac:chgData name="Arne Stockman" userId="1be3aaf4-e384-4a2e-9e35-3b5779941be6" providerId="ADAL" clId="{4B5999C1-A473-43FA-8DA4-B87A82AF2C67}" dt="2023-11-04T14:27:58.821" v="3144" actId="27636"/>
          <ac:spMkLst>
            <pc:docMk/>
            <pc:sldMk cId="2257265034" sldId="385"/>
            <ac:spMk id="14" creationId="{2ACB9581-7117-A337-4478-5926E46DBBED}"/>
          </ac:spMkLst>
        </pc:spChg>
        <pc:picChg chg="del mod">
          <ac:chgData name="Arne Stockman" userId="1be3aaf4-e384-4a2e-9e35-3b5779941be6" providerId="ADAL" clId="{4B5999C1-A473-43FA-8DA4-B87A82AF2C67}" dt="2023-11-04T14:08:46.722" v="2383" actId="478"/>
          <ac:picMkLst>
            <pc:docMk/>
            <pc:sldMk cId="2257265034" sldId="385"/>
            <ac:picMk id="5" creationId="{BED75397-BBAE-0F5F-4906-F656CF00DA0F}"/>
          </ac:picMkLst>
        </pc:picChg>
        <pc:picChg chg="add mod">
          <ac:chgData name="Arne Stockman" userId="1be3aaf4-e384-4a2e-9e35-3b5779941be6" providerId="ADAL" clId="{4B5999C1-A473-43FA-8DA4-B87A82AF2C67}" dt="2023-11-04T14:10:58.602" v="2387" actId="1076"/>
          <ac:picMkLst>
            <pc:docMk/>
            <pc:sldMk cId="2257265034" sldId="385"/>
            <ac:picMk id="6" creationId="{6241DF7E-3FC5-1829-71E4-1457E5119870}"/>
          </ac:picMkLst>
        </pc:picChg>
      </pc:sldChg>
      <pc:sldChg chg="addSp delSp modSp add mod delAnim modAnim">
        <pc:chgData name="Arne Stockman" userId="1be3aaf4-e384-4a2e-9e35-3b5779941be6" providerId="ADAL" clId="{4B5999C1-A473-43FA-8DA4-B87A82AF2C67}" dt="2023-11-06T16:28:21.300" v="3404" actId="20577"/>
        <pc:sldMkLst>
          <pc:docMk/>
          <pc:sldMk cId="2260210276" sldId="386"/>
        </pc:sldMkLst>
        <pc:spChg chg="mod">
          <ac:chgData name="Arne Stockman" userId="1be3aaf4-e384-4a2e-9e35-3b5779941be6" providerId="ADAL" clId="{4B5999C1-A473-43FA-8DA4-B87A82AF2C67}" dt="2023-11-06T16:28:21.300" v="3404" actId="20577"/>
          <ac:spMkLst>
            <pc:docMk/>
            <pc:sldMk cId="2260210276" sldId="386"/>
            <ac:spMk id="2" creationId="{F8611C18-BCFF-E758-43D1-2F8309A12765}"/>
          </ac:spMkLst>
        </pc:spChg>
        <pc:spChg chg="mod">
          <ac:chgData name="Arne Stockman" userId="1be3aaf4-e384-4a2e-9e35-3b5779941be6" providerId="ADAL" clId="{4B5999C1-A473-43FA-8DA4-B87A82AF2C67}" dt="2023-11-06T16:23:16.909" v="3254" actId="20577"/>
          <ac:spMkLst>
            <pc:docMk/>
            <pc:sldMk cId="2260210276" sldId="386"/>
            <ac:spMk id="3" creationId="{8D6993DB-58B1-D158-9C90-B988B5CCE921}"/>
          </ac:spMkLst>
        </pc:spChg>
        <pc:spChg chg="del">
          <ac:chgData name="Arne Stockman" userId="1be3aaf4-e384-4a2e-9e35-3b5779941be6" providerId="ADAL" clId="{4B5999C1-A473-43FA-8DA4-B87A82AF2C67}" dt="2023-11-06T16:21:42.522" v="3214" actId="478"/>
          <ac:spMkLst>
            <pc:docMk/>
            <pc:sldMk cId="2260210276" sldId="386"/>
            <ac:spMk id="7" creationId="{D9E808F1-F879-4386-B9D6-AD8060493CD1}"/>
          </ac:spMkLst>
        </pc:spChg>
        <pc:spChg chg="del">
          <ac:chgData name="Arne Stockman" userId="1be3aaf4-e384-4a2e-9e35-3b5779941be6" providerId="ADAL" clId="{4B5999C1-A473-43FA-8DA4-B87A82AF2C67}" dt="2023-11-06T16:21:45.246" v="3215" actId="478"/>
          <ac:spMkLst>
            <pc:docMk/>
            <pc:sldMk cId="2260210276" sldId="386"/>
            <ac:spMk id="8" creationId="{FC25D4C0-7062-5A0F-A695-708303FA4D60}"/>
          </ac:spMkLst>
        </pc:spChg>
        <pc:spChg chg="del">
          <ac:chgData name="Arne Stockman" userId="1be3aaf4-e384-4a2e-9e35-3b5779941be6" providerId="ADAL" clId="{4B5999C1-A473-43FA-8DA4-B87A82AF2C67}" dt="2023-11-06T16:21:48.738" v="3216" actId="478"/>
          <ac:spMkLst>
            <pc:docMk/>
            <pc:sldMk cId="2260210276" sldId="386"/>
            <ac:spMk id="10" creationId="{2BC85B48-12E2-2FF1-AD3D-7AFAE283D001}"/>
          </ac:spMkLst>
        </pc:spChg>
        <pc:spChg chg="del">
          <ac:chgData name="Arne Stockman" userId="1be3aaf4-e384-4a2e-9e35-3b5779941be6" providerId="ADAL" clId="{4B5999C1-A473-43FA-8DA4-B87A82AF2C67}" dt="2023-11-06T16:21:52.868" v="3217" actId="478"/>
          <ac:spMkLst>
            <pc:docMk/>
            <pc:sldMk cId="2260210276" sldId="386"/>
            <ac:spMk id="11" creationId="{F489C9B7-CAF7-D6D9-684F-5ABFDB551B22}"/>
          </ac:spMkLst>
        </pc:spChg>
        <pc:spChg chg="del">
          <ac:chgData name="Arne Stockman" userId="1be3aaf4-e384-4a2e-9e35-3b5779941be6" providerId="ADAL" clId="{4B5999C1-A473-43FA-8DA4-B87A82AF2C67}" dt="2023-11-06T16:21:55.346" v="3218" actId="478"/>
          <ac:spMkLst>
            <pc:docMk/>
            <pc:sldMk cId="2260210276" sldId="386"/>
            <ac:spMk id="12" creationId="{6B6292E9-F97A-85EB-B593-C8FCF886BC6E}"/>
          </ac:spMkLst>
        </pc:spChg>
        <pc:spChg chg="del">
          <ac:chgData name="Arne Stockman" userId="1be3aaf4-e384-4a2e-9e35-3b5779941be6" providerId="ADAL" clId="{4B5999C1-A473-43FA-8DA4-B87A82AF2C67}" dt="2023-11-06T16:22:00.100" v="3219" actId="478"/>
          <ac:spMkLst>
            <pc:docMk/>
            <pc:sldMk cId="2260210276" sldId="386"/>
            <ac:spMk id="13" creationId="{B8F7AB10-1D0D-6BE4-474F-372AE4C9E3CF}"/>
          </ac:spMkLst>
        </pc:spChg>
        <pc:spChg chg="del">
          <ac:chgData name="Arne Stockman" userId="1be3aaf4-e384-4a2e-9e35-3b5779941be6" providerId="ADAL" clId="{4B5999C1-A473-43FA-8DA4-B87A82AF2C67}" dt="2023-11-06T16:22:02.747" v="3220" actId="478"/>
          <ac:spMkLst>
            <pc:docMk/>
            <pc:sldMk cId="2260210276" sldId="386"/>
            <ac:spMk id="14" creationId="{2ACB9581-7117-A337-4478-5926E46DBBED}"/>
          </ac:spMkLst>
        </pc:spChg>
        <pc:spChg chg="add mod">
          <ac:chgData name="Arne Stockman" userId="1be3aaf4-e384-4a2e-9e35-3b5779941be6" providerId="ADAL" clId="{4B5999C1-A473-43FA-8DA4-B87A82AF2C67}" dt="2023-11-06T16:20:19.330" v="3172" actId="20577"/>
          <ac:spMkLst>
            <pc:docMk/>
            <pc:sldMk cId="2260210276" sldId="386"/>
            <ac:spMk id="15" creationId="{6B738990-42C3-38E1-59B6-1C02A68DF73D}"/>
          </ac:spMkLst>
        </pc:spChg>
        <pc:spChg chg="add mod">
          <ac:chgData name="Arne Stockman" userId="1be3aaf4-e384-4a2e-9e35-3b5779941be6" providerId="ADAL" clId="{4B5999C1-A473-43FA-8DA4-B87A82AF2C67}" dt="2023-11-06T16:22:18.716" v="3222" actId="20577"/>
          <ac:spMkLst>
            <pc:docMk/>
            <pc:sldMk cId="2260210276" sldId="386"/>
            <ac:spMk id="16" creationId="{1FDE7005-C664-651D-1691-0D0BE7300F85}"/>
          </ac:spMkLst>
        </pc:spChg>
        <pc:spChg chg="add mod">
          <ac:chgData name="Arne Stockman" userId="1be3aaf4-e384-4a2e-9e35-3b5779941be6" providerId="ADAL" clId="{4B5999C1-A473-43FA-8DA4-B87A82AF2C67}" dt="2023-11-06T16:20:08.718" v="3165"/>
          <ac:spMkLst>
            <pc:docMk/>
            <pc:sldMk cId="2260210276" sldId="386"/>
            <ac:spMk id="17" creationId="{CE15AC61-6987-3157-BB94-5F7815600A47}"/>
          </ac:spMkLst>
        </pc:spChg>
        <pc:spChg chg="add mod">
          <ac:chgData name="Arne Stockman" userId="1be3aaf4-e384-4a2e-9e35-3b5779941be6" providerId="ADAL" clId="{4B5999C1-A473-43FA-8DA4-B87A82AF2C67}" dt="2023-11-06T16:22:30.529" v="3227" actId="6549"/>
          <ac:spMkLst>
            <pc:docMk/>
            <pc:sldMk cId="2260210276" sldId="386"/>
            <ac:spMk id="18" creationId="{25775C45-99BF-DD47-1793-DDF4DE8FF80F}"/>
          </ac:spMkLst>
        </pc:spChg>
        <pc:spChg chg="add mod">
          <ac:chgData name="Arne Stockman" userId="1be3aaf4-e384-4a2e-9e35-3b5779941be6" providerId="ADAL" clId="{4B5999C1-A473-43FA-8DA4-B87A82AF2C67}" dt="2023-11-06T16:20:08.718" v="3165"/>
          <ac:spMkLst>
            <pc:docMk/>
            <pc:sldMk cId="2260210276" sldId="386"/>
            <ac:spMk id="19" creationId="{7BF5D50D-9BA9-2C9C-3F9A-30E97BBCDE4F}"/>
          </ac:spMkLst>
        </pc:spChg>
        <pc:spChg chg="add mod">
          <ac:chgData name="Arne Stockman" userId="1be3aaf4-e384-4a2e-9e35-3b5779941be6" providerId="ADAL" clId="{4B5999C1-A473-43FA-8DA4-B87A82AF2C67}" dt="2023-11-06T16:20:08.718" v="3165"/>
          <ac:spMkLst>
            <pc:docMk/>
            <pc:sldMk cId="2260210276" sldId="386"/>
            <ac:spMk id="20" creationId="{A89B8699-91A4-1966-43BD-E8812236B34E}"/>
          </ac:spMkLst>
        </pc:spChg>
        <pc:spChg chg="add mod">
          <ac:chgData name="Arne Stockman" userId="1be3aaf4-e384-4a2e-9e35-3b5779941be6" providerId="ADAL" clId="{4B5999C1-A473-43FA-8DA4-B87A82AF2C67}" dt="2023-11-06T16:20:08.718" v="3165"/>
          <ac:spMkLst>
            <pc:docMk/>
            <pc:sldMk cId="2260210276" sldId="386"/>
            <ac:spMk id="21" creationId="{9096AB23-ED23-F424-7EE2-0EE5F0BF96FF}"/>
          </ac:spMkLst>
        </pc:spChg>
        <pc:spChg chg="add mod">
          <ac:chgData name="Arne Stockman" userId="1be3aaf4-e384-4a2e-9e35-3b5779941be6" providerId="ADAL" clId="{4B5999C1-A473-43FA-8DA4-B87A82AF2C67}" dt="2023-11-06T16:22:41.158" v="3231" actId="20577"/>
          <ac:spMkLst>
            <pc:docMk/>
            <pc:sldMk cId="2260210276" sldId="386"/>
            <ac:spMk id="22" creationId="{7CE81432-C430-BA23-96C8-E45DD30DE4E1}"/>
          </ac:spMkLst>
        </pc:spChg>
        <pc:spChg chg="add mod">
          <ac:chgData name="Arne Stockman" userId="1be3aaf4-e384-4a2e-9e35-3b5779941be6" providerId="ADAL" clId="{4B5999C1-A473-43FA-8DA4-B87A82AF2C67}" dt="2023-11-06T16:20:08.718" v="3165"/>
          <ac:spMkLst>
            <pc:docMk/>
            <pc:sldMk cId="2260210276" sldId="386"/>
            <ac:spMk id="23" creationId="{25F81082-FF63-0AF9-4D57-956743A0DCF8}"/>
          </ac:spMkLst>
        </pc:spChg>
        <pc:spChg chg="add mod">
          <ac:chgData name="Arne Stockman" userId="1be3aaf4-e384-4a2e-9e35-3b5779941be6" providerId="ADAL" clId="{4B5999C1-A473-43FA-8DA4-B87A82AF2C67}" dt="2023-11-06T16:22:48.481" v="3235" actId="20577"/>
          <ac:spMkLst>
            <pc:docMk/>
            <pc:sldMk cId="2260210276" sldId="386"/>
            <ac:spMk id="24" creationId="{8BEF3DFA-0CD0-5A8B-AA96-B4BFD119A8FC}"/>
          </ac:spMkLst>
        </pc:spChg>
        <pc:spChg chg="add mod">
          <ac:chgData name="Arne Stockman" userId="1be3aaf4-e384-4a2e-9e35-3b5779941be6" providerId="ADAL" clId="{4B5999C1-A473-43FA-8DA4-B87A82AF2C67}" dt="2023-11-06T16:20:08.718" v="3165"/>
          <ac:spMkLst>
            <pc:docMk/>
            <pc:sldMk cId="2260210276" sldId="386"/>
            <ac:spMk id="25" creationId="{37E521F9-EDC9-FCC1-E43F-5DFEF8EA02A2}"/>
          </ac:spMkLst>
        </pc:spChg>
        <pc:spChg chg="add mod">
          <ac:chgData name="Arne Stockman" userId="1be3aaf4-e384-4a2e-9e35-3b5779941be6" providerId="ADAL" clId="{4B5999C1-A473-43FA-8DA4-B87A82AF2C67}" dt="2023-11-06T16:20:35.502" v="3174" actId="1076"/>
          <ac:spMkLst>
            <pc:docMk/>
            <pc:sldMk cId="2260210276" sldId="386"/>
            <ac:spMk id="26" creationId="{E8DF428C-911E-11E4-FB47-95DBB1F145CE}"/>
          </ac:spMkLst>
        </pc:spChg>
        <pc:spChg chg="add mod">
          <ac:chgData name="Arne Stockman" userId="1be3aaf4-e384-4a2e-9e35-3b5779941be6" providerId="ADAL" clId="{4B5999C1-A473-43FA-8DA4-B87A82AF2C67}" dt="2023-11-06T16:20:42.346" v="3176" actId="1076"/>
          <ac:spMkLst>
            <pc:docMk/>
            <pc:sldMk cId="2260210276" sldId="386"/>
            <ac:spMk id="27" creationId="{0817CCD3-EDC3-67A8-4A1D-F081861D0E82}"/>
          </ac:spMkLst>
        </pc:spChg>
        <pc:spChg chg="add mod">
          <ac:chgData name="Arne Stockman" userId="1be3aaf4-e384-4a2e-9e35-3b5779941be6" providerId="ADAL" clId="{4B5999C1-A473-43FA-8DA4-B87A82AF2C67}" dt="2023-11-06T16:26:49.546" v="3313" actId="20577"/>
          <ac:spMkLst>
            <pc:docMk/>
            <pc:sldMk cId="2260210276" sldId="386"/>
            <ac:spMk id="28" creationId="{806E9026-ACD9-CCD7-CE69-8088A9818E09}"/>
          </ac:spMkLst>
        </pc:spChg>
        <pc:spChg chg="add mod">
          <ac:chgData name="Arne Stockman" userId="1be3aaf4-e384-4a2e-9e35-3b5779941be6" providerId="ADAL" clId="{4B5999C1-A473-43FA-8DA4-B87A82AF2C67}" dt="2023-11-06T16:27:50.192" v="3388" actId="20577"/>
          <ac:spMkLst>
            <pc:docMk/>
            <pc:sldMk cId="2260210276" sldId="386"/>
            <ac:spMk id="29" creationId="{147D0A1D-87DE-489E-DFBE-D4519DDBAC9B}"/>
          </ac:spMkLst>
        </pc:spChg>
        <pc:picChg chg="add mod">
          <ac:chgData name="Arne Stockman" userId="1be3aaf4-e384-4a2e-9e35-3b5779941be6" providerId="ADAL" clId="{4B5999C1-A473-43FA-8DA4-B87A82AF2C67}" dt="2023-11-06T16:20:48.189" v="3177" actId="1076"/>
          <ac:picMkLst>
            <pc:docMk/>
            <pc:sldMk cId="2260210276" sldId="386"/>
            <ac:picMk id="5" creationId="{E2AFDCEF-AB09-4FAE-699C-FD5AB7F2796E}"/>
          </ac:picMkLst>
        </pc:picChg>
        <pc:picChg chg="del mod">
          <ac:chgData name="Arne Stockman" userId="1be3aaf4-e384-4a2e-9e35-3b5779941be6" providerId="ADAL" clId="{4B5999C1-A473-43FA-8DA4-B87A82AF2C67}" dt="2023-11-06T16:18:46.616" v="3160" actId="478"/>
          <ac:picMkLst>
            <pc:docMk/>
            <pc:sldMk cId="2260210276" sldId="386"/>
            <ac:picMk id="6" creationId="{6241DF7E-3FC5-1829-71E4-1457E5119870}"/>
          </ac:picMkLst>
        </pc:picChg>
      </pc:sldChg>
    </pc:docChg>
  </pc:docChgLst>
  <pc:docChgLst>
    <pc:chgData name="Arne Stockman" userId="1be3aaf4-e384-4a2e-9e35-3b5779941be6" providerId="ADAL" clId="{DBCA1526-2B28-478F-A431-A553167321FE}"/>
    <pc:docChg chg="undo custSel addSld delSld modSld modSection">
      <pc:chgData name="Arne Stockman" userId="1be3aaf4-e384-4a2e-9e35-3b5779941be6" providerId="ADAL" clId="{DBCA1526-2B28-478F-A431-A553167321FE}" dt="2023-10-07T14:00:53.163" v="3408" actId="20577"/>
      <pc:docMkLst>
        <pc:docMk/>
      </pc:docMkLst>
      <pc:sldChg chg="modSp mod">
        <pc:chgData name="Arne Stockman" userId="1be3aaf4-e384-4a2e-9e35-3b5779941be6" providerId="ADAL" clId="{DBCA1526-2B28-478F-A431-A553167321FE}" dt="2023-10-07T14:00:53.163" v="3408" actId="20577"/>
        <pc:sldMkLst>
          <pc:docMk/>
          <pc:sldMk cId="3356081429" sldId="256"/>
        </pc:sldMkLst>
        <pc:spChg chg="mod">
          <ac:chgData name="Arne Stockman" userId="1be3aaf4-e384-4a2e-9e35-3b5779941be6" providerId="ADAL" clId="{DBCA1526-2B28-478F-A431-A553167321FE}" dt="2023-09-23T10:04:06.743" v="1" actId="20577"/>
          <ac:spMkLst>
            <pc:docMk/>
            <pc:sldMk cId="3356081429" sldId="256"/>
            <ac:spMk id="2" creationId="{B00AAAFE-973A-B210-782E-8A6AA684CE87}"/>
          </ac:spMkLst>
        </pc:spChg>
        <pc:spChg chg="mod">
          <ac:chgData name="Arne Stockman" userId="1be3aaf4-e384-4a2e-9e35-3b5779941be6" providerId="ADAL" clId="{DBCA1526-2B28-478F-A431-A553167321FE}" dt="2023-10-07T14:00:53.163" v="3408" actId="20577"/>
          <ac:spMkLst>
            <pc:docMk/>
            <pc:sldMk cId="3356081429" sldId="256"/>
            <ac:spMk id="3" creationId="{7C6A2D78-8E77-E2B9-675D-2743CEB7D5C2}"/>
          </ac:spMkLst>
        </pc:spChg>
      </pc:sldChg>
      <pc:sldChg chg="modSp mod">
        <pc:chgData name="Arne Stockman" userId="1be3aaf4-e384-4a2e-9e35-3b5779941be6" providerId="ADAL" clId="{DBCA1526-2B28-478F-A431-A553167321FE}" dt="2023-09-23T10:07:58.524" v="216" actId="20577"/>
        <pc:sldMkLst>
          <pc:docMk/>
          <pc:sldMk cId="2646835127" sldId="306"/>
        </pc:sldMkLst>
        <pc:spChg chg="mod">
          <ac:chgData name="Arne Stockman" userId="1be3aaf4-e384-4a2e-9e35-3b5779941be6" providerId="ADAL" clId="{DBCA1526-2B28-478F-A431-A553167321FE}" dt="2023-09-23T10:07:58.524" v="216" actId="20577"/>
          <ac:spMkLst>
            <pc:docMk/>
            <pc:sldMk cId="2646835127" sldId="306"/>
            <ac:spMk id="3" creationId="{285D5BAC-A79E-13BC-205F-9DA7A4919842}"/>
          </ac:spMkLst>
        </pc:spChg>
      </pc:sldChg>
      <pc:sldChg chg="modSp mod">
        <pc:chgData name="Arne Stockman" userId="1be3aaf4-e384-4a2e-9e35-3b5779941be6" providerId="ADAL" clId="{DBCA1526-2B28-478F-A431-A553167321FE}" dt="2023-09-23T11:02:24.665" v="1703" actId="20577"/>
        <pc:sldMkLst>
          <pc:docMk/>
          <pc:sldMk cId="383028095" sldId="317"/>
        </pc:sldMkLst>
        <pc:spChg chg="mod">
          <ac:chgData name="Arne Stockman" userId="1be3aaf4-e384-4a2e-9e35-3b5779941be6" providerId="ADAL" clId="{DBCA1526-2B28-478F-A431-A553167321FE}" dt="2023-09-23T10:08:50.946" v="244" actId="20577"/>
          <ac:spMkLst>
            <pc:docMk/>
            <pc:sldMk cId="383028095" sldId="317"/>
            <ac:spMk id="2" creationId="{F8611C18-BCFF-E758-43D1-2F8309A12765}"/>
          </ac:spMkLst>
        </pc:spChg>
        <pc:spChg chg="mod">
          <ac:chgData name="Arne Stockman" userId="1be3aaf4-e384-4a2e-9e35-3b5779941be6" providerId="ADAL" clId="{DBCA1526-2B28-478F-A431-A553167321FE}" dt="2023-09-23T11:02:24.665" v="1703" actId="20577"/>
          <ac:spMkLst>
            <pc:docMk/>
            <pc:sldMk cId="383028095" sldId="317"/>
            <ac:spMk id="3" creationId="{8D6993DB-58B1-D158-9C90-B988B5CCE921}"/>
          </ac:spMkLst>
        </pc:spChg>
      </pc:sldChg>
      <pc:sldChg chg="del">
        <pc:chgData name="Arne Stockman" userId="1be3aaf4-e384-4a2e-9e35-3b5779941be6" providerId="ADAL" clId="{DBCA1526-2B28-478F-A431-A553167321FE}" dt="2023-09-23T10:15:48.120" v="749" actId="47"/>
        <pc:sldMkLst>
          <pc:docMk/>
          <pc:sldMk cId="2824708267" sldId="326"/>
        </pc:sldMkLst>
      </pc:sldChg>
      <pc:sldChg chg="del">
        <pc:chgData name="Arne Stockman" userId="1be3aaf4-e384-4a2e-9e35-3b5779941be6" providerId="ADAL" clId="{DBCA1526-2B28-478F-A431-A553167321FE}" dt="2023-09-23T10:15:46.562" v="747" actId="47"/>
        <pc:sldMkLst>
          <pc:docMk/>
          <pc:sldMk cId="4032151987" sldId="337"/>
        </pc:sldMkLst>
      </pc:sldChg>
      <pc:sldChg chg="del">
        <pc:chgData name="Arne Stockman" userId="1be3aaf4-e384-4a2e-9e35-3b5779941be6" providerId="ADAL" clId="{DBCA1526-2B28-478F-A431-A553167321FE}" dt="2023-09-23T10:15:47.485" v="748" actId="47"/>
        <pc:sldMkLst>
          <pc:docMk/>
          <pc:sldMk cId="1699593136" sldId="338"/>
        </pc:sldMkLst>
      </pc:sldChg>
      <pc:sldChg chg="del">
        <pc:chgData name="Arne Stockman" userId="1be3aaf4-e384-4a2e-9e35-3b5779941be6" providerId="ADAL" clId="{DBCA1526-2B28-478F-A431-A553167321FE}" dt="2023-09-23T10:15:48.836" v="750" actId="47"/>
        <pc:sldMkLst>
          <pc:docMk/>
          <pc:sldMk cId="3042958523" sldId="339"/>
        </pc:sldMkLst>
      </pc:sldChg>
      <pc:sldChg chg="del">
        <pc:chgData name="Arne Stockman" userId="1be3aaf4-e384-4a2e-9e35-3b5779941be6" providerId="ADAL" clId="{DBCA1526-2B28-478F-A431-A553167321FE}" dt="2023-09-23T10:15:49.431" v="751" actId="47"/>
        <pc:sldMkLst>
          <pc:docMk/>
          <pc:sldMk cId="2305271506" sldId="344"/>
        </pc:sldMkLst>
      </pc:sldChg>
      <pc:sldChg chg="modSp add mod">
        <pc:chgData name="Arne Stockman" userId="1be3aaf4-e384-4a2e-9e35-3b5779941be6" providerId="ADAL" clId="{DBCA1526-2B28-478F-A431-A553167321FE}" dt="2023-09-24T13:56:17.792" v="2012" actId="20577"/>
        <pc:sldMkLst>
          <pc:docMk/>
          <pc:sldMk cId="2509623431" sldId="344"/>
        </pc:sldMkLst>
        <pc:spChg chg="mod">
          <ac:chgData name="Arne Stockman" userId="1be3aaf4-e384-4a2e-9e35-3b5779941be6" providerId="ADAL" clId="{DBCA1526-2B28-478F-A431-A553167321FE}" dt="2023-09-23T10:16:08.943" v="766" actId="20577"/>
          <ac:spMkLst>
            <pc:docMk/>
            <pc:sldMk cId="2509623431" sldId="344"/>
            <ac:spMk id="2" creationId="{F8611C18-BCFF-E758-43D1-2F8309A12765}"/>
          </ac:spMkLst>
        </pc:spChg>
        <pc:spChg chg="mod">
          <ac:chgData name="Arne Stockman" userId="1be3aaf4-e384-4a2e-9e35-3b5779941be6" providerId="ADAL" clId="{DBCA1526-2B28-478F-A431-A553167321FE}" dt="2023-09-24T13:56:17.792" v="2012" actId="20577"/>
          <ac:spMkLst>
            <pc:docMk/>
            <pc:sldMk cId="2509623431" sldId="344"/>
            <ac:spMk id="3" creationId="{8D6993DB-58B1-D158-9C90-B988B5CCE921}"/>
          </ac:spMkLst>
        </pc:spChg>
      </pc:sldChg>
      <pc:sldChg chg="del">
        <pc:chgData name="Arne Stockman" userId="1be3aaf4-e384-4a2e-9e35-3b5779941be6" providerId="ADAL" clId="{DBCA1526-2B28-478F-A431-A553167321FE}" dt="2023-09-23T10:15:50.044" v="752" actId="47"/>
        <pc:sldMkLst>
          <pc:docMk/>
          <pc:sldMk cId="681493835" sldId="345"/>
        </pc:sldMkLst>
      </pc:sldChg>
      <pc:sldChg chg="addSp delSp modSp add mod delAnim modAnim">
        <pc:chgData name="Arne Stockman" userId="1be3aaf4-e384-4a2e-9e35-3b5779941be6" providerId="ADAL" clId="{DBCA1526-2B28-478F-A431-A553167321FE}" dt="2023-09-23T11:11:31.784" v="1972" actId="20577"/>
        <pc:sldMkLst>
          <pc:docMk/>
          <pc:sldMk cId="1803112665" sldId="345"/>
        </pc:sldMkLst>
        <pc:spChg chg="mod">
          <ac:chgData name="Arne Stockman" userId="1be3aaf4-e384-4a2e-9e35-3b5779941be6" providerId="ADAL" clId="{DBCA1526-2B28-478F-A431-A553167321FE}" dt="2023-09-23T10:44:50.246" v="1302" actId="14100"/>
          <ac:spMkLst>
            <pc:docMk/>
            <pc:sldMk cId="1803112665" sldId="345"/>
            <ac:spMk id="2" creationId="{F8611C18-BCFF-E758-43D1-2F8309A12765}"/>
          </ac:spMkLst>
        </pc:spChg>
        <pc:spChg chg="del mod">
          <ac:chgData name="Arne Stockman" userId="1be3aaf4-e384-4a2e-9e35-3b5779941be6" providerId="ADAL" clId="{DBCA1526-2B28-478F-A431-A553167321FE}" dt="2023-09-23T10:54:42.233" v="1373" actId="478"/>
          <ac:spMkLst>
            <pc:docMk/>
            <pc:sldMk cId="1803112665" sldId="345"/>
            <ac:spMk id="3" creationId="{8D6993DB-58B1-D158-9C90-B988B5CCE921}"/>
          </ac:spMkLst>
        </pc:spChg>
        <pc:spChg chg="add mod">
          <ac:chgData name="Arne Stockman" userId="1be3aaf4-e384-4a2e-9e35-3b5779941be6" providerId="ADAL" clId="{DBCA1526-2B28-478F-A431-A553167321FE}" dt="2023-09-23T10:45:06.790" v="1311" actId="20577"/>
          <ac:spMkLst>
            <pc:docMk/>
            <pc:sldMk cId="1803112665" sldId="345"/>
            <ac:spMk id="4" creationId="{4902DF3E-A63C-3FFC-0FCB-7A966A6C981B}"/>
          </ac:spMkLst>
        </pc:spChg>
        <pc:spChg chg="add mod">
          <ac:chgData name="Arne Stockman" userId="1be3aaf4-e384-4a2e-9e35-3b5779941be6" providerId="ADAL" clId="{DBCA1526-2B28-478F-A431-A553167321FE}" dt="2023-09-23T10:42:56.460" v="1279" actId="20577"/>
          <ac:spMkLst>
            <pc:docMk/>
            <pc:sldMk cId="1803112665" sldId="345"/>
            <ac:spMk id="5" creationId="{1D0D221B-454D-0433-FBD1-820FA6F601DF}"/>
          </ac:spMkLst>
        </pc:spChg>
        <pc:spChg chg="add mod">
          <ac:chgData name="Arne Stockman" userId="1be3aaf4-e384-4a2e-9e35-3b5779941be6" providerId="ADAL" clId="{DBCA1526-2B28-478F-A431-A553167321FE}" dt="2023-09-23T10:40:29.728" v="1267"/>
          <ac:spMkLst>
            <pc:docMk/>
            <pc:sldMk cId="1803112665" sldId="345"/>
            <ac:spMk id="6" creationId="{2FD0535C-BA26-123D-89CB-C30CD0AB2F55}"/>
          </ac:spMkLst>
        </pc:spChg>
        <pc:spChg chg="add mod">
          <ac:chgData name="Arne Stockman" userId="1be3aaf4-e384-4a2e-9e35-3b5779941be6" providerId="ADAL" clId="{DBCA1526-2B28-478F-A431-A553167321FE}" dt="2023-09-23T10:43:26.648" v="1283" actId="20577"/>
          <ac:spMkLst>
            <pc:docMk/>
            <pc:sldMk cId="1803112665" sldId="345"/>
            <ac:spMk id="7" creationId="{5D600ADC-E915-F7F1-2842-52D39F198321}"/>
          </ac:spMkLst>
        </pc:spChg>
        <pc:spChg chg="add mod">
          <ac:chgData name="Arne Stockman" userId="1be3aaf4-e384-4a2e-9e35-3b5779941be6" providerId="ADAL" clId="{DBCA1526-2B28-478F-A431-A553167321FE}" dt="2023-09-23T10:40:29.728" v="1267"/>
          <ac:spMkLst>
            <pc:docMk/>
            <pc:sldMk cId="1803112665" sldId="345"/>
            <ac:spMk id="8" creationId="{40CA6DD1-24ED-CCB1-25B6-A4D844F084DC}"/>
          </ac:spMkLst>
        </pc:spChg>
        <pc:spChg chg="add mod">
          <ac:chgData name="Arne Stockman" userId="1be3aaf4-e384-4a2e-9e35-3b5779941be6" providerId="ADAL" clId="{DBCA1526-2B28-478F-A431-A553167321FE}" dt="2023-09-23T10:40:29.728" v="1267"/>
          <ac:spMkLst>
            <pc:docMk/>
            <pc:sldMk cId="1803112665" sldId="345"/>
            <ac:spMk id="9" creationId="{1EAE6815-B639-4055-B96F-09D1973B2F91}"/>
          </ac:spMkLst>
        </pc:spChg>
        <pc:spChg chg="add del mod">
          <ac:chgData name="Arne Stockman" userId="1be3aaf4-e384-4a2e-9e35-3b5779941be6" providerId="ADAL" clId="{DBCA1526-2B28-478F-A431-A553167321FE}" dt="2023-09-23T10:44:25.286" v="1292" actId="478"/>
          <ac:spMkLst>
            <pc:docMk/>
            <pc:sldMk cId="1803112665" sldId="345"/>
            <ac:spMk id="10" creationId="{BED61541-CDC8-CD59-216B-67DFADF9B4C3}"/>
          </ac:spMkLst>
        </pc:spChg>
        <pc:spChg chg="add del mod">
          <ac:chgData name="Arne Stockman" userId="1be3aaf4-e384-4a2e-9e35-3b5779941be6" providerId="ADAL" clId="{DBCA1526-2B28-478F-A431-A553167321FE}" dt="2023-09-23T10:44:19.493" v="1291" actId="478"/>
          <ac:spMkLst>
            <pc:docMk/>
            <pc:sldMk cId="1803112665" sldId="345"/>
            <ac:spMk id="11" creationId="{869F9574-85C8-EF8F-1F64-9C9BE9902B8B}"/>
          </ac:spMkLst>
        </pc:spChg>
        <pc:spChg chg="add del mod">
          <ac:chgData name="Arne Stockman" userId="1be3aaf4-e384-4a2e-9e35-3b5779941be6" providerId="ADAL" clId="{DBCA1526-2B28-478F-A431-A553167321FE}" dt="2023-09-23T10:44:16.292" v="1290" actId="478"/>
          <ac:spMkLst>
            <pc:docMk/>
            <pc:sldMk cId="1803112665" sldId="345"/>
            <ac:spMk id="12" creationId="{F408262A-3D3F-423E-1579-6026BF474AC0}"/>
          </ac:spMkLst>
        </pc:spChg>
        <pc:spChg chg="add del mod">
          <ac:chgData name="Arne Stockman" userId="1be3aaf4-e384-4a2e-9e35-3b5779941be6" providerId="ADAL" clId="{DBCA1526-2B28-478F-A431-A553167321FE}" dt="2023-09-23T10:44:12.043" v="1289" actId="478"/>
          <ac:spMkLst>
            <pc:docMk/>
            <pc:sldMk cId="1803112665" sldId="345"/>
            <ac:spMk id="13" creationId="{7F45EFC4-61B4-EDA0-0DC8-986972415005}"/>
          </ac:spMkLst>
        </pc:spChg>
        <pc:spChg chg="add del mod">
          <ac:chgData name="Arne Stockman" userId="1be3aaf4-e384-4a2e-9e35-3b5779941be6" providerId="ADAL" clId="{DBCA1526-2B28-478F-A431-A553167321FE}" dt="2023-09-23T10:44:07.377" v="1287" actId="478"/>
          <ac:spMkLst>
            <pc:docMk/>
            <pc:sldMk cId="1803112665" sldId="345"/>
            <ac:spMk id="14" creationId="{BE1930C4-1100-3B76-38AC-104F27EEBFFD}"/>
          </ac:spMkLst>
        </pc:spChg>
        <pc:spChg chg="add mod">
          <ac:chgData name="Arne Stockman" userId="1be3aaf4-e384-4a2e-9e35-3b5779941be6" providerId="ADAL" clId="{DBCA1526-2B28-478F-A431-A553167321FE}" dt="2023-09-23T10:57:07.097" v="1543" actId="255"/>
          <ac:spMkLst>
            <pc:docMk/>
            <pc:sldMk cId="1803112665" sldId="345"/>
            <ac:spMk id="14" creationId="{F6B24E99-0AFC-E3CA-C0F2-F380B3028AA0}"/>
          </ac:spMkLst>
        </pc:spChg>
        <pc:spChg chg="add mod">
          <ac:chgData name="Arne Stockman" userId="1be3aaf4-e384-4a2e-9e35-3b5779941be6" providerId="ADAL" clId="{DBCA1526-2B28-478F-A431-A553167321FE}" dt="2023-09-23T10:42:44.719" v="1271" actId="20577"/>
          <ac:spMkLst>
            <pc:docMk/>
            <pc:sldMk cId="1803112665" sldId="345"/>
            <ac:spMk id="15" creationId="{74ADE530-731E-0E03-E0B6-591C224ED936}"/>
          </ac:spMkLst>
        </pc:spChg>
        <pc:spChg chg="add mod">
          <ac:chgData name="Arne Stockman" userId="1be3aaf4-e384-4a2e-9e35-3b5779941be6" providerId="ADAL" clId="{DBCA1526-2B28-478F-A431-A553167321FE}" dt="2023-09-23T10:47:59.018" v="1325" actId="20577"/>
          <ac:spMkLst>
            <pc:docMk/>
            <pc:sldMk cId="1803112665" sldId="345"/>
            <ac:spMk id="16" creationId="{3F29D9BF-7C44-6C3C-6591-24FC1940A106}"/>
          </ac:spMkLst>
        </pc:spChg>
        <pc:spChg chg="add mod">
          <ac:chgData name="Arne Stockman" userId="1be3aaf4-e384-4a2e-9e35-3b5779941be6" providerId="ADAL" clId="{DBCA1526-2B28-478F-A431-A553167321FE}" dt="2023-09-23T10:43:58.645" v="1285" actId="1076"/>
          <ac:spMkLst>
            <pc:docMk/>
            <pc:sldMk cId="1803112665" sldId="345"/>
            <ac:spMk id="17" creationId="{5BEFAC96-9A99-AB57-1CF0-BC8852541F29}"/>
          </ac:spMkLst>
        </pc:spChg>
        <pc:spChg chg="add mod">
          <ac:chgData name="Arne Stockman" userId="1be3aaf4-e384-4a2e-9e35-3b5779941be6" providerId="ADAL" clId="{DBCA1526-2B28-478F-A431-A553167321FE}" dt="2023-09-23T10:43:58.645" v="1285" actId="1076"/>
          <ac:spMkLst>
            <pc:docMk/>
            <pc:sldMk cId="1803112665" sldId="345"/>
            <ac:spMk id="18" creationId="{70F8F343-3077-DEFB-1A9F-23B7407265FD}"/>
          </ac:spMkLst>
        </pc:spChg>
        <pc:spChg chg="add mod">
          <ac:chgData name="Arne Stockman" userId="1be3aaf4-e384-4a2e-9e35-3b5779941be6" providerId="ADAL" clId="{DBCA1526-2B28-478F-A431-A553167321FE}" dt="2023-09-23T10:49:42.466" v="1357" actId="20577"/>
          <ac:spMkLst>
            <pc:docMk/>
            <pc:sldMk cId="1803112665" sldId="345"/>
            <ac:spMk id="19" creationId="{237F35B5-8420-E5C8-1197-615DBB7084D2}"/>
          </ac:spMkLst>
        </pc:spChg>
        <pc:spChg chg="add mod">
          <ac:chgData name="Arne Stockman" userId="1be3aaf4-e384-4a2e-9e35-3b5779941be6" providerId="ADAL" clId="{DBCA1526-2B28-478F-A431-A553167321FE}" dt="2023-09-23T10:43:58.645" v="1285" actId="1076"/>
          <ac:spMkLst>
            <pc:docMk/>
            <pc:sldMk cId="1803112665" sldId="345"/>
            <ac:spMk id="20" creationId="{963080D4-3197-1056-6ABA-22A528A6DC76}"/>
          </ac:spMkLst>
        </pc:spChg>
        <pc:spChg chg="add mod">
          <ac:chgData name="Arne Stockman" userId="1be3aaf4-e384-4a2e-9e35-3b5779941be6" providerId="ADAL" clId="{DBCA1526-2B28-478F-A431-A553167321FE}" dt="2023-09-23T10:43:58.645" v="1285" actId="1076"/>
          <ac:spMkLst>
            <pc:docMk/>
            <pc:sldMk cId="1803112665" sldId="345"/>
            <ac:spMk id="21" creationId="{2FA2BE8F-C6E0-B6B8-11DA-EE4933F5FBFC}"/>
          </ac:spMkLst>
        </pc:spChg>
        <pc:spChg chg="add mod">
          <ac:chgData name="Arne Stockman" userId="1be3aaf4-e384-4a2e-9e35-3b5779941be6" providerId="ADAL" clId="{DBCA1526-2B28-478F-A431-A553167321FE}" dt="2023-09-23T10:43:58.645" v="1285" actId="1076"/>
          <ac:spMkLst>
            <pc:docMk/>
            <pc:sldMk cId="1803112665" sldId="345"/>
            <ac:spMk id="22" creationId="{C3A8F7FF-3898-FA8F-F065-C83C46552C75}"/>
          </ac:spMkLst>
        </pc:spChg>
        <pc:spChg chg="add mod">
          <ac:chgData name="Arne Stockman" userId="1be3aaf4-e384-4a2e-9e35-3b5779941be6" providerId="ADAL" clId="{DBCA1526-2B28-478F-A431-A553167321FE}" dt="2023-09-23T10:49:50.802" v="1365" actId="20577"/>
          <ac:spMkLst>
            <pc:docMk/>
            <pc:sldMk cId="1803112665" sldId="345"/>
            <ac:spMk id="23" creationId="{A0A32FBE-9CD8-E6BA-703C-3071B0C0EECF}"/>
          </ac:spMkLst>
        </pc:spChg>
        <pc:spChg chg="add mod">
          <ac:chgData name="Arne Stockman" userId="1be3aaf4-e384-4a2e-9e35-3b5779941be6" providerId="ADAL" clId="{DBCA1526-2B28-478F-A431-A553167321FE}" dt="2023-09-23T10:43:58.645" v="1285" actId="1076"/>
          <ac:spMkLst>
            <pc:docMk/>
            <pc:sldMk cId="1803112665" sldId="345"/>
            <ac:spMk id="24" creationId="{F115DB98-4109-228A-D788-41A1E4764940}"/>
          </ac:spMkLst>
        </pc:spChg>
        <pc:spChg chg="add mod">
          <ac:chgData name="Arne Stockman" userId="1be3aaf4-e384-4a2e-9e35-3b5779941be6" providerId="ADAL" clId="{DBCA1526-2B28-478F-A431-A553167321FE}" dt="2023-09-23T11:05:32.764" v="1746" actId="14100"/>
          <ac:spMkLst>
            <pc:docMk/>
            <pc:sldMk cId="1803112665" sldId="345"/>
            <ac:spMk id="25" creationId="{58E4D441-83E9-3D5B-66B5-936DABEFA047}"/>
          </ac:spMkLst>
        </pc:spChg>
        <pc:spChg chg="add del mod">
          <ac:chgData name="Arne Stockman" userId="1be3aaf4-e384-4a2e-9e35-3b5779941be6" providerId="ADAL" clId="{DBCA1526-2B28-478F-A431-A553167321FE}" dt="2023-09-23T10:50:01.893" v="1367" actId="478"/>
          <ac:spMkLst>
            <pc:docMk/>
            <pc:sldMk cId="1803112665" sldId="345"/>
            <ac:spMk id="25" creationId="{9E264D93-5C8F-AABD-16F5-65A4237913CA}"/>
          </ac:spMkLst>
        </pc:spChg>
        <pc:spChg chg="add del mod">
          <ac:chgData name="Arne Stockman" userId="1be3aaf4-e384-4a2e-9e35-3b5779941be6" providerId="ADAL" clId="{DBCA1526-2B28-478F-A431-A553167321FE}" dt="2023-09-23T10:49:57.834" v="1366" actId="478"/>
          <ac:spMkLst>
            <pc:docMk/>
            <pc:sldMk cId="1803112665" sldId="345"/>
            <ac:spMk id="26" creationId="{248669A8-44B4-9F10-B718-F6CDE0BE4E7E}"/>
          </ac:spMkLst>
        </pc:spChg>
        <pc:spChg chg="add mod">
          <ac:chgData name="Arne Stockman" userId="1be3aaf4-e384-4a2e-9e35-3b5779941be6" providerId="ADAL" clId="{DBCA1526-2B28-478F-A431-A553167321FE}" dt="2023-09-23T11:06:40.428" v="1771" actId="20577"/>
          <ac:spMkLst>
            <pc:docMk/>
            <pc:sldMk cId="1803112665" sldId="345"/>
            <ac:spMk id="26" creationId="{95023BF6-9BE2-AF62-8E5C-A702819B5C5D}"/>
          </ac:spMkLst>
        </pc:spChg>
        <pc:spChg chg="add mod">
          <ac:chgData name="Arne Stockman" userId="1be3aaf4-e384-4a2e-9e35-3b5779941be6" providerId="ADAL" clId="{DBCA1526-2B28-478F-A431-A553167321FE}" dt="2023-09-23T10:49:28.352" v="1355" actId="20577"/>
          <ac:spMkLst>
            <pc:docMk/>
            <pc:sldMk cId="1803112665" sldId="345"/>
            <ac:spMk id="27" creationId="{1A4F1DF3-DD6D-8AAE-22A8-D8EF3EB2792E}"/>
          </ac:spMkLst>
        </pc:spChg>
        <pc:spChg chg="add mod">
          <ac:chgData name="Arne Stockman" userId="1be3aaf4-e384-4a2e-9e35-3b5779941be6" providerId="ADAL" clId="{DBCA1526-2B28-478F-A431-A553167321FE}" dt="2023-09-23T10:48:27.263" v="1327" actId="1076"/>
          <ac:spMkLst>
            <pc:docMk/>
            <pc:sldMk cId="1803112665" sldId="345"/>
            <ac:spMk id="28" creationId="{F09DE603-DE74-B547-6442-090BE975AFE1}"/>
          </ac:spMkLst>
        </pc:spChg>
        <pc:spChg chg="add mod">
          <ac:chgData name="Arne Stockman" userId="1be3aaf4-e384-4a2e-9e35-3b5779941be6" providerId="ADAL" clId="{DBCA1526-2B28-478F-A431-A553167321FE}" dt="2023-09-23T11:11:31.784" v="1972" actId="20577"/>
          <ac:spMkLst>
            <pc:docMk/>
            <pc:sldMk cId="1803112665" sldId="345"/>
            <ac:spMk id="29" creationId="{7226D3EB-8B85-E4DB-5BE8-1EAAEA9BB1C0}"/>
          </ac:spMkLst>
        </pc:spChg>
        <pc:picChg chg="add del mod">
          <ac:chgData name="Arne Stockman" userId="1be3aaf4-e384-4a2e-9e35-3b5779941be6" providerId="ADAL" clId="{DBCA1526-2B28-478F-A431-A553167321FE}" dt="2023-09-23T10:52:52.064" v="1370" actId="478"/>
          <ac:picMkLst>
            <pc:docMk/>
            <pc:sldMk cId="1803112665" sldId="345"/>
            <ac:picMk id="11" creationId="{010A3042-153E-4AAC-3FA2-861D22C5CC81}"/>
          </ac:picMkLst>
        </pc:picChg>
        <pc:picChg chg="add mod">
          <ac:chgData name="Arne Stockman" userId="1be3aaf4-e384-4a2e-9e35-3b5779941be6" providerId="ADAL" clId="{DBCA1526-2B28-478F-A431-A553167321FE}" dt="2023-09-23T10:53:14.292" v="1372" actId="1076"/>
          <ac:picMkLst>
            <pc:docMk/>
            <pc:sldMk cId="1803112665" sldId="345"/>
            <ac:picMk id="13" creationId="{05DB043D-7CD5-4B6C-E252-EF2200BB9349}"/>
          </ac:picMkLst>
        </pc:picChg>
      </pc:sldChg>
      <pc:sldChg chg="addSp delSp modSp add mod delAnim modAnim">
        <pc:chgData name="Arne Stockman" userId="1be3aaf4-e384-4a2e-9e35-3b5779941be6" providerId="ADAL" clId="{DBCA1526-2B28-478F-A431-A553167321FE}" dt="2023-09-24T14:03:29.683" v="2453" actId="20577"/>
        <pc:sldMkLst>
          <pc:docMk/>
          <pc:sldMk cId="2690302150" sldId="346"/>
        </pc:sldMkLst>
        <pc:spChg chg="mod">
          <ac:chgData name="Arne Stockman" userId="1be3aaf4-e384-4a2e-9e35-3b5779941be6" providerId="ADAL" clId="{DBCA1526-2B28-478F-A431-A553167321FE}" dt="2023-09-24T13:57:51.665" v="2026" actId="20577"/>
          <ac:spMkLst>
            <pc:docMk/>
            <pc:sldMk cId="2690302150" sldId="346"/>
            <ac:spMk id="2" creationId="{F8611C18-BCFF-E758-43D1-2F8309A12765}"/>
          </ac:spMkLst>
        </pc:spChg>
        <pc:spChg chg="add mod">
          <ac:chgData name="Arne Stockman" userId="1be3aaf4-e384-4a2e-9e35-3b5779941be6" providerId="ADAL" clId="{DBCA1526-2B28-478F-A431-A553167321FE}" dt="2023-09-24T14:03:29.683" v="2453" actId="20577"/>
          <ac:spMkLst>
            <pc:docMk/>
            <pc:sldMk cId="2690302150" sldId="346"/>
            <ac:spMk id="3" creationId="{A072801B-4577-D9E3-46DB-A8A931B53A2D}"/>
          </ac:spMkLst>
        </pc:spChg>
        <pc:spChg chg="del mod">
          <ac:chgData name="Arne Stockman" userId="1be3aaf4-e384-4a2e-9e35-3b5779941be6" providerId="ADAL" clId="{DBCA1526-2B28-478F-A431-A553167321FE}" dt="2023-09-24T13:57:56.612" v="2029" actId="478"/>
          <ac:spMkLst>
            <pc:docMk/>
            <pc:sldMk cId="2690302150" sldId="346"/>
            <ac:spMk id="4" creationId="{4902DF3E-A63C-3FFC-0FCB-7A966A6C981B}"/>
          </ac:spMkLst>
        </pc:spChg>
        <pc:spChg chg="del">
          <ac:chgData name="Arne Stockman" userId="1be3aaf4-e384-4a2e-9e35-3b5779941be6" providerId="ADAL" clId="{DBCA1526-2B28-478F-A431-A553167321FE}" dt="2023-09-24T13:58:00.765" v="2032" actId="478"/>
          <ac:spMkLst>
            <pc:docMk/>
            <pc:sldMk cId="2690302150" sldId="346"/>
            <ac:spMk id="5" creationId="{1D0D221B-454D-0433-FBD1-820FA6F601DF}"/>
          </ac:spMkLst>
        </pc:spChg>
        <pc:spChg chg="del">
          <ac:chgData name="Arne Stockman" userId="1be3aaf4-e384-4a2e-9e35-3b5779941be6" providerId="ADAL" clId="{DBCA1526-2B28-478F-A431-A553167321FE}" dt="2023-09-24T13:58:03.088" v="2033" actId="478"/>
          <ac:spMkLst>
            <pc:docMk/>
            <pc:sldMk cId="2690302150" sldId="346"/>
            <ac:spMk id="6" creationId="{2FD0535C-BA26-123D-89CB-C30CD0AB2F55}"/>
          </ac:spMkLst>
        </pc:spChg>
        <pc:spChg chg="del">
          <ac:chgData name="Arne Stockman" userId="1be3aaf4-e384-4a2e-9e35-3b5779941be6" providerId="ADAL" clId="{DBCA1526-2B28-478F-A431-A553167321FE}" dt="2023-09-24T13:58:06.605" v="2034" actId="478"/>
          <ac:spMkLst>
            <pc:docMk/>
            <pc:sldMk cId="2690302150" sldId="346"/>
            <ac:spMk id="7" creationId="{5D600ADC-E915-F7F1-2842-52D39F198321}"/>
          </ac:spMkLst>
        </pc:spChg>
        <pc:spChg chg="del">
          <ac:chgData name="Arne Stockman" userId="1be3aaf4-e384-4a2e-9e35-3b5779941be6" providerId="ADAL" clId="{DBCA1526-2B28-478F-A431-A553167321FE}" dt="2023-09-24T13:58:31.761" v="2044" actId="478"/>
          <ac:spMkLst>
            <pc:docMk/>
            <pc:sldMk cId="2690302150" sldId="346"/>
            <ac:spMk id="14" creationId="{F6B24E99-0AFC-E3CA-C0F2-F380B3028AA0}"/>
          </ac:spMkLst>
        </pc:spChg>
        <pc:spChg chg="del mod">
          <ac:chgData name="Arne Stockman" userId="1be3aaf4-e384-4a2e-9e35-3b5779941be6" providerId="ADAL" clId="{DBCA1526-2B28-478F-A431-A553167321FE}" dt="2023-09-24T13:57:58.957" v="2031" actId="478"/>
          <ac:spMkLst>
            <pc:docMk/>
            <pc:sldMk cId="2690302150" sldId="346"/>
            <ac:spMk id="15" creationId="{74ADE530-731E-0E03-E0B6-591C224ED936}"/>
          </ac:spMkLst>
        </pc:spChg>
        <pc:spChg chg="del mod">
          <ac:chgData name="Arne Stockman" userId="1be3aaf4-e384-4a2e-9e35-3b5779941be6" providerId="ADAL" clId="{DBCA1526-2B28-478F-A431-A553167321FE}" dt="2023-09-24T13:58:12.419" v="2037" actId="478"/>
          <ac:spMkLst>
            <pc:docMk/>
            <pc:sldMk cId="2690302150" sldId="346"/>
            <ac:spMk id="16" creationId="{3F29D9BF-7C44-6C3C-6591-24FC1940A106}"/>
          </ac:spMkLst>
        </pc:spChg>
        <pc:spChg chg="del">
          <ac:chgData name="Arne Stockman" userId="1be3aaf4-e384-4a2e-9e35-3b5779941be6" providerId="ADAL" clId="{DBCA1526-2B28-478F-A431-A553167321FE}" dt="2023-09-24T13:58:16.994" v="2039" actId="478"/>
          <ac:spMkLst>
            <pc:docMk/>
            <pc:sldMk cId="2690302150" sldId="346"/>
            <ac:spMk id="17" creationId="{5BEFAC96-9A99-AB57-1CF0-BC8852541F29}"/>
          </ac:spMkLst>
        </pc:spChg>
        <pc:spChg chg="del">
          <ac:chgData name="Arne Stockman" userId="1be3aaf4-e384-4a2e-9e35-3b5779941be6" providerId="ADAL" clId="{DBCA1526-2B28-478F-A431-A553167321FE}" dt="2023-09-24T13:58:16.994" v="2039" actId="478"/>
          <ac:spMkLst>
            <pc:docMk/>
            <pc:sldMk cId="2690302150" sldId="346"/>
            <ac:spMk id="18" creationId="{70F8F343-3077-DEFB-1A9F-23B7407265FD}"/>
          </ac:spMkLst>
        </pc:spChg>
        <pc:spChg chg="del">
          <ac:chgData name="Arne Stockman" userId="1be3aaf4-e384-4a2e-9e35-3b5779941be6" providerId="ADAL" clId="{DBCA1526-2B28-478F-A431-A553167321FE}" dt="2023-09-24T13:58:16.994" v="2039" actId="478"/>
          <ac:spMkLst>
            <pc:docMk/>
            <pc:sldMk cId="2690302150" sldId="346"/>
            <ac:spMk id="19" creationId="{237F35B5-8420-E5C8-1197-615DBB7084D2}"/>
          </ac:spMkLst>
        </pc:spChg>
        <pc:spChg chg="del">
          <ac:chgData name="Arne Stockman" userId="1be3aaf4-e384-4a2e-9e35-3b5779941be6" providerId="ADAL" clId="{DBCA1526-2B28-478F-A431-A553167321FE}" dt="2023-09-24T13:58:16.994" v="2039" actId="478"/>
          <ac:spMkLst>
            <pc:docMk/>
            <pc:sldMk cId="2690302150" sldId="346"/>
            <ac:spMk id="22" creationId="{C3A8F7FF-3898-FA8F-F065-C83C46552C75}"/>
          </ac:spMkLst>
        </pc:spChg>
        <pc:spChg chg="del">
          <ac:chgData name="Arne Stockman" userId="1be3aaf4-e384-4a2e-9e35-3b5779941be6" providerId="ADAL" clId="{DBCA1526-2B28-478F-A431-A553167321FE}" dt="2023-09-24T13:58:16.994" v="2039" actId="478"/>
          <ac:spMkLst>
            <pc:docMk/>
            <pc:sldMk cId="2690302150" sldId="346"/>
            <ac:spMk id="23" creationId="{A0A32FBE-9CD8-E6BA-703C-3071B0C0EECF}"/>
          </ac:spMkLst>
        </pc:spChg>
        <pc:spChg chg="del">
          <ac:chgData name="Arne Stockman" userId="1be3aaf4-e384-4a2e-9e35-3b5779941be6" providerId="ADAL" clId="{DBCA1526-2B28-478F-A431-A553167321FE}" dt="2023-09-24T13:58:16.994" v="2039" actId="478"/>
          <ac:spMkLst>
            <pc:docMk/>
            <pc:sldMk cId="2690302150" sldId="346"/>
            <ac:spMk id="24" creationId="{F115DB98-4109-228A-D788-41A1E4764940}"/>
          </ac:spMkLst>
        </pc:spChg>
        <pc:spChg chg="del">
          <ac:chgData name="Arne Stockman" userId="1be3aaf4-e384-4a2e-9e35-3b5779941be6" providerId="ADAL" clId="{DBCA1526-2B28-478F-A431-A553167321FE}" dt="2023-09-24T13:58:26.268" v="2042" actId="478"/>
          <ac:spMkLst>
            <pc:docMk/>
            <pc:sldMk cId="2690302150" sldId="346"/>
            <ac:spMk id="25" creationId="{58E4D441-83E9-3D5B-66B5-936DABEFA047}"/>
          </ac:spMkLst>
        </pc:spChg>
        <pc:spChg chg="del">
          <ac:chgData name="Arne Stockman" userId="1be3aaf4-e384-4a2e-9e35-3b5779941be6" providerId="ADAL" clId="{DBCA1526-2B28-478F-A431-A553167321FE}" dt="2023-09-24T13:58:28.094" v="2043" actId="478"/>
          <ac:spMkLst>
            <pc:docMk/>
            <pc:sldMk cId="2690302150" sldId="346"/>
            <ac:spMk id="26" creationId="{95023BF6-9BE2-AF62-8E5C-A702819B5C5D}"/>
          </ac:spMkLst>
        </pc:spChg>
        <pc:spChg chg="del">
          <ac:chgData name="Arne Stockman" userId="1be3aaf4-e384-4a2e-9e35-3b5779941be6" providerId="ADAL" clId="{DBCA1526-2B28-478F-A431-A553167321FE}" dt="2023-09-24T13:58:14.777" v="2038" actId="478"/>
          <ac:spMkLst>
            <pc:docMk/>
            <pc:sldMk cId="2690302150" sldId="346"/>
            <ac:spMk id="27" creationId="{1A4F1DF3-DD6D-8AAE-22A8-D8EF3EB2792E}"/>
          </ac:spMkLst>
        </pc:spChg>
        <pc:spChg chg="del">
          <ac:chgData name="Arne Stockman" userId="1be3aaf4-e384-4a2e-9e35-3b5779941be6" providerId="ADAL" clId="{DBCA1526-2B28-478F-A431-A553167321FE}" dt="2023-09-24T13:58:16.994" v="2039" actId="478"/>
          <ac:spMkLst>
            <pc:docMk/>
            <pc:sldMk cId="2690302150" sldId="346"/>
            <ac:spMk id="28" creationId="{F09DE603-DE74-B547-6442-090BE975AFE1}"/>
          </ac:spMkLst>
        </pc:spChg>
        <pc:spChg chg="del mod">
          <ac:chgData name="Arne Stockman" userId="1be3aaf4-e384-4a2e-9e35-3b5779941be6" providerId="ADAL" clId="{DBCA1526-2B28-478F-A431-A553167321FE}" dt="2023-09-24T13:58:23.270" v="2041" actId="478"/>
          <ac:spMkLst>
            <pc:docMk/>
            <pc:sldMk cId="2690302150" sldId="346"/>
            <ac:spMk id="29" creationId="{7226D3EB-8B85-E4DB-5BE8-1EAAEA9BB1C0}"/>
          </ac:spMkLst>
        </pc:spChg>
        <pc:picChg chg="del">
          <ac:chgData name="Arne Stockman" userId="1be3aaf4-e384-4a2e-9e35-3b5779941be6" providerId="ADAL" clId="{DBCA1526-2B28-478F-A431-A553167321FE}" dt="2023-09-24T13:58:07.791" v="2035" actId="478"/>
          <ac:picMkLst>
            <pc:docMk/>
            <pc:sldMk cId="2690302150" sldId="346"/>
            <ac:picMk id="13" creationId="{05DB043D-7CD5-4B6C-E252-EF2200BB9349}"/>
          </ac:picMkLst>
        </pc:picChg>
      </pc:sldChg>
      <pc:sldChg chg="del">
        <pc:chgData name="Arne Stockman" userId="1be3aaf4-e384-4a2e-9e35-3b5779941be6" providerId="ADAL" clId="{DBCA1526-2B28-478F-A431-A553167321FE}" dt="2023-09-23T10:15:50.643" v="753" actId="47"/>
        <pc:sldMkLst>
          <pc:docMk/>
          <pc:sldMk cId="4151422182" sldId="346"/>
        </pc:sldMkLst>
      </pc:sldChg>
      <pc:sldChg chg="addSp delSp modSp add mod modAnim">
        <pc:chgData name="Arne Stockman" userId="1be3aaf4-e384-4a2e-9e35-3b5779941be6" providerId="ADAL" clId="{DBCA1526-2B28-478F-A431-A553167321FE}" dt="2023-09-24T14:52:00.869" v="2773" actId="14100"/>
        <pc:sldMkLst>
          <pc:docMk/>
          <pc:sldMk cId="442058541" sldId="347"/>
        </pc:sldMkLst>
        <pc:spChg chg="mod">
          <ac:chgData name="Arne Stockman" userId="1be3aaf4-e384-4a2e-9e35-3b5779941be6" providerId="ADAL" clId="{DBCA1526-2B28-478F-A431-A553167321FE}" dt="2023-09-24T14:05:03.882" v="2456" actId="20577"/>
          <ac:spMkLst>
            <pc:docMk/>
            <pc:sldMk cId="442058541" sldId="347"/>
            <ac:spMk id="2" creationId="{F8611C18-BCFF-E758-43D1-2F8309A12765}"/>
          </ac:spMkLst>
        </pc:spChg>
        <pc:spChg chg="mod">
          <ac:chgData name="Arne Stockman" userId="1be3aaf4-e384-4a2e-9e35-3b5779941be6" providerId="ADAL" clId="{DBCA1526-2B28-478F-A431-A553167321FE}" dt="2023-09-24T14:52:00.869" v="2773" actId="14100"/>
          <ac:spMkLst>
            <pc:docMk/>
            <pc:sldMk cId="442058541" sldId="347"/>
            <ac:spMk id="3" creationId="{A072801B-4577-D9E3-46DB-A8A931B53A2D}"/>
          </ac:spMkLst>
        </pc:spChg>
        <pc:spChg chg="add del mod">
          <ac:chgData name="Arne Stockman" userId="1be3aaf4-e384-4a2e-9e35-3b5779941be6" providerId="ADAL" clId="{DBCA1526-2B28-478F-A431-A553167321FE}" dt="2023-09-24T14:47:53.898" v="2745"/>
          <ac:spMkLst>
            <pc:docMk/>
            <pc:sldMk cId="442058541" sldId="347"/>
            <ac:spMk id="4" creationId="{02A4DCE6-2336-B102-DA4B-2184C5DF15FC}"/>
          </ac:spMkLst>
        </pc:spChg>
        <pc:spChg chg="add del mod">
          <ac:chgData name="Arne Stockman" userId="1be3aaf4-e384-4a2e-9e35-3b5779941be6" providerId="ADAL" clId="{DBCA1526-2B28-478F-A431-A553167321FE}" dt="2023-09-24T14:47:53.900" v="2747"/>
          <ac:spMkLst>
            <pc:docMk/>
            <pc:sldMk cId="442058541" sldId="347"/>
            <ac:spMk id="5" creationId="{14677EEE-504C-AD92-23B6-EB38C2580DEA}"/>
          </ac:spMkLst>
        </pc:spChg>
        <pc:spChg chg="add del mod">
          <ac:chgData name="Arne Stockman" userId="1be3aaf4-e384-4a2e-9e35-3b5779941be6" providerId="ADAL" clId="{DBCA1526-2B28-478F-A431-A553167321FE}" dt="2023-09-24T14:47:53.902" v="2749"/>
          <ac:spMkLst>
            <pc:docMk/>
            <pc:sldMk cId="442058541" sldId="347"/>
            <ac:spMk id="6" creationId="{66087D63-CAEC-1F58-7A42-583274B46A65}"/>
          </ac:spMkLst>
        </pc:spChg>
        <pc:spChg chg="add del mod">
          <ac:chgData name="Arne Stockman" userId="1be3aaf4-e384-4a2e-9e35-3b5779941be6" providerId="ADAL" clId="{DBCA1526-2B28-478F-A431-A553167321FE}" dt="2023-09-24T14:47:53.904" v="2751"/>
          <ac:spMkLst>
            <pc:docMk/>
            <pc:sldMk cId="442058541" sldId="347"/>
            <ac:spMk id="7" creationId="{0D5EA745-B5DF-E71B-D4C1-FACB8ABBDCDE}"/>
          </ac:spMkLst>
        </pc:spChg>
        <pc:spChg chg="add mod">
          <ac:chgData name="Arne Stockman" userId="1be3aaf4-e384-4a2e-9e35-3b5779941be6" providerId="ADAL" clId="{DBCA1526-2B28-478F-A431-A553167321FE}" dt="2023-09-24T14:47:06.429" v="2722" actId="1076"/>
          <ac:spMkLst>
            <pc:docMk/>
            <pc:sldMk cId="442058541" sldId="347"/>
            <ac:spMk id="10" creationId="{06E1AC30-D593-1230-9A00-320BF439279E}"/>
          </ac:spMkLst>
        </pc:spChg>
        <pc:spChg chg="add mod">
          <ac:chgData name="Arne Stockman" userId="1be3aaf4-e384-4a2e-9e35-3b5779941be6" providerId="ADAL" clId="{DBCA1526-2B28-478F-A431-A553167321FE}" dt="2023-09-24T14:47:52.993" v="2743" actId="1076"/>
          <ac:spMkLst>
            <pc:docMk/>
            <pc:sldMk cId="442058541" sldId="347"/>
            <ac:spMk id="11" creationId="{91AD0DC2-E18A-A06F-970C-2240F225C040}"/>
          </ac:spMkLst>
        </pc:spChg>
        <pc:spChg chg="add mod">
          <ac:chgData name="Arne Stockman" userId="1be3aaf4-e384-4a2e-9e35-3b5779941be6" providerId="ADAL" clId="{DBCA1526-2B28-478F-A431-A553167321FE}" dt="2023-09-24T14:47:34.275" v="2729" actId="1076"/>
          <ac:spMkLst>
            <pc:docMk/>
            <pc:sldMk cId="442058541" sldId="347"/>
            <ac:spMk id="12" creationId="{E0C0D758-5C2C-2D49-9792-4A4EB57A0B7A}"/>
          </ac:spMkLst>
        </pc:spChg>
        <pc:spChg chg="add mod">
          <ac:chgData name="Arne Stockman" userId="1be3aaf4-e384-4a2e-9e35-3b5779941be6" providerId="ADAL" clId="{DBCA1526-2B28-478F-A431-A553167321FE}" dt="2023-09-24T14:49:01.828" v="2758" actId="1076"/>
          <ac:spMkLst>
            <pc:docMk/>
            <pc:sldMk cId="442058541" sldId="347"/>
            <ac:spMk id="13" creationId="{100264E4-2B4E-0BE2-4A4C-A32FECE396FD}"/>
          </ac:spMkLst>
        </pc:spChg>
        <pc:spChg chg="add mod">
          <ac:chgData name="Arne Stockman" userId="1be3aaf4-e384-4a2e-9e35-3b5779941be6" providerId="ADAL" clId="{DBCA1526-2B28-478F-A431-A553167321FE}" dt="2023-09-24T14:49:14.524" v="2764" actId="1076"/>
          <ac:spMkLst>
            <pc:docMk/>
            <pc:sldMk cId="442058541" sldId="347"/>
            <ac:spMk id="14" creationId="{1AEB1370-EF77-439C-DEB3-758FD433CE6D}"/>
          </ac:spMkLst>
        </pc:spChg>
      </pc:sldChg>
      <pc:sldChg chg="del">
        <pc:chgData name="Arne Stockman" userId="1be3aaf4-e384-4a2e-9e35-3b5779941be6" providerId="ADAL" clId="{DBCA1526-2B28-478F-A431-A553167321FE}" dt="2023-09-23T10:15:52.619" v="754" actId="47"/>
        <pc:sldMkLst>
          <pc:docMk/>
          <pc:sldMk cId="1300531444" sldId="347"/>
        </pc:sldMkLst>
      </pc:sldChg>
      <pc:sldChg chg="addSp delSp modSp add mod delAnim">
        <pc:chgData name="Arne Stockman" userId="1be3aaf4-e384-4a2e-9e35-3b5779941be6" providerId="ADAL" clId="{DBCA1526-2B28-478F-A431-A553167321FE}" dt="2023-09-24T15:08:34.028" v="3248" actId="20577"/>
        <pc:sldMkLst>
          <pc:docMk/>
          <pc:sldMk cId="1977889305" sldId="348"/>
        </pc:sldMkLst>
        <pc:spChg chg="mod">
          <ac:chgData name="Arne Stockman" userId="1be3aaf4-e384-4a2e-9e35-3b5779941be6" providerId="ADAL" clId="{DBCA1526-2B28-478F-A431-A553167321FE}" dt="2023-09-24T14:56:36.662" v="2813" actId="20577"/>
          <ac:spMkLst>
            <pc:docMk/>
            <pc:sldMk cId="1977889305" sldId="348"/>
            <ac:spMk id="2" creationId="{F8611C18-BCFF-E758-43D1-2F8309A12765}"/>
          </ac:spMkLst>
        </pc:spChg>
        <pc:spChg chg="mod">
          <ac:chgData name="Arne Stockman" userId="1be3aaf4-e384-4a2e-9e35-3b5779941be6" providerId="ADAL" clId="{DBCA1526-2B28-478F-A431-A553167321FE}" dt="2023-09-24T15:08:34.028" v="3248" actId="20577"/>
          <ac:spMkLst>
            <pc:docMk/>
            <pc:sldMk cId="1977889305" sldId="348"/>
            <ac:spMk id="3" creationId="{A072801B-4577-D9E3-46DB-A8A931B53A2D}"/>
          </ac:spMkLst>
        </pc:spChg>
        <pc:spChg chg="del">
          <ac:chgData name="Arne Stockman" userId="1be3aaf4-e384-4a2e-9e35-3b5779941be6" providerId="ADAL" clId="{DBCA1526-2B28-478F-A431-A553167321FE}" dt="2023-09-24T14:56:51.192" v="2824" actId="478"/>
          <ac:spMkLst>
            <pc:docMk/>
            <pc:sldMk cId="1977889305" sldId="348"/>
            <ac:spMk id="10" creationId="{06E1AC30-D593-1230-9A00-320BF439279E}"/>
          </ac:spMkLst>
        </pc:spChg>
        <pc:spChg chg="del">
          <ac:chgData name="Arne Stockman" userId="1be3aaf4-e384-4a2e-9e35-3b5779941be6" providerId="ADAL" clId="{DBCA1526-2B28-478F-A431-A553167321FE}" dt="2023-09-24T14:56:54.840" v="2826" actId="478"/>
          <ac:spMkLst>
            <pc:docMk/>
            <pc:sldMk cId="1977889305" sldId="348"/>
            <ac:spMk id="11" creationId="{91AD0DC2-E18A-A06F-970C-2240F225C040}"/>
          </ac:spMkLst>
        </pc:spChg>
        <pc:spChg chg="del">
          <ac:chgData name="Arne Stockman" userId="1be3aaf4-e384-4a2e-9e35-3b5779941be6" providerId="ADAL" clId="{DBCA1526-2B28-478F-A431-A553167321FE}" dt="2023-09-24T14:56:52.906" v="2825" actId="478"/>
          <ac:spMkLst>
            <pc:docMk/>
            <pc:sldMk cId="1977889305" sldId="348"/>
            <ac:spMk id="12" creationId="{E0C0D758-5C2C-2D49-9792-4A4EB57A0B7A}"/>
          </ac:spMkLst>
        </pc:spChg>
        <pc:spChg chg="del mod">
          <ac:chgData name="Arne Stockman" userId="1be3aaf4-e384-4a2e-9e35-3b5779941be6" providerId="ADAL" clId="{DBCA1526-2B28-478F-A431-A553167321FE}" dt="2023-09-24T14:56:47.505" v="2822" actId="478"/>
          <ac:spMkLst>
            <pc:docMk/>
            <pc:sldMk cId="1977889305" sldId="348"/>
            <ac:spMk id="13" creationId="{100264E4-2B4E-0BE2-4A4C-A32FECE396FD}"/>
          </ac:spMkLst>
        </pc:spChg>
        <pc:spChg chg="del">
          <ac:chgData name="Arne Stockman" userId="1be3aaf4-e384-4a2e-9e35-3b5779941be6" providerId="ADAL" clId="{DBCA1526-2B28-478F-A431-A553167321FE}" dt="2023-09-24T14:56:49.351" v="2823" actId="478"/>
          <ac:spMkLst>
            <pc:docMk/>
            <pc:sldMk cId="1977889305" sldId="348"/>
            <ac:spMk id="14" creationId="{1AEB1370-EF77-439C-DEB3-758FD433CE6D}"/>
          </ac:spMkLst>
        </pc:spChg>
        <pc:spChg chg="del">
          <ac:chgData name="Arne Stockman" userId="1be3aaf4-e384-4a2e-9e35-3b5779941be6" providerId="ADAL" clId="{DBCA1526-2B28-478F-A431-A553167321FE}" dt="2023-09-24T15:00:50.247" v="2833" actId="478"/>
          <ac:spMkLst>
            <pc:docMk/>
            <pc:sldMk cId="1977889305" sldId="348"/>
            <ac:spMk id="20" creationId="{963080D4-3197-1056-6ABA-22A528A6DC76}"/>
          </ac:spMkLst>
        </pc:spChg>
        <pc:picChg chg="add mod">
          <ac:chgData name="Arne Stockman" userId="1be3aaf4-e384-4a2e-9e35-3b5779941be6" providerId="ADAL" clId="{DBCA1526-2B28-478F-A431-A553167321FE}" dt="2023-09-24T15:00:46.117" v="2832" actId="14100"/>
          <ac:picMkLst>
            <pc:docMk/>
            <pc:sldMk cId="1977889305" sldId="348"/>
            <ac:picMk id="5" creationId="{92D3B7BD-E818-9BCF-9ACC-9FFC56073472}"/>
          </ac:picMkLst>
        </pc:picChg>
      </pc:sldChg>
      <pc:sldChg chg="addSp delSp modSp add mod">
        <pc:chgData name="Arne Stockman" userId="1be3aaf4-e384-4a2e-9e35-3b5779941be6" providerId="ADAL" clId="{DBCA1526-2B28-478F-A431-A553167321FE}" dt="2023-09-24T15:14:35.955" v="3394" actId="20577"/>
        <pc:sldMkLst>
          <pc:docMk/>
          <pc:sldMk cId="1328431893" sldId="349"/>
        </pc:sldMkLst>
        <pc:spChg chg="mod">
          <ac:chgData name="Arne Stockman" userId="1be3aaf4-e384-4a2e-9e35-3b5779941be6" providerId="ADAL" clId="{DBCA1526-2B28-478F-A431-A553167321FE}" dt="2023-09-24T15:14:35.955" v="3394" actId="20577"/>
          <ac:spMkLst>
            <pc:docMk/>
            <pc:sldMk cId="1328431893" sldId="349"/>
            <ac:spMk id="3" creationId="{A072801B-4577-D9E3-46DB-A8A931B53A2D}"/>
          </ac:spMkLst>
        </pc:spChg>
        <pc:picChg chg="del">
          <ac:chgData name="Arne Stockman" userId="1be3aaf4-e384-4a2e-9e35-3b5779941be6" providerId="ADAL" clId="{DBCA1526-2B28-478F-A431-A553167321FE}" dt="2023-09-24T15:12:22.986" v="3250" actId="478"/>
          <ac:picMkLst>
            <pc:docMk/>
            <pc:sldMk cId="1328431893" sldId="349"/>
            <ac:picMk id="5" creationId="{92D3B7BD-E818-9BCF-9ACC-9FFC56073472}"/>
          </ac:picMkLst>
        </pc:picChg>
        <pc:picChg chg="add mod">
          <ac:chgData name="Arne Stockman" userId="1be3aaf4-e384-4a2e-9e35-3b5779941be6" providerId="ADAL" clId="{DBCA1526-2B28-478F-A431-A553167321FE}" dt="2023-09-24T15:12:42.997" v="3254" actId="1076"/>
          <ac:picMkLst>
            <pc:docMk/>
            <pc:sldMk cId="1328431893" sldId="349"/>
            <ac:picMk id="6" creationId="{9DE999D0-CEE6-28AF-AC56-8F622982A69E}"/>
          </ac:picMkLst>
        </pc:picChg>
      </pc:sldChg>
    </pc:docChg>
  </pc:docChgLst>
  <pc:docChgLst>
    <pc:chgData name="Arne Stockman" userId="1be3aaf4-e384-4a2e-9e35-3b5779941be6" providerId="ADAL" clId="{7C282664-3661-4385-B064-4831EF346100}"/>
    <pc:docChg chg="undo custSel addSld delSld modSld sldOrd modSection">
      <pc:chgData name="Arne Stockman" userId="1be3aaf4-e384-4a2e-9e35-3b5779941be6" providerId="ADAL" clId="{7C282664-3661-4385-B064-4831EF346100}" dt="2023-10-23T15:05:00.969" v="2712" actId="20577"/>
      <pc:docMkLst>
        <pc:docMk/>
      </pc:docMkLst>
      <pc:sldChg chg="modSp mod">
        <pc:chgData name="Arne Stockman" userId="1be3aaf4-e384-4a2e-9e35-3b5779941be6" providerId="ADAL" clId="{7C282664-3661-4385-B064-4831EF346100}" dt="2023-10-23T14:55:34.191" v="2571" actId="27636"/>
        <pc:sldMkLst>
          <pc:docMk/>
          <pc:sldMk cId="3356081429" sldId="256"/>
        </pc:sldMkLst>
        <pc:spChg chg="mod">
          <ac:chgData name="Arne Stockman" userId="1be3aaf4-e384-4a2e-9e35-3b5779941be6" providerId="ADAL" clId="{7C282664-3661-4385-B064-4831EF346100}" dt="2023-10-20T18:22:19.329" v="1" actId="20577"/>
          <ac:spMkLst>
            <pc:docMk/>
            <pc:sldMk cId="3356081429" sldId="256"/>
            <ac:spMk id="2" creationId="{B00AAAFE-973A-B210-782E-8A6AA684CE87}"/>
          </ac:spMkLst>
        </pc:spChg>
        <pc:spChg chg="mod">
          <ac:chgData name="Arne Stockman" userId="1be3aaf4-e384-4a2e-9e35-3b5779941be6" providerId="ADAL" clId="{7C282664-3661-4385-B064-4831EF346100}" dt="2023-10-23T14:55:34.191" v="2571" actId="27636"/>
          <ac:spMkLst>
            <pc:docMk/>
            <pc:sldMk cId="3356081429" sldId="256"/>
            <ac:spMk id="3" creationId="{7C6A2D78-8E77-E2B9-675D-2743CEB7D5C2}"/>
          </ac:spMkLst>
        </pc:spChg>
      </pc:sldChg>
      <pc:sldChg chg="addSp delSp modSp add mod modAnim">
        <pc:chgData name="Arne Stockman" userId="1be3aaf4-e384-4a2e-9e35-3b5779941be6" providerId="ADAL" clId="{7C282664-3661-4385-B064-4831EF346100}" dt="2023-10-22T14:15:41.682" v="2455" actId="1076"/>
        <pc:sldMkLst>
          <pc:docMk/>
          <pc:sldMk cId="448178685" sldId="290"/>
        </pc:sldMkLst>
        <pc:spChg chg="del">
          <ac:chgData name="Arne Stockman" userId="1be3aaf4-e384-4a2e-9e35-3b5779941be6" providerId="ADAL" clId="{7C282664-3661-4385-B064-4831EF346100}" dt="2023-10-22T14:10:44.822" v="2446" actId="478"/>
          <ac:spMkLst>
            <pc:docMk/>
            <pc:sldMk cId="448178685" sldId="290"/>
            <ac:spMk id="2" creationId="{193477B0-35A2-481F-9D31-7FAC5A23CFF6}"/>
          </ac:spMkLst>
        </pc:spChg>
        <pc:spChg chg="del mod">
          <ac:chgData name="Arne Stockman" userId="1be3aaf4-e384-4a2e-9e35-3b5779941be6" providerId="ADAL" clId="{7C282664-3661-4385-B064-4831EF346100}" dt="2023-10-22T14:10:50.389" v="2448" actId="478"/>
          <ac:spMkLst>
            <pc:docMk/>
            <pc:sldMk cId="448178685" sldId="290"/>
            <ac:spMk id="3" creationId="{CA98B48F-5FA7-48D7-8EC4-6F8BFB0F4190}"/>
          </ac:spMkLst>
        </pc:spChg>
        <pc:spChg chg="del">
          <ac:chgData name="Arne Stockman" userId="1be3aaf4-e384-4a2e-9e35-3b5779941be6" providerId="ADAL" clId="{7C282664-3661-4385-B064-4831EF346100}" dt="2023-10-22T14:10:44.822" v="2446" actId="478"/>
          <ac:spMkLst>
            <pc:docMk/>
            <pc:sldMk cId="448178685" sldId="290"/>
            <ac:spMk id="6" creationId="{3CA2C960-58B4-4C82-A83A-6AFE1E740265}"/>
          </ac:spMkLst>
        </pc:spChg>
        <pc:spChg chg="del">
          <ac:chgData name="Arne Stockman" userId="1be3aaf4-e384-4a2e-9e35-3b5779941be6" providerId="ADAL" clId="{7C282664-3661-4385-B064-4831EF346100}" dt="2023-10-22T14:10:53.075" v="2449" actId="478"/>
          <ac:spMkLst>
            <pc:docMk/>
            <pc:sldMk cId="448178685" sldId="290"/>
            <ac:spMk id="57" creationId="{4CE5C80D-5444-46F7-B03D-71864882D80A}"/>
          </ac:spMkLst>
        </pc:spChg>
        <pc:spChg chg="mod">
          <ac:chgData name="Arne Stockman" userId="1be3aaf4-e384-4a2e-9e35-3b5779941be6" providerId="ADAL" clId="{7C282664-3661-4385-B064-4831EF346100}" dt="2023-10-22T13:14:33.060" v="2430" actId="20577"/>
          <ac:spMkLst>
            <pc:docMk/>
            <pc:sldMk cId="448178685" sldId="290"/>
            <ac:spMk id="62" creationId="{5574B257-0F28-4689-9E57-22BDE1F3663B}"/>
          </ac:spMkLst>
        </pc:spChg>
        <pc:spChg chg="del">
          <ac:chgData name="Arne Stockman" userId="1be3aaf4-e384-4a2e-9e35-3b5779941be6" providerId="ADAL" clId="{7C282664-3661-4385-B064-4831EF346100}" dt="2023-10-22T14:11:01.648" v="2451" actId="478"/>
          <ac:spMkLst>
            <pc:docMk/>
            <pc:sldMk cId="448178685" sldId="290"/>
            <ac:spMk id="64" creationId="{5E00B80B-5B6E-4162-BDC8-E8242EC0C078}"/>
          </ac:spMkLst>
        </pc:spChg>
        <pc:spChg chg="del">
          <ac:chgData name="Arne Stockman" userId="1be3aaf4-e384-4a2e-9e35-3b5779941be6" providerId="ADAL" clId="{7C282664-3661-4385-B064-4831EF346100}" dt="2023-10-22T14:11:01.648" v="2451" actId="478"/>
          <ac:spMkLst>
            <pc:docMk/>
            <pc:sldMk cId="448178685" sldId="290"/>
            <ac:spMk id="65" creationId="{20F84BF1-A95C-4F80-958C-BD421B8CF225}"/>
          </ac:spMkLst>
        </pc:spChg>
        <pc:spChg chg="del">
          <ac:chgData name="Arne Stockman" userId="1be3aaf4-e384-4a2e-9e35-3b5779941be6" providerId="ADAL" clId="{7C282664-3661-4385-B064-4831EF346100}" dt="2023-10-22T14:10:44.822" v="2446" actId="478"/>
          <ac:spMkLst>
            <pc:docMk/>
            <pc:sldMk cId="448178685" sldId="290"/>
            <ac:spMk id="66" creationId="{C414C51F-03E6-49A7-82CC-237508D01CFC}"/>
          </ac:spMkLst>
        </pc:spChg>
        <pc:spChg chg="del">
          <ac:chgData name="Arne Stockman" userId="1be3aaf4-e384-4a2e-9e35-3b5779941be6" providerId="ADAL" clId="{7C282664-3661-4385-B064-4831EF346100}" dt="2023-10-22T14:10:53.075" v="2449" actId="478"/>
          <ac:spMkLst>
            <pc:docMk/>
            <pc:sldMk cId="448178685" sldId="290"/>
            <ac:spMk id="67" creationId="{278E7B57-67AB-4EC0-A76A-A3A1D141C292}"/>
          </ac:spMkLst>
        </pc:spChg>
        <pc:spChg chg="del">
          <ac:chgData name="Arne Stockman" userId="1be3aaf4-e384-4a2e-9e35-3b5779941be6" providerId="ADAL" clId="{7C282664-3661-4385-B064-4831EF346100}" dt="2023-10-22T14:10:53.075" v="2449" actId="478"/>
          <ac:spMkLst>
            <pc:docMk/>
            <pc:sldMk cId="448178685" sldId="290"/>
            <ac:spMk id="68" creationId="{2C483580-F2AE-44C4-B55A-75C1DD101A6E}"/>
          </ac:spMkLst>
        </pc:spChg>
        <pc:spChg chg="del">
          <ac:chgData name="Arne Stockman" userId="1be3aaf4-e384-4a2e-9e35-3b5779941be6" providerId="ADAL" clId="{7C282664-3661-4385-B064-4831EF346100}" dt="2023-10-22T14:11:01.648" v="2451" actId="478"/>
          <ac:spMkLst>
            <pc:docMk/>
            <pc:sldMk cId="448178685" sldId="290"/>
            <ac:spMk id="72" creationId="{98A13581-AFD8-48C3-B93E-F53A029A0936}"/>
          </ac:spMkLst>
        </pc:spChg>
        <pc:spChg chg="del">
          <ac:chgData name="Arne Stockman" userId="1be3aaf4-e384-4a2e-9e35-3b5779941be6" providerId="ADAL" clId="{7C282664-3661-4385-B064-4831EF346100}" dt="2023-10-22T14:10:53.075" v="2449" actId="478"/>
          <ac:spMkLst>
            <pc:docMk/>
            <pc:sldMk cId="448178685" sldId="290"/>
            <ac:spMk id="73" creationId="{837E856B-44DD-4CE4-B345-C375AD618A3E}"/>
          </ac:spMkLst>
        </pc:spChg>
        <pc:spChg chg="del">
          <ac:chgData name="Arne Stockman" userId="1be3aaf4-e384-4a2e-9e35-3b5779941be6" providerId="ADAL" clId="{7C282664-3661-4385-B064-4831EF346100}" dt="2023-10-22T14:11:01.648" v="2451" actId="478"/>
          <ac:spMkLst>
            <pc:docMk/>
            <pc:sldMk cId="448178685" sldId="290"/>
            <ac:spMk id="74" creationId="{38425A5F-FC21-4437-8242-6F61C7D79FA4}"/>
          </ac:spMkLst>
        </pc:spChg>
        <pc:spChg chg="del">
          <ac:chgData name="Arne Stockman" userId="1be3aaf4-e384-4a2e-9e35-3b5779941be6" providerId="ADAL" clId="{7C282664-3661-4385-B064-4831EF346100}" dt="2023-10-22T14:10:53.075" v="2449" actId="478"/>
          <ac:spMkLst>
            <pc:docMk/>
            <pc:sldMk cId="448178685" sldId="290"/>
            <ac:spMk id="80" creationId="{5C972D42-D8C7-486A-AEA8-64F38A1BAA67}"/>
          </ac:spMkLst>
        </pc:spChg>
        <pc:spChg chg="del">
          <ac:chgData name="Arne Stockman" userId="1be3aaf4-e384-4a2e-9e35-3b5779941be6" providerId="ADAL" clId="{7C282664-3661-4385-B064-4831EF346100}" dt="2023-10-22T14:10:53.075" v="2449" actId="478"/>
          <ac:spMkLst>
            <pc:docMk/>
            <pc:sldMk cId="448178685" sldId="290"/>
            <ac:spMk id="81" creationId="{051AA035-CC06-4879-97C4-E0861FFF07EF}"/>
          </ac:spMkLst>
        </pc:spChg>
        <pc:spChg chg="del">
          <ac:chgData name="Arne Stockman" userId="1be3aaf4-e384-4a2e-9e35-3b5779941be6" providerId="ADAL" clId="{7C282664-3661-4385-B064-4831EF346100}" dt="2023-10-22T14:10:53.075" v="2449" actId="478"/>
          <ac:spMkLst>
            <pc:docMk/>
            <pc:sldMk cId="448178685" sldId="290"/>
            <ac:spMk id="82" creationId="{444E205B-80B8-488B-BB5B-66249C865184}"/>
          </ac:spMkLst>
        </pc:spChg>
        <pc:spChg chg="del">
          <ac:chgData name="Arne Stockman" userId="1be3aaf4-e384-4a2e-9e35-3b5779941be6" providerId="ADAL" clId="{7C282664-3661-4385-B064-4831EF346100}" dt="2023-10-22T14:10:53.075" v="2449" actId="478"/>
          <ac:spMkLst>
            <pc:docMk/>
            <pc:sldMk cId="448178685" sldId="290"/>
            <ac:spMk id="137" creationId="{30F3D0AE-EF06-4BDC-A0E1-F5FDB12A1A52}"/>
          </ac:spMkLst>
        </pc:spChg>
        <pc:spChg chg="del">
          <ac:chgData name="Arne Stockman" userId="1be3aaf4-e384-4a2e-9e35-3b5779941be6" providerId="ADAL" clId="{7C282664-3661-4385-B064-4831EF346100}" dt="2023-10-22T14:10:53.075" v="2449" actId="478"/>
          <ac:spMkLst>
            <pc:docMk/>
            <pc:sldMk cId="448178685" sldId="290"/>
            <ac:spMk id="138" creationId="{D49F5302-CDBE-42FE-B541-B0A05952E49C}"/>
          </ac:spMkLst>
        </pc:spChg>
        <pc:spChg chg="del">
          <ac:chgData name="Arne Stockman" userId="1be3aaf4-e384-4a2e-9e35-3b5779941be6" providerId="ADAL" clId="{7C282664-3661-4385-B064-4831EF346100}" dt="2023-10-22T14:11:01.648" v="2451" actId="478"/>
          <ac:spMkLst>
            <pc:docMk/>
            <pc:sldMk cId="448178685" sldId="290"/>
            <ac:spMk id="139" creationId="{599EDE73-FB3B-4C9B-9D00-FA9EA47DB796}"/>
          </ac:spMkLst>
        </pc:spChg>
        <pc:spChg chg="del">
          <ac:chgData name="Arne Stockman" userId="1be3aaf4-e384-4a2e-9e35-3b5779941be6" providerId="ADAL" clId="{7C282664-3661-4385-B064-4831EF346100}" dt="2023-10-22T14:10:53.075" v="2449" actId="478"/>
          <ac:spMkLst>
            <pc:docMk/>
            <pc:sldMk cId="448178685" sldId="290"/>
            <ac:spMk id="146" creationId="{F75763ED-C0A3-4A23-9ECA-FEFA8310A578}"/>
          </ac:spMkLst>
        </pc:spChg>
        <pc:spChg chg="del">
          <ac:chgData name="Arne Stockman" userId="1be3aaf4-e384-4a2e-9e35-3b5779941be6" providerId="ADAL" clId="{7C282664-3661-4385-B064-4831EF346100}" dt="2023-10-22T14:10:44.822" v="2446" actId="478"/>
          <ac:spMkLst>
            <pc:docMk/>
            <pc:sldMk cId="448178685" sldId="290"/>
            <ac:spMk id="147" creationId="{A558AE11-1385-4255-A2B0-C8EA2D1581F3}"/>
          </ac:spMkLst>
        </pc:spChg>
        <pc:spChg chg="del">
          <ac:chgData name="Arne Stockman" userId="1be3aaf4-e384-4a2e-9e35-3b5779941be6" providerId="ADAL" clId="{7C282664-3661-4385-B064-4831EF346100}" dt="2023-10-22T14:10:53.075" v="2449" actId="478"/>
          <ac:spMkLst>
            <pc:docMk/>
            <pc:sldMk cId="448178685" sldId="290"/>
            <ac:spMk id="148" creationId="{D56FBD37-41EF-41D9-B2AD-58C7E0F02F2B}"/>
          </ac:spMkLst>
        </pc:spChg>
        <pc:spChg chg="del">
          <ac:chgData name="Arne Stockman" userId="1be3aaf4-e384-4a2e-9e35-3b5779941be6" providerId="ADAL" clId="{7C282664-3661-4385-B064-4831EF346100}" dt="2023-10-22T14:10:53.075" v="2449" actId="478"/>
          <ac:spMkLst>
            <pc:docMk/>
            <pc:sldMk cId="448178685" sldId="290"/>
            <ac:spMk id="154" creationId="{A7DE8CCA-6F15-4E99-902D-5D37FA5B8966}"/>
          </ac:spMkLst>
        </pc:spChg>
        <pc:spChg chg="del">
          <ac:chgData name="Arne Stockman" userId="1be3aaf4-e384-4a2e-9e35-3b5779941be6" providerId="ADAL" clId="{7C282664-3661-4385-B064-4831EF346100}" dt="2023-10-22T14:10:44.822" v="2446" actId="478"/>
          <ac:spMkLst>
            <pc:docMk/>
            <pc:sldMk cId="448178685" sldId="290"/>
            <ac:spMk id="155" creationId="{9BA53B8D-4725-4A26-9CCC-1146123B9B1D}"/>
          </ac:spMkLst>
        </pc:spChg>
        <pc:spChg chg="del">
          <ac:chgData name="Arne Stockman" userId="1be3aaf4-e384-4a2e-9e35-3b5779941be6" providerId="ADAL" clId="{7C282664-3661-4385-B064-4831EF346100}" dt="2023-10-22T14:11:01.648" v="2451" actId="478"/>
          <ac:spMkLst>
            <pc:docMk/>
            <pc:sldMk cId="448178685" sldId="290"/>
            <ac:spMk id="156" creationId="{92E2ED2E-FA71-4CE3-A7F7-5A01525B1C10}"/>
          </ac:spMkLst>
        </pc:spChg>
        <pc:spChg chg="del">
          <ac:chgData name="Arne Stockman" userId="1be3aaf4-e384-4a2e-9e35-3b5779941be6" providerId="ADAL" clId="{7C282664-3661-4385-B064-4831EF346100}" dt="2023-10-22T14:10:44.822" v="2446" actId="478"/>
          <ac:spMkLst>
            <pc:docMk/>
            <pc:sldMk cId="448178685" sldId="290"/>
            <ac:spMk id="157" creationId="{3103727E-B1B5-4553-A37E-9EA0071CB5AE}"/>
          </ac:spMkLst>
        </pc:spChg>
        <pc:spChg chg="del">
          <ac:chgData name="Arne Stockman" userId="1be3aaf4-e384-4a2e-9e35-3b5779941be6" providerId="ADAL" clId="{7C282664-3661-4385-B064-4831EF346100}" dt="2023-10-22T14:10:53.075" v="2449" actId="478"/>
          <ac:spMkLst>
            <pc:docMk/>
            <pc:sldMk cId="448178685" sldId="290"/>
            <ac:spMk id="158" creationId="{5EBCBC4C-B1EF-496D-89CD-9B06C54384B5}"/>
          </ac:spMkLst>
        </pc:spChg>
        <pc:spChg chg="del">
          <ac:chgData name="Arne Stockman" userId="1be3aaf4-e384-4a2e-9e35-3b5779941be6" providerId="ADAL" clId="{7C282664-3661-4385-B064-4831EF346100}" dt="2023-10-22T14:10:44.822" v="2446" actId="478"/>
          <ac:spMkLst>
            <pc:docMk/>
            <pc:sldMk cId="448178685" sldId="290"/>
            <ac:spMk id="162" creationId="{8F38D3FA-894A-4E4D-A48A-A60FFCA5B7D9}"/>
          </ac:spMkLst>
        </pc:spChg>
        <pc:spChg chg="del">
          <ac:chgData name="Arne Stockman" userId="1be3aaf4-e384-4a2e-9e35-3b5779941be6" providerId="ADAL" clId="{7C282664-3661-4385-B064-4831EF346100}" dt="2023-10-22T14:11:01.648" v="2451" actId="478"/>
          <ac:spMkLst>
            <pc:docMk/>
            <pc:sldMk cId="448178685" sldId="290"/>
            <ac:spMk id="163" creationId="{593B9639-F310-4B45-8544-BD1AE40126DE}"/>
          </ac:spMkLst>
        </pc:spChg>
        <pc:spChg chg="del">
          <ac:chgData name="Arne Stockman" userId="1be3aaf4-e384-4a2e-9e35-3b5779941be6" providerId="ADAL" clId="{7C282664-3661-4385-B064-4831EF346100}" dt="2023-10-22T14:10:53.075" v="2449" actId="478"/>
          <ac:spMkLst>
            <pc:docMk/>
            <pc:sldMk cId="448178685" sldId="290"/>
            <ac:spMk id="164" creationId="{B51FE5D2-5632-4DC5-AC36-4F80757B2C9C}"/>
          </ac:spMkLst>
        </pc:spChg>
        <pc:spChg chg="del">
          <ac:chgData name="Arne Stockman" userId="1be3aaf4-e384-4a2e-9e35-3b5779941be6" providerId="ADAL" clId="{7C282664-3661-4385-B064-4831EF346100}" dt="2023-10-22T14:10:53.075" v="2449" actId="478"/>
          <ac:spMkLst>
            <pc:docMk/>
            <pc:sldMk cId="448178685" sldId="290"/>
            <ac:spMk id="170" creationId="{E7E0FEA2-8014-4B73-B2C2-95C00A91052A}"/>
          </ac:spMkLst>
        </pc:spChg>
        <pc:spChg chg="del">
          <ac:chgData name="Arne Stockman" userId="1be3aaf4-e384-4a2e-9e35-3b5779941be6" providerId="ADAL" clId="{7C282664-3661-4385-B064-4831EF346100}" dt="2023-10-22T14:11:01.648" v="2451" actId="478"/>
          <ac:spMkLst>
            <pc:docMk/>
            <pc:sldMk cId="448178685" sldId="290"/>
            <ac:spMk id="171" creationId="{650F5530-8DD4-4687-AA01-6B3AC8112D98}"/>
          </ac:spMkLst>
        </pc:spChg>
        <pc:spChg chg="del">
          <ac:chgData name="Arne Stockman" userId="1be3aaf4-e384-4a2e-9e35-3b5779941be6" providerId="ADAL" clId="{7C282664-3661-4385-B064-4831EF346100}" dt="2023-10-22T14:10:53.075" v="2449" actId="478"/>
          <ac:spMkLst>
            <pc:docMk/>
            <pc:sldMk cId="448178685" sldId="290"/>
            <ac:spMk id="172" creationId="{3D4A32D0-7971-4D3F-9E5C-C5E5C38770EF}"/>
          </ac:spMkLst>
        </pc:spChg>
        <pc:spChg chg="del">
          <ac:chgData name="Arne Stockman" userId="1be3aaf4-e384-4a2e-9e35-3b5779941be6" providerId="ADAL" clId="{7C282664-3661-4385-B064-4831EF346100}" dt="2023-10-22T14:10:44.822" v="2446" actId="478"/>
          <ac:spMkLst>
            <pc:docMk/>
            <pc:sldMk cId="448178685" sldId="290"/>
            <ac:spMk id="173" creationId="{0FEE1C92-F360-4BE6-B65D-0807746CCA68}"/>
          </ac:spMkLst>
        </pc:spChg>
        <pc:spChg chg="del">
          <ac:chgData name="Arne Stockman" userId="1be3aaf4-e384-4a2e-9e35-3b5779941be6" providerId="ADAL" clId="{7C282664-3661-4385-B064-4831EF346100}" dt="2023-10-22T14:10:53.075" v="2449" actId="478"/>
          <ac:spMkLst>
            <pc:docMk/>
            <pc:sldMk cId="448178685" sldId="290"/>
            <ac:spMk id="174" creationId="{79069AE4-24A3-48DB-9B56-FEB969996E81}"/>
          </ac:spMkLst>
        </pc:spChg>
        <pc:spChg chg="del">
          <ac:chgData name="Arne Stockman" userId="1be3aaf4-e384-4a2e-9e35-3b5779941be6" providerId="ADAL" clId="{7C282664-3661-4385-B064-4831EF346100}" dt="2023-10-22T14:10:53.075" v="2449" actId="478"/>
          <ac:spMkLst>
            <pc:docMk/>
            <pc:sldMk cId="448178685" sldId="290"/>
            <ac:spMk id="175" creationId="{D042074A-16A6-4C53-A657-E4076C985978}"/>
          </ac:spMkLst>
        </pc:spChg>
        <pc:spChg chg="del">
          <ac:chgData name="Arne Stockman" userId="1be3aaf4-e384-4a2e-9e35-3b5779941be6" providerId="ADAL" clId="{7C282664-3661-4385-B064-4831EF346100}" dt="2023-10-22T14:11:01.648" v="2451" actId="478"/>
          <ac:spMkLst>
            <pc:docMk/>
            <pc:sldMk cId="448178685" sldId="290"/>
            <ac:spMk id="180" creationId="{A4C54D8A-4395-4825-8204-914450C03792}"/>
          </ac:spMkLst>
        </pc:spChg>
        <pc:spChg chg="del mod">
          <ac:chgData name="Arne Stockman" userId="1be3aaf4-e384-4a2e-9e35-3b5779941be6" providerId="ADAL" clId="{7C282664-3661-4385-B064-4831EF346100}" dt="2023-10-22T14:10:44.822" v="2446" actId="478"/>
          <ac:spMkLst>
            <pc:docMk/>
            <pc:sldMk cId="448178685" sldId="290"/>
            <ac:spMk id="188" creationId="{26F0F059-6CDD-4B1C-9C90-247178FCC859}"/>
          </ac:spMkLst>
        </pc:spChg>
        <pc:spChg chg="del">
          <ac:chgData name="Arne Stockman" userId="1be3aaf4-e384-4a2e-9e35-3b5779941be6" providerId="ADAL" clId="{7C282664-3661-4385-B064-4831EF346100}" dt="2023-10-22T14:11:01.648" v="2451" actId="478"/>
          <ac:spMkLst>
            <pc:docMk/>
            <pc:sldMk cId="448178685" sldId="290"/>
            <ac:spMk id="189" creationId="{B2D2DE4C-33DB-48ED-B949-F82D9F78434D}"/>
          </ac:spMkLst>
        </pc:spChg>
        <pc:spChg chg="del">
          <ac:chgData name="Arne Stockman" userId="1be3aaf4-e384-4a2e-9e35-3b5779941be6" providerId="ADAL" clId="{7C282664-3661-4385-B064-4831EF346100}" dt="2023-10-22T14:10:44.822" v="2446" actId="478"/>
          <ac:spMkLst>
            <pc:docMk/>
            <pc:sldMk cId="448178685" sldId="290"/>
            <ac:spMk id="190" creationId="{B2F4C00B-E9F5-4ACB-91C9-4DEEB6D45F14}"/>
          </ac:spMkLst>
        </pc:spChg>
        <pc:spChg chg="del">
          <ac:chgData name="Arne Stockman" userId="1be3aaf4-e384-4a2e-9e35-3b5779941be6" providerId="ADAL" clId="{7C282664-3661-4385-B064-4831EF346100}" dt="2023-10-22T14:10:44.822" v="2446" actId="478"/>
          <ac:spMkLst>
            <pc:docMk/>
            <pc:sldMk cId="448178685" sldId="290"/>
            <ac:spMk id="191" creationId="{094A2722-B08D-4775-84C3-1BC4BB567528}"/>
          </ac:spMkLst>
        </pc:spChg>
        <pc:spChg chg="del">
          <ac:chgData name="Arne Stockman" userId="1be3aaf4-e384-4a2e-9e35-3b5779941be6" providerId="ADAL" clId="{7C282664-3661-4385-B064-4831EF346100}" dt="2023-10-22T14:10:44.822" v="2446" actId="478"/>
          <ac:spMkLst>
            <pc:docMk/>
            <pc:sldMk cId="448178685" sldId="290"/>
            <ac:spMk id="196" creationId="{328AE9AA-0ADC-47C7-84C1-DB7999D649EF}"/>
          </ac:spMkLst>
        </pc:spChg>
        <pc:spChg chg="del">
          <ac:chgData name="Arne Stockman" userId="1be3aaf4-e384-4a2e-9e35-3b5779941be6" providerId="ADAL" clId="{7C282664-3661-4385-B064-4831EF346100}" dt="2023-10-22T14:11:01.648" v="2451" actId="478"/>
          <ac:spMkLst>
            <pc:docMk/>
            <pc:sldMk cId="448178685" sldId="290"/>
            <ac:spMk id="197" creationId="{84C3387A-A8B5-4E08-B86C-26E5B090C6C0}"/>
          </ac:spMkLst>
        </pc:spChg>
        <pc:spChg chg="del">
          <ac:chgData name="Arne Stockman" userId="1be3aaf4-e384-4a2e-9e35-3b5779941be6" providerId="ADAL" clId="{7C282664-3661-4385-B064-4831EF346100}" dt="2023-10-22T14:10:53.075" v="2449" actId="478"/>
          <ac:spMkLst>
            <pc:docMk/>
            <pc:sldMk cId="448178685" sldId="290"/>
            <ac:spMk id="198" creationId="{3120B06E-02DD-4DE7-A590-552B8158CF09}"/>
          </ac:spMkLst>
        </pc:spChg>
        <pc:spChg chg="del">
          <ac:chgData name="Arne Stockman" userId="1be3aaf4-e384-4a2e-9e35-3b5779941be6" providerId="ADAL" clId="{7C282664-3661-4385-B064-4831EF346100}" dt="2023-10-22T14:10:53.075" v="2449" actId="478"/>
          <ac:spMkLst>
            <pc:docMk/>
            <pc:sldMk cId="448178685" sldId="290"/>
            <ac:spMk id="199" creationId="{253625FA-A9B4-4381-A97C-C5B749B1852F}"/>
          </ac:spMkLst>
        </pc:spChg>
        <pc:spChg chg="del">
          <ac:chgData name="Arne Stockman" userId="1be3aaf4-e384-4a2e-9e35-3b5779941be6" providerId="ADAL" clId="{7C282664-3661-4385-B064-4831EF346100}" dt="2023-10-22T14:11:01.648" v="2451" actId="478"/>
          <ac:spMkLst>
            <pc:docMk/>
            <pc:sldMk cId="448178685" sldId="290"/>
            <ac:spMk id="204" creationId="{7FA3BDD2-B87E-4612-A594-A5F22F803896}"/>
          </ac:spMkLst>
        </pc:spChg>
        <pc:spChg chg="del">
          <ac:chgData name="Arne Stockman" userId="1be3aaf4-e384-4a2e-9e35-3b5779941be6" providerId="ADAL" clId="{7C282664-3661-4385-B064-4831EF346100}" dt="2023-10-22T14:10:53.075" v="2449" actId="478"/>
          <ac:spMkLst>
            <pc:docMk/>
            <pc:sldMk cId="448178685" sldId="290"/>
            <ac:spMk id="205" creationId="{73E9C017-BA3C-4426-81DC-38DCEC615BE7}"/>
          </ac:spMkLst>
        </pc:spChg>
        <pc:spChg chg="del">
          <ac:chgData name="Arne Stockman" userId="1be3aaf4-e384-4a2e-9e35-3b5779941be6" providerId="ADAL" clId="{7C282664-3661-4385-B064-4831EF346100}" dt="2023-10-22T14:11:01.648" v="2451" actId="478"/>
          <ac:spMkLst>
            <pc:docMk/>
            <pc:sldMk cId="448178685" sldId="290"/>
            <ac:spMk id="206" creationId="{05712987-EF99-442A-A236-420DBF79EACD}"/>
          </ac:spMkLst>
        </pc:spChg>
        <pc:spChg chg="del">
          <ac:chgData name="Arne Stockman" userId="1be3aaf4-e384-4a2e-9e35-3b5779941be6" providerId="ADAL" clId="{7C282664-3661-4385-B064-4831EF346100}" dt="2023-10-22T14:10:44.822" v="2446" actId="478"/>
          <ac:spMkLst>
            <pc:docMk/>
            <pc:sldMk cId="448178685" sldId="290"/>
            <ac:spMk id="207" creationId="{DF19B230-D400-41DC-8AB1-FCE18A4519C4}"/>
          </ac:spMkLst>
        </pc:spChg>
        <pc:spChg chg="del">
          <ac:chgData name="Arne Stockman" userId="1be3aaf4-e384-4a2e-9e35-3b5779941be6" providerId="ADAL" clId="{7C282664-3661-4385-B064-4831EF346100}" dt="2023-10-22T14:11:01.648" v="2451" actId="478"/>
          <ac:spMkLst>
            <pc:docMk/>
            <pc:sldMk cId="448178685" sldId="290"/>
            <ac:spMk id="208" creationId="{B7D5E06B-2BE7-4285-89F7-1B202204CB1E}"/>
          </ac:spMkLst>
        </pc:spChg>
        <pc:spChg chg="del">
          <ac:chgData name="Arne Stockman" userId="1be3aaf4-e384-4a2e-9e35-3b5779941be6" providerId="ADAL" clId="{7C282664-3661-4385-B064-4831EF346100}" dt="2023-10-22T14:11:01.648" v="2451" actId="478"/>
          <ac:spMkLst>
            <pc:docMk/>
            <pc:sldMk cId="448178685" sldId="290"/>
            <ac:spMk id="209" creationId="{D5FF4F37-3366-4FBE-BDCE-E40101355B89}"/>
          </ac:spMkLst>
        </pc:spChg>
        <pc:spChg chg="del">
          <ac:chgData name="Arne Stockman" userId="1be3aaf4-e384-4a2e-9e35-3b5779941be6" providerId="ADAL" clId="{7C282664-3661-4385-B064-4831EF346100}" dt="2023-10-22T14:10:53.075" v="2449" actId="478"/>
          <ac:spMkLst>
            <pc:docMk/>
            <pc:sldMk cId="448178685" sldId="290"/>
            <ac:spMk id="210" creationId="{F9B5192B-95FC-42F5-BA3F-F19FE6F13967}"/>
          </ac:spMkLst>
        </pc:spChg>
        <pc:spChg chg="del">
          <ac:chgData name="Arne Stockman" userId="1be3aaf4-e384-4a2e-9e35-3b5779941be6" providerId="ADAL" clId="{7C282664-3661-4385-B064-4831EF346100}" dt="2023-10-22T14:10:53.075" v="2449" actId="478"/>
          <ac:spMkLst>
            <pc:docMk/>
            <pc:sldMk cId="448178685" sldId="290"/>
            <ac:spMk id="214" creationId="{4081808C-AD78-41E5-B490-C59450FB7ABF}"/>
          </ac:spMkLst>
        </pc:spChg>
        <pc:spChg chg="del">
          <ac:chgData name="Arne Stockman" userId="1be3aaf4-e384-4a2e-9e35-3b5779941be6" providerId="ADAL" clId="{7C282664-3661-4385-B064-4831EF346100}" dt="2023-10-22T14:10:53.075" v="2449" actId="478"/>
          <ac:spMkLst>
            <pc:docMk/>
            <pc:sldMk cId="448178685" sldId="290"/>
            <ac:spMk id="215" creationId="{83E864D1-ADDC-404B-B924-559446C6E5D4}"/>
          </ac:spMkLst>
        </pc:spChg>
        <pc:spChg chg="del">
          <ac:chgData name="Arne Stockman" userId="1be3aaf4-e384-4a2e-9e35-3b5779941be6" providerId="ADAL" clId="{7C282664-3661-4385-B064-4831EF346100}" dt="2023-10-22T14:10:53.075" v="2449" actId="478"/>
          <ac:spMkLst>
            <pc:docMk/>
            <pc:sldMk cId="448178685" sldId="290"/>
            <ac:spMk id="216" creationId="{801A03F2-052A-480A-B28D-FC0FC85256BF}"/>
          </ac:spMkLst>
        </pc:spChg>
        <pc:spChg chg="del">
          <ac:chgData name="Arne Stockman" userId="1be3aaf4-e384-4a2e-9e35-3b5779941be6" providerId="ADAL" clId="{7C282664-3661-4385-B064-4831EF346100}" dt="2023-10-22T14:10:53.075" v="2449" actId="478"/>
          <ac:spMkLst>
            <pc:docMk/>
            <pc:sldMk cId="448178685" sldId="290"/>
            <ac:spMk id="217" creationId="{8D8163C8-D892-4B89-9732-B22ACFD333E9}"/>
          </ac:spMkLst>
        </pc:spChg>
        <pc:spChg chg="del">
          <ac:chgData name="Arne Stockman" userId="1be3aaf4-e384-4a2e-9e35-3b5779941be6" providerId="ADAL" clId="{7C282664-3661-4385-B064-4831EF346100}" dt="2023-10-22T14:10:53.075" v="2449" actId="478"/>
          <ac:spMkLst>
            <pc:docMk/>
            <pc:sldMk cId="448178685" sldId="290"/>
            <ac:spMk id="222" creationId="{3A401F66-1DE5-4DA0-B88B-36AFDAC8754A}"/>
          </ac:spMkLst>
        </pc:spChg>
        <pc:spChg chg="del">
          <ac:chgData name="Arne Stockman" userId="1be3aaf4-e384-4a2e-9e35-3b5779941be6" providerId="ADAL" clId="{7C282664-3661-4385-B064-4831EF346100}" dt="2023-10-22T14:10:53.075" v="2449" actId="478"/>
          <ac:spMkLst>
            <pc:docMk/>
            <pc:sldMk cId="448178685" sldId="290"/>
            <ac:spMk id="230" creationId="{CFAA6FE7-DE9F-487B-AE97-856B468727A7}"/>
          </ac:spMkLst>
        </pc:spChg>
        <pc:spChg chg="del">
          <ac:chgData name="Arne Stockman" userId="1be3aaf4-e384-4a2e-9e35-3b5779941be6" providerId="ADAL" clId="{7C282664-3661-4385-B064-4831EF346100}" dt="2023-10-22T14:10:44.822" v="2446" actId="478"/>
          <ac:spMkLst>
            <pc:docMk/>
            <pc:sldMk cId="448178685" sldId="290"/>
            <ac:spMk id="231" creationId="{1974F257-6677-41F4-8C19-54539AC04772}"/>
          </ac:spMkLst>
        </pc:spChg>
        <pc:spChg chg="del">
          <ac:chgData name="Arne Stockman" userId="1be3aaf4-e384-4a2e-9e35-3b5779941be6" providerId="ADAL" clId="{7C282664-3661-4385-B064-4831EF346100}" dt="2023-10-22T14:10:53.075" v="2449" actId="478"/>
          <ac:spMkLst>
            <pc:docMk/>
            <pc:sldMk cId="448178685" sldId="290"/>
            <ac:spMk id="232" creationId="{51CC0246-C8AE-4C4D-9A73-0597D1414C20}"/>
          </ac:spMkLst>
        </pc:spChg>
        <pc:spChg chg="del">
          <ac:chgData name="Arne Stockman" userId="1be3aaf4-e384-4a2e-9e35-3b5779941be6" providerId="ADAL" clId="{7C282664-3661-4385-B064-4831EF346100}" dt="2023-10-22T14:10:53.075" v="2449" actId="478"/>
          <ac:spMkLst>
            <pc:docMk/>
            <pc:sldMk cId="448178685" sldId="290"/>
            <ac:spMk id="238" creationId="{B4A303F4-C87F-4C0E-A58D-3420AC7D53E5}"/>
          </ac:spMkLst>
        </pc:spChg>
        <pc:picChg chg="add del mod">
          <ac:chgData name="Arne Stockman" userId="1be3aaf4-e384-4a2e-9e35-3b5779941be6" providerId="ADAL" clId="{7C282664-3661-4385-B064-4831EF346100}" dt="2023-10-22T14:15:36.457" v="2453" actId="478"/>
          <ac:picMkLst>
            <pc:docMk/>
            <pc:sldMk cId="448178685" sldId="290"/>
            <ac:picMk id="5" creationId="{CFA884D1-425A-1046-8820-8A8F6B306311}"/>
          </ac:picMkLst>
        </pc:picChg>
        <pc:picChg chg="add mod">
          <ac:chgData name="Arne Stockman" userId="1be3aaf4-e384-4a2e-9e35-3b5779941be6" providerId="ADAL" clId="{7C282664-3661-4385-B064-4831EF346100}" dt="2023-10-22T14:15:41.682" v="2455" actId="1076"/>
          <ac:picMkLst>
            <pc:docMk/>
            <pc:sldMk cId="448178685" sldId="290"/>
            <ac:picMk id="18" creationId="{03F3F5E4-3EEF-DB80-FDC8-BFA5C77BCB7F}"/>
          </ac:picMkLst>
        </pc:picChg>
      </pc:sldChg>
      <pc:sldChg chg="modSp mod ord">
        <pc:chgData name="Arne Stockman" userId="1be3aaf4-e384-4a2e-9e35-3b5779941be6" providerId="ADAL" clId="{7C282664-3661-4385-B064-4831EF346100}" dt="2023-10-22T12:59:19.151" v="2417"/>
        <pc:sldMkLst>
          <pc:docMk/>
          <pc:sldMk cId="383028095" sldId="317"/>
        </pc:sldMkLst>
        <pc:spChg chg="mod">
          <ac:chgData name="Arne Stockman" userId="1be3aaf4-e384-4a2e-9e35-3b5779941be6" providerId="ADAL" clId="{7C282664-3661-4385-B064-4831EF346100}" dt="2023-10-20T18:22:52.942" v="5" actId="20577"/>
          <ac:spMkLst>
            <pc:docMk/>
            <pc:sldMk cId="383028095" sldId="317"/>
            <ac:spMk id="2" creationId="{F8611C18-BCFF-E758-43D1-2F8309A12765}"/>
          </ac:spMkLst>
        </pc:spChg>
        <pc:spChg chg="mod">
          <ac:chgData name="Arne Stockman" userId="1be3aaf4-e384-4a2e-9e35-3b5779941be6" providerId="ADAL" clId="{7C282664-3661-4385-B064-4831EF346100}" dt="2023-10-20T18:28:42.591" v="257" actId="20577"/>
          <ac:spMkLst>
            <pc:docMk/>
            <pc:sldMk cId="383028095" sldId="317"/>
            <ac:spMk id="3" creationId="{8D6993DB-58B1-D158-9C90-B988B5CCE921}"/>
          </ac:spMkLst>
        </pc:spChg>
      </pc:sldChg>
      <pc:sldChg chg="delSp modSp mod ord delAnim">
        <pc:chgData name="Arne Stockman" userId="1be3aaf4-e384-4a2e-9e35-3b5779941be6" providerId="ADAL" clId="{7C282664-3661-4385-B064-4831EF346100}" dt="2023-10-22T12:59:10.131" v="2415"/>
        <pc:sldMkLst>
          <pc:docMk/>
          <pc:sldMk cId="2509623431" sldId="344"/>
        </pc:sldMkLst>
        <pc:spChg chg="mod">
          <ac:chgData name="Arne Stockman" userId="1be3aaf4-e384-4a2e-9e35-3b5779941be6" providerId="ADAL" clId="{7C282664-3661-4385-B064-4831EF346100}" dt="2023-10-20T18:31:54.252" v="279" actId="20577"/>
          <ac:spMkLst>
            <pc:docMk/>
            <pc:sldMk cId="2509623431" sldId="344"/>
            <ac:spMk id="2" creationId="{F8611C18-BCFF-E758-43D1-2F8309A12765}"/>
          </ac:spMkLst>
        </pc:spChg>
        <pc:spChg chg="mod">
          <ac:chgData name="Arne Stockman" userId="1be3aaf4-e384-4a2e-9e35-3b5779941be6" providerId="ADAL" clId="{7C282664-3661-4385-B064-4831EF346100}" dt="2023-10-20T18:38:35.507" v="449" actId="6549"/>
          <ac:spMkLst>
            <pc:docMk/>
            <pc:sldMk cId="2509623431" sldId="344"/>
            <ac:spMk id="3" creationId="{8D6993DB-58B1-D158-9C90-B988B5CCE921}"/>
          </ac:spMkLst>
        </pc:spChg>
        <pc:spChg chg="mod">
          <ac:chgData name="Arne Stockman" userId="1be3aaf4-e384-4a2e-9e35-3b5779941be6" providerId="ADAL" clId="{7C282664-3661-4385-B064-4831EF346100}" dt="2023-10-20T18:34:37.218" v="363" actId="20577"/>
          <ac:spMkLst>
            <pc:docMk/>
            <pc:sldMk cId="2509623431" sldId="344"/>
            <ac:spMk id="4" creationId="{0533046A-4999-FC3C-05A3-8F8299299836}"/>
          </ac:spMkLst>
        </pc:spChg>
        <pc:spChg chg="mod">
          <ac:chgData name="Arne Stockman" userId="1be3aaf4-e384-4a2e-9e35-3b5779941be6" providerId="ADAL" clId="{7C282664-3661-4385-B064-4831EF346100}" dt="2023-10-20T18:33:20.530" v="324" actId="20577"/>
          <ac:spMkLst>
            <pc:docMk/>
            <pc:sldMk cId="2509623431" sldId="344"/>
            <ac:spMk id="10" creationId="{A1A165BA-34A6-A1F6-B8AB-96B8E90B62F4}"/>
          </ac:spMkLst>
        </pc:spChg>
        <pc:spChg chg="mod">
          <ac:chgData name="Arne Stockman" userId="1be3aaf4-e384-4a2e-9e35-3b5779941be6" providerId="ADAL" clId="{7C282664-3661-4385-B064-4831EF346100}" dt="2023-10-20T18:35:54.169" v="403" actId="20577"/>
          <ac:spMkLst>
            <pc:docMk/>
            <pc:sldMk cId="2509623431" sldId="344"/>
            <ac:spMk id="11" creationId="{B754443E-8CC2-E3C7-E5AA-2F42906158F3}"/>
          </ac:spMkLst>
        </pc:spChg>
        <pc:spChg chg="mod">
          <ac:chgData name="Arne Stockman" userId="1be3aaf4-e384-4a2e-9e35-3b5779941be6" providerId="ADAL" clId="{7C282664-3661-4385-B064-4831EF346100}" dt="2023-10-20T18:38:56.475" v="453" actId="20577"/>
          <ac:spMkLst>
            <pc:docMk/>
            <pc:sldMk cId="2509623431" sldId="344"/>
            <ac:spMk id="12" creationId="{BB543E31-1128-53C6-AD02-C78F47E36B2E}"/>
          </ac:spMkLst>
        </pc:spChg>
        <pc:spChg chg="del">
          <ac:chgData name="Arne Stockman" userId="1be3aaf4-e384-4a2e-9e35-3b5779941be6" providerId="ADAL" clId="{7C282664-3661-4385-B064-4831EF346100}" dt="2023-10-20T18:39:02.896" v="454" actId="478"/>
          <ac:spMkLst>
            <pc:docMk/>
            <pc:sldMk cId="2509623431" sldId="344"/>
            <ac:spMk id="13" creationId="{AA8BD15C-A5B8-DD6E-D82D-78EECEF7B9AD}"/>
          </ac:spMkLst>
        </pc:spChg>
        <pc:spChg chg="del">
          <ac:chgData name="Arne Stockman" userId="1be3aaf4-e384-4a2e-9e35-3b5779941be6" providerId="ADAL" clId="{7C282664-3661-4385-B064-4831EF346100}" dt="2023-10-20T18:39:05.985" v="455" actId="478"/>
          <ac:spMkLst>
            <pc:docMk/>
            <pc:sldMk cId="2509623431" sldId="344"/>
            <ac:spMk id="14" creationId="{C5A64482-F4AA-FC32-C14A-EE52B3C55909}"/>
          </ac:spMkLst>
        </pc:spChg>
      </pc:sldChg>
      <pc:sldChg chg="addSp delSp modSp mod delAnim modAnim">
        <pc:chgData name="Arne Stockman" userId="1be3aaf4-e384-4a2e-9e35-3b5779941be6" providerId="ADAL" clId="{7C282664-3661-4385-B064-4831EF346100}" dt="2023-10-23T14:59:50.515" v="2612"/>
        <pc:sldMkLst>
          <pc:docMk/>
          <pc:sldMk cId="1803112665" sldId="345"/>
        </pc:sldMkLst>
        <pc:spChg chg="mod">
          <ac:chgData name="Arne Stockman" userId="1be3aaf4-e384-4a2e-9e35-3b5779941be6" providerId="ADAL" clId="{7C282664-3661-4385-B064-4831EF346100}" dt="2023-10-23T14:59:17.956" v="2611" actId="20577"/>
          <ac:spMkLst>
            <pc:docMk/>
            <pc:sldMk cId="1803112665" sldId="345"/>
            <ac:spMk id="2" creationId="{F8611C18-BCFF-E758-43D1-2F8309A12765}"/>
          </ac:spMkLst>
        </pc:spChg>
        <pc:spChg chg="add del mod">
          <ac:chgData name="Arne Stockman" userId="1be3aaf4-e384-4a2e-9e35-3b5779941be6" providerId="ADAL" clId="{7C282664-3661-4385-B064-4831EF346100}" dt="2023-10-23T14:58:24.184" v="2600" actId="478"/>
          <ac:spMkLst>
            <pc:docMk/>
            <pc:sldMk cId="1803112665" sldId="345"/>
            <ac:spMk id="7" creationId="{1EA4F006-E870-5DF2-22EA-F1BE72049AC7}"/>
          </ac:spMkLst>
        </pc:spChg>
        <pc:spChg chg="mod">
          <ac:chgData name="Arne Stockman" userId="1be3aaf4-e384-4a2e-9e35-3b5779941be6" providerId="ADAL" clId="{7C282664-3661-4385-B064-4831EF346100}" dt="2023-10-23T14:59:13.616" v="2609" actId="1076"/>
          <ac:spMkLst>
            <pc:docMk/>
            <pc:sldMk cId="1803112665" sldId="345"/>
            <ac:spMk id="14" creationId="{F6B24E99-0AFC-E3CA-C0F2-F380B3028AA0}"/>
          </ac:spMkLst>
        </pc:spChg>
        <pc:picChg chg="add del mod">
          <ac:chgData name="Arne Stockman" userId="1be3aaf4-e384-4a2e-9e35-3b5779941be6" providerId="ADAL" clId="{7C282664-3661-4385-B064-4831EF346100}" dt="2023-10-23T14:58:02.082" v="2595" actId="478"/>
          <ac:picMkLst>
            <pc:docMk/>
            <pc:sldMk cId="1803112665" sldId="345"/>
            <ac:picMk id="4" creationId="{653854FA-26F2-48AF-8106-EB2B9F17456A}"/>
          </ac:picMkLst>
        </pc:picChg>
        <pc:picChg chg="add del mod">
          <ac:chgData name="Arne Stockman" userId="1be3aaf4-e384-4a2e-9e35-3b5779941be6" providerId="ADAL" clId="{7C282664-3661-4385-B064-4831EF346100}" dt="2023-10-21T17:42:41.546" v="685" actId="478"/>
          <ac:picMkLst>
            <pc:docMk/>
            <pc:sldMk cId="1803112665" sldId="345"/>
            <ac:picMk id="6" creationId="{C5B62C94-50E5-91DB-090A-C8442E99B9AD}"/>
          </ac:picMkLst>
        </pc:picChg>
        <pc:picChg chg="add del mod">
          <ac:chgData name="Arne Stockman" userId="1be3aaf4-e384-4a2e-9e35-3b5779941be6" providerId="ADAL" clId="{7C282664-3661-4385-B064-4831EF346100}" dt="2023-10-23T14:58:03.477" v="2596" actId="478"/>
          <ac:picMkLst>
            <pc:docMk/>
            <pc:sldMk cId="1803112665" sldId="345"/>
            <ac:picMk id="9" creationId="{C9F6B47A-FF51-2DA2-D5F4-4D1F40F3A0E5}"/>
          </ac:picMkLst>
        </pc:picChg>
      </pc:sldChg>
      <pc:sldChg chg="modSp mod ord">
        <pc:chgData name="Arne Stockman" userId="1be3aaf4-e384-4a2e-9e35-3b5779941be6" providerId="ADAL" clId="{7C282664-3661-4385-B064-4831EF346100}" dt="2023-10-22T12:59:44.659" v="2421"/>
        <pc:sldMkLst>
          <pc:docMk/>
          <pc:sldMk cId="890811313" sldId="350"/>
        </pc:sldMkLst>
        <pc:spChg chg="mod">
          <ac:chgData name="Arne Stockman" userId="1be3aaf4-e384-4a2e-9e35-3b5779941be6" providerId="ADAL" clId="{7C282664-3661-4385-B064-4831EF346100}" dt="2023-10-22T12:28:28.171" v="1841" actId="20577"/>
          <ac:spMkLst>
            <pc:docMk/>
            <pc:sldMk cId="890811313" sldId="350"/>
            <ac:spMk id="3" creationId="{8D6993DB-58B1-D158-9C90-B988B5CCE921}"/>
          </ac:spMkLst>
        </pc:spChg>
      </pc:sldChg>
      <pc:sldChg chg="del">
        <pc:chgData name="Arne Stockman" userId="1be3aaf4-e384-4a2e-9e35-3b5779941be6" providerId="ADAL" clId="{7C282664-3661-4385-B064-4831EF346100}" dt="2023-10-22T11:48:05.407" v="920" actId="47"/>
        <pc:sldMkLst>
          <pc:docMk/>
          <pc:sldMk cId="3328485450" sldId="351"/>
        </pc:sldMkLst>
      </pc:sldChg>
      <pc:sldChg chg="del">
        <pc:chgData name="Arne Stockman" userId="1be3aaf4-e384-4a2e-9e35-3b5779941be6" providerId="ADAL" clId="{7C282664-3661-4385-B064-4831EF346100}" dt="2023-10-22T11:47:54.083" v="917" actId="47"/>
        <pc:sldMkLst>
          <pc:docMk/>
          <pc:sldMk cId="2073094872" sldId="352"/>
        </pc:sldMkLst>
      </pc:sldChg>
      <pc:sldChg chg="del">
        <pc:chgData name="Arne Stockman" userId="1be3aaf4-e384-4a2e-9e35-3b5779941be6" providerId="ADAL" clId="{7C282664-3661-4385-B064-4831EF346100}" dt="2023-10-22T11:48:09.660" v="921" actId="47"/>
        <pc:sldMkLst>
          <pc:docMk/>
          <pc:sldMk cId="2596246279" sldId="356"/>
        </pc:sldMkLst>
      </pc:sldChg>
      <pc:sldChg chg="del">
        <pc:chgData name="Arne Stockman" userId="1be3aaf4-e384-4a2e-9e35-3b5779941be6" providerId="ADAL" clId="{7C282664-3661-4385-B064-4831EF346100}" dt="2023-10-22T11:47:59.446" v="919" actId="47"/>
        <pc:sldMkLst>
          <pc:docMk/>
          <pc:sldMk cId="1867432719" sldId="357"/>
        </pc:sldMkLst>
      </pc:sldChg>
      <pc:sldChg chg="del">
        <pc:chgData name="Arne Stockman" userId="1be3aaf4-e384-4a2e-9e35-3b5779941be6" providerId="ADAL" clId="{7C282664-3661-4385-B064-4831EF346100}" dt="2023-10-22T11:47:56.261" v="918" actId="47"/>
        <pc:sldMkLst>
          <pc:docMk/>
          <pc:sldMk cId="1688763364" sldId="358"/>
        </pc:sldMkLst>
      </pc:sldChg>
      <pc:sldChg chg="del">
        <pc:chgData name="Arne Stockman" userId="1be3aaf4-e384-4a2e-9e35-3b5779941be6" providerId="ADAL" clId="{7C282664-3661-4385-B064-4831EF346100}" dt="2023-10-22T11:47:52.443" v="916" actId="47"/>
        <pc:sldMkLst>
          <pc:docMk/>
          <pc:sldMk cId="600909316" sldId="359"/>
        </pc:sldMkLst>
      </pc:sldChg>
      <pc:sldChg chg="del">
        <pc:chgData name="Arne Stockman" userId="1be3aaf4-e384-4a2e-9e35-3b5779941be6" providerId="ADAL" clId="{7C282664-3661-4385-B064-4831EF346100}" dt="2023-10-22T11:47:47.388" v="914" actId="47"/>
        <pc:sldMkLst>
          <pc:docMk/>
          <pc:sldMk cId="498670195" sldId="360"/>
        </pc:sldMkLst>
      </pc:sldChg>
      <pc:sldChg chg="del">
        <pc:chgData name="Arne Stockman" userId="1be3aaf4-e384-4a2e-9e35-3b5779941be6" providerId="ADAL" clId="{7C282664-3661-4385-B064-4831EF346100}" dt="2023-10-22T11:47:49.492" v="915" actId="47"/>
        <pc:sldMkLst>
          <pc:docMk/>
          <pc:sldMk cId="1141071376" sldId="361"/>
        </pc:sldMkLst>
      </pc:sldChg>
      <pc:sldChg chg="modSp mod">
        <pc:chgData name="Arne Stockman" userId="1be3aaf4-e384-4a2e-9e35-3b5779941be6" providerId="ADAL" clId="{7C282664-3661-4385-B064-4831EF346100}" dt="2023-10-23T15:05:00.969" v="2712" actId="20577"/>
        <pc:sldMkLst>
          <pc:docMk/>
          <pc:sldMk cId="3095198496" sldId="362"/>
        </pc:sldMkLst>
        <pc:spChg chg="mod">
          <ac:chgData name="Arne Stockman" userId="1be3aaf4-e384-4a2e-9e35-3b5779941be6" providerId="ADAL" clId="{7C282664-3661-4385-B064-4831EF346100}" dt="2023-10-23T15:04:18.676" v="2631" actId="20577"/>
          <ac:spMkLst>
            <pc:docMk/>
            <pc:sldMk cId="3095198496" sldId="362"/>
            <ac:spMk id="2" creationId="{F8611C18-BCFF-E758-43D1-2F8309A12765}"/>
          </ac:spMkLst>
        </pc:spChg>
        <pc:spChg chg="mod">
          <ac:chgData name="Arne Stockman" userId="1be3aaf4-e384-4a2e-9e35-3b5779941be6" providerId="ADAL" clId="{7C282664-3661-4385-B064-4831EF346100}" dt="2023-10-23T15:05:00.969" v="2712" actId="20577"/>
          <ac:spMkLst>
            <pc:docMk/>
            <pc:sldMk cId="3095198496" sldId="362"/>
            <ac:spMk id="5" creationId="{956E4D01-4EA8-B0C3-5A95-26D3A0EAF73B}"/>
          </ac:spMkLst>
        </pc:spChg>
      </pc:sldChg>
      <pc:sldChg chg="addSp delSp modSp add mod">
        <pc:chgData name="Arne Stockman" userId="1be3aaf4-e384-4a2e-9e35-3b5779941be6" providerId="ADAL" clId="{7C282664-3661-4385-B064-4831EF346100}" dt="2023-10-22T11:41:56.149" v="913" actId="20577"/>
        <pc:sldMkLst>
          <pc:docMk/>
          <pc:sldMk cId="3741623910" sldId="363"/>
        </pc:sldMkLst>
        <pc:spChg chg="mod">
          <ac:chgData name="Arne Stockman" userId="1be3aaf4-e384-4a2e-9e35-3b5779941be6" providerId="ADAL" clId="{7C282664-3661-4385-B064-4831EF346100}" dt="2023-10-22T11:41:56.149" v="913" actId="20577"/>
          <ac:spMkLst>
            <pc:docMk/>
            <pc:sldMk cId="3741623910" sldId="363"/>
            <ac:spMk id="7" creationId="{1EA4F006-E870-5DF2-22EA-F1BE72049AC7}"/>
          </ac:spMkLst>
        </pc:spChg>
        <pc:spChg chg="mod">
          <ac:chgData name="Arne Stockman" userId="1be3aaf4-e384-4a2e-9e35-3b5779941be6" providerId="ADAL" clId="{7C282664-3661-4385-B064-4831EF346100}" dt="2023-10-21T17:46:06.985" v="786" actId="20577"/>
          <ac:spMkLst>
            <pc:docMk/>
            <pc:sldMk cId="3741623910" sldId="363"/>
            <ac:spMk id="14" creationId="{F6B24E99-0AFC-E3CA-C0F2-F380B3028AA0}"/>
          </ac:spMkLst>
        </pc:spChg>
        <pc:picChg chg="del">
          <ac:chgData name="Arne Stockman" userId="1be3aaf4-e384-4a2e-9e35-3b5779941be6" providerId="ADAL" clId="{7C282664-3661-4385-B064-4831EF346100}" dt="2023-10-21T17:44:30.635" v="690" actId="478"/>
          <ac:picMkLst>
            <pc:docMk/>
            <pc:sldMk cId="3741623910" sldId="363"/>
            <ac:picMk id="4" creationId="{653854FA-26F2-48AF-8106-EB2B9F17456A}"/>
          </ac:picMkLst>
        </pc:picChg>
        <pc:picChg chg="add mod">
          <ac:chgData name="Arne Stockman" userId="1be3aaf4-e384-4a2e-9e35-3b5779941be6" providerId="ADAL" clId="{7C282664-3661-4385-B064-4831EF346100}" dt="2023-10-21T17:44:34.242" v="691" actId="1076"/>
          <ac:picMkLst>
            <pc:docMk/>
            <pc:sldMk cId="3741623910" sldId="363"/>
            <ac:picMk id="5" creationId="{B9FD30F7-3DA7-D4DB-8B99-9048AA0316D6}"/>
          </ac:picMkLst>
        </pc:picChg>
        <pc:picChg chg="add mod">
          <ac:chgData name="Arne Stockman" userId="1be3aaf4-e384-4a2e-9e35-3b5779941be6" providerId="ADAL" clId="{7C282664-3661-4385-B064-4831EF346100}" dt="2023-10-21T17:50:06.502" v="789" actId="1076"/>
          <ac:picMkLst>
            <pc:docMk/>
            <pc:sldMk cId="3741623910" sldId="363"/>
            <ac:picMk id="8" creationId="{9C7D600E-0E98-F34B-92DA-CEC273A862C0}"/>
          </ac:picMkLst>
        </pc:picChg>
        <pc:picChg chg="del">
          <ac:chgData name="Arne Stockman" userId="1be3aaf4-e384-4a2e-9e35-3b5779941be6" providerId="ADAL" clId="{7C282664-3661-4385-B064-4831EF346100}" dt="2023-10-21T17:49:59.802" v="787" actId="478"/>
          <ac:picMkLst>
            <pc:docMk/>
            <pc:sldMk cId="3741623910" sldId="363"/>
            <ac:picMk id="9" creationId="{C9F6B47A-FF51-2DA2-D5F4-4D1F40F3A0E5}"/>
          </ac:picMkLst>
        </pc:picChg>
      </pc:sldChg>
      <pc:sldChg chg="addSp delSp modSp add mod modAnim">
        <pc:chgData name="Arne Stockman" userId="1be3aaf4-e384-4a2e-9e35-3b5779941be6" providerId="ADAL" clId="{7C282664-3661-4385-B064-4831EF346100}" dt="2023-10-22T12:10:48.676" v="1516" actId="1076"/>
        <pc:sldMkLst>
          <pc:docMk/>
          <pc:sldMk cId="2721141191" sldId="364"/>
        </pc:sldMkLst>
        <pc:spChg chg="mod">
          <ac:chgData name="Arne Stockman" userId="1be3aaf4-e384-4a2e-9e35-3b5779941be6" providerId="ADAL" clId="{7C282664-3661-4385-B064-4831EF346100}" dt="2023-10-22T12:07:01.281" v="1263" actId="1076"/>
          <ac:spMkLst>
            <pc:docMk/>
            <pc:sldMk cId="2721141191" sldId="364"/>
            <ac:spMk id="7" creationId="{1EA4F006-E870-5DF2-22EA-F1BE72049AC7}"/>
          </ac:spMkLst>
        </pc:spChg>
        <pc:spChg chg="add mod">
          <ac:chgData name="Arne Stockman" userId="1be3aaf4-e384-4a2e-9e35-3b5779941be6" providerId="ADAL" clId="{7C282664-3661-4385-B064-4831EF346100}" dt="2023-10-22T12:10:19.882" v="1515" actId="20577"/>
          <ac:spMkLst>
            <pc:docMk/>
            <pc:sldMk cId="2721141191" sldId="364"/>
            <ac:spMk id="10" creationId="{B0D8203C-5F4A-A605-BCC8-436B9D873872}"/>
          </ac:spMkLst>
        </pc:spChg>
        <pc:spChg chg="mod">
          <ac:chgData name="Arne Stockman" userId="1be3aaf4-e384-4a2e-9e35-3b5779941be6" providerId="ADAL" clId="{7C282664-3661-4385-B064-4831EF346100}" dt="2023-10-22T12:02:06.939" v="1218" actId="20577"/>
          <ac:spMkLst>
            <pc:docMk/>
            <pc:sldMk cId="2721141191" sldId="364"/>
            <ac:spMk id="14" creationId="{F6B24E99-0AFC-E3CA-C0F2-F380B3028AA0}"/>
          </ac:spMkLst>
        </pc:spChg>
        <pc:spChg chg="del">
          <ac:chgData name="Arne Stockman" userId="1be3aaf4-e384-4a2e-9e35-3b5779941be6" providerId="ADAL" clId="{7C282664-3661-4385-B064-4831EF346100}" dt="2023-10-22T12:06:02.623" v="1222" actId="478"/>
          <ac:spMkLst>
            <pc:docMk/>
            <pc:sldMk cId="2721141191" sldId="364"/>
            <ac:spMk id="21" creationId="{2FA2BE8F-C6E0-B6B8-11DA-EE4933F5FBFC}"/>
          </ac:spMkLst>
        </pc:spChg>
        <pc:picChg chg="add mod">
          <ac:chgData name="Arne Stockman" userId="1be3aaf4-e384-4a2e-9e35-3b5779941be6" providerId="ADAL" clId="{7C282664-3661-4385-B064-4831EF346100}" dt="2023-10-22T11:58:33.392" v="925" actId="1076"/>
          <ac:picMkLst>
            <pc:docMk/>
            <pc:sldMk cId="2721141191" sldId="364"/>
            <ac:picMk id="4" creationId="{9609FED7-E627-62A7-1AD3-458F609892D4}"/>
          </ac:picMkLst>
        </pc:picChg>
        <pc:picChg chg="del">
          <ac:chgData name="Arne Stockman" userId="1be3aaf4-e384-4a2e-9e35-3b5779941be6" providerId="ADAL" clId="{7C282664-3661-4385-B064-4831EF346100}" dt="2023-10-22T11:58:23.455" v="923" actId="478"/>
          <ac:picMkLst>
            <pc:docMk/>
            <pc:sldMk cId="2721141191" sldId="364"/>
            <ac:picMk id="5" creationId="{B9FD30F7-3DA7-D4DB-8B99-9048AA0316D6}"/>
          </ac:picMkLst>
        </pc:picChg>
        <pc:picChg chg="del mod">
          <ac:chgData name="Arne Stockman" userId="1be3aaf4-e384-4a2e-9e35-3b5779941be6" providerId="ADAL" clId="{7C282664-3661-4385-B064-4831EF346100}" dt="2023-10-22T12:03:49.726" v="1221" actId="478"/>
          <ac:picMkLst>
            <pc:docMk/>
            <pc:sldMk cId="2721141191" sldId="364"/>
            <ac:picMk id="8" creationId="{9C7D600E-0E98-F34B-92DA-CEC273A862C0}"/>
          </ac:picMkLst>
        </pc:picChg>
        <pc:picChg chg="add mod">
          <ac:chgData name="Arne Stockman" userId="1be3aaf4-e384-4a2e-9e35-3b5779941be6" providerId="ADAL" clId="{7C282664-3661-4385-B064-4831EF346100}" dt="2023-10-22T12:10:48.676" v="1516" actId="1076"/>
          <ac:picMkLst>
            <pc:docMk/>
            <pc:sldMk cId="2721141191" sldId="364"/>
            <ac:picMk id="9" creationId="{B1E54A77-E572-7A5B-AE0F-7C3913DFE739}"/>
          </ac:picMkLst>
        </pc:picChg>
      </pc:sldChg>
      <pc:sldChg chg="new del">
        <pc:chgData name="Arne Stockman" userId="1be3aaf4-e384-4a2e-9e35-3b5779941be6" providerId="ADAL" clId="{7C282664-3661-4385-B064-4831EF346100}" dt="2023-10-23T15:04:00.697" v="2614" actId="47"/>
        <pc:sldMkLst>
          <pc:docMk/>
          <pc:sldMk cId="4136319038" sldId="365"/>
        </pc:sldMkLst>
      </pc:sldChg>
      <pc:sldChg chg="addSp delSp modSp add mod delAnim">
        <pc:chgData name="Arne Stockman" userId="1be3aaf4-e384-4a2e-9e35-3b5779941be6" providerId="ADAL" clId="{7C282664-3661-4385-B064-4831EF346100}" dt="2023-10-22T12:25:35.043" v="1835" actId="1076"/>
        <pc:sldMkLst>
          <pc:docMk/>
          <pc:sldMk cId="461434972" sldId="366"/>
        </pc:sldMkLst>
        <pc:spChg chg="mod">
          <ac:chgData name="Arne Stockman" userId="1be3aaf4-e384-4a2e-9e35-3b5779941be6" providerId="ADAL" clId="{7C282664-3661-4385-B064-4831EF346100}" dt="2023-10-22T12:25:35.043" v="1835" actId="1076"/>
          <ac:spMkLst>
            <pc:docMk/>
            <pc:sldMk cId="461434972" sldId="366"/>
            <ac:spMk id="7" creationId="{1EA4F006-E870-5DF2-22EA-F1BE72049AC7}"/>
          </ac:spMkLst>
        </pc:spChg>
        <pc:spChg chg="del mod">
          <ac:chgData name="Arne Stockman" userId="1be3aaf4-e384-4a2e-9e35-3b5779941be6" providerId="ADAL" clId="{7C282664-3661-4385-B064-4831EF346100}" dt="2023-10-22T12:24:21.030" v="1771" actId="478"/>
          <ac:spMkLst>
            <pc:docMk/>
            <pc:sldMk cId="461434972" sldId="366"/>
            <ac:spMk id="10" creationId="{B0D8203C-5F4A-A605-BCC8-436B9D873872}"/>
          </ac:spMkLst>
        </pc:spChg>
        <pc:spChg chg="mod">
          <ac:chgData name="Arne Stockman" userId="1be3aaf4-e384-4a2e-9e35-3b5779941be6" providerId="ADAL" clId="{7C282664-3661-4385-B064-4831EF346100}" dt="2023-10-22T12:20:48.042" v="1766" actId="20577"/>
          <ac:spMkLst>
            <pc:docMk/>
            <pc:sldMk cId="461434972" sldId="366"/>
            <ac:spMk id="14" creationId="{F6B24E99-0AFC-E3CA-C0F2-F380B3028AA0}"/>
          </ac:spMkLst>
        </pc:spChg>
        <pc:picChg chg="del">
          <ac:chgData name="Arne Stockman" userId="1be3aaf4-e384-4a2e-9e35-3b5779941be6" providerId="ADAL" clId="{7C282664-3661-4385-B064-4831EF346100}" dt="2023-10-22T12:16:57.916" v="1520" actId="478"/>
          <ac:picMkLst>
            <pc:docMk/>
            <pc:sldMk cId="461434972" sldId="366"/>
            <ac:picMk id="4" creationId="{9609FED7-E627-62A7-1AD3-458F609892D4}"/>
          </ac:picMkLst>
        </pc:picChg>
        <pc:picChg chg="add del mod">
          <ac:chgData name="Arne Stockman" userId="1be3aaf4-e384-4a2e-9e35-3b5779941be6" providerId="ADAL" clId="{7C282664-3661-4385-B064-4831EF346100}" dt="2023-10-22T12:17:14.802" v="1522" actId="478"/>
          <ac:picMkLst>
            <pc:docMk/>
            <pc:sldMk cId="461434972" sldId="366"/>
            <ac:picMk id="5" creationId="{41492E5D-33D5-24AA-53B9-BB7F9D790282}"/>
          </ac:picMkLst>
        </pc:picChg>
        <pc:picChg chg="add mod">
          <ac:chgData name="Arne Stockman" userId="1be3aaf4-e384-4a2e-9e35-3b5779941be6" providerId="ADAL" clId="{7C282664-3661-4385-B064-4831EF346100}" dt="2023-10-22T12:17:37.064" v="1524" actId="1076"/>
          <ac:picMkLst>
            <pc:docMk/>
            <pc:sldMk cId="461434972" sldId="366"/>
            <ac:picMk id="8" creationId="{72CE9A57-3FC5-BDBE-E9F0-CAA5ADB8624D}"/>
          </ac:picMkLst>
        </pc:picChg>
        <pc:picChg chg="del">
          <ac:chgData name="Arne Stockman" userId="1be3aaf4-e384-4a2e-9e35-3b5779941be6" providerId="ADAL" clId="{7C282664-3661-4385-B064-4831EF346100}" dt="2023-10-22T12:24:06.580" v="1767" actId="478"/>
          <ac:picMkLst>
            <pc:docMk/>
            <pc:sldMk cId="461434972" sldId="366"/>
            <ac:picMk id="9" creationId="{B1E54A77-E572-7A5B-AE0F-7C3913DFE739}"/>
          </ac:picMkLst>
        </pc:picChg>
        <pc:picChg chg="add mod">
          <ac:chgData name="Arne Stockman" userId="1be3aaf4-e384-4a2e-9e35-3b5779941be6" providerId="ADAL" clId="{7C282664-3661-4385-B064-4831EF346100}" dt="2023-10-22T12:24:11.540" v="1769" actId="1076"/>
          <ac:picMkLst>
            <pc:docMk/>
            <pc:sldMk cId="461434972" sldId="366"/>
            <ac:picMk id="12" creationId="{C53BD79A-05A5-9775-5544-DB095D510012}"/>
          </ac:picMkLst>
        </pc:picChg>
      </pc:sldChg>
      <pc:sldChg chg="addSp modSp add mod">
        <pc:chgData name="Arne Stockman" userId="1be3aaf4-e384-4a2e-9e35-3b5779941be6" providerId="ADAL" clId="{7C282664-3661-4385-B064-4831EF346100}" dt="2023-10-23T15:02:13.131" v="2613" actId="20577"/>
        <pc:sldMkLst>
          <pc:docMk/>
          <pc:sldMk cId="2043597598" sldId="367"/>
        </pc:sldMkLst>
        <pc:spChg chg="mod">
          <ac:chgData name="Arne Stockman" userId="1be3aaf4-e384-4a2e-9e35-3b5779941be6" providerId="ADAL" clId="{7C282664-3661-4385-B064-4831EF346100}" dt="2023-10-22T12:40:09.648" v="2168" actId="1076"/>
          <ac:spMkLst>
            <pc:docMk/>
            <pc:sldMk cId="2043597598" sldId="367"/>
            <ac:spMk id="2" creationId="{F8611C18-BCFF-E758-43D1-2F8309A12765}"/>
          </ac:spMkLst>
        </pc:spChg>
        <pc:spChg chg="mod">
          <ac:chgData name="Arne Stockman" userId="1be3aaf4-e384-4a2e-9e35-3b5779941be6" providerId="ADAL" clId="{7C282664-3661-4385-B064-4831EF346100}" dt="2023-10-22T12:34:26.496" v="2026" actId="14100"/>
          <ac:spMkLst>
            <pc:docMk/>
            <pc:sldMk cId="2043597598" sldId="367"/>
            <ac:spMk id="3" creationId="{8D6993DB-58B1-D158-9C90-B988B5CCE921}"/>
          </ac:spMkLst>
        </pc:spChg>
        <pc:spChg chg="add mod">
          <ac:chgData name="Arne Stockman" userId="1be3aaf4-e384-4a2e-9e35-3b5779941be6" providerId="ADAL" clId="{7C282664-3661-4385-B064-4831EF346100}" dt="2023-10-22T12:36:22.634" v="2165" actId="20577"/>
          <ac:spMkLst>
            <pc:docMk/>
            <pc:sldMk cId="2043597598" sldId="367"/>
            <ac:spMk id="4" creationId="{7840BDC0-AC15-3FA1-69E7-B9319C55CE92}"/>
          </ac:spMkLst>
        </pc:spChg>
        <pc:spChg chg="add mod">
          <ac:chgData name="Arne Stockman" userId="1be3aaf4-e384-4a2e-9e35-3b5779941be6" providerId="ADAL" clId="{7C282664-3661-4385-B064-4831EF346100}" dt="2023-10-23T15:02:13.131" v="2613" actId="20577"/>
          <ac:spMkLst>
            <pc:docMk/>
            <pc:sldMk cId="2043597598" sldId="367"/>
            <ac:spMk id="5" creationId="{E1AF2238-9F0B-3848-C470-5AE793D4AD11}"/>
          </ac:spMkLst>
        </pc:spChg>
      </pc:sldChg>
      <pc:sldChg chg="addSp delSp modSp add mod modAnim">
        <pc:chgData name="Arne Stockman" userId="1be3aaf4-e384-4a2e-9e35-3b5779941be6" providerId="ADAL" clId="{7C282664-3661-4385-B064-4831EF346100}" dt="2023-10-22T14:25:04.447" v="2489"/>
        <pc:sldMkLst>
          <pc:docMk/>
          <pc:sldMk cId="1676035047" sldId="368"/>
        </pc:sldMkLst>
        <pc:spChg chg="mod">
          <ac:chgData name="Arne Stockman" userId="1be3aaf4-e384-4a2e-9e35-3b5779941be6" providerId="ADAL" clId="{7C282664-3661-4385-B064-4831EF346100}" dt="2023-10-22T14:24:26.453" v="2476" actId="20577"/>
          <ac:spMkLst>
            <pc:docMk/>
            <pc:sldMk cId="1676035047" sldId="368"/>
            <ac:spMk id="11" creationId="{B9738B36-67ED-4725-782D-62194FA0E460}"/>
          </ac:spMkLst>
        </pc:spChg>
        <pc:spChg chg="mod">
          <ac:chgData name="Arne Stockman" userId="1be3aaf4-e384-4a2e-9e35-3b5779941be6" providerId="ADAL" clId="{7C282664-3661-4385-B064-4831EF346100}" dt="2023-10-22T14:24:43.792" v="2487" actId="14100"/>
          <ac:spMkLst>
            <pc:docMk/>
            <pc:sldMk cId="1676035047" sldId="368"/>
            <ac:spMk id="12" creationId="{6EF8E425-9F7E-5BDA-9208-25405204F1A2}"/>
          </ac:spMkLst>
        </pc:spChg>
        <pc:spChg chg="mod">
          <ac:chgData name="Arne Stockman" userId="1be3aaf4-e384-4a2e-9e35-3b5779941be6" providerId="ADAL" clId="{7C282664-3661-4385-B064-4831EF346100}" dt="2023-10-22T14:24:09.611" v="2467" actId="20577"/>
          <ac:spMkLst>
            <pc:docMk/>
            <pc:sldMk cId="1676035047" sldId="368"/>
            <ac:spMk id="16" creationId="{55C21EA3-F1A6-8605-1D5C-21EBE0BBC246}"/>
          </ac:spMkLst>
        </pc:spChg>
        <pc:picChg chg="add mod">
          <ac:chgData name="Arne Stockman" userId="1be3aaf4-e384-4a2e-9e35-3b5779941be6" providerId="ADAL" clId="{7C282664-3661-4385-B064-4831EF346100}" dt="2023-10-22T14:24:00.939" v="2459" actId="1076"/>
          <ac:picMkLst>
            <pc:docMk/>
            <pc:sldMk cId="1676035047" sldId="368"/>
            <ac:picMk id="3" creationId="{6845CE88-8B22-BF1D-4E23-2BDE16B3773C}"/>
          </ac:picMkLst>
        </pc:picChg>
        <pc:picChg chg="del">
          <ac:chgData name="Arne Stockman" userId="1be3aaf4-e384-4a2e-9e35-3b5779941be6" providerId="ADAL" clId="{7C282664-3661-4385-B064-4831EF346100}" dt="2023-10-22T14:23:58.579" v="2458" actId="478"/>
          <ac:picMkLst>
            <pc:docMk/>
            <pc:sldMk cId="1676035047" sldId="368"/>
            <ac:picMk id="18" creationId="{03F3F5E4-3EEF-DB80-FDC8-BFA5C77BCB7F}"/>
          </ac:picMkLst>
        </pc:picChg>
      </pc:sldChg>
      <pc:sldChg chg="addSp delSp modSp add mod modAnim">
        <pc:chgData name="Arne Stockman" userId="1be3aaf4-e384-4a2e-9e35-3b5779941be6" providerId="ADAL" clId="{7C282664-3661-4385-B064-4831EF346100}" dt="2023-10-22T15:08:45.484" v="2569"/>
        <pc:sldMkLst>
          <pc:docMk/>
          <pc:sldMk cId="3782831906" sldId="369"/>
        </pc:sldMkLst>
        <pc:spChg chg="mod">
          <ac:chgData name="Arne Stockman" userId="1be3aaf4-e384-4a2e-9e35-3b5779941be6" providerId="ADAL" clId="{7C282664-3661-4385-B064-4831EF346100}" dt="2023-10-22T15:08:29.944" v="2560" actId="20577"/>
          <ac:spMkLst>
            <pc:docMk/>
            <pc:sldMk cId="3782831906" sldId="369"/>
            <ac:spMk id="8" creationId="{52342F8A-6A4C-21BE-A836-F4EDA1752ED6}"/>
          </ac:spMkLst>
        </pc:spChg>
        <pc:spChg chg="mod">
          <ac:chgData name="Arne Stockman" userId="1be3aaf4-e384-4a2e-9e35-3b5779941be6" providerId="ADAL" clId="{7C282664-3661-4385-B064-4831EF346100}" dt="2023-10-22T15:06:59.481" v="2501" actId="20577"/>
          <ac:spMkLst>
            <pc:docMk/>
            <pc:sldMk cId="3782831906" sldId="369"/>
            <ac:spMk id="9" creationId="{CC962B4C-262C-DC62-1DFB-604A2F5723B2}"/>
          </ac:spMkLst>
        </pc:spChg>
        <pc:spChg chg="mod">
          <ac:chgData name="Arne Stockman" userId="1be3aaf4-e384-4a2e-9e35-3b5779941be6" providerId="ADAL" clId="{7C282664-3661-4385-B064-4831EF346100}" dt="2023-10-22T15:07:19.063" v="2505" actId="20577"/>
          <ac:spMkLst>
            <pc:docMk/>
            <pc:sldMk cId="3782831906" sldId="369"/>
            <ac:spMk id="10" creationId="{D94A8971-4BA2-152E-9848-52183BE74430}"/>
          </ac:spMkLst>
        </pc:spChg>
        <pc:spChg chg="mod">
          <ac:chgData name="Arne Stockman" userId="1be3aaf4-e384-4a2e-9e35-3b5779941be6" providerId="ADAL" clId="{7C282664-3661-4385-B064-4831EF346100}" dt="2023-10-22T15:07:35.826" v="2515" actId="14100"/>
          <ac:spMkLst>
            <pc:docMk/>
            <pc:sldMk cId="3782831906" sldId="369"/>
            <ac:spMk id="13" creationId="{AA657DDA-2705-5FAB-D8BE-729033E71D4C}"/>
          </ac:spMkLst>
        </pc:spChg>
        <pc:spChg chg="mod">
          <ac:chgData name="Arne Stockman" userId="1be3aaf4-e384-4a2e-9e35-3b5779941be6" providerId="ADAL" clId="{7C282664-3661-4385-B064-4831EF346100}" dt="2023-10-22T15:07:44.179" v="2524" actId="20577"/>
          <ac:spMkLst>
            <pc:docMk/>
            <pc:sldMk cId="3782831906" sldId="369"/>
            <ac:spMk id="14" creationId="{60DD0FDF-A66E-CE68-E891-783781A2C1D8}"/>
          </ac:spMkLst>
        </pc:spChg>
        <pc:spChg chg="mod">
          <ac:chgData name="Arne Stockman" userId="1be3aaf4-e384-4a2e-9e35-3b5779941be6" providerId="ADAL" clId="{7C282664-3661-4385-B064-4831EF346100}" dt="2023-10-22T15:08:01.221" v="2535" actId="14100"/>
          <ac:spMkLst>
            <pc:docMk/>
            <pc:sldMk cId="3782831906" sldId="369"/>
            <ac:spMk id="15" creationId="{85A602E5-7D8F-200C-AFB1-CE59D32FD83C}"/>
          </ac:spMkLst>
        </pc:spChg>
        <pc:spChg chg="mod">
          <ac:chgData name="Arne Stockman" userId="1be3aaf4-e384-4a2e-9e35-3b5779941be6" providerId="ADAL" clId="{7C282664-3661-4385-B064-4831EF346100}" dt="2023-10-22T15:08:08.798" v="2543" actId="20577"/>
          <ac:spMkLst>
            <pc:docMk/>
            <pc:sldMk cId="3782831906" sldId="369"/>
            <ac:spMk id="16" creationId="{55C21EA3-F1A6-8605-1D5C-21EBE0BBC246}"/>
          </ac:spMkLst>
        </pc:spChg>
        <pc:spChg chg="mod">
          <ac:chgData name="Arne Stockman" userId="1be3aaf4-e384-4a2e-9e35-3b5779941be6" providerId="ADAL" clId="{7C282664-3661-4385-B064-4831EF346100}" dt="2023-10-22T15:08:18.131" v="2551" actId="20577"/>
          <ac:spMkLst>
            <pc:docMk/>
            <pc:sldMk cId="3782831906" sldId="369"/>
            <ac:spMk id="17" creationId="{112414EF-C769-3697-3AB9-4D50C448C9F9}"/>
          </ac:spMkLst>
        </pc:spChg>
        <pc:picChg chg="del">
          <ac:chgData name="Arne Stockman" userId="1be3aaf4-e384-4a2e-9e35-3b5779941be6" providerId="ADAL" clId="{7C282664-3661-4385-B064-4831EF346100}" dt="2023-10-22T15:06:46.485" v="2492" actId="478"/>
          <ac:picMkLst>
            <pc:docMk/>
            <pc:sldMk cId="3782831906" sldId="369"/>
            <ac:picMk id="3" creationId="{6845CE88-8B22-BF1D-4E23-2BDE16B3773C}"/>
          </ac:picMkLst>
        </pc:picChg>
        <pc:picChg chg="add mod">
          <ac:chgData name="Arne Stockman" userId="1be3aaf4-e384-4a2e-9e35-3b5779941be6" providerId="ADAL" clId="{7C282664-3661-4385-B064-4831EF346100}" dt="2023-10-22T15:06:50.183" v="2493" actId="1076"/>
          <ac:picMkLst>
            <pc:docMk/>
            <pc:sldMk cId="3782831906" sldId="369"/>
            <ac:picMk id="4" creationId="{7BD94EEE-BD15-6A65-92D6-47A2F0DC3626}"/>
          </ac:picMkLst>
        </pc:picChg>
      </pc:sldChg>
      <pc:sldChg chg="add">
        <pc:chgData name="Arne Stockman" userId="1be3aaf4-e384-4a2e-9e35-3b5779941be6" providerId="ADAL" clId="{7C282664-3661-4385-B064-4831EF346100}" dt="2023-10-23T14:55:42.996" v="2572" actId="2890"/>
        <pc:sldMkLst>
          <pc:docMk/>
          <pc:sldMk cId="902650711" sldId="370"/>
        </pc:sldMkLst>
      </pc:sldChg>
    </pc:docChg>
  </pc:docChgLst>
  <pc:docChgLst>
    <pc:chgData name="Arne Stockman" userId="1be3aaf4-e384-4a2e-9e35-3b5779941be6" providerId="ADAL" clId="{E26593DA-1801-4A67-9104-4A914CDB7FDE}"/>
    <pc:docChg chg="undo custSel addSld delSld modSld sldOrd modSection">
      <pc:chgData name="Arne Stockman" userId="1be3aaf4-e384-4a2e-9e35-3b5779941be6" providerId="ADAL" clId="{E26593DA-1801-4A67-9104-4A914CDB7FDE}" dt="2023-09-04T10:52:25.557" v="5712" actId="20577"/>
      <pc:docMkLst>
        <pc:docMk/>
      </pc:docMkLst>
      <pc:sldChg chg="modSp mod">
        <pc:chgData name="Arne Stockman" userId="1be3aaf4-e384-4a2e-9e35-3b5779941be6" providerId="ADAL" clId="{E26593DA-1801-4A67-9104-4A914CDB7FDE}" dt="2023-09-02T11:49:11.121" v="115" actId="20577"/>
        <pc:sldMkLst>
          <pc:docMk/>
          <pc:sldMk cId="3356081429" sldId="256"/>
        </pc:sldMkLst>
        <pc:spChg chg="mod">
          <ac:chgData name="Arne Stockman" userId="1be3aaf4-e384-4a2e-9e35-3b5779941be6" providerId="ADAL" clId="{E26593DA-1801-4A67-9104-4A914CDB7FDE}" dt="2023-09-02T11:48:16.429" v="34" actId="20577"/>
          <ac:spMkLst>
            <pc:docMk/>
            <pc:sldMk cId="3356081429" sldId="256"/>
            <ac:spMk id="2" creationId="{B00AAAFE-973A-B210-782E-8A6AA684CE87}"/>
          </ac:spMkLst>
        </pc:spChg>
        <pc:spChg chg="mod">
          <ac:chgData name="Arne Stockman" userId="1be3aaf4-e384-4a2e-9e35-3b5779941be6" providerId="ADAL" clId="{E26593DA-1801-4A67-9104-4A914CDB7FDE}" dt="2023-09-02T11:49:11.121" v="115" actId="20577"/>
          <ac:spMkLst>
            <pc:docMk/>
            <pc:sldMk cId="3356081429" sldId="256"/>
            <ac:spMk id="3" creationId="{7C6A2D78-8E77-E2B9-675D-2743CEB7D5C2}"/>
          </ac:spMkLst>
        </pc:spChg>
      </pc:sldChg>
      <pc:sldChg chg="addSp delSp modSp mod delAnim">
        <pc:chgData name="Arne Stockman" userId="1be3aaf4-e384-4a2e-9e35-3b5779941be6" providerId="ADAL" clId="{E26593DA-1801-4A67-9104-4A914CDB7FDE}" dt="2023-09-04T08:52:18.662" v="4222" actId="20577"/>
        <pc:sldMkLst>
          <pc:docMk/>
          <pc:sldMk cId="3334363413" sldId="265"/>
        </pc:sldMkLst>
        <pc:spChg chg="del">
          <ac:chgData name="Arne Stockman" userId="1be3aaf4-e384-4a2e-9e35-3b5779941be6" providerId="ADAL" clId="{E26593DA-1801-4A67-9104-4A914CDB7FDE}" dt="2023-09-02T14:09:02.579" v="3173" actId="478"/>
          <ac:spMkLst>
            <pc:docMk/>
            <pc:sldMk cId="3334363413" sldId="265"/>
            <ac:spMk id="2" creationId="{82B69BE2-095D-6DFA-044E-BC566175BC50}"/>
          </ac:spMkLst>
        </pc:spChg>
        <pc:spChg chg="del mod">
          <ac:chgData name="Arne Stockman" userId="1be3aaf4-e384-4a2e-9e35-3b5779941be6" providerId="ADAL" clId="{E26593DA-1801-4A67-9104-4A914CDB7FDE}" dt="2023-09-02T14:08:59.669" v="3172" actId="478"/>
          <ac:spMkLst>
            <pc:docMk/>
            <pc:sldMk cId="3334363413" sldId="265"/>
            <ac:spMk id="3" creationId="{806C57C5-B650-A74B-0B79-9269E363AA4A}"/>
          </ac:spMkLst>
        </pc:spChg>
        <pc:spChg chg="del mod">
          <ac:chgData name="Arne Stockman" userId="1be3aaf4-e384-4a2e-9e35-3b5779941be6" providerId="ADAL" clId="{E26593DA-1801-4A67-9104-4A914CDB7FDE}" dt="2023-09-02T14:08:54.857" v="3170" actId="478"/>
          <ac:spMkLst>
            <pc:docMk/>
            <pc:sldMk cId="3334363413" sldId="265"/>
            <ac:spMk id="4" creationId="{3EB2491F-48EC-4A11-A729-443FB37B05FE}"/>
          </ac:spMkLst>
        </pc:spChg>
        <pc:spChg chg="add mod">
          <ac:chgData name="Arne Stockman" userId="1be3aaf4-e384-4a2e-9e35-3b5779941be6" providerId="ADAL" clId="{E26593DA-1801-4A67-9104-4A914CDB7FDE}" dt="2023-09-02T14:10:37.715" v="3194" actId="20577"/>
          <ac:spMkLst>
            <pc:docMk/>
            <pc:sldMk cId="3334363413" sldId="265"/>
            <ac:spMk id="5" creationId="{2F02921D-3A7D-0C68-2E30-A429CCDBE31E}"/>
          </ac:spMkLst>
        </pc:spChg>
        <pc:spChg chg="add del mod">
          <ac:chgData name="Arne Stockman" userId="1be3aaf4-e384-4a2e-9e35-3b5779941be6" providerId="ADAL" clId="{E26593DA-1801-4A67-9104-4A914CDB7FDE}" dt="2023-09-02T14:10:52.679" v="3196"/>
          <ac:spMkLst>
            <pc:docMk/>
            <pc:sldMk cId="3334363413" sldId="265"/>
            <ac:spMk id="6" creationId="{EC5C2400-8F71-51E1-C2AA-2BE79C311FAE}"/>
          </ac:spMkLst>
        </pc:spChg>
        <pc:spChg chg="add mod">
          <ac:chgData name="Arne Stockman" userId="1be3aaf4-e384-4a2e-9e35-3b5779941be6" providerId="ADAL" clId="{E26593DA-1801-4A67-9104-4A914CDB7FDE}" dt="2023-09-04T08:52:18.662" v="4222" actId="20577"/>
          <ac:spMkLst>
            <pc:docMk/>
            <pc:sldMk cId="3334363413" sldId="265"/>
            <ac:spMk id="7" creationId="{109A0B16-01A7-199D-BE23-B5EDE9D8A89B}"/>
          </ac:spMkLst>
        </pc:spChg>
      </pc:sldChg>
      <pc:sldChg chg="del">
        <pc:chgData name="Arne Stockman" userId="1be3aaf4-e384-4a2e-9e35-3b5779941be6" providerId="ADAL" clId="{E26593DA-1801-4A67-9104-4A914CDB7FDE}" dt="2023-09-04T09:23:04.510" v="5380" actId="47"/>
        <pc:sldMkLst>
          <pc:docMk/>
          <pc:sldMk cId="448178685" sldId="290"/>
        </pc:sldMkLst>
      </pc:sldChg>
      <pc:sldChg chg="modSp mod">
        <pc:chgData name="Arne Stockman" userId="1be3aaf4-e384-4a2e-9e35-3b5779941be6" providerId="ADAL" clId="{E26593DA-1801-4A67-9104-4A914CDB7FDE}" dt="2023-09-04T08:49:16.692" v="4196" actId="20577"/>
        <pc:sldMkLst>
          <pc:docMk/>
          <pc:sldMk cId="2646835127" sldId="306"/>
        </pc:sldMkLst>
        <pc:spChg chg="mod">
          <ac:chgData name="Arne Stockman" userId="1be3aaf4-e384-4a2e-9e35-3b5779941be6" providerId="ADAL" clId="{E26593DA-1801-4A67-9104-4A914CDB7FDE}" dt="2023-09-02T11:50:32.985" v="128" actId="20577"/>
          <ac:spMkLst>
            <pc:docMk/>
            <pc:sldMk cId="2646835127" sldId="306"/>
            <ac:spMk id="2" creationId="{352F332E-CE59-CBB3-9132-C669B3899CC1}"/>
          </ac:spMkLst>
        </pc:spChg>
        <pc:spChg chg="mod">
          <ac:chgData name="Arne Stockman" userId="1be3aaf4-e384-4a2e-9e35-3b5779941be6" providerId="ADAL" clId="{E26593DA-1801-4A67-9104-4A914CDB7FDE}" dt="2023-09-04T08:49:16.692" v="4196" actId="20577"/>
          <ac:spMkLst>
            <pc:docMk/>
            <pc:sldMk cId="2646835127" sldId="306"/>
            <ac:spMk id="3" creationId="{285D5BAC-A79E-13BC-205F-9DA7A4919842}"/>
          </ac:spMkLst>
        </pc:spChg>
      </pc:sldChg>
      <pc:sldChg chg="modSp mod">
        <pc:chgData name="Arne Stockman" userId="1be3aaf4-e384-4a2e-9e35-3b5779941be6" providerId="ADAL" clId="{E26593DA-1801-4A67-9104-4A914CDB7FDE}" dt="2023-09-02T12:21:28.468" v="1425" actId="20577"/>
        <pc:sldMkLst>
          <pc:docMk/>
          <pc:sldMk cId="383028095" sldId="317"/>
        </pc:sldMkLst>
        <pc:spChg chg="mod">
          <ac:chgData name="Arne Stockman" userId="1be3aaf4-e384-4a2e-9e35-3b5779941be6" providerId="ADAL" clId="{E26593DA-1801-4A67-9104-4A914CDB7FDE}" dt="2023-09-02T12:10:50.990" v="740" actId="20577"/>
          <ac:spMkLst>
            <pc:docMk/>
            <pc:sldMk cId="383028095" sldId="317"/>
            <ac:spMk id="2" creationId="{F8611C18-BCFF-E758-43D1-2F8309A12765}"/>
          </ac:spMkLst>
        </pc:spChg>
        <pc:spChg chg="mod">
          <ac:chgData name="Arne Stockman" userId="1be3aaf4-e384-4a2e-9e35-3b5779941be6" providerId="ADAL" clId="{E26593DA-1801-4A67-9104-4A914CDB7FDE}" dt="2023-09-02T12:21:28.468" v="1425" actId="20577"/>
          <ac:spMkLst>
            <pc:docMk/>
            <pc:sldMk cId="383028095" sldId="317"/>
            <ac:spMk id="3" creationId="{8D6993DB-58B1-D158-9C90-B988B5CCE921}"/>
          </ac:spMkLst>
        </pc:spChg>
      </pc:sldChg>
      <pc:sldChg chg="addSp delSp modSp mod ord">
        <pc:chgData name="Arne Stockman" userId="1be3aaf4-e384-4a2e-9e35-3b5779941be6" providerId="ADAL" clId="{E26593DA-1801-4A67-9104-4A914CDB7FDE}" dt="2023-09-02T14:05:18.477" v="3168" actId="20577"/>
        <pc:sldMkLst>
          <pc:docMk/>
          <pc:sldMk cId="2147181590" sldId="325"/>
        </pc:sldMkLst>
        <pc:spChg chg="del mod">
          <ac:chgData name="Arne Stockman" userId="1be3aaf4-e384-4a2e-9e35-3b5779941be6" providerId="ADAL" clId="{E26593DA-1801-4A67-9104-4A914CDB7FDE}" dt="2023-09-02T14:03:10.657" v="3087" actId="478"/>
          <ac:spMkLst>
            <pc:docMk/>
            <pc:sldMk cId="2147181590" sldId="325"/>
            <ac:spMk id="2" creationId="{D6735647-410A-4E97-0554-FF4F2FBFD9A3}"/>
          </ac:spMkLst>
        </pc:spChg>
        <pc:spChg chg="del mod">
          <ac:chgData name="Arne Stockman" userId="1be3aaf4-e384-4a2e-9e35-3b5779941be6" providerId="ADAL" clId="{E26593DA-1801-4A67-9104-4A914CDB7FDE}" dt="2023-09-02T14:03:07.592" v="3086" actId="478"/>
          <ac:spMkLst>
            <pc:docMk/>
            <pc:sldMk cId="2147181590" sldId="325"/>
            <ac:spMk id="3" creationId="{16D9A302-FA2C-8114-3247-45AA3836B36B}"/>
          </ac:spMkLst>
        </pc:spChg>
        <pc:spChg chg="add del mod">
          <ac:chgData name="Arne Stockman" userId="1be3aaf4-e384-4a2e-9e35-3b5779941be6" providerId="ADAL" clId="{E26593DA-1801-4A67-9104-4A914CDB7FDE}" dt="2023-09-02T14:03:17.929" v="3088" actId="22"/>
          <ac:spMkLst>
            <pc:docMk/>
            <pc:sldMk cId="2147181590" sldId="325"/>
            <ac:spMk id="5" creationId="{2F3684B5-04A8-2A75-E110-47EC3E760AEB}"/>
          </ac:spMkLst>
        </pc:spChg>
        <pc:spChg chg="add mod">
          <ac:chgData name="Arne Stockman" userId="1be3aaf4-e384-4a2e-9e35-3b5779941be6" providerId="ADAL" clId="{E26593DA-1801-4A67-9104-4A914CDB7FDE}" dt="2023-09-02T14:03:56.202" v="3105" actId="20577"/>
          <ac:spMkLst>
            <pc:docMk/>
            <pc:sldMk cId="2147181590" sldId="325"/>
            <ac:spMk id="7" creationId="{DCE2B4A2-BED8-7D89-FA3C-F8EDB7C11157}"/>
          </ac:spMkLst>
        </pc:spChg>
        <pc:spChg chg="add mod">
          <ac:chgData name="Arne Stockman" userId="1be3aaf4-e384-4a2e-9e35-3b5779941be6" providerId="ADAL" clId="{E26593DA-1801-4A67-9104-4A914CDB7FDE}" dt="2023-09-02T14:05:18.477" v="3168" actId="20577"/>
          <ac:spMkLst>
            <pc:docMk/>
            <pc:sldMk cId="2147181590" sldId="325"/>
            <ac:spMk id="10" creationId="{EEB85D87-5F36-A0C4-F8C3-05C14EB2CCC9}"/>
          </ac:spMkLst>
        </pc:spChg>
        <pc:picChg chg="add mod ord">
          <ac:chgData name="Arne Stockman" userId="1be3aaf4-e384-4a2e-9e35-3b5779941be6" providerId="ADAL" clId="{E26593DA-1801-4A67-9104-4A914CDB7FDE}" dt="2023-09-02T14:03:25.919" v="3090" actId="1076"/>
          <ac:picMkLst>
            <pc:docMk/>
            <pc:sldMk cId="2147181590" sldId="325"/>
            <ac:picMk id="9" creationId="{DBE51DB2-8C39-2239-EEC1-858A63E98AF7}"/>
          </ac:picMkLst>
        </pc:picChg>
      </pc:sldChg>
      <pc:sldChg chg="modSp mod">
        <pc:chgData name="Arne Stockman" userId="1be3aaf4-e384-4a2e-9e35-3b5779941be6" providerId="ADAL" clId="{E26593DA-1801-4A67-9104-4A914CDB7FDE}" dt="2023-09-04T09:16:08.782" v="5097" actId="20577"/>
        <pc:sldMkLst>
          <pc:docMk/>
          <pc:sldMk cId="2824708267" sldId="326"/>
        </pc:sldMkLst>
        <pc:spChg chg="mod">
          <ac:chgData name="Arne Stockman" userId="1be3aaf4-e384-4a2e-9e35-3b5779941be6" providerId="ADAL" clId="{E26593DA-1801-4A67-9104-4A914CDB7FDE}" dt="2023-09-02T13:16:54.992" v="2180" actId="20577"/>
          <ac:spMkLst>
            <pc:docMk/>
            <pc:sldMk cId="2824708267" sldId="326"/>
            <ac:spMk id="2" creationId="{87ECE40F-60FD-CB28-1173-863A8E9D361F}"/>
          </ac:spMkLst>
        </pc:spChg>
        <pc:spChg chg="mod">
          <ac:chgData name="Arne Stockman" userId="1be3aaf4-e384-4a2e-9e35-3b5779941be6" providerId="ADAL" clId="{E26593DA-1801-4A67-9104-4A914CDB7FDE}" dt="2023-09-04T09:16:08.782" v="5097" actId="20577"/>
          <ac:spMkLst>
            <pc:docMk/>
            <pc:sldMk cId="2824708267" sldId="326"/>
            <ac:spMk id="3" creationId="{7E17ABB9-5DEB-7020-BEB5-A65D187544ED}"/>
          </ac:spMkLst>
        </pc:spChg>
      </pc:sldChg>
      <pc:sldChg chg="addSp delSp modSp mod modAnim">
        <pc:chgData name="Arne Stockman" userId="1be3aaf4-e384-4a2e-9e35-3b5779941be6" providerId="ADAL" clId="{E26593DA-1801-4A67-9104-4A914CDB7FDE}" dt="2023-09-02T15:41:31.106" v="4127"/>
        <pc:sldMkLst>
          <pc:docMk/>
          <pc:sldMk cId="136462447" sldId="327"/>
        </pc:sldMkLst>
        <pc:spChg chg="mod">
          <ac:chgData name="Arne Stockman" userId="1be3aaf4-e384-4a2e-9e35-3b5779941be6" providerId="ADAL" clId="{E26593DA-1801-4A67-9104-4A914CDB7FDE}" dt="2023-09-02T14:49:44.561" v="3977" actId="20577"/>
          <ac:spMkLst>
            <pc:docMk/>
            <pc:sldMk cId="136462447" sldId="327"/>
            <ac:spMk id="2" creationId="{778B8DC2-5A1B-3FD4-E668-9FD4C87206B4}"/>
          </ac:spMkLst>
        </pc:spChg>
        <pc:spChg chg="add mod">
          <ac:chgData name="Arne Stockman" userId="1be3aaf4-e384-4a2e-9e35-3b5779941be6" providerId="ADAL" clId="{E26593DA-1801-4A67-9104-4A914CDB7FDE}" dt="2023-09-02T14:51:41.758" v="4097" actId="20577"/>
          <ac:spMkLst>
            <pc:docMk/>
            <pc:sldMk cId="136462447" sldId="327"/>
            <ac:spMk id="5" creationId="{E7D79F9D-D889-3251-C084-C6DF9708D19B}"/>
          </ac:spMkLst>
        </pc:spChg>
        <pc:spChg chg="add mod">
          <ac:chgData name="Arne Stockman" userId="1be3aaf4-e384-4a2e-9e35-3b5779941be6" providerId="ADAL" clId="{E26593DA-1801-4A67-9104-4A914CDB7FDE}" dt="2023-09-02T15:39:25.926" v="4118" actId="1076"/>
          <ac:spMkLst>
            <pc:docMk/>
            <pc:sldMk cId="136462447" sldId="327"/>
            <ac:spMk id="10" creationId="{4A5A4DF4-ADE7-7323-00DE-A1B2CAAA3E86}"/>
          </ac:spMkLst>
        </pc:spChg>
        <pc:spChg chg="add mod">
          <ac:chgData name="Arne Stockman" userId="1be3aaf4-e384-4a2e-9e35-3b5779941be6" providerId="ADAL" clId="{E26593DA-1801-4A67-9104-4A914CDB7FDE}" dt="2023-09-02T15:39:41.015" v="4121" actId="20577"/>
          <ac:spMkLst>
            <pc:docMk/>
            <pc:sldMk cId="136462447" sldId="327"/>
            <ac:spMk id="11" creationId="{59F1AA5A-71FB-D502-2D05-64222214C6A6}"/>
          </ac:spMkLst>
        </pc:spChg>
        <pc:graphicFrameChg chg="del modGraphic">
          <ac:chgData name="Arne Stockman" userId="1be3aaf4-e384-4a2e-9e35-3b5779941be6" providerId="ADAL" clId="{E26593DA-1801-4A67-9104-4A914CDB7FDE}" dt="2023-09-02T14:50:11.167" v="3979" actId="478"/>
          <ac:graphicFrameMkLst>
            <pc:docMk/>
            <pc:sldMk cId="136462447" sldId="327"/>
            <ac:graphicFrameMk id="4" creationId="{D4902FC8-5012-6844-922A-F5B1631F815C}"/>
          </ac:graphicFrameMkLst>
        </pc:graphicFrameChg>
        <pc:picChg chg="add mod">
          <ac:chgData name="Arne Stockman" userId="1be3aaf4-e384-4a2e-9e35-3b5779941be6" providerId="ADAL" clId="{E26593DA-1801-4A67-9104-4A914CDB7FDE}" dt="2023-09-02T15:15:23.035" v="4099" actId="1076"/>
          <ac:picMkLst>
            <pc:docMk/>
            <pc:sldMk cId="136462447" sldId="327"/>
            <ac:picMk id="7" creationId="{64D8EA64-56A4-B282-BAFA-4926AC8F46C6}"/>
          </ac:picMkLst>
        </pc:picChg>
        <pc:picChg chg="add mod">
          <ac:chgData name="Arne Stockman" userId="1be3aaf4-e384-4a2e-9e35-3b5779941be6" providerId="ADAL" clId="{E26593DA-1801-4A67-9104-4A914CDB7FDE}" dt="2023-09-02T15:16:04.546" v="4101" actId="1076"/>
          <ac:picMkLst>
            <pc:docMk/>
            <pc:sldMk cId="136462447" sldId="327"/>
            <ac:picMk id="9" creationId="{3ED15208-490C-0DC3-91A6-0DED1CBBA469}"/>
          </ac:picMkLst>
        </pc:picChg>
      </pc:sldChg>
      <pc:sldChg chg="delSp modSp del mod ord delAnim">
        <pc:chgData name="Arne Stockman" userId="1be3aaf4-e384-4a2e-9e35-3b5779941be6" providerId="ADAL" clId="{E26593DA-1801-4A67-9104-4A914CDB7FDE}" dt="2023-09-04T09:23:19.434" v="5383" actId="47"/>
        <pc:sldMkLst>
          <pc:docMk/>
          <pc:sldMk cId="2525975319" sldId="328"/>
        </pc:sldMkLst>
        <pc:spChg chg="del mod">
          <ac:chgData name="Arne Stockman" userId="1be3aaf4-e384-4a2e-9e35-3b5779941be6" providerId="ADAL" clId="{E26593DA-1801-4A67-9104-4A914CDB7FDE}" dt="2023-09-04T08:54:48.677" v="4225" actId="478"/>
          <ac:spMkLst>
            <pc:docMk/>
            <pc:sldMk cId="2525975319" sldId="328"/>
            <ac:spMk id="2" creationId="{82B69BE2-095D-6DFA-044E-BC566175BC50}"/>
          </ac:spMkLst>
        </pc:spChg>
        <pc:spChg chg="del">
          <ac:chgData name="Arne Stockman" userId="1be3aaf4-e384-4a2e-9e35-3b5779941be6" providerId="ADAL" clId="{E26593DA-1801-4A67-9104-4A914CDB7FDE}" dt="2023-09-04T08:54:51.971" v="4226" actId="478"/>
          <ac:spMkLst>
            <pc:docMk/>
            <pc:sldMk cId="2525975319" sldId="328"/>
            <ac:spMk id="3" creationId="{806C57C5-B650-A74B-0B79-9269E363AA4A}"/>
          </ac:spMkLst>
        </pc:spChg>
        <pc:spChg chg="del mod">
          <ac:chgData name="Arne Stockman" userId="1be3aaf4-e384-4a2e-9e35-3b5779941be6" providerId="ADAL" clId="{E26593DA-1801-4A67-9104-4A914CDB7FDE}" dt="2023-09-04T08:54:55.139" v="4227" actId="478"/>
          <ac:spMkLst>
            <pc:docMk/>
            <pc:sldMk cId="2525975319" sldId="328"/>
            <ac:spMk id="4" creationId="{3EB2491F-48EC-4A11-A729-443FB37B05FE}"/>
          </ac:spMkLst>
        </pc:spChg>
        <pc:spChg chg="del">
          <ac:chgData name="Arne Stockman" userId="1be3aaf4-e384-4a2e-9e35-3b5779941be6" providerId="ADAL" clId="{E26593DA-1801-4A67-9104-4A914CDB7FDE}" dt="2023-09-04T08:54:57.159" v="4228" actId="478"/>
          <ac:spMkLst>
            <pc:docMk/>
            <pc:sldMk cId="2525975319" sldId="328"/>
            <ac:spMk id="5" creationId="{EB837F99-60DD-1396-77D8-E123D4B5C2A5}"/>
          </ac:spMkLst>
        </pc:spChg>
      </pc:sldChg>
      <pc:sldChg chg="del">
        <pc:chgData name="Arne Stockman" userId="1be3aaf4-e384-4a2e-9e35-3b5779941be6" providerId="ADAL" clId="{E26593DA-1801-4A67-9104-4A914CDB7FDE}" dt="2023-09-04T09:23:04.510" v="5380" actId="47"/>
        <pc:sldMkLst>
          <pc:docMk/>
          <pc:sldMk cId="2997157623" sldId="329"/>
        </pc:sldMkLst>
      </pc:sldChg>
      <pc:sldChg chg="del">
        <pc:chgData name="Arne Stockman" userId="1be3aaf4-e384-4a2e-9e35-3b5779941be6" providerId="ADAL" clId="{E26593DA-1801-4A67-9104-4A914CDB7FDE}" dt="2023-09-04T09:23:04.510" v="5380" actId="47"/>
        <pc:sldMkLst>
          <pc:docMk/>
          <pc:sldMk cId="1682082478" sldId="330"/>
        </pc:sldMkLst>
      </pc:sldChg>
      <pc:sldChg chg="del">
        <pc:chgData name="Arne Stockman" userId="1be3aaf4-e384-4a2e-9e35-3b5779941be6" providerId="ADAL" clId="{E26593DA-1801-4A67-9104-4A914CDB7FDE}" dt="2023-09-04T09:23:04.510" v="5380" actId="47"/>
        <pc:sldMkLst>
          <pc:docMk/>
          <pc:sldMk cId="405485447" sldId="331"/>
        </pc:sldMkLst>
      </pc:sldChg>
      <pc:sldChg chg="del">
        <pc:chgData name="Arne Stockman" userId="1be3aaf4-e384-4a2e-9e35-3b5779941be6" providerId="ADAL" clId="{E26593DA-1801-4A67-9104-4A914CDB7FDE}" dt="2023-09-04T09:23:04.510" v="5380" actId="47"/>
        <pc:sldMkLst>
          <pc:docMk/>
          <pc:sldMk cId="2657082860" sldId="332"/>
        </pc:sldMkLst>
      </pc:sldChg>
      <pc:sldChg chg="add del">
        <pc:chgData name="Arne Stockman" userId="1be3aaf4-e384-4a2e-9e35-3b5779941be6" providerId="ADAL" clId="{E26593DA-1801-4A67-9104-4A914CDB7FDE}" dt="2023-09-04T09:23:25.824" v="5384" actId="47"/>
        <pc:sldMkLst>
          <pc:docMk/>
          <pc:sldMk cId="1917838669" sldId="333"/>
        </pc:sldMkLst>
      </pc:sldChg>
      <pc:sldChg chg="add del">
        <pc:chgData name="Arne Stockman" userId="1be3aaf4-e384-4a2e-9e35-3b5779941be6" providerId="ADAL" clId="{E26593DA-1801-4A67-9104-4A914CDB7FDE}" dt="2023-09-04T09:23:25.824" v="5384" actId="47"/>
        <pc:sldMkLst>
          <pc:docMk/>
          <pc:sldMk cId="1186446612" sldId="334"/>
        </pc:sldMkLst>
      </pc:sldChg>
      <pc:sldChg chg="modSp add mod">
        <pc:chgData name="Arne Stockman" userId="1be3aaf4-e384-4a2e-9e35-3b5779941be6" providerId="ADAL" clId="{E26593DA-1801-4A67-9104-4A914CDB7FDE}" dt="2023-09-04T10:52:25.557" v="5712" actId="20577"/>
        <pc:sldMkLst>
          <pc:docMk/>
          <pc:sldMk cId="2491330736" sldId="335"/>
        </pc:sldMkLst>
        <pc:spChg chg="mod">
          <ac:chgData name="Arne Stockman" userId="1be3aaf4-e384-4a2e-9e35-3b5779941be6" providerId="ADAL" clId="{E26593DA-1801-4A67-9104-4A914CDB7FDE}" dt="2023-09-04T09:03:21.713" v="4634" actId="20577"/>
          <ac:spMkLst>
            <pc:docMk/>
            <pc:sldMk cId="2491330736" sldId="335"/>
            <ac:spMk id="5" creationId="{2F02921D-3A7D-0C68-2E30-A429CCDBE31E}"/>
          </ac:spMkLst>
        </pc:spChg>
        <pc:spChg chg="mod">
          <ac:chgData name="Arne Stockman" userId="1be3aaf4-e384-4a2e-9e35-3b5779941be6" providerId="ADAL" clId="{E26593DA-1801-4A67-9104-4A914CDB7FDE}" dt="2023-09-04T10:52:25.557" v="5712" actId="20577"/>
          <ac:spMkLst>
            <pc:docMk/>
            <pc:sldMk cId="2491330736" sldId="335"/>
            <ac:spMk id="7" creationId="{109A0B16-01A7-199D-BE23-B5EDE9D8A89B}"/>
          </ac:spMkLst>
        </pc:spChg>
      </pc:sldChg>
      <pc:sldChg chg="delSp modSp add del mod delAnim">
        <pc:chgData name="Arne Stockman" userId="1be3aaf4-e384-4a2e-9e35-3b5779941be6" providerId="ADAL" clId="{E26593DA-1801-4A67-9104-4A914CDB7FDE}" dt="2023-09-04T10:50:56.673" v="5665" actId="20577"/>
        <pc:sldMkLst>
          <pc:docMk/>
          <pc:sldMk cId="1067609375" sldId="336"/>
        </pc:sldMkLst>
        <pc:spChg chg="mod">
          <ac:chgData name="Arne Stockman" userId="1be3aaf4-e384-4a2e-9e35-3b5779941be6" providerId="ADAL" clId="{E26593DA-1801-4A67-9104-4A914CDB7FDE}" dt="2023-09-04T10:50:56.673" v="5665" actId="20577"/>
          <ac:spMkLst>
            <pc:docMk/>
            <pc:sldMk cId="1067609375" sldId="336"/>
            <ac:spMk id="5" creationId="{E7D79F9D-D889-3251-C084-C6DF9708D19B}"/>
          </ac:spMkLst>
        </pc:spChg>
        <pc:spChg chg="del">
          <ac:chgData name="Arne Stockman" userId="1be3aaf4-e384-4a2e-9e35-3b5779941be6" providerId="ADAL" clId="{E26593DA-1801-4A67-9104-4A914CDB7FDE}" dt="2023-09-04T09:18:45.946" v="5101" actId="478"/>
          <ac:spMkLst>
            <pc:docMk/>
            <pc:sldMk cId="1067609375" sldId="336"/>
            <ac:spMk id="10" creationId="{4A5A4DF4-ADE7-7323-00DE-A1B2CAAA3E86}"/>
          </ac:spMkLst>
        </pc:spChg>
        <pc:spChg chg="del">
          <ac:chgData name="Arne Stockman" userId="1be3aaf4-e384-4a2e-9e35-3b5779941be6" providerId="ADAL" clId="{E26593DA-1801-4A67-9104-4A914CDB7FDE}" dt="2023-09-04T09:18:48.828" v="5102" actId="478"/>
          <ac:spMkLst>
            <pc:docMk/>
            <pc:sldMk cId="1067609375" sldId="336"/>
            <ac:spMk id="11" creationId="{59F1AA5A-71FB-D502-2D05-64222214C6A6}"/>
          </ac:spMkLst>
        </pc:spChg>
        <pc:picChg chg="del">
          <ac:chgData name="Arne Stockman" userId="1be3aaf4-e384-4a2e-9e35-3b5779941be6" providerId="ADAL" clId="{E26593DA-1801-4A67-9104-4A914CDB7FDE}" dt="2023-09-04T09:18:42.892" v="5100" actId="478"/>
          <ac:picMkLst>
            <pc:docMk/>
            <pc:sldMk cId="1067609375" sldId="336"/>
            <ac:picMk id="7" creationId="{64D8EA64-56A4-B282-BAFA-4926AC8F46C6}"/>
          </ac:picMkLst>
        </pc:picChg>
        <pc:picChg chg="del">
          <ac:chgData name="Arne Stockman" userId="1be3aaf4-e384-4a2e-9e35-3b5779941be6" providerId="ADAL" clId="{E26593DA-1801-4A67-9104-4A914CDB7FDE}" dt="2023-09-04T09:18:51.236" v="5103" actId="478"/>
          <ac:picMkLst>
            <pc:docMk/>
            <pc:sldMk cId="1067609375" sldId="336"/>
            <ac:picMk id="9" creationId="{3ED15208-490C-0DC3-91A6-0DED1CBBA469}"/>
          </ac:picMkLst>
        </pc:picChg>
      </pc:sldChg>
    </pc:docChg>
  </pc:docChgLst>
  <pc:docChgLst>
    <pc:chgData name="Arne Stockman" userId="1be3aaf4-e384-4a2e-9e35-3b5779941be6" providerId="ADAL" clId="{95B57842-0CB5-474F-9358-913ADE81F80A}"/>
    <pc:docChg chg="undo custSel addSld delSld modSld sldOrd modSection">
      <pc:chgData name="Arne Stockman" userId="1be3aaf4-e384-4a2e-9e35-3b5779941be6" providerId="ADAL" clId="{95B57842-0CB5-474F-9358-913ADE81F80A}" dt="2023-09-14T09:14:48.834" v="3769" actId="20577"/>
      <pc:docMkLst>
        <pc:docMk/>
      </pc:docMkLst>
      <pc:sldChg chg="modSp mod">
        <pc:chgData name="Arne Stockman" userId="1be3aaf4-e384-4a2e-9e35-3b5779941be6" providerId="ADAL" clId="{95B57842-0CB5-474F-9358-913ADE81F80A}" dt="2023-09-09T18:46:19.388" v="38" actId="20577"/>
        <pc:sldMkLst>
          <pc:docMk/>
          <pc:sldMk cId="3356081429" sldId="256"/>
        </pc:sldMkLst>
        <pc:spChg chg="mod">
          <ac:chgData name="Arne Stockman" userId="1be3aaf4-e384-4a2e-9e35-3b5779941be6" providerId="ADAL" clId="{95B57842-0CB5-474F-9358-913ADE81F80A}" dt="2023-09-09T18:45:59.687" v="9" actId="20577"/>
          <ac:spMkLst>
            <pc:docMk/>
            <pc:sldMk cId="3356081429" sldId="256"/>
            <ac:spMk id="2" creationId="{B00AAAFE-973A-B210-782E-8A6AA684CE87}"/>
          </ac:spMkLst>
        </pc:spChg>
        <pc:spChg chg="mod">
          <ac:chgData name="Arne Stockman" userId="1be3aaf4-e384-4a2e-9e35-3b5779941be6" providerId="ADAL" clId="{95B57842-0CB5-474F-9358-913ADE81F80A}" dt="2023-09-09T18:46:19.388" v="38" actId="20577"/>
          <ac:spMkLst>
            <pc:docMk/>
            <pc:sldMk cId="3356081429" sldId="256"/>
            <ac:spMk id="3" creationId="{7C6A2D78-8E77-E2B9-675D-2743CEB7D5C2}"/>
          </ac:spMkLst>
        </pc:spChg>
      </pc:sldChg>
      <pc:sldChg chg="del">
        <pc:chgData name="Arne Stockman" userId="1be3aaf4-e384-4a2e-9e35-3b5779941be6" providerId="ADAL" clId="{95B57842-0CB5-474F-9358-913ADE81F80A}" dt="2023-09-09T19:45:45.335" v="1342" actId="2696"/>
        <pc:sldMkLst>
          <pc:docMk/>
          <pc:sldMk cId="3334363413" sldId="265"/>
        </pc:sldMkLst>
      </pc:sldChg>
      <pc:sldChg chg="modSp mod">
        <pc:chgData name="Arne Stockman" userId="1be3aaf4-e384-4a2e-9e35-3b5779941be6" providerId="ADAL" clId="{95B57842-0CB5-474F-9358-913ADE81F80A}" dt="2023-09-09T19:36:12.159" v="1283" actId="21"/>
        <pc:sldMkLst>
          <pc:docMk/>
          <pc:sldMk cId="2646835127" sldId="306"/>
        </pc:sldMkLst>
        <pc:spChg chg="mod">
          <ac:chgData name="Arne Stockman" userId="1be3aaf4-e384-4a2e-9e35-3b5779941be6" providerId="ADAL" clId="{95B57842-0CB5-474F-9358-913ADE81F80A}" dt="2023-09-09T18:47:40.111" v="48" actId="20577"/>
          <ac:spMkLst>
            <pc:docMk/>
            <pc:sldMk cId="2646835127" sldId="306"/>
            <ac:spMk id="2" creationId="{352F332E-CE59-CBB3-9132-C669B3899CC1}"/>
          </ac:spMkLst>
        </pc:spChg>
        <pc:spChg chg="mod">
          <ac:chgData name="Arne Stockman" userId="1be3aaf4-e384-4a2e-9e35-3b5779941be6" providerId="ADAL" clId="{95B57842-0CB5-474F-9358-913ADE81F80A}" dt="2023-09-09T19:36:12.159" v="1283" actId="21"/>
          <ac:spMkLst>
            <pc:docMk/>
            <pc:sldMk cId="2646835127" sldId="306"/>
            <ac:spMk id="3" creationId="{285D5BAC-A79E-13BC-205F-9DA7A4919842}"/>
          </ac:spMkLst>
        </pc:spChg>
      </pc:sldChg>
      <pc:sldChg chg="modSp mod">
        <pc:chgData name="Arne Stockman" userId="1be3aaf4-e384-4a2e-9e35-3b5779941be6" providerId="ADAL" clId="{95B57842-0CB5-474F-9358-913ADE81F80A}" dt="2023-09-11T13:23:30.866" v="2998" actId="1076"/>
        <pc:sldMkLst>
          <pc:docMk/>
          <pc:sldMk cId="383028095" sldId="317"/>
        </pc:sldMkLst>
        <pc:spChg chg="mod">
          <ac:chgData name="Arne Stockman" userId="1be3aaf4-e384-4a2e-9e35-3b5779941be6" providerId="ADAL" clId="{95B57842-0CB5-474F-9358-913ADE81F80A}" dt="2023-09-11T13:23:30.866" v="2998" actId="1076"/>
          <ac:spMkLst>
            <pc:docMk/>
            <pc:sldMk cId="383028095" sldId="317"/>
            <ac:spMk id="2" creationId="{F8611C18-BCFF-E758-43D1-2F8309A12765}"/>
          </ac:spMkLst>
        </pc:spChg>
        <pc:spChg chg="mod">
          <ac:chgData name="Arne Stockman" userId="1be3aaf4-e384-4a2e-9e35-3b5779941be6" providerId="ADAL" clId="{95B57842-0CB5-474F-9358-913ADE81F80A}" dt="2023-09-11T11:28:59.671" v="2624" actId="20577"/>
          <ac:spMkLst>
            <pc:docMk/>
            <pc:sldMk cId="383028095" sldId="317"/>
            <ac:spMk id="3" creationId="{8D6993DB-58B1-D158-9C90-B988B5CCE921}"/>
          </ac:spMkLst>
        </pc:spChg>
      </pc:sldChg>
      <pc:sldChg chg="del">
        <pc:chgData name="Arne Stockman" userId="1be3aaf4-e384-4a2e-9e35-3b5779941be6" providerId="ADAL" clId="{95B57842-0CB5-474F-9358-913ADE81F80A}" dt="2023-09-09T19:45:38.429" v="1341" actId="2696"/>
        <pc:sldMkLst>
          <pc:docMk/>
          <pc:sldMk cId="2147181590" sldId="325"/>
        </pc:sldMkLst>
      </pc:sldChg>
      <pc:sldChg chg="addSp modSp mod">
        <pc:chgData name="Arne Stockman" userId="1be3aaf4-e384-4a2e-9e35-3b5779941be6" providerId="ADAL" clId="{95B57842-0CB5-474F-9358-913ADE81F80A}" dt="2023-09-11T13:11:27.456" v="2874" actId="20577"/>
        <pc:sldMkLst>
          <pc:docMk/>
          <pc:sldMk cId="2824708267" sldId="326"/>
        </pc:sldMkLst>
        <pc:spChg chg="mod">
          <ac:chgData name="Arne Stockman" userId="1be3aaf4-e384-4a2e-9e35-3b5779941be6" providerId="ADAL" clId="{95B57842-0CB5-474F-9358-913ADE81F80A}" dt="2023-09-09T20:54:43.716" v="1389" actId="20577"/>
          <ac:spMkLst>
            <pc:docMk/>
            <pc:sldMk cId="2824708267" sldId="326"/>
            <ac:spMk id="2" creationId="{87ECE40F-60FD-CB28-1173-863A8E9D361F}"/>
          </ac:spMkLst>
        </pc:spChg>
        <pc:spChg chg="mod">
          <ac:chgData name="Arne Stockman" userId="1be3aaf4-e384-4a2e-9e35-3b5779941be6" providerId="ADAL" clId="{95B57842-0CB5-474F-9358-913ADE81F80A}" dt="2023-09-11T13:11:27.456" v="2874" actId="20577"/>
          <ac:spMkLst>
            <pc:docMk/>
            <pc:sldMk cId="2824708267" sldId="326"/>
            <ac:spMk id="3" creationId="{7E17ABB9-5DEB-7020-BEB5-A65D187544ED}"/>
          </ac:spMkLst>
        </pc:spChg>
        <pc:picChg chg="add mod">
          <ac:chgData name="Arne Stockman" userId="1be3aaf4-e384-4a2e-9e35-3b5779941be6" providerId="ADAL" clId="{95B57842-0CB5-474F-9358-913ADE81F80A}" dt="2023-09-09T20:59:56.854" v="1392" actId="1076"/>
          <ac:picMkLst>
            <pc:docMk/>
            <pc:sldMk cId="2824708267" sldId="326"/>
            <ac:picMk id="5" creationId="{64EDF900-1492-EB98-CA45-F250A24BAE6A}"/>
          </ac:picMkLst>
        </pc:picChg>
      </pc:sldChg>
      <pc:sldChg chg="del">
        <pc:chgData name="Arne Stockman" userId="1be3aaf4-e384-4a2e-9e35-3b5779941be6" providerId="ADAL" clId="{95B57842-0CB5-474F-9358-913ADE81F80A}" dt="2023-09-09T19:45:53.292" v="1343" actId="2696"/>
        <pc:sldMkLst>
          <pc:docMk/>
          <pc:sldMk cId="136462447" sldId="327"/>
        </pc:sldMkLst>
      </pc:sldChg>
      <pc:sldChg chg="del">
        <pc:chgData name="Arne Stockman" userId="1be3aaf4-e384-4a2e-9e35-3b5779941be6" providerId="ADAL" clId="{95B57842-0CB5-474F-9358-913ADE81F80A}" dt="2023-09-09T19:45:59.227" v="1344" actId="2696"/>
        <pc:sldMkLst>
          <pc:docMk/>
          <pc:sldMk cId="2491330736" sldId="335"/>
        </pc:sldMkLst>
      </pc:sldChg>
      <pc:sldChg chg="del">
        <pc:chgData name="Arne Stockman" userId="1be3aaf4-e384-4a2e-9e35-3b5779941be6" providerId="ADAL" clId="{95B57842-0CB5-474F-9358-913ADE81F80A}" dt="2023-09-09T19:46:03.481" v="1345" actId="2696"/>
        <pc:sldMkLst>
          <pc:docMk/>
          <pc:sldMk cId="1067609375" sldId="336"/>
        </pc:sldMkLst>
      </pc:sldChg>
      <pc:sldChg chg="addSp modSp add mod">
        <pc:chgData name="Arne Stockman" userId="1be3aaf4-e384-4a2e-9e35-3b5779941be6" providerId="ADAL" clId="{95B57842-0CB5-474F-9358-913ADE81F80A}" dt="2023-09-09T19:16:09.795" v="992" actId="20577"/>
        <pc:sldMkLst>
          <pc:docMk/>
          <pc:sldMk cId="4032151987" sldId="337"/>
        </pc:sldMkLst>
        <pc:spChg chg="mod">
          <ac:chgData name="Arne Stockman" userId="1be3aaf4-e384-4a2e-9e35-3b5779941be6" providerId="ADAL" clId="{95B57842-0CB5-474F-9358-913ADE81F80A}" dt="2023-09-09T19:07:09.241" v="824" actId="20577"/>
          <ac:spMkLst>
            <pc:docMk/>
            <pc:sldMk cId="4032151987" sldId="337"/>
            <ac:spMk id="2" creationId="{F8611C18-BCFF-E758-43D1-2F8309A12765}"/>
          </ac:spMkLst>
        </pc:spChg>
        <pc:spChg chg="mod">
          <ac:chgData name="Arne Stockman" userId="1be3aaf4-e384-4a2e-9e35-3b5779941be6" providerId="ADAL" clId="{95B57842-0CB5-474F-9358-913ADE81F80A}" dt="2023-09-09T19:16:09.795" v="992" actId="20577"/>
          <ac:spMkLst>
            <pc:docMk/>
            <pc:sldMk cId="4032151987" sldId="337"/>
            <ac:spMk id="3" creationId="{8D6993DB-58B1-D158-9C90-B988B5CCE921}"/>
          </ac:spMkLst>
        </pc:spChg>
        <pc:picChg chg="add mod">
          <ac:chgData name="Arne Stockman" userId="1be3aaf4-e384-4a2e-9e35-3b5779941be6" providerId="ADAL" clId="{95B57842-0CB5-474F-9358-913ADE81F80A}" dt="2023-09-09T19:14:13.918" v="830" actId="1076"/>
          <ac:picMkLst>
            <pc:docMk/>
            <pc:sldMk cId="4032151987" sldId="337"/>
            <ac:picMk id="5" creationId="{87883B2B-B4F7-11E5-56A2-F6695EFE1D01}"/>
          </ac:picMkLst>
        </pc:picChg>
      </pc:sldChg>
      <pc:sldChg chg="addSp delSp modSp add mod">
        <pc:chgData name="Arne Stockman" userId="1be3aaf4-e384-4a2e-9e35-3b5779941be6" providerId="ADAL" clId="{95B57842-0CB5-474F-9358-913ADE81F80A}" dt="2023-09-09T19:28:53.296" v="1253" actId="20577"/>
        <pc:sldMkLst>
          <pc:docMk/>
          <pc:sldMk cId="1699593136" sldId="338"/>
        </pc:sldMkLst>
        <pc:spChg chg="mod">
          <ac:chgData name="Arne Stockman" userId="1be3aaf4-e384-4a2e-9e35-3b5779941be6" providerId="ADAL" clId="{95B57842-0CB5-474F-9358-913ADE81F80A}" dt="2023-09-09T19:19:06.346" v="1041" actId="20577"/>
          <ac:spMkLst>
            <pc:docMk/>
            <pc:sldMk cId="1699593136" sldId="338"/>
            <ac:spMk id="2" creationId="{F8611C18-BCFF-E758-43D1-2F8309A12765}"/>
          </ac:spMkLst>
        </pc:spChg>
        <pc:spChg chg="mod">
          <ac:chgData name="Arne Stockman" userId="1be3aaf4-e384-4a2e-9e35-3b5779941be6" providerId="ADAL" clId="{95B57842-0CB5-474F-9358-913ADE81F80A}" dt="2023-09-09T19:28:53.296" v="1253" actId="20577"/>
          <ac:spMkLst>
            <pc:docMk/>
            <pc:sldMk cId="1699593136" sldId="338"/>
            <ac:spMk id="3" creationId="{8D6993DB-58B1-D158-9C90-B988B5CCE921}"/>
          </ac:spMkLst>
        </pc:spChg>
        <pc:picChg chg="del">
          <ac:chgData name="Arne Stockman" userId="1be3aaf4-e384-4a2e-9e35-3b5779941be6" providerId="ADAL" clId="{95B57842-0CB5-474F-9358-913ADE81F80A}" dt="2023-09-09T19:25:57.505" v="1042" actId="478"/>
          <ac:picMkLst>
            <pc:docMk/>
            <pc:sldMk cId="1699593136" sldId="338"/>
            <ac:picMk id="5" creationId="{87883B2B-B4F7-11E5-56A2-F6695EFE1D01}"/>
          </ac:picMkLst>
        </pc:picChg>
        <pc:picChg chg="add mod">
          <ac:chgData name="Arne Stockman" userId="1be3aaf4-e384-4a2e-9e35-3b5779941be6" providerId="ADAL" clId="{95B57842-0CB5-474F-9358-913ADE81F80A}" dt="2023-09-09T19:26:15.039" v="1045" actId="1076"/>
          <ac:picMkLst>
            <pc:docMk/>
            <pc:sldMk cId="1699593136" sldId="338"/>
            <ac:picMk id="6" creationId="{C4DFEBF6-E02C-14D8-736E-9183EDD8623B}"/>
          </ac:picMkLst>
        </pc:picChg>
      </pc:sldChg>
      <pc:sldChg chg="addSp delSp modSp add mod ord">
        <pc:chgData name="Arne Stockman" userId="1be3aaf4-e384-4a2e-9e35-3b5779941be6" providerId="ADAL" clId="{95B57842-0CB5-474F-9358-913ADE81F80A}" dt="2023-09-11T11:53:18.091" v="2763"/>
        <pc:sldMkLst>
          <pc:docMk/>
          <pc:sldMk cId="3042958523" sldId="339"/>
        </pc:sldMkLst>
        <pc:spChg chg="mod">
          <ac:chgData name="Arne Stockman" userId="1be3aaf4-e384-4a2e-9e35-3b5779941be6" providerId="ADAL" clId="{95B57842-0CB5-474F-9358-913ADE81F80A}" dt="2023-09-09T21:32:37.981" v="1743" actId="20577"/>
          <ac:spMkLst>
            <pc:docMk/>
            <pc:sldMk cId="3042958523" sldId="339"/>
            <ac:spMk id="2" creationId="{87ECE40F-60FD-CB28-1173-863A8E9D361F}"/>
          </ac:spMkLst>
        </pc:spChg>
        <pc:spChg chg="mod">
          <ac:chgData name="Arne Stockman" userId="1be3aaf4-e384-4a2e-9e35-3b5779941be6" providerId="ADAL" clId="{95B57842-0CB5-474F-9358-913ADE81F80A}" dt="2023-09-11T11:36:54.164" v="2756" actId="20577"/>
          <ac:spMkLst>
            <pc:docMk/>
            <pc:sldMk cId="3042958523" sldId="339"/>
            <ac:spMk id="3" creationId="{7E17ABB9-5DEB-7020-BEB5-A65D187544ED}"/>
          </ac:spMkLst>
        </pc:spChg>
        <pc:picChg chg="del">
          <ac:chgData name="Arne Stockman" userId="1be3aaf4-e384-4a2e-9e35-3b5779941be6" providerId="ADAL" clId="{95B57842-0CB5-474F-9358-913ADE81F80A}" dt="2023-09-09T21:17:51.449" v="1493" actId="478"/>
          <ac:picMkLst>
            <pc:docMk/>
            <pc:sldMk cId="3042958523" sldId="339"/>
            <ac:picMk id="5" creationId="{64EDF900-1492-EB98-CA45-F250A24BAE6A}"/>
          </ac:picMkLst>
        </pc:picChg>
        <pc:picChg chg="add del mod">
          <ac:chgData name="Arne Stockman" userId="1be3aaf4-e384-4a2e-9e35-3b5779941be6" providerId="ADAL" clId="{95B57842-0CB5-474F-9358-913ADE81F80A}" dt="2023-09-09T21:38:13.313" v="1746" actId="478"/>
          <ac:picMkLst>
            <pc:docMk/>
            <pc:sldMk cId="3042958523" sldId="339"/>
            <ac:picMk id="6" creationId="{3F5B1AAA-9235-5814-19F4-CA7009B7B256}"/>
          </ac:picMkLst>
        </pc:picChg>
        <pc:picChg chg="add mod">
          <ac:chgData name="Arne Stockman" userId="1be3aaf4-e384-4a2e-9e35-3b5779941be6" providerId="ADAL" clId="{95B57842-0CB5-474F-9358-913ADE81F80A}" dt="2023-09-09T21:38:41.162" v="1750" actId="1076"/>
          <ac:picMkLst>
            <pc:docMk/>
            <pc:sldMk cId="3042958523" sldId="339"/>
            <ac:picMk id="8" creationId="{060F862C-C511-C754-3990-3E5ED111956C}"/>
          </ac:picMkLst>
        </pc:picChg>
      </pc:sldChg>
      <pc:sldChg chg="addSp modSp new mod">
        <pc:chgData name="Arne Stockman" userId="1be3aaf4-e384-4a2e-9e35-3b5779941be6" providerId="ADAL" clId="{95B57842-0CB5-474F-9358-913ADE81F80A}" dt="2023-09-11T13:22:54.740" v="2997" actId="14100"/>
        <pc:sldMkLst>
          <pc:docMk/>
          <pc:sldMk cId="4289913048" sldId="340"/>
        </pc:sldMkLst>
        <pc:spChg chg="mod">
          <ac:chgData name="Arne Stockman" userId="1be3aaf4-e384-4a2e-9e35-3b5779941be6" providerId="ADAL" clId="{95B57842-0CB5-474F-9358-913ADE81F80A}" dt="2023-09-11T10:54:10.934" v="1984" actId="20577"/>
          <ac:spMkLst>
            <pc:docMk/>
            <pc:sldMk cId="4289913048" sldId="340"/>
            <ac:spMk id="2" creationId="{77AEC940-E24C-ED28-62EC-7978BA47994B}"/>
          </ac:spMkLst>
        </pc:spChg>
        <pc:spChg chg="mod">
          <ac:chgData name="Arne Stockman" userId="1be3aaf4-e384-4a2e-9e35-3b5779941be6" providerId="ADAL" clId="{95B57842-0CB5-474F-9358-913ADE81F80A}" dt="2023-09-11T13:22:54.740" v="2997" actId="14100"/>
          <ac:spMkLst>
            <pc:docMk/>
            <pc:sldMk cId="4289913048" sldId="340"/>
            <ac:spMk id="3" creationId="{A595DFDE-C291-1CA5-E5D5-CD981AF4E5DF}"/>
          </ac:spMkLst>
        </pc:spChg>
        <pc:picChg chg="add mod">
          <ac:chgData name="Arne Stockman" userId="1be3aaf4-e384-4a2e-9e35-3b5779941be6" providerId="ADAL" clId="{95B57842-0CB5-474F-9358-913ADE81F80A}" dt="2023-09-11T13:22:20.942" v="2990" actId="1076"/>
          <ac:picMkLst>
            <pc:docMk/>
            <pc:sldMk cId="4289913048" sldId="340"/>
            <ac:picMk id="5" creationId="{E72BF024-26D8-B538-4BA9-3512224CAEA1}"/>
          </ac:picMkLst>
        </pc:picChg>
      </pc:sldChg>
      <pc:sldChg chg="add del">
        <pc:chgData name="Arne Stockman" userId="1be3aaf4-e384-4a2e-9e35-3b5779941be6" providerId="ADAL" clId="{95B57842-0CB5-474F-9358-913ADE81F80A}" dt="2023-09-14T09:05:24.780" v="3199" actId="47"/>
        <pc:sldMkLst>
          <pc:docMk/>
          <pc:sldMk cId="1850134525" sldId="341"/>
        </pc:sldMkLst>
      </pc:sldChg>
      <pc:sldChg chg="addSp modSp new mod">
        <pc:chgData name="Arne Stockman" userId="1be3aaf4-e384-4a2e-9e35-3b5779941be6" providerId="ADAL" clId="{95B57842-0CB5-474F-9358-913ADE81F80A}" dt="2023-09-11T13:28:56.536" v="3157" actId="20577"/>
        <pc:sldMkLst>
          <pc:docMk/>
          <pc:sldMk cId="4195449562" sldId="342"/>
        </pc:sldMkLst>
        <pc:spChg chg="mod">
          <ac:chgData name="Arne Stockman" userId="1be3aaf4-e384-4a2e-9e35-3b5779941be6" providerId="ADAL" clId="{95B57842-0CB5-474F-9358-913ADE81F80A}" dt="2023-09-11T11:52:53.820" v="2761"/>
          <ac:spMkLst>
            <pc:docMk/>
            <pc:sldMk cId="4195449562" sldId="342"/>
            <ac:spMk id="2" creationId="{18756D0A-6735-799B-0642-5DBC5E15E3C8}"/>
          </ac:spMkLst>
        </pc:spChg>
        <pc:spChg chg="mod">
          <ac:chgData name="Arne Stockman" userId="1be3aaf4-e384-4a2e-9e35-3b5779941be6" providerId="ADAL" clId="{95B57842-0CB5-474F-9358-913ADE81F80A}" dt="2023-09-11T13:28:56.536" v="3157" actId="20577"/>
          <ac:spMkLst>
            <pc:docMk/>
            <pc:sldMk cId="4195449562" sldId="342"/>
            <ac:spMk id="3" creationId="{A8F48AE9-46CC-D16F-5C46-8E80343C99BA}"/>
          </ac:spMkLst>
        </pc:spChg>
        <pc:picChg chg="add mod">
          <ac:chgData name="Arne Stockman" userId="1be3aaf4-e384-4a2e-9e35-3b5779941be6" providerId="ADAL" clId="{95B57842-0CB5-474F-9358-913ADE81F80A}" dt="2023-09-11T11:52:21.299" v="2760" actId="1076"/>
          <ac:picMkLst>
            <pc:docMk/>
            <pc:sldMk cId="4195449562" sldId="342"/>
            <ac:picMk id="5" creationId="{35C13AE4-74C0-801E-9D11-5514F42C8E7C}"/>
          </ac:picMkLst>
        </pc:picChg>
      </pc:sldChg>
      <pc:sldChg chg="modSp new mod">
        <pc:chgData name="Arne Stockman" userId="1be3aaf4-e384-4a2e-9e35-3b5779941be6" providerId="ADAL" clId="{95B57842-0CB5-474F-9358-913ADE81F80A}" dt="2023-09-11T13:59:17.966" v="3172" actId="27636"/>
        <pc:sldMkLst>
          <pc:docMk/>
          <pc:sldMk cId="1391551764" sldId="343"/>
        </pc:sldMkLst>
        <pc:spChg chg="mod">
          <ac:chgData name="Arne Stockman" userId="1be3aaf4-e384-4a2e-9e35-3b5779941be6" providerId="ADAL" clId="{95B57842-0CB5-474F-9358-913ADE81F80A}" dt="2023-09-11T13:59:09.452" v="3167"/>
          <ac:spMkLst>
            <pc:docMk/>
            <pc:sldMk cId="1391551764" sldId="343"/>
            <ac:spMk id="2" creationId="{1D712D07-5391-8603-E9D9-B97BF91CC6A7}"/>
          </ac:spMkLst>
        </pc:spChg>
        <pc:spChg chg="mod">
          <ac:chgData name="Arne Stockman" userId="1be3aaf4-e384-4a2e-9e35-3b5779941be6" providerId="ADAL" clId="{95B57842-0CB5-474F-9358-913ADE81F80A}" dt="2023-09-11T13:59:17.966" v="3172" actId="27636"/>
          <ac:spMkLst>
            <pc:docMk/>
            <pc:sldMk cId="1391551764" sldId="343"/>
            <ac:spMk id="3" creationId="{5696363B-F083-E5B5-CBAC-2490DDC882AE}"/>
          </ac:spMkLst>
        </pc:spChg>
      </pc:sldChg>
      <pc:sldChg chg="delSp add mod ord">
        <pc:chgData name="Arne Stockman" userId="1be3aaf4-e384-4a2e-9e35-3b5779941be6" providerId="ADAL" clId="{95B57842-0CB5-474F-9358-913ADE81F80A}" dt="2023-09-14T09:04:12.703" v="3176" actId="478"/>
        <pc:sldMkLst>
          <pc:docMk/>
          <pc:sldMk cId="890722087" sldId="344"/>
        </pc:sldMkLst>
        <pc:picChg chg="del">
          <ac:chgData name="Arne Stockman" userId="1be3aaf4-e384-4a2e-9e35-3b5779941be6" providerId="ADAL" clId="{95B57842-0CB5-474F-9358-913ADE81F80A}" dt="2023-09-14T09:04:12.703" v="3176" actId="478"/>
          <ac:picMkLst>
            <pc:docMk/>
            <pc:sldMk cId="890722087" sldId="344"/>
            <ac:picMk id="8" creationId="{060F862C-C511-C754-3990-3E5ED111956C}"/>
          </ac:picMkLst>
        </pc:picChg>
      </pc:sldChg>
      <pc:sldChg chg="addSp delSp modSp add mod">
        <pc:chgData name="Arne Stockman" userId="1be3aaf4-e384-4a2e-9e35-3b5779941be6" providerId="ADAL" clId="{95B57842-0CB5-474F-9358-913ADE81F80A}" dt="2023-09-14T09:08:20.463" v="3382" actId="20577"/>
        <pc:sldMkLst>
          <pc:docMk/>
          <pc:sldMk cId="3801778527" sldId="345"/>
        </pc:sldMkLst>
        <pc:spChg chg="mod">
          <ac:chgData name="Arne Stockman" userId="1be3aaf4-e384-4a2e-9e35-3b5779941be6" providerId="ADAL" clId="{95B57842-0CB5-474F-9358-913ADE81F80A}" dt="2023-09-14T09:04:55.893" v="3196" actId="20577"/>
          <ac:spMkLst>
            <pc:docMk/>
            <pc:sldMk cId="3801778527" sldId="345"/>
            <ac:spMk id="2" creationId="{87ECE40F-60FD-CB28-1173-863A8E9D361F}"/>
          </ac:spMkLst>
        </pc:spChg>
        <pc:spChg chg="mod">
          <ac:chgData name="Arne Stockman" userId="1be3aaf4-e384-4a2e-9e35-3b5779941be6" providerId="ADAL" clId="{95B57842-0CB5-474F-9358-913ADE81F80A}" dt="2023-09-14T09:08:20.463" v="3382" actId="20577"/>
          <ac:spMkLst>
            <pc:docMk/>
            <pc:sldMk cId="3801778527" sldId="345"/>
            <ac:spMk id="3" creationId="{7E17ABB9-5DEB-7020-BEB5-A65D187544ED}"/>
          </ac:spMkLst>
        </pc:spChg>
        <pc:picChg chg="add mod">
          <ac:chgData name="Arne Stockman" userId="1be3aaf4-e384-4a2e-9e35-3b5779941be6" providerId="ADAL" clId="{95B57842-0CB5-474F-9358-913ADE81F80A}" dt="2023-09-14T09:04:45.635" v="3181" actId="14100"/>
          <ac:picMkLst>
            <pc:docMk/>
            <pc:sldMk cId="3801778527" sldId="345"/>
            <ac:picMk id="5" creationId="{8A72FF5E-63D9-AD46-2B1C-A2F597EA0213}"/>
          </ac:picMkLst>
        </pc:picChg>
        <pc:picChg chg="del">
          <ac:chgData name="Arne Stockman" userId="1be3aaf4-e384-4a2e-9e35-3b5779941be6" providerId="ADAL" clId="{95B57842-0CB5-474F-9358-913ADE81F80A}" dt="2023-09-14T09:04:20.403" v="3178" actId="478"/>
          <ac:picMkLst>
            <pc:docMk/>
            <pc:sldMk cId="3801778527" sldId="345"/>
            <ac:picMk id="8" creationId="{060F862C-C511-C754-3990-3E5ED111956C}"/>
          </ac:picMkLst>
        </pc:picChg>
      </pc:sldChg>
      <pc:sldChg chg="addSp delSp modSp add mod">
        <pc:chgData name="Arne Stockman" userId="1be3aaf4-e384-4a2e-9e35-3b5779941be6" providerId="ADAL" clId="{95B57842-0CB5-474F-9358-913ADE81F80A}" dt="2023-09-14T09:14:48.834" v="3769" actId="20577"/>
        <pc:sldMkLst>
          <pc:docMk/>
          <pc:sldMk cId="697310431" sldId="346"/>
        </pc:sldMkLst>
        <pc:spChg chg="mod">
          <ac:chgData name="Arne Stockman" userId="1be3aaf4-e384-4a2e-9e35-3b5779941be6" providerId="ADAL" clId="{95B57842-0CB5-474F-9358-913ADE81F80A}" dt="2023-09-14T09:14:48.834" v="3769" actId="20577"/>
          <ac:spMkLst>
            <pc:docMk/>
            <pc:sldMk cId="697310431" sldId="346"/>
            <ac:spMk id="3" creationId="{7E17ABB9-5DEB-7020-BEB5-A65D187544ED}"/>
          </ac:spMkLst>
        </pc:spChg>
        <pc:picChg chg="del">
          <ac:chgData name="Arne Stockman" userId="1be3aaf4-e384-4a2e-9e35-3b5779941be6" providerId="ADAL" clId="{95B57842-0CB5-474F-9358-913ADE81F80A}" dt="2023-09-14T09:10:25.040" v="3384" actId="478"/>
          <ac:picMkLst>
            <pc:docMk/>
            <pc:sldMk cId="697310431" sldId="346"/>
            <ac:picMk id="5" creationId="{8A72FF5E-63D9-AD46-2B1C-A2F597EA0213}"/>
          </ac:picMkLst>
        </pc:picChg>
        <pc:picChg chg="add mod">
          <ac:chgData name="Arne Stockman" userId="1be3aaf4-e384-4a2e-9e35-3b5779941be6" providerId="ADAL" clId="{95B57842-0CB5-474F-9358-913ADE81F80A}" dt="2023-09-14T09:10:38.181" v="3388" actId="14100"/>
          <ac:picMkLst>
            <pc:docMk/>
            <pc:sldMk cId="697310431" sldId="346"/>
            <ac:picMk id="6" creationId="{7920D4D2-FE0A-ACE0-3049-EC120DBC18C5}"/>
          </ac:picMkLst>
        </pc:picChg>
      </pc:sldChg>
    </pc:docChg>
  </pc:docChgLst>
  <pc:docChgLst>
    <pc:chgData name="Arne Stockman" userId="1be3aaf4-e384-4a2e-9e35-3b5779941be6" providerId="ADAL" clId="{8B82BA15-D902-49A7-850A-BBA7E69BF442}"/>
    <pc:docChg chg="undo custSel addSld delSld modSld sldOrd modSection">
      <pc:chgData name="Arne Stockman" userId="1be3aaf4-e384-4a2e-9e35-3b5779941be6" providerId="ADAL" clId="{8B82BA15-D902-49A7-850A-BBA7E69BF442}" dt="2023-10-13T12:33:46.767" v="3088" actId="20577"/>
      <pc:docMkLst>
        <pc:docMk/>
      </pc:docMkLst>
      <pc:sldChg chg="modSp mod">
        <pc:chgData name="Arne Stockman" userId="1be3aaf4-e384-4a2e-9e35-3b5779941be6" providerId="ADAL" clId="{8B82BA15-D902-49A7-850A-BBA7E69BF442}" dt="2023-10-13T12:33:39.762" v="3085" actId="27636"/>
        <pc:sldMkLst>
          <pc:docMk/>
          <pc:sldMk cId="3356081429" sldId="256"/>
        </pc:sldMkLst>
        <pc:spChg chg="mod">
          <ac:chgData name="Arne Stockman" userId="1be3aaf4-e384-4a2e-9e35-3b5779941be6" providerId="ADAL" clId="{8B82BA15-D902-49A7-850A-BBA7E69BF442}" dt="2023-10-07T14:10:07.269" v="1" actId="20577"/>
          <ac:spMkLst>
            <pc:docMk/>
            <pc:sldMk cId="3356081429" sldId="256"/>
            <ac:spMk id="2" creationId="{B00AAAFE-973A-B210-782E-8A6AA684CE87}"/>
          </ac:spMkLst>
        </pc:spChg>
        <pc:spChg chg="mod">
          <ac:chgData name="Arne Stockman" userId="1be3aaf4-e384-4a2e-9e35-3b5779941be6" providerId="ADAL" clId="{8B82BA15-D902-49A7-850A-BBA7E69BF442}" dt="2023-10-13T12:33:39.762" v="3085" actId="27636"/>
          <ac:spMkLst>
            <pc:docMk/>
            <pc:sldMk cId="3356081429" sldId="256"/>
            <ac:spMk id="3" creationId="{7C6A2D78-8E77-E2B9-675D-2743CEB7D5C2}"/>
          </ac:spMkLst>
        </pc:spChg>
      </pc:sldChg>
      <pc:sldChg chg="modSp mod ord">
        <pc:chgData name="Arne Stockman" userId="1be3aaf4-e384-4a2e-9e35-3b5779941be6" providerId="ADAL" clId="{8B82BA15-D902-49A7-850A-BBA7E69BF442}" dt="2023-10-07T14:15:02.168" v="313" actId="20577"/>
        <pc:sldMkLst>
          <pc:docMk/>
          <pc:sldMk cId="2646835127" sldId="306"/>
        </pc:sldMkLst>
        <pc:spChg chg="mod">
          <ac:chgData name="Arne Stockman" userId="1be3aaf4-e384-4a2e-9e35-3b5779941be6" providerId="ADAL" clId="{8B82BA15-D902-49A7-850A-BBA7E69BF442}" dt="2023-10-07T14:15:02.168" v="313" actId="20577"/>
          <ac:spMkLst>
            <pc:docMk/>
            <pc:sldMk cId="2646835127" sldId="306"/>
            <ac:spMk id="3" creationId="{285D5BAC-A79E-13BC-205F-9DA7A4919842}"/>
          </ac:spMkLst>
        </pc:spChg>
      </pc:sldChg>
      <pc:sldChg chg="modSp mod">
        <pc:chgData name="Arne Stockman" userId="1be3aaf4-e384-4a2e-9e35-3b5779941be6" providerId="ADAL" clId="{8B82BA15-D902-49A7-850A-BBA7E69BF442}" dt="2023-10-07T14:27:24.979" v="863" actId="20577"/>
        <pc:sldMkLst>
          <pc:docMk/>
          <pc:sldMk cId="383028095" sldId="317"/>
        </pc:sldMkLst>
        <pc:spChg chg="mod">
          <ac:chgData name="Arne Stockman" userId="1be3aaf4-e384-4a2e-9e35-3b5779941be6" providerId="ADAL" clId="{8B82BA15-D902-49A7-850A-BBA7E69BF442}" dt="2023-10-07T14:17:09.106" v="353" actId="20577"/>
          <ac:spMkLst>
            <pc:docMk/>
            <pc:sldMk cId="383028095" sldId="317"/>
            <ac:spMk id="2" creationId="{F8611C18-BCFF-E758-43D1-2F8309A12765}"/>
          </ac:spMkLst>
        </pc:spChg>
        <pc:spChg chg="mod">
          <ac:chgData name="Arne Stockman" userId="1be3aaf4-e384-4a2e-9e35-3b5779941be6" providerId="ADAL" clId="{8B82BA15-D902-49A7-850A-BBA7E69BF442}" dt="2023-10-07T14:27:24.979" v="863" actId="20577"/>
          <ac:spMkLst>
            <pc:docMk/>
            <pc:sldMk cId="383028095" sldId="317"/>
            <ac:spMk id="3" creationId="{8D6993DB-58B1-D158-9C90-B988B5CCE921}"/>
          </ac:spMkLst>
        </pc:spChg>
      </pc:sldChg>
      <pc:sldChg chg="del">
        <pc:chgData name="Arne Stockman" userId="1be3aaf4-e384-4a2e-9e35-3b5779941be6" providerId="ADAL" clId="{8B82BA15-D902-49A7-850A-BBA7E69BF442}" dt="2023-10-08T15:05:58.126" v="2856" actId="2696"/>
        <pc:sldMkLst>
          <pc:docMk/>
          <pc:sldMk cId="1391551764" sldId="343"/>
        </pc:sldMkLst>
      </pc:sldChg>
      <pc:sldChg chg="modSp mod ord">
        <pc:chgData name="Arne Stockman" userId="1be3aaf4-e384-4a2e-9e35-3b5779941be6" providerId="ADAL" clId="{8B82BA15-D902-49A7-850A-BBA7E69BF442}" dt="2023-10-07T15:11:08.019" v="2245" actId="20577"/>
        <pc:sldMkLst>
          <pc:docMk/>
          <pc:sldMk cId="2509623431" sldId="344"/>
        </pc:sldMkLst>
        <pc:spChg chg="mod">
          <ac:chgData name="Arne Stockman" userId="1be3aaf4-e384-4a2e-9e35-3b5779941be6" providerId="ADAL" clId="{8B82BA15-D902-49A7-850A-BBA7E69BF442}" dt="2023-10-07T14:28:54.203" v="909" actId="1076"/>
          <ac:spMkLst>
            <pc:docMk/>
            <pc:sldMk cId="2509623431" sldId="344"/>
            <ac:spMk id="2" creationId="{F8611C18-BCFF-E758-43D1-2F8309A12765}"/>
          </ac:spMkLst>
        </pc:spChg>
        <pc:spChg chg="mod">
          <ac:chgData name="Arne Stockman" userId="1be3aaf4-e384-4a2e-9e35-3b5779941be6" providerId="ADAL" clId="{8B82BA15-D902-49A7-850A-BBA7E69BF442}" dt="2023-10-07T15:11:08.019" v="2245" actId="20577"/>
          <ac:spMkLst>
            <pc:docMk/>
            <pc:sldMk cId="2509623431" sldId="344"/>
            <ac:spMk id="3" creationId="{8D6993DB-58B1-D158-9C90-B988B5CCE921}"/>
          </ac:spMkLst>
        </pc:spChg>
      </pc:sldChg>
      <pc:sldChg chg="addSp delSp modSp mod delAnim">
        <pc:chgData name="Arne Stockman" userId="1be3aaf4-e384-4a2e-9e35-3b5779941be6" providerId="ADAL" clId="{8B82BA15-D902-49A7-850A-BBA7E69BF442}" dt="2023-10-08T15:00:53.427" v="2827" actId="20577"/>
        <pc:sldMkLst>
          <pc:docMk/>
          <pc:sldMk cId="1803112665" sldId="345"/>
        </pc:sldMkLst>
        <pc:spChg chg="del">
          <ac:chgData name="Arne Stockman" userId="1be3aaf4-e384-4a2e-9e35-3b5779941be6" providerId="ADAL" clId="{8B82BA15-D902-49A7-850A-BBA7E69BF442}" dt="2023-10-08T14:49:43.838" v="2474" actId="478"/>
          <ac:spMkLst>
            <pc:docMk/>
            <pc:sldMk cId="1803112665" sldId="345"/>
            <ac:spMk id="4" creationId="{4902DF3E-A63C-3FFC-0FCB-7A966A6C981B}"/>
          </ac:spMkLst>
        </pc:spChg>
        <pc:spChg chg="del">
          <ac:chgData name="Arne Stockman" userId="1be3aaf4-e384-4a2e-9e35-3b5779941be6" providerId="ADAL" clId="{8B82BA15-D902-49A7-850A-BBA7E69BF442}" dt="2023-10-08T14:49:43.838" v="2474" actId="478"/>
          <ac:spMkLst>
            <pc:docMk/>
            <pc:sldMk cId="1803112665" sldId="345"/>
            <ac:spMk id="5" creationId="{1D0D221B-454D-0433-FBD1-820FA6F601DF}"/>
          </ac:spMkLst>
        </pc:spChg>
        <pc:spChg chg="del">
          <ac:chgData name="Arne Stockman" userId="1be3aaf4-e384-4a2e-9e35-3b5779941be6" providerId="ADAL" clId="{8B82BA15-D902-49A7-850A-BBA7E69BF442}" dt="2023-10-08T14:49:43.838" v="2474" actId="478"/>
          <ac:spMkLst>
            <pc:docMk/>
            <pc:sldMk cId="1803112665" sldId="345"/>
            <ac:spMk id="6" creationId="{2FD0535C-BA26-123D-89CB-C30CD0AB2F55}"/>
          </ac:spMkLst>
        </pc:spChg>
        <pc:spChg chg="del">
          <ac:chgData name="Arne Stockman" userId="1be3aaf4-e384-4a2e-9e35-3b5779941be6" providerId="ADAL" clId="{8B82BA15-D902-49A7-850A-BBA7E69BF442}" dt="2023-10-08T14:49:43.838" v="2474" actId="478"/>
          <ac:spMkLst>
            <pc:docMk/>
            <pc:sldMk cId="1803112665" sldId="345"/>
            <ac:spMk id="7" creationId="{5D600ADC-E915-F7F1-2842-52D39F198321}"/>
          </ac:spMkLst>
        </pc:spChg>
        <pc:spChg chg="del">
          <ac:chgData name="Arne Stockman" userId="1be3aaf4-e384-4a2e-9e35-3b5779941be6" providerId="ADAL" clId="{8B82BA15-D902-49A7-850A-BBA7E69BF442}" dt="2023-10-08T14:49:43.838" v="2474" actId="478"/>
          <ac:spMkLst>
            <pc:docMk/>
            <pc:sldMk cId="1803112665" sldId="345"/>
            <ac:spMk id="8" creationId="{40CA6DD1-24ED-CCB1-25B6-A4D844F084DC}"/>
          </ac:spMkLst>
        </pc:spChg>
        <pc:spChg chg="del">
          <ac:chgData name="Arne Stockman" userId="1be3aaf4-e384-4a2e-9e35-3b5779941be6" providerId="ADAL" clId="{8B82BA15-D902-49A7-850A-BBA7E69BF442}" dt="2023-10-08T14:49:43.838" v="2474" actId="478"/>
          <ac:spMkLst>
            <pc:docMk/>
            <pc:sldMk cId="1803112665" sldId="345"/>
            <ac:spMk id="9" creationId="{1EAE6815-B639-4055-B96F-09D1973B2F91}"/>
          </ac:spMkLst>
        </pc:spChg>
        <pc:spChg chg="mod">
          <ac:chgData name="Arne Stockman" userId="1be3aaf4-e384-4a2e-9e35-3b5779941be6" providerId="ADAL" clId="{8B82BA15-D902-49A7-850A-BBA7E69BF442}" dt="2023-10-08T15:00:53.427" v="2827" actId="20577"/>
          <ac:spMkLst>
            <pc:docMk/>
            <pc:sldMk cId="1803112665" sldId="345"/>
            <ac:spMk id="14" creationId="{F6B24E99-0AFC-E3CA-C0F2-F380B3028AA0}"/>
          </ac:spMkLst>
        </pc:spChg>
        <pc:spChg chg="del">
          <ac:chgData name="Arne Stockman" userId="1be3aaf4-e384-4a2e-9e35-3b5779941be6" providerId="ADAL" clId="{8B82BA15-D902-49A7-850A-BBA7E69BF442}" dt="2023-10-08T14:49:43.838" v="2474" actId="478"/>
          <ac:spMkLst>
            <pc:docMk/>
            <pc:sldMk cId="1803112665" sldId="345"/>
            <ac:spMk id="15" creationId="{74ADE530-731E-0E03-E0B6-591C224ED936}"/>
          </ac:spMkLst>
        </pc:spChg>
        <pc:spChg chg="del">
          <ac:chgData name="Arne Stockman" userId="1be3aaf4-e384-4a2e-9e35-3b5779941be6" providerId="ADAL" clId="{8B82BA15-D902-49A7-850A-BBA7E69BF442}" dt="2023-10-08T14:49:41.647" v="2473" actId="478"/>
          <ac:spMkLst>
            <pc:docMk/>
            <pc:sldMk cId="1803112665" sldId="345"/>
            <ac:spMk id="16" creationId="{3F29D9BF-7C44-6C3C-6591-24FC1940A106}"/>
          </ac:spMkLst>
        </pc:spChg>
        <pc:spChg chg="del">
          <ac:chgData name="Arne Stockman" userId="1be3aaf4-e384-4a2e-9e35-3b5779941be6" providerId="ADAL" clId="{8B82BA15-D902-49A7-850A-BBA7E69BF442}" dt="2023-10-08T14:49:41.647" v="2473" actId="478"/>
          <ac:spMkLst>
            <pc:docMk/>
            <pc:sldMk cId="1803112665" sldId="345"/>
            <ac:spMk id="17" creationId="{5BEFAC96-9A99-AB57-1CF0-BC8852541F29}"/>
          </ac:spMkLst>
        </pc:spChg>
        <pc:spChg chg="del">
          <ac:chgData name="Arne Stockman" userId="1be3aaf4-e384-4a2e-9e35-3b5779941be6" providerId="ADAL" clId="{8B82BA15-D902-49A7-850A-BBA7E69BF442}" dt="2023-10-08T14:49:41.647" v="2473" actId="478"/>
          <ac:spMkLst>
            <pc:docMk/>
            <pc:sldMk cId="1803112665" sldId="345"/>
            <ac:spMk id="18" creationId="{70F8F343-3077-DEFB-1A9F-23B7407265FD}"/>
          </ac:spMkLst>
        </pc:spChg>
        <pc:spChg chg="del">
          <ac:chgData name="Arne Stockman" userId="1be3aaf4-e384-4a2e-9e35-3b5779941be6" providerId="ADAL" clId="{8B82BA15-D902-49A7-850A-BBA7E69BF442}" dt="2023-10-08T14:49:41.647" v="2473" actId="478"/>
          <ac:spMkLst>
            <pc:docMk/>
            <pc:sldMk cId="1803112665" sldId="345"/>
            <ac:spMk id="19" creationId="{237F35B5-8420-E5C8-1197-615DBB7084D2}"/>
          </ac:spMkLst>
        </pc:spChg>
        <pc:spChg chg="del">
          <ac:chgData name="Arne Stockman" userId="1be3aaf4-e384-4a2e-9e35-3b5779941be6" providerId="ADAL" clId="{8B82BA15-D902-49A7-850A-BBA7E69BF442}" dt="2023-10-08T14:49:41.647" v="2473" actId="478"/>
          <ac:spMkLst>
            <pc:docMk/>
            <pc:sldMk cId="1803112665" sldId="345"/>
            <ac:spMk id="22" creationId="{C3A8F7FF-3898-FA8F-F065-C83C46552C75}"/>
          </ac:spMkLst>
        </pc:spChg>
        <pc:spChg chg="del">
          <ac:chgData name="Arne Stockman" userId="1be3aaf4-e384-4a2e-9e35-3b5779941be6" providerId="ADAL" clId="{8B82BA15-D902-49A7-850A-BBA7E69BF442}" dt="2023-10-08T14:49:41.647" v="2473" actId="478"/>
          <ac:spMkLst>
            <pc:docMk/>
            <pc:sldMk cId="1803112665" sldId="345"/>
            <ac:spMk id="23" creationId="{A0A32FBE-9CD8-E6BA-703C-3071B0C0EECF}"/>
          </ac:spMkLst>
        </pc:spChg>
        <pc:spChg chg="del">
          <ac:chgData name="Arne Stockman" userId="1be3aaf4-e384-4a2e-9e35-3b5779941be6" providerId="ADAL" clId="{8B82BA15-D902-49A7-850A-BBA7E69BF442}" dt="2023-10-08T14:49:41.647" v="2473" actId="478"/>
          <ac:spMkLst>
            <pc:docMk/>
            <pc:sldMk cId="1803112665" sldId="345"/>
            <ac:spMk id="24" creationId="{F115DB98-4109-228A-D788-41A1E4764940}"/>
          </ac:spMkLst>
        </pc:spChg>
        <pc:spChg chg="del mod">
          <ac:chgData name="Arne Stockman" userId="1be3aaf4-e384-4a2e-9e35-3b5779941be6" providerId="ADAL" clId="{8B82BA15-D902-49A7-850A-BBA7E69BF442}" dt="2023-10-08T14:52:13.897" v="2641" actId="478"/>
          <ac:spMkLst>
            <pc:docMk/>
            <pc:sldMk cId="1803112665" sldId="345"/>
            <ac:spMk id="25" creationId="{58E4D441-83E9-3D5B-66B5-936DABEFA047}"/>
          </ac:spMkLst>
        </pc:spChg>
        <pc:spChg chg="del">
          <ac:chgData name="Arne Stockman" userId="1be3aaf4-e384-4a2e-9e35-3b5779941be6" providerId="ADAL" clId="{8B82BA15-D902-49A7-850A-BBA7E69BF442}" dt="2023-10-08T14:52:09.530" v="2639" actId="478"/>
          <ac:spMkLst>
            <pc:docMk/>
            <pc:sldMk cId="1803112665" sldId="345"/>
            <ac:spMk id="26" creationId="{95023BF6-9BE2-AF62-8E5C-A702819B5C5D}"/>
          </ac:spMkLst>
        </pc:spChg>
        <pc:spChg chg="del">
          <ac:chgData name="Arne Stockman" userId="1be3aaf4-e384-4a2e-9e35-3b5779941be6" providerId="ADAL" clId="{8B82BA15-D902-49A7-850A-BBA7E69BF442}" dt="2023-10-08T14:49:41.647" v="2473" actId="478"/>
          <ac:spMkLst>
            <pc:docMk/>
            <pc:sldMk cId="1803112665" sldId="345"/>
            <ac:spMk id="27" creationId="{1A4F1DF3-DD6D-8AAE-22A8-D8EF3EB2792E}"/>
          </ac:spMkLst>
        </pc:spChg>
        <pc:spChg chg="del">
          <ac:chgData name="Arne Stockman" userId="1be3aaf4-e384-4a2e-9e35-3b5779941be6" providerId="ADAL" clId="{8B82BA15-D902-49A7-850A-BBA7E69BF442}" dt="2023-10-08T14:49:41.647" v="2473" actId="478"/>
          <ac:spMkLst>
            <pc:docMk/>
            <pc:sldMk cId="1803112665" sldId="345"/>
            <ac:spMk id="28" creationId="{F09DE603-DE74-B547-6442-090BE975AFE1}"/>
          </ac:spMkLst>
        </pc:spChg>
        <pc:spChg chg="del">
          <ac:chgData name="Arne Stockman" userId="1be3aaf4-e384-4a2e-9e35-3b5779941be6" providerId="ADAL" clId="{8B82BA15-D902-49A7-850A-BBA7E69BF442}" dt="2023-10-08T14:52:07.506" v="2638" actId="478"/>
          <ac:spMkLst>
            <pc:docMk/>
            <pc:sldMk cId="1803112665" sldId="345"/>
            <ac:spMk id="29" creationId="{7226D3EB-8B85-E4DB-5BE8-1EAAEA9BB1C0}"/>
          </ac:spMkLst>
        </pc:spChg>
        <pc:picChg chg="add mod">
          <ac:chgData name="Arne Stockman" userId="1be3aaf4-e384-4a2e-9e35-3b5779941be6" providerId="ADAL" clId="{8B82BA15-D902-49A7-850A-BBA7E69BF442}" dt="2023-10-08T14:50:01.088" v="2478" actId="1076"/>
          <ac:picMkLst>
            <pc:docMk/>
            <pc:sldMk cId="1803112665" sldId="345"/>
            <ac:picMk id="10" creationId="{EAEF648F-E9EF-0F1E-8205-8468A0436E07}"/>
          </ac:picMkLst>
        </pc:picChg>
        <pc:picChg chg="del">
          <ac:chgData name="Arne Stockman" userId="1be3aaf4-e384-4a2e-9e35-3b5779941be6" providerId="ADAL" clId="{8B82BA15-D902-49A7-850A-BBA7E69BF442}" dt="2023-10-08T14:49:35.218" v="2472" actId="478"/>
          <ac:picMkLst>
            <pc:docMk/>
            <pc:sldMk cId="1803112665" sldId="345"/>
            <ac:picMk id="13" creationId="{05DB043D-7CD5-4B6C-E252-EF2200BB9349}"/>
          </ac:picMkLst>
        </pc:picChg>
      </pc:sldChg>
      <pc:sldChg chg="addSp modSp mod ord setBg">
        <pc:chgData name="Arne Stockman" userId="1be3aaf4-e384-4a2e-9e35-3b5779941be6" providerId="ADAL" clId="{8B82BA15-D902-49A7-850A-BBA7E69BF442}" dt="2023-10-13T12:33:46.767" v="3088" actId="20577"/>
        <pc:sldMkLst>
          <pc:docMk/>
          <pc:sldMk cId="2690302150" sldId="346"/>
        </pc:sldMkLst>
        <pc:spChg chg="mod">
          <ac:chgData name="Arne Stockman" userId="1be3aaf4-e384-4a2e-9e35-3b5779941be6" providerId="ADAL" clId="{8B82BA15-D902-49A7-850A-BBA7E69BF442}" dt="2023-10-07T15:01:25.194" v="1942" actId="14100"/>
          <ac:spMkLst>
            <pc:docMk/>
            <pc:sldMk cId="2690302150" sldId="346"/>
            <ac:spMk id="2" creationId="{F8611C18-BCFF-E758-43D1-2F8309A12765}"/>
          </ac:spMkLst>
        </pc:spChg>
        <pc:spChg chg="mod ord">
          <ac:chgData name="Arne Stockman" userId="1be3aaf4-e384-4a2e-9e35-3b5779941be6" providerId="ADAL" clId="{8B82BA15-D902-49A7-850A-BBA7E69BF442}" dt="2023-10-07T15:06:48.497" v="2027" actId="20577"/>
          <ac:spMkLst>
            <pc:docMk/>
            <pc:sldMk cId="2690302150" sldId="346"/>
            <ac:spMk id="3" creationId="{A072801B-4577-D9E3-46DB-A8A931B53A2D}"/>
          </ac:spMkLst>
        </pc:spChg>
        <pc:spChg chg="mod">
          <ac:chgData name="Arne Stockman" userId="1be3aaf4-e384-4a2e-9e35-3b5779941be6" providerId="ADAL" clId="{8B82BA15-D902-49A7-850A-BBA7E69BF442}" dt="2023-10-07T14:59:58.840" v="1876" actId="26606"/>
          <ac:spMkLst>
            <pc:docMk/>
            <pc:sldMk cId="2690302150" sldId="346"/>
            <ac:spMk id="8" creationId="{40CA6DD1-24ED-CCB1-25B6-A4D844F084DC}"/>
          </ac:spMkLst>
        </pc:spChg>
        <pc:spChg chg="mod">
          <ac:chgData name="Arne Stockman" userId="1be3aaf4-e384-4a2e-9e35-3b5779941be6" providerId="ADAL" clId="{8B82BA15-D902-49A7-850A-BBA7E69BF442}" dt="2023-10-07T14:59:58.840" v="1876" actId="26606"/>
          <ac:spMkLst>
            <pc:docMk/>
            <pc:sldMk cId="2690302150" sldId="346"/>
            <ac:spMk id="9" creationId="{1EAE6815-B639-4055-B96F-09D1973B2F91}"/>
          </ac:spMkLst>
        </pc:spChg>
        <pc:spChg chg="mod">
          <ac:chgData name="Arne Stockman" userId="1be3aaf4-e384-4a2e-9e35-3b5779941be6" providerId="ADAL" clId="{8B82BA15-D902-49A7-850A-BBA7E69BF442}" dt="2023-10-07T14:59:58.840" v="1876" actId="26606"/>
          <ac:spMkLst>
            <pc:docMk/>
            <pc:sldMk cId="2690302150" sldId="346"/>
            <ac:spMk id="20" creationId="{963080D4-3197-1056-6ABA-22A528A6DC76}"/>
          </ac:spMkLst>
        </pc:spChg>
        <pc:spChg chg="mod">
          <ac:chgData name="Arne Stockman" userId="1be3aaf4-e384-4a2e-9e35-3b5779941be6" providerId="ADAL" clId="{8B82BA15-D902-49A7-850A-BBA7E69BF442}" dt="2023-10-07T14:59:58.840" v="1876" actId="26606"/>
          <ac:spMkLst>
            <pc:docMk/>
            <pc:sldMk cId="2690302150" sldId="346"/>
            <ac:spMk id="21" creationId="{2FA2BE8F-C6E0-B6B8-11DA-EE4933F5FBFC}"/>
          </ac:spMkLst>
        </pc:spChg>
        <pc:spChg chg="add">
          <ac:chgData name="Arne Stockman" userId="1be3aaf4-e384-4a2e-9e35-3b5779941be6" providerId="ADAL" clId="{8B82BA15-D902-49A7-850A-BBA7E69BF442}" dt="2023-10-07T14:59:58.840" v="1876" actId="26606"/>
          <ac:spMkLst>
            <pc:docMk/>
            <pc:sldMk cId="2690302150" sldId="346"/>
            <ac:spMk id="30" creationId="{C0BDBCD2-E081-43AB-9119-C55465E59757}"/>
          </ac:spMkLst>
        </pc:spChg>
        <pc:spChg chg="add">
          <ac:chgData name="Arne Stockman" userId="1be3aaf4-e384-4a2e-9e35-3b5779941be6" providerId="ADAL" clId="{8B82BA15-D902-49A7-850A-BBA7E69BF442}" dt="2023-10-07T14:59:58.840" v="1876" actId="26606"/>
          <ac:spMkLst>
            <pc:docMk/>
            <pc:sldMk cId="2690302150" sldId="346"/>
            <ac:spMk id="31" creationId="{0288C6B4-AFC3-407F-A595-EFFD38D4CCAF}"/>
          </ac:spMkLst>
        </pc:spChg>
        <pc:spChg chg="add">
          <ac:chgData name="Arne Stockman" userId="1be3aaf4-e384-4a2e-9e35-3b5779941be6" providerId="ADAL" clId="{8B82BA15-D902-49A7-850A-BBA7E69BF442}" dt="2023-10-07T14:59:58.840" v="1876" actId="26606"/>
          <ac:spMkLst>
            <pc:docMk/>
            <pc:sldMk cId="2690302150" sldId="346"/>
            <ac:spMk id="32" creationId="{98E79BE4-34FE-485A-98A5-92CE8F7C4743}"/>
          </ac:spMkLst>
        </pc:spChg>
        <pc:spChg chg="add">
          <ac:chgData name="Arne Stockman" userId="1be3aaf4-e384-4a2e-9e35-3b5779941be6" providerId="ADAL" clId="{8B82BA15-D902-49A7-850A-BBA7E69BF442}" dt="2023-10-07T14:59:58.840" v="1876" actId="26606"/>
          <ac:spMkLst>
            <pc:docMk/>
            <pc:sldMk cId="2690302150" sldId="346"/>
            <ac:spMk id="33" creationId="{CF236821-17FE-429B-8D2C-08E13A64EA40}"/>
          </ac:spMkLst>
        </pc:spChg>
        <pc:spChg chg="add">
          <ac:chgData name="Arne Stockman" userId="1be3aaf4-e384-4a2e-9e35-3b5779941be6" providerId="ADAL" clId="{8B82BA15-D902-49A7-850A-BBA7E69BF442}" dt="2023-10-07T14:59:58.840" v="1876" actId="26606"/>
          <ac:spMkLst>
            <pc:docMk/>
            <pc:sldMk cId="2690302150" sldId="346"/>
            <ac:spMk id="34" creationId="{7A5F0580-5EE9-419F-96EE-B6529EF6E7D0}"/>
          </ac:spMkLst>
        </pc:spChg>
        <pc:graphicFrameChg chg="add mod modGraphic">
          <ac:chgData name="Arne Stockman" userId="1be3aaf4-e384-4a2e-9e35-3b5779941be6" providerId="ADAL" clId="{8B82BA15-D902-49A7-850A-BBA7E69BF442}" dt="2023-10-13T12:33:46.767" v="3088" actId="20577"/>
          <ac:graphicFrameMkLst>
            <pc:docMk/>
            <pc:sldMk cId="2690302150" sldId="346"/>
            <ac:graphicFrameMk id="4" creationId="{CAAE1D34-FC38-B606-4377-62CF93F9FE34}"/>
          </ac:graphicFrameMkLst>
        </pc:graphicFrameChg>
      </pc:sldChg>
      <pc:sldChg chg="del">
        <pc:chgData name="Arne Stockman" userId="1be3aaf4-e384-4a2e-9e35-3b5779941be6" providerId="ADAL" clId="{8B82BA15-D902-49A7-850A-BBA7E69BF442}" dt="2023-10-08T14:52:53.692" v="2653" actId="47"/>
        <pc:sldMkLst>
          <pc:docMk/>
          <pc:sldMk cId="442058541" sldId="347"/>
        </pc:sldMkLst>
      </pc:sldChg>
      <pc:sldChg chg="del">
        <pc:chgData name="Arne Stockman" userId="1be3aaf4-e384-4a2e-9e35-3b5779941be6" providerId="ADAL" clId="{8B82BA15-D902-49A7-850A-BBA7E69BF442}" dt="2023-10-08T14:52:56.059" v="2654" actId="47"/>
        <pc:sldMkLst>
          <pc:docMk/>
          <pc:sldMk cId="1977889305" sldId="348"/>
        </pc:sldMkLst>
      </pc:sldChg>
      <pc:sldChg chg="del">
        <pc:chgData name="Arne Stockman" userId="1be3aaf4-e384-4a2e-9e35-3b5779941be6" providerId="ADAL" clId="{8B82BA15-D902-49A7-850A-BBA7E69BF442}" dt="2023-10-08T15:05:53.628" v="2855" actId="2696"/>
        <pc:sldMkLst>
          <pc:docMk/>
          <pc:sldMk cId="1328431893" sldId="349"/>
        </pc:sldMkLst>
      </pc:sldChg>
      <pc:sldChg chg="new del">
        <pc:chgData name="Arne Stockman" userId="1be3aaf4-e384-4a2e-9e35-3b5779941be6" providerId="ADAL" clId="{8B82BA15-D902-49A7-850A-BBA7E69BF442}" dt="2023-10-07T14:24:31.603" v="789" actId="680"/>
        <pc:sldMkLst>
          <pc:docMk/>
          <pc:sldMk cId="629675839" sldId="350"/>
        </pc:sldMkLst>
      </pc:sldChg>
      <pc:sldChg chg="modSp add mod ord">
        <pc:chgData name="Arne Stockman" userId="1be3aaf4-e384-4a2e-9e35-3b5779941be6" providerId="ADAL" clId="{8B82BA15-D902-49A7-850A-BBA7E69BF442}" dt="2023-10-07T15:07:58.319" v="2029"/>
        <pc:sldMkLst>
          <pc:docMk/>
          <pc:sldMk cId="890811313" sldId="350"/>
        </pc:sldMkLst>
        <pc:spChg chg="mod">
          <ac:chgData name="Arne Stockman" userId="1be3aaf4-e384-4a2e-9e35-3b5779941be6" providerId="ADAL" clId="{8B82BA15-D902-49A7-850A-BBA7E69BF442}" dt="2023-10-07T15:05:04.502" v="1980" actId="20577"/>
          <ac:spMkLst>
            <pc:docMk/>
            <pc:sldMk cId="890811313" sldId="350"/>
            <ac:spMk id="2" creationId="{F8611C18-BCFF-E758-43D1-2F8309A12765}"/>
          </ac:spMkLst>
        </pc:spChg>
        <pc:spChg chg="mod">
          <ac:chgData name="Arne Stockman" userId="1be3aaf4-e384-4a2e-9e35-3b5779941be6" providerId="ADAL" clId="{8B82BA15-D902-49A7-850A-BBA7E69BF442}" dt="2023-10-07T15:05:10.036" v="1982" actId="27636"/>
          <ac:spMkLst>
            <pc:docMk/>
            <pc:sldMk cId="890811313" sldId="350"/>
            <ac:spMk id="3" creationId="{8D6993DB-58B1-D158-9C90-B988B5CCE921}"/>
          </ac:spMkLst>
        </pc:spChg>
      </pc:sldChg>
      <pc:sldChg chg="modSp add mod">
        <pc:chgData name="Arne Stockman" userId="1be3aaf4-e384-4a2e-9e35-3b5779941be6" providerId="ADAL" clId="{8B82BA15-D902-49A7-850A-BBA7E69BF442}" dt="2023-10-07T15:24:34.962" v="2471"/>
        <pc:sldMkLst>
          <pc:docMk/>
          <pc:sldMk cId="3328485450" sldId="351"/>
        </pc:sldMkLst>
        <pc:spChg chg="mod">
          <ac:chgData name="Arne Stockman" userId="1be3aaf4-e384-4a2e-9e35-3b5779941be6" providerId="ADAL" clId="{8B82BA15-D902-49A7-850A-BBA7E69BF442}" dt="2023-10-07T15:24:34.962" v="2471"/>
          <ac:spMkLst>
            <pc:docMk/>
            <pc:sldMk cId="3328485450" sldId="351"/>
            <ac:spMk id="3" creationId="{8D6993DB-58B1-D158-9C90-B988B5CCE921}"/>
          </ac:spMkLst>
        </pc:spChg>
      </pc:sldChg>
      <pc:sldChg chg="addSp delSp modSp add mod">
        <pc:chgData name="Arne Stockman" userId="1be3aaf4-e384-4a2e-9e35-3b5779941be6" providerId="ADAL" clId="{8B82BA15-D902-49A7-850A-BBA7E69BF442}" dt="2023-10-08T14:56:02.021" v="2730" actId="20577"/>
        <pc:sldMkLst>
          <pc:docMk/>
          <pc:sldMk cId="2073094872" sldId="352"/>
        </pc:sldMkLst>
        <pc:spChg chg="mod">
          <ac:chgData name="Arne Stockman" userId="1be3aaf4-e384-4a2e-9e35-3b5779941be6" providerId="ADAL" clId="{8B82BA15-D902-49A7-850A-BBA7E69BF442}" dt="2023-10-08T14:56:02.021" v="2730" actId="20577"/>
          <ac:spMkLst>
            <pc:docMk/>
            <pc:sldMk cId="2073094872" sldId="352"/>
            <ac:spMk id="14" creationId="{F6B24E99-0AFC-E3CA-C0F2-F380B3028AA0}"/>
          </ac:spMkLst>
        </pc:spChg>
        <pc:picChg chg="add mod">
          <ac:chgData name="Arne Stockman" userId="1be3aaf4-e384-4a2e-9e35-3b5779941be6" providerId="ADAL" clId="{8B82BA15-D902-49A7-850A-BBA7E69BF442}" dt="2023-10-08T14:54:09.373" v="2659" actId="14100"/>
          <ac:picMkLst>
            <pc:docMk/>
            <pc:sldMk cId="2073094872" sldId="352"/>
            <ac:picMk id="4" creationId="{3B64B095-478F-AA58-F5CD-C1D71FDFC718}"/>
          </ac:picMkLst>
        </pc:picChg>
        <pc:picChg chg="del">
          <ac:chgData name="Arne Stockman" userId="1be3aaf4-e384-4a2e-9e35-3b5779941be6" providerId="ADAL" clId="{8B82BA15-D902-49A7-850A-BBA7E69BF442}" dt="2023-10-08T14:53:57.229" v="2656" actId="478"/>
          <ac:picMkLst>
            <pc:docMk/>
            <pc:sldMk cId="2073094872" sldId="352"/>
            <ac:picMk id="10" creationId="{EAEF648F-E9EF-0F1E-8205-8468A0436E07}"/>
          </ac:picMkLst>
        </pc:picChg>
      </pc:sldChg>
      <pc:sldChg chg="addSp delSp modSp add mod">
        <pc:chgData name="Arne Stockman" userId="1be3aaf4-e384-4a2e-9e35-3b5779941be6" providerId="ADAL" clId="{8B82BA15-D902-49A7-850A-BBA7E69BF442}" dt="2023-10-08T14:59:58.797" v="2782" actId="20577"/>
        <pc:sldMkLst>
          <pc:docMk/>
          <pc:sldMk cId="1140337676" sldId="353"/>
        </pc:sldMkLst>
        <pc:spChg chg="mod">
          <ac:chgData name="Arne Stockman" userId="1be3aaf4-e384-4a2e-9e35-3b5779941be6" providerId="ADAL" clId="{8B82BA15-D902-49A7-850A-BBA7E69BF442}" dt="2023-10-08T14:59:58.797" v="2782" actId="20577"/>
          <ac:spMkLst>
            <pc:docMk/>
            <pc:sldMk cId="1140337676" sldId="353"/>
            <ac:spMk id="14" creationId="{F6B24E99-0AFC-E3CA-C0F2-F380B3028AA0}"/>
          </ac:spMkLst>
        </pc:spChg>
        <pc:picChg chg="del">
          <ac:chgData name="Arne Stockman" userId="1be3aaf4-e384-4a2e-9e35-3b5779941be6" providerId="ADAL" clId="{8B82BA15-D902-49A7-850A-BBA7E69BF442}" dt="2023-10-08T14:58:26.845" v="2732" actId="478"/>
          <ac:picMkLst>
            <pc:docMk/>
            <pc:sldMk cId="1140337676" sldId="353"/>
            <ac:picMk id="4" creationId="{3B64B095-478F-AA58-F5CD-C1D71FDFC718}"/>
          </ac:picMkLst>
        </pc:picChg>
        <pc:picChg chg="add mod">
          <ac:chgData name="Arne Stockman" userId="1be3aaf4-e384-4a2e-9e35-3b5779941be6" providerId="ADAL" clId="{8B82BA15-D902-49A7-850A-BBA7E69BF442}" dt="2023-10-08T14:58:43.047" v="2736" actId="1076"/>
          <ac:picMkLst>
            <pc:docMk/>
            <pc:sldMk cId="1140337676" sldId="353"/>
            <ac:picMk id="5" creationId="{E8222778-1954-17A7-44C5-FD758BE88899}"/>
          </ac:picMkLst>
        </pc:picChg>
      </pc:sldChg>
      <pc:sldChg chg="addSp delSp modSp add mod">
        <pc:chgData name="Arne Stockman" userId="1be3aaf4-e384-4a2e-9e35-3b5779941be6" providerId="ADAL" clId="{8B82BA15-D902-49A7-850A-BBA7E69BF442}" dt="2023-10-08T15:03:46.937" v="2854" actId="6549"/>
        <pc:sldMkLst>
          <pc:docMk/>
          <pc:sldMk cId="301724077" sldId="354"/>
        </pc:sldMkLst>
        <pc:spChg chg="mod">
          <ac:chgData name="Arne Stockman" userId="1be3aaf4-e384-4a2e-9e35-3b5779941be6" providerId="ADAL" clId="{8B82BA15-D902-49A7-850A-BBA7E69BF442}" dt="2023-10-08T15:03:46.937" v="2854" actId="6549"/>
          <ac:spMkLst>
            <pc:docMk/>
            <pc:sldMk cId="301724077" sldId="354"/>
            <ac:spMk id="14" creationId="{F6B24E99-0AFC-E3CA-C0F2-F380B3028AA0}"/>
          </ac:spMkLst>
        </pc:spChg>
        <pc:picChg chg="add mod">
          <ac:chgData name="Arne Stockman" userId="1be3aaf4-e384-4a2e-9e35-3b5779941be6" providerId="ADAL" clId="{8B82BA15-D902-49A7-850A-BBA7E69BF442}" dt="2023-10-08T15:02:53.192" v="2832" actId="14100"/>
          <ac:picMkLst>
            <pc:docMk/>
            <pc:sldMk cId="301724077" sldId="354"/>
            <ac:picMk id="4" creationId="{88AD422E-5AA1-1E25-CED4-66818281B090}"/>
          </ac:picMkLst>
        </pc:picChg>
        <pc:picChg chg="del">
          <ac:chgData name="Arne Stockman" userId="1be3aaf4-e384-4a2e-9e35-3b5779941be6" providerId="ADAL" clId="{8B82BA15-D902-49A7-850A-BBA7E69BF442}" dt="2023-10-08T15:02:44.456" v="2829" actId="478"/>
          <ac:picMkLst>
            <pc:docMk/>
            <pc:sldMk cId="301724077" sldId="354"/>
            <ac:picMk id="5" creationId="{E8222778-1954-17A7-44C5-FD758BE88899}"/>
          </ac:picMkLst>
        </pc:picChg>
      </pc:sldChg>
      <pc:sldChg chg="addSp delSp modSp add mod">
        <pc:chgData name="Arne Stockman" userId="1be3aaf4-e384-4a2e-9e35-3b5779941be6" providerId="ADAL" clId="{8B82BA15-D902-49A7-850A-BBA7E69BF442}" dt="2023-10-08T15:14:29.474" v="3083" actId="20577"/>
        <pc:sldMkLst>
          <pc:docMk/>
          <pc:sldMk cId="2419826502" sldId="355"/>
        </pc:sldMkLst>
        <pc:spChg chg="mod">
          <ac:chgData name="Arne Stockman" userId="1be3aaf4-e384-4a2e-9e35-3b5779941be6" providerId="ADAL" clId="{8B82BA15-D902-49A7-850A-BBA7E69BF442}" dt="2023-10-08T15:08:50.712" v="2869" actId="20577"/>
          <ac:spMkLst>
            <pc:docMk/>
            <pc:sldMk cId="2419826502" sldId="355"/>
            <ac:spMk id="2" creationId="{F8611C18-BCFF-E758-43D1-2F8309A12765}"/>
          </ac:spMkLst>
        </pc:spChg>
        <pc:spChg chg="add del mod">
          <ac:chgData name="Arne Stockman" userId="1be3aaf4-e384-4a2e-9e35-3b5779941be6" providerId="ADAL" clId="{8B82BA15-D902-49A7-850A-BBA7E69BF442}" dt="2023-10-08T15:12:36.791" v="2998"/>
          <ac:spMkLst>
            <pc:docMk/>
            <pc:sldMk cId="2419826502" sldId="355"/>
            <ac:spMk id="6" creationId="{BFE8A973-9464-DA92-F480-7BD37A453277}"/>
          </ac:spMkLst>
        </pc:spChg>
        <pc:spChg chg="add mod">
          <ac:chgData name="Arne Stockman" userId="1be3aaf4-e384-4a2e-9e35-3b5779941be6" providerId="ADAL" clId="{8B82BA15-D902-49A7-850A-BBA7E69BF442}" dt="2023-10-08T15:14:29.474" v="3083" actId="20577"/>
          <ac:spMkLst>
            <pc:docMk/>
            <pc:sldMk cId="2419826502" sldId="355"/>
            <ac:spMk id="7" creationId="{FA6F17F8-29AD-EAC2-B6B7-42E2CBA77655}"/>
          </ac:spMkLst>
        </pc:spChg>
        <pc:spChg chg="mod">
          <ac:chgData name="Arne Stockman" userId="1be3aaf4-e384-4a2e-9e35-3b5779941be6" providerId="ADAL" clId="{8B82BA15-D902-49A7-850A-BBA7E69BF442}" dt="2023-10-08T15:10:33.180" v="2995" actId="20577"/>
          <ac:spMkLst>
            <pc:docMk/>
            <pc:sldMk cId="2419826502" sldId="355"/>
            <ac:spMk id="14" creationId="{F6B24E99-0AFC-E3CA-C0F2-F380B3028AA0}"/>
          </ac:spMkLst>
        </pc:spChg>
        <pc:picChg chg="del">
          <ac:chgData name="Arne Stockman" userId="1be3aaf4-e384-4a2e-9e35-3b5779941be6" providerId="ADAL" clId="{8B82BA15-D902-49A7-850A-BBA7E69BF442}" dt="2023-10-08T15:08:26.972" v="2858" actId="478"/>
          <ac:picMkLst>
            <pc:docMk/>
            <pc:sldMk cId="2419826502" sldId="355"/>
            <ac:picMk id="4" creationId="{88AD422E-5AA1-1E25-CED4-66818281B090}"/>
          </ac:picMkLst>
        </pc:picChg>
        <pc:picChg chg="add mod">
          <ac:chgData name="Arne Stockman" userId="1be3aaf4-e384-4a2e-9e35-3b5779941be6" providerId="ADAL" clId="{8B82BA15-D902-49A7-850A-BBA7E69BF442}" dt="2023-10-08T15:08:40.974" v="2861" actId="14100"/>
          <ac:picMkLst>
            <pc:docMk/>
            <pc:sldMk cId="2419826502" sldId="355"/>
            <ac:picMk id="5" creationId="{A56E115E-B4B3-7606-D316-5D1020422924}"/>
          </ac:picMkLst>
        </pc:picChg>
      </pc:sldChg>
    </pc:docChg>
  </pc:docChgLst>
  <pc:docChgLst>
    <pc:chgData name="Arne Stockman" userId="1be3aaf4-e384-4a2e-9e35-3b5779941be6" providerId="ADAL" clId="{80AE984A-A5E0-491C-97BA-E820D5E392BA}"/>
    <pc:docChg chg="undo custSel addSld delSld modSld sldOrd modSection">
      <pc:chgData name="Arne Stockman" userId="1be3aaf4-e384-4a2e-9e35-3b5779941be6" providerId="ADAL" clId="{80AE984A-A5E0-491C-97BA-E820D5E392BA}" dt="2023-11-03T15:57:13.157" v="3890" actId="20577"/>
      <pc:docMkLst>
        <pc:docMk/>
      </pc:docMkLst>
      <pc:sldChg chg="del">
        <pc:chgData name="Arne Stockman" userId="1be3aaf4-e384-4a2e-9e35-3b5779941be6" providerId="ADAL" clId="{80AE984A-A5E0-491C-97BA-E820D5E392BA}" dt="2023-10-30T13:45:24.378" v="3348" actId="47"/>
        <pc:sldMkLst>
          <pc:docMk/>
          <pc:sldMk cId="448178685" sldId="290"/>
        </pc:sldMkLst>
      </pc:sldChg>
      <pc:sldChg chg="modSp mod">
        <pc:chgData name="Arne Stockman" userId="1be3aaf4-e384-4a2e-9e35-3b5779941be6" providerId="ADAL" clId="{80AE984A-A5E0-491C-97BA-E820D5E392BA}" dt="2023-10-29T11:57:01.841" v="3054" actId="5793"/>
        <pc:sldMkLst>
          <pc:docMk/>
          <pc:sldMk cId="383028095" sldId="317"/>
        </pc:sldMkLst>
        <pc:spChg chg="mod">
          <ac:chgData name="Arne Stockman" userId="1be3aaf4-e384-4a2e-9e35-3b5779941be6" providerId="ADAL" clId="{80AE984A-A5E0-491C-97BA-E820D5E392BA}" dt="2023-10-27T15:06:08.842" v="33" actId="20577"/>
          <ac:spMkLst>
            <pc:docMk/>
            <pc:sldMk cId="383028095" sldId="317"/>
            <ac:spMk id="2" creationId="{F8611C18-BCFF-E758-43D1-2F8309A12765}"/>
          </ac:spMkLst>
        </pc:spChg>
        <pc:spChg chg="mod">
          <ac:chgData name="Arne Stockman" userId="1be3aaf4-e384-4a2e-9e35-3b5779941be6" providerId="ADAL" clId="{80AE984A-A5E0-491C-97BA-E820D5E392BA}" dt="2023-10-29T11:57:01.841" v="3054" actId="5793"/>
          <ac:spMkLst>
            <pc:docMk/>
            <pc:sldMk cId="383028095" sldId="317"/>
            <ac:spMk id="3" creationId="{8D6993DB-58B1-D158-9C90-B988B5CCE921}"/>
          </ac:spMkLst>
        </pc:spChg>
      </pc:sldChg>
      <pc:sldChg chg="addSp delSp modSp mod delAnim modAnim">
        <pc:chgData name="Arne Stockman" userId="1be3aaf4-e384-4a2e-9e35-3b5779941be6" providerId="ADAL" clId="{80AE984A-A5E0-491C-97BA-E820D5E392BA}" dt="2023-10-29T11:37:50.443" v="3024" actId="20577"/>
        <pc:sldMkLst>
          <pc:docMk/>
          <pc:sldMk cId="2509623431" sldId="344"/>
        </pc:sldMkLst>
        <pc:spChg chg="mod">
          <ac:chgData name="Arne Stockman" userId="1be3aaf4-e384-4a2e-9e35-3b5779941be6" providerId="ADAL" clId="{80AE984A-A5E0-491C-97BA-E820D5E392BA}" dt="2023-10-27T15:21:39.344" v="562" actId="20577"/>
          <ac:spMkLst>
            <pc:docMk/>
            <pc:sldMk cId="2509623431" sldId="344"/>
            <ac:spMk id="2" creationId="{F8611C18-BCFF-E758-43D1-2F8309A12765}"/>
          </ac:spMkLst>
        </pc:spChg>
        <pc:spChg chg="mod">
          <ac:chgData name="Arne Stockman" userId="1be3aaf4-e384-4a2e-9e35-3b5779941be6" providerId="ADAL" clId="{80AE984A-A5E0-491C-97BA-E820D5E392BA}" dt="2023-10-29T11:36:35.628" v="2995" actId="6549"/>
          <ac:spMkLst>
            <pc:docMk/>
            <pc:sldMk cId="2509623431" sldId="344"/>
            <ac:spMk id="3" creationId="{8D6993DB-58B1-D158-9C90-B988B5CCE921}"/>
          </ac:spMkLst>
        </pc:spChg>
        <pc:spChg chg="mod">
          <ac:chgData name="Arne Stockman" userId="1be3aaf4-e384-4a2e-9e35-3b5779941be6" providerId="ADAL" clId="{80AE984A-A5E0-491C-97BA-E820D5E392BA}" dt="2023-10-27T15:25:48.170" v="707" actId="20577"/>
          <ac:spMkLst>
            <pc:docMk/>
            <pc:sldMk cId="2509623431" sldId="344"/>
            <ac:spMk id="4" creationId="{0533046A-4999-FC3C-05A3-8F8299299836}"/>
          </ac:spMkLst>
        </pc:spChg>
        <pc:spChg chg="add mod">
          <ac:chgData name="Arne Stockman" userId="1be3aaf4-e384-4a2e-9e35-3b5779941be6" providerId="ADAL" clId="{80AE984A-A5E0-491C-97BA-E820D5E392BA}" dt="2023-10-29T11:37:50.443" v="3024" actId="20577"/>
          <ac:spMkLst>
            <pc:docMk/>
            <pc:sldMk cId="2509623431" sldId="344"/>
            <ac:spMk id="5" creationId="{8B04CBC7-14B6-6306-C9FD-088C5B8D0E84}"/>
          </ac:spMkLst>
        </pc:spChg>
        <pc:spChg chg="mod">
          <ac:chgData name="Arne Stockman" userId="1be3aaf4-e384-4a2e-9e35-3b5779941be6" providerId="ADAL" clId="{80AE984A-A5E0-491C-97BA-E820D5E392BA}" dt="2023-10-27T15:25:26.178" v="697" actId="20577"/>
          <ac:spMkLst>
            <pc:docMk/>
            <pc:sldMk cId="2509623431" sldId="344"/>
            <ac:spMk id="10" creationId="{A1A165BA-34A6-A1F6-B8AB-96B8E90B62F4}"/>
          </ac:spMkLst>
        </pc:spChg>
        <pc:spChg chg="mod">
          <ac:chgData name="Arne Stockman" userId="1be3aaf4-e384-4a2e-9e35-3b5779941be6" providerId="ADAL" clId="{80AE984A-A5E0-491C-97BA-E820D5E392BA}" dt="2023-10-27T15:26:22.803" v="715" actId="20577"/>
          <ac:spMkLst>
            <pc:docMk/>
            <pc:sldMk cId="2509623431" sldId="344"/>
            <ac:spMk id="11" creationId="{B754443E-8CC2-E3C7-E5AA-2F42906158F3}"/>
          </ac:spMkLst>
        </pc:spChg>
        <pc:spChg chg="del">
          <ac:chgData name="Arne Stockman" userId="1be3aaf4-e384-4a2e-9e35-3b5779941be6" providerId="ADAL" clId="{80AE984A-A5E0-491C-97BA-E820D5E392BA}" dt="2023-10-27T15:26:31.594" v="716" actId="478"/>
          <ac:spMkLst>
            <pc:docMk/>
            <pc:sldMk cId="2509623431" sldId="344"/>
            <ac:spMk id="12" creationId="{BB543E31-1128-53C6-AD02-C78F47E36B2E}"/>
          </ac:spMkLst>
        </pc:spChg>
      </pc:sldChg>
      <pc:sldChg chg="del">
        <pc:chgData name="Arne Stockman" userId="1be3aaf4-e384-4a2e-9e35-3b5779941be6" providerId="ADAL" clId="{80AE984A-A5E0-491C-97BA-E820D5E392BA}" dt="2023-10-29T11:32:48.644" v="2817" actId="47"/>
        <pc:sldMkLst>
          <pc:docMk/>
          <pc:sldMk cId="1803112665" sldId="345"/>
        </pc:sldMkLst>
      </pc:sldChg>
      <pc:sldChg chg="del">
        <pc:chgData name="Arne Stockman" userId="1be3aaf4-e384-4a2e-9e35-3b5779941be6" providerId="ADAL" clId="{80AE984A-A5E0-491C-97BA-E820D5E392BA}" dt="2023-10-28T22:13:18.340" v="2574" actId="47"/>
        <pc:sldMkLst>
          <pc:docMk/>
          <pc:sldMk cId="890811313" sldId="350"/>
        </pc:sldMkLst>
      </pc:sldChg>
      <pc:sldChg chg="modSp mod">
        <pc:chgData name="Arne Stockman" userId="1be3aaf4-e384-4a2e-9e35-3b5779941be6" providerId="ADAL" clId="{80AE984A-A5E0-491C-97BA-E820D5E392BA}" dt="2023-10-30T13:50:31.700" v="3673" actId="20577"/>
        <pc:sldMkLst>
          <pc:docMk/>
          <pc:sldMk cId="3095198496" sldId="362"/>
        </pc:sldMkLst>
        <pc:spChg chg="mod">
          <ac:chgData name="Arne Stockman" userId="1be3aaf4-e384-4a2e-9e35-3b5779941be6" providerId="ADAL" clId="{80AE984A-A5E0-491C-97BA-E820D5E392BA}" dt="2023-10-30T13:50:31.700" v="3673" actId="20577"/>
          <ac:spMkLst>
            <pc:docMk/>
            <pc:sldMk cId="3095198496" sldId="362"/>
            <ac:spMk id="5" creationId="{956E4D01-4EA8-B0C3-5A95-26D3A0EAF73B}"/>
          </ac:spMkLst>
        </pc:spChg>
      </pc:sldChg>
      <pc:sldChg chg="del">
        <pc:chgData name="Arne Stockman" userId="1be3aaf4-e384-4a2e-9e35-3b5779941be6" providerId="ADAL" clId="{80AE984A-A5E0-491C-97BA-E820D5E392BA}" dt="2023-10-29T11:32:51.804" v="2819" actId="47"/>
        <pc:sldMkLst>
          <pc:docMk/>
          <pc:sldMk cId="3741623910" sldId="363"/>
        </pc:sldMkLst>
      </pc:sldChg>
      <pc:sldChg chg="del">
        <pc:chgData name="Arne Stockman" userId="1be3aaf4-e384-4a2e-9e35-3b5779941be6" providerId="ADAL" clId="{80AE984A-A5E0-491C-97BA-E820D5E392BA}" dt="2023-10-29T11:32:53.113" v="2820" actId="47"/>
        <pc:sldMkLst>
          <pc:docMk/>
          <pc:sldMk cId="2721141191" sldId="364"/>
        </pc:sldMkLst>
      </pc:sldChg>
      <pc:sldChg chg="del">
        <pc:chgData name="Arne Stockman" userId="1be3aaf4-e384-4a2e-9e35-3b5779941be6" providerId="ADAL" clId="{80AE984A-A5E0-491C-97BA-E820D5E392BA}" dt="2023-10-29T11:32:54.168" v="2821" actId="47"/>
        <pc:sldMkLst>
          <pc:docMk/>
          <pc:sldMk cId="461434972" sldId="366"/>
        </pc:sldMkLst>
      </pc:sldChg>
      <pc:sldChg chg="del">
        <pc:chgData name="Arne Stockman" userId="1be3aaf4-e384-4a2e-9e35-3b5779941be6" providerId="ADAL" clId="{80AE984A-A5E0-491C-97BA-E820D5E392BA}" dt="2023-10-28T22:13:21.218" v="2575" actId="47"/>
        <pc:sldMkLst>
          <pc:docMk/>
          <pc:sldMk cId="2043597598" sldId="367"/>
        </pc:sldMkLst>
      </pc:sldChg>
      <pc:sldChg chg="del">
        <pc:chgData name="Arne Stockman" userId="1be3aaf4-e384-4a2e-9e35-3b5779941be6" providerId="ADAL" clId="{80AE984A-A5E0-491C-97BA-E820D5E392BA}" dt="2023-10-30T13:45:30.970" v="3349" actId="47"/>
        <pc:sldMkLst>
          <pc:docMk/>
          <pc:sldMk cId="1676035047" sldId="368"/>
        </pc:sldMkLst>
      </pc:sldChg>
      <pc:sldChg chg="del">
        <pc:chgData name="Arne Stockman" userId="1be3aaf4-e384-4a2e-9e35-3b5779941be6" providerId="ADAL" clId="{80AE984A-A5E0-491C-97BA-E820D5E392BA}" dt="2023-10-30T13:51:01.890" v="3674" actId="47"/>
        <pc:sldMkLst>
          <pc:docMk/>
          <pc:sldMk cId="3782831906" sldId="369"/>
        </pc:sldMkLst>
      </pc:sldChg>
      <pc:sldChg chg="del">
        <pc:chgData name="Arne Stockman" userId="1be3aaf4-e384-4a2e-9e35-3b5779941be6" providerId="ADAL" clId="{80AE984A-A5E0-491C-97BA-E820D5E392BA}" dt="2023-10-29T11:32:50.258" v="2818" actId="47"/>
        <pc:sldMkLst>
          <pc:docMk/>
          <pc:sldMk cId="902650711" sldId="370"/>
        </pc:sldMkLst>
      </pc:sldChg>
      <pc:sldChg chg="addSp modSp add mod modAnim">
        <pc:chgData name="Arne Stockman" userId="1be3aaf4-e384-4a2e-9e35-3b5779941be6" providerId="ADAL" clId="{80AE984A-A5E0-491C-97BA-E820D5E392BA}" dt="2023-10-29T11:42:42.778" v="3048" actId="20577"/>
        <pc:sldMkLst>
          <pc:docMk/>
          <pc:sldMk cId="2012681561" sldId="371"/>
        </pc:sldMkLst>
        <pc:spChg chg="mod">
          <ac:chgData name="Arne Stockman" userId="1be3aaf4-e384-4a2e-9e35-3b5779941be6" providerId="ADAL" clId="{80AE984A-A5E0-491C-97BA-E820D5E392BA}" dt="2023-10-27T15:27:35.307" v="721" actId="20577"/>
          <ac:spMkLst>
            <pc:docMk/>
            <pc:sldMk cId="2012681561" sldId="371"/>
            <ac:spMk id="2" creationId="{F8611C18-BCFF-E758-43D1-2F8309A12765}"/>
          </ac:spMkLst>
        </pc:spChg>
        <pc:spChg chg="mod">
          <ac:chgData name="Arne Stockman" userId="1be3aaf4-e384-4a2e-9e35-3b5779941be6" providerId="ADAL" clId="{80AE984A-A5E0-491C-97BA-E820D5E392BA}" dt="2023-10-29T11:40:58.852" v="3035" actId="6549"/>
          <ac:spMkLst>
            <pc:docMk/>
            <pc:sldMk cId="2012681561" sldId="371"/>
            <ac:spMk id="3" creationId="{8D6993DB-58B1-D158-9C90-B988B5CCE921}"/>
          </ac:spMkLst>
        </pc:spChg>
        <pc:spChg chg="mod">
          <ac:chgData name="Arne Stockman" userId="1be3aaf4-e384-4a2e-9e35-3b5779941be6" providerId="ADAL" clId="{80AE984A-A5E0-491C-97BA-E820D5E392BA}" dt="2023-10-27T15:30:24.592" v="805" actId="20577"/>
          <ac:spMkLst>
            <pc:docMk/>
            <pc:sldMk cId="2012681561" sldId="371"/>
            <ac:spMk id="4" creationId="{0533046A-4999-FC3C-05A3-8F8299299836}"/>
          </ac:spMkLst>
        </pc:spChg>
        <pc:spChg chg="add mod">
          <ac:chgData name="Arne Stockman" userId="1be3aaf4-e384-4a2e-9e35-3b5779941be6" providerId="ADAL" clId="{80AE984A-A5E0-491C-97BA-E820D5E392BA}" dt="2023-10-29T11:42:42.778" v="3048" actId="20577"/>
          <ac:spMkLst>
            <pc:docMk/>
            <pc:sldMk cId="2012681561" sldId="371"/>
            <ac:spMk id="5" creationId="{346A0887-17EA-B95D-3527-92D11286C504}"/>
          </ac:spMkLst>
        </pc:spChg>
        <pc:spChg chg="mod">
          <ac:chgData name="Arne Stockman" userId="1be3aaf4-e384-4a2e-9e35-3b5779941be6" providerId="ADAL" clId="{80AE984A-A5E0-491C-97BA-E820D5E392BA}" dt="2023-10-27T15:28:55.511" v="769" actId="20577"/>
          <ac:spMkLst>
            <pc:docMk/>
            <pc:sldMk cId="2012681561" sldId="371"/>
            <ac:spMk id="10" creationId="{A1A165BA-34A6-A1F6-B8AB-96B8E90B62F4}"/>
          </ac:spMkLst>
        </pc:spChg>
        <pc:spChg chg="mod">
          <ac:chgData name="Arne Stockman" userId="1be3aaf4-e384-4a2e-9e35-3b5779941be6" providerId="ADAL" clId="{80AE984A-A5E0-491C-97BA-E820D5E392BA}" dt="2023-10-27T15:31:40.949" v="837" actId="20577"/>
          <ac:spMkLst>
            <pc:docMk/>
            <pc:sldMk cId="2012681561" sldId="371"/>
            <ac:spMk id="11" creationId="{B754443E-8CC2-E3C7-E5AA-2F42906158F3}"/>
          </ac:spMkLst>
        </pc:spChg>
      </pc:sldChg>
      <pc:sldChg chg="modSp add mod ord">
        <pc:chgData name="Arne Stockman" userId="1be3aaf4-e384-4a2e-9e35-3b5779941be6" providerId="ADAL" clId="{80AE984A-A5E0-491C-97BA-E820D5E392BA}" dt="2023-10-29T12:02:22.291" v="3056" actId="20577"/>
        <pc:sldMkLst>
          <pc:docMk/>
          <pc:sldMk cId="970655399" sldId="372"/>
        </pc:sldMkLst>
        <pc:spChg chg="mod">
          <ac:chgData name="Arne Stockman" userId="1be3aaf4-e384-4a2e-9e35-3b5779941be6" providerId="ADAL" clId="{80AE984A-A5E0-491C-97BA-E820D5E392BA}" dt="2023-10-28T21:04:47.118" v="1268" actId="20577"/>
          <ac:spMkLst>
            <pc:docMk/>
            <pc:sldMk cId="970655399" sldId="372"/>
            <ac:spMk id="2" creationId="{F8611C18-BCFF-E758-43D1-2F8309A12765}"/>
          </ac:spMkLst>
        </pc:spChg>
        <pc:spChg chg="mod">
          <ac:chgData name="Arne Stockman" userId="1be3aaf4-e384-4a2e-9e35-3b5779941be6" providerId="ADAL" clId="{80AE984A-A5E0-491C-97BA-E820D5E392BA}" dt="2023-10-29T12:02:22.291" v="3056" actId="20577"/>
          <ac:spMkLst>
            <pc:docMk/>
            <pc:sldMk cId="970655399" sldId="372"/>
            <ac:spMk id="3" creationId="{8D6993DB-58B1-D158-9C90-B988B5CCE921}"/>
          </ac:spMkLst>
        </pc:spChg>
      </pc:sldChg>
      <pc:sldChg chg="modSp add mod">
        <pc:chgData name="Arne Stockman" userId="1be3aaf4-e384-4a2e-9e35-3b5779941be6" providerId="ADAL" clId="{80AE984A-A5E0-491C-97BA-E820D5E392BA}" dt="2023-10-28T21:40:37.781" v="2230" actId="20577"/>
        <pc:sldMkLst>
          <pc:docMk/>
          <pc:sldMk cId="2459035381" sldId="373"/>
        </pc:sldMkLst>
        <pc:spChg chg="mod">
          <ac:chgData name="Arne Stockman" userId="1be3aaf4-e384-4a2e-9e35-3b5779941be6" providerId="ADAL" clId="{80AE984A-A5E0-491C-97BA-E820D5E392BA}" dt="2023-10-28T21:40:07.740" v="2223" actId="20577"/>
          <ac:spMkLst>
            <pc:docMk/>
            <pc:sldMk cId="2459035381" sldId="373"/>
            <ac:spMk id="2" creationId="{F8611C18-BCFF-E758-43D1-2F8309A12765}"/>
          </ac:spMkLst>
        </pc:spChg>
        <pc:spChg chg="mod">
          <ac:chgData name="Arne Stockman" userId="1be3aaf4-e384-4a2e-9e35-3b5779941be6" providerId="ADAL" clId="{80AE984A-A5E0-491C-97BA-E820D5E392BA}" dt="2023-10-28T21:40:37.781" v="2230" actId="20577"/>
          <ac:spMkLst>
            <pc:docMk/>
            <pc:sldMk cId="2459035381" sldId="373"/>
            <ac:spMk id="3" creationId="{8D6993DB-58B1-D158-9C90-B988B5CCE921}"/>
          </ac:spMkLst>
        </pc:spChg>
      </pc:sldChg>
      <pc:sldChg chg="modSp add mod">
        <pc:chgData name="Arne Stockman" userId="1be3aaf4-e384-4a2e-9e35-3b5779941be6" providerId="ADAL" clId="{80AE984A-A5E0-491C-97BA-E820D5E392BA}" dt="2023-10-29T11:48:48.363" v="3051" actId="11"/>
        <pc:sldMkLst>
          <pc:docMk/>
          <pc:sldMk cId="3700283734" sldId="374"/>
        </pc:sldMkLst>
        <pc:spChg chg="mod">
          <ac:chgData name="Arne Stockman" userId="1be3aaf4-e384-4a2e-9e35-3b5779941be6" providerId="ADAL" clId="{80AE984A-A5E0-491C-97BA-E820D5E392BA}" dt="2023-10-28T21:43:52.699" v="2245" actId="20577"/>
          <ac:spMkLst>
            <pc:docMk/>
            <pc:sldMk cId="3700283734" sldId="374"/>
            <ac:spMk id="2" creationId="{F8611C18-BCFF-E758-43D1-2F8309A12765}"/>
          </ac:spMkLst>
        </pc:spChg>
        <pc:spChg chg="mod">
          <ac:chgData name="Arne Stockman" userId="1be3aaf4-e384-4a2e-9e35-3b5779941be6" providerId="ADAL" clId="{80AE984A-A5E0-491C-97BA-E820D5E392BA}" dt="2023-10-29T11:48:48.363" v="3051" actId="11"/>
          <ac:spMkLst>
            <pc:docMk/>
            <pc:sldMk cId="3700283734" sldId="374"/>
            <ac:spMk id="3" creationId="{8D6993DB-58B1-D158-9C90-B988B5CCE921}"/>
          </ac:spMkLst>
        </pc:spChg>
      </pc:sldChg>
      <pc:sldChg chg="addSp delSp modSp add mod ord modAnim">
        <pc:chgData name="Arne Stockman" userId="1be3aaf4-e384-4a2e-9e35-3b5779941be6" providerId="ADAL" clId="{80AE984A-A5E0-491C-97BA-E820D5E392BA}" dt="2023-10-30T14:02:58.496" v="3886" actId="11"/>
        <pc:sldMkLst>
          <pc:docMk/>
          <pc:sldMk cId="1036680657" sldId="375"/>
        </pc:sldMkLst>
        <pc:spChg chg="mod">
          <ac:chgData name="Arne Stockman" userId="1be3aaf4-e384-4a2e-9e35-3b5779941be6" providerId="ADAL" clId="{80AE984A-A5E0-491C-97BA-E820D5E392BA}" dt="2023-10-28T21:48:54.282" v="2298" actId="20577"/>
          <ac:spMkLst>
            <pc:docMk/>
            <pc:sldMk cId="1036680657" sldId="375"/>
            <ac:spMk id="2" creationId="{F8611C18-BCFF-E758-43D1-2F8309A12765}"/>
          </ac:spMkLst>
        </pc:spChg>
        <pc:spChg chg="mod">
          <ac:chgData name="Arne Stockman" userId="1be3aaf4-e384-4a2e-9e35-3b5779941be6" providerId="ADAL" clId="{80AE984A-A5E0-491C-97BA-E820D5E392BA}" dt="2023-10-30T14:02:58.496" v="3886" actId="11"/>
          <ac:spMkLst>
            <pc:docMk/>
            <pc:sldMk cId="1036680657" sldId="375"/>
            <ac:spMk id="3" creationId="{8D6993DB-58B1-D158-9C90-B988B5CCE921}"/>
          </ac:spMkLst>
        </pc:spChg>
        <pc:spChg chg="mod">
          <ac:chgData name="Arne Stockman" userId="1be3aaf4-e384-4a2e-9e35-3b5779941be6" providerId="ADAL" clId="{80AE984A-A5E0-491C-97BA-E820D5E392BA}" dt="2023-10-28T22:10:21.583" v="2561" actId="1076"/>
          <ac:spMkLst>
            <pc:docMk/>
            <pc:sldMk cId="1036680657" sldId="375"/>
            <ac:spMk id="4" creationId="{0533046A-4999-FC3C-05A3-8F8299299836}"/>
          </ac:spMkLst>
        </pc:spChg>
        <pc:spChg chg="add mod">
          <ac:chgData name="Arne Stockman" userId="1be3aaf4-e384-4a2e-9e35-3b5779941be6" providerId="ADAL" clId="{80AE984A-A5E0-491C-97BA-E820D5E392BA}" dt="2023-10-28T22:10:29.671" v="2562" actId="1076"/>
          <ac:spMkLst>
            <pc:docMk/>
            <pc:sldMk cId="1036680657" sldId="375"/>
            <ac:spMk id="5" creationId="{6F516C9C-DCD2-1E2B-6D52-93D0B815805B}"/>
          </ac:spMkLst>
        </pc:spChg>
        <pc:spChg chg="add mod">
          <ac:chgData name="Arne Stockman" userId="1be3aaf4-e384-4a2e-9e35-3b5779941be6" providerId="ADAL" clId="{80AE984A-A5E0-491C-97BA-E820D5E392BA}" dt="2023-10-28T22:10:39.060" v="2563" actId="1076"/>
          <ac:spMkLst>
            <pc:docMk/>
            <pc:sldMk cId="1036680657" sldId="375"/>
            <ac:spMk id="6" creationId="{AFD3522F-AAA6-4418-42B1-D86E7743D6C1}"/>
          </ac:spMkLst>
        </pc:spChg>
        <pc:spChg chg="add mod">
          <ac:chgData name="Arne Stockman" userId="1be3aaf4-e384-4a2e-9e35-3b5779941be6" providerId="ADAL" clId="{80AE984A-A5E0-491C-97BA-E820D5E392BA}" dt="2023-10-28T22:11:47.640" v="2572" actId="1076"/>
          <ac:spMkLst>
            <pc:docMk/>
            <pc:sldMk cId="1036680657" sldId="375"/>
            <ac:spMk id="7" creationId="{FB30173A-1A9B-35F3-0CEA-6B1AD688579C}"/>
          </ac:spMkLst>
        </pc:spChg>
        <pc:spChg chg="add del mod">
          <ac:chgData name="Arne Stockman" userId="1be3aaf4-e384-4a2e-9e35-3b5779941be6" providerId="ADAL" clId="{80AE984A-A5E0-491C-97BA-E820D5E392BA}" dt="2023-10-28T22:04:06.573" v="2508"/>
          <ac:spMkLst>
            <pc:docMk/>
            <pc:sldMk cId="1036680657" sldId="375"/>
            <ac:spMk id="8" creationId="{C210E511-7313-C559-B3C8-80E20F1EBF55}"/>
          </ac:spMkLst>
        </pc:spChg>
        <pc:spChg chg="add mod">
          <ac:chgData name="Arne Stockman" userId="1be3aaf4-e384-4a2e-9e35-3b5779941be6" providerId="ADAL" clId="{80AE984A-A5E0-491C-97BA-E820D5E392BA}" dt="2023-10-28T22:11:13.230" v="2571" actId="20577"/>
          <ac:spMkLst>
            <pc:docMk/>
            <pc:sldMk cId="1036680657" sldId="375"/>
            <ac:spMk id="9" creationId="{5AC5808A-8804-64AF-2011-4BC9E55FE93F}"/>
          </ac:spMkLst>
        </pc:spChg>
        <pc:spChg chg="mod">
          <ac:chgData name="Arne Stockman" userId="1be3aaf4-e384-4a2e-9e35-3b5779941be6" providerId="ADAL" clId="{80AE984A-A5E0-491C-97BA-E820D5E392BA}" dt="2023-10-28T22:09:54.329" v="2558" actId="1076"/>
          <ac:spMkLst>
            <pc:docMk/>
            <pc:sldMk cId="1036680657" sldId="375"/>
            <ac:spMk id="10" creationId="{A1A165BA-34A6-A1F6-B8AB-96B8E90B62F4}"/>
          </ac:spMkLst>
        </pc:spChg>
        <pc:spChg chg="mod">
          <ac:chgData name="Arne Stockman" userId="1be3aaf4-e384-4a2e-9e35-3b5779941be6" providerId="ADAL" clId="{80AE984A-A5E0-491C-97BA-E820D5E392BA}" dt="2023-10-28T22:10:16.346" v="2560" actId="1076"/>
          <ac:spMkLst>
            <pc:docMk/>
            <pc:sldMk cId="1036680657" sldId="375"/>
            <ac:spMk id="11" creationId="{B754443E-8CC2-E3C7-E5AA-2F42906158F3}"/>
          </ac:spMkLst>
        </pc:spChg>
      </pc:sldChg>
      <pc:sldChg chg="modSp add mod">
        <pc:chgData name="Arne Stockman" userId="1be3aaf4-e384-4a2e-9e35-3b5779941be6" providerId="ADAL" clId="{80AE984A-A5E0-491C-97BA-E820D5E392BA}" dt="2023-10-30T14:02:45.913" v="3885" actId="11"/>
        <pc:sldMkLst>
          <pc:docMk/>
          <pc:sldMk cId="2660676551" sldId="376"/>
        </pc:sldMkLst>
        <pc:spChg chg="mod">
          <ac:chgData name="Arne Stockman" userId="1be3aaf4-e384-4a2e-9e35-3b5779941be6" providerId="ADAL" clId="{80AE984A-A5E0-491C-97BA-E820D5E392BA}" dt="2023-10-28T22:16:40.295" v="2582" actId="20577"/>
          <ac:spMkLst>
            <pc:docMk/>
            <pc:sldMk cId="2660676551" sldId="376"/>
            <ac:spMk id="2" creationId="{F8611C18-BCFF-E758-43D1-2F8309A12765}"/>
          </ac:spMkLst>
        </pc:spChg>
        <pc:spChg chg="mod">
          <ac:chgData name="Arne Stockman" userId="1be3aaf4-e384-4a2e-9e35-3b5779941be6" providerId="ADAL" clId="{80AE984A-A5E0-491C-97BA-E820D5E392BA}" dt="2023-10-30T14:02:45.913" v="3885" actId="11"/>
          <ac:spMkLst>
            <pc:docMk/>
            <pc:sldMk cId="2660676551" sldId="376"/>
            <ac:spMk id="3" creationId="{8D6993DB-58B1-D158-9C90-B988B5CCE921}"/>
          </ac:spMkLst>
        </pc:spChg>
        <pc:spChg chg="mod">
          <ac:chgData name="Arne Stockman" userId="1be3aaf4-e384-4a2e-9e35-3b5779941be6" providerId="ADAL" clId="{80AE984A-A5E0-491C-97BA-E820D5E392BA}" dt="2023-10-28T22:19:54.613" v="2661" actId="20577"/>
          <ac:spMkLst>
            <pc:docMk/>
            <pc:sldMk cId="2660676551" sldId="376"/>
            <ac:spMk id="4" creationId="{0533046A-4999-FC3C-05A3-8F8299299836}"/>
          </ac:spMkLst>
        </pc:spChg>
        <pc:spChg chg="mod">
          <ac:chgData name="Arne Stockman" userId="1be3aaf4-e384-4a2e-9e35-3b5779941be6" providerId="ADAL" clId="{80AE984A-A5E0-491C-97BA-E820D5E392BA}" dt="2023-10-28T22:23:15.067" v="2725" actId="20577"/>
          <ac:spMkLst>
            <pc:docMk/>
            <pc:sldMk cId="2660676551" sldId="376"/>
            <ac:spMk id="5" creationId="{6F516C9C-DCD2-1E2B-6D52-93D0B815805B}"/>
          </ac:spMkLst>
        </pc:spChg>
        <pc:spChg chg="mod">
          <ac:chgData name="Arne Stockman" userId="1be3aaf4-e384-4a2e-9e35-3b5779941be6" providerId="ADAL" clId="{80AE984A-A5E0-491C-97BA-E820D5E392BA}" dt="2023-10-28T22:26:12.253" v="2754" actId="20577"/>
          <ac:spMkLst>
            <pc:docMk/>
            <pc:sldMk cId="2660676551" sldId="376"/>
            <ac:spMk id="6" creationId="{AFD3522F-AAA6-4418-42B1-D86E7743D6C1}"/>
          </ac:spMkLst>
        </pc:spChg>
        <pc:spChg chg="mod">
          <ac:chgData name="Arne Stockman" userId="1be3aaf4-e384-4a2e-9e35-3b5779941be6" providerId="ADAL" clId="{80AE984A-A5E0-491C-97BA-E820D5E392BA}" dt="2023-10-28T22:32:53.755" v="2816" actId="20577"/>
          <ac:spMkLst>
            <pc:docMk/>
            <pc:sldMk cId="2660676551" sldId="376"/>
            <ac:spMk id="7" creationId="{FB30173A-1A9B-35F3-0CEA-6B1AD688579C}"/>
          </ac:spMkLst>
        </pc:spChg>
        <pc:spChg chg="mod">
          <ac:chgData name="Arne Stockman" userId="1be3aaf4-e384-4a2e-9e35-3b5779941be6" providerId="ADAL" clId="{80AE984A-A5E0-491C-97BA-E820D5E392BA}" dt="2023-10-28T22:28:57.207" v="2794" actId="20577"/>
          <ac:spMkLst>
            <pc:docMk/>
            <pc:sldMk cId="2660676551" sldId="376"/>
            <ac:spMk id="9" creationId="{5AC5808A-8804-64AF-2011-4BC9E55FE93F}"/>
          </ac:spMkLst>
        </pc:spChg>
        <pc:spChg chg="mod">
          <ac:chgData name="Arne Stockman" userId="1be3aaf4-e384-4a2e-9e35-3b5779941be6" providerId="ADAL" clId="{80AE984A-A5E0-491C-97BA-E820D5E392BA}" dt="2023-10-28T22:18:33.367" v="2623" actId="20577"/>
          <ac:spMkLst>
            <pc:docMk/>
            <pc:sldMk cId="2660676551" sldId="376"/>
            <ac:spMk id="10" creationId="{A1A165BA-34A6-A1F6-B8AB-96B8E90B62F4}"/>
          </ac:spMkLst>
        </pc:spChg>
        <pc:spChg chg="mod">
          <ac:chgData name="Arne Stockman" userId="1be3aaf4-e384-4a2e-9e35-3b5779941be6" providerId="ADAL" clId="{80AE984A-A5E0-491C-97BA-E820D5E392BA}" dt="2023-10-28T22:21:31.054" v="2708" actId="20577"/>
          <ac:spMkLst>
            <pc:docMk/>
            <pc:sldMk cId="2660676551" sldId="376"/>
            <ac:spMk id="11" creationId="{B754443E-8CC2-E3C7-E5AA-2F42906158F3}"/>
          </ac:spMkLst>
        </pc:spChg>
      </pc:sldChg>
      <pc:sldChg chg="modSp add mod ord">
        <pc:chgData name="Arne Stockman" userId="1be3aaf4-e384-4a2e-9e35-3b5779941be6" providerId="ADAL" clId="{80AE984A-A5E0-491C-97BA-E820D5E392BA}" dt="2023-10-29T13:01:45.171" v="3347" actId="6549"/>
        <pc:sldMkLst>
          <pc:docMk/>
          <pc:sldMk cId="2190502053" sldId="377"/>
        </pc:sldMkLst>
        <pc:spChg chg="mod">
          <ac:chgData name="Arne Stockman" userId="1be3aaf4-e384-4a2e-9e35-3b5779941be6" providerId="ADAL" clId="{80AE984A-A5E0-491C-97BA-E820D5E392BA}" dt="2023-10-29T13:01:45.171" v="3347" actId="6549"/>
          <ac:spMkLst>
            <pc:docMk/>
            <pc:sldMk cId="2190502053" sldId="377"/>
            <ac:spMk id="2" creationId="{F8611C18-BCFF-E758-43D1-2F8309A12765}"/>
          </ac:spMkLst>
        </pc:spChg>
        <pc:spChg chg="mod">
          <ac:chgData name="Arne Stockman" userId="1be3aaf4-e384-4a2e-9e35-3b5779941be6" providerId="ADAL" clId="{80AE984A-A5E0-491C-97BA-E820D5E392BA}" dt="2023-10-29T12:59:25.674" v="3345" actId="6549"/>
          <ac:spMkLst>
            <pc:docMk/>
            <pc:sldMk cId="2190502053" sldId="377"/>
            <ac:spMk id="3" creationId="{8D6993DB-58B1-D158-9C90-B988B5CCE921}"/>
          </ac:spMkLst>
        </pc:spChg>
      </pc:sldChg>
      <pc:sldChg chg="modSp add mod">
        <pc:chgData name="Arne Stockman" userId="1be3aaf4-e384-4a2e-9e35-3b5779941be6" providerId="ADAL" clId="{80AE984A-A5E0-491C-97BA-E820D5E392BA}" dt="2023-10-30T13:55:03.171" v="3850" actId="20577"/>
        <pc:sldMkLst>
          <pc:docMk/>
          <pc:sldMk cId="3058076459" sldId="378"/>
        </pc:sldMkLst>
        <pc:spChg chg="mod">
          <ac:chgData name="Arne Stockman" userId="1be3aaf4-e384-4a2e-9e35-3b5779941be6" providerId="ADAL" clId="{80AE984A-A5E0-491C-97BA-E820D5E392BA}" dt="2023-10-30T13:52:10.292" v="3699" actId="20577"/>
          <ac:spMkLst>
            <pc:docMk/>
            <pc:sldMk cId="3058076459" sldId="378"/>
            <ac:spMk id="2" creationId="{F8611C18-BCFF-E758-43D1-2F8309A12765}"/>
          </ac:spMkLst>
        </pc:spChg>
        <pc:spChg chg="mod">
          <ac:chgData name="Arne Stockman" userId="1be3aaf4-e384-4a2e-9e35-3b5779941be6" providerId="ADAL" clId="{80AE984A-A5E0-491C-97BA-E820D5E392BA}" dt="2023-10-30T13:55:03.171" v="3850" actId="20577"/>
          <ac:spMkLst>
            <pc:docMk/>
            <pc:sldMk cId="3058076459" sldId="378"/>
            <ac:spMk id="3" creationId="{8D6993DB-58B1-D158-9C90-B988B5CCE921}"/>
          </ac:spMkLst>
        </pc:spChg>
      </pc:sldChg>
      <pc:sldChg chg="modSp add mod">
        <pc:chgData name="Arne Stockman" userId="1be3aaf4-e384-4a2e-9e35-3b5779941be6" providerId="ADAL" clId="{80AE984A-A5E0-491C-97BA-E820D5E392BA}" dt="2023-11-03T15:57:13.157" v="3890" actId="20577"/>
        <pc:sldMkLst>
          <pc:docMk/>
          <pc:sldMk cId="1767984011" sldId="379"/>
        </pc:sldMkLst>
        <pc:spChg chg="mod">
          <ac:chgData name="Arne Stockman" userId="1be3aaf4-e384-4a2e-9e35-3b5779941be6" providerId="ADAL" clId="{80AE984A-A5E0-491C-97BA-E820D5E392BA}" dt="2023-10-30T13:56:56.155" v="3853" actId="20577"/>
          <ac:spMkLst>
            <pc:docMk/>
            <pc:sldMk cId="1767984011" sldId="379"/>
            <ac:spMk id="2" creationId="{F8611C18-BCFF-E758-43D1-2F8309A12765}"/>
          </ac:spMkLst>
        </pc:spChg>
        <pc:spChg chg="mod">
          <ac:chgData name="Arne Stockman" userId="1be3aaf4-e384-4a2e-9e35-3b5779941be6" providerId="ADAL" clId="{80AE984A-A5E0-491C-97BA-E820D5E392BA}" dt="2023-10-30T14:02:32.699" v="3884" actId="11"/>
          <ac:spMkLst>
            <pc:docMk/>
            <pc:sldMk cId="1767984011" sldId="379"/>
            <ac:spMk id="3" creationId="{8D6993DB-58B1-D158-9C90-B988B5CCE921}"/>
          </ac:spMkLst>
        </pc:spChg>
        <pc:spChg chg="mod">
          <ac:chgData name="Arne Stockman" userId="1be3aaf4-e384-4a2e-9e35-3b5779941be6" providerId="ADAL" clId="{80AE984A-A5E0-491C-97BA-E820D5E392BA}" dt="2023-10-30T13:58:40.765" v="3877" actId="20577"/>
          <ac:spMkLst>
            <pc:docMk/>
            <pc:sldMk cId="1767984011" sldId="379"/>
            <ac:spMk id="6" creationId="{AFD3522F-AAA6-4418-42B1-D86E7743D6C1}"/>
          </ac:spMkLst>
        </pc:spChg>
        <pc:spChg chg="mod">
          <ac:chgData name="Arne Stockman" userId="1be3aaf4-e384-4a2e-9e35-3b5779941be6" providerId="ADAL" clId="{80AE984A-A5E0-491C-97BA-E820D5E392BA}" dt="2023-10-30T14:00:09.085" v="3883" actId="20577"/>
          <ac:spMkLst>
            <pc:docMk/>
            <pc:sldMk cId="1767984011" sldId="379"/>
            <ac:spMk id="9" creationId="{5AC5808A-8804-64AF-2011-4BC9E55FE93F}"/>
          </ac:spMkLst>
        </pc:spChg>
        <pc:spChg chg="mod">
          <ac:chgData name="Arne Stockman" userId="1be3aaf4-e384-4a2e-9e35-3b5779941be6" providerId="ADAL" clId="{80AE984A-A5E0-491C-97BA-E820D5E392BA}" dt="2023-11-03T15:57:13.157" v="3890" actId="20577"/>
          <ac:spMkLst>
            <pc:docMk/>
            <pc:sldMk cId="1767984011" sldId="379"/>
            <ac:spMk id="10" creationId="{A1A165BA-34A6-A1F6-B8AB-96B8E90B62F4}"/>
          </ac:spMkLst>
        </pc:spChg>
      </pc:sldChg>
    </pc:docChg>
  </pc:docChgLst>
  <pc:docChgLst>
    <pc:chgData name="Arne Stockman" userId="1be3aaf4-e384-4a2e-9e35-3b5779941be6" providerId="ADAL" clId="{4D767B15-C195-4A69-A176-07822F60EBD8}"/>
    <pc:docChg chg="undo custSel addSld delSld modSld sldOrd modSection">
      <pc:chgData name="Arne Stockman" userId="1be3aaf4-e384-4a2e-9e35-3b5779941be6" providerId="ADAL" clId="{4D767B15-C195-4A69-A176-07822F60EBD8}" dt="2023-09-18T14:29:13.803" v="3469" actId="20577"/>
      <pc:docMkLst>
        <pc:docMk/>
      </pc:docMkLst>
      <pc:sldChg chg="modSp mod">
        <pc:chgData name="Arne Stockman" userId="1be3aaf4-e384-4a2e-9e35-3b5779941be6" providerId="ADAL" clId="{4D767B15-C195-4A69-A176-07822F60EBD8}" dt="2023-09-18T08:12:17.428" v="14" actId="20577"/>
        <pc:sldMkLst>
          <pc:docMk/>
          <pc:sldMk cId="3356081429" sldId="256"/>
        </pc:sldMkLst>
        <pc:spChg chg="mod">
          <ac:chgData name="Arne Stockman" userId="1be3aaf4-e384-4a2e-9e35-3b5779941be6" providerId="ADAL" clId="{4D767B15-C195-4A69-A176-07822F60EBD8}" dt="2023-09-18T08:11:33.061" v="1" actId="20577"/>
          <ac:spMkLst>
            <pc:docMk/>
            <pc:sldMk cId="3356081429" sldId="256"/>
            <ac:spMk id="2" creationId="{B00AAAFE-973A-B210-782E-8A6AA684CE87}"/>
          </ac:spMkLst>
        </pc:spChg>
        <pc:spChg chg="mod">
          <ac:chgData name="Arne Stockman" userId="1be3aaf4-e384-4a2e-9e35-3b5779941be6" providerId="ADAL" clId="{4D767B15-C195-4A69-A176-07822F60EBD8}" dt="2023-09-18T08:12:17.428" v="14" actId="20577"/>
          <ac:spMkLst>
            <pc:docMk/>
            <pc:sldMk cId="3356081429" sldId="256"/>
            <ac:spMk id="3" creationId="{7C6A2D78-8E77-E2B9-675D-2743CEB7D5C2}"/>
          </ac:spMkLst>
        </pc:spChg>
      </pc:sldChg>
      <pc:sldChg chg="modSp mod">
        <pc:chgData name="Arne Stockman" userId="1be3aaf4-e384-4a2e-9e35-3b5779941be6" providerId="ADAL" clId="{4D767B15-C195-4A69-A176-07822F60EBD8}" dt="2023-09-18T08:29:25.704" v="362" actId="20577"/>
        <pc:sldMkLst>
          <pc:docMk/>
          <pc:sldMk cId="2646835127" sldId="306"/>
        </pc:sldMkLst>
        <pc:spChg chg="mod">
          <ac:chgData name="Arne Stockman" userId="1be3aaf4-e384-4a2e-9e35-3b5779941be6" providerId="ADAL" clId="{4D767B15-C195-4A69-A176-07822F60EBD8}" dt="2023-09-18T08:29:25.704" v="362" actId="20577"/>
          <ac:spMkLst>
            <pc:docMk/>
            <pc:sldMk cId="2646835127" sldId="306"/>
            <ac:spMk id="3" creationId="{285D5BAC-A79E-13BC-205F-9DA7A4919842}"/>
          </ac:spMkLst>
        </pc:spChg>
      </pc:sldChg>
      <pc:sldChg chg="modSp mod">
        <pc:chgData name="Arne Stockman" userId="1be3aaf4-e384-4a2e-9e35-3b5779941be6" providerId="ADAL" clId="{4D767B15-C195-4A69-A176-07822F60EBD8}" dt="2023-09-18T08:35:05.145" v="690" actId="27636"/>
        <pc:sldMkLst>
          <pc:docMk/>
          <pc:sldMk cId="383028095" sldId="317"/>
        </pc:sldMkLst>
        <pc:spChg chg="mod">
          <ac:chgData name="Arne Stockman" userId="1be3aaf4-e384-4a2e-9e35-3b5779941be6" providerId="ADAL" clId="{4D767B15-C195-4A69-A176-07822F60EBD8}" dt="2023-09-18T08:30:29.365" v="375" actId="20577"/>
          <ac:spMkLst>
            <pc:docMk/>
            <pc:sldMk cId="383028095" sldId="317"/>
            <ac:spMk id="2" creationId="{F8611C18-BCFF-E758-43D1-2F8309A12765}"/>
          </ac:spMkLst>
        </pc:spChg>
        <pc:spChg chg="mod">
          <ac:chgData name="Arne Stockman" userId="1be3aaf4-e384-4a2e-9e35-3b5779941be6" providerId="ADAL" clId="{4D767B15-C195-4A69-A176-07822F60EBD8}" dt="2023-09-18T08:35:05.145" v="690" actId="27636"/>
          <ac:spMkLst>
            <pc:docMk/>
            <pc:sldMk cId="383028095" sldId="317"/>
            <ac:spMk id="3" creationId="{8D6993DB-58B1-D158-9C90-B988B5CCE921}"/>
          </ac:spMkLst>
        </pc:spChg>
      </pc:sldChg>
      <pc:sldChg chg="delSp modSp mod">
        <pc:chgData name="Arne Stockman" userId="1be3aaf4-e384-4a2e-9e35-3b5779941be6" providerId="ADAL" clId="{4D767B15-C195-4A69-A176-07822F60EBD8}" dt="2023-09-18T10:40:31.803" v="2309" actId="20577"/>
        <pc:sldMkLst>
          <pc:docMk/>
          <pc:sldMk cId="2824708267" sldId="326"/>
        </pc:sldMkLst>
        <pc:spChg chg="mod">
          <ac:chgData name="Arne Stockman" userId="1be3aaf4-e384-4a2e-9e35-3b5779941be6" providerId="ADAL" clId="{4D767B15-C195-4A69-A176-07822F60EBD8}" dt="2023-09-18T10:26:42.086" v="1851" actId="20577"/>
          <ac:spMkLst>
            <pc:docMk/>
            <pc:sldMk cId="2824708267" sldId="326"/>
            <ac:spMk id="2" creationId="{87ECE40F-60FD-CB28-1173-863A8E9D361F}"/>
          </ac:spMkLst>
        </pc:spChg>
        <pc:spChg chg="mod">
          <ac:chgData name="Arne Stockman" userId="1be3aaf4-e384-4a2e-9e35-3b5779941be6" providerId="ADAL" clId="{4D767B15-C195-4A69-A176-07822F60EBD8}" dt="2023-09-18T10:40:31.803" v="2309" actId="20577"/>
          <ac:spMkLst>
            <pc:docMk/>
            <pc:sldMk cId="2824708267" sldId="326"/>
            <ac:spMk id="3" creationId="{7E17ABB9-5DEB-7020-BEB5-A65D187544ED}"/>
          </ac:spMkLst>
        </pc:spChg>
        <pc:picChg chg="del">
          <ac:chgData name="Arne Stockman" userId="1be3aaf4-e384-4a2e-9e35-3b5779941be6" providerId="ADAL" clId="{4D767B15-C195-4A69-A176-07822F60EBD8}" dt="2023-09-18T10:26:46.446" v="1852" actId="478"/>
          <ac:picMkLst>
            <pc:docMk/>
            <pc:sldMk cId="2824708267" sldId="326"/>
            <ac:picMk id="5" creationId="{64EDF900-1492-EB98-CA45-F250A24BAE6A}"/>
          </ac:picMkLst>
        </pc:picChg>
      </pc:sldChg>
      <pc:sldChg chg="addSp delSp modSp mod">
        <pc:chgData name="Arne Stockman" userId="1be3aaf4-e384-4a2e-9e35-3b5779941be6" providerId="ADAL" clId="{4D767B15-C195-4A69-A176-07822F60EBD8}" dt="2023-09-18T10:12:28.805" v="947" actId="20577"/>
        <pc:sldMkLst>
          <pc:docMk/>
          <pc:sldMk cId="4032151987" sldId="337"/>
        </pc:sldMkLst>
        <pc:spChg chg="mod">
          <ac:chgData name="Arne Stockman" userId="1be3aaf4-e384-4a2e-9e35-3b5779941be6" providerId="ADAL" clId="{4D767B15-C195-4A69-A176-07822F60EBD8}" dt="2023-09-18T10:09:07.210" v="802" actId="20577"/>
          <ac:spMkLst>
            <pc:docMk/>
            <pc:sldMk cId="4032151987" sldId="337"/>
            <ac:spMk id="2" creationId="{F8611C18-BCFF-E758-43D1-2F8309A12765}"/>
          </ac:spMkLst>
        </pc:spChg>
        <pc:spChg chg="mod">
          <ac:chgData name="Arne Stockman" userId="1be3aaf4-e384-4a2e-9e35-3b5779941be6" providerId="ADAL" clId="{4D767B15-C195-4A69-A176-07822F60EBD8}" dt="2023-09-18T10:12:28.805" v="947" actId="20577"/>
          <ac:spMkLst>
            <pc:docMk/>
            <pc:sldMk cId="4032151987" sldId="337"/>
            <ac:spMk id="3" creationId="{8D6993DB-58B1-D158-9C90-B988B5CCE921}"/>
          </ac:spMkLst>
        </pc:spChg>
        <pc:picChg chg="del">
          <ac:chgData name="Arne Stockman" userId="1be3aaf4-e384-4a2e-9e35-3b5779941be6" providerId="ADAL" clId="{4D767B15-C195-4A69-A176-07822F60EBD8}" dt="2023-09-18T10:03:26.885" v="693" actId="478"/>
          <ac:picMkLst>
            <pc:docMk/>
            <pc:sldMk cId="4032151987" sldId="337"/>
            <ac:picMk id="5" creationId="{87883B2B-B4F7-11E5-56A2-F6695EFE1D01}"/>
          </ac:picMkLst>
        </pc:picChg>
        <pc:picChg chg="add mod">
          <ac:chgData name="Arne Stockman" userId="1be3aaf4-e384-4a2e-9e35-3b5779941be6" providerId="ADAL" clId="{4D767B15-C195-4A69-A176-07822F60EBD8}" dt="2023-09-18T10:07:35.519" v="697" actId="1076"/>
          <ac:picMkLst>
            <pc:docMk/>
            <pc:sldMk cId="4032151987" sldId="337"/>
            <ac:picMk id="6" creationId="{F6AB51A7-BA67-4339-C7AC-FFF604634F84}"/>
          </ac:picMkLst>
        </pc:picChg>
      </pc:sldChg>
      <pc:sldChg chg="delSp modSp mod">
        <pc:chgData name="Arne Stockman" userId="1be3aaf4-e384-4a2e-9e35-3b5779941be6" providerId="ADAL" clId="{4D767B15-C195-4A69-A176-07822F60EBD8}" dt="2023-09-18T10:25:35.600" v="1824" actId="20577"/>
        <pc:sldMkLst>
          <pc:docMk/>
          <pc:sldMk cId="1699593136" sldId="338"/>
        </pc:sldMkLst>
        <pc:spChg chg="mod">
          <ac:chgData name="Arne Stockman" userId="1be3aaf4-e384-4a2e-9e35-3b5779941be6" providerId="ADAL" clId="{4D767B15-C195-4A69-A176-07822F60EBD8}" dt="2023-09-18T10:11:45.384" v="892" actId="20577"/>
          <ac:spMkLst>
            <pc:docMk/>
            <pc:sldMk cId="1699593136" sldId="338"/>
            <ac:spMk id="2" creationId="{F8611C18-BCFF-E758-43D1-2F8309A12765}"/>
          </ac:spMkLst>
        </pc:spChg>
        <pc:spChg chg="mod">
          <ac:chgData name="Arne Stockman" userId="1be3aaf4-e384-4a2e-9e35-3b5779941be6" providerId="ADAL" clId="{4D767B15-C195-4A69-A176-07822F60EBD8}" dt="2023-09-18T10:25:35.600" v="1824" actId="20577"/>
          <ac:spMkLst>
            <pc:docMk/>
            <pc:sldMk cId="1699593136" sldId="338"/>
            <ac:spMk id="3" creationId="{8D6993DB-58B1-D158-9C90-B988B5CCE921}"/>
          </ac:spMkLst>
        </pc:spChg>
        <pc:picChg chg="del">
          <ac:chgData name="Arne Stockman" userId="1be3aaf4-e384-4a2e-9e35-3b5779941be6" providerId="ADAL" clId="{4D767B15-C195-4A69-A176-07822F60EBD8}" dt="2023-09-18T10:11:49.241" v="893" actId="478"/>
          <ac:picMkLst>
            <pc:docMk/>
            <pc:sldMk cId="1699593136" sldId="338"/>
            <ac:picMk id="6" creationId="{C4DFEBF6-E02C-14D8-736E-9183EDD8623B}"/>
          </ac:picMkLst>
        </pc:picChg>
      </pc:sldChg>
      <pc:sldChg chg="addSp delSp modSp mod">
        <pc:chgData name="Arne Stockman" userId="1be3aaf4-e384-4a2e-9e35-3b5779941be6" providerId="ADAL" clId="{4D767B15-C195-4A69-A176-07822F60EBD8}" dt="2023-09-18T12:10:22.321" v="2847" actId="1076"/>
        <pc:sldMkLst>
          <pc:docMk/>
          <pc:sldMk cId="3042958523" sldId="339"/>
        </pc:sldMkLst>
        <pc:spChg chg="mod">
          <ac:chgData name="Arne Stockman" userId="1be3aaf4-e384-4a2e-9e35-3b5779941be6" providerId="ADAL" clId="{4D767B15-C195-4A69-A176-07822F60EBD8}" dt="2023-09-18T10:41:46.532" v="2338" actId="20577"/>
          <ac:spMkLst>
            <pc:docMk/>
            <pc:sldMk cId="3042958523" sldId="339"/>
            <ac:spMk id="2" creationId="{87ECE40F-60FD-CB28-1173-863A8E9D361F}"/>
          </ac:spMkLst>
        </pc:spChg>
        <pc:spChg chg="mod">
          <ac:chgData name="Arne Stockman" userId="1be3aaf4-e384-4a2e-9e35-3b5779941be6" providerId="ADAL" clId="{4D767B15-C195-4A69-A176-07822F60EBD8}" dt="2023-09-18T12:10:18.801" v="2846" actId="20577"/>
          <ac:spMkLst>
            <pc:docMk/>
            <pc:sldMk cId="3042958523" sldId="339"/>
            <ac:spMk id="3" creationId="{7E17ABB9-5DEB-7020-BEB5-A65D187544ED}"/>
          </ac:spMkLst>
        </pc:spChg>
        <pc:picChg chg="add mod">
          <ac:chgData name="Arne Stockman" userId="1be3aaf4-e384-4a2e-9e35-3b5779941be6" providerId="ADAL" clId="{4D767B15-C195-4A69-A176-07822F60EBD8}" dt="2023-09-18T12:10:22.321" v="2847" actId="1076"/>
          <ac:picMkLst>
            <pc:docMk/>
            <pc:sldMk cId="3042958523" sldId="339"/>
            <ac:picMk id="5" creationId="{5EB4B74E-77E2-B0E9-C66E-CA9910706BD1}"/>
          </ac:picMkLst>
        </pc:picChg>
        <pc:picChg chg="del">
          <ac:chgData name="Arne Stockman" userId="1be3aaf4-e384-4a2e-9e35-3b5779941be6" providerId="ADAL" clId="{4D767B15-C195-4A69-A176-07822F60EBD8}" dt="2023-09-18T10:41:25.971" v="2310" actId="478"/>
          <ac:picMkLst>
            <pc:docMk/>
            <pc:sldMk cId="3042958523" sldId="339"/>
            <ac:picMk id="8" creationId="{060F862C-C511-C754-3990-3E5ED111956C}"/>
          </ac:picMkLst>
        </pc:picChg>
      </pc:sldChg>
      <pc:sldChg chg="del">
        <pc:chgData name="Arne Stockman" userId="1be3aaf4-e384-4a2e-9e35-3b5779941be6" providerId="ADAL" clId="{4D767B15-C195-4A69-A176-07822F60EBD8}" dt="2023-09-18T12:11:07.986" v="2849" actId="47"/>
        <pc:sldMkLst>
          <pc:docMk/>
          <pc:sldMk cId="4289913048" sldId="340"/>
        </pc:sldMkLst>
      </pc:sldChg>
      <pc:sldChg chg="del">
        <pc:chgData name="Arne Stockman" userId="1be3aaf4-e384-4a2e-9e35-3b5779941be6" providerId="ADAL" clId="{4D767B15-C195-4A69-A176-07822F60EBD8}" dt="2023-09-18T12:11:05.359" v="2848" actId="47"/>
        <pc:sldMkLst>
          <pc:docMk/>
          <pc:sldMk cId="4195449562" sldId="342"/>
        </pc:sldMkLst>
      </pc:sldChg>
      <pc:sldChg chg="addSp delSp modSp mod">
        <pc:chgData name="Arne Stockman" userId="1be3aaf4-e384-4a2e-9e35-3b5779941be6" providerId="ADAL" clId="{4D767B15-C195-4A69-A176-07822F60EBD8}" dt="2023-09-18T12:07:59.731" v="2844" actId="5793"/>
        <pc:sldMkLst>
          <pc:docMk/>
          <pc:sldMk cId="1391551764" sldId="343"/>
        </pc:sldMkLst>
        <pc:spChg chg="mod">
          <ac:chgData name="Arne Stockman" userId="1be3aaf4-e384-4a2e-9e35-3b5779941be6" providerId="ADAL" clId="{4D767B15-C195-4A69-A176-07822F60EBD8}" dt="2023-09-18T12:07:59.731" v="2844" actId="5793"/>
          <ac:spMkLst>
            <pc:docMk/>
            <pc:sldMk cId="1391551764" sldId="343"/>
            <ac:spMk id="3" creationId="{5696363B-F083-E5B5-CBAC-2490DDC882AE}"/>
          </ac:spMkLst>
        </pc:spChg>
        <pc:spChg chg="add del">
          <ac:chgData name="Arne Stockman" userId="1be3aaf4-e384-4a2e-9e35-3b5779941be6" providerId="ADAL" clId="{4D767B15-C195-4A69-A176-07822F60EBD8}" dt="2023-09-18T12:03:42.422" v="2841"/>
          <ac:spMkLst>
            <pc:docMk/>
            <pc:sldMk cId="1391551764" sldId="343"/>
            <ac:spMk id="4" creationId="{726AB618-11DB-E748-189C-3AE92E28809E}"/>
          </ac:spMkLst>
        </pc:spChg>
        <pc:picChg chg="add del">
          <ac:chgData name="Arne Stockman" userId="1be3aaf4-e384-4a2e-9e35-3b5779941be6" providerId="ADAL" clId="{4D767B15-C195-4A69-A176-07822F60EBD8}" dt="2023-09-18T12:03:42.422" v="2841"/>
          <ac:picMkLst>
            <pc:docMk/>
            <pc:sldMk cId="1391551764" sldId="343"/>
            <ac:picMk id="1026" creationId="{7CD014D7-C918-E4EF-5581-D65A2EFD6145}"/>
          </ac:picMkLst>
        </pc:picChg>
      </pc:sldChg>
      <pc:sldChg chg="del">
        <pc:chgData name="Arne Stockman" userId="1be3aaf4-e384-4a2e-9e35-3b5779941be6" providerId="ADAL" clId="{4D767B15-C195-4A69-A176-07822F60EBD8}" dt="2023-09-18T12:11:09.597" v="2850" actId="47"/>
        <pc:sldMkLst>
          <pc:docMk/>
          <pc:sldMk cId="890722087" sldId="344"/>
        </pc:sldMkLst>
      </pc:sldChg>
      <pc:sldChg chg="addSp delSp modSp add mod">
        <pc:chgData name="Arne Stockman" userId="1be3aaf4-e384-4a2e-9e35-3b5779941be6" providerId="ADAL" clId="{4D767B15-C195-4A69-A176-07822F60EBD8}" dt="2023-09-18T12:43:59.368" v="3135" actId="6549"/>
        <pc:sldMkLst>
          <pc:docMk/>
          <pc:sldMk cId="2305271506" sldId="344"/>
        </pc:sldMkLst>
        <pc:spChg chg="mod">
          <ac:chgData name="Arne Stockman" userId="1be3aaf4-e384-4a2e-9e35-3b5779941be6" providerId="ADAL" clId="{4D767B15-C195-4A69-A176-07822F60EBD8}" dt="2023-09-18T12:17:06.576" v="2862" actId="20577"/>
          <ac:spMkLst>
            <pc:docMk/>
            <pc:sldMk cId="2305271506" sldId="344"/>
            <ac:spMk id="2" creationId="{87ECE40F-60FD-CB28-1173-863A8E9D361F}"/>
          </ac:spMkLst>
        </pc:spChg>
        <pc:spChg chg="add del mod">
          <ac:chgData name="Arne Stockman" userId="1be3aaf4-e384-4a2e-9e35-3b5779941be6" providerId="ADAL" clId="{4D767B15-C195-4A69-A176-07822F60EBD8}" dt="2023-09-18T12:43:59.368" v="3135" actId="6549"/>
          <ac:spMkLst>
            <pc:docMk/>
            <pc:sldMk cId="2305271506" sldId="344"/>
            <ac:spMk id="3" creationId="{7E17ABB9-5DEB-7020-BEB5-A65D187544ED}"/>
          </ac:spMkLst>
        </pc:spChg>
        <pc:picChg chg="del">
          <ac:chgData name="Arne Stockman" userId="1be3aaf4-e384-4a2e-9e35-3b5779941be6" providerId="ADAL" clId="{4D767B15-C195-4A69-A176-07822F60EBD8}" dt="2023-09-18T12:17:15.453" v="2867" actId="478"/>
          <ac:picMkLst>
            <pc:docMk/>
            <pc:sldMk cId="2305271506" sldId="344"/>
            <ac:picMk id="5" creationId="{5EB4B74E-77E2-B0E9-C66E-CA9910706BD1}"/>
          </ac:picMkLst>
        </pc:picChg>
        <pc:picChg chg="add del mod ord">
          <ac:chgData name="Arne Stockman" userId="1be3aaf4-e384-4a2e-9e35-3b5779941be6" providerId="ADAL" clId="{4D767B15-C195-4A69-A176-07822F60EBD8}" dt="2023-09-18T12:17:51.097" v="2876" actId="22"/>
          <ac:picMkLst>
            <pc:docMk/>
            <pc:sldMk cId="2305271506" sldId="344"/>
            <ac:picMk id="6" creationId="{6603C36D-2D8F-3A86-C051-BCB02B200FC1}"/>
          </ac:picMkLst>
        </pc:picChg>
        <pc:picChg chg="add mod">
          <ac:chgData name="Arne Stockman" userId="1be3aaf4-e384-4a2e-9e35-3b5779941be6" providerId="ADAL" clId="{4D767B15-C195-4A69-A176-07822F60EBD8}" dt="2023-09-18T12:18:17.776" v="2890" actId="1076"/>
          <ac:picMkLst>
            <pc:docMk/>
            <pc:sldMk cId="2305271506" sldId="344"/>
            <ac:picMk id="8" creationId="{0C5FD557-51E3-2AF1-CB5D-9CA13E9F512D}"/>
          </ac:picMkLst>
        </pc:picChg>
      </pc:sldChg>
      <pc:sldChg chg="addSp delSp modSp add mod">
        <pc:chgData name="Arne Stockman" userId="1be3aaf4-e384-4a2e-9e35-3b5779941be6" providerId="ADAL" clId="{4D767B15-C195-4A69-A176-07822F60EBD8}" dt="2023-09-18T12:44:17.925" v="3154" actId="20577"/>
        <pc:sldMkLst>
          <pc:docMk/>
          <pc:sldMk cId="681493835" sldId="345"/>
        </pc:sldMkLst>
        <pc:spChg chg="mod">
          <ac:chgData name="Arne Stockman" userId="1be3aaf4-e384-4a2e-9e35-3b5779941be6" providerId="ADAL" clId="{4D767B15-C195-4A69-A176-07822F60EBD8}" dt="2023-09-18T12:20:41.926" v="2952" actId="20577"/>
          <ac:spMkLst>
            <pc:docMk/>
            <pc:sldMk cId="681493835" sldId="345"/>
            <ac:spMk id="2" creationId="{87ECE40F-60FD-CB28-1173-863A8E9D361F}"/>
          </ac:spMkLst>
        </pc:spChg>
        <pc:spChg chg="mod">
          <ac:chgData name="Arne Stockman" userId="1be3aaf4-e384-4a2e-9e35-3b5779941be6" providerId="ADAL" clId="{4D767B15-C195-4A69-A176-07822F60EBD8}" dt="2023-09-18T12:44:17.925" v="3154" actId="20577"/>
          <ac:spMkLst>
            <pc:docMk/>
            <pc:sldMk cId="681493835" sldId="345"/>
            <ac:spMk id="3" creationId="{7E17ABB9-5DEB-7020-BEB5-A65D187544ED}"/>
          </ac:spMkLst>
        </pc:spChg>
        <pc:picChg chg="add mod">
          <ac:chgData name="Arne Stockman" userId="1be3aaf4-e384-4a2e-9e35-3b5779941be6" providerId="ADAL" clId="{4D767B15-C195-4A69-A176-07822F60EBD8}" dt="2023-09-18T12:31:05.019" v="2956" actId="1076"/>
          <ac:picMkLst>
            <pc:docMk/>
            <pc:sldMk cId="681493835" sldId="345"/>
            <ac:picMk id="5" creationId="{A756FF08-4691-A5B8-8D6C-8B43EF7AF68F}"/>
          </ac:picMkLst>
        </pc:picChg>
        <pc:picChg chg="del">
          <ac:chgData name="Arne Stockman" userId="1be3aaf4-e384-4a2e-9e35-3b5779941be6" providerId="ADAL" clId="{4D767B15-C195-4A69-A176-07822F60EBD8}" dt="2023-09-18T12:19:58.299" v="2915" actId="478"/>
          <ac:picMkLst>
            <pc:docMk/>
            <pc:sldMk cId="681493835" sldId="345"/>
            <ac:picMk id="8" creationId="{0C5FD557-51E3-2AF1-CB5D-9CA13E9F512D}"/>
          </ac:picMkLst>
        </pc:picChg>
      </pc:sldChg>
      <pc:sldChg chg="del">
        <pc:chgData name="Arne Stockman" userId="1be3aaf4-e384-4a2e-9e35-3b5779941be6" providerId="ADAL" clId="{4D767B15-C195-4A69-A176-07822F60EBD8}" dt="2023-09-18T12:11:11.060" v="2851" actId="47"/>
        <pc:sldMkLst>
          <pc:docMk/>
          <pc:sldMk cId="3801778527" sldId="345"/>
        </pc:sldMkLst>
      </pc:sldChg>
      <pc:sldChg chg="del">
        <pc:chgData name="Arne Stockman" userId="1be3aaf4-e384-4a2e-9e35-3b5779941be6" providerId="ADAL" clId="{4D767B15-C195-4A69-A176-07822F60EBD8}" dt="2023-09-18T12:11:12.330" v="2852" actId="47"/>
        <pc:sldMkLst>
          <pc:docMk/>
          <pc:sldMk cId="697310431" sldId="346"/>
        </pc:sldMkLst>
      </pc:sldChg>
      <pc:sldChg chg="addSp delSp modSp add mod ord">
        <pc:chgData name="Arne Stockman" userId="1be3aaf4-e384-4a2e-9e35-3b5779941be6" providerId="ADAL" clId="{4D767B15-C195-4A69-A176-07822F60EBD8}" dt="2023-09-18T13:46:37.431" v="3321" actId="20577"/>
        <pc:sldMkLst>
          <pc:docMk/>
          <pc:sldMk cId="4151422182" sldId="346"/>
        </pc:sldMkLst>
        <pc:spChg chg="mod">
          <ac:chgData name="Arne Stockman" userId="1be3aaf4-e384-4a2e-9e35-3b5779941be6" providerId="ADAL" clId="{4D767B15-C195-4A69-A176-07822F60EBD8}" dt="2023-09-18T13:36:37.080" v="3187" actId="20577"/>
          <ac:spMkLst>
            <pc:docMk/>
            <pc:sldMk cId="4151422182" sldId="346"/>
            <ac:spMk id="2" creationId="{87ECE40F-60FD-CB28-1173-863A8E9D361F}"/>
          </ac:spMkLst>
        </pc:spChg>
        <pc:spChg chg="mod">
          <ac:chgData name="Arne Stockman" userId="1be3aaf4-e384-4a2e-9e35-3b5779941be6" providerId="ADAL" clId="{4D767B15-C195-4A69-A176-07822F60EBD8}" dt="2023-09-18T13:46:37.431" v="3321" actId="20577"/>
          <ac:spMkLst>
            <pc:docMk/>
            <pc:sldMk cId="4151422182" sldId="346"/>
            <ac:spMk id="3" creationId="{7E17ABB9-5DEB-7020-BEB5-A65D187544ED}"/>
          </ac:spMkLst>
        </pc:spChg>
        <pc:picChg chg="del">
          <ac:chgData name="Arne Stockman" userId="1be3aaf4-e384-4a2e-9e35-3b5779941be6" providerId="ADAL" clId="{4D767B15-C195-4A69-A176-07822F60EBD8}" dt="2023-09-18T13:36:19.001" v="3171" actId="478"/>
          <ac:picMkLst>
            <pc:docMk/>
            <pc:sldMk cId="4151422182" sldId="346"/>
            <ac:picMk id="5" creationId="{5EB4B74E-77E2-B0E9-C66E-CA9910706BD1}"/>
          </ac:picMkLst>
        </pc:picChg>
        <pc:picChg chg="add mod">
          <ac:chgData name="Arne Stockman" userId="1be3aaf4-e384-4a2e-9e35-3b5779941be6" providerId="ADAL" clId="{4D767B15-C195-4A69-A176-07822F60EBD8}" dt="2023-09-18T13:45:13.792" v="3210" actId="14100"/>
          <ac:picMkLst>
            <pc:docMk/>
            <pc:sldMk cId="4151422182" sldId="346"/>
            <ac:picMk id="6" creationId="{1CFB5EB1-27D5-71B1-089E-5CF593183241}"/>
          </ac:picMkLst>
        </pc:picChg>
      </pc:sldChg>
      <pc:sldChg chg="addSp delSp modSp add mod">
        <pc:chgData name="Arne Stockman" userId="1be3aaf4-e384-4a2e-9e35-3b5779941be6" providerId="ADAL" clId="{4D767B15-C195-4A69-A176-07822F60EBD8}" dt="2023-09-18T14:29:13.803" v="3469" actId="20577"/>
        <pc:sldMkLst>
          <pc:docMk/>
          <pc:sldMk cId="1300531444" sldId="347"/>
        </pc:sldMkLst>
        <pc:spChg chg="mod">
          <ac:chgData name="Arne Stockman" userId="1be3aaf4-e384-4a2e-9e35-3b5779941be6" providerId="ADAL" clId="{4D767B15-C195-4A69-A176-07822F60EBD8}" dt="2023-09-18T14:26:30.149" v="3364" actId="20577"/>
          <ac:spMkLst>
            <pc:docMk/>
            <pc:sldMk cId="1300531444" sldId="347"/>
            <ac:spMk id="2" creationId="{87ECE40F-60FD-CB28-1173-863A8E9D361F}"/>
          </ac:spMkLst>
        </pc:spChg>
        <pc:spChg chg="mod">
          <ac:chgData name="Arne Stockman" userId="1be3aaf4-e384-4a2e-9e35-3b5779941be6" providerId="ADAL" clId="{4D767B15-C195-4A69-A176-07822F60EBD8}" dt="2023-09-18T14:29:13.803" v="3469" actId="20577"/>
          <ac:spMkLst>
            <pc:docMk/>
            <pc:sldMk cId="1300531444" sldId="347"/>
            <ac:spMk id="3" creationId="{7E17ABB9-5DEB-7020-BEB5-A65D187544ED}"/>
          </ac:spMkLst>
        </pc:spChg>
        <pc:picChg chg="add mod">
          <ac:chgData name="Arne Stockman" userId="1be3aaf4-e384-4a2e-9e35-3b5779941be6" providerId="ADAL" clId="{4D767B15-C195-4A69-A176-07822F60EBD8}" dt="2023-09-18T14:26:17.861" v="3339" actId="1076"/>
          <ac:picMkLst>
            <pc:docMk/>
            <pc:sldMk cId="1300531444" sldId="347"/>
            <ac:picMk id="5" creationId="{8902DF46-BCF5-DF33-2084-25221EB76B58}"/>
          </ac:picMkLst>
        </pc:picChg>
        <pc:picChg chg="del">
          <ac:chgData name="Arne Stockman" userId="1be3aaf4-e384-4a2e-9e35-3b5779941be6" providerId="ADAL" clId="{4D767B15-C195-4A69-A176-07822F60EBD8}" dt="2023-09-18T14:25:51.740" v="3323" actId="478"/>
          <ac:picMkLst>
            <pc:docMk/>
            <pc:sldMk cId="1300531444" sldId="347"/>
            <ac:picMk id="6" creationId="{1CFB5EB1-27D5-71B1-089E-5CF593183241}"/>
          </ac:picMkLst>
        </pc:picChg>
      </pc:sldChg>
    </pc:docChg>
  </pc:docChgLst>
  <pc:docChgLst>
    <pc:chgData name="Arne Stockman" userId="1be3aaf4-e384-4a2e-9e35-3b5779941be6" providerId="ADAL" clId="{B35DE103-7F06-4285-8348-4BCBA4AAA71B}"/>
    <pc:docChg chg="undo custSel addSld delSld modSld sldOrd modSection">
      <pc:chgData name="Arne Stockman" userId="1be3aaf4-e384-4a2e-9e35-3b5779941be6" providerId="ADAL" clId="{B35DE103-7F06-4285-8348-4BCBA4AAA71B}" dt="2023-10-16T19:17:58.112" v="4281" actId="20577"/>
      <pc:docMkLst>
        <pc:docMk/>
      </pc:docMkLst>
      <pc:sldChg chg="modSp mod">
        <pc:chgData name="Arne Stockman" userId="1be3aaf4-e384-4a2e-9e35-3b5779941be6" providerId="ADAL" clId="{B35DE103-7F06-4285-8348-4BCBA4AAA71B}" dt="2023-10-16T19:17:58.112" v="4281" actId="20577"/>
        <pc:sldMkLst>
          <pc:docMk/>
          <pc:sldMk cId="3356081429" sldId="256"/>
        </pc:sldMkLst>
        <pc:spChg chg="mod">
          <ac:chgData name="Arne Stockman" userId="1be3aaf4-e384-4a2e-9e35-3b5779941be6" providerId="ADAL" clId="{B35DE103-7F06-4285-8348-4BCBA4AAA71B}" dt="2023-10-15T10:19:00.224" v="1" actId="20577"/>
          <ac:spMkLst>
            <pc:docMk/>
            <pc:sldMk cId="3356081429" sldId="256"/>
            <ac:spMk id="2" creationId="{B00AAAFE-973A-B210-782E-8A6AA684CE87}"/>
          </ac:spMkLst>
        </pc:spChg>
        <pc:spChg chg="mod">
          <ac:chgData name="Arne Stockman" userId="1be3aaf4-e384-4a2e-9e35-3b5779941be6" providerId="ADAL" clId="{B35DE103-7F06-4285-8348-4BCBA4AAA71B}" dt="2023-10-16T19:17:58.112" v="4281" actId="20577"/>
          <ac:spMkLst>
            <pc:docMk/>
            <pc:sldMk cId="3356081429" sldId="256"/>
            <ac:spMk id="3" creationId="{7C6A2D78-8E77-E2B9-675D-2743CEB7D5C2}"/>
          </ac:spMkLst>
        </pc:spChg>
      </pc:sldChg>
      <pc:sldChg chg="del">
        <pc:chgData name="Arne Stockman" userId="1be3aaf4-e384-4a2e-9e35-3b5779941be6" providerId="ADAL" clId="{B35DE103-7F06-4285-8348-4BCBA4AAA71B}" dt="2023-10-16T15:19:31.930" v="3856" actId="47"/>
        <pc:sldMkLst>
          <pc:docMk/>
          <pc:sldMk cId="2646835127" sldId="306"/>
        </pc:sldMkLst>
      </pc:sldChg>
      <pc:sldChg chg="modSp mod">
        <pc:chgData name="Arne Stockman" userId="1be3aaf4-e384-4a2e-9e35-3b5779941be6" providerId="ADAL" clId="{B35DE103-7F06-4285-8348-4BCBA4AAA71B}" dt="2023-10-15T10:25:40.241" v="392" actId="20577"/>
        <pc:sldMkLst>
          <pc:docMk/>
          <pc:sldMk cId="383028095" sldId="317"/>
        </pc:sldMkLst>
        <pc:spChg chg="mod">
          <ac:chgData name="Arne Stockman" userId="1be3aaf4-e384-4a2e-9e35-3b5779941be6" providerId="ADAL" clId="{B35DE103-7F06-4285-8348-4BCBA4AAA71B}" dt="2023-10-15T10:25:40.241" v="392" actId="20577"/>
          <ac:spMkLst>
            <pc:docMk/>
            <pc:sldMk cId="383028095" sldId="317"/>
            <ac:spMk id="2" creationId="{F8611C18-BCFF-E758-43D1-2F8309A12765}"/>
          </ac:spMkLst>
        </pc:spChg>
        <pc:spChg chg="mod">
          <ac:chgData name="Arne Stockman" userId="1be3aaf4-e384-4a2e-9e35-3b5779941be6" providerId="ADAL" clId="{B35DE103-7F06-4285-8348-4BCBA4AAA71B}" dt="2023-10-15T10:25:23.626" v="369" actId="20577"/>
          <ac:spMkLst>
            <pc:docMk/>
            <pc:sldMk cId="383028095" sldId="317"/>
            <ac:spMk id="3" creationId="{8D6993DB-58B1-D158-9C90-B988B5CCE921}"/>
          </ac:spMkLst>
        </pc:spChg>
      </pc:sldChg>
      <pc:sldChg chg="addSp delSp modSp mod modAnim">
        <pc:chgData name="Arne Stockman" userId="1be3aaf4-e384-4a2e-9e35-3b5779941be6" providerId="ADAL" clId="{B35DE103-7F06-4285-8348-4BCBA4AAA71B}" dt="2023-10-15T11:06:31.895" v="1529"/>
        <pc:sldMkLst>
          <pc:docMk/>
          <pc:sldMk cId="2509623431" sldId="344"/>
        </pc:sldMkLst>
        <pc:spChg chg="mod">
          <ac:chgData name="Arne Stockman" userId="1be3aaf4-e384-4a2e-9e35-3b5779941be6" providerId="ADAL" clId="{B35DE103-7F06-4285-8348-4BCBA4AAA71B}" dt="2023-10-15T10:53:27.146" v="1369" actId="20577"/>
          <ac:spMkLst>
            <pc:docMk/>
            <pc:sldMk cId="2509623431" sldId="344"/>
            <ac:spMk id="2" creationId="{F8611C18-BCFF-E758-43D1-2F8309A12765}"/>
          </ac:spMkLst>
        </pc:spChg>
        <pc:spChg chg="mod">
          <ac:chgData name="Arne Stockman" userId="1be3aaf4-e384-4a2e-9e35-3b5779941be6" providerId="ADAL" clId="{B35DE103-7F06-4285-8348-4BCBA4AAA71B}" dt="2023-10-15T10:58:33.532" v="1404" actId="14100"/>
          <ac:spMkLst>
            <pc:docMk/>
            <pc:sldMk cId="2509623431" sldId="344"/>
            <ac:spMk id="3" creationId="{8D6993DB-58B1-D158-9C90-B988B5CCE921}"/>
          </ac:spMkLst>
        </pc:spChg>
        <pc:spChg chg="add mod">
          <ac:chgData name="Arne Stockman" userId="1be3aaf4-e384-4a2e-9e35-3b5779941be6" providerId="ADAL" clId="{B35DE103-7F06-4285-8348-4BCBA4AAA71B}" dt="2023-10-15T11:03:39.213" v="1486" actId="20577"/>
          <ac:spMkLst>
            <pc:docMk/>
            <pc:sldMk cId="2509623431" sldId="344"/>
            <ac:spMk id="4" creationId="{0533046A-4999-FC3C-05A3-8F8299299836}"/>
          </ac:spMkLst>
        </pc:spChg>
        <pc:spChg chg="add del mod">
          <ac:chgData name="Arne Stockman" userId="1be3aaf4-e384-4a2e-9e35-3b5779941be6" providerId="ADAL" clId="{B35DE103-7F06-4285-8348-4BCBA4AAA71B}" dt="2023-10-15T11:02:26.810" v="1462" actId="478"/>
          <ac:spMkLst>
            <pc:docMk/>
            <pc:sldMk cId="2509623431" sldId="344"/>
            <ac:spMk id="5" creationId="{BCCC9285-0A05-7C36-7DB2-FE79CCBEBEA6}"/>
          </ac:spMkLst>
        </pc:spChg>
        <pc:spChg chg="add del mod">
          <ac:chgData name="Arne Stockman" userId="1be3aaf4-e384-4a2e-9e35-3b5779941be6" providerId="ADAL" clId="{B35DE103-7F06-4285-8348-4BCBA4AAA71B}" dt="2023-10-15T11:02:28.510" v="1463" actId="478"/>
          <ac:spMkLst>
            <pc:docMk/>
            <pc:sldMk cId="2509623431" sldId="344"/>
            <ac:spMk id="6" creationId="{483655C7-026B-11FD-9305-33ED9C660C05}"/>
          </ac:spMkLst>
        </pc:spChg>
        <pc:spChg chg="add del mod">
          <ac:chgData name="Arne Stockman" userId="1be3aaf4-e384-4a2e-9e35-3b5779941be6" providerId="ADAL" clId="{B35DE103-7F06-4285-8348-4BCBA4AAA71B}" dt="2023-10-15T11:02:30.941" v="1464" actId="478"/>
          <ac:spMkLst>
            <pc:docMk/>
            <pc:sldMk cId="2509623431" sldId="344"/>
            <ac:spMk id="7" creationId="{E806D3AF-345B-1796-6CC2-BF5346198370}"/>
          </ac:spMkLst>
        </pc:spChg>
        <pc:spChg chg="add del mod">
          <ac:chgData name="Arne Stockman" userId="1be3aaf4-e384-4a2e-9e35-3b5779941be6" providerId="ADAL" clId="{B35DE103-7F06-4285-8348-4BCBA4AAA71B}" dt="2023-10-15T11:02:38.071" v="1465" actId="478"/>
          <ac:spMkLst>
            <pc:docMk/>
            <pc:sldMk cId="2509623431" sldId="344"/>
            <ac:spMk id="8" creationId="{738CA71E-9289-676F-322A-DF56B63EC82F}"/>
          </ac:spMkLst>
        </pc:spChg>
        <pc:spChg chg="add del mod">
          <ac:chgData name="Arne Stockman" userId="1be3aaf4-e384-4a2e-9e35-3b5779941be6" providerId="ADAL" clId="{B35DE103-7F06-4285-8348-4BCBA4AAA71B}" dt="2023-10-15T11:02:39.933" v="1466" actId="478"/>
          <ac:spMkLst>
            <pc:docMk/>
            <pc:sldMk cId="2509623431" sldId="344"/>
            <ac:spMk id="9" creationId="{4E9F3D75-1F22-9836-83BA-44ABAD353D0A}"/>
          </ac:spMkLst>
        </pc:spChg>
        <pc:spChg chg="add mod">
          <ac:chgData name="Arne Stockman" userId="1be3aaf4-e384-4a2e-9e35-3b5779941be6" providerId="ADAL" clId="{B35DE103-7F06-4285-8348-4BCBA4AAA71B}" dt="2023-10-15T11:05:29.587" v="1521" actId="1076"/>
          <ac:spMkLst>
            <pc:docMk/>
            <pc:sldMk cId="2509623431" sldId="344"/>
            <ac:spMk id="10" creationId="{A1A165BA-34A6-A1F6-B8AB-96B8E90B62F4}"/>
          </ac:spMkLst>
        </pc:spChg>
        <pc:spChg chg="add mod">
          <ac:chgData name="Arne Stockman" userId="1be3aaf4-e384-4a2e-9e35-3b5779941be6" providerId="ADAL" clId="{B35DE103-7F06-4285-8348-4BCBA4AAA71B}" dt="2023-10-15T11:03:58.770" v="1496" actId="20577"/>
          <ac:spMkLst>
            <pc:docMk/>
            <pc:sldMk cId="2509623431" sldId="344"/>
            <ac:spMk id="11" creationId="{B754443E-8CC2-E3C7-E5AA-2F42906158F3}"/>
          </ac:spMkLst>
        </pc:spChg>
        <pc:spChg chg="add mod">
          <ac:chgData name="Arne Stockman" userId="1be3aaf4-e384-4a2e-9e35-3b5779941be6" providerId="ADAL" clId="{B35DE103-7F06-4285-8348-4BCBA4AAA71B}" dt="2023-10-15T11:04:34.003" v="1502" actId="20577"/>
          <ac:spMkLst>
            <pc:docMk/>
            <pc:sldMk cId="2509623431" sldId="344"/>
            <ac:spMk id="12" creationId="{BB543E31-1128-53C6-AD02-C78F47E36B2E}"/>
          </ac:spMkLst>
        </pc:spChg>
        <pc:spChg chg="add mod">
          <ac:chgData name="Arne Stockman" userId="1be3aaf4-e384-4a2e-9e35-3b5779941be6" providerId="ADAL" clId="{B35DE103-7F06-4285-8348-4BCBA4AAA71B}" dt="2023-10-15T11:05:51.677" v="1523" actId="1076"/>
          <ac:spMkLst>
            <pc:docMk/>
            <pc:sldMk cId="2509623431" sldId="344"/>
            <ac:spMk id="13" creationId="{AA8BD15C-A5B8-DD6E-D82D-78EECEF7B9AD}"/>
          </ac:spMkLst>
        </pc:spChg>
        <pc:spChg chg="add mod">
          <ac:chgData name="Arne Stockman" userId="1be3aaf4-e384-4a2e-9e35-3b5779941be6" providerId="ADAL" clId="{B35DE103-7F06-4285-8348-4BCBA4AAA71B}" dt="2023-10-15T11:05:43.099" v="1522" actId="1076"/>
          <ac:spMkLst>
            <pc:docMk/>
            <pc:sldMk cId="2509623431" sldId="344"/>
            <ac:spMk id="14" creationId="{C5A64482-F4AA-FC32-C14A-EE52B3C55909}"/>
          </ac:spMkLst>
        </pc:spChg>
      </pc:sldChg>
      <pc:sldChg chg="delSp modSp mod ord">
        <pc:chgData name="Arne Stockman" userId="1be3aaf4-e384-4a2e-9e35-3b5779941be6" providerId="ADAL" clId="{B35DE103-7F06-4285-8348-4BCBA4AAA71B}" dt="2023-10-15T11:30:20.227" v="2560" actId="20577"/>
        <pc:sldMkLst>
          <pc:docMk/>
          <pc:sldMk cId="1803112665" sldId="345"/>
        </pc:sldMkLst>
        <pc:spChg chg="mod">
          <ac:chgData name="Arne Stockman" userId="1be3aaf4-e384-4a2e-9e35-3b5779941be6" providerId="ADAL" clId="{B35DE103-7F06-4285-8348-4BCBA4AAA71B}" dt="2023-10-15T11:09:40.828" v="1573" actId="20577"/>
          <ac:spMkLst>
            <pc:docMk/>
            <pc:sldMk cId="1803112665" sldId="345"/>
            <ac:spMk id="2" creationId="{F8611C18-BCFF-E758-43D1-2F8309A12765}"/>
          </ac:spMkLst>
        </pc:spChg>
        <pc:spChg chg="mod">
          <ac:chgData name="Arne Stockman" userId="1be3aaf4-e384-4a2e-9e35-3b5779941be6" providerId="ADAL" clId="{B35DE103-7F06-4285-8348-4BCBA4AAA71B}" dt="2023-10-15T11:30:20.227" v="2560" actId="20577"/>
          <ac:spMkLst>
            <pc:docMk/>
            <pc:sldMk cId="1803112665" sldId="345"/>
            <ac:spMk id="14" creationId="{F6B24E99-0AFC-E3CA-C0F2-F380B3028AA0}"/>
          </ac:spMkLst>
        </pc:spChg>
        <pc:picChg chg="del">
          <ac:chgData name="Arne Stockman" userId="1be3aaf4-e384-4a2e-9e35-3b5779941be6" providerId="ADAL" clId="{B35DE103-7F06-4285-8348-4BCBA4AAA71B}" dt="2023-10-15T11:09:47.561" v="1574" actId="478"/>
          <ac:picMkLst>
            <pc:docMk/>
            <pc:sldMk cId="1803112665" sldId="345"/>
            <ac:picMk id="10" creationId="{EAEF648F-E9EF-0F1E-8205-8468A0436E07}"/>
          </ac:picMkLst>
        </pc:picChg>
      </pc:sldChg>
      <pc:sldChg chg="del">
        <pc:chgData name="Arne Stockman" userId="1be3aaf4-e384-4a2e-9e35-3b5779941be6" providerId="ADAL" clId="{B35DE103-7F06-4285-8348-4BCBA4AAA71B}" dt="2023-10-15T10:48:28.620" v="1255" actId="47"/>
        <pc:sldMkLst>
          <pc:docMk/>
          <pc:sldMk cId="2690302150" sldId="346"/>
        </pc:sldMkLst>
      </pc:sldChg>
      <pc:sldChg chg="modSp mod">
        <pc:chgData name="Arne Stockman" userId="1be3aaf4-e384-4a2e-9e35-3b5779941be6" providerId="ADAL" clId="{B35DE103-7F06-4285-8348-4BCBA4AAA71B}" dt="2023-10-15T10:47:53.759" v="1254" actId="20577"/>
        <pc:sldMkLst>
          <pc:docMk/>
          <pc:sldMk cId="890811313" sldId="350"/>
        </pc:sldMkLst>
        <pc:spChg chg="mod">
          <ac:chgData name="Arne Stockman" userId="1be3aaf4-e384-4a2e-9e35-3b5779941be6" providerId="ADAL" clId="{B35DE103-7F06-4285-8348-4BCBA4AAA71B}" dt="2023-10-15T10:28:52.206" v="441" actId="20577"/>
          <ac:spMkLst>
            <pc:docMk/>
            <pc:sldMk cId="890811313" sldId="350"/>
            <ac:spMk id="2" creationId="{F8611C18-BCFF-E758-43D1-2F8309A12765}"/>
          </ac:spMkLst>
        </pc:spChg>
        <pc:spChg chg="mod">
          <ac:chgData name="Arne Stockman" userId="1be3aaf4-e384-4a2e-9e35-3b5779941be6" providerId="ADAL" clId="{B35DE103-7F06-4285-8348-4BCBA4AAA71B}" dt="2023-10-15T10:47:53.759" v="1254" actId="20577"/>
          <ac:spMkLst>
            <pc:docMk/>
            <pc:sldMk cId="890811313" sldId="350"/>
            <ac:spMk id="3" creationId="{8D6993DB-58B1-D158-9C90-B988B5CCE921}"/>
          </ac:spMkLst>
        </pc:spChg>
      </pc:sldChg>
      <pc:sldChg chg="addSp delSp modSp mod modAnim">
        <pc:chgData name="Arne Stockman" userId="1be3aaf4-e384-4a2e-9e35-3b5779941be6" providerId="ADAL" clId="{B35DE103-7F06-4285-8348-4BCBA4AAA71B}" dt="2023-10-15T13:17:46.815" v="3556" actId="6549"/>
        <pc:sldMkLst>
          <pc:docMk/>
          <pc:sldMk cId="3328485450" sldId="351"/>
        </pc:sldMkLst>
        <pc:spChg chg="mod">
          <ac:chgData name="Arne Stockman" userId="1be3aaf4-e384-4a2e-9e35-3b5779941be6" providerId="ADAL" clId="{B35DE103-7F06-4285-8348-4BCBA4AAA71B}" dt="2023-10-15T12:50:09.861" v="2896" actId="20577"/>
          <ac:spMkLst>
            <pc:docMk/>
            <pc:sldMk cId="3328485450" sldId="351"/>
            <ac:spMk id="2" creationId="{F8611C18-BCFF-E758-43D1-2F8309A12765}"/>
          </ac:spMkLst>
        </pc:spChg>
        <pc:spChg chg="mod">
          <ac:chgData name="Arne Stockman" userId="1be3aaf4-e384-4a2e-9e35-3b5779941be6" providerId="ADAL" clId="{B35DE103-7F06-4285-8348-4BCBA4AAA71B}" dt="2023-10-15T13:03:10.483" v="3434" actId="20577"/>
          <ac:spMkLst>
            <pc:docMk/>
            <pc:sldMk cId="3328485450" sldId="351"/>
            <ac:spMk id="3" creationId="{8D6993DB-58B1-D158-9C90-B988B5CCE921}"/>
          </ac:spMkLst>
        </pc:spChg>
        <pc:spChg chg="add mod">
          <ac:chgData name="Arne Stockman" userId="1be3aaf4-e384-4a2e-9e35-3b5779941be6" providerId="ADAL" clId="{B35DE103-7F06-4285-8348-4BCBA4AAA71B}" dt="2023-10-15T12:59:36.265" v="3356" actId="1076"/>
          <ac:spMkLst>
            <pc:docMk/>
            <pc:sldMk cId="3328485450" sldId="351"/>
            <ac:spMk id="4" creationId="{E6C78753-85C0-8039-6225-2C16BE46EEE0}"/>
          </ac:spMkLst>
        </pc:spChg>
        <pc:spChg chg="add mod">
          <ac:chgData name="Arne Stockman" userId="1be3aaf4-e384-4a2e-9e35-3b5779941be6" providerId="ADAL" clId="{B35DE103-7F06-4285-8348-4BCBA4AAA71B}" dt="2023-10-15T13:16:07.551" v="3489" actId="1076"/>
          <ac:spMkLst>
            <pc:docMk/>
            <pc:sldMk cId="3328485450" sldId="351"/>
            <ac:spMk id="5" creationId="{3121A16C-CA9E-7B35-0CD2-3BCC4080D83F}"/>
          </ac:spMkLst>
        </pc:spChg>
        <pc:spChg chg="add del mod">
          <ac:chgData name="Arne Stockman" userId="1be3aaf4-e384-4a2e-9e35-3b5779941be6" providerId="ADAL" clId="{B35DE103-7F06-4285-8348-4BCBA4AAA71B}" dt="2023-10-15T13:16:14.968" v="3491"/>
          <ac:spMkLst>
            <pc:docMk/>
            <pc:sldMk cId="3328485450" sldId="351"/>
            <ac:spMk id="6" creationId="{BA082A52-557B-D71C-8ABF-B6EDAB8124F8}"/>
          </ac:spMkLst>
        </pc:spChg>
        <pc:spChg chg="add del mod">
          <ac:chgData name="Arne Stockman" userId="1be3aaf4-e384-4a2e-9e35-3b5779941be6" providerId="ADAL" clId="{B35DE103-7F06-4285-8348-4BCBA4AAA71B}" dt="2023-10-15T13:16:14.968" v="3491"/>
          <ac:spMkLst>
            <pc:docMk/>
            <pc:sldMk cId="3328485450" sldId="351"/>
            <ac:spMk id="7" creationId="{9FF719ED-BC52-D2F9-AFB8-C3B5E479F0A0}"/>
          </ac:spMkLst>
        </pc:spChg>
        <pc:spChg chg="add del mod">
          <ac:chgData name="Arne Stockman" userId="1be3aaf4-e384-4a2e-9e35-3b5779941be6" providerId="ADAL" clId="{B35DE103-7F06-4285-8348-4BCBA4AAA71B}" dt="2023-10-15T13:16:14.968" v="3491"/>
          <ac:spMkLst>
            <pc:docMk/>
            <pc:sldMk cId="3328485450" sldId="351"/>
            <ac:spMk id="8" creationId="{0FBDF2F9-F876-FFCD-83E0-6817EE041417}"/>
          </ac:spMkLst>
        </pc:spChg>
        <pc:spChg chg="add mod">
          <ac:chgData name="Arne Stockman" userId="1be3aaf4-e384-4a2e-9e35-3b5779941be6" providerId="ADAL" clId="{B35DE103-7F06-4285-8348-4BCBA4AAA71B}" dt="2023-10-15T13:17:46.815" v="3556" actId="6549"/>
          <ac:spMkLst>
            <pc:docMk/>
            <pc:sldMk cId="3328485450" sldId="351"/>
            <ac:spMk id="9" creationId="{76F6A398-1B20-D855-2B94-442FCEA1FD40}"/>
          </ac:spMkLst>
        </pc:spChg>
      </pc:sldChg>
      <pc:sldChg chg="addSp delSp modSp mod modAnim">
        <pc:chgData name="Arne Stockman" userId="1be3aaf4-e384-4a2e-9e35-3b5779941be6" providerId="ADAL" clId="{B35DE103-7F06-4285-8348-4BCBA4AAA71B}" dt="2023-10-16T15:18:52.835" v="3853"/>
        <pc:sldMkLst>
          <pc:docMk/>
          <pc:sldMk cId="2073094872" sldId="352"/>
        </pc:sldMkLst>
        <pc:spChg chg="add mod">
          <ac:chgData name="Arne Stockman" userId="1be3aaf4-e384-4a2e-9e35-3b5779941be6" providerId="ADAL" clId="{B35DE103-7F06-4285-8348-4BCBA4AAA71B}" dt="2023-10-16T15:14:24.500" v="3732" actId="1076"/>
          <ac:spMkLst>
            <pc:docMk/>
            <pc:sldMk cId="2073094872" sldId="352"/>
            <ac:spMk id="6" creationId="{00F3583D-FC3C-A51D-B4D0-E89D11B35EFA}"/>
          </ac:spMkLst>
        </pc:spChg>
        <pc:spChg chg="add mod">
          <ac:chgData name="Arne Stockman" userId="1be3aaf4-e384-4a2e-9e35-3b5779941be6" providerId="ADAL" clId="{B35DE103-7F06-4285-8348-4BCBA4AAA71B}" dt="2023-10-16T15:14:47.132" v="3744" actId="20577"/>
          <ac:spMkLst>
            <pc:docMk/>
            <pc:sldMk cId="2073094872" sldId="352"/>
            <ac:spMk id="7" creationId="{33B399A1-4B35-0237-63E8-4E2AB6713E07}"/>
          </ac:spMkLst>
        </pc:spChg>
        <pc:spChg chg="add mod">
          <ac:chgData name="Arne Stockman" userId="1be3aaf4-e384-4a2e-9e35-3b5779941be6" providerId="ADAL" clId="{B35DE103-7F06-4285-8348-4BCBA4AAA71B}" dt="2023-10-16T15:14:24.500" v="3732" actId="1076"/>
          <ac:spMkLst>
            <pc:docMk/>
            <pc:sldMk cId="2073094872" sldId="352"/>
            <ac:spMk id="8" creationId="{7833B6E2-458F-58C3-87D5-C70911A4F9D8}"/>
          </ac:spMkLst>
        </pc:spChg>
        <pc:spChg chg="add mod">
          <ac:chgData name="Arne Stockman" userId="1be3aaf4-e384-4a2e-9e35-3b5779941be6" providerId="ADAL" clId="{B35DE103-7F06-4285-8348-4BCBA4AAA71B}" dt="2023-10-16T15:14:54.746" v="3746" actId="20577"/>
          <ac:spMkLst>
            <pc:docMk/>
            <pc:sldMk cId="2073094872" sldId="352"/>
            <ac:spMk id="9" creationId="{C8E74DE2-94CC-FF91-10D6-E232A73749A9}"/>
          </ac:spMkLst>
        </pc:spChg>
        <pc:spChg chg="add mod">
          <ac:chgData name="Arne Stockman" userId="1be3aaf4-e384-4a2e-9e35-3b5779941be6" providerId="ADAL" clId="{B35DE103-7F06-4285-8348-4BCBA4AAA71B}" dt="2023-10-16T15:14:24.500" v="3732" actId="1076"/>
          <ac:spMkLst>
            <pc:docMk/>
            <pc:sldMk cId="2073094872" sldId="352"/>
            <ac:spMk id="10" creationId="{EFF5C212-6522-DDA0-456B-FF2C6C5E8C52}"/>
          </ac:spMkLst>
        </pc:spChg>
        <pc:spChg chg="add mod">
          <ac:chgData name="Arne Stockman" userId="1be3aaf4-e384-4a2e-9e35-3b5779941be6" providerId="ADAL" clId="{B35DE103-7F06-4285-8348-4BCBA4AAA71B}" dt="2023-10-16T15:14:24.500" v="3732" actId="1076"/>
          <ac:spMkLst>
            <pc:docMk/>
            <pc:sldMk cId="2073094872" sldId="352"/>
            <ac:spMk id="11" creationId="{473EE069-1EF8-839C-00DA-DA6CCDB0F863}"/>
          </ac:spMkLst>
        </pc:spChg>
        <pc:spChg chg="add mod">
          <ac:chgData name="Arne Stockman" userId="1be3aaf4-e384-4a2e-9e35-3b5779941be6" providerId="ADAL" clId="{B35DE103-7F06-4285-8348-4BCBA4AAA71B}" dt="2023-10-16T15:14:24.500" v="3732" actId="1076"/>
          <ac:spMkLst>
            <pc:docMk/>
            <pc:sldMk cId="2073094872" sldId="352"/>
            <ac:spMk id="12" creationId="{54715F14-4664-A68E-03D2-B52C8059853F}"/>
          </ac:spMkLst>
        </pc:spChg>
        <pc:spChg chg="add mod">
          <ac:chgData name="Arne Stockman" userId="1be3aaf4-e384-4a2e-9e35-3b5779941be6" providerId="ADAL" clId="{B35DE103-7F06-4285-8348-4BCBA4AAA71B}" dt="2023-10-16T15:14:24.500" v="3732" actId="1076"/>
          <ac:spMkLst>
            <pc:docMk/>
            <pc:sldMk cId="2073094872" sldId="352"/>
            <ac:spMk id="13" creationId="{C5D1261B-A341-83B5-B9BB-85DAC47563A4}"/>
          </ac:spMkLst>
        </pc:spChg>
        <pc:spChg chg="mod">
          <ac:chgData name="Arne Stockman" userId="1be3aaf4-e384-4a2e-9e35-3b5779941be6" providerId="ADAL" clId="{B35DE103-7F06-4285-8348-4BCBA4AAA71B}" dt="2023-10-16T15:15:48.755" v="3756" actId="20577"/>
          <ac:spMkLst>
            <pc:docMk/>
            <pc:sldMk cId="2073094872" sldId="352"/>
            <ac:spMk id="14" creationId="{F6B24E99-0AFC-E3CA-C0F2-F380B3028AA0}"/>
          </ac:spMkLst>
        </pc:spChg>
        <pc:spChg chg="add mod">
          <ac:chgData name="Arne Stockman" userId="1be3aaf4-e384-4a2e-9e35-3b5779941be6" providerId="ADAL" clId="{B35DE103-7F06-4285-8348-4BCBA4AAA71B}" dt="2023-10-16T15:14:32.085" v="3740" actId="20577"/>
          <ac:spMkLst>
            <pc:docMk/>
            <pc:sldMk cId="2073094872" sldId="352"/>
            <ac:spMk id="15" creationId="{4C84E68C-29EC-975F-A403-848596A9E37C}"/>
          </ac:spMkLst>
        </pc:spChg>
        <pc:spChg chg="add mod">
          <ac:chgData name="Arne Stockman" userId="1be3aaf4-e384-4a2e-9e35-3b5779941be6" providerId="ADAL" clId="{B35DE103-7F06-4285-8348-4BCBA4AAA71B}" dt="2023-10-16T15:16:56.957" v="3786" actId="1076"/>
          <ac:spMkLst>
            <pc:docMk/>
            <pc:sldMk cId="2073094872" sldId="352"/>
            <ac:spMk id="16" creationId="{0515F254-9A2E-6348-1DD0-694B09E68881}"/>
          </ac:spMkLst>
        </pc:spChg>
        <pc:spChg chg="add mod">
          <ac:chgData name="Arne Stockman" userId="1be3aaf4-e384-4a2e-9e35-3b5779941be6" providerId="ADAL" clId="{B35DE103-7F06-4285-8348-4BCBA4AAA71B}" dt="2023-10-16T15:18:17.390" v="3843" actId="1076"/>
          <ac:spMkLst>
            <pc:docMk/>
            <pc:sldMk cId="2073094872" sldId="352"/>
            <ac:spMk id="17" creationId="{FE1BAAE1-07C1-729A-725E-86FF7117A937}"/>
          </ac:spMkLst>
        </pc:spChg>
        <pc:picChg chg="del">
          <ac:chgData name="Arne Stockman" userId="1be3aaf4-e384-4a2e-9e35-3b5779941be6" providerId="ADAL" clId="{B35DE103-7F06-4285-8348-4BCBA4AAA71B}" dt="2023-10-16T15:11:20.028" v="3655" actId="478"/>
          <ac:picMkLst>
            <pc:docMk/>
            <pc:sldMk cId="2073094872" sldId="352"/>
            <ac:picMk id="4" creationId="{3B64B095-478F-AA58-F5CD-C1D71FDFC718}"/>
          </ac:picMkLst>
        </pc:picChg>
        <pc:picChg chg="add mod">
          <ac:chgData name="Arne Stockman" userId="1be3aaf4-e384-4a2e-9e35-3b5779941be6" providerId="ADAL" clId="{B35DE103-7F06-4285-8348-4BCBA4AAA71B}" dt="2023-10-16T15:11:28.499" v="3658" actId="1076"/>
          <ac:picMkLst>
            <pc:docMk/>
            <pc:sldMk cId="2073094872" sldId="352"/>
            <ac:picMk id="5" creationId="{FEBD0F55-65D6-1A61-923A-0D0D7EE00D60}"/>
          </ac:picMkLst>
        </pc:picChg>
      </pc:sldChg>
      <pc:sldChg chg="addSp modSp del mod modAnim">
        <pc:chgData name="Arne Stockman" userId="1be3aaf4-e384-4a2e-9e35-3b5779941be6" providerId="ADAL" clId="{B35DE103-7F06-4285-8348-4BCBA4AAA71B}" dt="2023-10-16T15:19:18.635" v="3854" actId="47"/>
        <pc:sldMkLst>
          <pc:docMk/>
          <pc:sldMk cId="1140337676" sldId="353"/>
        </pc:sldMkLst>
        <pc:spChg chg="add mod">
          <ac:chgData name="Arne Stockman" userId="1be3aaf4-e384-4a2e-9e35-3b5779941be6" providerId="ADAL" clId="{B35DE103-7F06-4285-8348-4BCBA4AAA71B}" dt="2023-10-16T15:14:15.015" v="3730" actId="1076"/>
          <ac:spMkLst>
            <pc:docMk/>
            <pc:sldMk cId="1140337676" sldId="353"/>
            <ac:spMk id="3" creationId="{B86EA8A1-D0B9-4922-433D-5B4C8A65474C}"/>
          </ac:spMkLst>
        </pc:spChg>
        <pc:spChg chg="add mod">
          <ac:chgData name="Arne Stockman" userId="1be3aaf4-e384-4a2e-9e35-3b5779941be6" providerId="ADAL" clId="{B35DE103-7F06-4285-8348-4BCBA4AAA71B}" dt="2023-10-16T15:14:15.015" v="3730" actId="1076"/>
          <ac:spMkLst>
            <pc:docMk/>
            <pc:sldMk cId="1140337676" sldId="353"/>
            <ac:spMk id="4" creationId="{2AD26BC2-276A-2CA3-3007-65D5BF35867A}"/>
          </ac:spMkLst>
        </pc:spChg>
        <pc:spChg chg="add mod">
          <ac:chgData name="Arne Stockman" userId="1be3aaf4-e384-4a2e-9e35-3b5779941be6" providerId="ADAL" clId="{B35DE103-7F06-4285-8348-4BCBA4AAA71B}" dt="2023-10-16T15:14:15.015" v="3730" actId="1076"/>
          <ac:spMkLst>
            <pc:docMk/>
            <pc:sldMk cId="1140337676" sldId="353"/>
            <ac:spMk id="6" creationId="{82F3E47E-82F8-ABE8-CFE2-BF9E82DEEFA4}"/>
          </ac:spMkLst>
        </pc:spChg>
        <pc:spChg chg="add mod">
          <ac:chgData name="Arne Stockman" userId="1be3aaf4-e384-4a2e-9e35-3b5779941be6" providerId="ADAL" clId="{B35DE103-7F06-4285-8348-4BCBA4AAA71B}" dt="2023-10-16T15:14:15.015" v="3730" actId="1076"/>
          <ac:spMkLst>
            <pc:docMk/>
            <pc:sldMk cId="1140337676" sldId="353"/>
            <ac:spMk id="7" creationId="{56C9D67C-BB48-6E72-EF7B-03BC6A2A9FAF}"/>
          </ac:spMkLst>
        </pc:spChg>
        <pc:spChg chg="add mod">
          <ac:chgData name="Arne Stockman" userId="1be3aaf4-e384-4a2e-9e35-3b5779941be6" providerId="ADAL" clId="{B35DE103-7F06-4285-8348-4BCBA4AAA71B}" dt="2023-10-16T15:14:15.015" v="3730" actId="1076"/>
          <ac:spMkLst>
            <pc:docMk/>
            <pc:sldMk cId="1140337676" sldId="353"/>
            <ac:spMk id="8" creationId="{46C2A592-3845-3901-BDA7-6C29EE6AB7C8}"/>
          </ac:spMkLst>
        </pc:spChg>
        <pc:spChg chg="add mod">
          <ac:chgData name="Arne Stockman" userId="1be3aaf4-e384-4a2e-9e35-3b5779941be6" providerId="ADAL" clId="{B35DE103-7F06-4285-8348-4BCBA4AAA71B}" dt="2023-10-16T15:14:15.015" v="3730" actId="1076"/>
          <ac:spMkLst>
            <pc:docMk/>
            <pc:sldMk cId="1140337676" sldId="353"/>
            <ac:spMk id="9" creationId="{77008B10-B77D-8BE4-8C92-881E14232661}"/>
          </ac:spMkLst>
        </pc:spChg>
        <pc:spChg chg="add mod">
          <ac:chgData name="Arne Stockman" userId="1be3aaf4-e384-4a2e-9e35-3b5779941be6" providerId="ADAL" clId="{B35DE103-7F06-4285-8348-4BCBA4AAA71B}" dt="2023-10-16T15:14:15.015" v="3730" actId="1076"/>
          <ac:spMkLst>
            <pc:docMk/>
            <pc:sldMk cId="1140337676" sldId="353"/>
            <ac:spMk id="10" creationId="{6EFB5A36-A421-5A6D-ADA3-5F0C642002AA}"/>
          </ac:spMkLst>
        </pc:spChg>
        <pc:spChg chg="add mod">
          <ac:chgData name="Arne Stockman" userId="1be3aaf4-e384-4a2e-9e35-3b5779941be6" providerId="ADAL" clId="{B35DE103-7F06-4285-8348-4BCBA4AAA71B}" dt="2023-10-16T15:14:15.015" v="3730" actId="1076"/>
          <ac:spMkLst>
            <pc:docMk/>
            <pc:sldMk cId="1140337676" sldId="353"/>
            <ac:spMk id="11" creationId="{C69899BF-2BD2-FA5E-7F81-264B65A2E654}"/>
          </ac:spMkLst>
        </pc:spChg>
        <pc:spChg chg="add mod">
          <ac:chgData name="Arne Stockman" userId="1be3aaf4-e384-4a2e-9e35-3b5779941be6" providerId="ADAL" clId="{B35DE103-7F06-4285-8348-4BCBA4AAA71B}" dt="2023-10-16T15:14:15.015" v="3730" actId="1076"/>
          <ac:spMkLst>
            <pc:docMk/>
            <pc:sldMk cId="1140337676" sldId="353"/>
            <ac:spMk id="12" creationId="{C8A8F283-71CC-3E81-A273-ED6D55599161}"/>
          </ac:spMkLst>
        </pc:spChg>
      </pc:sldChg>
      <pc:sldChg chg="addSp delSp modSp del mod modAnim">
        <pc:chgData name="Arne Stockman" userId="1be3aaf4-e384-4a2e-9e35-3b5779941be6" providerId="ADAL" clId="{B35DE103-7F06-4285-8348-4BCBA4AAA71B}" dt="2023-10-16T15:25:25.542" v="3904" actId="47"/>
        <pc:sldMkLst>
          <pc:docMk/>
          <pc:sldMk cId="301724077" sldId="354"/>
        </pc:sldMkLst>
        <pc:spChg chg="add mod">
          <ac:chgData name="Arne Stockman" userId="1be3aaf4-e384-4a2e-9e35-3b5779941be6" providerId="ADAL" clId="{B35DE103-7F06-4285-8348-4BCBA4AAA71B}" dt="2023-10-16T15:13:41.951" v="3720" actId="1076"/>
          <ac:spMkLst>
            <pc:docMk/>
            <pc:sldMk cId="301724077" sldId="354"/>
            <ac:spMk id="3" creationId="{F48AA4FD-05EB-AB47-458A-62B2E1D59D8F}"/>
          </ac:spMkLst>
        </pc:spChg>
        <pc:spChg chg="add mod">
          <ac:chgData name="Arne Stockman" userId="1be3aaf4-e384-4a2e-9e35-3b5779941be6" providerId="ADAL" clId="{B35DE103-7F06-4285-8348-4BCBA4AAA71B}" dt="2023-10-16T15:13:41.951" v="3720" actId="1076"/>
          <ac:spMkLst>
            <pc:docMk/>
            <pc:sldMk cId="301724077" sldId="354"/>
            <ac:spMk id="5" creationId="{33132792-5CF8-4ECB-CFEF-635B092473FC}"/>
          </ac:spMkLst>
        </pc:spChg>
        <pc:spChg chg="add mod">
          <ac:chgData name="Arne Stockman" userId="1be3aaf4-e384-4a2e-9e35-3b5779941be6" providerId="ADAL" clId="{B35DE103-7F06-4285-8348-4BCBA4AAA71B}" dt="2023-10-16T15:13:41.951" v="3720" actId="1076"/>
          <ac:spMkLst>
            <pc:docMk/>
            <pc:sldMk cId="301724077" sldId="354"/>
            <ac:spMk id="6" creationId="{CD43EA8F-604B-6610-F998-4574915A3B2C}"/>
          </ac:spMkLst>
        </pc:spChg>
        <pc:spChg chg="add mod">
          <ac:chgData name="Arne Stockman" userId="1be3aaf4-e384-4a2e-9e35-3b5779941be6" providerId="ADAL" clId="{B35DE103-7F06-4285-8348-4BCBA4AAA71B}" dt="2023-10-16T15:13:41.951" v="3720" actId="1076"/>
          <ac:spMkLst>
            <pc:docMk/>
            <pc:sldMk cId="301724077" sldId="354"/>
            <ac:spMk id="7" creationId="{5D5D7575-CA1C-9816-0C3E-66D469AD3B85}"/>
          </ac:spMkLst>
        </pc:spChg>
        <pc:spChg chg="add mod">
          <ac:chgData name="Arne Stockman" userId="1be3aaf4-e384-4a2e-9e35-3b5779941be6" providerId="ADAL" clId="{B35DE103-7F06-4285-8348-4BCBA4AAA71B}" dt="2023-10-16T15:13:41.951" v="3720" actId="1076"/>
          <ac:spMkLst>
            <pc:docMk/>
            <pc:sldMk cId="301724077" sldId="354"/>
            <ac:spMk id="8" creationId="{0C8BADAB-12F7-7EAE-FBE0-CAED742EFFA3}"/>
          </ac:spMkLst>
        </pc:spChg>
        <pc:spChg chg="add mod">
          <ac:chgData name="Arne Stockman" userId="1be3aaf4-e384-4a2e-9e35-3b5779941be6" providerId="ADAL" clId="{B35DE103-7F06-4285-8348-4BCBA4AAA71B}" dt="2023-10-16T15:13:41.951" v="3720" actId="1076"/>
          <ac:spMkLst>
            <pc:docMk/>
            <pc:sldMk cId="301724077" sldId="354"/>
            <ac:spMk id="9" creationId="{53B0A980-EEEA-BC0B-F6D5-F1A2BC9BF7FA}"/>
          </ac:spMkLst>
        </pc:spChg>
        <pc:spChg chg="add mod">
          <ac:chgData name="Arne Stockman" userId="1be3aaf4-e384-4a2e-9e35-3b5779941be6" providerId="ADAL" clId="{B35DE103-7F06-4285-8348-4BCBA4AAA71B}" dt="2023-10-16T15:13:41.951" v="3720" actId="1076"/>
          <ac:spMkLst>
            <pc:docMk/>
            <pc:sldMk cId="301724077" sldId="354"/>
            <ac:spMk id="10" creationId="{F202C550-3F36-306F-2B74-4B9809C38269}"/>
          </ac:spMkLst>
        </pc:spChg>
        <pc:spChg chg="add mod">
          <ac:chgData name="Arne Stockman" userId="1be3aaf4-e384-4a2e-9e35-3b5779941be6" providerId="ADAL" clId="{B35DE103-7F06-4285-8348-4BCBA4AAA71B}" dt="2023-10-16T15:13:41.951" v="3720" actId="1076"/>
          <ac:spMkLst>
            <pc:docMk/>
            <pc:sldMk cId="301724077" sldId="354"/>
            <ac:spMk id="11" creationId="{02D4E8B6-22EC-60B2-7057-26B0CE285C2F}"/>
          </ac:spMkLst>
        </pc:spChg>
        <pc:spChg chg="add mod">
          <ac:chgData name="Arne Stockman" userId="1be3aaf4-e384-4a2e-9e35-3b5779941be6" providerId="ADAL" clId="{B35DE103-7F06-4285-8348-4BCBA4AAA71B}" dt="2023-10-16T15:13:52.580" v="3728" actId="20577"/>
          <ac:spMkLst>
            <pc:docMk/>
            <pc:sldMk cId="301724077" sldId="354"/>
            <ac:spMk id="12" creationId="{F40FE5C7-25BF-0183-583C-0ED647F13B4A}"/>
          </ac:spMkLst>
        </pc:spChg>
        <pc:picChg chg="del">
          <ac:chgData name="Arne Stockman" userId="1be3aaf4-e384-4a2e-9e35-3b5779941be6" providerId="ADAL" clId="{B35DE103-7F06-4285-8348-4BCBA4AAA71B}" dt="2023-10-16T15:21:19.094" v="3857" actId="478"/>
          <ac:picMkLst>
            <pc:docMk/>
            <pc:sldMk cId="301724077" sldId="354"/>
            <ac:picMk id="4" creationId="{88AD422E-5AA1-1E25-CED4-66818281B090}"/>
          </ac:picMkLst>
        </pc:picChg>
        <pc:picChg chg="add mod">
          <ac:chgData name="Arne Stockman" userId="1be3aaf4-e384-4a2e-9e35-3b5779941be6" providerId="ADAL" clId="{B35DE103-7F06-4285-8348-4BCBA4AAA71B}" dt="2023-10-16T15:21:26.228" v="3860" actId="1076"/>
          <ac:picMkLst>
            <pc:docMk/>
            <pc:sldMk cId="301724077" sldId="354"/>
            <ac:picMk id="15" creationId="{80570BCC-1AF8-55A2-D39E-0B6699CB03A9}"/>
          </ac:picMkLst>
        </pc:picChg>
      </pc:sldChg>
      <pc:sldChg chg="del">
        <pc:chgData name="Arne Stockman" userId="1be3aaf4-e384-4a2e-9e35-3b5779941be6" providerId="ADAL" clId="{B35DE103-7F06-4285-8348-4BCBA4AAA71B}" dt="2023-10-16T15:19:30.179" v="3855" actId="47"/>
        <pc:sldMkLst>
          <pc:docMk/>
          <pc:sldMk cId="2419826502" sldId="355"/>
        </pc:sldMkLst>
      </pc:sldChg>
      <pc:sldChg chg="addSp delSp modSp add mod ord delAnim modAnim">
        <pc:chgData name="Arne Stockman" userId="1be3aaf4-e384-4a2e-9e35-3b5779941be6" providerId="ADAL" clId="{B35DE103-7F06-4285-8348-4BCBA4AAA71B}" dt="2023-10-15T11:40:45.743" v="2788"/>
        <pc:sldMkLst>
          <pc:docMk/>
          <pc:sldMk cId="2596246279" sldId="356"/>
        </pc:sldMkLst>
        <pc:spChg chg="mod">
          <ac:chgData name="Arne Stockman" userId="1be3aaf4-e384-4a2e-9e35-3b5779941be6" providerId="ADAL" clId="{B35DE103-7F06-4285-8348-4BCBA4AAA71B}" dt="2023-10-15T11:36:05.037" v="2734" actId="1076"/>
          <ac:spMkLst>
            <pc:docMk/>
            <pc:sldMk cId="2596246279" sldId="356"/>
            <ac:spMk id="2" creationId="{F8611C18-BCFF-E758-43D1-2F8309A12765}"/>
          </ac:spMkLst>
        </pc:spChg>
        <pc:spChg chg="mod">
          <ac:chgData name="Arne Stockman" userId="1be3aaf4-e384-4a2e-9e35-3b5779941be6" providerId="ADAL" clId="{B35DE103-7F06-4285-8348-4BCBA4AAA71B}" dt="2023-10-15T11:35:09.157" v="2717" actId="14100"/>
          <ac:spMkLst>
            <pc:docMk/>
            <pc:sldMk cId="2596246279" sldId="356"/>
            <ac:spMk id="3" creationId="{8D6993DB-58B1-D158-9C90-B988B5CCE921}"/>
          </ac:spMkLst>
        </pc:spChg>
        <pc:spChg chg="del">
          <ac:chgData name="Arne Stockman" userId="1be3aaf4-e384-4a2e-9e35-3b5779941be6" providerId="ADAL" clId="{B35DE103-7F06-4285-8348-4BCBA4AAA71B}" dt="2023-10-15T11:36:20.153" v="2737" actId="478"/>
          <ac:spMkLst>
            <pc:docMk/>
            <pc:sldMk cId="2596246279" sldId="356"/>
            <ac:spMk id="4" creationId="{0533046A-4999-FC3C-05A3-8F8299299836}"/>
          </ac:spMkLst>
        </pc:spChg>
        <pc:spChg chg="add mod">
          <ac:chgData name="Arne Stockman" userId="1be3aaf4-e384-4a2e-9e35-3b5779941be6" providerId="ADAL" clId="{B35DE103-7F06-4285-8348-4BCBA4AAA71B}" dt="2023-10-15T11:36:59.207" v="2746" actId="1076"/>
          <ac:spMkLst>
            <pc:docMk/>
            <pc:sldMk cId="2596246279" sldId="356"/>
            <ac:spMk id="5" creationId="{D5AB7C38-6BA3-46D7-12AD-8C27781E405B}"/>
          </ac:spMkLst>
        </pc:spChg>
        <pc:spChg chg="add mod">
          <ac:chgData name="Arne Stockman" userId="1be3aaf4-e384-4a2e-9e35-3b5779941be6" providerId="ADAL" clId="{B35DE103-7F06-4285-8348-4BCBA4AAA71B}" dt="2023-10-15T11:37:39.591" v="2749" actId="1076"/>
          <ac:spMkLst>
            <pc:docMk/>
            <pc:sldMk cId="2596246279" sldId="356"/>
            <ac:spMk id="6" creationId="{8B224DF1-08A9-2CAC-DED4-C27180872EB4}"/>
          </ac:spMkLst>
        </pc:spChg>
        <pc:spChg chg="add mod">
          <ac:chgData name="Arne Stockman" userId="1be3aaf4-e384-4a2e-9e35-3b5779941be6" providerId="ADAL" clId="{B35DE103-7F06-4285-8348-4BCBA4AAA71B}" dt="2023-10-15T11:36:35.173" v="2741" actId="1076"/>
          <ac:spMkLst>
            <pc:docMk/>
            <pc:sldMk cId="2596246279" sldId="356"/>
            <ac:spMk id="7" creationId="{63463089-3343-8C93-2C0B-08115F918537}"/>
          </ac:spMkLst>
        </pc:spChg>
        <pc:spChg chg="add del mod">
          <ac:chgData name="Arne Stockman" userId="1be3aaf4-e384-4a2e-9e35-3b5779941be6" providerId="ADAL" clId="{B35DE103-7F06-4285-8348-4BCBA4AAA71B}" dt="2023-10-15T11:37:40.288" v="2750"/>
          <ac:spMkLst>
            <pc:docMk/>
            <pc:sldMk cId="2596246279" sldId="356"/>
            <ac:spMk id="8" creationId="{9449A6EB-9D51-3CD5-4724-CC23A110741E}"/>
          </ac:spMkLst>
        </pc:spChg>
        <pc:spChg chg="add del mod">
          <ac:chgData name="Arne Stockman" userId="1be3aaf4-e384-4a2e-9e35-3b5779941be6" providerId="ADAL" clId="{B35DE103-7F06-4285-8348-4BCBA4AAA71B}" dt="2023-10-15T11:37:40.288" v="2750"/>
          <ac:spMkLst>
            <pc:docMk/>
            <pc:sldMk cId="2596246279" sldId="356"/>
            <ac:spMk id="9" creationId="{7E99645F-15F4-CFC3-9C9C-2FE1BEF0CBF6}"/>
          </ac:spMkLst>
        </pc:spChg>
        <pc:spChg chg="mod">
          <ac:chgData name="Arne Stockman" userId="1be3aaf4-e384-4a2e-9e35-3b5779941be6" providerId="ADAL" clId="{B35DE103-7F06-4285-8348-4BCBA4AAA71B}" dt="2023-10-15T11:36:54.867" v="2745" actId="1076"/>
          <ac:spMkLst>
            <pc:docMk/>
            <pc:sldMk cId="2596246279" sldId="356"/>
            <ac:spMk id="10" creationId="{A1A165BA-34A6-A1F6-B8AB-96B8E90B62F4}"/>
          </ac:spMkLst>
        </pc:spChg>
        <pc:spChg chg="del">
          <ac:chgData name="Arne Stockman" userId="1be3aaf4-e384-4a2e-9e35-3b5779941be6" providerId="ADAL" clId="{B35DE103-7F06-4285-8348-4BCBA4AAA71B}" dt="2023-10-15T11:36:17.492" v="2736" actId="478"/>
          <ac:spMkLst>
            <pc:docMk/>
            <pc:sldMk cId="2596246279" sldId="356"/>
            <ac:spMk id="11" creationId="{B754443E-8CC2-E3C7-E5AA-2F42906158F3}"/>
          </ac:spMkLst>
        </pc:spChg>
        <pc:spChg chg="del">
          <ac:chgData name="Arne Stockman" userId="1be3aaf4-e384-4a2e-9e35-3b5779941be6" providerId="ADAL" clId="{B35DE103-7F06-4285-8348-4BCBA4AAA71B}" dt="2023-10-15T11:36:22.636" v="2738" actId="478"/>
          <ac:spMkLst>
            <pc:docMk/>
            <pc:sldMk cId="2596246279" sldId="356"/>
            <ac:spMk id="12" creationId="{BB543E31-1128-53C6-AD02-C78F47E36B2E}"/>
          </ac:spMkLst>
        </pc:spChg>
        <pc:spChg chg="del">
          <ac:chgData name="Arne Stockman" userId="1be3aaf4-e384-4a2e-9e35-3b5779941be6" providerId="ADAL" clId="{B35DE103-7F06-4285-8348-4BCBA4AAA71B}" dt="2023-10-15T11:36:24.772" v="2739" actId="478"/>
          <ac:spMkLst>
            <pc:docMk/>
            <pc:sldMk cId="2596246279" sldId="356"/>
            <ac:spMk id="13" creationId="{AA8BD15C-A5B8-DD6E-D82D-78EECEF7B9AD}"/>
          </ac:spMkLst>
        </pc:spChg>
        <pc:spChg chg="del">
          <ac:chgData name="Arne Stockman" userId="1be3aaf4-e384-4a2e-9e35-3b5779941be6" providerId="ADAL" clId="{B35DE103-7F06-4285-8348-4BCBA4AAA71B}" dt="2023-10-15T11:36:26.269" v="2740" actId="478"/>
          <ac:spMkLst>
            <pc:docMk/>
            <pc:sldMk cId="2596246279" sldId="356"/>
            <ac:spMk id="14" creationId="{C5A64482-F4AA-FC32-C14A-EE52B3C55909}"/>
          </ac:spMkLst>
        </pc:spChg>
        <pc:spChg chg="add del mod">
          <ac:chgData name="Arne Stockman" userId="1be3aaf4-e384-4a2e-9e35-3b5779941be6" providerId="ADAL" clId="{B35DE103-7F06-4285-8348-4BCBA4AAA71B}" dt="2023-10-15T11:37:40.288" v="2750"/>
          <ac:spMkLst>
            <pc:docMk/>
            <pc:sldMk cId="2596246279" sldId="356"/>
            <ac:spMk id="15" creationId="{4EF2EED3-8DCA-D24C-385B-8C83BBA88A40}"/>
          </ac:spMkLst>
        </pc:spChg>
        <pc:spChg chg="add del mod">
          <ac:chgData name="Arne Stockman" userId="1be3aaf4-e384-4a2e-9e35-3b5779941be6" providerId="ADAL" clId="{B35DE103-7F06-4285-8348-4BCBA4AAA71B}" dt="2023-10-15T11:37:40.288" v="2750"/>
          <ac:spMkLst>
            <pc:docMk/>
            <pc:sldMk cId="2596246279" sldId="356"/>
            <ac:spMk id="16" creationId="{3E6F186E-B9B1-4549-83F0-6B54D689648E}"/>
          </ac:spMkLst>
        </pc:spChg>
        <pc:spChg chg="add mod">
          <ac:chgData name="Arne Stockman" userId="1be3aaf4-e384-4a2e-9e35-3b5779941be6" providerId="ADAL" clId="{B35DE103-7F06-4285-8348-4BCBA4AAA71B}" dt="2023-10-15T11:38:11.074" v="2760" actId="20577"/>
          <ac:spMkLst>
            <pc:docMk/>
            <pc:sldMk cId="2596246279" sldId="356"/>
            <ac:spMk id="17" creationId="{DA4755C7-D582-CA48-45FF-A55D92A1883D}"/>
          </ac:spMkLst>
        </pc:spChg>
        <pc:spChg chg="add mod">
          <ac:chgData name="Arne Stockman" userId="1be3aaf4-e384-4a2e-9e35-3b5779941be6" providerId="ADAL" clId="{B35DE103-7F06-4285-8348-4BCBA4AAA71B}" dt="2023-10-15T11:38:04.587" v="2758" actId="20577"/>
          <ac:spMkLst>
            <pc:docMk/>
            <pc:sldMk cId="2596246279" sldId="356"/>
            <ac:spMk id="18" creationId="{360A80D3-112A-A6FE-E0D0-98D9121D4780}"/>
          </ac:spMkLst>
        </pc:spChg>
        <pc:spChg chg="add mod">
          <ac:chgData name="Arne Stockman" userId="1be3aaf4-e384-4a2e-9e35-3b5779941be6" providerId="ADAL" clId="{B35DE103-7F06-4285-8348-4BCBA4AAA71B}" dt="2023-10-15T11:38:16.630" v="2765" actId="20577"/>
          <ac:spMkLst>
            <pc:docMk/>
            <pc:sldMk cId="2596246279" sldId="356"/>
            <ac:spMk id="19" creationId="{EE3B133A-8246-4722-8643-6AF3A632362E}"/>
          </ac:spMkLst>
        </pc:spChg>
        <pc:spChg chg="add mod">
          <ac:chgData name="Arne Stockman" userId="1be3aaf4-e384-4a2e-9e35-3b5779941be6" providerId="ADAL" clId="{B35DE103-7F06-4285-8348-4BCBA4AAA71B}" dt="2023-10-15T11:37:58.916" v="2756" actId="20577"/>
          <ac:spMkLst>
            <pc:docMk/>
            <pc:sldMk cId="2596246279" sldId="356"/>
            <ac:spMk id="20" creationId="{50342374-4A2B-CC3D-9E9D-F55D0B98FE2A}"/>
          </ac:spMkLst>
        </pc:spChg>
        <pc:spChg chg="add mod">
          <ac:chgData name="Arne Stockman" userId="1be3aaf4-e384-4a2e-9e35-3b5779941be6" providerId="ADAL" clId="{B35DE103-7F06-4285-8348-4BCBA4AAA71B}" dt="2023-10-15T11:38:37.128" v="2771" actId="20577"/>
          <ac:spMkLst>
            <pc:docMk/>
            <pc:sldMk cId="2596246279" sldId="356"/>
            <ac:spMk id="21" creationId="{03E7153B-E29C-2FFB-E003-927299B50813}"/>
          </ac:spMkLst>
        </pc:spChg>
        <pc:spChg chg="add mod">
          <ac:chgData name="Arne Stockman" userId="1be3aaf4-e384-4a2e-9e35-3b5779941be6" providerId="ADAL" clId="{B35DE103-7F06-4285-8348-4BCBA4AAA71B}" dt="2023-10-15T11:38:33.137" v="2769" actId="20577"/>
          <ac:spMkLst>
            <pc:docMk/>
            <pc:sldMk cId="2596246279" sldId="356"/>
            <ac:spMk id="22" creationId="{CA2DE621-CCE9-E6D4-552A-C192E5D64F95}"/>
          </ac:spMkLst>
        </pc:spChg>
        <pc:spChg chg="add mod">
          <ac:chgData name="Arne Stockman" userId="1be3aaf4-e384-4a2e-9e35-3b5779941be6" providerId="ADAL" clId="{B35DE103-7F06-4285-8348-4BCBA4AAA71B}" dt="2023-10-15T11:38:45.046" v="2776" actId="20577"/>
          <ac:spMkLst>
            <pc:docMk/>
            <pc:sldMk cId="2596246279" sldId="356"/>
            <ac:spMk id="23" creationId="{08FFA2DD-9672-59E1-98A6-BC51C4CA666B}"/>
          </ac:spMkLst>
        </pc:spChg>
        <pc:spChg chg="add mod">
          <ac:chgData name="Arne Stockman" userId="1be3aaf4-e384-4a2e-9e35-3b5779941be6" providerId="ADAL" clId="{B35DE103-7F06-4285-8348-4BCBA4AAA71B}" dt="2023-10-15T11:38:26.759" v="2767" actId="20577"/>
          <ac:spMkLst>
            <pc:docMk/>
            <pc:sldMk cId="2596246279" sldId="356"/>
            <ac:spMk id="24" creationId="{FDFFE74B-49F0-1220-0101-0A1B60B35616}"/>
          </ac:spMkLst>
        </pc:spChg>
      </pc:sldChg>
      <pc:sldChg chg="addSp modSp add mod modAnim">
        <pc:chgData name="Arne Stockman" userId="1be3aaf4-e384-4a2e-9e35-3b5779941be6" providerId="ADAL" clId="{B35DE103-7F06-4285-8348-4BCBA4AAA71B}" dt="2023-10-15T13:15:16.177" v="3488"/>
        <pc:sldMkLst>
          <pc:docMk/>
          <pc:sldMk cId="1867432719" sldId="357"/>
        </pc:sldMkLst>
        <pc:spChg chg="mod">
          <ac:chgData name="Arne Stockman" userId="1be3aaf4-e384-4a2e-9e35-3b5779941be6" providerId="ADAL" clId="{B35DE103-7F06-4285-8348-4BCBA4AAA71B}" dt="2023-10-15T13:12:15.792" v="3436" actId="14100"/>
          <ac:spMkLst>
            <pc:docMk/>
            <pc:sldMk cId="1867432719" sldId="357"/>
            <ac:spMk id="3" creationId="{8D6993DB-58B1-D158-9C90-B988B5CCE921}"/>
          </ac:spMkLst>
        </pc:spChg>
        <pc:spChg chg="add mod">
          <ac:chgData name="Arne Stockman" userId="1be3aaf4-e384-4a2e-9e35-3b5779941be6" providerId="ADAL" clId="{B35DE103-7F06-4285-8348-4BCBA4AAA71B}" dt="2023-10-15T13:13:24.292" v="3455" actId="1076"/>
          <ac:spMkLst>
            <pc:docMk/>
            <pc:sldMk cId="1867432719" sldId="357"/>
            <ac:spMk id="4" creationId="{8065C7AD-45CC-3140-BEC6-2041BE0EA68F}"/>
          </ac:spMkLst>
        </pc:spChg>
        <pc:spChg chg="add mod">
          <ac:chgData name="Arne Stockman" userId="1be3aaf4-e384-4a2e-9e35-3b5779941be6" providerId="ADAL" clId="{B35DE103-7F06-4285-8348-4BCBA4AAA71B}" dt="2023-10-15T13:13:56.022" v="3457" actId="1076"/>
          <ac:spMkLst>
            <pc:docMk/>
            <pc:sldMk cId="1867432719" sldId="357"/>
            <ac:spMk id="5" creationId="{44EF512C-C2FB-E152-1017-A396F3B30E9B}"/>
          </ac:spMkLst>
        </pc:spChg>
        <pc:spChg chg="add mod">
          <ac:chgData name="Arne Stockman" userId="1be3aaf4-e384-4a2e-9e35-3b5779941be6" providerId="ADAL" clId="{B35DE103-7F06-4285-8348-4BCBA4AAA71B}" dt="2023-10-15T13:13:56.022" v="3457" actId="1076"/>
          <ac:spMkLst>
            <pc:docMk/>
            <pc:sldMk cId="1867432719" sldId="357"/>
            <ac:spMk id="6" creationId="{78F8AFEF-3590-D784-4B3F-7573C46D3015}"/>
          </ac:spMkLst>
        </pc:spChg>
        <pc:spChg chg="add mod">
          <ac:chgData name="Arne Stockman" userId="1be3aaf4-e384-4a2e-9e35-3b5779941be6" providerId="ADAL" clId="{B35DE103-7F06-4285-8348-4BCBA4AAA71B}" dt="2023-10-15T13:13:56.022" v="3457" actId="1076"/>
          <ac:spMkLst>
            <pc:docMk/>
            <pc:sldMk cId="1867432719" sldId="357"/>
            <ac:spMk id="7" creationId="{F6927E1D-2058-45BF-22A0-54BEE9B6FCFD}"/>
          </ac:spMkLst>
        </pc:spChg>
        <pc:spChg chg="add mod">
          <ac:chgData name="Arne Stockman" userId="1be3aaf4-e384-4a2e-9e35-3b5779941be6" providerId="ADAL" clId="{B35DE103-7F06-4285-8348-4BCBA4AAA71B}" dt="2023-10-15T13:14:43.332" v="3481" actId="20577"/>
          <ac:spMkLst>
            <pc:docMk/>
            <pc:sldMk cId="1867432719" sldId="357"/>
            <ac:spMk id="8" creationId="{97E882FC-4532-BA7C-98BD-FB852C21CFC5}"/>
          </ac:spMkLst>
        </pc:spChg>
        <pc:spChg chg="add mod">
          <ac:chgData name="Arne Stockman" userId="1be3aaf4-e384-4a2e-9e35-3b5779941be6" providerId="ADAL" clId="{B35DE103-7F06-4285-8348-4BCBA4AAA71B}" dt="2023-10-15T13:14:40.004" v="3480" actId="20577"/>
          <ac:spMkLst>
            <pc:docMk/>
            <pc:sldMk cId="1867432719" sldId="357"/>
            <ac:spMk id="9" creationId="{42A7D624-65FC-C5B4-A5E9-65AA53CFBDAF}"/>
          </ac:spMkLst>
        </pc:spChg>
        <pc:spChg chg="add mod">
          <ac:chgData name="Arne Stockman" userId="1be3aaf4-e384-4a2e-9e35-3b5779941be6" providerId="ADAL" clId="{B35DE103-7F06-4285-8348-4BCBA4AAA71B}" dt="2023-10-15T13:14:49.948" v="3485" actId="20577"/>
          <ac:spMkLst>
            <pc:docMk/>
            <pc:sldMk cId="1867432719" sldId="357"/>
            <ac:spMk id="10" creationId="{4AB175EC-345E-2621-A54B-465CDD670F57}"/>
          </ac:spMkLst>
        </pc:spChg>
      </pc:sldChg>
      <pc:sldChg chg="addSp modSp add mod">
        <pc:chgData name="Arne Stockman" userId="1be3aaf4-e384-4a2e-9e35-3b5779941be6" providerId="ADAL" clId="{B35DE103-7F06-4285-8348-4BCBA4AAA71B}" dt="2023-10-15T13:31:00.363" v="3654" actId="20577"/>
        <pc:sldMkLst>
          <pc:docMk/>
          <pc:sldMk cId="1688763364" sldId="358"/>
        </pc:sldMkLst>
        <pc:spChg chg="mod">
          <ac:chgData name="Arne Stockman" userId="1be3aaf4-e384-4a2e-9e35-3b5779941be6" providerId="ADAL" clId="{B35DE103-7F06-4285-8348-4BCBA4AAA71B}" dt="2023-10-15T13:28:10.440" v="3583" actId="20577"/>
          <ac:spMkLst>
            <pc:docMk/>
            <pc:sldMk cId="1688763364" sldId="358"/>
            <ac:spMk id="2" creationId="{F8611C18-BCFF-E758-43D1-2F8309A12765}"/>
          </ac:spMkLst>
        </pc:spChg>
        <pc:spChg chg="mod">
          <ac:chgData name="Arne Stockman" userId="1be3aaf4-e384-4a2e-9e35-3b5779941be6" providerId="ADAL" clId="{B35DE103-7F06-4285-8348-4BCBA4AAA71B}" dt="2023-10-15T13:30:41.210" v="3646" actId="14100"/>
          <ac:spMkLst>
            <pc:docMk/>
            <pc:sldMk cId="1688763364" sldId="358"/>
            <ac:spMk id="3" creationId="{8D6993DB-58B1-D158-9C90-B988B5CCE921}"/>
          </ac:spMkLst>
        </pc:spChg>
        <pc:spChg chg="add mod">
          <ac:chgData name="Arne Stockman" userId="1be3aaf4-e384-4a2e-9e35-3b5779941be6" providerId="ADAL" clId="{B35DE103-7F06-4285-8348-4BCBA4AAA71B}" dt="2023-10-15T13:29:41.281" v="3608"/>
          <ac:spMkLst>
            <pc:docMk/>
            <pc:sldMk cId="1688763364" sldId="358"/>
            <ac:spMk id="4" creationId="{907699AA-D0DC-2841-11CA-65BBB9CF6830}"/>
          </ac:spMkLst>
        </pc:spChg>
        <pc:spChg chg="add mod">
          <ac:chgData name="Arne Stockman" userId="1be3aaf4-e384-4a2e-9e35-3b5779941be6" providerId="ADAL" clId="{B35DE103-7F06-4285-8348-4BCBA4AAA71B}" dt="2023-10-15T13:31:00.363" v="3654" actId="20577"/>
          <ac:spMkLst>
            <pc:docMk/>
            <pc:sldMk cId="1688763364" sldId="358"/>
            <ac:spMk id="5" creationId="{DCF08492-697E-4AD9-DCFF-13DD0222E2A2}"/>
          </ac:spMkLst>
        </pc:spChg>
      </pc:sldChg>
      <pc:sldChg chg="addSp delSp modSp add mod">
        <pc:chgData name="Arne Stockman" userId="1be3aaf4-e384-4a2e-9e35-3b5779941be6" providerId="ADAL" clId="{B35DE103-7F06-4285-8348-4BCBA4AAA71B}" dt="2023-10-16T15:23:54.228" v="3903" actId="20577"/>
        <pc:sldMkLst>
          <pc:docMk/>
          <pc:sldMk cId="600909316" sldId="359"/>
        </pc:sldMkLst>
        <pc:spChg chg="mod">
          <ac:chgData name="Arne Stockman" userId="1be3aaf4-e384-4a2e-9e35-3b5779941be6" providerId="ADAL" clId="{B35DE103-7F06-4285-8348-4BCBA4AAA71B}" dt="2023-10-16T15:23:46.581" v="3899" actId="20577"/>
          <ac:spMkLst>
            <pc:docMk/>
            <pc:sldMk cId="600909316" sldId="359"/>
            <ac:spMk id="7" creationId="{33B399A1-4B35-0237-63E8-4E2AB6713E07}"/>
          </ac:spMkLst>
        </pc:spChg>
        <pc:spChg chg="mod">
          <ac:chgData name="Arne Stockman" userId="1be3aaf4-e384-4a2e-9e35-3b5779941be6" providerId="ADAL" clId="{B35DE103-7F06-4285-8348-4BCBA4AAA71B}" dt="2023-10-16T15:23:54.228" v="3903" actId="20577"/>
          <ac:spMkLst>
            <pc:docMk/>
            <pc:sldMk cId="600909316" sldId="359"/>
            <ac:spMk id="9" creationId="{C8E74DE2-94CC-FF91-10D6-E232A73749A9}"/>
          </ac:spMkLst>
        </pc:spChg>
        <pc:spChg chg="mod">
          <ac:chgData name="Arne Stockman" userId="1be3aaf4-e384-4a2e-9e35-3b5779941be6" providerId="ADAL" clId="{B35DE103-7F06-4285-8348-4BCBA4AAA71B}" dt="2023-10-16T15:22:39.431" v="3872" actId="20577"/>
          <ac:spMkLst>
            <pc:docMk/>
            <pc:sldMk cId="600909316" sldId="359"/>
            <ac:spMk id="14" creationId="{F6B24E99-0AFC-E3CA-C0F2-F380B3028AA0}"/>
          </ac:spMkLst>
        </pc:spChg>
        <pc:spChg chg="mod">
          <ac:chgData name="Arne Stockman" userId="1be3aaf4-e384-4a2e-9e35-3b5779941be6" providerId="ADAL" clId="{B35DE103-7F06-4285-8348-4BCBA4AAA71B}" dt="2023-10-16T15:23:35.129" v="3895" actId="20577"/>
          <ac:spMkLst>
            <pc:docMk/>
            <pc:sldMk cId="600909316" sldId="359"/>
            <ac:spMk id="15" creationId="{4C84E68C-29EC-975F-A403-848596A9E37C}"/>
          </ac:spMkLst>
        </pc:spChg>
        <pc:spChg chg="mod">
          <ac:chgData name="Arne Stockman" userId="1be3aaf4-e384-4a2e-9e35-3b5779941be6" providerId="ADAL" clId="{B35DE103-7F06-4285-8348-4BCBA4AAA71B}" dt="2023-10-16T15:23:06.136" v="3885" actId="20577"/>
          <ac:spMkLst>
            <pc:docMk/>
            <pc:sldMk cId="600909316" sldId="359"/>
            <ac:spMk id="16" creationId="{0515F254-9A2E-6348-1DD0-694B09E68881}"/>
          </ac:spMkLst>
        </pc:spChg>
        <pc:spChg chg="mod">
          <ac:chgData name="Arne Stockman" userId="1be3aaf4-e384-4a2e-9e35-3b5779941be6" providerId="ADAL" clId="{B35DE103-7F06-4285-8348-4BCBA4AAA71B}" dt="2023-10-16T15:23:26.233" v="3891" actId="20577"/>
          <ac:spMkLst>
            <pc:docMk/>
            <pc:sldMk cId="600909316" sldId="359"/>
            <ac:spMk id="17" creationId="{FE1BAAE1-07C1-729A-725E-86FF7117A937}"/>
          </ac:spMkLst>
        </pc:spChg>
        <pc:picChg chg="add mod">
          <ac:chgData name="Arne Stockman" userId="1be3aaf4-e384-4a2e-9e35-3b5779941be6" providerId="ADAL" clId="{B35DE103-7F06-4285-8348-4BCBA4AAA71B}" dt="2023-10-16T15:22:00.348" v="3865" actId="1076"/>
          <ac:picMkLst>
            <pc:docMk/>
            <pc:sldMk cId="600909316" sldId="359"/>
            <ac:picMk id="4" creationId="{7D099D31-A805-6C81-32B0-532B95A2BAC1}"/>
          </ac:picMkLst>
        </pc:picChg>
        <pc:picChg chg="del">
          <ac:chgData name="Arne Stockman" userId="1be3aaf4-e384-4a2e-9e35-3b5779941be6" providerId="ADAL" clId="{B35DE103-7F06-4285-8348-4BCBA4AAA71B}" dt="2023-10-16T15:21:49.135" v="3862" actId="478"/>
          <ac:picMkLst>
            <pc:docMk/>
            <pc:sldMk cId="600909316" sldId="359"/>
            <ac:picMk id="5" creationId="{FEBD0F55-65D6-1A61-923A-0D0D7EE00D60}"/>
          </ac:picMkLst>
        </pc:picChg>
      </pc:sldChg>
      <pc:sldChg chg="addSp delSp modSp add mod">
        <pc:chgData name="Arne Stockman" userId="1be3aaf4-e384-4a2e-9e35-3b5779941be6" providerId="ADAL" clId="{B35DE103-7F06-4285-8348-4BCBA4AAA71B}" dt="2023-10-16T15:27:59.152" v="3986" actId="20577"/>
        <pc:sldMkLst>
          <pc:docMk/>
          <pc:sldMk cId="498670195" sldId="360"/>
        </pc:sldMkLst>
        <pc:spChg chg="mod">
          <ac:chgData name="Arne Stockman" userId="1be3aaf4-e384-4a2e-9e35-3b5779941be6" providerId="ADAL" clId="{B35DE103-7F06-4285-8348-4BCBA4AAA71B}" dt="2023-10-16T15:25:45.839" v="3924" actId="20577"/>
          <ac:spMkLst>
            <pc:docMk/>
            <pc:sldMk cId="498670195" sldId="360"/>
            <ac:spMk id="2" creationId="{F8611C18-BCFF-E758-43D1-2F8309A12765}"/>
          </ac:spMkLst>
        </pc:spChg>
        <pc:spChg chg="mod">
          <ac:chgData name="Arne Stockman" userId="1be3aaf4-e384-4a2e-9e35-3b5779941be6" providerId="ADAL" clId="{B35DE103-7F06-4285-8348-4BCBA4AAA71B}" dt="2023-10-16T15:27:49.016" v="3980" actId="20577"/>
          <ac:spMkLst>
            <pc:docMk/>
            <pc:sldMk cId="498670195" sldId="360"/>
            <ac:spMk id="7" creationId="{33B399A1-4B35-0237-63E8-4E2AB6713E07}"/>
          </ac:spMkLst>
        </pc:spChg>
        <pc:spChg chg="mod">
          <ac:chgData name="Arne Stockman" userId="1be3aaf4-e384-4a2e-9e35-3b5779941be6" providerId="ADAL" clId="{B35DE103-7F06-4285-8348-4BCBA4AAA71B}" dt="2023-10-16T15:27:59.152" v="3986" actId="20577"/>
          <ac:spMkLst>
            <pc:docMk/>
            <pc:sldMk cId="498670195" sldId="360"/>
            <ac:spMk id="9" creationId="{C8E74DE2-94CC-FF91-10D6-E232A73749A9}"/>
          </ac:spMkLst>
        </pc:spChg>
        <pc:spChg chg="mod">
          <ac:chgData name="Arne Stockman" userId="1be3aaf4-e384-4a2e-9e35-3b5779941be6" providerId="ADAL" clId="{B35DE103-7F06-4285-8348-4BCBA4AAA71B}" dt="2023-10-16T15:26:27.815" v="3941" actId="6549"/>
          <ac:spMkLst>
            <pc:docMk/>
            <pc:sldMk cId="498670195" sldId="360"/>
            <ac:spMk id="14" creationId="{F6B24E99-0AFC-E3CA-C0F2-F380B3028AA0}"/>
          </ac:spMkLst>
        </pc:spChg>
        <pc:spChg chg="mod">
          <ac:chgData name="Arne Stockman" userId="1be3aaf4-e384-4a2e-9e35-3b5779941be6" providerId="ADAL" clId="{B35DE103-7F06-4285-8348-4BCBA4AAA71B}" dt="2023-10-16T15:27:36.333" v="3976" actId="6549"/>
          <ac:spMkLst>
            <pc:docMk/>
            <pc:sldMk cId="498670195" sldId="360"/>
            <ac:spMk id="15" creationId="{4C84E68C-29EC-975F-A403-848596A9E37C}"/>
          </ac:spMkLst>
        </pc:spChg>
        <pc:spChg chg="mod">
          <ac:chgData name="Arne Stockman" userId="1be3aaf4-e384-4a2e-9e35-3b5779941be6" providerId="ADAL" clId="{B35DE103-7F06-4285-8348-4BCBA4AAA71B}" dt="2023-10-16T15:26:45.297" v="3948" actId="6549"/>
          <ac:spMkLst>
            <pc:docMk/>
            <pc:sldMk cId="498670195" sldId="360"/>
            <ac:spMk id="16" creationId="{0515F254-9A2E-6348-1DD0-694B09E68881}"/>
          </ac:spMkLst>
        </pc:spChg>
        <pc:spChg chg="mod">
          <ac:chgData name="Arne Stockman" userId="1be3aaf4-e384-4a2e-9e35-3b5779941be6" providerId="ADAL" clId="{B35DE103-7F06-4285-8348-4BCBA4AAA71B}" dt="2023-10-16T15:27:16.435" v="3971" actId="20577"/>
          <ac:spMkLst>
            <pc:docMk/>
            <pc:sldMk cId="498670195" sldId="360"/>
            <ac:spMk id="17" creationId="{FE1BAAE1-07C1-729A-725E-86FF7117A937}"/>
          </ac:spMkLst>
        </pc:spChg>
        <pc:picChg chg="del">
          <ac:chgData name="Arne Stockman" userId="1be3aaf4-e384-4a2e-9e35-3b5779941be6" providerId="ADAL" clId="{B35DE103-7F06-4285-8348-4BCBA4AAA71B}" dt="2023-10-16T15:25:49.387" v="3925" actId="478"/>
          <ac:picMkLst>
            <pc:docMk/>
            <pc:sldMk cId="498670195" sldId="360"/>
            <ac:picMk id="4" creationId="{7D099D31-A805-6C81-32B0-532B95A2BAC1}"/>
          </ac:picMkLst>
        </pc:picChg>
        <pc:picChg chg="add mod">
          <ac:chgData name="Arne Stockman" userId="1be3aaf4-e384-4a2e-9e35-3b5779941be6" providerId="ADAL" clId="{B35DE103-7F06-4285-8348-4BCBA4AAA71B}" dt="2023-10-16T15:26:00.170" v="3929" actId="1076"/>
          <ac:picMkLst>
            <pc:docMk/>
            <pc:sldMk cId="498670195" sldId="360"/>
            <ac:picMk id="5" creationId="{2EE7979F-4F85-5B72-207D-EE7355ADB22F}"/>
          </ac:picMkLst>
        </pc:picChg>
      </pc:sldChg>
      <pc:sldChg chg="addSp delSp modSp add mod ord delAnim">
        <pc:chgData name="Arne Stockman" userId="1be3aaf4-e384-4a2e-9e35-3b5779941be6" providerId="ADAL" clId="{B35DE103-7F06-4285-8348-4BCBA4AAA71B}" dt="2023-10-16T15:31:50.858" v="4222" actId="20577"/>
        <pc:sldMkLst>
          <pc:docMk/>
          <pc:sldMk cId="1141071376" sldId="361"/>
        </pc:sldMkLst>
        <pc:spChg chg="mod">
          <ac:chgData name="Arne Stockman" userId="1be3aaf4-e384-4a2e-9e35-3b5779941be6" providerId="ADAL" clId="{B35DE103-7F06-4285-8348-4BCBA4AAA71B}" dt="2023-10-16T15:28:48.347" v="3997" actId="20577"/>
          <ac:spMkLst>
            <pc:docMk/>
            <pc:sldMk cId="1141071376" sldId="361"/>
            <ac:spMk id="2" creationId="{F8611C18-BCFF-E758-43D1-2F8309A12765}"/>
          </ac:spMkLst>
        </pc:spChg>
        <pc:spChg chg="mod">
          <ac:chgData name="Arne Stockman" userId="1be3aaf4-e384-4a2e-9e35-3b5779941be6" providerId="ADAL" clId="{B35DE103-7F06-4285-8348-4BCBA4AAA71B}" dt="2023-10-16T15:29:13.099" v="4003" actId="20577"/>
          <ac:spMkLst>
            <pc:docMk/>
            <pc:sldMk cId="1141071376" sldId="361"/>
            <ac:spMk id="3" creationId="{8D6993DB-58B1-D158-9C90-B988B5CCE921}"/>
          </ac:spMkLst>
        </pc:spChg>
        <pc:spChg chg="del mod">
          <ac:chgData name="Arne Stockman" userId="1be3aaf4-e384-4a2e-9e35-3b5779941be6" providerId="ADAL" clId="{B35DE103-7F06-4285-8348-4BCBA4AAA71B}" dt="2023-10-16T15:29:26.029" v="4006" actId="478"/>
          <ac:spMkLst>
            <pc:docMk/>
            <pc:sldMk cId="1141071376" sldId="361"/>
            <ac:spMk id="4" creationId="{8065C7AD-45CC-3140-BEC6-2041BE0EA68F}"/>
          </ac:spMkLst>
        </pc:spChg>
        <pc:spChg chg="del">
          <ac:chgData name="Arne Stockman" userId="1be3aaf4-e384-4a2e-9e35-3b5779941be6" providerId="ADAL" clId="{B35DE103-7F06-4285-8348-4BCBA4AAA71B}" dt="2023-10-16T15:29:22.703" v="4004" actId="478"/>
          <ac:spMkLst>
            <pc:docMk/>
            <pc:sldMk cId="1141071376" sldId="361"/>
            <ac:spMk id="5" creationId="{44EF512C-C2FB-E152-1017-A396F3B30E9B}"/>
          </ac:spMkLst>
        </pc:spChg>
        <pc:spChg chg="del">
          <ac:chgData name="Arne Stockman" userId="1be3aaf4-e384-4a2e-9e35-3b5779941be6" providerId="ADAL" clId="{B35DE103-7F06-4285-8348-4BCBA4AAA71B}" dt="2023-10-16T15:29:22.703" v="4004" actId="478"/>
          <ac:spMkLst>
            <pc:docMk/>
            <pc:sldMk cId="1141071376" sldId="361"/>
            <ac:spMk id="6" creationId="{78F8AFEF-3590-D784-4B3F-7573C46D3015}"/>
          </ac:spMkLst>
        </pc:spChg>
        <pc:spChg chg="del">
          <ac:chgData name="Arne Stockman" userId="1be3aaf4-e384-4a2e-9e35-3b5779941be6" providerId="ADAL" clId="{B35DE103-7F06-4285-8348-4BCBA4AAA71B}" dt="2023-10-16T15:29:22.703" v="4004" actId="478"/>
          <ac:spMkLst>
            <pc:docMk/>
            <pc:sldMk cId="1141071376" sldId="361"/>
            <ac:spMk id="7" creationId="{F6927E1D-2058-45BF-22A0-54BEE9B6FCFD}"/>
          </ac:spMkLst>
        </pc:spChg>
        <pc:spChg chg="del">
          <ac:chgData name="Arne Stockman" userId="1be3aaf4-e384-4a2e-9e35-3b5779941be6" providerId="ADAL" clId="{B35DE103-7F06-4285-8348-4BCBA4AAA71B}" dt="2023-10-16T15:29:22.703" v="4004" actId="478"/>
          <ac:spMkLst>
            <pc:docMk/>
            <pc:sldMk cId="1141071376" sldId="361"/>
            <ac:spMk id="8" creationId="{97E882FC-4532-BA7C-98BD-FB852C21CFC5}"/>
          </ac:spMkLst>
        </pc:spChg>
        <pc:spChg chg="del">
          <ac:chgData name="Arne Stockman" userId="1be3aaf4-e384-4a2e-9e35-3b5779941be6" providerId="ADAL" clId="{B35DE103-7F06-4285-8348-4BCBA4AAA71B}" dt="2023-10-16T15:29:22.703" v="4004" actId="478"/>
          <ac:spMkLst>
            <pc:docMk/>
            <pc:sldMk cId="1141071376" sldId="361"/>
            <ac:spMk id="9" creationId="{42A7D624-65FC-C5B4-A5E9-65AA53CFBDAF}"/>
          </ac:spMkLst>
        </pc:spChg>
        <pc:spChg chg="del">
          <ac:chgData name="Arne Stockman" userId="1be3aaf4-e384-4a2e-9e35-3b5779941be6" providerId="ADAL" clId="{B35DE103-7F06-4285-8348-4BCBA4AAA71B}" dt="2023-10-16T15:29:22.703" v="4004" actId="478"/>
          <ac:spMkLst>
            <pc:docMk/>
            <pc:sldMk cId="1141071376" sldId="361"/>
            <ac:spMk id="10" creationId="{4AB175EC-345E-2621-A54B-465CDD670F57}"/>
          </ac:spMkLst>
        </pc:spChg>
        <pc:spChg chg="add mod">
          <ac:chgData name="Arne Stockman" userId="1be3aaf4-e384-4a2e-9e35-3b5779941be6" providerId="ADAL" clId="{B35DE103-7F06-4285-8348-4BCBA4AAA71B}" dt="2023-10-16T15:31:50.858" v="4222" actId="20577"/>
          <ac:spMkLst>
            <pc:docMk/>
            <pc:sldMk cId="1141071376" sldId="361"/>
            <ac:spMk id="11" creationId="{846171E8-CBB3-F447-8B69-32F3D3E47F7D}"/>
          </ac:spMkLst>
        </pc:spChg>
      </pc:sldChg>
      <pc:sldChg chg="addSp delSp modSp add mod ord">
        <pc:chgData name="Arne Stockman" userId="1be3aaf4-e384-4a2e-9e35-3b5779941be6" providerId="ADAL" clId="{B35DE103-7F06-4285-8348-4BCBA4AAA71B}" dt="2023-10-16T15:33:03.522" v="4264" actId="478"/>
        <pc:sldMkLst>
          <pc:docMk/>
          <pc:sldMk cId="3095198496" sldId="362"/>
        </pc:sldMkLst>
        <pc:spChg chg="mod">
          <ac:chgData name="Arne Stockman" userId="1be3aaf4-e384-4a2e-9e35-3b5779941be6" providerId="ADAL" clId="{B35DE103-7F06-4285-8348-4BCBA4AAA71B}" dt="2023-10-16T15:32:56.592" v="4261" actId="20577"/>
          <ac:spMkLst>
            <pc:docMk/>
            <pc:sldMk cId="3095198496" sldId="362"/>
            <ac:spMk id="2" creationId="{F8611C18-BCFF-E758-43D1-2F8309A12765}"/>
          </ac:spMkLst>
        </pc:spChg>
        <pc:spChg chg="del">
          <ac:chgData name="Arne Stockman" userId="1be3aaf4-e384-4a2e-9e35-3b5779941be6" providerId="ADAL" clId="{B35DE103-7F06-4285-8348-4BCBA4AAA71B}" dt="2023-10-16T15:33:03.522" v="4264" actId="478"/>
          <ac:spMkLst>
            <pc:docMk/>
            <pc:sldMk cId="3095198496" sldId="362"/>
            <ac:spMk id="3" creationId="{8D6993DB-58B1-D158-9C90-B988B5CCE921}"/>
          </ac:spMkLst>
        </pc:spChg>
        <pc:spChg chg="add mod">
          <ac:chgData name="Arne Stockman" userId="1be3aaf4-e384-4a2e-9e35-3b5779941be6" providerId="ADAL" clId="{B35DE103-7F06-4285-8348-4BCBA4AAA71B}" dt="2023-10-16T15:33:03.522" v="4264" actId="478"/>
          <ac:spMkLst>
            <pc:docMk/>
            <pc:sldMk cId="3095198496" sldId="362"/>
            <ac:spMk id="5" creationId="{956E4D01-4EA8-B0C3-5A95-26D3A0EAF73B}"/>
          </ac:spMkLst>
        </pc:spChg>
        <pc:spChg chg="del mod">
          <ac:chgData name="Arne Stockman" userId="1be3aaf4-e384-4a2e-9e35-3b5779941be6" providerId="ADAL" clId="{B35DE103-7F06-4285-8348-4BCBA4AAA71B}" dt="2023-10-16T15:33:00.380" v="4263" actId="478"/>
          <ac:spMkLst>
            <pc:docMk/>
            <pc:sldMk cId="3095198496" sldId="362"/>
            <ac:spMk id="11" creationId="{846171E8-CBB3-F447-8B69-32F3D3E47F7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DF3B98-B821-87DD-8B68-BB389E752D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A6A19E9-C296-AA50-FC53-324ADAEFF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EF408A-D23E-1FD2-5DC4-A6965A3D1340}"/>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5" name="Platshållare för sidfot 4">
            <a:extLst>
              <a:ext uri="{FF2B5EF4-FFF2-40B4-BE49-F238E27FC236}">
                <a16:creationId xmlns:a16="http://schemas.microsoft.com/office/drawing/2014/main" id="{EDDD637C-F8B6-9607-6DBB-E42A8E9F3B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B9CBA7-5CE1-7F5B-54E2-1E01EDDAA438}"/>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798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3BC7B-8258-AF99-F389-73305E0023A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5C0D4A-DEF4-C287-8B36-16FA15CBB37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BB80D67-190E-0BE7-BB3C-738BB7EBF209}"/>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5" name="Platshållare för sidfot 4">
            <a:extLst>
              <a:ext uri="{FF2B5EF4-FFF2-40B4-BE49-F238E27FC236}">
                <a16:creationId xmlns:a16="http://schemas.microsoft.com/office/drawing/2014/main" id="{0B0EF11C-4026-4727-F717-59E842367B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EA0F57-BA0C-5753-48EC-11107736B4A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258602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3ACECC7-C105-82B0-D48F-94FCD27A3FB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79788F1-6A23-37D1-7FB9-579582389B6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A58E4C-1B40-A7A1-C688-92EFAC21F938}"/>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5" name="Platshållare för sidfot 4">
            <a:extLst>
              <a:ext uri="{FF2B5EF4-FFF2-40B4-BE49-F238E27FC236}">
                <a16:creationId xmlns:a16="http://schemas.microsoft.com/office/drawing/2014/main" id="{A14217C5-3A5C-1B95-F098-AC4DFCD34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E15D-CFAB-24BB-1C00-BDF3F167F770}"/>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3940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0BF551-8DFB-5EF8-2516-C2D050EE677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B2C6681-EF14-AEEC-B34A-FD7854B6D5B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408CEC-C024-779F-48C2-2B318BAD8A2E}"/>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5" name="Platshållare för sidfot 4">
            <a:extLst>
              <a:ext uri="{FF2B5EF4-FFF2-40B4-BE49-F238E27FC236}">
                <a16:creationId xmlns:a16="http://schemas.microsoft.com/office/drawing/2014/main" id="{296BCAEC-5FE7-DAC2-390B-D80E60693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DE96A1-DFA4-E8DD-FDC3-24708348BA0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929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1F127-BFA5-976E-8EE5-FC69A1E44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FEE218A-8E94-0E89-27CE-7C041903B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193F6DE-176F-1E95-C241-F57C21D9FFD3}"/>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5" name="Platshållare för sidfot 4">
            <a:extLst>
              <a:ext uri="{FF2B5EF4-FFF2-40B4-BE49-F238E27FC236}">
                <a16:creationId xmlns:a16="http://schemas.microsoft.com/office/drawing/2014/main" id="{CAD5684F-5A47-1CF1-7901-415FFEBE97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588E9C-7EEA-1FE0-75EB-E833422F674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7564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277CBB-AA4F-90A0-3108-DBBE05E3E59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D95D857-5EDA-3137-2320-BFBC523855A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9683D7A-5C3C-291F-0285-9FB6B1FAB06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797574C-A509-593C-4FDF-D0AD70F1A6BD}"/>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6" name="Platshållare för sidfot 5">
            <a:extLst>
              <a:ext uri="{FF2B5EF4-FFF2-40B4-BE49-F238E27FC236}">
                <a16:creationId xmlns:a16="http://schemas.microsoft.com/office/drawing/2014/main" id="{5F13AE81-16F3-7132-E8BA-01B7809AB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B060CD-F552-910F-FF75-723D55C2801B}"/>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6701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61422-1B97-E62F-E200-C4A2CA7239D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2DF0A-4370-CAD6-861C-DF98FB857E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39CDAD1-8AEC-372F-FFCA-DD20EE31D2D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734AE4-3F9C-91C5-BC76-379F36D59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AEE00-0D75-9803-33A7-9289C85994E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779978-6487-B346-AE63-5A3E463E8DD1}"/>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8" name="Platshållare för sidfot 7">
            <a:extLst>
              <a:ext uri="{FF2B5EF4-FFF2-40B4-BE49-F238E27FC236}">
                <a16:creationId xmlns:a16="http://schemas.microsoft.com/office/drawing/2014/main" id="{5EE2E388-589E-7AF7-8708-0B0BDBA9F20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3B2EC1E-A1C3-468E-9EC9-72BC0BFBF5DA}"/>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88411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939BA1-F3DF-377A-856A-72410EE584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2E42B5-1F87-9E64-1030-243282FC8A25}"/>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4" name="Platshållare för sidfot 3">
            <a:extLst>
              <a:ext uri="{FF2B5EF4-FFF2-40B4-BE49-F238E27FC236}">
                <a16:creationId xmlns:a16="http://schemas.microsoft.com/office/drawing/2014/main" id="{1A3148B2-22E3-3A80-222F-54F181767C0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C401D7C-E174-6C4D-991D-9DB1BE3FC3C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51703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812869-24AB-E1C3-C671-F3E28797A474}"/>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3" name="Platshållare för sidfot 2">
            <a:extLst>
              <a:ext uri="{FF2B5EF4-FFF2-40B4-BE49-F238E27FC236}">
                <a16:creationId xmlns:a16="http://schemas.microsoft.com/office/drawing/2014/main" id="{11721193-4102-760A-A46C-87B4F8B008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2E28A6-2168-FB24-A4A2-33C3C907891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7132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62336-66EE-DA10-1531-B3E45161C0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7903D2-E55F-7586-FC84-D90F0D95C1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72C9775-430D-16DA-E734-D43BDF3D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239B058-F897-8E6A-1851-1E3C7D95B278}"/>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6" name="Platshållare för sidfot 5">
            <a:extLst>
              <a:ext uri="{FF2B5EF4-FFF2-40B4-BE49-F238E27FC236}">
                <a16:creationId xmlns:a16="http://schemas.microsoft.com/office/drawing/2014/main" id="{0D25C950-77C7-2FF0-C9FC-88A6E09667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178667-2FF4-FE92-7990-95115B44557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236637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F41B09-6890-15EF-A16E-5D360DD66E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B544A7-67CA-91DD-2459-3840306FB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BC80AB5-2AD5-9567-9475-D2685F405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CA24FA-E23B-0BB7-BF06-6DEF5ECE0226}"/>
              </a:ext>
            </a:extLst>
          </p:cNvPr>
          <p:cNvSpPr>
            <a:spLocks noGrp="1"/>
          </p:cNvSpPr>
          <p:nvPr>
            <p:ph type="dt" sz="half" idx="10"/>
          </p:nvPr>
        </p:nvSpPr>
        <p:spPr/>
        <p:txBody>
          <a:bodyPr/>
          <a:lstStyle/>
          <a:p>
            <a:fld id="{D2365B32-2216-4F2D-BDCC-6BED29779104}" type="datetimeFigureOut">
              <a:rPr lang="sv-SE" smtClean="0"/>
              <a:t>2025-03-11</a:t>
            </a:fld>
            <a:endParaRPr lang="sv-SE"/>
          </a:p>
        </p:txBody>
      </p:sp>
      <p:sp>
        <p:nvSpPr>
          <p:cNvPr id="6" name="Platshållare för sidfot 5">
            <a:extLst>
              <a:ext uri="{FF2B5EF4-FFF2-40B4-BE49-F238E27FC236}">
                <a16:creationId xmlns:a16="http://schemas.microsoft.com/office/drawing/2014/main" id="{23B496AC-832F-ACA4-091C-121EB1E46D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126B7EF-5513-510F-80DA-365FBFC23989}"/>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04773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A38E823-A381-073D-5F72-04D20010B7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F1E5E-9700-8DB9-6867-74031C0BCE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638ADC-F761-8EC5-B178-E5861A02E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65B32-2216-4F2D-BDCC-6BED29779104}" type="datetimeFigureOut">
              <a:rPr lang="sv-SE" smtClean="0"/>
              <a:t>2025-03-11</a:t>
            </a:fld>
            <a:endParaRPr lang="sv-SE"/>
          </a:p>
        </p:txBody>
      </p:sp>
      <p:sp>
        <p:nvSpPr>
          <p:cNvPr id="5" name="Platshållare för sidfot 4">
            <a:extLst>
              <a:ext uri="{FF2B5EF4-FFF2-40B4-BE49-F238E27FC236}">
                <a16:creationId xmlns:a16="http://schemas.microsoft.com/office/drawing/2014/main" id="{C306F742-16E1-2052-4FD3-8C6E00E49F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F52DF57-7973-5058-A228-E0B80D2E4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B321B-4EAF-466B-B7E1-D252853B1301}" type="slidenum">
              <a:rPr lang="sv-SE" smtClean="0"/>
              <a:t>‹#›</a:t>
            </a:fld>
            <a:endParaRPr lang="sv-SE"/>
          </a:p>
        </p:txBody>
      </p:sp>
    </p:spTree>
    <p:extLst>
      <p:ext uri="{BB962C8B-B14F-4D97-AF65-F5344CB8AC3E}">
        <p14:creationId xmlns:p14="http://schemas.microsoft.com/office/powerpoint/2010/main" val="336671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0AAAFE-973A-B210-782E-8A6AA684CE87}"/>
              </a:ext>
            </a:extLst>
          </p:cNvPr>
          <p:cNvSpPr>
            <a:spLocks noGrp="1"/>
          </p:cNvSpPr>
          <p:nvPr>
            <p:ph type="ctrTitle"/>
          </p:nvPr>
        </p:nvSpPr>
        <p:spPr/>
        <p:txBody>
          <a:bodyPr/>
          <a:lstStyle/>
          <a:p>
            <a:r>
              <a:rPr lang="sv-SE" dirty="0"/>
              <a:t>Välkomna till nybörjarkurs i bridge lektion 9</a:t>
            </a:r>
          </a:p>
        </p:txBody>
      </p:sp>
      <p:sp>
        <p:nvSpPr>
          <p:cNvPr id="3" name="Underrubrik 2">
            <a:extLst>
              <a:ext uri="{FF2B5EF4-FFF2-40B4-BE49-F238E27FC236}">
                <a16:creationId xmlns:a16="http://schemas.microsoft.com/office/drawing/2014/main" id="{7C6A2D78-8E77-E2B9-675D-2743CEB7D5C2}"/>
              </a:ext>
            </a:extLst>
          </p:cNvPr>
          <p:cNvSpPr>
            <a:spLocks noGrp="1"/>
          </p:cNvSpPr>
          <p:nvPr>
            <p:ph type="subTitle" idx="1"/>
          </p:nvPr>
        </p:nvSpPr>
        <p:spPr/>
        <p:txBody>
          <a:bodyPr>
            <a:normAutofit/>
          </a:bodyPr>
          <a:lstStyle/>
          <a:p>
            <a:pPr algn="l"/>
            <a:r>
              <a:rPr lang="sv-SE" dirty="0"/>
              <a:t>Lärare: Arne Stockman</a:t>
            </a:r>
          </a:p>
          <a:p>
            <a:pPr algn="l"/>
            <a:r>
              <a:rPr lang="sv-SE" dirty="0"/>
              <a:t>Medhjälpare idag:</a:t>
            </a:r>
          </a:p>
        </p:txBody>
      </p:sp>
    </p:spTree>
    <p:extLst>
      <p:ext uri="{BB962C8B-B14F-4D97-AF65-F5344CB8AC3E}">
        <p14:creationId xmlns:p14="http://schemas.microsoft.com/office/powerpoint/2010/main" val="335608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Högt i tredje hand</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790114"/>
            <a:ext cx="7178336" cy="3021584"/>
          </a:xfrm>
        </p:spPr>
        <p:txBody>
          <a:bodyPr>
            <a:normAutofit/>
          </a:bodyPr>
          <a:lstStyle/>
          <a:p>
            <a:pPr marL="0" indent="0">
              <a:buNone/>
            </a:pPr>
            <a:r>
              <a:rPr lang="sv-SE" dirty="0"/>
              <a:t>Partnern spelar ruter 4.</a:t>
            </a:r>
          </a:p>
          <a:p>
            <a:pPr marL="0" indent="0">
              <a:buNone/>
            </a:pPr>
            <a:r>
              <a:rPr lang="sv-SE" dirty="0">
                <a:latin typeface="Segoe UI Symbol" panose="020B0502040204020203" pitchFamily="34" charset="0"/>
                <a:ea typeface="Batang" panose="02030600000101010101" pitchFamily="18" charset="-127"/>
                <a:cs typeface="Times New Roman" panose="02020603050405020304" pitchFamily="18" charset="0"/>
              </a:rPr>
              <a:t>Skall du lägga tian eller damen?</a:t>
            </a:r>
          </a:p>
          <a:p>
            <a:pPr marL="0" indent="0">
              <a:buNone/>
            </a:pPr>
            <a:r>
              <a:rPr lang="sv-SE" dirty="0">
                <a:latin typeface="Segoe UI Symbol" panose="020B0502040204020203" pitchFamily="34" charset="0"/>
                <a:ea typeface="Batang" panose="02030600000101010101" pitchFamily="18" charset="-127"/>
                <a:cs typeface="Times New Roman" panose="02020603050405020304" pitchFamily="18" charset="0"/>
              </a:rPr>
              <a:t>Lägg damen, så högt som möjligt i tredje hand.</a:t>
            </a: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9" name="Platshållare för innehåll 2">
            <a:extLst>
              <a:ext uri="{FF2B5EF4-FFF2-40B4-BE49-F238E27FC236}">
                <a16:creationId xmlns:a16="http://schemas.microsoft.com/office/drawing/2014/main" id="{E511C6E0-9357-298D-1BF9-DF5AD9774EB5}"/>
              </a:ext>
            </a:extLst>
          </p:cNvPr>
          <p:cNvSpPr txBox="1">
            <a:spLocks/>
          </p:cNvSpPr>
          <p:nvPr/>
        </p:nvSpPr>
        <p:spPr>
          <a:xfrm>
            <a:off x="838200" y="4586469"/>
            <a:ext cx="10515600" cy="3021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sp>
        <p:nvSpPr>
          <p:cNvPr id="10" name="Platshållare för innehåll 2">
            <a:extLst>
              <a:ext uri="{FF2B5EF4-FFF2-40B4-BE49-F238E27FC236}">
                <a16:creationId xmlns:a16="http://schemas.microsoft.com/office/drawing/2014/main" id="{E8685D55-D392-5DC0-C4EA-15E7A2DA6A6C}"/>
              </a:ext>
            </a:extLst>
          </p:cNvPr>
          <p:cNvSpPr txBox="1">
            <a:spLocks/>
          </p:cNvSpPr>
          <p:nvPr/>
        </p:nvSpPr>
        <p:spPr>
          <a:xfrm>
            <a:off x="838200" y="4699084"/>
            <a:ext cx="6638925" cy="18526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Ser det ut så här är det onödigt att lägga damen om inte spelföraren begär knekten från träkarlen.</a:t>
            </a: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pic>
        <p:nvPicPr>
          <p:cNvPr id="6" name="Bildobjekt 5">
            <a:extLst>
              <a:ext uri="{FF2B5EF4-FFF2-40B4-BE49-F238E27FC236}">
                <a16:creationId xmlns:a16="http://schemas.microsoft.com/office/drawing/2014/main" id="{D7692440-E8E0-40E7-C11F-A96A686935BE}"/>
              </a:ext>
            </a:extLst>
          </p:cNvPr>
          <p:cNvPicPr>
            <a:picLocks noChangeAspect="1"/>
          </p:cNvPicPr>
          <p:nvPr/>
        </p:nvPicPr>
        <p:blipFill>
          <a:blip r:embed="rId2"/>
          <a:stretch>
            <a:fillRect/>
          </a:stretch>
        </p:blipFill>
        <p:spPr>
          <a:xfrm>
            <a:off x="8136086" y="1655763"/>
            <a:ext cx="3286125" cy="1809750"/>
          </a:xfrm>
          <a:prstGeom prst="rect">
            <a:avLst/>
          </a:prstGeom>
        </p:spPr>
      </p:pic>
      <p:pic>
        <p:nvPicPr>
          <p:cNvPr id="8" name="Bildobjekt 7">
            <a:extLst>
              <a:ext uri="{FF2B5EF4-FFF2-40B4-BE49-F238E27FC236}">
                <a16:creationId xmlns:a16="http://schemas.microsoft.com/office/drawing/2014/main" id="{765D3930-A11A-703A-F3D4-28E6671E372C}"/>
              </a:ext>
            </a:extLst>
          </p:cNvPr>
          <p:cNvPicPr>
            <a:picLocks noChangeAspect="1"/>
          </p:cNvPicPr>
          <p:nvPr/>
        </p:nvPicPr>
        <p:blipFill>
          <a:blip r:embed="rId3"/>
          <a:stretch>
            <a:fillRect/>
          </a:stretch>
        </p:blipFill>
        <p:spPr>
          <a:xfrm>
            <a:off x="8136086" y="4385439"/>
            <a:ext cx="3305175" cy="1771650"/>
          </a:xfrm>
          <a:prstGeom prst="rect">
            <a:avLst/>
          </a:prstGeom>
        </p:spPr>
      </p:pic>
    </p:spTree>
    <p:extLst>
      <p:ext uri="{BB962C8B-B14F-4D97-AF65-F5344CB8AC3E}">
        <p14:creationId xmlns:p14="http://schemas.microsoft.com/office/powerpoint/2010/main" val="194395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Högt i tredje hand</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1" y="1790114"/>
            <a:ext cx="6539144" cy="3021584"/>
          </a:xfrm>
        </p:spPr>
        <p:txBody>
          <a:bodyPr>
            <a:normAutofit/>
          </a:bodyPr>
          <a:lstStyle/>
          <a:p>
            <a:pPr marL="0" indent="0">
              <a:buNone/>
            </a:pPr>
            <a:r>
              <a:rPr lang="sv-SE" dirty="0"/>
              <a:t>Partnern spelar ruter 2.</a:t>
            </a:r>
          </a:p>
          <a:p>
            <a:pPr marL="0" indent="0">
              <a:buNone/>
            </a:pPr>
            <a:r>
              <a:rPr lang="sv-SE" dirty="0">
                <a:latin typeface="Segoe UI Symbol" panose="020B0502040204020203" pitchFamily="34" charset="0"/>
                <a:ea typeface="Batang" panose="02030600000101010101" pitchFamily="18" charset="-127"/>
                <a:cs typeface="Times New Roman" panose="02020603050405020304" pitchFamily="18" charset="0"/>
              </a:rPr>
              <a:t>Lägger du damen kommer Syd att ta över med esset och spela tillbaka med 9an. Nu kommer knekten att ge stick.</a:t>
            </a: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9" name="Platshållare för innehåll 2">
            <a:extLst>
              <a:ext uri="{FF2B5EF4-FFF2-40B4-BE49-F238E27FC236}">
                <a16:creationId xmlns:a16="http://schemas.microsoft.com/office/drawing/2014/main" id="{E511C6E0-9357-298D-1BF9-DF5AD9774EB5}"/>
              </a:ext>
            </a:extLst>
          </p:cNvPr>
          <p:cNvSpPr txBox="1">
            <a:spLocks/>
          </p:cNvSpPr>
          <p:nvPr/>
        </p:nvSpPr>
        <p:spPr>
          <a:xfrm>
            <a:off x="838200" y="4586469"/>
            <a:ext cx="10515600" cy="3021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pic>
        <p:nvPicPr>
          <p:cNvPr id="5" name="Bildobjekt 4">
            <a:extLst>
              <a:ext uri="{FF2B5EF4-FFF2-40B4-BE49-F238E27FC236}">
                <a16:creationId xmlns:a16="http://schemas.microsoft.com/office/drawing/2014/main" id="{BED75397-BBAE-0F5F-4906-F656CF00DA0F}"/>
              </a:ext>
            </a:extLst>
          </p:cNvPr>
          <p:cNvPicPr>
            <a:picLocks noChangeAspect="1"/>
          </p:cNvPicPr>
          <p:nvPr/>
        </p:nvPicPr>
        <p:blipFill>
          <a:blip r:embed="rId2"/>
          <a:stretch>
            <a:fillRect/>
          </a:stretch>
        </p:blipFill>
        <p:spPr>
          <a:xfrm>
            <a:off x="7107386" y="1372624"/>
            <a:ext cx="4314825" cy="2105025"/>
          </a:xfrm>
          <a:prstGeom prst="rect">
            <a:avLst/>
          </a:prstGeom>
        </p:spPr>
      </p:pic>
    </p:spTree>
    <p:extLst>
      <p:ext uri="{BB962C8B-B14F-4D97-AF65-F5344CB8AC3E}">
        <p14:creationId xmlns:p14="http://schemas.microsoft.com/office/powerpoint/2010/main" val="87494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Försvarstips, spela ut singel</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1" y="1790114"/>
            <a:ext cx="6539144" cy="1105486"/>
          </a:xfrm>
        </p:spPr>
        <p:txBody>
          <a:bodyPr>
            <a:normAutofit/>
          </a:bodyPr>
          <a:lstStyle/>
          <a:p>
            <a:pPr marL="0" indent="0">
              <a:buNone/>
            </a:pPr>
            <a:r>
              <a:rPr lang="sv-SE" dirty="0"/>
              <a:t>Kontrakt 4 Sp, spelförare Syd.</a:t>
            </a:r>
          </a:p>
          <a:p>
            <a:pPr marL="0" indent="0">
              <a:buNone/>
            </a:pPr>
            <a:r>
              <a:rPr lang="sv-SE" dirty="0">
                <a:latin typeface="Segoe UI Symbol" panose="020B0502040204020203" pitchFamily="34" charset="0"/>
                <a:ea typeface="Batang" panose="02030600000101010101" pitchFamily="18" charset="-127"/>
                <a:cs typeface="Times New Roman" panose="02020603050405020304" pitchFamily="18" charset="0"/>
              </a:rPr>
              <a:t>Väst spelar ut ruter 7.</a:t>
            </a:r>
          </a:p>
          <a:p>
            <a:pPr marL="0" inden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9" name="Platshållare för innehåll 2">
            <a:extLst>
              <a:ext uri="{FF2B5EF4-FFF2-40B4-BE49-F238E27FC236}">
                <a16:creationId xmlns:a16="http://schemas.microsoft.com/office/drawing/2014/main" id="{E511C6E0-9357-298D-1BF9-DF5AD9774EB5}"/>
              </a:ext>
            </a:extLst>
          </p:cNvPr>
          <p:cNvSpPr txBox="1">
            <a:spLocks/>
          </p:cNvSpPr>
          <p:nvPr/>
        </p:nvSpPr>
        <p:spPr>
          <a:xfrm>
            <a:off x="838200" y="4586469"/>
            <a:ext cx="10515600" cy="3021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pic>
        <p:nvPicPr>
          <p:cNvPr id="6" name="Bildobjekt 5">
            <a:extLst>
              <a:ext uri="{FF2B5EF4-FFF2-40B4-BE49-F238E27FC236}">
                <a16:creationId xmlns:a16="http://schemas.microsoft.com/office/drawing/2014/main" id="{6241DF7E-3FC5-1829-71E4-1457E5119870}"/>
              </a:ext>
            </a:extLst>
          </p:cNvPr>
          <p:cNvPicPr>
            <a:picLocks noChangeAspect="1"/>
          </p:cNvPicPr>
          <p:nvPr/>
        </p:nvPicPr>
        <p:blipFill>
          <a:blip r:embed="rId2"/>
          <a:stretch>
            <a:fillRect/>
          </a:stretch>
        </p:blipFill>
        <p:spPr>
          <a:xfrm>
            <a:off x="7274835" y="663328"/>
            <a:ext cx="4829175" cy="4419600"/>
          </a:xfrm>
          <a:prstGeom prst="rect">
            <a:avLst/>
          </a:prstGeom>
        </p:spPr>
      </p:pic>
      <p:sp>
        <p:nvSpPr>
          <p:cNvPr id="7" name="Platshållare för innehåll 2">
            <a:extLst>
              <a:ext uri="{FF2B5EF4-FFF2-40B4-BE49-F238E27FC236}">
                <a16:creationId xmlns:a16="http://schemas.microsoft.com/office/drawing/2014/main" id="{D9E808F1-F879-4386-B9D6-AD8060493CD1}"/>
              </a:ext>
            </a:extLst>
          </p:cNvPr>
          <p:cNvSpPr txBox="1">
            <a:spLocks/>
          </p:cNvSpPr>
          <p:nvPr/>
        </p:nvSpPr>
        <p:spPr>
          <a:xfrm>
            <a:off x="838201" y="2791133"/>
            <a:ext cx="6539144" cy="5527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Öst lägger esset och vinner sticket</a:t>
            </a:r>
            <a:endParaRPr lang="sv-SE" dirty="0">
              <a:latin typeface="Segoe UI Symbol" panose="020B0502040204020203" pitchFamily="34" charset="0"/>
              <a:ea typeface="Batang" panose="02030600000101010101" pitchFamily="18" charset="-127"/>
              <a:cs typeface="Times New Roman" panose="02020603050405020304" pitchFamily="18" charset="0"/>
            </a:endParaRP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8" name="Platshållare för innehåll 2">
            <a:extLst>
              <a:ext uri="{FF2B5EF4-FFF2-40B4-BE49-F238E27FC236}">
                <a16:creationId xmlns:a16="http://schemas.microsoft.com/office/drawing/2014/main" id="{FC25D4C0-7062-5A0F-A695-708303FA4D60}"/>
              </a:ext>
            </a:extLst>
          </p:cNvPr>
          <p:cNvSpPr txBox="1">
            <a:spLocks/>
          </p:cNvSpPr>
          <p:nvPr/>
        </p:nvSpPr>
        <p:spPr>
          <a:xfrm>
            <a:off x="821151" y="3221253"/>
            <a:ext cx="6539144" cy="5527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Öst spelar en liten ruter tillbaka</a:t>
            </a:r>
            <a:endParaRPr lang="sv-SE" dirty="0">
              <a:latin typeface="Segoe UI Symbol" panose="020B0502040204020203" pitchFamily="34" charset="0"/>
              <a:ea typeface="Batang" panose="02030600000101010101" pitchFamily="18" charset="-127"/>
              <a:cs typeface="Times New Roman" panose="02020603050405020304" pitchFamily="18" charset="0"/>
            </a:endParaRP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10" name="Platshållare för innehåll 2">
            <a:extLst>
              <a:ext uri="{FF2B5EF4-FFF2-40B4-BE49-F238E27FC236}">
                <a16:creationId xmlns:a16="http://schemas.microsoft.com/office/drawing/2014/main" id="{2BC85B48-12E2-2FF1-AD3D-7AFAE283D001}"/>
              </a:ext>
            </a:extLst>
          </p:cNvPr>
          <p:cNvSpPr txBox="1">
            <a:spLocks/>
          </p:cNvSpPr>
          <p:nvPr/>
        </p:nvSpPr>
        <p:spPr>
          <a:xfrm>
            <a:off x="804101" y="3691009"/>
            <a:ext cx="7930324" cy="1105486"/>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Väst stjäl och vinner sticket.</a:t>
            </a:r>
          </a:p>
          <a:p>
            <a:pPr marL="0" indent="0">
              <a:buFont typeface="Arial" panose="020B0604020202020204" pitchFamily="34" charset="0"/>
              <a:buNone/>
            </a:pPr>
            <a:r>
              <a:rPr lang="sv-SE" dirty="0">
                <a:latin typeface="Segoe UI Symbol" panose="020B0502040204020203" pitchFamily="34" charset="0"/>
                <a:ea typeface="Batang" panose="02030600000101010101" pitchFamily="18" charset="-127"/>
                <a:cs typeface="Times New Roman" panose="02020603050405020304" pitchFamily="18" charset="0"/>
              </a:rPr>
              <a:t>Finns det något sätt att få Öst att vinna ett nytt stick.</a:t>
            </a: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11" name="Platshållare för innehåll 2">
            <a:extLst>
              <a:ext uri="{FF2B5EF4-FFF2-40B4-BE49-F238E27FC236}">
                <a16:creationId xmlns:a16="http://schemas.microsoft.com/office/drawing/2014/main" id="{F489C9B7-CAF7-D6D9-684F-5ABFDB551B22}"/>
              </a:ext>
            </a:extLst>
          </p:cNvPr>
          <p:cNvSpPr txBox="1">
            <a:spLocks/>
          </p:cNvSpPr>
          <p:nvPr/>
        </p:nvSpPr>
        <p:spPr>
          <a:xfrm>
            <a:off x="821151" y="4669456"/>
            <a:ext cx="6539144" cy="4770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Hjärter går inte, ess kung på bordet.</a:t>
            </a:r>
            <a:endParaRPr lang="sv-SE" dirty="0">
              <a:latin typeface="Segoe UI Symbol" panose="020B0502040204020203" pitchFamily="34" charset="0"/>
              <a:ea typeface="Batang" panose="02030600000101010101" pitchFamily="18" charset="-127"/>
              <a:cs typeface="Times New Roman" panose="02020603050405020304" pitchFamily="18" charset="0"/>
            </a:endParaRP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12" name="Platshållare för innehåll 2">
            <a:extLst>
              <a:ext uri="{FF2B5EF4-FFF2-40B4-BE49-F238E27FC236}">
                <a16:creationId xmlns:a16="http://schemas.microsoft.com/office/drawing/2014/main" id="{6B6292E9-F97A-85EB-B593-C8FCF886BC6E}"/>
              </a:ext>
            </a:extLst>
          </p:cNvPr>
          <p:cNvSpPr txBox="1">
            <a:spLocks/>
          </p:cNvSpPr>
          <p:nvPr/>
        </p:nvSpPr>
        <p:spPr>
          <a:xfrm>
            <a:off x="804101" y="5143628"/>
            <a:ext cx="6539144" cy="47707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Trumf eller klöver?</a:t>
            </a:r>
            <a:endParaRPr lang="sv-SE" dirty="0">
              <a:latin typeface="Segoe UI Symbol" panose="020B0502040204020203" pitchFamily="34" charset="0"/>
              <a:ea typeface="Batang" panose="02030600000101010101" pitchFamily="18" charset="-127"/>
              <a:cs typeface="Times New Roman" panose="02020603050405020304" pitchFamily="18" charset="0"/>
            </a:endParaRP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13" name="Platshållare för innehåll 2">
            <a:extLst>
              <a:ext uri="{FF2B5EF4-FFF2-40B4-BE49-F238E27FC236}">
                <a16:creationId xmlns:a16="http://schemas.microsoft.com/office/drawing/2014/main" id="{B8F7AB10-1D0D-6BE4-474F-372AE4C9E3CF}"/>
              </a:ext>
            </a:extLst>
          </p:cNvPr>
          <p:cNvSpPr txBox="1">
            <a:spLocks/>
          </p:cNvSpPr>
          <p:nvPr/>
        </p:nvSpPr>
        <p:spPr>
          <a:xfrm>
            <a:off x="769895" y="5620704"/>
            <a:ext cx="7850229" cy="477076"/>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Partnern har som mest 2 trumf, bäst att pröva i klöver</a:t>
            </a:r>
            <a:endParaRPr lang="sv-SE" dirty="0">
              <a:latin typeface="Segoe UI Symbol" panose="020B0502040204020203" pitchFamily="34" charset="0"/>
              <a:ea typeface="Batang" panose="02030600000101010101" pitchFamily="18" charset="-127"/>
              <a:cs typeface="Times New Roman" panose="02020603050405020304" pitchFamily="18" charset="0"/>
            </a:endParaRP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14" name="Platshållare för innehåll 2">
            <a:extLst>
              <a:ext uri="{FF2B5EF4-FFF2-40B4-BE49-F238E27FC236}">
                <a16:creationId xmlns:a16="http://schemas.microsoft.com/office/drawing/2014/main" id="{2ACB9581-7117-A337-4478-5926E46DBBED}"/>
              </a:ext>
            </a:extLst>
          </p:cNvPr>
          <p:cNvSpPr txBox="1">
            <a:spLocks/>
          </p:cNvSpPr>
          <p:nvPr/>
        </p:nvSpPr>
        <p:spPr>
          <a:xfrm>
            <a:off x="769894" y="6090699"/>
            <a:ext cx="9545681" cy="125307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Partnern vinner med klöver ess och spelar ruter till en ny stöld. Kontraktet går straff trots 31 HP</a:t>
            </a:r>
            <a:endParaRPr lang="sv-SE" dirty="0">
              <a:latin typeface="Segoe UI Symbol" panose="020B0502040204020203" pitchFamily="34" charset="0"/>
              <a:ea typeface="Batang" panose="02030600000101010101" pitchFamily="18" charset="-127"/>
              <a:cs typeface="Times New Roman" panose="02020603050405020304" pitchFamily="18" charset="0"/>
            </a:endParaRPr>
          </a:p>
          <a:p>
            <a:pPr marL="0" indent="0">
              <a:buFont typeface="Arial" panose="020B0604020202020204" pitchFamily="34" charset="0"/>
              <a:buNone/>
            </a:pPr>
            <a:r>
              <a:rPr lang="en-GB" dirty="0">
                <a:latin typeface="Segoe UI Symbol" panose="020B0502040204020203" pitchFamily="34" charset="0"/>
                <a:ea typeface="Batang" panose="02030600000101010101" pitchFamily="18" charset="-127"/>
                <a:cs typeface="Times New Roman" panose="02020603050405020304" pitchFamily="18" charset="0"/>
              </a:rPr>
              <a:t> </a:t>
            </a:r>
          </a:p>
        </p:txBody>
      </p:sp>
    </p:spTree>
    <p:extLst>
      <p:ext uri="{BB962C8B-B14F-4D97-AF65-F5344CB8AC3E}">
        <p14:creationId xmlns:p14="http://schemas.microsoft.com/office/powerpoint/2010/main" val="225726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Dra slutsatser</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1" y="1790114"/>
            <a:ext cx="6539144" cy="1105486"/>
          </a:xfrm>
        </p:spPr>
        <p:txBody>
          <a:bodyPr>
            <a:normAutofit/>
          </a:bodyPr>
          <a:lstStyle/>
          <a:p>
            <a:pPr marL="0" indent="0">
              <a:buNone/>
            </a:pPr>
            <a:r>
              <a:rPr lang="sv-SE" dirty="0"/>
              <a:t>Kontrakt 4 Sp, spelförare Väst.</a:t>
            </a:r>
          </a:p>
          <a:p>
            <a:pPr marL="0" indent="0">
              <a:buNone/>
            </a:pPr>
            <a:r>
              <a:rPr lang="sv-SE" dirty="0">
                <a:latin typeface="Segoe UI Symbol" panose="020B0502040204020203" pitchFamily="34" charset="0"/>
                <a:ea typeface="Batang" panose="02030600000101010101" pitchFamily="18" charset="-127"/>
                <a:cs typeface="Times New Roman" panose="02020603050405020304" pitchFamily="18" charset="0"/>
              </a:rPr>
              <a:t>Nord spelar ut hjärter kung.</a:t>
            </a:r>
          </a:p>
          <a:p>
            <a:pPr marL="0" inden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9" name="Platshållare för innehåll 2">
            <a:extLst>
              <a:ext uri="{FF2B5EF4-FFF2-40B4-BE49-F238E27FC236}">
                <a16:creationId xmlns:a16="http://schemas.microsoft.com/office/drawing/2014/main" id="{E511C6E0-9357-298D-1BF9-DF5AD9774EB5}"/>
              </a:ext>
            </a:extLst>
          </p:cNvPr>
          <p:cNvSpPr txBox="1">
            <a:spLocks/>
          </p:cNvSpPr>
          <p:nvPr/>
        </p:nvSpPr>
        <p:spPr>
          <a:xfrm>
            <a:off x="838200" y="4586469"/>
            <a:ext cx="10515600" cy="3021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pic>
        <p:nvPicPr>
          <p:cNvPr id="5" name="Bildobjekt 4">
            <a:extLst>
              <a:ext uri="{FF2B5EF4-FFF2-40B4-BE49-F238E27FC236}">
                <a16:creationId xmlns:a16="http://schemas.microsoft.com/office/drawing/2014/main" id="{E2AFDCEF-AB09-4FAE-699C-FD5AB7F2796E}"/>
              </a:ext>
            </a:extLst>
          </p:cNvPr>
          <p:cNvPicPr>
            <a:picLocks noChangeAspect="1"/>
          </p:cNvPicPr>
          <p:nvPr/>
        </p:nvPicPr>
        <p:blipFill>
          <a:blip r:embed="rId2"/>
          <a:stretch>
            <a:fillRect/>
          </a:stretch>
        </p:blipFill>
        <p:spPr>
          <a:xfrm>
            <a:off x="7343245" y="2537897"/>
            <a:ext cx="4669008" cy="3410694"/>
          </a:xfrm>
          <a:prstGeom prst="rect">
            <a:avLst/>
          </a:prstGeom>
        </p:spPr>
      </p:pic>
      <p:sp>
        <p:nvSpPr>
          <p:cNvPr id="15" name="textruta 14">
            <a:extLst>
              <a:ext uri="{FF2B5EF4-FFF2-40B4-BE49-F238E27FC236}">
                <a16:creationId xmlns:a16="http://schemas.microsoft.com/office/drawing/2014/main" id="{6B738990-42C3-38E1-59B6-1C02A68DF73D}"/>
              </a:ext>
            </a:extLst>
          </p:cNvPr>
          <p:cNvSpPr txBox="1"/>
          <p:nvPr/>
        </p:nvSpPr>
        <p:spPr>
          <a:xfrm>
            <a:off x="7666553" y="349875"/>
            <a:ext cx="3613557" cy="646331"/>
          </a:xfrm>
          <a:prstGeom prst="rect">
            <a:avLst/>
          </a:prstGeom>
          <a:noFill/>
        </p:spPr>
        <p:txBody>
          <a:bodyPr wrap="square">
            <a:spAutoFit/>
          </a:bodyPr>
          <a:lstStyle/>
          <a:p>
            <a:r>
              <a:rPr lang="sv-SE" dirty="0"/>
              <a:t>Budgivning: Väst giv</a:t>
            </a:r>
          </a:p>
          <a:p>
            <a:r>
              <a:rPr lang="sv-SE" dirty="0"/>
              <a:t>V	N	Ö	S</a:t>
            </a:r>
          </a:p>
        </p:txBody>
      </p:sp>
      <p:sp>
        <p:nvSpPr>
          <p:cNvPr id="16" name="textruta 15">
            <a:extLst>
              <a:ext uri="{FF2B5EF4-FFF2-40B4-BE49-F238E27FC236}">
                <a16:creationId xmlns:a16="http://schemas.microsoft.com/office/drawing/2014/main" id="{1FDE7005-C664-651D-1691-0D0BE7300F85}"/>
              </a:ext>
            </a:extLst>
          </p:cNvPr>
          <p:cNvSpPr txBox="1"/>
          <p:nvPr/>
        </p:nvSpPr>
        <p:spPr>
          <a:xfrm>
            <a:off x="9324273" y="935218"/>
            <a:ext cx="780176" cy="461665"/>
          </a:xfrm>
          <a:prstGeom prst="rect">
            <a:avLst/>
          </a:prstGeom>
          <a:noFill/>
        </p:spPr>
        <p:txBody>
          <a:bodyPr wrap="square" rtlCol="0">
            <a:spAutoFit/>
          </a:bodyPr>
          <a:lstStyle/>
          <a:p>
            <a:r>
              <a:rPr lang="sv-SE" sz="2400" dirty="0"/>
              <a:t>1 Ru</a:t>
            </a:r>
          </a:p>
        </p:txBody>
      </p:sp>
      <p:sp>
        <p:nvSpPr>
          <p:cNvPr id="17" name="textruta 16">
            <a:extLst>
              <a:ext uri="{FF2B5EF4-FFF2-40B4-BE49-F238E27FC236}">
                <a16:creationId xmlns:a16="http://schemas.microsoft.com/office/drawing/2014/main" id="{CE15AC61-6987-3157-BB94-5F7815600A47}"/>
              </a:ext>
            </a:extLst>
          </p:cNvPr>
          <p:cNvSpPr txBox="1"/>
          <p:nvPr/>
        </p:nvSpPr>
        <p:spPr>
          <a:xfrm>
            <a:off x="10238673" y="935218"/>
            <a:ext cx="780176" cy="461665"/>
          </a:xfrm>
          <a:prstGeom prst="rect">
            <a:avLst/>
          </a:prstGeom>
          <a:noFill/>
        </p:spPr>
        <p:txBody>
          <a:bodyPr wrap="square" rtlCol="0">
            <a:spAutoFit/>
          </a:bodyPr>
          <a:lstStyle/>
          <a:p>
            <a:r>
              <a:rPr lang="sv-SE" sz="2400" dirty="0"/>
              <a:t>pass</a:t>
            </a:r>
          </a:p>
        </p:txBody>
      </p:sp>
      <p:sp>
        <p:nvSpPr>
          <p:cNvPr id="18" name="textruta 17">
            <a:extLst>
              <a:ext uri="{FF2B5EF4-FFF2-40B4-BE49-F238E27FC236}">
                <a16:creationId xmlns:a16="http://schemas.microsoft.com/office/drawing/2014/main" id="{25775C45-99BF-DD47-1793-DDF4DE8FF80F}"/>
              </a:ext>
            </a:extLst>
          </p:cNvPr>
          <p:cNvSpPr txBox="1"/>
          <p:nvPr/>
        </p:nvSpPr>
        <p:spPr>
          <a:xfrm>
            <a:off x="7519967" y="1302165"/>
            <a:ext cx="916878" cy="461665"/>
          </a:xfrm>
          <a:prstGeom prst="rect">
            <a:avLst/>
          </a:prstGeom>
          <a:noFill/>
        </p:spPr>
        <p:txBody>
          <a:bodyPr wrap="square" rtlCol="0">
            <a:spAutoFit/>
          </a:bodyPr>
          <a:lstStyle/>
          <a:p>
            <a:r>
              <a:rPr lang="sv-SE" sz="2400" dirty="0"/>
              <a:t>1 Sp</a:t>
            </a:r>
          </a:p>
        </p:txBody>
      </p:sp>
      <p:sp>
        <p:nvSpPr>
          <p:cNvPr id="19" name="textruta 18">
            <a:extLst>
              <a:ext uri="{FF2B5EF4-FFF2-40B4-BE49-F238E27FC236}">
                <a16:creationId xmlns:a16="http://schemas.microsoft.com/office/drawing/2014/main" id="{7BF5D50D-9BA9-2C9C-3F9A-30E97BBCDE4F}"/>
              </a:ext>
            </a:extLst>
          </p:cNvPr>
          <p:cNvSpPr txBox="1"/>
          <p:nvPr/>
        </p:nvSpPr>
        <p:spPr>
          <a:xfrm>
            <a:off x="9348278" y="1656159"/>
            <a:ext cx="841371" cy="461665"/>
          </a:xfrm>
          <a:prstGeom prst="rect">
            <a:avLst/>
          </a:prstGeom>
          <a:noFill/>
        </p:spPr>
        <p:txBody>
          <a:bodyPr wrap="square" rtlCol="0">
            <a:spAutoFit/>
          </a:bodyPr>
          <a:lstStyle/>
          <a:p>
            <a:r>
              <a:rPr lang="sv-SE" sz="2400" dirty="0"/>
              <a:t> pass</a:t>
            </a:r>
          </a:p>
        </p:txBody>
      </p:sp>
      <p:sp>
        <p:nvSpPr>
          <p:cNvPr id="20" name="textruta 19">
            <a:extLst>
              <a:ext uri="{FF2B5EF4-FFF2-40B4-BE49-F238E27FC236}">
                <a16:creationId xmlns:a16="http://schemas.microsoft.com/office/drawing/2014/main" id="{A89B8699-91A4-1966-43BD-E8812236B34E}"/>
              </a:ext>
            </a:extLst>
          </p:cNvPr>
          <p:cNvSpPr txBox="1"/>
          <p:nvPr/>
        </p:nvSpPr>
        <p:spPr>
          <a:xfrm>
            <a:off x="10208307" y="1662329"/>
            <a:ext cx="841371" cy="461665"/>
          </a:xfrm>
          <a:prstGeom prst="rect">
            <a:avLst/>
          </a:prstGeom>
          <a:noFill/>
        </p:spPr>
        <p:txBody>
          <a:bodyPr wrap="square" rtlCol="0">
            <a:spAutoFit/>
          </a:bodyPr>
          <a:lstStyle/>
          <a:p>
            <a:r>
              <a:rPr lang="sv-SE" sz="2400" dirty="0"/>
              <a:t>pass</a:t>
            </a:r>
          </a:p>
        </p:txBody>
      </p:sp>
      <p:sp>
        <p:nvSpPr>
          <p:cNvPr id="21" name="textruta 20">
            <a:extLst>
              <a:ext uri="{FF2B5EF4-FFF2-40B4-BE49-F238E27FC236}">
                <a16:creationId xmlns:a16="http://schemas.microsoft.com/office/drawing/2014/main" id="{9096AB23-ED23-F424-7EE2-0EE5F0BF96FF}"/>
              </a:ext>
            </a:extLst>
          </p:cNvPr>
          <p:cNvSpPr txBox="1"/>
          <p:nvPr/>
        </p:nvSpPr>
        <p:spPr>
          <a:xfrm>
            <a:off x="8387353" y="1302300"/>
            <a:ext cx="780176" cy="461665"/>
          </a:xfrm>
          <a:prstGeom prst="rect">
            <a:avLst/>
          </a:prstGeom>
          <a:noFill/>
        </p:spPr>
        <p:txBody>
          <a:bodyPr wrap="square" rtlCol="0">
            <a:spAutoFit/>
          </a:bodyPr>
          <a:lstStyle/>
          <a:p>
            <a:r>
              <a:rPr lang="sv-SE" sz="2400" dirty="0"/>
              <a:t>pass</a:t>
            </a:r>
          </a:p>
        </p:txBody>
      </p:sp>
      <p:sp>
        <p:nvSpPr>
          <p:cNvPr id="22" name="textruta 21">
            <a:extLst>
              <a:ext uri="{FF2B5EF4-FFF2-40B4-BE49-F238E27FC236}">
                <a16:creationId xmlns:a16="http://schemas.microsoft.com/office/drawing/2014/main" id="{7CE81432-C430-BA23-96C8-E45DD30DE4E1}"/>
              </a:ext>
            </a:extLst>
          </p:cNvPr>
          <p:cNvSpPr txBox="1"/>
          <p:nvPr/>
        </p:nvSpPr>
        <p:spPr>
          <a:xfrm>
            <a:off x="9324272" y="1302164"/>
            <a:ext cx="949871" cy="461665"/>
          </a:xfrm>
          <a:prstGeom prst="rect">
            <a:avLst/>
          </a:prstGeom>
          <a:noFill/>
        </p:spPr>
        <p:txBody>
          <a:bodyPr wrap="square" rtlCol="0">
            <a:spAutoFit/>
          </a:bodyPr>
          <a:lstStyle/>
          <a:p>
            <a:r>
              <a:rPr lang="sv-SE" sz="2400" dirty="0"/>
              <a:t>3 Sp</a:t>
            </a:r>
          </a:p>
        </p:txBody>
      </p:sp>
      <p:sp>
        <p:nvSpPr>
          <p:cNvPr id="23" name="textruta 22">
            <a:extLst>
              <a:ext uri="{FF2B5EF4-FFF2-40B4-BE49-F238E27FC236}">
                <a16:creationId xmlns:a16="http://schemas.microsoft.com/office/drawing/2014/main" id="{25F81082-FF63-0AF9-4D57-956743A0DCF8}"/>
              </a:ext>
            </a:extLst>
          </p:cNvPr>
          <p:cNvSpPr txBox="1"/>
          <p:nvPr/>
        </p:nvSpPr>
        <p:spPr>
          <a:xfrm>
            <a:off x="10226964" y="1299801"/>
            <a:ext cx="780176" cy="461665"/>
          </a:xfrm>
          <a:prstGeom prst="rect">
            <a:avLst/>
          </a:prstGeom>
          <a:noFill/>
        </p:spPr>
        <p:txBody>
          <a:bodyPr wrap="square" rtlCol="0">
            <a:spAutoFit/>
          </a:bodyPr>
          <a:lstStyle/>
          <a:p>
            <a:r>
              <a:rPr lang="sv-SE" sz="2400" dirty="0"/>
              <a:t>pass</a:t>
            </a:r>
          </a:p>
        </p:txBody>
      </p:sp>
      <p:sp>
        <p:nvSpPr>
          <p:cNvPr id="24" name="textruta 23">
            <a:extLst>
              <a:ext uri="{FF2B5EF4-FFF2-40B4-BE49-F238E27FC236}">
                <a16:creationId xmlns:a16="http://schemas.microsoft.com/office/drawing/2014/main" id="{8BEF3DFA-0CD0-5A8B-AA96-B4BFD119A8FC}"/>
              </a:ext>
            </a:extLst>
          </p:cNvPr>
          <p:cNvSpPr txBox="1"/>
          <p:nvPr/>
        </p:nvSpPr>
        <p:spPr>
          <a:xfrm>
            <a:off x="7516052" y="1671439"/>
            <a:ext cx="780176" cy="461665"/>
          </a:xfrm>
          <a:prstGeom prst="rect">
            <a:avLst/>
          </a:prstGeom>
          <a:noFill/>
        </p:spPr>
        <p:txBody>
          <a:bodyPr wrap="square" rtlCol="0">
            <a:spAutoFit/>
          </a:bodyPr>
          <a:lstStyle/>
          <a:p>
            <a:r>
              <a:rPr lang="sv-SE" sz="2400" dirty="0"/>
              <a:t>4 Sp</a:t>
            </a:r>
          </a:p>
        </p:txBody>
      </p:sp>
      <p:sp>
        <p:nvSpPr>
          <p:cNvPr id="25" name="textruta 24">
            <a:extLst>
              <a:ext uri="{FF2B5EF4-FFF2-40B4-BE49-F238E27FC236}">
                <a16:creationId xmlns:a16="http://schemas.microsoft.com/office/drawing/2014/main" id="{37E521F9-EDC9-FCC1-E43F-5DFEF8EA02A2}"/>
              </a:ext>
            </a:extLst>
          </p:cNvPr>
          <p:cNvSpPr txBox="1"/>
          <p:nvPr/>
        </p:nvSpPr>
        <p:spPr>
          <a:xfrm>
            <a:off x="8387353" y="1675604"/>
            <a:ext cx="780176" cy="461665"/>
          </a:xfrm>
          <a:prstGeom prst="rect">
            <a:avLst/>
          </a:prstGeom>
          <a:noFill/>
        </p:spPr>
        <p:txBody>
          <a:bodyPr wrap="square" rtlCol="0">
            <a:spAutoFit/>
          </a:bodyPr>
          <a:lstStyle/>
          <a:p>
            <a:r>
              <a:rPr lang="sv-SE" sz="2400" dirty="0"/>
              <a:t>pass</a:t>
            </a:r>
          </a:p>
        </p:txBody>
      </p:sp>
      <p:sp>
        <p:nvSpPr>
          <p:cNvPr id="26" name="textruta 25">
            <a:extLst>
              <a:ext uri="{FF2B5EF4-FFF2-40B4-BE49-F238E27FC236}">
                <a16:creationId xmlns:a16="http://schemas.microsoft.com/office/drawing/2014/main" id="{E8DF428C-911E-11E4-FB47-95DBB1F145CE}"/>
              </a:ext>
            </a:extLst>
          </p:cNvPr>
          <p:cNvSpPr txBox="1"/>
          <p:nvPr/>
        </p:nvSpPr>
        <p:spPr>
          <a:xfrm>
            <a:off x="7516052" y="903815"/>
            <a:ext cx="780176" cy="461665"/>
          </a:xfrm>
          <a:prstGeom prst="rect">
            <a:avLst/>
          </a:prstGeom>
          <a:noFill/>
        </p:spPr>
        <p:txBody>
          <a:bodyPr wrap="square" rtlCol="0">
            <a:spAutoFit/>
          </a:bodyPr>
          <a:lstStyle/>
          <a:p>
            <a:r>
              <a:rPr lang="sv-SE" sz="2400" dirty="0"/>
              <a:t>pass</a:t>
            </a:r>
          </a:p>
        </p:txBody>
      </p:sp>
      <p:sp>
        <p:nvSpPr>
          <p:cNvPr id="27" name="textruta 26">
            <a:extLst>
              <a:ext uri="{FF2B5EF4-FFF2-40B4-BE49-F238E27FC236}">
                <a16:creationId xmlns:a16="http://schemas.microsoft.com/office/drawing/2014/main" id="{0817CCD3-EDC3-67A8-4A1D-F081861D0E82}"/>
              </a:ext>
            </a:extLst>
          </p:cNvPr>
          <p:cNvSpPr txBox="1"/>
          <p:nvPr/>
        </p:nvSpPr>
        <p:spPr>
          <a:xfrm>
            <a:off x="8411830" y="908625"/>
            <a:ext cx="780176" cy="461665"/>
          </a:xfrm>
          <a:prstGeom prst="rect">
            <a:avLst/>
          </a:prstGeom>
          <a:noFill/>
        </p:spPr>
        <p:txBody>
          <a:bodyPr wrap="square" rtlCol="0">
            <a:spAutoFit/>
          </a:bodyPr>
          <a:lstStyle/>
          <a:p>
            <a:r>
              <a:rPr lang="sv-SE" sz="2400" dirty="0"/>
              <a:t>pass</a:t>
            </a:r>
          </a:p>
        </p:txBody>
      </p:sp>
      <p:sp>
        <p:nvSpPr>
          <p:cNvPr id="28" name="Platshållare för innehåll 2">
            <a:extLst>
              <a:ext uri="{FF2B5EF4-FFF2-40B4-BE49-F238E27FC236}">
                <a16:creationId xmlns:a16="http://schemas.microsoft.com/office/drawing/2014/main" id="{806E9026-ACD9-CCD7-CE69-8088A9818E09}"/>
              </a:ext>
            </a:extLst>
          </p:cNvPr>
          <p:cNvSpPr txBox="1">
            <a:spLocks/>
          </p:cNvSpPr>
          <p:nvPr/>
        </p:nvSpPr>
        <p:spPr>
          <a:xfrm>
            <a:off x="838201" y="2846831"/>
            <a:ext cx="6539144" cy="11054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Ta med hjärter ess.</a:t>
            </a:r>
          </a:p>
          <a:p>
            <a:pPr marL="0" indent="0">
              <a:buFont typeface="Arial" panose="020B0604020202020204" pitchFamily="34" charset="0"/>
              <a:buNone/>
            </a:pPr>
            <a:r>
              <a:rPr lang="sv-SE" dirty="0">
                <a:latin typeface="Segoe UI Symbol" panose="020B0502040204020203" pitchFamily="34" charset="0"/>
                <a:ea typeface="Batang" panose="02030600000101010101" pitchFamily="18" charset="-127"/>
                <a:cs typeface="Times New Roman" panose="02020603050405020304" pitchFamily="18" charset="0"/>
              </a:rPr>
              <a:t>Spela liten spader mot esset.</a:t>
            </a: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
        <p:nvSpPr>
          <p:cNvPr id="29" name="Platshållare för innehåll 2">
            <a:extLst>
              <a:ext uri="{FF2B5EF4-FFF2-40B4-BE49-F238E27FC236}">
                <a16:creationId xmlns:a16="http://schemas.microsoft.com/office/drawing/2014/main" id="{147D0A1D-87DE-489E-DFBE-D4519DDBAC9B}"/>
              </a:ext>
            </a:extLst>
          </p:cNvPr>
          <p:cNvSpPr txBox="1">
            <a:spLocks/>
          </p:cNvSpPr>
          <p:nvPr/>
        </p:nvSpPr>
        <p:spPr>
          <a:xfrm>
            <a:off x="838201" y="3832798"/>
            <a:ext cx="6539144" cy="11054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Nord lägger spader kung.</a:t>
            </a:r>
          </a:p>
          <a:p>
            <a:pPr marL="0" indent="0">
              <a:buFont typeface="Arial" panose="020B0604020202020204" pitchFamily="34" charset="0"/>
              <a:buNone/>
            </a:pPr>
            <a:r>
              <a:rPr lang="sv-SE" dirty="0">
                <a:latin typeface="Segoe UI Symbol" panose="020B0502040204020203" pitchFamily="34" charset="0"/>
                <a:ea typeface="Batang" panose="02030600000101010101" pitchFamily="18" charset="-127"/>
                <a:cs typeface="Times New Roman" panose="02020603050405020304" pitchFamily="18" charset="0"/>
              </a:rPr>
              <a:t>Hur bör spelföraren fortsätta i spader?</a:t>
            </a:r>
          </a:p>
          <a:p>
            <a:pPr marL="0" indent="0">
              <a:buFont typeface="Arial" panose="020B0604020202020204" pitchFamily="34" charset="0"/>
              <a:buNone/>
            </a:pP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spTree>
    <p:extLst>
      <p:ext uri="{BB962C8B-B14F-4D97-AF65-F5344CB8AC3E}">
        <p14:creationId xmlns:p14="http://schemas.microsoft.com/office/powerpoint/2010/main" val="2260210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77632" y="400897"/>
            <a:ext cx="10515600" cy="1325563"/>
          </a:xfrm>
        </p:spPr>
        <p:txBody>
          <a:bodyPr/>
          <a:lstStyle/>
          <a:p>
            <a:r>
              <a:rPr lang="sv-SE" dirty="0"/>
              <a:t>Repetition budgivning öppningsbud 1 i färg</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825625"/>
            <a:ext cx="10515600" cy="4351338"/>
          </a:xfrm>
        </p:spPr>
        <p:txBody>
          <a:bodyPr>
            <a:normAutofit/>
          </a:bodyPr>
          <a:lstStyle/>
          <a:p>
            <a:pPr marL="0" indent="0">
              <a:buNone/>
            </a:pPr>
            <a:r>
              <a:rPr lang="sv-SE" dirty="0"/>
              <a:t>Din partner har öppnat med 1 Kl eller 1 Ru</a:t>
            </a:r>
          </a:p>
          <a:p>
            <a:pPr marL="457200" lvl="1" indent="0">
              <a:buNone/>
            </a:pPr>
            <a:r>
              <a:rPr lang="sv-SE" dirty="0"/>
              <a:t>Med 0 – 5 HP bjuder du Pass</a:t>
            </a:r>
          </a:p>
          <a:p>
            <a:pPr marL="457200" lvl="1" indent="0">
              <a:buNone/>
            </a:pPr>
            <a:r>
              <a:rPr lang="sv-SE" dirty="0"/>
              <a:t>Har du trumfstöd alltså 5 kort i partnerns färg?</a:t>
            </a:r>
          </a:p>
          <a:p>
            <a:pPr marL="914400" lvl="2" indent="0">
              <a:buNone/>
            </a:pPr>
            <a:r>
              <a:rPr lang="sv-SE" dirty="0"/>
              <a:t>6 – 10 HP	2 i partnerns färg</a:t>
            </a:r>
          </a:p>
          <a:p>
            <a:pPr marL="914400" lvl="2" indent="0">
              <a:buNone/>
            </a:pPr>
            <a:r>
              <a:rPr lang="sv-SE" dirty="0"/>
              <a:t>11 – 12 HP	3 i partnerns färg</a:t>
            </a:r>
          </a:p>
          <a:p>
            <a:pPr marL="914400" lvl="2" indent="0">
              <a:buNone/>
            </a:pPr>
            <a:r>
              <a:rPr lang="sv-SE" dirty="0"/>
              <a:t>13 – 19 HP	3 NT</a:t>
            </a:r>
          </a:p>
          <a:p>
            <a:pPr marL="457200" lvl="1" indent="0">
              <a:buNone/>
            </a:pPr>
            <a:r>
              <a:rPr lang="sv-SE" dirty="0"/>
              <a:t>Du har inte 5 kort i partnerns färg</a:t>
            </a:r>
          </a:p>
          <a:p>
            <a:pPr marL="457200" lvl="1" indent="0">
              <a:buNone/>
            </a:pPr>
            <a:r>
              <a:rPr lang="sv-SE" dirty="0"/>
              <a:t>Har du 6 – 11 HP?</a:t>
            </a:r>
          </a:p>
          <a:p>
            <a:pPr marL="914400" lvl="2" indent="0">
              <a:buNone/>
            </a:pPr>
            <a:r>
              <a:rPr lang="sv-SE" dirty="0"/>
              <a:t>Har du en färg med minst 4 kort som är högre än partnerns färg, bjud färgen på 1-nivån</a:t>
            </a:r>
          </a:p>
          <a:p>
            <a:pPr marL="914400" lvl="2" indent="0">
              <a:buNone/>
            </a:pPr>
            <a:r>
              <a:rPr lang="sv-SE" dirty="0"/>
              <a:t>Annars bjud 1 NT</a:t>
            </a:r>
          </a:p>
          <a:p>
            <a:pPr marL="457200" lvl="1" indent="0">
              <a:buNone/>
            </a:pPr>
            <a:endParaRPr lang="sv-SE" dirty="0"/>
          </a:p>
          <a:p>
            <a:pPr marL="457200" lvl="1" indent="0">
              <a:buNone/>
            </a:pPr>
            <a:endParaRPr lang="sv-SE" dirty="0"/>
          </a:p>
        </p:txBody>
      </p:sp>
    </p:spTree>
    <p:extLst>
      <p:ext uri="{BB962C8B-B14F-4D97-AF65-F5344CB8AC3E}">
        <p14:creationId xmlns:p14="http://schemas.microsoft.com/office/powerpoint/2010/main" val="383028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A0F3E-7826-6F6E-F5E6-9EC693768F6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AAACBDD-7F96-DA24-6F19-669A375E0158}"/>
              </a:ext>
            </a:extLst>
          </p:cNvPr>
          <p:cNvSpPr>
            <a:spLocks noGrp="1"/>
          </p:cNvSpPr>
          <p:nvPr>
            <p:ph type="title"/>
          </p:nvPr>
        </p:nvSpPr>
        <p:spPr>
          <a:xfrm>
            <a:off x="977632" y="400897"/>
            <a:ext cx="10515600" cy="1325563"/>
          </a:xfrm>
        </p:spPr>
        <p:txBody>
          <a:bodyPr/>
          <a:lstStyle/>
          <a:p>
            <a:r>
              <a:rPr lang="sv-SE" dirty="0"/>
              <a:t>Repetition budgivning öppningsbud 1 i färg</a:t>
            </a:r>
          </a:p>
        </p:txBody>
      </p:sp>
      <p:sp>
        <p:nvSpPr>
          <p:cNvPr id="3" name="Platshållare för innehåll 2">
            <a:extLst>
              <a:ext uri="{FF2B5EF4-FFF2-40B4-BE49-F238E27FC236}">
                <a16:creationId xmlns:a16="http://schemas.microsoft.com/office/drawing/2014/main" id="{44798B05-354E-5746-FCD5-B5D1EED9D1CE}"/>
              </a:ext>
            </a:extLst>
          </p:cNvPr>
          <p:cNvSpPr>
            <a:spLocks noGrp="1"/>
          </p:cNvSpPr>
          <p:nvPr>
            <p:ph idx="1"/>
          </p:nvPr>
        </p:nvSpPr>
        <p:spPr>
          <a:xfrm>
            <a:off x="838200" y="1825625"/>
            <a:ext cx="10515600" cy="4351338"/>
          </a:xfrm>
        </p:spPr>
        <p:txBody>
          <a:bodyPr>
            <a:normAutofit/>
          </a:bodyPr>
          <a:lstStyle/>
          <a:p>
            <a:pPr marL="0" indent="0">
              <a:buNone/>
            </a:pPr>
            <a:r>
              <a:rPr lang="sv-SE" dirty="0"/>
              <a:t>Din partner har öppnat med 1 Kl eller 1 Ru, du har inte trumfstöd men du har mer än 11 HP.</a:t>
            </a:r>
          </a:p>
          <a:p>
            <a:pPr marL="457200" lvl="1" indent="0">
              <a:buNone/>
            </a:pPr>
            <a:r>
              <a:rPr lang="sv-SE" dirty="0"/>
              <a:t>Har du minst 4 kort i någon högfärg bjud den.</a:t>
            </a:r>
          </a:p>
          <a:p>
            <a:pPr marL="457200" lvl="1" indent="0">
              <a:buNone/>
            </a:pPr>
            <a:r>
              <a:rPr lang="sv-SE" dirty="0"/>
              <a:t>	Du undersöker om ni har någon högfärg som duger som trumf</a:t>
            </a:r>
          </a:p>
          <a:p>
            <a:pPr marL="457200" lvl="1" indent="0">
              <a:buNone/>
            </a:pPr>
            <a:r>
              <a:rPr lang="sv-SE" dirty="0"/>
              <a:t>Annars bjud 3 NT.</a:t>
            </a:r>
          </a:p>
        </p:txBody>
      </p:sp>
    </p:spTree>
    <p:extLst>
      <p:ext uri="{BB962C8B-B14F-4D97-AF65-F5344CB8AC3E}">
        <p14:creationId xmlns:p14="http://schemas.microsoft.com/office/powerpoint/2010/main" val="1836660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B0A49-778C-51CB-3345-BA4F07B5E59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5A4BAC6-B50C-E765-30C4-386A803A6B05}"/>
              </a:ext>
            </a:extLst>
          </p:cNvPr>
          <p:cNvSpPr>
            <a:spLocks noGrp="1"/>
          </p:cNvSpPr>
          <p:nvPr>
            <p:ph type="title"/>
          </p:nvPr>
        </p:nvSpPr>
        <p:spPr>
          <a:xfrm>
            <a:off x="977632" y="400897"/>
            <a:ext cx="10515600" cy="1325563"/>
          </a:xfrm>
        </p:spPr>
        <p:txBody>
          <a:bodyPr/>
          <a:lstStyle/>
          <a:p>
            <a:r>
              <a:rPr lang="sv-SE" dirty="0"/>
              <a:t>Repetition budgivning öppningsbud 1 i färg</a:t>
            </a:r>
          </a:p>
        </p:txBody>
      </p:sp>
      <p:sp>
        <p:nvSpPr>
          <p:cNvPr id="3" name="Platshållare för innehåll 2">
            <a:extLst>
              <a:ext uri="{FF2B5EF4-FFF2-40B4-BE49-F238E27FC236}">
                <a16:creationId xmlns:a16="http://schemas.microsoft.com/office/drawing/2014/main" id="{34AA174E-72EB-46E4-0FC5-2ECB2892C673}"/>
              </a:ext>
            </a:extLst>
          </p:cNvPr>
          <p:cNvSpPr>
            <a:spLocks noGrp="1"/>
          </p:cNvSpPr>
          <p:nvPr>
            <p:ph idx="1"/>
          </p:nvPr>
        </p:nvSpPr>
        <p:spPr>
          <a:xfrm>
            <a:off x="838200" y="1825625"/>
            <a:ext cx="10515600" cy="4351338"/>
          </a:xfrm>
        </p:spPr>
        <p:txBody>
          <a:bodyPr>
            <a:normAutofit/>
          </a:bodyPr>
          <a:lstStyle/>
          <a:p>
            <a:pPr marL="0" indent="0">
              <a:buNone/>
            </a:pPr>
            <a:r>
              <a:rPr lang="sv-SE" dirty="0"/>
              <a:t>Din partner har öppnat med 1 Hj eller 1 Sp</a:t>
            </a:r>
          </a:p>
          <a:p>
            <a:pPr marL="457200" lvl="1" indent="0">
              <a:buNone/>
            </a:pPr>
            <a:r>
              <a:rPr lang="sv-SE" dirty="0"/>
              <a:t>Har du trumfstöd alltså 3 kort i partnerns färg?</a:t>
            </a:r>
          </a:p>
          <a:p>
            <a:pPr marL="914400" lvl="2" indent="0">
              <a:buNone/>
            </a:pPr>
            <a:r>
              <a:rPr lang="sv-SE" dirty="0"/>
              <a:t>0 – 5 STP	Pass</a:t>
            </a:r>
          </a:p>
          <a:p>
            <a:pPr marL="914400" lvl="2" indent="0">
              <a:buNone/>
            </a:pPr>
            <a:r>
              <a:rPr lang="sv-SE" dirty="0"/>
              <a:t>6 – 10 STP	2 i partnerns färg</a:t>
            </a:r>
          </a:p>
          <a:p>
            <a:pPr marL="914400" lvl="2" indent="0">
              <a:buNone/>
            </a:pPr>
            <a:r>
              <a:rPr lang="sv-SE" dirty="0"/>
              <a:t>11 – 12 STP	3 i partnerns färg</a:t>
            </a:r>
          </a:p>
          <a:p>
            <a:pPr marL="914400" lvl="2" indent="0">
              <a:buNone/>
            </a:pPr>
            <a:r>
              <a:rPr lang="sv-SE" dirty="0"/>
              <a:t>13 – 20 STP	4 i partnerns färg</a:t>
            </a:r>
          </a:p>
          <a:p>
            <a:pPr marL="457200" lvl="1" indent="0">
              <a:buNone/>
            </a:pPr>
            <a:r>
              <a:rPr lang="sv-SE" dirty="0"/>
              <a:t>Du har inte 3 kort i partnerns färg</a:t>
            </a:r>
          </a:p>
          <a:p>
            <a:pPr marL="457200" lvl="1" indent="0">
              <a:buNone/>
            </a:pPr>
            <a:r>
              <a:rPr lang="sv-SE" dirty="0"/>
              <a:t>Har du 6 – 11 HP?</a:t>
            </a:r>
          </a:p>
          <a:p>
            <a:pPr marL="914400" lvl="2" indent="0">
              <a:buNone/>
            </a:pPr>
            <a:r>
              <a:rPr lang="sv-SE" dirty="0"/>
              <a:t>Har du en färg med minst 4 kort som är högre än partnerns färg, bjud färgen på 1-nivån</a:t>
            </a:r>
          </a:p>
          <a:p>
            <a:pPr marL="914400" lvl="2" indent="0">
              <a:buNone/>
            </a:pPr>
            <a:r>
              <a:rPr lang="sv-SE" dirty="0"/>
              <a:t>Annars bjud 1 NT</a:t>
            </a:r>
          </a:p>
          <a:p>
            <a:pPr marL="457200" lvl="1" indent="0">
              <a:buNone/>
            </a:pPr>
            <a:endParaRPr lang="sv-SE" dirty="0"/>
          </a:p>
          <a:p>
            <a:pPr marL="457200" lvl="1" indent="0">
              <a:buNone/>
            </a:pPr>
            <a:endParaRPr lang="sv-SE" dirty="0"/>
          </a:p>
        </p:txBody>
      </p:sp>
    </p:spTree>
    <p:extLst>
      <p:ext uri="{BB962C8B-B14F-4D97-AF65-F5344CB8AC3E}">
        <p14:creationId xmlns:p14="http://schemas.microsoft.com/office/powerpoint/2010/main" val="198810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32D03-14C0-A042-246B-8999918D2F2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B666C7B-3855-A859-7DAD-1BEDBB9AD5CA}"/>
              </a:ext>
            </a:extLst>
          </p:cNvPr>
          <p:cNvSpPr>
            <a:spLocks noGrp="1"/>
          </p:cNvSpPr>
          <p:nvPr>
            <p:ph type="title"/>
          </p:nvPr>
        </p:nvSpPr>
        <p:spPr>
          <a:xfrm>
            <a:off x="977632" y="400897"/>
            <a:ext cx="10515600" cy="1325563"/>
          </a:xfrm>
        </p:spPr>
        <p:txBody>
          <a:bodyPr/>
          <a:lstStyle/>
          <a:p>
            <a:r>
              <a:rPr lang="sv-SE" dirty="0"/>
              <a:t>Repetition budgivning öppningsbud 1 i färg</a:t>
            </a:r>
          </a:p>
        </p:txBody>
      </p:sp>
      <p:sp>
        <p:nvSpPr>
          <p:cNvPr id="3" name="Platshållare för innehåll 2">
            <a:extLst>
              <a:ext uri="{FF2B5EF4-FFF2-40B4-BE49-F238E27FC236}">
                <a16:creationId xmlns:a16="http://schemas.microsoft.com/office/drawing/2014/main" id="{2F02C9E9-BE60-7715-B960-2E73BADC02F5}"/>
              </a:ext>
            </a:extLst>
          </p:cNvPr>
          <p:cNvSpPr>
            <a:spLocks noGrp="1"/>
          </p:cNvSpPr>
          <p:nvPr>
            <p:ph idx="1"/>
          </p:nvPr>
        </p:nvSpPr>
        <p:spPr>
          <a:xfrm>
            <a:off x="838200" y="1825625"/>
            <a:ext cx="10515600" cy="4351338"/>
          </a:xfrm>
        </p:spPr>
        <p:txBody>
          <a:bodyPr>
            <a:normAutofit/>
          </a:bodyPr>
          <a:lstStyle/>
          <a:p>
            <a:pPr marL="0" indent="0">
              <a:buNone/>
            </a:pPr>
            <a:r>
              <a:rPr lang="sv-SE" dirty="0"/>
              <a:t>Din partner har öppnat med 1 Hj eller 1 Sp, du har inte trumfstöd men du har mer än 11 HP.</a:t>
            </a:r>
          </a:p>
          <a:p>
            <a:pPr marL="457200" lvl="1" indent="0">
              <a:buNone/>
            </a:pPr>
            <a:r>
              <a:rPr lang="sv-SE" dirty="0"/>
              <a:t>Har du minst 4 kort i spader bjud 1 Sp.</a:t>
            </a:r>
          </a:p>
          <a:p>
            <a:pPr marL="457200" lvl="1" indent="0">
              <a:buNone/>
            </a:pPr>
            <a:r>
              <a:rPr lang="sv-SE" dirty="0"/>
              <a:t>Bjud 2 över 1 med din längsta färg. Nu får din partner inte passa innan ni har bjudit utgång.</a:t>
            </a:r>
          </a:p>
        </p:txBody>
      </p:sp>
    </p:spTree>
    <p:extLst>
      <p:ext uri="{BB962C8B-B14F-4D97-AF65-F5344CB8AC3E}">
        <p14:creationId xmlns:p14="http://schemas.microsoft.com/office/powerpoint/2010/main" val="2024496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A8173A-FBB8-E87A-B02F-8AADFC49718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F71D769-5B3C-57F4-16BD-6A758269143D}"/>
              </a:ext>
            </a:extLst>
          </p:cNvPr>
          <p:cNvSpPr>
            <a:spLocks noGrp="1"/>
          </p:cNvSpPr>
          <p:nvPr>
            <p:ph type="title"/>
          </p:nvPr>
        </p:nvSpPr>
        <p:spPr>
          <a:xfrm>
            <a:off x="977632" y="400897"/>
            <a:ext cx="10515600" cy="1325563"/>
          </a:xfrm>
        </p:spPr>
        <p:txBody>
          <a:bodyPr/>
          <a:lstStyle/>
          <a:p>
            <a:r>
              <a:rPr lang="sv-SE" dirty="0"/>
              <a:t>Försvarsspel</a:t>
            </a:r>
          </a:p>
        </p:txBody>
      </p:sp>
      <p:sp>
        <p:nvSpPr>
          <p:cNvPr id="3" name="Platshållare för innehåll 2">
            <a:extLst>
              <a:ext uri="{FF2B5EF4-FFF2-40B4-BE49-F238E27FC236}">
                <a16:creationId xmlns:a16="http://schemas.microsoft.com/office/drawing/2014/main" id="{00F3FA29-2F12-CF4A-2445-2154197B77C3}"/>
              </a:ext>
            </a:extLst>
          </p:cNvPr>
          <p:cNvSpPr>
            <a:spLocks noGrp="1"/>
          </p:cNvSpPr>
          <p:nvPr>
            <p:ph idx="1"/>
          </p:nvPr>
        </p:nvSpPr>
        <p:spPr>
          <a:xfrm>
            <a:off x="838200" y="1825625"/>
            <a:ext cx="10515600" cy="4351338"/>
          </a:xfrm>
        </p:spPr>
        <p:txBody>
          <a:bodyPr>
            <a:normAutofit/>
          </a:bodyPr>
          <a:lstStyle/>
          <a:p>
            <a:pPr marL="0" indent="0">
              <a:buNone/>
            </a:pPr>
            <a:r>
              <a:rPr lang="sv-SE" dirty="0"/>
              <a:t>Spelföraren har en stor fördel i spelet eftersom hen ser bägge händerna.</a:t>
            </a:r>
          </a:p>
          <a:p>
            <a:pPr marL="0" indent="0">
              <a:buNone/>
            </a:pPr>
            <a:r>
              <a:rPr lang="sv-SE" dirty="0"/>
              <a:t>Försvarsspelet börjar med att dra slutsatser av budgivningen. Nästa steg är att spela ut rätt kort i rätt färg. Partnern till utspelaren skall oftast spela tillbaka i utspelsfärgen om hen får chansen. Försvaret kan också skicka signaler till varandra under spelet, det kallas att markera. Försvaret samarbetar för att ta så många stick som möjligt.</a:t>
            </a:r>
          </a:p>
          <a:p>
            <a:pPr marL="0" indent="0">
              <a:buNone/>
            </a:pPr>
            <a:endParaRPr lang="sv-SE" dirty="0"/>
          </a:p>
        </p:txBody>
      </p:sp>
    </p:spTree>
    <p:extLst>
      <p:ext uri="{BB962C8B-B14F-4D97-AF65-F5344CB8AC3E}">
        <p14:creationId xmlns:p14="http://schemas.microsoft.com/office/powerpoint/2010/main" val="225152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Markeringar</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825625"/>
            <a:ext cx="10515600" cy="4486398"/>
          </a:xfrm>
        </p:spPr>
        <p:txBody>
          <a:bodyPr>
            <a:normAutofit/>
          </a:bodyPr>
          <a:lstStyle/>
          <a:p>
            <a:pPr marL="0" indent="0">
              <a:buNone/>
            </a:pPr>
            <a:r>
              <a:rPr lang="sv-SE" dirty="0"/>
              <a:t>Tyckte du om utspelet och utspelet var en honnör skall du markera det genom att lägga ett lågt kort. Tyckte du inte om det lägger du ett högt kort. Det kallas attitydmarkering eller styrkemarkering eller Schneider.</a:t>
            </a:r>
          </a:p>
          <a:p>
            <a:pPr marL="0" indent="0">
              <a:buNone/>
            </a:pPr>
            <a:r>
              <a:rPr lang="sv-SE" dirty="0"/>
              <a:t>Du kan också attitydmarkera när du sakar ett kort. Sakar du ett lågt kort i en färg är du intresserad av att partnern spelar den färgen, sakar du ett högt kort är du inte intresserad av färgen.</a:t>
            </a:r>
          </a:p>
          <a:p>
            <a:pPr marL="0" indent="0">
              <a:buNone/>
            </a:pPr>
            <a:r>
              <a:rPr lang="sv-SE" dirty="0"/>
              <a:t>Det är </a:t>
            </a:r>
            <a:r>
              <a:rPr lang="sv-SE" dirty="0" err="1"/>
              <a:t>sangspel</a:t>
            </a:r>
            <a:r>
              <a:rPr lang="sv-SE" dirty="0"/>
              <a:t>. Väst spelar ut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Väst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lovar</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därigenom</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att</a:t>
            </a:r>
            <a:r>
              <a:rPr lang="en-GB" dirty="0">
                <a:latin typeface="Segoe UI Symbol" panose="020B0502040204020203" pitchFamily="34" charset="0"/>
                <a:ea typeface="Batang" panose="02030600000101010101" pitchFamily="18" charset="-127"/>
                <a:cs typeface="Times New Roman" panose="02020603050405020304" pitchFamily="18" charset="0"/>
              </a:rPr>
              <a:t> hen </a:t>
            </a:r>
            <a:r>
              <a:rPr lang="en-GB" dirty="0" err="1">
                <a:latin typeface="Segoe UI Symbol" panose="020B0502040204020203" pitchFamily="34" charset="0"/>
                <a:ea typeface="Batang" panose="02030600000101010101" pitchFamily="18" charset="-127"/>
                <a:cs typeface="Times New Roman" panose="02020603050405020304" pitchFamily="18" charset="0"/>
              </a:rPr>
              <a:t>också</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har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kungen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Öst</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är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intresserad</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av</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färgen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och</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lägger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2</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för</a:t>
            </a:r>
            <a:br>
              <a:rPr lang="en-GB" sz="2800" dirty="0">
                <a:effectLst/>
                <a:latin typeface="Segoe UI Symbol" panose="020B0502040204020203" pitchFamily="34" charset="0"/>
                <a:ea typeface="Batang" panose="02030600000101010101" pitchFamily="18" charset="-127"/>
                <a:cs typeface="Times New Roman" panose="02020603050405020304" pitchFamily="18" charset="0"/>
              </a:rPr>
            </a:b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att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visa det.</a:t>
            </a:r>
            <a:endParaRPr lang="sv-SE" dirty="0"/>
          </a:p>
        </p:txBody>
      </p:sp>
      <p:pic>
        <p:nvPicPr>
          <p:cNvPr id="5" name="Bildobjekt 4">
            <a:extLst>
              <a:ext uri="{FF2B5EF4-FFF2-40B4-BE49-F238E27FC236}">
                <a16:creationId xmlns:a16="http://schemas.microsoft.com/office/drawing/2014/main" id="{81540037-1C7E-8B02-A91E-5296B506536C}"/>
              </a:ext>
            </a:extLst>
          </p:cNvPr>
          <p:cNvPicPr>
            <a:picLocks noChangeAspect="1"/>
          </p:cNvPicPr>
          <p:nvPr/>
        </p:nvPicPr>
        <p:blipFill>
          <a:blip r:embed="rId2"/>
          <a:stretch>
            <a:fillRect/>
          </a:stretch>
        </p:blipFill>
        <p:spPr>
          <a:xfrm>
            <a:off x="8039284" y="4492748"/>
            <a:ext cx="3162300" cy="1352550"/>
          </a:xfrm>
          <a:prstGeom prst="rect">
            <a:avLst/>
          </a:prstGeom>
        </p:spPr>
      </p:pic>
    </p:spTree>
    <p:extLst>
      <p:ext uri="{BB962C8B-B14F-4D97-AF65-F5344CB8AC3E}">
        <p14:creationId xmlns:p14="http://schemas.microsoft.com/office/powerpoint/2010/main" val="235006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Markeringar</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790114"/>
            <a:ext cx="10515600" cy="3021584"/>
          </a:xfrm>
        </p:spPr>
        <p:txBody>
          <a:bodyPr>
            <a:normAutofit/>
          </a:bodyPr>
          <a:lstStyle/>
          <a:p>
            <a:pPr marL="0" indent="0">
              <a:buNone/>
            </a:pPr>
            <a:r>
              <a:rPr lang="sv-SE" dirty="0"/>
              <a:t>Det är </a:t>
            </a:r>
            <a:r>
              <a:rPr lang="sv-SE" dirty="0" err="1"/>
              <a:t>sangspel</a:t>
            </a:r>
            <a:r>
              <a:rPr lang="sv-SE" dirty="0"/>
              <a:t>. Väst spelar ut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Väst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lovar</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därigenom</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att</a:t>
            </a:r>
            <a:r>
              <a:rPr lang="en-GB" dirty="0">
                <a:latin typeface="Segoe UI Symbol" panose="020B0502040204020203" pitchFamily="34" charset="0"/>
                <a:ea typeface="Batang" panose="02030600000101010101" pitchFamily="18" charset="-127"/>
                <a:cs typeface="Times New Roman" panose="02020603050405020304" pitchFamily="18" charset="0"/>
              </a:rPr>
              <a:t> hen </a:t>
            </a:r>
            <a:r>
              <a:rPr lang="en-GB" dirty="0" err="1">
                <a:latin typeface="Segoe UI Symbol" panose="020B0502040204020203" pitchFamily="34" charset="0"/>
                <a:ea typeface="Batang" panose="02030600000101010101" pitchFamily="18" charset="-127"/>
                <a:cs typeface="Times New Roman" panose="02020603050405020304" pitchFamily="18" charset="0"/>
              </a:rPr>
              <a:t>också</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har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kungen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Öst</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är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inte</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intresserad</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av</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färgen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och</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lägger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9</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för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att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visa det. Har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Väst</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t>
            </a:r>
            <a:r>
              <a:rPr lang="en-GB" sz="2800" dirty="0">
                <a:effectLst/>
                <a:latin typeface="Segoe UI Symbol" panose="020B0502040204020203" pitchFamily="34" charset="0"/>
                <a:ea typeface="Batang" panose="02030600000101010101" pitchFamily="18" charset="-127"/>
                <a:cs typeface="Times New Roman" panose="02020603050405020304" pitchFamily="18" charset="0"/>
              </a:rPr>
              <a:t>A K Q </a:t>
            </a:r>
            <a:r>
              <a:rPr lang="en-GB" sz="2800" dirty="0" err="1">
                <a:effectLst/>
                <a:latin typeface="Segoe UI Symbol" panose="020B0502040204020203" pitchFamily="34" charset="0"/>
                <a:ea typeface="Batang" panose="02030600000101010101" pitchFamily="18" charset="-127"/>
                <a:cs typeface="Times New Roman" panose="02020603050405020304" pitchFamily="18" charset="0"/>
              </a:rPr>
              <a:t>kommer</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a:latin typeface="Segoe UI Symbol" panose="020B0502040204020203" pitchFamily="34" charset="0"/>
                <a:ea typeface="Batang" panose="02030600000101010101" pitchFamily="18" charset="-127"/>
                <a:cs typeface="Times New Roman" panose="02020603050405020304" pitchFamily="18" charset="0"/>
              </a:rPr>
              <a:t>hen </a:t>
            </a:r>
            <a:r>
              <a:rPr lang="en-GB" dirty="0" err="1">
                <a:latin typeface="Segoe UI Symbol" panose="020B0502040204020203" pitchFamily="34" charset="0"/>
                <a:ea typeface="Batang" panose="02030600000101010101" pitchFamily="18" charset="-127"/>
                <a:cs typeface="Times New Roman" panose="02020603050405020304" pitchFamily="18" charset="0"/>
              </a:rPr>
              <a:t>att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fortsätta</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oavsett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vad</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Öst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markerar</a:t>
            </a:r>
            <a:r>
              <a:rPr lang="en-GB" dirty="0">
                <a:latin typeface="Segoe UI Symbol" panose="020B0502040204020203" pitchFamily="34" charset="0"/>
                <a:ea typeface="Batang" panose="02030600000101010101" pitchFamily="18" charset="-127"/>
                <a:cs typeface="Times New Roman" panose="02020603050405020304" pitchFamily="18" charset="0"/>
              </a:rPr>
              <a:t>.</a:t>
            </a:r>
          </a:p>
          <a:p>
            <a:pPr marL="0" indent="0">
              <a:buNone/>
            </a:pPr>
            <a:r>
              <a:rPr lang="en-GB" dirty="0">
                <a:latin typeface="Segoe UI Symbol" panose="020B0502040204020203" pitchFamily="34" charset="0"/>
                <a:ea typeface="Batang" panose="02030600000101010101" pitchFamily="18" charset="-127"/>
                <a:cs typeface="Times New Roman" panose="02020603050405020304" pitchFamily="18" charset="0"/>
              </a:rPr>
              <a:t>Det </a:t>
            </a:r>
            <a:r>
              <a:rPr lang="en-GB" dirty="0" err="1">
                <a:latin typeface="Segoe UI Symbol" panose="020B0502040204020203" pitchFamily="34" charset="0"/>
                <a:ea typeface="Batang" panose="02030600000101010101" pitchFamily="18" charset="-127"/>
                <a:cs typeface="Times New Roman" panose="02020603050405020304" pitchFamily="18" charset="0"/>
              </a:rPr>
              <a:t>är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trumfspel</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och</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Väst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spelar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ut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A. Hur</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skall</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Öst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markera</a:t>
            </a:r>
            <a:r>
              <a:rPr lang="en-GB" dirty="0">
                <a:latin typeface="Segoe UI Symbol" panose="020B0502040204020203" pitchFamily="34" charset="0"/>
                <a:ea typeface="Batang" panose="02030600000101010101" pitchFamily="18" charset="-127"/>
                <a:cs typeface="Times New Roman" panose="02020603050405020304" pitchFamily="18" charset="0"/>
              </a:rPr>
              <a:t>?</a:t>
            </a:r>
            <a:endParaRPr lang="sv-SE" dirty="0"/>
          </a:p>
        </p:txBody>
      </p:sp>
      <p:pic>
        <p:nvPicPr>
          <p:cNvPr id="6" name="Bildobjekt 5">
            <a:extLst>
              <a:ext uri="{FF2B5EF4-FFF2-40B4-BE49-F238E27FC236}">
                <a16:creationId xmlns:a16="http://schemas.microsoft.com/office/drawing/2014/main" id="{38E94C1A-9EC9-563C-8D5B-50F0618DC27C}"/>
              </a:ext>
            </a:extLst>
          </p:cNvPr>
          <p:cNvPicPr>
            <a:picLocks noChangeAspect="1"/>
          </p:cNvPicPr>
          <p:nvPr/>
        </p:nvPicPr>
        <p:blipFill>
          <a:blip r:embed="rId2"/>
          <a:stretch>
            <a:fillRect/>
          </a:stretch>
        </p:blipFill>
        <p:spPr>
          <a:xfrm>
            <a:off x="8227864" y="1708705"/>
            <a:ext cx="3057525" cy="1400175"/>
          </a:xfrm>
          <a:prstGeom prst="rect">
            <a:avLst/>
          </a:prstGeom>
        </p:spPr>
      </p:pic>
      <p:pic>
        <p:nvPicPr>
          <p:cNvPr id="8" name="Bildobjekt 7">
            <a:extLst>
              <a:ext uri="{FF2B5EF4-FFF2-40B4-BE49-F238E27FC236}">
                <a16:creationId xmlns:a16="http://schemas.microsoft.com/office/drawing/2014/main" id="{EE6933BB-6417-0846-FC88-593B96EB44CA}"/>
              </a:ext>
            </a:extLst>
          </p:cNvPr>
          <p:cNvPicPr>
            <a:picLocks noChangeAspect="1"/>
          </p:cNvPicPr>
          <p:nvPr/>
        </p:nvPicPr>
        <p:blipFill>
          <a:blip r:embed="rId3"/>
          <a:stretch>
            <a:fillRect/>
          </a:stretch>
        </p:blipFill>
        <p:spPr>
          <a:xfrm>
            <a:off x="8227864" y="3912508"/>
            <a:ext cx="2771775" cy="1381125"/>
          </a:xfrm>
          <a:prstGeom prst="rect">
            <a:avLst/>
          </a:prstGeom>
        </p:spPr>
      </p:pic>
      <p:sp>
        <p:nvSpPr>
          <p:cNvPr id="9" name="Platshållare för innehåll 2">
            <a:extLst>
              <a:ext uri="{FF2B5EF4-FFF2-40B4-BE49-F238E27FC236}">
                <a16:creationId xmlns:a16="http://schemas.microsoft.com/office/drawing/2014/main" id="{E511C6E0-9357-298D-1BF9-DF5AD9774EB5}"/>
              </a:ext>
            </a:extLst>
          </p:cNvPr>
          <p:cNvSpPr txBox="1">
            <a:spLocks/>
          </p:cNvSpPr>
          <p:nvPr/>
        </p:nvSpPr>
        <p:spPr>
          <a:xfrm>
            <a:off x="838200" y="4586469"/>
            <a:ext cx="10515600" cy="3021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sp>
        <p:nvSpPr>
          <p:cNvPr id="10" name="Platshållare för innehåll 2">
            <a:extLst>
              <a:ext uri="{FF2B5EF4-FFF2-40B4-BE49-F238E27FC236}">
                <a16:creationId xmlns:a16="http://schemas.microsoft.com/office/drawing/2014/main" id="{E8685D55-D392-5DC0-C4EA-15E7A2DA6A6C}"/>
              </a:ext>
            </a:extLst>
          </p:cNvPr>
          <p:cNvSpPr txBox="1">
            <a:spLocks/>
          </p:cNvSpPr>
          <p:nvPr/>
        </p:nvSpPr>
        <p:spPr>
          <a:xfrm>
            <a:off x="838200" y="4699084"/>
            <a:ext cx="10515600" cy="18526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Väst har lovat ruter kung, om Väst spelar </a:t>
            </a:r>
            <a:r>
              <a:rPr lang="sv-SE" sz="2800" dirty="0">
                <a:solidFill>
                  <a:srgbClr val="FF0000"/>
                </a:solidFill>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A K</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kan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Öst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stjäla</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ett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tredje</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ruterstick</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Öst</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är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därför</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en-GB" dirty="0" err="1">
                <a:latin typeface="Segoe UI Symbol" panose="020B0502040204020203" pitchFamily="34" charset="0"/>
                <a:ea typeface="Batang" panose="02030600000101010101" pitchFamily="18" charset="-127"/>
                <a:cs typeface="Times New Roman" panose="02020603050405020304" pitchFamily="18" charset="0"/>
              </a:rPr>
              <a:t>intresserad</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av</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fortsättning</a:t>
            </a:r>
            <a:r>
              <a:rPr lang="en-GB" dirty="0">
                <a:latin typeface="Segoe UI Symbol" panose="020B0502040204020203" pitchFamily="34" charset="0"/>
                <a:ea typeface="Batang" panose="02030600000101010101" pitchFamily="18" charset="-127"/>
                <a:cs typeface="Times New Roman" panose="02020603050405020304" pitchFamily="18" charset="0"/>
              </a:rPr>
              <a:t> I </a:t>
            </a:r>
            <a:r>
              <a:rPr lang="en-GB" dirty="0" err="1">
                <a:latin typeface="Segoe UI Symbol" panose="020B0502040204020203" pitchFamily="34" charset="0"/>
                <a:ea typeface="Batang" panose="02030600000101010101" pitchFamily="18" charset="-127"/>
                <a:cs typeface="Times New Roman" panose="02020603050405020304" pitchFamily="18" charset="0"/>
              </a:rPr>
              <a:t>ruter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och</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lägger</a:t>
            </a:r>
            <a:br>
              <a:rPr lang="en-GB" dirty="0">
                <a:latin typeface="Segoe UI Symbol" panose="020B0502040204020203" pitchFamily="34" charset="0"/>
                <a:ea typeface="Batang" panose="02030600000101010101" pitchFamily="18" charset="-127"/>
                <a:cs typeface="Times New Roman" panose="02020603050405020304" pitchFamily="18" charset="0"/>
              </a:rPr>
            </a:br>
            <a:r>
              <a:rPr lang="sv-SE" dirty="0">
                <a:solidFill>
                  <a:srgbClr val="FF0000"/>
                </a:solidFill>
                <a:effectLst/>
                <a:latin typeface="Segoe UI Symbol" panose="020B0502040204020203" pitchFamily="34" charset="0"/>
                <a:ea typeface="Segoe UI Symbol" panose="020B0502040204020203" pitchFamily="34" charset="0"/>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2.</a:t>
            </a:r>
          </a:p>
        </p:txBody>
      </p:sp>
    </p:spTree>
    <p:extLst>
      <p:ext uri="{BB962C8B-B14F-4D97-AF65-F5344CB8AC3E}">
        <p14:creationId xmlns:p14="http://schemas.microsoft.com/office/powerpoint/2010/main" val="374681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a:xfrm>
            <a:off x="906611" y="383142"/>
            <a:ext cx="10515600" cy="1325563"/>
          </a:xfrm>
        </p:spPr>
        <p:txBody>
          <a:bodyPr/>
          <a:lstStyle/>
          <a:p>
            <a:r>
              <a:rPr lang="sv-SE" dirty="0"/>
              <a:t>Täck ensam honnör</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a:xfrm>
            <a:off x="838200" y="1790114"/>
            <a:ext cx="7178336" cy="3021584"/>
          </a:xfrm>
        </p:spPr>
        <p:txBody>
          <a:bodyPr>
            <a:normAutofit/>
          </a:bodyPr>
          <a:lstStyle/>
          <a:p>
            <a:pPr marL="0" indent="0">
              <a:buNone/>
            </a:pPr>
            <a:r>
              <a:rPr lang="sv-SE" dirty="0"/>
              <a:t>Tidigare har vi lärt ut att lägga lågt i andra hand. En bra regel men den gäller inte alltid.</a:t>
            </a:r>
          </a:p>
          <a:p>
            <a:pPr marL="0" indent="0">
              <a:buNone/>
            </a:pPr>
            <a:r>
              <a:rPr lang="sv-SE" dirty="0">
                <a:latin typeface="Segoe UI Symbol" panose="020B0502040204020203" pitchFamily="34" charset="0"/>
                <a:ea typeface="Batang" panose="02030600000101010101" pitchFamily="18" charset="-127"/>
                <a:cs typeface="Times New Roman" panose="02020603050405020304" pitchFamily="18" charset="0"/>
              </a:rPr>
              <a:t>Spelföraren lägger</a:t>
            </a:r>
            <a:r>
              <a:rPr lang="sv-SE" dirty="0"/>
              <a:t> </a:t>
            </a:r>
            <a:r>
              <a:rPr lang="sv-SE" dirty="0">
                <a:solidFill>
                  <a:srgbClr val="FF0000"/>
                </a:solidFill>
                <a:effectLst/>
                <a:latin typeface="Segoe UI Symbol" panose="020B0502040204020203" pitchFamily="34" charset="0"/>
                <a:ea typeface="Segoe UI Symbol" panose="020B0502040204020203" pitchFamily="34" charset="0"/>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2 </a:t>
            </a:r>
            <a:r>
              <a:rPr lang="en-GB" dirty="0" err="1">
                <a:latin typeface="Segoe UI Symbol" panose="020B0502040204020203" pitchFamily="34" charset="0"/>
                <a:ea typeface="Batang" panose="02030600000101010101" pitchFamily="18" charset="-127"/>
                <a:cs typeface="Times New Roman" panose="02020603050405020304" pitchFamily="18" charset="0"/>
              </a:rPr>
              <a:t>från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träkarlen</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en-GB" dirty="0" err="1">
                <a:latin typeface="Segoe UI Symbol" panose="020B0502040204020203" pitchFamily="34" charset="0"/>
                <a:ea typeface="Batang" panose="02030600000101010101" pitchFamily="18" charset="-127"/>
                <a:cs typeface="Times New Roman" panose="02020603050405020304" pitchFamily="18" charset="0"/>
              </a:rPr>
              <a:t>och</a:t>
            </a:r>
            <a:r>
              <a:rPr lang="en-GB" dirty="0">
                <a:latin typeface="Segoe UI Symbol" panose="020B0502040204020203" pitchFamily="34" charset="0"/>
                <a:ea typeface="Batang" panose="02030600000101010101" pitchFamily="18" charset="-127"/>
                <a:cs typeface="Times New Roman" panose="02020603050405020304" pitchFamily="18" charset="0"/>
              </a:rPr>
              <a:t> du </a:t>
            </a:r>
            <a:r>
              <a:rPr lang="en-GB" dirty="0" err="1">
                <a:latin typeface="Segoe UI Symbol" panose="020B0502040204020203" pitchFamily="34" charset="0"/>
                <a:ea typeface="Batang" panose="02030600000101010101" pitchFamily="18" charset="-127"/>
                <a:cs typeface="Times New Roman" panose="02020603050405020304" pitchFamily="18" charset="0"/>
              </a:rPr>
              <a:t>lägger</a:t>
            </a:r>
            <a:r>
              <a:rPr lang="en-GB" dirty="0">
                <a:latin typeface="Segoe UI Symbol" panose="020B0502040204020203" pitchFamily="34" charset="0"/>
                <a:ea typeface="Batang" panose="02030600000101010101" pitchFamily="18" charset="-127"/>
                <a:cs typeface="Times New Roman" panose="02020603050405020304" pitchFamily="18" charset="0"/>
              </a:rPr>
              <a:t> </a:t>
            </a:r>
            <a:r>
              <a:rPr lang="sv-SE" dirty="0">
                <a:solidFill>
                  <a:srgbClr val="FF0000"/>
                </a:solidFill>
                <a:effectLst/>
                <a:latin typeface="Segoe UI Symbol" panose="020B0502040204020203" pitchFamily="34" charset="0"/>
                <a:ea typeface="Segoe UI Symbol" panose="020B0502040204020203" pitchFamily="34" charset="0"/>
                <a:cs typeface="Times New Roman" panose="02020603050405020304" pitchFamily="18" charset="0"/>
                <a:sym typeface="Segoe UI Emoji" panose="020B0502040204020203" pitchFamily="34" charset="0"/>
              </a:rPr>
              <a:t>♦</a:t>
            </a:r>
            <a:r>
              <a:rPr lang="en-GB" dirty="0">
                <a:latin typeface="Segoe UI Symbol" panose="020B0502040204020203" pitchFamily="34" charset="0"/>
                <a:ea typeface="Batang" panose="02030600000101010101" pitchFamily="18" charset="-127"/>
                <a:cs typeface="Times New Roman" panose="02020603050405020304" pitchFamily="18" charset="0"/>
              </a:rPr>
              <a:t> 3.</a:t>
            </a:r>
          </a:p>
        </p:txBody>
      </p:sp>
      <p:sp>
        <p:nvSpPr>
          <p:cNvPr id="9" name="Platshållare för innehåll 2">
            <a:extLst>
              <a:ext uri="{FF2B5EF4-FFF2-40B4-BE49-F238E27FC236}">
                <a16:creationId xmlns:a16="http://schemas.microsoft.com/office/drawing/2014/main" id="{E511C6E0-9357-298D-1BF9-DF5AD9774EB5}"/>
              </a:ext>
            </a:extLst>
          </p:cNvPr>
          <p:cNvSpPr txBox="1">
            <a:spLocks/>
          </p:cNvSpPr>
          <p:nvPr/>
        </p:nvSpPr>
        <p:spPr>
          <a:xfrm>
            <a:off x="838200" y="4586469"/>
            <a:ext cx="10515600" cy="3021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sp>
        <p:nvSpPr>
          <p:cNvPr id="10" name="Platshållare för innehåll 2">
            <a:extLst>
              <a:ext uri="{FF2B5EF4-FFF2-40B4-BE49-F238E27FC236}">
                <a16:creationId xmlns:a16="http://schemas.microsoft.com/office/drawing/2014/main" id="{E8685D55-D392-5DC0-C4EA-15E7A2DA6A6C}"/>
              </a:ext>
            </a:extLst>
          </p:cNvPr>
          <p:cNvSpPr txBox="1">
            <a:spLocks/>
          </p:cNvSpPr>
          <p:nvPr/>
        </p:nvSpPr>
        <p:spPr>
          <a:xfrm>
            <a:off x="838200" y="4699084"/>
            <a:ext cx="6638925" cy="185263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Spelar spelföraren lågt skall du lägga lågt. På damen  skall du lägga kungen. Då kommer tian hos Väst att växa upp.</a:t>
            </a:r>
          </a:p>
          <a:p>
            <a:pPr marL="0" indent="0">
              <a:buFont typeface="Arial" panose="020B0604020202020204" pitchFamily="34" charset="0"/>
              <a:buNone/>
            </a:pPr>
            <a:r>
              <a:rPr lang="sv-SE" dirty="0">
                <a:latin typeface="Segoe UI Symbol" panose="020B0502040204020203" pitchFamily="34" charset="0"/>
                <a:ea typeface="Batang" panose="02030600000101010101" pitchFamily="18" charset="-127"/>
                <a:cs typeface="Times New Roman" panose="02020603050405020304" pitchFamily="18" charset="0"/>
              </a:rPr>
              <a:t>Täck ensam honnör!</a:t>
            </a:r>
            <a:endParaRPr lang="en-GB" dirty="0">
              <a:latin typeface="Segoe UI Symbol" panose="020B0502040204020203" pitchFamily="34" charset="0"/>
              <a:ea typeface="Batang" panose="02030600000101010101" pitchFamily="18" charset="-127"/>
              <a:cs typeface="Times New Roman" panose="02020603050405020304" pitchFamily="18" charset="0"/>
            </a:endParaRPr>
          </a:p>
        </p:txBody>
      </p:sp>
      <p:pic>
        <p:nvPicPr>
          <p:cNvPr id="5" name="Bildobjekt 4">
            <a:extLst>
              <a:ext uri="{FF2B5EF4-FFF2-40B4-BE49-F238E27FC236}">
                <a16:creationId xmlns:a16="http://schemas.microsoft.com/office/drawing/2014/main" id="{A3CD7BE0-C377-6D81-792E-D1CE74C2F0BB}"/>
              </a:ext>
            </a:extLst>
          </p:cNvPr>
          <p:cNvPicPr>
            <a:picLocks noChangeAspect="1"/>
          </p:cNvPicPr>
          <p:nvPr/>
        </p:nvPicPr>
        <p:blipFill>
          <a:blip r:embed="rId2"/>
          <a:stretch>
            <a:fillRect/>
          </a:stretch>
        </p:blipFill>
        <p:spPr>
          <a:xfrm>
            <a:off x="8515581" y="1479559"/>
            <a:ext cx="2600325" cy="2209800"/>
          </a:xfrm>
          <a:prstGeom prst="rect">
            <a:avLst/>
          </a:prstGeom>
        </p:spPr>
      </p:pic>
      <p:pic>
        <p:nvPicPr>
          <p:cNvPr id="11" name="Bildobjekt 10">
            <a:extLst>
              <a:ext uri="{FF2B5EF4-FFF2-40B4-BE49-F238E27FC236}">
                <a16:creationId xmlns:a16="http://schemas.microsoft.com/office/drawing/2014/main" id="{01347195-EC35-2C7C-43CD-2749C684D904}"/>
              </a:ext>
            </a:extLst>
          </p:cNvPr>
          <p:cNvPicPr>
            <a:picLocks noChangeAspect="1"/>
          </p:cNvPicPr>
          <p:nvPr/>
        </p:nvPicPr>
        <p:blipFill>
          <a:blip r:embed="rId3"/>
          <a:stretch>
            <a:fillRect/>
          </a:stretch>
        </p:blipFill>
        <p:spPr>
          <a:xfrm>
            <a:off x="7545536" y="3991160"/>
            <a:ext cx="3876675" cy="2266950"/>
          </a:xfrm>
          <a:prstGeom prst="rect">
            <a:avLst/>
          </a:prstGeom>
        </p:spPr>
      </p:pic>
    </p:spTree>
    <p:extLst>
      <p:ext uri="{BB962C8B-B14F-4D97-AF65-F5344CB8AC3E}">
        <p14:creationId xmlns:p14="http://schemas.microsoft.com/office/powerpoint/2010/main" val="72228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25745</TotalTime>
  <Words>924</Words>
  <Application>Microsoft Office PowerPoint</Application>
  <PresentationFormat>Bredbild</PresentationFormat>
  <Paragraphs>91</Paragraphs>
  <Slides>13</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13</vt:i4>
      </vt:variant>
    </vt:vector>
  </HeadingPairs>
  <TitlesOfParts>
    <vt:vector size="19" baseType="lpstr">
      <vt:lpstr>Arial</vt:lpstr>
      <vt:lpstr>Calibri</vt:lpstr>
      <vt:lpstr>Calibri Light</vt:lpstr>
      <vt:lpstr>Segoe UI Emoji</vt:lpstr>
      <vt:lpstr>Segoe UI Symbol</vt:lpstr>
      <vt:lpstr>Office-tema</vt:lpstr>
      <vt:lpstr>Välkomna till nybörjarkurs i bridge lektion 9</vt:lpstr>
      <vt:lpstr>Repetition budgivning öppningsbud 1 i färg</vt:lpstr>
      <vt:lpstr>Repetition budgivning öppningsbud 1 i färg</vt:lpstr>
      <vt:lpstr>Repetition budgivning öppningsbud 1 i färg</vt:lpstr>
      <vt:lpstr>Repetition budgivning öppningsbud 1 i färg</vt:lpstr>
      <vt:lpstr>Försvarsspel</vt:lpstr>
      <vt:lpstr>Markeringar</vt:lpstr>
      <vt:lpstr>Markeringar</vt:lpstr>
      <vt:lpstr>Täck ensam honnör</vt:lpstr>
      <vt:lpstr>Högt i tredje hand</vt:lpstr>
      <vt:lpstr>Högt i tredje hand</vt:lpstr>
      <vt:lpstr>Försvarstips, spela ut singel</vt:lpstr>
      <vt:lpstr>Dra slutsatser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Arne Stockman</dc:creator>
  <cp:lastModifiedBy>Arne Stockman</cp:lastModifiedBy>
  <cp:revision>33</cp:revision>
  <dcterms:created xsi:type="dcterms:W3CDTF">2022-09-22T08:58:33Z</dcterms:created>
  <dcterms:modified xsi:type="dcterms:W3CDTF">2025-03-11T16:09:54Z</dcterms:modified>
</cp:coreProperties>
</file>