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7" r:id="rId3"/>
    <p:sldId id="380" r:id="rId4"/>
    <p:sldId id="344" r:id="rId5"/>
    <p:sldId id="371" r:id="rId6"/>
    <p:sldId id="372" r:id="rId7"/>
    <p:sldId id="373" r:id="rId8"/>
    <p:sldId id="374" r:id="rId9"/>
    <p:sldId id="375" r:id="rId10"/>
    <p:sldId id="377" r:id="rId11"/>
    <p:sldId id="378" r:id="rId12"/>
    <p:sldId id="376" r:id="rId13"/>
    <p:sldId id="379" r:id="rId14"/>
    <p:sldId id="362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A23F01B3-3B89-47D1-890F-2FA48EDE6515}">
          <p14:sldIdLst>
            <p14:sldId id="256"/>
            <p14:sldId id="317"/>
            <p14:sldId id="380"/>
            <p14:sldId id="344"/>
            <p14:sldId id="371"/>
            <p14:sldId id="372"/>
            <p14:sldId id="373"/>
            <p14:sldId id="374"/>
            <p14:sldId id="375"/>
            <p14:sldId id="377"/>
            <p14:sldId id="378"/>
            <p14:sldId id="376"/>
            <p14:sldId id="379"/>
            <p14:sldId id="3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AE984A-A5E0-491C-97BA-E820D5E392BA}" v="274" dt="2023-11-03T15:57:13.1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98" y="9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e Stockman" userId="1be3aaf4-e384-4a2e-9e35-3b5779941be6" providerId="ADAL" clId="{DBCA1526-2B28-478F-A431-A553167321FE}"/>
    <pc:docChg chg="undo custSel addSld delSld modSld modSection">
      <pc:chgData name="Arne Stockman" userId="1be3aaf4-e384-4a2e-9e35-3b5779941be6" providerId="ADAL" clId="{DBCA1526-2B28-478F-A431-A553167321FE}" dt="2023-10-07T14:00:53.163" v="3408" actId="20577"/>
      <pc:docMkLst>
        <pc:docMk/>
      </pc:docMkLst>
      <pc:sldChg chg="modSp mod">
        <pc:chgData name="Arne Stockman" userId="1be3aaf4-e384-4a2e-9e35-3b5779941be6" providerId="ADAL" clId="{DBCA1526-2B28-478F-A431-A553167321FE}" dt="2023-10-07T14:00:53.163" v="340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DBCA1526-2B28-478F-A431-A553167321FE}" dt="2023-09-23T10:04:06.743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DBCA1526-2B28-478F-A431-A553167321FE}" dt="2023-10-07T14:00:53.163" v="340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DBCA1526-2B28-478F-A431-A553167321FE}" dt="2023-09-23T10:07:58.524" v="21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DBCA1526-2B28-478F-A431-A553167321FE}" dt="2023-09-23T10:07:58.524" v="21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DBCA1526-2B28-478F-A431-A553167321FE}" dt="2023-09-23T11:02:24.665" v="1703" actId="20577"/>
        <pc:sldMkLst>
          <pc:docMk/>
          <pc:sldMk cId="383028095" sldId="317"/>
        </pc:sldMkLst>
        <pc:spChg chg="mod">
          <ac:chgData name="Arne Stockman" userId="1be3aaf4-e384-4a2e-9e35-3b5779941be6" providerId="ADAL" clId="{DBCA1526-2B28-478F-A431-A553167321FE}" dt="2023-09-23T10:08:50.946" v="244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3T11:02:24.665" v="170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48.120" v="749" actId="47"/>
        <pc:sldMkLst>
          <pc:docMk/>
          <pc:sldMk cId="2824708267" sldId="326"/>
        </pc:sldMkLst>
      </pc:sldChg>
      <pc:sldChg chg="del">
        <pc:chgData name="Arne Stockman" userId="1be3aaf4-e384-4a2e-9e35-3b5779941be6" providerId="ADAL" clId="{DBCA1526-2B28-478F-A431-A553167321FE}" dt="2023-09-23T10:15:46.562" v="747" actId="47"/>
        <pc:sldMkLst>
          <pc:docMk/>
          <pc:sldMk cId="4032151987" sldId="337"/>
        </pc:sldMkLst>
      </pc:sldChg>
      <pc:sldChg chg="del">
        <pc:chgData name="Arne Stockman" userId="1be3aaf4-e384-4a2e-9e35-3b5779941be6" providerId="ADAL" clId="{DBCA1526-2B28-478F-A431-A553167321FE}" dt="2023-09-23T10:15:47.485" v="748" actId="47"/>
        <pc:sldMkLst>
          <pc:docMk/>
          <pc:sldMk cId="1699593136" sldId="338"/>
        </pc:sldMkLst>
      </pc:sldChg>
      <pc:sldChg chg="del">
        <pc:chgData name="Arne Stockman" userId="1be3aaf4-e384-4a2e-9e35-3b5779941be6" providerId="ADAL" clId="{DBCA1526-2B28-478F-A431-A553167321FE}" dt="2023-09-23T10:15:48.836" v="750" actId="47"/>
        <pc:sldMkLst>
          <pc:docMk/>
          <pc:sldMk cId="3042958523" sldId="339"/>
        </pc:sldMkLst>
      </pc:sldChg>
      <pc:sldChg chg="del">
        <pc:chgData name="Arne Stockman" userId="1be3aaf4-e384-4a2e-9e35-3b5779941be6" providerId="ADAL" clId="{DBCA1526-2B28-478F-A431-A553167321FE}" dt="2023-09-23T10:15:49.431" v="751" actId="47"/>
        <pc:sldMkLst>
          <pc:docMk/>
          <pc:sldMk cId="2305271506" sldId="344"/>
        </pc:sldMkLst>
      </pc:sldChg>
      <pc:sldChg chg="modSp add mod">
        <pc:chgData name="Arne Stockman" userId="1be3aaf4-e384-4a2e-9e35-3b5779941be6" providerId="ADAL" clId="{DBCA1526-2B28-478F-A431-A553167321FE}" dt="2023-09-24T13:56:17.792" v="2012" actId="20577"/>
        <pc:sldMkLst>
          <pc:docMk/>
          <pc:sldMk cId="2509623431" sldId="344"/>
        </pc:sldMkLst>
        <pc:spChg chg="mod">
          <ac:chgData name="Arne Stockman" userId="1be3aaf4-e384-4a2e-9e35-3b5779941be6" providerId="ADAL" clId="{DBCA1526-2B28-478F-A431-A553167321FE}" dt="2023-09-23T10:16:08.943" v="766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3:56:17.792" v="2012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50.044" v="752" actId="47"/>
        <pc:sldMkLst>
          <pc:docMk/>
          <pc:sldMk cId="681493835" sldId="345"/>
        </pc:sldMkLst>
      </pc:sldChg>
      <pc:sldChg chg="addSp delSp modSp add mod delAnim modAnim">
        <pc:chgData name="Arne Stockman" userId="1be3aaf4-e384-4a2e-9e35-3b5779941be6" providerId="ADAL" clId="{DBCA1526-2B28-478F-A431-A553167321FE}" dt="2023-09-23T11:11:31.784" v="1972" actId="20577"/>
        <pc:sldMkLst>
          <pc:docMk/>
          <pc:sldMk cId="1803112665" sldId="345"/>
        </pc:sldMkLst>
        <pc:spChg chg="mod">
          <ac:chgData name="Arne Stockman" userId="1be3aaf4-e384-4a2e-9e35-3b5779941be6" providerId="ADAL" clId="{DBCA1526-2B28-478F-A431-A553167321FE}" dt="2023-09-23T10:44:50.246" v="1302" actId="14100"/>
          <ac:spMkLst>
            <pc:docMk/>
            <pc:sldMk cId="1803112665" sldId="345"/>
            <ac:spMk id="2" creationId="{F8611C18-BCFF-E758-43D1-2F8309A12765}"/>
          </ac:spMkLst>
        </pc:spChg>
        <pc:spChg chg="del mod">
          <ac:chgData name="Arne Stockman" userId="1be3aaf4-e384-4a2e-9e35-3b5779941be6" providerId="ADAL" clId="{DBCA1526-2B28-478F-A431-A553167321FE}" dt="2023-09-23T10:54:42.233" v="1373" actId="478"/>
          <ac:spMkLst>
            <pc:docMk/>
            <pc:sldMk cId="1803112665" sldId="345"/>
            <ac:spMk id="3" creationId="{8D6993DB-58B1-D158-9C90-B988B5CCE921}"/>
          </ac:spMkLst>
        </pc:spChg>
        <pc:spChg chg="add mod">
          <ac:chgData name="Arne Stockman" userId="1be3aaf4-e384-4a2e-9e35-3b5779941be6" providerId="ADAL" clId="{DBCA1526-2B28-478F-A431-A553167321FE}" dt="2023-09-23T10:45:06.790" v="1311" actId="20577"/>
          <ac:spMkLst>
            <pc:docMk/>
            <pc:sldMk cId="1803112665" sldId="345"/>
            <ac:spMk id="4" creationId="{4902DF3E-A63C-3FFC-0FCB-7A966A6C981B}"/>
          </ac:spMkLst>
        </pc:spChg>
        <pc:spChg chg="add mod">
          <ac:chgData name="Arne Stockman" userId="1be3aaf4-e384-4a2e-9e35-3b5779941be6" providerId="ADAL" clId="{DBCA1526-2B28-478F-A431-A553167321FE}" dt="2023-09-23T10:42:56.460" v="1279" actId="20577"/>
          <ac:spMkLst>
            <pc:docMk/>
            <pc:sldMk cId="1803112665" sldId="345"/>
            <ac:spMk id="5" creationId="{1D0D221B-454D-0433-FBD1-820FA6F601DF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6" creationId="{2FD0535C-BA26-123D-89CB-C30CD0AB2F55}"/>
          </ac:spMkLst>
        </pc:spChg>
        <pc:spChg chg="add mod">
          <ac:chgData name="Arne Stockman" userId="1be3aaf4-e384-4a2e-9e35-3b5779941be6" providerId="ADAL" clId="{DBCA1526-2B28-478F-A431-A553167321FE}" dt="2023-09-23T10:43:26.648" v="1283" actId="20577"/>
          <ac:spMkLst>
            <pc:docMk/>
            <pc:sldMk cId="1803112665" sldId="345"/>
            <ac:spMk id="7" creationId="{5D600ADC-E915-F7F1-2842-52D39F198321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8" creationId="{40CA6DD1-24ED-CCB1-25B6-A4D844F084DC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9" creationId="{1EAE6815-B639-4055-B96F-09D1973B2F91}"/>
          </ac:spMkLst>
        </pc:spChg>
        <pc:spChg chg="add del mod">
          <ac:chgData name="Arne Stockman" userId="1be3aaf4-e384-4a2e-9e35-3b5779941be6" providerId="ADAL" clId="{DBCA1526-2B28-478F-A431-A553167321FE}" dt="2023-09-23T10:44:25.286" v="1292" actId="478"/>
          <ac:spMkLst>
            <pc:docMk/>
            <pc:sldMk cId="1803112665" sldId="345"/>
            <ac:spMk id="10" creationId="{BED61541-CDC8-CD59-216B-67DFADF9B4C3}"/>
          </ac:spMkLst>
        </pc:spChg>
        <pc:spChg chg="add del mod">
          <ac:chgData name="Arne Stockman" userId="1be3aaf4-e384-4a2e-9e35-3b5779941be6" providerId="ADAL" clId="{DBCA1526-2B28-478F-A431-A553167321FE}" dt="2023-09-23T10:44:19.493" v="1291" actId="478"/>
          <ac:spMkLst>
            <pc:docMk/>
            <pc:sldMk cId="1803112665" sldId="345"/>
            <ac:spMk id="11" creationId="{869F9574-85C8-EF8F-1F64-9C9BE9902B8B}"/>
          </ac:spMkLst>
        </pc:spChg>
        <pc:spChg chg="add del mod">
          <ac:chgData name="Arne Stockman" userId="1be3aaf4-e384-4a2e-9e35-3b5779941be6" providerId="ADAL" clId="{DBCA1526-2B28-478F-A431-A553167321FE}" dt="2023-09-23T10:44:16.292" v="1290" actId="478"/>
          <ac:spMkLst>
            <pc:docMk/>
            <pc:sldMk cId="1803112665" sldId="345"/>
            <ac:spMk id="12" creationId="{F408262A-3D3F-423E-1579-6026BF474AC0}"/>
          </ac:spMkLst>
        </pc:spChg>
        <pc:spChg chg="add del mod">
          <ac:chgData name="Arne Stockman" userId="1be3aaf4-e384-4a2e-9e35-3b5779941be6" providerId="ADAL" clId="{DBCA1526-2B28-478F-A431-A553167321FE}" dt="2023-09-23T10:44:12.043" v="1289" actId="478"/>
          <ac:spMkLst>
            <pc:docMk/>
            <pc:sldMk cId="1803112665" sldId="345"/>
            <ac:spMk id="13" creationId="{7F45EFC4-61B4-EDA0-0DC8-986972415005}"/>
          </ac:spMkLst>
        </pc:spChg>
        <pc:spChg chg="add del mod">
          <ac:chgData name="Arne Stockman" userId="1be3aaf4-e384-4a2e-9e35-3b5779941be6" providerId="ADAL" clId="{DBCA1526-2B28-478F-A431-A553167321FE}" dt="2023-09-23T10:44:07.377" v="1287" actId="478"/>
          <ac:spMkLst>
            <pc:docMk/>
            <pc:sldMk cId="1803112665" sldId="345"/>
            <ac:spMk id="14" creationId="{BE1930C4-1100-3B76-38AC-104F27EEBFFD}"/>
          </ac:spMkLst>
        </pc:spChg>
        <pc:spChg chg="add mod">
          <ac:chgData name="Arne Stockman" userId="1be3aaf4-e384-4a2e-9e35-3b5779941be6" providerId="ADAL" clId="{DBCA1526-2B28-478F-A431-A553167321FE}" dt="2023-09-23T10:57:07.097" v="1543" actId="255"/>
          <ac:spMkLst>
            <pc:docMk/>
            <pc:sldMk cId="1803112665" sldId="345"/>
            <ac:spMk id="14" creationId="{F6B24E99-0AFC-E3CA-C0F2-F380B3028AA0}"/>
          </ac:spMkLst>
        </pc:spChg>
        <pc:spChg chg="add mod">
          <ac:chgData name="Arne Stockman" userId="1be3aaf4-e384-4a2e-9e35-3b5779941be6" providerId="ADAL" clId="{DBCA1526-2B28-478F-A431-A553167321FE}" dt="2023-09-23T10:42:44.719" v="1271" actId="20577"/>
          <ac:spMkLst>
            <pc:docMk/>
            <pc:sldMk cId="1803112665" sldId="345"/>
            <ac:spMk id="15" creationId="{74ADE530-731E-0E03-E0B6-591C224ED936}"/>
          </ac:spMkLst>
        </pc:spChg>
        <pc:spChg chg="add mod">
          <ac:chgData name="Arne Stockman" userId="1be3aaf4-e384-4a2e-9e35-3b5779941be6" providerId="ADAL" clId="{DBCA1526-2B28-478F-A431-A553167321FE}" dt="2023-09-23T10:47:59.018" v="1325" actId="20577"/>
          <ac:spMkLst>
            <pc:docMk/>
            <pc:sldMk cId="1803112665" sldId="345"/>
            <ac:spMk id="16" creationId="{3F29D9BF-7C44-6C3C-6591-24FC1940A10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7" creationId="{5BEFAC96-9A99-AB57-1CF0-BC8852541F29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8" creationId="{70F8F343-3077-DEFB-1A9F-23B7407265FD}"/>
          </ac:spMkLst>
        </pc:spChg>
        <pc:spChg chg="add mod">
          <ac:chgData name="Arne Stockman" userId="1be3aaf4-e384-4a2e-9e35-3b5779941be6" providerId="ADAL" clId="{DBCA1526-2B28-478F-A431-A553167321FE}" dt="2023-09-23T10:49:42.466" v="1357" actId="20577"/>
          <ac:spMkLst>
            <pc:docMk/>
            <pc:sldMk cId="1803112665" sldId="345"/>
            <ac:spMk id="19" creationId="{237F35B5-8420-E5C8-1197-615DBB7084D2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0" creationId="{963080D4-3197-1056-6ABA-22A528A6DC7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1" creationId="{2FA2BE8F-C6E0-B6B8-11DA-EE4933F5FBFC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2" creationId="{C3A8F7FF-3898-FA8F-F065-C83C46552C75}"/>
          </ac:spMkLst>
        </pc:spChg>
        <pc:spChg chg="add mod">
          <ac:chgData name="Arne Stockman" userId="1be3aaf4-e384-4a2e-9e35-3b5779941be6" providerId="ADAL" clId="{DBCA1526-2B28-478F-A431-A553167321FE}" dt="2023-09-23T10:49:50.802" v="1365" actId="20577"/>
          <ac:spMkLst>
            <pc:docMk/>
            <pc:sldMk cId="1803112665" sldId="345"/>
            <ac:spMk id="23" creationId="{A0A32FBE-9CD8-E6BA-703C-3071B0C0EECF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4" creationId="{F115DB98-4109-228A-D788-41A1E4764940}"/>
          </ac:spMkLst>
        </pc:spChg>
        <pc:spChg chg="add mod">
          <ac:chgData name="Arne Stockman" userId="1be3aaf4-e384-4a2e-9e35-3b5779941be6" providerId="ADAL" clId="{DBCA1526-2B28-478F-A431-A553167321FE}" dt="2023-09-23T11:05:32.764" v="1746" actId="14100"/>
          <ac:spMkLst>
            <pc:docMk/>
            <pc:sldMk cId="1803112665" sldId="345"/>
            <ac:spMk id="25" creationId="{58E4D441-83E9-3D5B-66B5-936DABEFA047}"/>
          </ac:spMkLst>
        </pc:spChg>
        <pc:spChg chg="add del mod">
          <ac:chgData name="Arne Stockman" userId="1be3aaf4-e384-4a2e-9e35-3b5779941be6" providerId="ADAL" clId="{DBCA1526-2B28-478F-A431-A553167321FE}" dt="2023-09-23T10:50:01.893" v="1367" actId="478"/>
          <ac:spMkLst>
            <pc:docMk/>
            <pc:sldMk cId="1803112665" sldId="345"/>
            <ac:spMk id="25" creationId="{9E264D93-5C8F-AABD-16F5-65A4237913CA}"/>
          </ac:spMkLst>
        </pc:spChg>
        <pc:spChg chg="add del mod">
          <ac:chgData name="Arne Stockman" userId="1be3aaf4-e384-4a2e-9e35-3b5779941be6" providerId="ADAL" clId="{DBCA1526-2B28-478F-A431-A553167321FE}" dt="2023-09-23T10:49:57.834" v="1366" actId="478"/>
          <ac:spMkLst>
            <pc:docMk/>
            <pc:sldMk cId="1803112665" sldId="345"/>
            <ac:spMk id="26" creationId="{248669A8-44B4-9F10-B718-F6CDE0BE4E7E}"/>
          </ac:spMkLst>
        </pc:spChg>
        <pc:spChg chg="add mod">
          <ac:chgData name="Arne Stockman" userId="1be3aaf4-e384-4a2e-9e35-3b5779941be6" providerId="ADAL" clId="{DBCA1526-2B28-478F-A431-A553167321FE}" dt="2023-09-23T11:06:40.428" v="1771" actId="20577"/>
          <ac:spMkLst>
            <pc:docMk/>
            <pc:sldMk cId="1803112665" sldId="345"/>
            <ac:spMk id="26" creationId="{95023BF6-9BE2-AF62-8E5C-A702819B5C5D}"/>
          </ac:spMkLst>
        </pc:spChg>
        <pc:spChg chg="add mod">
          <ac:chgData name="Arne Stockman" userId="1be3aaf4-e384-4a2e-9e35-3b5779941be6" providerId="ADAL" clId="{DBCA1526-2B28-478F-A431-A553167321FE}" dt="2023-09-23T10:49:28.352" v="1355" actId="20577"/>
          <ac:spMkLst>
            <pc:docMk/>
            <pc:sldMk cId="1803112665" sldId="345"/>
            <ac:spMk id="27" creationId="{1A4F1DF3-DD6D-8AAE-22A8-D8EF3EB2792E}"/>
          </ac:spMkLst>
        </pc:spChg>
        <pc:spChg chg="add mod">
          <ac:chgData name="Arne Stockman" userId="1be3aaf4-e384-4a2e-9e35-3b5779941be6" providerId="ADAL" clId="{DBCA1526-2B28-478F-A431-A553167321FE}" dt="2023-09-23T10:48:27.263" v="1327" actId="1076"/>
          <ac:spMkLst>
            <pc:docMk/>
            <pc:sldMk cId="1803112665" sldId="345"/>
            <ac:spMk id="28" creationId="{F09DE603-DE74-B547-6442-090BE975AFE1}"/>
          </ac:spMkLst>
        </pc:spChg>
        <pc:spChg chg="add mod">
          <ac:chgData name="Arne Stockman" userId="1be3aaf4-e384-4a2e-9e35-3b5779941be6" providerId="ADAL" clId="{DBCA1526-2B28-478F-A431-A553167321FE}" dt="2023-09-23T11:11:31.784" v="1972" actId="20577"/>
          <ac:spMkLst>
            <pc:docMk/>
            <pc:sldMk cId="1803112665" sldId="345"/>
            <ac:spMk id="29" creationId="{7226D3EB-8B85-E4DB-5BE8-1EAAEA9BB1C0}"/>
          </ac:spMkLst>
        </pc:spChg>
        <pc:picChg chg="add del mod">
          <ac:chgData name="Arne Stockman" userId="1be3aaf4-e384-4a2e-9e35-3b5779941be6" providerId="ADAL" clId="{DBCA1526-2B28-478F-A431-A553167321FE}" dt="2023-09-23T10:52:52.064" v="1370" actId="478"/>
          <ac:picMkLst>
            <pc:docMk/>
            <pc:sldMk cId="1803112665" sldId="345"/>
            <ac:picMk id="11" creationId="{010A3042-153E-4AAC-3FA2-861D22C5CC81}"/>
          </ac:picMkLst>
        </pc:picChg>
        <pc:picChg chg="add mod">
          <ac:chgData name="Arne Stockman" userId="1be3aaf4-e384-4a2e-9e35-3b5779941be6" providerId="ADAL" clId="{DBCA1526-2B28-478F-A431-A553167321FE}" dt="2023-09-23T10:53:14.292" v="1372" actId="1076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delSp modSp add mod delAnim modAnim">
        <pc:chgData name="Arne Stockman" userId="1be3aaf4-e384-4a2e-9e35-3b5779941be6" providerId="ADAL" clId="{DBCA1526-2B28-478F-A431-A553167321FE}" dt="2023-09-24T14:03:29.683" v="2453" actId="20577"/>
        <pc:sldMkLst>
          <pc:docMk/>
          <pc:sldMk cId="2690302150" sldId="346"/>
        </pc:sldMkLst>
        <pc:spChg chg="mod">
          <ac:chgData name="Arne Stockman" userId="1be3aaf4-e384-4a2e-9e35-3b5779941be6" providerId="ADAL" clId="{DBCA1526-2B28-478F-A431-A553167321FE}" dt="2023-09-24T13:57:51.665" v="2026" actId="20577"/>
          <ac:spMkLst>
            <pc:docMk/>
            <pc:sldMk cId="2690302150" sldId="346"/>
            <ac:spMk id="2" creationId="{F8611C18-BCFF-E758-43D1-2F8309A12765}"/>
          </ac:spMkLst>
        </pc:spChg>
        <pc:spChg chg="add mod">
          <ac:chgData name="Arne Stockman" userId="1be3aaf4-e384-4a2e-9e35-3b5779941be6" providerId="ADAL" clId="{DBCA1526-2B28-478F-A431-A553167321FE}" dt="2023-09-24T14:03:29.683" v="2453" actId="20577"/>
          <ac:spMkLst>
            <pc:docMk/>
            <pc:sldMk cId="2690302150" sldId="346"/>
            <ac:spMk id="3" creationId="{A072801B-4577-D9E3-46DB-A8A931B53A2D}"/>
          </ac:spMkLst>
        </pc:spChg>
        <pc:spChg chg="del mod">
          <ac:chgData name="Arne Stockman" userId="1be3aaf4-e384-4a2e-9e35-3b5779941be6" providerId="ADAL" clId="{DBCA1526-2B28-478F-A431-A553167321FE}" dt="2023-09-24T13:57:56.612" v="2029" actId="478"/>
          <ac:spMkLst>
            <pc:docMk/>
            <pc:sldMk cId="2690302150" sldId="346"/>
            <ac:spMk id="4" creationId="{4902DF3E-A63C-3FFC-0FCB-7A966A6C981B}"/>
          </ac:spMkLst>
        </pc:spChg>
        <pc:spChg chg="del">
          <ac:chgData name="Arne Stockman" userId="1be3aaf4-e384-4a2e-9e35-3b5779941be6" providerId="ADAL" clId="{DBCA1526-2B28-478F-A431-A553167321FE}" dt="2023-09-24T13:58:00.765" v="2032" actId="478"/>
          <ac:spMkLst>
            <pc:docMk/>
            <pc:sldMk cId="2690302150" sldId="346"/>
            <ac:spMk id="5" creationId="{1D0D221B-454D-0433-FBD1-820FA6F601DF}"/>
          </ac:spMkLst>
        </pc:spChg>
        <pc:spChg chg="del">
          <ac:chgData name="Arne Stockman" userId="1be3aaf4-e384-4a2e-9e35-3b5779941be6" providerId="ADAL" clId="{DBCA1526-2B28-478F-A431-A553167321FE}" dt="2023-09-24T13:58:03.088" v="2033" actId="478"/>
          <ac:spMkLst>
            <pc:docMk/>
            <pc:sldMk cId="2690302150" sldId="346"/>
            <ac:spMk id="6" creationId="{2FD0535C-BA26-123D-89CB-C30CD0AB2F55}"/>
          </ac:spMkLst>
        </pc:spChg>
        <pc:spChg chg="del">
          <ac:chgData name="Arne Stockman" userId="1be3aaf4-e384-4a2e-9e35-3b5779941be6" providerId="ADAL" clId="{DBCA1526-2B28-478F-A431-A553167321FE}" dt="2023-09-24T13:58:06.605" v="2034" actId="478"/>
          <ac:spMkLst>
            <pc:docMk/>
            <pc:sldMk cId="2690302150" sldId="346"/>
            <ac:spMk id="7" creationId="{5D600ADC-E915-F7F1-2842-52D39F198321}"/>
          </ac:spMkLst>
        </pc:spChg>
        <pc:spChg chg="del">
          <ac:chgData name="Arne Stockman" userId="1be3aaf4-e384-4a2e-9e35-3b5779941be6" providerId="ADAL" clId="{DBCA1526-2B28-478F-A431-A553167321FE}" dt="2023-09-24T13:58:31.761" v="2044" actId="478"/>
          <ac:spMkLst>
            <pc:docMk/>
            <pc:sldMk cId="2690302150" sldId="346"/>
            <ac:spMk id="14" creationId="{F6B24E99-0AFC-E3CA-C0F2-F380B3028AA0}"/>
          </ac:spMkLst>
        </pc:spChg>
        <pc:spChg chg="del mod">
          <ac:chgData name="Arne Stockman" userId="1be3aaf4-e384-4a2e-9e35-3b5779941be6" providerId="ADAL" clId="{DBCA1526-2B28-478F-A431-A553167321FE}" dt="2023-09-24T13:57:58.957" v="2031" actId="478"/>
          <ac:spMkLst>
            <pc:docMk/>
            <pc:sldMk cId="2690302150" sldId="346"/>
            <ac:spMk id="15" creationId="{74ADE530-731E-0E03-E0B6-591C224ED936}"/>
          </ac:spMkLst>
        </pc:spChg>
        <pc:spChg chg="del mod">
          <ac:chgData name="Arne Stockman" userId="1be3aaf4-e384-4a2e-9e35-3b5779941be6" providerId="ADAL" clId="{DBCA1526-2B28-478F-A431-A553167321FE}" dt="2023-09-24T13:58:12.419" v="2037" actId="478"/>
          <ac:spMkLst>
            <pc:docMk/>
            <pc:sldMk cId="2690302150" sldId="346"/>
            <ac:spMk id="16" creationId="{3F29D9BF-7C44-6C3C-6591-24FC1940A106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7" creationId="{5BEFAC96-9A99-AB57-1CF0-BC8852541F29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8" creationId="{70F8F343-3077-DEFB-1A9F-23B7407265FD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9" creationId="{237F35B5-8420-E5C8-1197-615DBB7084D2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2" creationId="{C3A8F7FF-3898-FA8F-F065-C83C46552C75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3" creationId="{A0A32FBE-9CD8-E6BA-703C-3071B0C0EECF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4" creationId="{F115DB98-4109-228A-D788-41A1E4764940}"/>
          </ac:spMkLst>
        </pc:spChg>
        <pc:spChg chg="del">
          <ac:chgData name="Arne Stockman" userId="1be3aaf4-e384-4a2e-9e35-3b5779941be6" providerId="ADAL" clId="{DBCA1526-2B28-478F-A431-A553167321FE}" dt="2023-09-24T13:58:26.268" v="2042" actId="478"/>
          <ac:spMkLst>
            <pc:docMk/>
            <pc:sldMk cId="2690302150" sldId="346"/>
            <ac:spMk id="25" creationId="{58E4D441-83E9-3D5B-66B5-936DABEFA047}"/>
          </ac:spMkLst>
        </pc:spChg>
        <pc:spChg chg="del">
          <ac:chgData name="Arne Stockman" userId="1be3aaf4-e384-4a2e-9e35-3b5779941be6" providerId="ADAL" clId="{DBCA1526-2B28-478F-A431-A553167321FE}" dt="2023-09-24T13:58:28.094" v="2043" actId="478"/>
          <ac:spMkLst>
            <pc:docMk/>
            <pc:sldMk cId="2690302150" sldId="346"/>
            <ac:spMk id="26" creationId="{95023BF6-9BE2-AF62-8E5C-A702819B5C5D}"/>
          </ac:spMkLst>
        </pc:spChg>
        <pc:spChg chg="del">
          <ac:chgData name="Arne Stockman" userId="1be3aaf4-e384-4a2e-9e35-3b5779941be6" providerId="ADAL" clId="{DBCA1526-2B28-478F-A431-A553167321FE}" dt="2023-09-24T13:58:14.777" v="2038" actId="478"/>
          <ac:spMkLst>
            <pc:docMk/>
            <pc:sldMk cId="2690302150" sldId="346"/>
            <ac:spMk id="27" creationId="{1A4F1DF3-DD6D-8AAE-22A8-D8EF3EB2792E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8" creationId="{F09DE603-DE74-B547-6442-090BE975AFE1}"/>
          </ac:spMkLst>
        </pc:spChg>
        <pc:spChg chg="del mod">
          <ac:chgData name="Arne Stockman" userId="1be3aaf4-e384-4a2e-9e35-3b5779941be6" providerId="ADAL" clId="{DBCA1526-2B28-478F-A431-A553167321FE}" dt="2023-09-24T13:58:23.270" v="2041" actId="478"/>
          <ac:spMkLst>
            <pc:docMk/>
            <pc:sldMk cId="2690302150" sldId="346"/>
            <ac:spMk id="29" creationId="{7226D3EB-8B85-E4DB-5BE8-1EAAEA9BB1C0}"/>
          </ac:spMkLst>
        </pc:spChg>
        <pc:picChg chg="del">
          <ac:chgData name="Arne Stockman" userId="1be3aaf4-e384-4a2e-9e35-3b5779941be6" providerId="ADAL" clId="{DBCA1526-2B28-478F-A431-A553167321FE}" dt="2023-09-24T13:58:07.791" v="2035" actId="478"/>
          <ac:picMkLst>
            <pc:docMk/>
            <pc:sldMk cId="2690302150" sldId="346"/>
            <ac:picMk id="13" creationId="{05DB043D-7CD5-4B6C-E252-EF2200BB9349}"/>
          </ac:picMkLst>
        </pc:picChg>
      </pc:sldChg>
      <pc:sldChg chg="del">
        <pc:chgData name="Arne Stockman" userId="1be3aaf4-e384-4a2e-9e35-3b5779941be6" providerId="ADAL" clId="{DBCA1526-2B28-478F-A431-A553167321FE}" dt="2023-09-23T10:15:50.643" v="753" actId="47"/>
        <pc:sldMkLst>
          <pc:docMk/>
          <pc:sldMk cId="4151422182" sldId="346"/>
        </pc:sldMkLst>
      </pc:sldChg>
      <pc:sldChg chg="addSp delSp modSp add mod modAnim">
        <pc:chgData name="Arne Stockman" userId="1be3aaf4-e384-4a2e-9e35-3b5779941be6" providerId="ADAL" clId="{DBCA1526-2B28-478F-A431-A553167321FE}" dt="2023-09-24T14:52:00.869" v="2773" actId="14100"/>
        <pc:sldMkLst>
          <pc:docMk/>
          <pc:sldMk cId="442058541" sldId="347"/>
        </pc:sldMkLst>
        <pc:spChg chg="mod">
          <ac:chgData name="Arne Stockman" userId="1be3aaf4-e384-4a2e-9e35-3b5779941be6" providerId="ADAL" clId="{DBCA1526-2B28-478F-A431-A553167321FE}" dt="2023-09-24T14:05:03.882" v="2456" actId="20577"/>
          <ac:spMkLst>
            <pc:docMk/>
            <pc:sldMk cId="442058541" sldId="34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4:52:00.869" v="2773" actId="14100"/>
          <ac:spMkLst>
            <pc:docMk/>
            <pc:sldMk cId="442058541" sldId="347"/>
            <ac:spMk id="3" creationId="{A072801B-4577-D9E3-46DB-A8A931B53A2D}"/>
          </ac:spMkLst>
        </pc:spChg>
        <pc:spChg chg="add del mod">
          <ac:chgData name="Arne Stockman" userId="1be3aaf4-e384-4a2e-9e35-3b5779941be6" providerId="ADAL" clId="{DBCA1526-2B28-478F-A431-A553167321FE}" dt="2023-09-24T14:47:53.898" v="2745"/>
          <ac:spMkLst>
            <pc:docMk/>
            <pc:sldMk cId="442058541" sldId="347"/>
            <ac:spMk id="4" creationId="{02A4DCE6-2336-B102-DA4B-2184C5DF15FC}"/>
          </ac:spMkLst>
        </pc:spChg>
        <pc:spChg chg="add del mod">
          <ac:chgData name="Arne Stockman" userId="1be3aaf4-e384-4a2e-9e35-3b5779941be6" providerId="ADAL" clId="{DBCA1526-2B28-478F-A431-A553167321FE}" dt="2023-09-24T14:47:53.900" v="2747"/>
          <ac:spMkLst>
            <pc:docMk/>
            <pc:sldMk cId="442058541" sldId="347"/>
            <ac:spMk id="5" creationId="{14677EEE-504C-AD92-23B6-EB38C2580DEA}"/>
          </ac:spMkLst>
        </pc:spChg>
        <pc:spChg chg="add del mod">
          <ac:chgData name="Arne Stockman" userId="1be3aaf4-e384-4a2e-9e35-3b5779941be6" providerId="ADAL" clId="{DBCA1526-2B28-478F-A431-A553167321FE}" dt="2023-09-24T14:47:53.902" v="2749"/>
          <ac:spMkLst>
            <pc:docMk/>
            <pc:sldMk cId="442058541" sldId="347"/>
            <ac:spMk id="6" creationId="{66087D63-CAEC-1F58-7A42-583274B46A65}"/>
          </ac:spMkLst>
        </pc:spChg>
        <pc:spChg chg="add del mod">
          <ac:chgData name="Arne Stockman" userId="1be3aaf4-e384-4a2e-9e35-3b5779941be6" providerId="ADAL" clId="{DBCA1526-2B28-478F-A431-A553167321FE}" dt="2023-09-24T14:47:53.904" v="2751"/>
          <ac:spMkLst>
            <pc:docMk/>
            <pc:sldMk cId="442058541" sldId="347"/>
            <ac:spMk id="7" creationId="{0D5EA745-B5DF-E71B-D4C1-FACB8ABBDCDE}"/>
          </ac:spMkLst>
        </pc:spChg>
        <pc:spChg chg="add mod">
          <ac:chgData name="Arne Stockman" userId="1be3aaf4-e384-4a2e-9e35-3b5779941be6" providerId="ADAL" clId="{DBCA1526-2B28-478F-A431-A553167321FE}" dt="2023-09-24T14:47:06.429" v="2722" actId="1076"/>
          <ac:spMkLst>
            <pc:docMk/>
            <pc:sldMk cId="442058541" sldId="347"/>
            <ac:spMk id="10" creationId="{06E1AC30-D593-1230-9A00-320BF439279E}"/>
          </ac:spMkLst>
        </pc:spChg>
        <pc:spChg chg="add mod">
          <ac:chgData name="Arne Stockman" userId="1be3aaf4-e384-4a2e-9e35-3b5779941be6" providerId="ADAL" clId="{DBCA1526-2B28-478F-A431-A553167321FE}" dt="2023-09-24T14:47:52.993" v="2743" actId="1076"/>
          <ac:spMkLst>
            <pc:docMk/>
            <pc:sldMk cId="442058541" sldId="347"/>
            <ac:spMk id="11" creationId="{91AD0DC2-E18A-A06F-970C-2240F225C040}"/>
          </ac:spMkLst>
        </pc:spChg>
        <pc:spChg chg="add mod">
          <ac:chgData name="Arne Stockman" userId="1be3aaf4-e384-4a2e-9e35-3b5779941be6" providerId="ADAL" clId="{DBCA1526-2B28-478F-A431-A553167321FE}" dt="2023-09-24T14:47:34.275" v="2729" actId="1076"/>
          <ac:spMkLst>
            <pc:docMk/>
            <pc:sldMk cId="442058541" sldId="347"/>
            <ac:spMk id="12" creationId="{E0C0D758-5C2C-2D49-9792-4A4EB57A0B7A}"/>
          </ac:spMkLst>
        </pc:spChg>
        <pc:spChg chg="add mod">
          <ac:chgData name="Arne Stockman" userId="1be3aaf4-e384-4a2e-9e35-3b5779941be6" providerId="ADAL" clId="{DBCA1526-2B28-478F-A431-A553167321FE}" dt="2023-09-24T14:49:01.828" v="2758" actId="1076"/>
          <ac:spMkLst>
            <pc:docMk/>
            <pc:sldMk cId="442058541" sldId="347"/>
            <ac:spMk id="13" creationId="{100264E4-2B4E-0BE2-4A4C-A32FECE396FD}"/>
          </ac:spMkLst>
        </pc:spChg>
        <pc:spChg chg="add mod">
          <ac:chgData name="Arne Stockman" userId="1be3aaf4-e384-4a2e-9e35-3b5779941be6" providerId="ADAL" clId="{DBCA1526-2B28-478F-A431-A553167321FE}" dt="2023-09-24T14:49:14.524" v="2764" actId="1076"/>
          <ac:spMkLst>
            <pc:docMk/>
            <pc:sldMk cId="442058541" sldId="347"/>
            <ac:spMk id="14" creationId="{1AEB1370-EF77-439C-DEB3-758FD433CE6D}"/>
          </ac:spMkLst>
        </pc:spChg>
      </pc:sldChg>
      <pc:sldChg chg="del">
        <pc:chgData name="Arne Stockman" userId="1be3aaf4-e384-4a2e-9e35-3b5779941be6" providerId="ADAL" clId="{DBCA1526-2B28-478F-A431-A553167321FE}" dt="2023-09-23T10:15:52.619" v="754" actId="47"/>
        <pc:sldMkLst>
          <pc:docMk/>
          <pc:sldMk cId="1300531444" sldId="347"/>
        </pc:sldMkLst>
      </pc:sldChg>
      <pc:sldChg chg="addSp delSp modSp add mod delAnim">
        <pc:chgData name="Arne Stockman" userId="1be3aaf4-e384-4a2e-9e35-3b5779941be6" providerId="ADAL" clId="{DBCA1526-2B28-478F-A431-A553167321FE}" dt="2023-09-24T15:08:34.028" v="3248" actId="20577"/>
        <pc:sldMkLst>
          <pc:docMk/>
          <pc:sldMk cId="1977889305" sldId="348"/>
        </pc:sldMkLst>
        <pc:spChg chg="mod">
          <ac:chgData name="Arne Stockman" userId="1be3aaf4-e384-4a2e-9e35-3b5779941be6" providerId="ADAL" clId="{DBCA1526-2B28-478F-A431-A553167321FE}" dt="2023-09-24T14:56:36.662" v="2813" actId="20577"/>
          <ac:spMkLst>
            <pc:docMk/>
            <pc:sldMk cId="1977889305" sldId="348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5:08:34.028" v="3248" actId="20577"/>
          <ac:spMkLst>
            <pc:docMk/>
            <pc:sldMk cId="1977889305" sldId="348"/>
            <ac:spMk id="3" creationId="{A072801B-4577-D9E3-46DB-A8A931B53A2D}"/>
          </ac:spMkLst>
        </pc:spChg>
        <pc:spChg chg="del">
          <ac:chgData name="Arne Stockman" userId="1be3aaf4-e384-4a2e-9e35-3b5779941be6" providerId="ADAL" clId="{DBCA1526-2B28-478F-A431-A553167321FE}" dt="2023-09-24T14:56:51.192" v="2824" actId="478"/>
          <ac:spMkLst>
            <pc:docMk/>
            <pc:sldMk cId="1977889305" sldId="348"/>
            <ac:spMk id="10" creationId="{06E1AC30-D593-1230-9A00-320BF439279E}"/>
          </ac:spMkLst>
        </pc:spChg>
        <pc:spChg chg="del">
          <ac:chgData name="Arne Stockman" userId="1be3aaf4-e384-4a2e-9e35-3b5779941be6" providerId="ADAL" clId="{DBCA1526-2B28-478F-A431-A553167321FE}" dt="2023-09-24T14:56:54.840" v="2826" actId="478"/>
          <ac:spMkLst>
            <pc:docMk/>
            <pc:sldMk cId="1977889305" sldId="348"/>
            <ac:spMk id="11" creationId="{91AD0DC2-E18A-A06F-970C-2240F225C040}"/>
          </ac:spMkLst>
        </pc:spChg>
        <pc:spChg chg="del">
          <ac:chgData name="Arne Stockman" userId="1be3aaf4-e384-4a2e-9e35-3b5779941be6" providerId="ADAL" clId="{DBCA1526-2B28-478F-A431-A553167321FE}" dt="2023-09-24T14:56:52.906" v="2825" actId="478"/>
          <ac:spMkLst>
            <pc:docMk/>
            <pc:sldMk cId="1977889305" sldId="348"/>
            <ac:spMk id="12" creationId="{E0C0D758-5C2C-2D49-9792-4A4EB57A0B7A}"/>
          </ac:spMkLst>
        </pc:spChg>
        <pc:spChg chg="del mod">
          <ac:chgData name="Arne Stockman" userId="1be3aaf4-e384-4a2e-9e35-3b5779941be6" providerId="ADAL" clId="{DBCA1526-2B28-478F-A431-A553167321FE}" dt="2023-09-24T14:56:47.505" v="2822" actId="478"/>
          <ac:spMkLst>
            <pc:docMk/>
            <pc:sldMk cId="1977889305" sldId="348"/>
            <ac:spMk id="13" creationId="{100264E4-2B4E-0BE2-4A4C-A32FECE396FD}"/>
          </ac:spMkLst>
        </pc:spChg>
        <pc:spChg chg="del">
          <ac:chgData name="Arne Stockman" userId="1be3aaf4-e384-4a2e-9e35-3b5779941be6" providerId="ADAL" clId="{DBCA1526-2B28-478F-A431-A553167321FE}" dt="2023-09-24T14:56:49.351" v="2823" actId="478"/>
          <ac:spMkLst>
            <pc:docMk/>
            <pc:sldMk cId="1977889305" sldId="348"/>
            <ac:spMk id="14" creationId="{1AEB1370-EF77-439C-DEB3-758FD433CE6D}"/>
          </ac:spMkLst>
        </pc:spChg>
        <pc:spChg chg="del">
          <ac:chgData name="Arne Stockman" userId="1be3aaf4-e384-4a2e-9e35-3b5779941be6" providerId="ADAL" clId="{DBCA1526-2B28-478F-A431-A553167321FE}" dt="2023-09-24T15:00:50.247" v="2833" actId="478"/>
          <ac:spMkLst>
            <pc:docMk/>
            <pc:sldMk cId="1977889305" sldId="348"/>
            <ac:spMk id="20" creationId="{963080D4-3197-1056-6ABA-22A528A6DC76}"/>
          </ac:spMkLst>
        </pc:spChg>
        <pc:picChg chg="add mod">
          <ac:chgData name="Arne Stockman" userId="1be3aaf4-e384-4a2e-9e35-3b5779941be6" providerId="ADAL" clId="{DBCA1526-2B28-478F-A431-A553167321FE}" dt="2023-09-24T15:00:46.117" v="2832" actId="14100"/>
          <ac:picMkLst>
            <pc:docMk/>
            <pc:sldMk cId="1977889305" sldId="348"/>
            <ac:picMk id="5" creationId="{92D3B7BD-E818-9BCF-9ACC-9FFC56073472}"/>
          </ac:picMkLst>
        </pc:picChg>
      </pc:sldChg>
      <pc:sldChg chg="addSp delSp modSp add mod">
        <pc:chgData name="Arne Stockman" userId="1be3aaf4-e384-4a2e-9e35-3b5779941be6" providerId="ADAL" clId="{DBCA1526-2B28-478F-A431-A553167321FE}" dt="2023-09-24T15:14:35.955" v="3394" actId="20577"/>
        <pc:sldMkLst>
          <pc:docMk/>
          <pc:sldMk cId="1328431893" sldId="349"/>
        </pc:sldMkLst>
        <pc:spChg chg="mod">
          <ac:chgData name="Arne Stockman" userId="1be3aaf4-e384-4a2e-9e35-3b5779941be6" providerId="ADAL" clId="{DBCA1526-2B28-478F-A431-A553167321FE}" dt="2023-09-24T15:14:35.955" v="3394" actId="20577"/>
          <ac:spMkLst>
            <pc:docMk/>
            <pc:sldMk cId="1328431893" sldId="349"/>
            <ac:spMk id="3" creationId="{A072801B-4577-D9E3-46DB-A8A931B53A2D}"/>
          </ac:spMkLst>
        </pc:spChg>
        <pc:picChg chg="del">
          <ac:chgData name="Arne Stockman" userId="1be3aaf4-e384-4a2e-9e35-3b5779941be6" providerId="ADAL" clId="{DBCA1526-2B28-478F-A431-A553167321FE}" dt="2023-09-24T15:12:22.986" v="3250" actId="478"/>
          <ac:picMkLst>
            <pc:docMk/>
            <pc:sldMk cId="1328431893" sldId="349"/>
            <ac:picMk id="5" creationId="{92D3B7BD-E818-9BCF-9ACC-9FFC56073472}"/>
          </ac:picMkLst>
        </pc:picChg>
        <pc:picChg chg="add mod">
          <ac:chgData name="Arne Stockman" userId="1be3aaf4-e384-4a2e-9e35-3b5779941be6" providerId="ADAL" clId="{DBCA1526-2B28-478F-A431-A553167321FE}" dt="2023-09-24T15:12:42.997" v="3254" actId="1076"/>
          <ac:picMkLst>
            <pc:docMk/>
            <pc:sldMk cId="1328431893" sldId="349"/>
            <ac:picMk id="6" creationId="{9DE999D0-CEE6-28AF-AC56-8F622982A69E}"/>
          </ac:picMkLst>
        </pc:picChg>
      </pc:sldChg>
    </pc:docChg>
  </pc:docChgLst>
  <pc:docChgLst>
    <pc:chgData name="Arne Stockman" userId="1be3aaf4-e384-4a2e-9e35-3b5779941be6" providerId="ADAL" clId="{7C282664-3661-4385-B064-4831EF346100}"/>
    <pc:docChg chg="undo custSel addSld delSld modSld sldOrd modSection">
      <pc:chgData name="Arne Stockman" userId="1be3aaf4-e384-4a2e-9e35-3b5779941be6" providerId="ADAL" clId="{7C282664-3661-4385-B064-4831EF346100}" dt="2023-10-23T15:05:00.969" v="2712" actId="20577"/>
      <pc:docMkLst>
        <pc:docMk/>
      </pc:docMkLst>
      <pc:sldChg chg="modSp mod">
        <pc:chgData name="Arne Stockman" userId="1be3aaf4-e384-4a2e-9e35-3b5779941be6" providerId="ADAL" clId="{7C282664-3661-4385-B064-4831EF346100}" dt="2023-10-23T14:55:34.191" v="2571" actId="27636"/>
        <pc:sldMkLst>
          <pc:docMk/>
          <pc:sldMk cId="3356081429" sldId="256"/>
        </pc:sldMkLst>
        <pc:spChg chg="mod">
          <ac:chgData name="Arne Stockman" userId="1be3aaf4-e384-4a2e-9e35-3b5779941be6" providerId="ADAL" clId="{7C282664-3661-4385-B064-4831EF346100}" dt="2023-10-20T18:22:19.329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7C282664-3661-4385-B064-4831EF346100}" dt="2023-10-23T14:55:34.191" v="2571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add mod modAnim">
        <pc:chgData name="Arne Stockman" userId="1be3aaf4-e384-4a2e-9e35-3b5779941be6" providerId="ADAL" clId="{7C282664-3661-4385-B064-4831EF346100}" dt="2023-10-22T14:15:41.682" v="2455" actId="1076"/>
        <pc:sldMkLst>
          <pc:docMk/>
          <pc:sldMk cId="448178685" sldId="290"/>
        </pc:sldMkLst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" creationId="{193477B0-35A2-481F-9D31-7FAC5A23CFF6}"/>
          </ac:spMkLst>
        </pc:spChg>
        <pc:spChg chg="del mod">
          <ac:chgData name="Arne Stockman" userId="1be3aaf4-e384-4a2e-9e35-3b5779941be6" providerId="ADAL" clId="{7C282664-3661-4385-B064-4831EF346100}" dt="2023-10-22T14:10:50.389" v="2448" actId="478"/>
          <ac:spMkLst>
            <pc:docMk/>
            <pc:sldMk cId="448178685" sldId="290"/>
            <ac:spMk id="3" creationId="{CA98B48F-5FA7-48D7-8EC4-6F8BFB0F4190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6" creationId="{3CA2C960-58B4-4C82-A83A-6AFE1E740265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57" creationId="{4CE5C80D-5444-46F7-B03D-71864882D80A}"/>
          </ac:spMkLst>
        </pc:spChg>
        <pc:spChg chg="mod">
          <ac:chgData name="Arne Stockman" userId="1be3aaf4-e384-4a2e-9e35-3b5779941be6" providerId="ADAL" clId="{7C282664-3661-4385-B064-4831EF346100}" dt="2023-10-22T13:14:33.060" v="2430" actId="20577"/>
          <ac:spMkLst>
            <pc:docMk/>
            <pc:sldMk cId="448178685" sldId="290"/>
            <ac:spMk id="62" creationId="{5574B257-0F28-4689-9E57-22BDE1F3663B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64" creationId="{5E00B80B-5B6E-4162-BDC8-E8242EC0C078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65" creationId="{20F84BF1-A95C-4F80-958C-BD421B8CF225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66" creationId="{C414C51F-03E6-49A7-82CC-237508D01CFC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67" creationId="{278E7B57-67AB-4EC0-A76A-A3A1D141C29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68" creationId="{2C483580-F2AE-44C4-B55A-75C1DD101A6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72" creationId="{98A13581-AFD8-48C3-B93E-F53A029A093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73" creationId="{837E856B-44DD-4CE4-B345-C375AD618A3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74" creationId="{38425A5F-FC21-4437-8242-6F61C7D79FA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0" creationId="{5C972D42-D8C7-486A-AEA8-64F38A1BAA67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1" creationId="{051AA035-CC06-4879-97C4-E0861FFF07E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82" creationId="{444E205B-80B8-488B-BB5B-66249C86518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37" creationId="{30F3D0AE-EF06-4BDC-A0E1-F5FDB12A1A5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38" creationId="{D49F5302-CDBE-42FE-B541-B0A05952E49C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39" creationId="{599EDE73-FB3B-4C9B-9D00-FA9EA47DB79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46" creationId="{F75763ED-C0A3-4A23-9ECA-FEFA8310A578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47" creationId="{A558AE11-1385-4255-A2B0-C8EA2D1581F3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48" creationId="{D56FBD37-41EF-41D9-B2AD-58C7E0F02F2B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54" creationId="{A7DE8CCA-6F15-4E99-902D-5D37FA5B8966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55" creationId="{9BA53B8D-4725-4A26-9CCC-1146123B9B1D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56" creationId="{92E2ED2E-FA71-4CE3-A7F7-5A01525B1C10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57" creationId="{3103727E-B1B5-4553-A37E-9EA0071CB5AE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58" creationId="{5EBCBC4C-B1EF-496D-89CD-9B06C54384B5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62" creationId="{8F38D3FA-894A-4E4D-A48A-A60FFCA5B7D9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63" creationId="{593B9639-F310-4B45-8544-BD1AE40126DE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64" creationId="{B51FE5D2-5632-4DC5-AC36-4F80757B2C9C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0" creationId="{E7E0FEA2-8014-4B73-B2C2-95C00A91052A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71" creationId="{650F5530-8DD4-4687-AA01-6B3AC8112D98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2" creationId="{3D4A32D0-7971-4D3F-9E5C-C5E5C38770EF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73" creationId="{0FEE1C92-F360-4BE6-B65D-0807746CCA68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4" creationId="{79069AE4-24A3-48DB-9B56-FEB969996E81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75" creationId="{D042074A-16A6-4C53-A657-E4076C985978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80" creationId="{A4C54D8A-4395-4825-8204-914450C03792}"/>
          </ac:spMkLst>
        </pc:spChg>
        <pc:spChg chg="del mod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88" creationId="{26F0F059-6CDD-4B1C-9C90-247178FCC859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89" creationId="{B2D2DE4C-33DB-48ED-B949-F82D9F78434D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0" creationId="{B2F4C00B-E9F5-4ACB-91C9-4DEEB6D45F14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1" creationId="{094A2722-B08D-4775-84C3-1BC4BB567528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196" creationId="{328AE9AA-0ADC-47C7-84C1-DB7999D649EF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197" creationId="{84C3387A-A8B5-4E08-B86C-26E5B090C6C0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98" creationId="{3120B06E-02DD-4DE7-A590-552B8158CF0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199" creationId="{253625FA-A9B4-4381-A97C-C5B749B1852F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4" creationId="{7FA3BDD2-B87E-4612-A594-A5F22F803896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05" creationId="{73E9C017-BA3C-4426-81DC-38DCEC615BE7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6" creationId="{05712987-EF99-442A-A236-420DBF79EACD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07" creationId="{DF19B230-D400-41DC-8AB1-FCE18A4519C4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8" creationId="{B7D5E06B-2BE7-4285-89F7-1B202204CB1E}"/>
          </ac:spMkLst>
        </pc:spChg>
        <pc:spChg chg="del">
          <ac:chgData name="Arne Stockman" userId="1be3aaf4-e384-4a2e-9e35-3b5779941be6" providerId="ADAL" clId="{7C282664-3661-4385-B064-4831EF346100}" dt="2023-10-22T14:11:01.648" v="2451" actId="478"/>
          <ac:spMkLst>
            <pc:docMk/>
            <pc:sldMk cId="448178685" sldId="290"/>
            <ac:spMk id="209" creationId="{D5FF4F37-3366-4FBE-BDCE-E40101355B8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0" creationId="{F9B5192B-95FC-42F5-BA3F-F19FE6F13967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4" creationId="{4081808C-AD78-41E5-B490-C59450FB7AB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5" creationId="{83E864D1-ADDC-404B-B924-559446C6E5D4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6" creationId="{801A03F2-052A-480A-B28D-FC0FC85256BF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17" creationId="{8D8163C8-D892-4B89-9732-B22ACFD333E9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22" creationId="{3A401F66-1DE5-4DA0-B88B-36AFDAC8754A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0" creationId="{CFAA6FE7-DE9F-487B-AE97-856B468727A7}"/>
          </ac:spMkLst>
        </pc:spChg>
        <pc:spChg chg="del">
          <ac:chgData name="Arne Stockman" userId="1be3aaf4-e384-4a2e-9e35-3b5779941be6" providerId="ADAL" clId="{7C282664-3661-4385-B064-4831EF346100}" dt="2023-10-22T14:10:44.822" v="2446" actId="478"/>
          <ac:spMkLst>
            <pc:docMk/>
            <pc:sldMk cId="448178685" sldId="290"/>
            <ac:spMk id="231" creationId="{1974F257-6677-41F4-8C19-54539AC04772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2" creationId="{51CC0246-C8AE-4C4D-9A73-0597D1414C20}"/>
          </ac:spMkLst>
        </pc:spChg>
        <pc:spChg chg="del">
          <ac:chgData name="Arne Stockman" userId="1be3aaf4-e384-4a2e-9e35-3b5779941be6" providerId="ADAL" clId="{7C282664-3661-4385-B064-4831EF346100}" dt="2023-10-22T14:10:53.075" v="2449" actId="478"/>
          <ac:spMkLst>
            <pc:docMk/>
            <pc:sldMk cId="448178685" sldId="290"/>
            <ac:spMk id="238" creationId="{B4A303F4-C87F-4C0E-A58D-3420AC7D53E5}"/>
          </ac:spMkLst>
        </pc:spChg>
        <pc:picChg chg="add del mod">
          <ac:chgData name="Arne Stockman" userId="1be3aaf4-e384-4a2e-9e35-3b5779941be6" providerId="ADAL" clId="{7C282664-3661-4385-B064-4831EF346100}" dt="2023-10-22T14:15:36.457" v="2453" actId="478"/>
          <ac:picMkLst>
            <pc:docMk/>
            <pc:sldMk cId="448178685" sldId="290"/>
            <ac:picMk id="5" creationId="{CFA884D1-425A-1046-8820-8A8F6B306311}"/>
          </ac:picMkLst>
        </pc:picChg>
        <pc:picChg chg="add mod">
          <ac:chgData name="Arne Stockman" userId="1be3aaf4-e384-4a2e-9e35-3b5779941be6" providerId="ADAL" clId="{7C282664-3661-4385-B064-4831EF346100}" dt="2023-10-22T14:15:41.682" v="2455" actId="1076"/>
          <ac:picMkLst>
            <pc:docMk/>
            <pc:sldMk cId="448178685" sldId="290"/>
            <ac:picMk id="18" creationId="{03F3F5E4-3EEF-DB80-FDC8-BFA5C77BCB7F}"/>
          </ac:picMkLst>
        </pc:picChg>
      </pc:sldChg>
      <pc:sldChg chg="modSp mod ord">
        <pc:chgData name="Arne Stockman" userId="1be3aaf4-e384-4a2e-9e35-3b5779941be6" providerId="ADAL" clId="{7C282664-3661-4385-B064-4831EF346100}" dt="2023-10-22T12:59:19.151" v="2417"/>
        <pc:sldMkLst>
          <pc:docMk/>
          <pc:sldMk cId="383028095" sldId="317"/>
        </pc:sldMkLst>
        <pc:spChg chg="mod">
          <ac:chgData name="Arne Stockman" userId="1be3aaf4-e384-4a2e-9e35-3b5779941be6" providerId="ADAL" clId="{7C282664-3661-4385-B064-4831EF346100}" dt="2023-10-20T18:22:52.942" v="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0T18:28:42.591" v="257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 ord delAnim">
        <pc:chgData name="Arne Stockman" userId="1be3aaf4-e384-4a2e-9e35-3b5779941be6" providerId="ADAL" clId="{7C282664-3661-4385-B064-4831EF346100}" dt="2023-10-22T12:59:10.131" v="2415"/>
        <pc:sldMkLst>
          <pc:docMk/>
          <pc:sldMk cId="2509623431" sldId="344"/>
        </pc:sldMkLst>
        <pc:spChg chg="mod">
          <ac:chgData name="Arne Stockman" userId="1be3aaf4-e384-4a2e-9e35-3b5779941be6" providerId="ADAL" clId="{7C282664-3661-4385-B064-4831EF346100}" dt="2023-10-20T18:31:54.252" v="279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0T18:38:35.507" v="449" actId="6549"/>
          <ac:spMkLst>
            <pc:docMk/>
            <pc:sldMk cId="2509623431" sldId="344"/>
            <ac:spMk id="3" creationId="{8D6993DB-58B1-D158-9C90-B988B5CCE921}"/>
          </ac:spMkLst>
        </pc:spChg>
        <pc:spChg chg="mod">
          <ac:chgData name="Arne Stockman" userId="1be3aaf4-e384-4a2e-9e35-3b5779941be6" providerId="ADAL" clId="{7C282664-3661-4385-B064-4831EF346100}" dt="2023-10-20T18:34:37.218" v="363" actId="20577"/>
          <ac:spMkLst>
            <pc:docMk/>
            <pc:sldMk cId="2509623431" sldId="344"/>
            <ac:spMk id="4" creationId="{0533046A-4999-FC3C-05A3-8F8299299836}"/>
          </ac:spMkLst>
        </pc:spChg>
        <pc:spChg chg="mod">
          <ac:chgData name="Arne Stockman" userId="1be3aaf4-e384-4a2e-9e35-3b5779941be6" providerId="ADAL" clId="{7C282664-3661-4385-B064-4831EF346100}" dt="2023-10-20T18:33:20.530" v="324" actId="20577"/>
          <ac:spMkLst>
            <pc:docMk/>
            <pc:sldMk cId="2509623431" sldId="344"/>
            <ac:spMk id="10" creationId="{A1A165BA-34A6-A1F6-B8AB-96B8E90B62F4}"/>
          </ac:spMkLst>
        </pc:spChg>
        <pc:spChg chg="mod">
          <ac:chgData name="Arne Stockman" userId="1be3aaf4-e384-4a2e-9e35-3b5779941be6" providerId="ADAL" clId="{7C282664-3661-4385-B064-4831EF346100}" dt="2023-10-20T18:35:54.169" v="403" actId="20577"/>
          <ac:spMkLst>
            <pc:docMk/>
            <pc:sldMk cId="2509623431" sldId="344"/>
            <ac:spMk id="11" creationId="{B754443E-8CC2-E3C7-E5AA-2F42906158F3}"/>
          </ac:spMkLst>
        </pc:spChg>
        <pc:spChg chg="mod">
          <ac:chgData name="Arne Stockman" userId="1be3aaf4-e384-4a2e-9e35-3b5779941be6" providerId="ADAL" clId="{7C282664-3661-4385-B064-4831EF346100}" dt="2023-10-20T18:38:56.475" v="453" actId="20577"/>
          <ac:spMkLst>
            <pc:docMk/>
            <pc:sldMk cId="2509623431" sldId="344"/>
            <ac:spMk id="12" creationId="{BB543E31-1128-53C6-AD02-C78F47E36B2E}"/>
          </ac:spMkLst>
        </pc:spChg>
        <pc:spChg chg="del">
          <ac:chgData name="Arne Stockman" userId="1be3aaf4-e384-4a2e-9e35-3b5779941be6" providerId="ADAL" clId="{7C282664-3661-4385-B064-4831EF346100}" dt="2023-10-20T18:39:02.896" v="454" actId="478"/>
          <ac:spMkLst>
            <pc:docMk/>
            <pc:sldMk cId="2509623431" sldId="344"/>
            <ac:spMk id="13" creationId="{AA8BD15C-A5B8-DD6E-D82D-78EECEF7B9AD}"/>
          </ac:spMkLst>
        </pc:spChg>
        <pc:spChg chg="del">
          <ac:chgData name="Arne Stockman" userId="1be3aaf4-e384-4a2e-9e35-3b5779941be6" providerId="ADAL" clId="{7C282664-3661-4385-B064-4831EF346100}" dt="2023-10-20T18:39:05.985" v="455" actId="478"/>
          <ac:spMkLst>
            <pc:docMk/>
            <pc:sldMk cId="2509623431" sldId="344"/>
            <ac:spMk id="14" creationId="{C5A64482-F4AA-FC32-C14A-EE52B3C55909}"/>
          </ac:spMkLst>
        </pc:spChg>
      </pc:sldChg>
      <pc:sldChg chg="addSp delSp modSp mod delAnim modAnim">
        <pc:chgData name="Arne Stockman" userId="1be3aaf4-e384-4a2e-9e35-3b5779941be6" providerId="ADAL" clId="{7C282664-3661-4385-B064-4831EF346100}" dt="2023-10-23T14:59:50.515" v="2612"/>
        <pc:sldMkLst>
          <pc:docMk/>
          <pc:sldMk cId="1803112665" sldId="345"/>
        </pc:sldMkLst>
        <pc:spChg chg="mod">
          <ac:chgData name="Arne Stockman" userId="1be3aaf4-e384-4a2e-9e35-3b5779941be6" providerId="ADAL" clId="{7C282664-3661-4385-B064-4831EF346100}" dt="2023-10-23T14:59:17.956" v="2611" actId="20577"/>
          <ac:spMkLst>
            <pc:docMk/>
            <pc:sldMk cId="1803112665" sldId="345"/>
            <ac:spMk id="2" creationId="{F8611C18-BCFF-E758-43D1-2F8309A12765}"/>
          </ac:spMkLst>
        </pc:spChg>
        <pc:spChg chg="add del mod">
          <ac:chgData name="Arne Stockman" userId="1be3aaf4-e384-4a2e-9e35-3b5779941be6" providerId="ADAL" clId="{7C282664-3661-4385-B064-4831EF346100}" dt="2023-10-23T14:58:24.184" v="2600" actId="478"/>
          <ac:spMkLst>
            <pc:docMk/>
            <pc:sldMk cId="1803112665" sldId="345"/>
            <ac:spMk id="7" creationId="{1EA4F006-E870-5DF2-22EA-F1BE72049AC7}"/>
          </ac:spMkLst>
        </pc:spChg>
        <pc:spChg chg="mod">
          <ac:chgData name="Arne Stockman" userId="1be3aaf4-e384-4a2e-9e35-3b5779941be6" providerId="ADAL" clId="{7C282664-3661-4385-B064-4831EF346100}" dt="2023-10-23T14:59:13.616" v="2609" actId="1076"/>
          <ac:spMkLst>
            <pc:docMk/>
            <pc:sldMk cId="1803112665" sldId="345"/>
            <ac:spMk id="14" creationId="{F6B24E99-0AFC-E3CA-C0F2-F380B3028AA0}"/>
          </ac:spMkLst>
        </pc:spChg>
        <pc:picChg chg="add del mod">
          <ac:chgData name="Arne Stockman" userId="1be3aaf4-e384-4a2e-9e35-3b5779941be6" providerId="ADAL" clId="{7C282664-3661-4385-B064-4831EF346100}" dt="2023-10-23T14:58:02.082" v="2595" actId="478"/>
          <ac:picMkLst>
            <pc:docMk/>
            <pc:sldMk cId="1803112665" sldId="345"/>
            <ac:picMk id="4" creationId="{653854FA-26F2-48AF-8106-EB2B9F17456A}"/>
          </ac:picMkLst>
        </pc:picChg>
        <pc:picChg chg="add del mod">
          <ac:chgData name="Arne Stockman" userId="1be3aaf4-e384-4a2e-9e35-3b5779941be6" providerId="ADAL" clId="{7C282664-3661-4385-B064-4831EF346100}" dt="2023-10-21T17:42:41.546" v="685" actId="478"/>
          <ac:picMkLst>
            <pc:docMk/>
            <pc:sldMk cId="1803112665" sldId="345"/>
            <ac:picMk id="6" creationId="{C5B62C94-50E5-91DB-090A-C8442E99B9AD}"/>
          </ac:picMkLst>
        </pc:picChg>
        <pc:picChg chg="add del mod">
          <ac:chgData name="Arne Stockman" userId="1be3aaf4-e384-4a2e-9e35-3b5779941be6" providerId="ADAL" clId="{7C282664-3661-4385-B064-4831EF346100}" dt="2023-10-23T14:58:03.477" v="2596" actId="478"/>
          <ac:picMkLst>
            <pc:docMk/>
            <pc:sldMk cId="1803112665" sldId="345"/>
            <ac:picMk id="9" creationId="{C9F6B47A-FF51-2DA2-D5F4-4D1F40F3A0E5}"/>
          </ac:picMkLst>
        </pc:picChg>
      </pc:sldChg>
      <pc:sldChg chg="modSp mod ord">
        <pc:chgData name="Arne Stockman" userId="1be3aaf4-e384-4a2e-9e35-3b5779941be6" providerId="ADAL" clId="{7C282664-3661-4385-B064-4831EF346100}" dt="2023-10-22T12:59:44.659" v="2421"/>
        <pc:sldMkLst>
          <pc:docMk/>
          <pc:sldMk cId="890811313" sldId="350"/>
        </pc:sldMkLst>
        <pc:spChg chg="mod">
          <ac:chgData name="Arne Stockman" userId="1be3aaf4-e384-4a2e-9e35-3b5779941be6" providerId="ADAL" clId="{7C282664-3661-4385-B064-4831EF346100}" dt="2023-10-22T12:28:28.171" v="1841" actId="20577"/>
          <ac:spMkLst>
            <pc:docMk/>
            <pc:sldMk cId="890811313" sldId="350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7C282664-3661-4385-B064-4831EF346100}" dt="2023-10-22T11:48:05.407" v="920" actId="47"/>
        <pc:sldMkLst>
          <pc:docMk/>
          <pc:sldMk cId="3328485450" sldId="351"/>
        </pc:sldMkLst>
      </pc:sldChg>
      <pc:sldChg chg="del">
        <pc:chgData name="Arne Stockman" userId="1be3aaf4-e384-4a2e-9e35-3b5779941be6" providerId="ADAL" clId="{7C282664-3661-4385-B064-4831EF346100}" dt="2023-10-22T11:47:54.083" v="917" actId="47"/>
        <pc:sldMkLst>
          <pc:docMk/>
          <pc:sldMk cId="2073094872" sldId="352"/>
        </pc:sldMkLst>
      </pc:sldChg>
      <pc:sldChg chg="del">
        <pc:chgData name="Arne Stockman" userId="1be3aaf4-e384-4a2e-9e35-3b5779941be6" providerId="ADAL" clId="{7C282664-3661-4385-B064-4831EF346100}" dt="2023-10-22T11:48:09.660" v="921" actId="47"/>
        <pc:sldMkLst>
          <pc:docMk/>
          <pc:sldMk cId="2596246279" sldId="356"/>
        </pc:sldMkLst>
      </pc:sldChg>
      <pc:sldChg chg="del">
        <pc:chgData name="Arne Stockman" userId="1be3aaf4-e384-4a2e-9e35-3b5779941be6" providerId="ADAL" clId="{7C282664-3661-4385-B064-4831EF346100}" dt="2023-10-22T11:47:59.446" v="919" actId="47"/>
        <pc:sldMkLst>
          <pc:docMk/>
          <pc:sldMk cId="1867432719" sldId="357"/>
        </pc:sldMkLst>
      </pc:sldChg>
      <pc:sldChg chg="del">
        <pc:chgData name="Arne Stockman" userId="1be3aaf4-e384-4a2e-9e35-3b5779941be6" providerId="ADAL" clId="{7C282664-3661-4385-B064-4831EF346100}" dt="2023-10-22T11:47:56.261" v="918" actId="47"/>
        <pc:sldMkLst>
          <pc:docMk/>
          <pc:sldMk cId="1688763364" sldId="358"/>
        </pc:sldMkLst>
      </pc:sldChg>
      <pc:sldChg chg="del">
        <pc:chgData name="Arne Stockman" userId="1be3aaf4-e384-4a2e-9e35-3b5779941be6" providerId="ADAL" clId="{7C282664-3661-4385-B064-4831EF346100}" dt="2023-10-22T11:47:52.443" v="916" actId="47"/>
        <pc:sldMkLst>
          <pc:docMk/>
          <pc:sldMk cId="600909316" sldId="359"/>
        </pc:sldMkLst>
      </pc:sldChg>
      <pc:sldChg chg="del">
        <pc:chgData name="Arne Stockman" userId="1be3aaf4-e384-4a2e-9e35-3b5779941be6" providerId="ADAL" clId="{7C282664-3661-4385-B064-4831EF346100}" dt="2023-10-22T11:47:47.388" v="914" actId="47"/>
        <pc:sldMkLst>
          <pc:docMk/>
          <pc:sldMk cId="498670195" sldId="360"/>
        </pc:sldMkLst>
      </pc:sldChg>
      <pc:sldChg chg="del">
        <pc:chgData name="Arne Stockman" userId="1be3aaf4-e384-4a2e-9e35-3b5779941be6" providerId="ADAL" clId="{7C282664-3661-4385-B064-4831EF346100}" dt="2023-10-22T11:47:49.492" v="915" actId="47"/>
        <pc:sldMkLst>
          <pc:docMk/>
          <pc:sldMk cId="1141071376" sldId="361"/>
        </pc:sldMkLst>
      </pc:sldChg>
      <pc:sldChg chg="modSp mod">
        <pc:chgData name="Arne Stockman" userId="1be3aaf4-e384-4a2e-9e35-3b5779941be6" providerId="ADAL" clId="{7C282664-3661-4385-B064-4831EF346100}" dt="2023-10-23T15:05:00.969" v="2712" actId="20577"/>
        <pc:sldMkLst>
          <pc:docMk/>
          <pc:sldMk cId="3095198496" sldId="362"/>
        </pc:sldMkLst>
        <pc:spChg chg="mod">
          <ac:chgData name="Arne Stockman" userId="1be3aaf4-e384-4a2e-9e35-3b5779941be6" providerId="ADAL" clId="{7C282664-3661-4385-B064-4831EF346100}" dt="2023-10-23T15:04:18.676" v="2631" actId="20577"/>
          <ac:spMkLst>
            <pc:docMk/>
            <pc:sldMk cId="3095198496" sldId="362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3T15:05:00.969" v="2712" actId="20577"/>
          <ac:spMkLst>
            <pc:docMk/>
            <pc:sldMk cId="3095198496" sldId="362"/>
            <ac:spMk id="5" creationId="{956E4D01-4EA8-B0C3-5A95-26D3A0EAF73B}"/>
          </ac:spMkLst>
        </pc:spChg>
      </pc:sldChg>
      <pc:sldChg chg="addSp delSp modSp add mod">
        <pc:chgData name="Arne Stockman" userId="1be3aaf4-e384-4a2e-9e35-3b5779941be6" providerId="ADAL" clId="{7C282664-3661-4385-B064-4831EF346100}" dt="2023-10-22T11:41:56.149" v="913" actId="20577"/>
        <pc:sldMkLst>
          <pc:docMk/>
          <pc:sldMk cId="3741623910" sldId="363"/>
        </pc:sldMkLst>
        <pc:spChg chg="mod">
          <ac:chgData name="Arne Stockman" userId="1be3aaf4-e384-4a2e-9e35-3b5779941be6" providerId="ADAL" clId="{7C282664-3661-4385-B064-4831EF346100}" dt="2023-10-22T11:41:56.149" v="913" actId="20577"/>
          <ac:spMkLst>
            <pc:docMk/>
            <pc:sldMk cId="3741623910" sldId="363"/>
            <ac:spMk id="7" creationId="{1EA4F006-E870-5DF2-22EA-F1BE72049AC7}"/>
          </ac:spMkLst>
        </pc:spChg>
        <pc:spChg chg="mod">
          <ac:chgData name="Arne Stockman" userId="1be3aaf4-e384-4a2e-9e35-3b5779941be6" providerId="ADAL" clId="{7C282664-3661-4385-B064-4831EF346100}" dt="2023-10-21T17:46:06.985" v="786" actId="20577"/>
          <ac:spMkLst>
            <pc:docMk/>
            <pc:sldMk cId="3741623910" sldId="363"/>
            <ac:spMk id="14" creationId="{F6B24E99-0AFC-E3CA-C0F2-F380B3028AA0}"/>
          </ac:spMkLst>
        </pc:spChg>
        <pc:picChg chg="del">
          <ac:chgData name="Arne Stockman" userId="1be3aaf4-e384-4a2e-9e35-3b5779941be6" providerId="ADAL" clId="{7C282664-3661-4385-B064-4831EF346100}" dt="2023-10-21T17:44:30.635" v="690" actId="478"/>
          <ac:picMkLst>
            <pc:docMk/>
            <pc:sldMk cId="3741623910" sldId="363"/>
            <ac:picMk id="4" creationId="{653854FA-26F2-48AF-8106-EB2B9F17456A}"/>
          </ac:picMkLst>
        </pc:picChg>
        <pc:picChg chg="add mod">
          <ac:chgData name="Arne Stockman" userId="1be3aaf4-e384-4a2e-9e35-3b5779941be6" providerId="ADAL" clId="{7C282664-3661-4385-B064-4831EF346100}" dt="2023-10-21T17:44:34.242" v="691" actId="1076"/>
          <ac:picMkLst>
            <pc:docMk/>
            <pc:sldMk cId="3741623910" sldId="363"/>
            <ac:picMk id="5" creationId="{B9FD30F7-3DA7-D4DB-8B99-9048AA0316D6}"/>
          </ac:picMkLst>
        </pc:picChg>
        <pc:picChg chg="add mod">
          <ac:chgData name="Arne Stockman" userId="1be3aaf4-e384-4a2e-9e35-3b5779941be6" providerId="ADAL" clId="{7C282664-3661-4385-B064-4831EF346100}" dt="2023-10-21T17:50:06.502" v="789" actId="1076"/>
          <ac:picMkLst>
            <pc:docMk/>
            <pc:sldMk cId="3741623910" sldId="363"/>
            <ac:picMk id="8" creationId="{9C7D600E-0E98-F34B-92DA-CEC273A862C0}"/>
          </ac:picMkLst>
        </pc:picChg>
        <pc:picChg chg="del">
          <ac:chgData name="Arne Stockman" userId="1be3aaf4-e384-4a2e-9e35-3b5779941be6" providerId="ADAL" clId="{7C282664-3661-4385-B064-4831EF346100}" dt="2023-10-21T17:49:59.802" v="787" actId="478"/>
          <ac:picMkLst>
            <pc:docMk/>
            <pc:sldMk cId="3741623910" sldId="363"/>
            <ac:picMk id="9" creationId="{C9F6B47A-FF51-2DA2-D5F4-4D1F40F3A0E5}"/>
          </ac:picMkLst>
        </pc:picChg>
      </pc:sldChg>
      <pc:sldChg chg="addSp delSp modSp add mod modAnim">
        <pc:chgData name="Arne Stockman" userId="1be3aaf4-e384-4a2e-9e35-3b5779941be6" providerId="ADAL" clId="{7C282664-3661-4385-B064-4831EF346100}" dt="2023-10-22T12:10:48.676" v="1516" actId="1076"/>
        <pc:sldMkLst>
          <pc:docMk/>
          <pc:sldMk cId="2721141191" sldId="364"/>
        </pc:sldMkLst>
        <pc:spChg chg="mod">
          <ac:chgData name="Arne Stockman" userId="1be3aaf4-e384-4a2e-9e35-3b5779941be6" providerId="ADAL" clId="{7C282664-3661-4385-B064-4831EF346100}" dt="2023-10-22T12:07:01.281" v="1263" actId="1076"/>
          <ac:spMkLst>
            <pc:docMk/>
            <pc:sldMk cId="2721141191" sldId="364"/>
            <ac:spMk id="7" creationId="{1EA4F006-E870-5DF2-22EA-F1BE72049AC7}"/>
          </ac:spMkLst>
        </pc:spChg>
        <pc:spChg chg="add mod">
          <ac:chgData name="Arne Stockman" userId="1be3aaf4-e384-4a2e-9e35-3b5779941be6" providerId="ADAL" clId="{7C282664-3661-4385-B064-4831EF346100}" dt="2023-10-22T12:10:19.882" v="1515" actId="20577"/>
          <ac:spMkLst>
            <pc:docMk/>
            <pc:sldMk cId="2721141191" sldId="364"/>
            <ac:spMk id="10" creationId="{B0D8203C-5F4A-A605-BCC8-436B9D873872}"/>
          </ac:spMkLst>
        </pc:spChg>
        <pc:spChg chg="mod">
          <ac:chgData name="Arne Stockman" userId="1be3aaf4-e384-4a2e-9e35-3b5779941be6" providerId="ADAL" clId="{7C282664-3661-4385-B064-4831EF346100}" dt="2023-10-22T12:02:06.939" v="1218" actId="20577"/>
          <ac:spMkLst>
            <pc:docMk/>
            <pc:sldMk cId="2721141191" sldId="364"/>
            <ac:spMk id="14" creationId="{F6B24E99-0AFC-E3CA-C0F2-F380B3028AA0}"/>
          </ac:spMkLst>
        </pc:spChg>
        <pc:spChg chg="del">
          <ac:chgData name="Arne Stockman" userId="1be3aaf4-e384-4a2e-9e35-3b5779941be6" providerId="ADAL" clId="{7C282664-3661-4385-B064-4831EF346100}" dt="2023-10-22T12:06:02.623" v="1222" actId="478"/>
          <ac:spMkLst>
            <pc:docMk/>
            <pc:sldMk cId="2721141191" sldId="364"/>
            <ac:spMk id="21" creationId="{2FA2BE8F-C6E0-B6B8-11DA-EE4933F5FBFC}"/>
          </ac:spMkLst>
        </pc:spChg>
        <pc:picChg chg="add mod">
          <ac:chgData name="Arne Stockman" userId="1be3aaf4-e384-4a2e-9e35-3b5779941be6" providerId="ADAL" clId="{7C282664-3661-4385-B064-4831EF346100}" dt="2023-10-22T11:58:33.392" v="925" actId="1076"/>
          <ac:picMkLst>
            <pc:docMk/>
            <pc:sldMk cId="2721141191" sldId="364"/>
            <ac:picMk id="4" creationId="{9609FED7-E627-62A7-1AD3-458F609892D4}"/>
          </ac:picMkLst>
        </pc:picChg>
        <pc:picChg chg="del">
          <ac:chgData name="Arne Stockman" userId="1be3aaf4-e384-4a2e-9e35-3b5779941be6" providerId="ADAL" clId="{7C282664-3661-4385-B064-4831EF346100}" dt="2023-10-22T11:58:23.455" v="923" actId="478"/>
          <ac:picMkLst>
            <pc:docMk/>
            <pc:sldMk cId="2721141191" sldId="364"/>
            <ac:picMk id="5" creationId="{B9FD30F7-3DA7-D4DB-8B99-9048AA0316D6}"/>
          </ac:picMkLst>
        </pc:picChg>
        <pc:picChg chg="del mod">
          <ac:chgData name="Arne Stockman" userId="1be3aaf4-e384-4a2e-9e35-3b5779941be6" providerId="ADAL" clId="{7C282664-3661-4385-B064-4831EF346100}" dt="2023-10-22T12:03:49.726" v="1221" actId="478"/>
          <ac:picMkLst>
            <pc:docMk/>
            <pc:sldMk cId="2721141191" sldId="364"/>
            <ac:picMk id="8" creationId="{9C7D600E-0E98-F34B-92DA-CEC273A862C0}"/>
          </ac:picMkLst>
        </pc:picChg>
        <pc:picChg chg="add mod">
          <ac:chgData name="Arne Stockman" userId="1be3aaf4-e384-4a2e-9e35-3b5779941be6" providerId="ADAL" clId="{7C282664-3661-4385-B064-4831EF346100}" dt="2023-10-22T12:10:48.676" v="1516" actId="1076"/>
          <ac:picMkLst>
            <pc:docMk/>
            <pc:sldMk cId="2721141191" sldId="364"/>
            <ac:picMk id="9" creationId="{B1E54A77-E572-7A5B-AE0F-7C3913DFE739}"/>
          </ac:picMkLst>
        </pc:picChg>
      </pc:sldChg>
      <pc:sldChg chg="new del">
        <pc:chgData name="Arne Stockman" userId="1be3aaf4-e384-4a2e-9e35-3b5779941be6" providerId="ADAL" clId="{7C282664-3661-4385-B064-4831EF346100}" dt="2023-10-23T15:04:00.697" v="2614" actId="47"/>
        <pc:sldMkLst>
          <pc:docMk/>
          <pc:sldMk cId="4136319038" sldId="365"/>
        </pc:sldMkLst>
      </pc:sldChg>
      <pc:sldChg chg="addSp delSp modSp add mod delAnim">
        <pc:chgData name="Arne Stockman" userId="1be3aaf4-e384-4a2e-9e35-3b5779941be6" providerId="ADAL" clId="{7C282664-3661-4385-B064-4831EF346100}" dt="2023-10-22T12:25:35.043" v="1835" actId="1076"/>
        <pc:sldMkLst>
          <pc:docMk/>
          <pc:sldMk cId="461434972" sldId="366"/>
        </pc:sldMkLst>
        <pc:spChg chg="mod">
          <ac:chgData name="Arne Stockman" userId="1be3aaf4-e384-4a2e-9e35-3b5779941be6" providerId="ADAL" clId="{7C282664-3661-4385-B064-4831EF346100}" dt="2023-10-22T12:25:35.043" v="1835" actId="1076"/>
          <ac:spMkLst>
            <pc:docMk/>
            <pc:sldMk cId="461434972" sldId="366"/>
            <ac:spMk id="7" creationId="{1EA4F006-E870-5DF2-22EA-F1BE72049AC7}"/>
          </ac:spMkLst>
        </pc:spChg>
        <pc:spChg chg="del mod">
          <ac:chgData name="Arne Stockman" userId="1be3aaf4-e384-4a2e-9e35-3b5779941be6" providerId="ADAL" clId="{7C282664-3661-4385-B064-4831EF346100}" dt="2023-10-22T12:24:21.030" v="1771" actId="478"/>
          <ac:spMkLst>
            <pc:docMk/>
            <pc:sldMk cId="461434972" sldId="366"/>
            <ac:spMk id="10" creationId="{B0D8203C-5F4A-A605-BCC8-436B9D873872}"/>
          </ac:spMkLst>
        </pc:spChg>
        <pc:spChg chg="mod">
          <ac:chgData name="Arne Stockman" userId="1be3aaf4-e384-4a2e-9e35-3b5779941be6" providerId="ADAL" clId="{7C282664-3661-4385-B064-4831EF346100}" dt="2023-10-22T12:20:48.042" v="1766" actId="20577"/>
          <ac:spMkLst>
            <pc:docMk/>
            <pc:sldMk cId="461434972" sldId="366"/>
            <ac:spMk id="14" creationId="{F6B24E99-0AFC-E3CA-C0F2-F380B3028AA0}"/>
          </ac:spMkLst>
        </pc:spChg>
        <pc:picChg chg="del">
          <ac:chgData name="Arne Stockman" userId="1be3aaf4-e384-4a2e-9e35-3b5779941be6" providerId="ADAL" clId="{7C282664-3661-4385-B064-4831EF346100}" dt="2023-10-22T12:16:57.916" v="1520" actId="478"/>
          <ac:picMkLst>
            <pc:docMk/>
            <pc:sldMk cId="461434972" sldId="366"/>
            <ac:picMk id="4" creationId="{9609FED7-E627-62A7-1AD3-458F609892D4}"/>
          </ac:picMkLst>
        </pc:picChg>
        <pc:picChg chg="add del mod">
          <ac:chgData name="Arne Stockman" userId="1be3aaf4-e384-4a2e-9e35-3b5779941be6" providerId="ADAL" clId="{7C282664-3661-4385-B064-4831EF346100}" dt="2023-10-22T12:17:14.802" v="1522" actId="478"/>
          <ac:picMkLst>
            <pc:docMk/>
            <pc:sldMk cId="461434972" sldId="366"/>
            <ac:picMk id="5" creationId="{41492E5D-33D5-24AA-53B9-BB7F9D790282}"/>
          </ac:picMkLst>
        </pc:picChg>
        <pc:picChg chg="add mod">
          <ac:chgData name="Arne Stockman" userId="1be3aaf4-e384-4a2e-9e35-3b5779941be6" providerId="ADAL" clId="{7C282664-3661-4385-B064-4831EF346100}" dt="2023-10-22T12:17:37.064" v="1524" actId="1076"/>
          <ac:picMkLst>
            <pc:docMk/>
            <pc:sldMk cId="461434972" sldId="366"/>
            <ac:picMk id="8" creationId="{72CE9A57-3FC5-BDBE-E9F0-CAA5ADB8624D}"/>
          </ac:picMkLst>
        </pc:picChg>
        <pc:picChg chg="del">
          <ac:chgData name="Arne Stockman" userId="1be3aaf4-e384-4a2e-9e35-3b5779941be6" providerId="ADAL" clId="{7C282664-3661-4385-B064-4831EF346100}" dt="2023-10-22T12:24:06.580" v="1767" actId="478"/>
          <ac:picMkLst>
            <pc:docMk/>
            <pc:sldMk cId="461434972" sldId="366"/>
            <ac:picMk id="9" creationId="{B1E54A77-E572-7A5B-AE0F-7C3913DFE739}"/>
          </ac:picMkLst>
        </pc:picChg>
        <pc:picChg chg="add mod">
          <ac:chgData name="Arne Stockman" userId="1be3aaf4-e384-4a2e-9e35-3b5779941be6" providerId="ADAL" clId="{7C282664-3661-4385-B064-4831EF346100}" dt="2023-10-22T12:24:11.540" v="1769" actId="1076"/>
          <ac:picMkLst>
            <pc:docMk/>
            <pc:sldMk cId="461434972" sldId="366"/>
            <ac:picMk id="12" creationId="{C53BD79A-05A5-9775-5544-DB095D510012}"/>
          </ac:picMkLst>
        </pc:picChg>
      </pc:sldChg>
      <pc:sldChg chg="addSp modSp add mod">
        <pc:chgData name="Arne Stockman" userId="1be3aaf4-e384-4a2e-9e35-3b5779941be6" providerId="ADAL" clId="{7C282664-3661-4385-B064-4831EF346100}" dt="2023-10-23T15:02:13.131" v="2613" actId="20577"/>
        <pc:sldMkLst>
          <pc:docMk/>
          <pc:sldMk cId="2043597598" sldId="367"/>
        </pc:sldMkLst>
        <pc:spChg chg="mod">
          <ac:chgData name="Arne Stockman" userId="1be3aaf4-e384-4a2e-9e35-3b5779941be6" providerId="ADAL" clId="{7C282664-3661-4385-B064-4831EF346100}" dt="2023-10-22T12:40:09.648" v="2168" actId="1076"/>
          <ac:spMkLst>
            <pc:docMk/>
            <pc:sldMk cId="2043597598" sldId="367"/>
            <ac:spMk id="2" creationId="{F8611C18-BCFF-E758-43D1-2F8309A12765}"/>
          </ac:spMkLst>
        </pc:spChg>
        <pc:spChg chg="mod">
          <ac:chgData name="Arne Stockman" userId="1be3aaf4-e384-4a2e-9e35-3b5779941be6" providerId="ADAL" clId="{7C282664-3661-4385-B064-4831EF346100}" dt="2023-10-22T12:34:26.496" v="2026" actId="14100"/>
          <ac:spMkLst>
            <pc:docMk/>
            <pc:sldMk cId="2043597598" sldId="367"/>
            <ac:spMk id="3" creationId="{8D6993DB-58B1-D158-9C90-B988B5CCE921}"/>
          </ac:spMkLst>
        </pc:spChg>
        <pc:spChg chg="add mod">
          <ac:chgData name="Arne Stockman" userId="1be3aaf4-e384-4a2e-9e35-3b5779941be6" providerId="ADAL" clId="{7C282664-3661-4385-B064-4831EF346100}" dt="2023-10-22T12:36:22.634" v="2165" actId="20577"/>
          <ac:spMkLst>
            <pc:docMk/>
            <pc:sldMk cId="2043597598" sldId="367"/>
            <ac:spMk id="4" creationId="{7840BDC0-AC15-3FA1-69E7-B9319C55CE92}"/>
          </ac:spMkLst>
        </pc:spChg>
        <pc:spChg chg="add mod">
          <ac:chgData name="Arne Stockman" userId="1be3aaf4-e384-4a2e-9e35-3b5779941be6" providerId="ADAL" clId="{7C282664-3661-4385-B064-4831EF346100}" dt="2023-10-23T15:02:13.131" v="2613" actId="20577"/>
          <ac:spMkLst>
            <pc:docMk/>
            <pc:sldMk cId="2043597598" sldId="367"/>
            <ac:spMk id="5" creationId="{E1AF2238-9F0B-3848-C470-5AE793D4AD11}"/>
          </ac:spMkLst>
        </pc:spChg>
      </pc:sldChg>
      <pc:sldChg chg="addSp delSp modSp add mod modAnim">
        <pc:chgData name="Arne Stockman" userId="1be3aaf4-e384-4a2e-9e35-3b5779941be6" providerId="ADAL" clId="{7C282664-3661-4385-B064-4831EF346100}" dt="2023-10-22T14:25:04.447" v="2489"/>
        <pc:sldMkLst>
          <pc:docMk/>
          <pc:sldMk cId="1676035047" sldId="368"/>
        </pc:sldMkLst>
        <pc:spChg chg="mod">
          <ac:chgData name="Arne Stockman" userId="1be3aaf4-e384-4a2e-9e35-3b5779941be6" providerId="ADAL" clId="{7C282664-3661-4385-B064-4831EF346100}" dt="2023-10-22T14:24:26.453" v="2476" actId="20577"/>
          <ac:spMkLst>
            <pc:docMk/>
            <pc:sldMk cId="1676035047" sldId="368"/>
            <ac:spMk id="11" creationId="{B9738B36-67ED-4725-782D-62194FA0E460}"/>
          </ac:spMkLst>
        </pc:spChg>
        <pc:spChg chg="mod">
          <ac:chgData name="Arne Stockman" userId="1be3aaf4-e384-4a2e-9e35-3b5779941be6" providerId="ADAL" clId="{7C282664-3661-4385-B064-4831EF346100}" dt="2023-10-22T14:24:43.792" v="2487" actId="14100"/>
          <ac:spMkLst>
            <pc:docMk/>
            <pc:sldMk cId="1676035047" sldId="368"/>
            <ac:spMk id="12" creationId="{6EF8E425-9F7E-5BDA-9208-25405204F1A2}"/>
          </ac:spMkLst>
        </pc:spChg>
        <pc:spChg chg="mod">
          <ac:chgData name="Arne Stockman" userId="1be3aaf4-e384-4a2e-9e35-3b5779941be6" providerId="ADAL" clId="{7C282664-3661-4385-B064-4831EF346100}" dt="2023-10-22T14:24:09.611" v="2467" actId="20577"/>
          <ac:spMkLst>
            <pc:docMk/>
            <pc:sldMk cId="1676035047" sldId="368"/>
            <ac:spMk id="16" creationId="{55C21EA3-F1A6-8605-1D5C-21EBE0BBC246}"/>
          </ac:spMkLst>
        </pc:spChg>
        <pc:picChg chg="add mod">
          <ac:chgData name="Arne Stockman" userId="1be3aaf4-e384-4a2e-9e35-3b5779941be6" providerId="ADAL" clId="{7C282664-3661-4385-B064-4831EF346100}" dt="2023-10-22T14:24:00.939" v="2459" actId="1076"/>
          <ac:picMkLst>
            <pc:docMk/>
            <pc:sldMk cId="1676035047" sldId="368"/>
            <ac:picMk id="3" creationId="{6845CE88-8B22-BF1D-4E23-2BDE16B3773C}"/>
          </ac:picMkLst>
        </pc:picChg>
        <pc:picChg chg="del">
          <ac:chgData name="Arne Stockman" userId="1be3aaf4-e384-4a2e-9e35-3b5779941be6" providerId="ADAL" clId="{7C282664-3661-4385-B064-4831EF346100}" dt="2023-10-22T14:23:58.579" v="2458" actId="478"/>
          <ac:picMkLst>
            <pc:docMk/>
            <pc:sldMk cId="1676035047" sldId="368"/>
            <ac:picMk id="18" creationId="{03F3F5E4-3EEF-DB80-FDC8-BFA5C77BCB7F}"/>
          </ac:picMkLst>
        </pc:picChg>
      </pc:sldChg>
      <pc:sldChg chg="addSp delSp modSp add mod modAnim">
        <pc:chgData name="Arne Stockman" userId="1be3aaf4-e384-4a2e-9e35-3b5779941be6" providerId="ADAL" clId="{7C282664-3661-4385-B064-4831EF346100}" dt="2023-10-22T15:08:45.484" v="2569"/>
        <pc:sldMkLst>
          <pc:docMk/>
          <pc:sldMk cId="3782831906" sldId="369"/>
        </pc:sldMkLst>
        <pc:spChg chg="mod">
          <ac:chgData name="Arne Stockman" userId="1be3aaf4-e384-4a2e-9e35-3b5779941be6" providerId="ADAL" clId="{7C282664-3661-4385-B064-4831EF346100}" dt="2023-10-22T15:08:29.944" v="2560" actId="20577"/>
          <ac:spMkLst>
            <pc:docMk/>
            <pc:sldMk cId="3782831906" sldId="369"/>
            <ac:spMk id="8" creationId="{52342F8A-6A4C-21BE-A836-F4EDA1752ED6}"/>
          </ac:spMkLst>
        </pc:spChg>
        <pc:spChg chg="mod">
          <ac:chgData name="Arne Stockman" userId="1be3aaf4-e384-4a2e-9e35-3b5779941be6" providerId="ADAL" clId="{7C282664-3661-4385-B064-4831EF346100}" dt="2023-10-22T15:06:59.481" v="2501" actId="20577"/>
          <ac:spMkLst>
            <pc:docMk/>
            <pc:sldMk cId="3782831906" sldId="369"/>
            <ac:spMk id="9" creationId="{CC962B4C-262C-DC62-1DFB-604A2F5723B2}"/>
          </ac:spMkLst>
        </pc:spChg>
        <pc:spChg chg="mod">
          <ac:chgData name="Arne Stockman" userId="1be3aaf4-e384-4a2e-9e35-3b5779941be6" providerId="ADAL" clId="{7C282664-3661-4385-B064-4831EF346100}" dt="2023-10-22T15:07:19.063" v="2505" actId="20577"/>
          <ac:spMkLst>
            <pc:docMk/>
            <pc:sldMk cId="3782831906" sldId="369"/>
            <ac:spMk id="10" creationId="{D94A8971-4BA2-152E-9848-52183BE74430}"/>
          </ac:spMkLst>
        </pc:spChg>
        <pc:spChg chg="mod">
          <ac:chgData name="Arne Stockman" userId="1be3aaf4-e384-4a2e-9e35-3b5779941be6" providerId="ADAL" clId="{7C282664-3661-4385-B064-4831EF346100}" dt="2023-10-22T15:07:35.826" v="2515" actId="14100"/>
          <ac:spMkLst>
            <pc:docMk/>
            <pc:sldMk cId="3782831906" sldId="369"/>
            <ac:spMk id="13" creationId="{AA657DDA-2705-5FAB-D8BE-729033E71D4C}"/>
          </ac:spMkLst>
        </pc:spChg>
        <pc:spChg chg="mod">
          <ac:chgData name="Arne Stockman" userId="1be3aaf4-e384-4a2e-9e35-3b5779941be6" providerId="ADAL" clId="{7C282664-3661-4385-B064-4831EF346100}" dt="2023-10-22T15:07:44.179" v="2524" actId="20577"/>
          <ac:spMkLst>
            <pc:docMk/>
            <pc:sldMk cId="3782831906" sldId="369"/>
            <ac:spMk id="14" creationId="{60DD0FDF-A66E-CE68-E891-783781A2C1D8}"/>
          </ac:spMkLst>
        </pc:spChg>
        <pc:spChg chg="mod">
          <ac:chgData name="Arne Stockman" userId="1be3aaf4-e384-4a2e-9e35-3b5779941be6" providerId="ADAL" clId="{7C282664-3661-4385-B064-4831EF346100}" dt="2023-10-22T15:08:01.221" v="2535" actId="14100"/>
          <ac:spMkLst>
            <pc:docMk/>
            <pc:sldMk cId="3782831906" sldId="369"/>
            <ac:spMk id="15" creationId="{85A602E5-7D8F-200C-AFB1-CE59D32FD83C}"/>
          </ac:spMkLst>
        </pc:spChg>
        <pc:spChg chg="mod">
          <ac:chgData name="Arne Stockman" userId="1be3aaf4-e384-4a2e-9e35-3b5779941be6" providerId="ADAL" clId="{7C282664-3661-4385-B064-4831EF346100}" dt="2023-10-22T15:08:08.798" v="2543" actId="20577"/>
          <ac:spMkLst>
            <pc:docMk/>
            <pc:sldMk cId="3782831906" sldId="369"/>
            <ac:spMk id="16" creationId="{55C21EA3-F1A6-8605-1D5C-21EBE0BBC246}"/>
          </ac:spMkLst>
        </pc:spChg>
        <pc:spChg chg="mod">
          <ac:chgData name="Arne Stockman" userId="1be3aaf4-e384-4a2e-9e35-3b5779941be6" providerId="ADAL" clId="{7C282664-3661-4385-B064-4831EF346100}" dt="2023-10-22T15:08:18.131" v="2551" actId="20577"/>
          <ac:spMkLst>
            <pc:docMk/>
            <pc:sldMk cId="3782831906" sldId="369"/>
            <ac:spMk id="17" creationId="{112414EF-C769-3697-3AB9-4D50C448C9F9}"/>
          </ac:spMkLst>
        </pc:spChg>
        <pc:picChg chg="del">
          <ac:chgData name="Arne Stockman" userId="1be3aaf4-e384-4a2e-9e35-3b5779941be6" providerId="ADAL" clId="{7C282664-3661-4385-B064-4831EF346100}" dt="2023-10-22T15:06:46.485" v="2492" actId="478"/>
          <ac:picMkLst>
            <pc:docMk/>
            <pc:sldMk cId="3782831906" sldId="369"/>
            <ac:picMk id="3" creationId="{6845CE88-8B22-BF1D-4E23-2BDE16B3773C}"/>
          </ac:picMkLst>
        </pc:picChg>
        <pc:picChg chg="add mod">
          <ac:chgData name="Arne Stockman" userId="1be3aaf4-e384-4a2e-9e35-3b5779941be6" providerId="ADAL" clId="{7C282664-3661-4385-B064-4831EF346100}" dt="2023-10-22T15:06:50.183" v="2493" actId="1076"/>
          <ac:picMkLst>
            <pc:docMk/>
            <pc:sldMk cId="3782831906" sldId="369"/>
            <ac:picMk id="4" creationId="{7BD94EEE-BD15-6A65-92D6-47A2F0DC3626}"/>
          </ac:picMkLst>
        </pc:picChg>
      </pc:sldChg>
      <pc:sldChg chg="add">
        <pc:chgData name="Arne Stockman" userId="1be3aaf4-e384-4a2e-9e35-3b5779941be6" providerId="ADAL" clId="{7C282664-3661-4385-B064-4831EF346100}" dt="2023-10-23T14:55:42.996" v="2572" actId="2890"/>
        <pc:sldMkLst>
          <pc:docMk/>
          <pc:sldMk cId="902650711" sldId="370"/>
        </pc:sldMkLst>
      </pc:sldChg>
    </pc:docChg>
  </pc:docChgLst>
  <pc:docChgLst>
    <pc:chgData name="Arne Stockman" userId="1be3aaf4-e384-4a2e-9e35-3b5779941be6" providerId="ADAL" clId="{E26593DA-1801-4A67-9104-4A914CDB7FDE}"/>
    <pc:docChg chg="undo custSel addSld delSld modSld sldOrd modSection">
      <pc:chgData name="Arne Stockman" userId="1be3aaf4-e384-4a2e-9e35-3b5779941be6" providerId="ADAL" clId="{E26593DA-1801-4A67-9104-4A914CDB7FDE}" dt="2023-09-04T10:52:25.557" v="5712" actId="20577"/>
      <pc:docMkLst>
        <pc:docMk/>
      </pc:docMkLst>
      <pc:sldChg chg="modSp mod">
        <pc:chgData name="Arne Stockman" userId="1be3aaf4-e384-4a2e-9e35-3b5779941be6" providerId="ADAL" clId="{E26593DA-1801-4A67-9104-4A914CDB7FDE}" dt="2023-09-02T11:49:11.121" v="115" actId="20577"/>
        <pc:sldMkLst>
          <pc:docMk/>
          <pc:sldMk cId="3356081429" sldId="256"/>
        </pc:sldMkLst>
        <pc:spChg chg="mod">
          <ac:chgData name="Arne Stockman" userId="1be3aaf4-e384-4a2e-9e35-3b5779941be6" providerId="ADAL" clId="{E26593DA-1801-4A67-9104-4A914CDB7FDE}" dt="2023-09-02T11:48:16.429" v="34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E26593DA-1801-4A67-9104-4A914CDB7FDE}" dt="2023-09-02T11:49:11.121" v="115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mod delAnim">
        <pc:chgData name="Arne Stockman" userId="1be3aaf4-e384-4a2e-9e35-3b5779941be6" providerId="ADAL" clId="{E26593DA-1801-4A67-9104-4A914CDB7FDE}" dt="2023-09-04T08:52:18.662" v="4222" actId="20577"/>
        <pc:sldMkLst>
          <pc:docMk/>
          <pc:sldMk cId="3334363413" sldId="265"/>
        </pc:sldMkLst>
        <pc:spChg chg="del">
          <ac:chgData name="Arne Stockman" userId="1be3aaf4-e384-4a2e-9e35-3b5779941be6" providerId="ADAL" clId="{E26593DA-1801-4A67-9104-4A914CDB7FDE}" dt="2023-09-02T14:09:02.579" v="3173" actId="478"/>
          <ac:spMkLst>
            <pc:docMk/>
            <pc:sldMk cId="3334363413" sldId="265"/>
            <ac:spMk id="2" creationId="{82B69BE2-095D-6DFA-044E-BC566175BC50}"/>
          </ac:spMkLst>
        </pc:spChg>
        <pc:spChg chg="del mod">
          <ac:chgData name="Arne Stockman" userId="1be3aaf4-e384-4a2e-9e35-3b5779941be6" providerId="ADAL" clId="{E26593DA-1801-4A67-9104-4A914CDB7FDE}" dt="2023-09-02T14:08:59.669" v="3172" actId="478"/>
          <ac:spMkLst>
            <pc:docMk/>
            <pc:sldMk cId="3334363413" sldId="265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2T14:08:54.857" v="3170" actId="478"/>
          <ac:spMkLst>
            <pc:docMk/>
            <pc:sldMk cId="3334363413" sldId="265"/>
            <ac:spMk id="4" creationId="{3EB2491F-48EC-4A11-A729-443FB37B05FE}"/>
          </ac:spMkLst>
        </pc:spChg>
        <pc:spChg chg="add mod">
          <ac:chgData name="Arne Stockman" userId="1be3aaf4-e384-4a2e-9e35-3b5779941be6" providerId="ADAL" clId="{E26593DA-1801-4A67-9104-4A914CDB7FDE}" dt="2023-09-02T14:10:37.715" v="3194" actId="20577"/>
          <ac:spMkLst>
            <pc:docMk/>
            <pc:sldMk cId="3334363413" sldId="265"/>
            <ac:spMk id="5" creationId="{2F02921D-3A7D-0C68-2E30-A429CCDBE31E}"/>
          </ac:spMkLst>
        </pc:spChg>
        <pc:spChg chg="add del mod">
          <ac:chgData name="Arne Stockman" userId="1be3aaf4-e384-4a2e-9e35-3b5779941be6" providerId="ADAL" clId="{E26593DA-1801-4A67-9104-4A914CDB7FDE}" dt="2023-09-02T14:10:52.679" v="3196"/>
          <ac:spMkLst>
            <pc:docMk/>
            <pc:sldMk cId="3334363413" sldId="265"/>
            <ac:spMk id="6" creationId="{EC5C2400-8F71-51E1-C2AA-2BE79C311FAE}"/>
          </ac:spMkLst>
        </pc:spChg>
        <pc:spChg chg="add mod">
          <ac:chgData name="Arne Stockman" userId="1be3aaf4-e384-4a2e-9e35-3b5779941be6" providerId="ADAL" clId="{E26593DA-1801-4A67-9104-4A914CDB7FDE}" dt="2023-09-04T08:52:18.662" v="4222" actId="20577"/>
          <ac:spMkLst>
            <pc:docMk/>
            <pc:sldMk cId="3334363413" sldId="265"/>
            <ac:spMk id="7" creationId="{109A0B16-01A7-199D-BE23-B5EDE9D8A89B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E26593DA-1801-4A67-9104-4A914CDB7FDE}" dt="2023-09-04T08:49:16.692" v="419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E26593DA-1801-4A67-9104-4A914CDB7FDE}" dt="2023-09-02T11:50:32.985" v="12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E26593DA-1801-4A67-9104-4A914CDB7FDE}" dt="2023-09-04T08:49:16.692" v="419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E26593DA-1801-4A67-9104-4A914CDB7FDE}" dt="2023-09-02T12:21:28.468" v="1425" actId="20577"/>
        <pc:sldMkLst>
          <pc:docMk/>
          <pc:sldMk cId="383028095" sldId="317"/>
        </pc:sldMkLst>
        <pc:spChg chg="mod">
          <ac:chgData name="Arne Stockman" userId="1be3aaf4-e384-4a2e-9e35-3b5779941be6" providerId="ADAL" clId="{E26593DA-1801-4A67-9104-4A914CDB7FDE}" dt="2023-09-02T12:10:50.990" v="740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E26593DA-1801-4A67-9104-4A914CDB7FDE}" dt="2023-09-02T12:21:28.468" v="1425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ord">
        <pc:chgData name="Arne Stockman" userId="1be3aaf4-e384-4a2e-9e35-3b5779941be6" providerId="ADAL" clId="{E26593DA-1801-4A67-9104-4A914CDB7FDE}" dt="2023-09-02T14:05:18.477" v="3168" actId="20577"/>
        <pc:sldMkLst>
          <pc:docMk/>
          <pc:sldMk cId="2147181590" sldId="325"/>
        </pc:sldMkLst>
        <pc:spChg chg="del mod">
          <ac:chgData name="Arne Stockman" userId="1be3aaf4-e384-4a2e-9e35-3b5779941be6" providerId="ADAL" clId="{E26593DA-1801-4A67-9104-4A914CDB7FDE}" dt="2023-09-02T14:03:10.657" v="3087" actId="478"/>
          <ac:spMkLst>
            <pc:docMk/>
            <pc:sldMk cId="2147181590" sldId="325"/>
            <ac:spMk id="2" creationId="{D6735647-410A-4E97-0554-FF4F2FBFD9A3}"/>
          </ac:spMkLst>
        </pc:spChg>
        <pc:spChg chg="del mod">
          <ac:chgData name="Arne Stockman" userId="1be3aaf4-e384-4a2e-9e35-3b5779941be6" providerId="ADAL" clId="{E26593DA-1801-4A67-9104-4A914CDB7FDE}" dt="2023-09-02T14:03:07.592" v="3086" actId="478"/>
          <ac:spMkLst>
            <pc:docMk/>
            <pc:sldMk cId="2147181590" sldId="325"/>
            <ac:spMk id="3" creationId="{16D9A302-FA2C-8114-3247-45AA3836B36B}"/>
          </ac:spMkLst>
        </pc:spChg>
        <pc:spChg chg="add del mod">
          <ac:chgData name="Arne Stockman" userId="1be3aaf4-e384-4a2e-9e35-3b5779941be6" providerId="ADAL" clId="{E26593DA-1801-4A67-9104-4A914CDB7FDE}" dt="2023-09-02T14:03:17.929" v="3088" actId="22"/>
          <ac:spMkLst>
            <pc:docMk/>
            <pc:sldMk cId="2147181590" sldId="325"/>
            <ac:spMk id="5" creationId="{2F3684B5-04A8-2A75-E110-47EC3E760AEB}"/>
          </ac:spMkLst>
        </pc:spChg>
        <pc:spChg chg="add mod">
          <ac:chgData name="Arne Stockman" userId="1be3aaf4-e384-4a2e-9e35-3b5779941be6" providerId="ADAL" clId="{E26593DA-1801-4A67-9104-4A914CDB7FDE}" dt="2023-09-02T14:03:56.202" v="3105" actId="20577"/>
          <ac:spMkLst>
            <pc:docMk/>
            <pc:sldMk cId="2147181590" sldId="325"/>
            <ac:spMk id="7" creationId="{DCE2B4A2-BED8-7D89-FA3C-F8EDB7C11157}"/>
          </ac:spMkLst>
        </pc:spChg>
        <pc:spChg chg="add mod">
          <ac:chgData name="Arne Stockman" userId="1be3aaf4-e384-4a2e-9e35-3b5779941be6" providerId="ADAL" clId="{E26593DA-1801-4A67-9104-4A914CDB7FDE}" dt="2023-09-02T14:05:18.477" v="3168" actId="20577"/>
          <ac:spMkLst>
            <pc:docMk/>
            <pc:sldMk cId="2147181590" sldId="325"/>
            <ac:spMk id="10" creationId="{EEB85D87-5F36-A0C4-F8C3-05C14EB2CCC9}"/>
          </ac:spMkLst>
        </pc:spChg>
        <pc:picChg chg="add mod ord">
          <ac:chgData name="Arne Stockman" userId="1be3aaf4-e384-4a2e-9e35-3b5779941be6" providerId="ADAL" clId="{E26593DA-1801-4A67-9104-4A914CDB7FDE}" dt="2023-09-02T14:03:25.919" v="3090" actId="1076"/>
          <ac:picMkLst>
            <pc:docMk/>
            <pc:sldMk cId="2147181590" sldId="325"/>
            <ac:picMk id="9" creationId="{DBE51DB2-8C39-2239-EEC1-858A63E98AF7}"/>
          </ac:picMkLst>
        </pc:picChg>
      </pc:sldChg>
      <pc:sldChg chg="modSp mod">
        <pc:chgData name="Arne Stockman" userId="1be3aaf4-e384-4a2e-9e35-3b5779941be6" providerId="ADAL" clId="{E26593DA-1801-4A67-9104-4A914CDB7FDE}" dt="2023-09-04T09:16:08.782" v="5097" actId="20577"/>
        <pc:sldMkLst>
          <pc:docMk/>
          <pc:sldMk cId="2824708267" sldId="326"/>
        </pc:sldMkLst>
        <pc:spChg chg="mod">
          <ac:chgData name="Arne Stockman" userId="1be3aaf4-e384-4a2e-9e35-3b5779941be6" providerId="ADAL" clId="{E26593DA-1801-4A67-9104-4A914CDB7FDE}" dt="2023-09-02T13:16:54.992" v="2180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E26593DA-1801-4A67-9104-4A914CDB7FDE}" dt="2023-09-04T09:16:08.782" v="5097" actId="20577"/>
          <ac:spMkLst>
            <pc:docMk/>
            <pc:sldMk cId="2824708267" sldId="326"/>
            <ac:spMk id="3" creationId="{7E17ABB9-5DEB-7020-BEB5-A65D187544ED}"/>
          </ac:spMkLst>
        </pc:spChg>
      </pc:sldChg>
      <pc:sldChg chg="addSp delSp modSp mod modAnim">
        <pc:chgData name="Arne Stockman" userId="1be3aaf4-e384-4a2e-9e35-3b5779941be6" providerId="ADAL" clId="{E26593DA-1801-4A67-9104-4A914CDB7FDE}" dt="2023-09-02T15:41:31.106" v="4127"/>
        <pc:sldMkLst>
          <pc:docMk/>
          <pc:sldMk cId="136462447" sldId="327"/>
        </pc:sldMkLst>
        <pc:spChg chg="mod">
          <ac:chgData name="Arne Stockman" userId="1be3aaf4-e384-4a2e-9e35-3b5779941be6" providerId="ADAL" clId="{E26593DA-1801-4A67-9104-4A914CDB7FDE}" dt="2023-09-02T14:49:44.561" v="3977" actId="20577"/>
          <ac:spMkLst>
            <pc:docMk/>
            <pc:sldMk cId="136462447" sldId="327"/>
            <ac:spMk id="2" creationId="{778B8DC2-5A1B-3FD4-E668-9FD4C87206B4}"/>
          </ac:spMkLst>
        </pc:spChg>
        <pc:spChg chg="add mod">
          <ac:chgData name="Arne Stockman" userId="1be3aaf4-e384-4a2e-9e35-3b5779941be6" providerId="ADAL" clId="{E26593DA-1801-4A67-9104-4A914CDB7FDE}" dt="2023-09-02T14:51:41.758" v="4097" actId="20577"/>
          <ac:spMkLst>
            <pc:docMk/>
            <pc:sldMk cId="136462447" sldId="327"/>
            <ac:spMk id="5" creationId="{E7D79F9D-D889-3251-C084-C6DF9708D19B}"/>
          </ac:spMkLst>
        </pc:spChg>
        <pc:spChg chg="add mod">
          <ac:chgData name="Arne Stockman" userId="1be3aaf4-e384-4a2e-9e35-3b5779941be6" providerId="ADAL" clId="{E26593DA-1801-4A67-9104-4A914CDB7FDE}" dt="2023-09-02T15:39:25.926" v="4118" actId="1076"/>
          <ac:spMkLst>
            <pc:docMk/>
            <pc:sldMk cId="136462447" sldId="327"/>
            <ac:spMk id="10" creationId="{4A5A4DF4-ADE7-7323-00DE-A1B2CAAA3E86}"/>
          </ac:spMkLst>
        </pc:spChg>
        <pc:spChg chg="add mod">
          <ac:chgData name="Arne Stockman" userId="1be3aaf4-e384-4a2e-9e35-3b5779941be6" providerId="ADAL" clId="{E26593DA-1801-4A67-9104-4A914CDB7FDE}" dt="2023-09-02T15:39:41.015" v="4121" actId="20577"/>
          <ac:spMkLst>
            <pc:docMk/>
            <pc:sldMk cId="136462447" sldId="327"/>
            <ac:spMk id="11" creationId="{59F1AA5A-71FB-D502-2D05-64222214C6A6}"/>
          </ac:spMkLst>
        </pc:spChg>
        <pc:graphicFrameChg chg="del modGraphic">
          <ac:chgData name="Arne Stockman" userId="1be3aaf4-e384-4a2e-9e35-3b5779941be6" providerId="ADAL" clId="{E26593DA-1801-4A67-9104-4A914CDB7FDE}" dt="2023-09-02T14:50:11.167" v="3979" actId="478"/>
          <ac:graphicFrameMkLst>
            <pc:docMk/>
            <pc:sldMk cId="136462447" sldId="327"/>
            <ac:graphicFrameMk id="4" creationId="{D4902FC8-5012-6844-922A-F5B1631F815C}"/>
          </ac:graphicFrameMkLst>
        </pc:graphicFrameChg>
        <pc:picChg chg="add mod">
          <ac:chgData name="Arne Stockman" userId="1be3aaf4-e384-4a2e-9e35-3b5779941be6" providerId="ADAL" clId="{E26593DA-1801-4A67-9104-4A914CDB7FDE}" dt="2023-09-02T15:15:23.035" v="4099" actId="1076"/>
          <ac:picMkLst>
            <pc:docMk/>
            <pc:sldMk cId="136462447" sldId="327"/>
            <ac:picMk id="7" creationId="{64D8EA64-56A4-B282-BAFA-4926AC8F46C6}"/>
          </ac:picMkLst>
        </pc:picChg>
        <pc:picChg chg="add mod">
          <ac:chgData name="Arne Stockman" userId="1be3aaf4-e384-4a2e-9e35-3b5779941be6" providerId="ADAL" clId="{E26593DA-1801-4A67-9104-4A914CDB7FDE}" dt="2023-09-02T15:16:04.546" v="4101" actId="1076"/>
          <ac:picMkLst>
            <pc:docMk/>
            <pc:sldMk cId="136462447" sldId="327"/>
            <ac:picMk id="9" creationId="{3ED15208-490C-0DC3-91A6-0DED1CBBA469}"/>
          </ac:picMkLst>
        </pc:picChg>
      </pc:sldChg>
      <pc:sldChg chg="delSp modSp del mod ord delAnim">
        <pc:chgData name="Arne Stockman" userId="1be3aaf4-e384-4a2e-9e35-3b5779941be6" providerId="ADAL" clId="{E26593DA-1801-4A67-9104-4A914CDB7FDE}" dt="2023-09-04T09:23:19.434" v="5383" actId="47"/>
        <pc:sldMkLst>
          <pc:docMk/>
          <pc:sldMk cId="2525975319" sldId="328"/>
        </pc:sldMkLst>
        <pc:spChg chg="del mod">
          <ac:chgData name="Arne Stockman" userId="1be3aaf4-e384-4a2e-9e35-3b5779941be6" providerId="ADAL" clId="{E26593DA-1801-4A67-9104-4A914CDB7FDE}" dt="2023-09-04T08:54:48.677" v="4225" actId="478"/>
          <ac:spMkLst>
            <pc:docMk/>
            <pc:sldMk cId="2525975319" sldId="328"/>
            <ac:spMk id="2" creationId="{82B69BE2-095D-6DFA-044E-BC566175BC50}"/>
          </ac:spMkLst>
        </pc:spChg>
        <pc:spChg chg="del">
          <ac:chgData name="Arne Stockman" userId="1be3aaf4-e384-4a2e-9e35-3b5779941be6" providerId="ADAL" clId="{E26593DA-1801-4A67-9104-4A914CDB7FDE}" dt="2023-09-04T08:54:51.971" v="4226" actId="478"/>
          <ac:spMkLst>
            <pc:docMk/>
            <pc:sldMk cId="2525975319" sldId="328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4T08:54:55.139" v="4227" actId="478"/>
          <ac:spMkLst>
            <pc:docMk/>
            <pc:sldMk cId="2525975319" sldId="328"/>
            <ac:spMk id="4" creationId="{3EB2491F-48EC-4A11-A729-443FB37B05FE}"/>
          </ac:spMkLst>
        </pc:spChg>
        <pc:spChg chg="del">
          <ac:chgData name="Arne Stockman" userId="1be3aaf4-e384-4a2e-9e35-3b5779941be6" providerId="ADAL" clId="{E26593DA-1801-4A67-9104-4A914CDB7FDE}" dt="2023-09-04T08:54:57.159" v="4228" actId="478"/>
          <ac:spMkLst>
            <pc:docMk/>
            <pc:sldMk cId="2525975319" sldId="328"/>
            <ac:spMk id="5" creationId="{EB837F99-60DD-1396-77D8-E123D4B5C2A5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997157623" sldId="329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1682082478" sldId="330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05485447" sldId="331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657082860" sldId="332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917838669" sldId="333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186446612" sldId="334"/>
        </pc:sldMkLst>
      </pc:sldChg>
      <pc:sldChg chg="modSp add mod">
        <pc:chgData name="Arne Stockman" userId="1be3aaf4-e384-4a2e-9e35-3b5779941be6" providerId="ADAL" clId="{E26593DA-1801-4A67-9104-4A914CDB7FDE}" dt="2023-09-04T10:52:25.557" v="5712" actId="20577"/>
        <pc:sldMkLst>
          <pc:docMk/>
          <pc:sldMk cId="2491330736" sldId="335"/>
        </pc:sldMkLst>
        <pc:spChg chg="mod">
          <ac:chgData name="Arne Stockman" userId="1be3aaf4-e384-4a2e-9e35-3b5779941be6" providerId="ADAL" clId="{E26593DA-1801-4A67-9104-4A914CDB7FDE}" dt="2023-09-04T09:03:21.713" v="4634" actId="20577"/>
          <ac:spMkLst>
            <pc:docMk/>
            <pc:sldMk cId="2491330736" sldId="335"/>
            <ac:spMk id="5" creationId="{2F02921D-3A7D-0C68-2E30-A429CCDBE31E}"/>
          </ac:spMkLst>
        </pc:spChg>
        <pc:spChg chg="mod">
          <ac:chgData name="Arne Stockman" userId="1be3aaf4-e384-4a2e-9e35-3b5779941be6" providerId="ADAL" clId="{E26593DA-1801-4A67-9104-4A914CDB7FDE}" dt="2023-09-04T10:52:25.557" v="5712" actId="20577"/>
          <ac:spMkLst>
            <pc:docMk/>
            <pc:sldMk cId="2491330736" sldId="335"/>
            <ac:spMk id="7" creationId="{109A0B16-01A7-199D-BE23-B5EDE9D8A89B}"/>
          </ac:spMkLst>
        </pc:spChg>
      </pc:sldChg>
      <pc:sldChg chg="delSp modSp add del mod delAnim">
        <pc:chgData name="Arne Stockman" userId="1be3aaf4-e384-4a2e-9e35-3b5779941be6" providerId="ADAL" clId="{E26593DA-1801-4A67-9104-4A914CDB7FDE}" dt="2023-09-04T10:50:56.673" v="5665" actId="20577"/>
        <pc:sldMkLst>
          <pc:docMk/>
          <pc:sldMk cId="1067609375" sldId="336"/>
        </pc:sldMkLst>
        <pc:spChg chg="mod">
          <ac:chgData name="Arne Stockman" userId="1be3aaf4-e384-4a2e-9e35-3b5779941be6" providerId="ADAL" clId="{E26593DA-1801-4A67-9104-4A914CDB7FDE}" dt="2023-09-04T10:50:56.673" v="5665" actId="20577"/>
          <ac:spMkLst>
            <pc:docMk/>
            <pc:sldMk cId="1067609375" sldId="336"/>
            <ac:spMk id="5" creationId="{E7D79F9D-D889-3251-C084-C6DF9708D19B}"/>
          </ac:spMkLst>
        </pc:spChg>
        <pc:spChg chg="del">
          <ac:chgData name="Arne Stockman" userId="1be3aaf4-e384-4a2e-9e35-3b5779941be6" providerId="ADAL" clId="{E26593DA-1801-4A67-9104-4A914CDB7FDE}" dt="2023-09-04T09:18:45.946" v="5101" actId="478"/>
          <ac:spMkLst>
            <pc:docMk/>
            <pc:sldMk cId="1067609375" sldId="336"/>
            <ac:spMk id="10" creationId="{4A5A4DF4-ADE7-7323-00DE-A1B2CAAA3E86}"/>
          </ac:spMkLst>
        </pc:spChg>
        <pc:spChg chg="del">
          <ac:chgData name="Arne Stockman" userId="1be3aaf4-e384-4a2e-9e35-3b5779941be6" providerId="ADAL" clId="{E26593DA-1801-4A67-9104-4A914CDB7FDE}" dt="2023-09-04T09:18:48.828" v="5102" actId="478"/>
          <ac:spMkLst>
            <pc:docMk/>
            <pc:sldMk cId="1067609375" sldId="336"/>
            <ac:spMk id="11" creationId="{59F1AA5A-71FB-D502-2D05-64222214C6A6}"/>
          </ac:spMkLst>
        </pc:spChg>
        <pc:picChg chg="del">
          <ac:chgData name="Arne Stockman" userId="1be3aaf4-e384-4a2e-9e35-3b5779941be6" providerId="ADAL" clId="{E26593DA-1801-4A67-9104-4A914CDB7FDE}" dt="2023-09-04T09:18:42.892" v="5100" actId="478"/>
          <ac:picMkLst>
            <pc:docMk/>
            <pc:sldMk cId="1067609375" sldId="336"/>
            <ac:picMk id="7" creationId="{64D8EA64-56A4-B282-BAFA-4926AC8F46C6}"/>
          </ac:picMkLst>
        </pc:picChg>
        <pc:picChg chg="del">
          <ac:chgData name="Arne Stockman" userId="1be3aaf4-e384-4a2e-9e35-3b5779941be6" providerId="ADAL" clId="{E26593DA-1801-4A67-9104-4A914CDB7FDE}" dt="2023-09-04T09:18:51.236" v="5103" actId="478"/>
          <ac:picMkLst>
            <pc:docMk/>
            <pc:sldMk cId="1067609375" sldId="336"/>
            <ac:picMk id="9" creationId="{3ED15208-490C-0DC3-91A6-0DED1CBBA469}"/>
          </ac:picMkLst>
        </pc:picChg>
      </pc:sldChg>
    </pc:docChg>
  </pc:docChgLst>
  <pc:docChgLst>
    <pc:chgData name="Arne Stockman" userId="1be3aaf4-e384-4a2e-9e35-3b5779941be6" providerId="ADAL" clId="{95B57842-0CB5-474F-9358-913ADE81F80A}"/>
    <pc:docChg chg="undo custSel addSld delSld modSld sldOrd modSection">
      <pc:chgData name="Arne Stockman" userId="1be3aaf4-e384-4a2e-9e35-3b5779941be6" providerId="ADAL" clId="{95B57842-0CB5-474F-9358-913ADE81F80A}" dt="2023-09-14T09:14:48.834" v="3769" actId="20577"/>
      <pc:docMkLst>
        <pc:docMk/>
      </pc:docMkLst>
      <pc:sldChg chg="modSp mod">
        <pc:chgData name="Arne Stockman" userId="1be3aaf4-e384-4a2e-9e35-3b5779941be6" providerId="ADAL" clId="{95B57842-0CB5-474F-9358-913ADE81F80A}" dt="2023-09-09T18:46:19.388" v="3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95B57842-0CB5-474F-9358-913ADE81F80A}" dt="2023-09-09T18:45:59.687" v="9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95B57842-0CB5-474F-9358-913ADE81F80A}" dt="2023-09-09T18:46:19.388" v="3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95B57842-0CB5-474F-9358-913ADE81F80A}" dt="2023-09-09T19:45:45.335" v="1342" actId="2696"/>
        <pc:sldMkLst>
          <pc:docMk/>
          <pc:sldMk cId="3334363413" sldId="265"/>
        </pc:sldMkLst>
      </pc:sldChg>
      <pc:sldChg chg="modSp mod">
        <pc:chgData name="Arne Stockman" userId="1be3aaf4-e384-4a2e-9e35-3b5779941be6" providerId="ADAL" clId="{95B57842-0CB5-474F-9358-913ADE81F80A}" dt="2023-09-09T19:36:12.159" v="1283" actId="21"/>
        <pc:sldMkLst>
          <pc:docMk/>
          <pc:sldMk cId="2646835127" sldId="306"/>
        </pc:sldMkLst>
        <pc:spChg chg="mod">
          <ac:chgData name="Arne Stockman" userId="1be3aaf4-e384-4a2e-9e35-3b5779941be6" providerId="ADAL" clId="{95B57842-0CB5-474F-9358-913ADE81F80A}" dt="2023-09-09T18:47:40.111" v="4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95B57842-0CB5-474F-9358-913ADE81F80A}" dt="2023-09-09T19:36:12.159" v="1283" actId="21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95B57842-0CB5-474F-9358-913ADE81F80A}" dt="2023-09-11T13:23:30.866" v="2998" actId="1076"/>
        <pc:sldMkLst>
          <pc:docMk/>
          <pc:sldMk cId="383028095" sldId="317"/>
        </pc:sldMkLst>
        <pc:spChg chg="mod">
          <ac:chgData name="Arne Stockman" userId="1be3aaf4-e384-4a2e-9e35-3b5779941be6" providerId="ADAL" clId="{95B57842-0CB5-474F-9358-913ADE81F80A}" dt="2023-09-11T13:23:30.866" v="2998" actId="1076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11T11:28:59.671" v="2624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95B57842-0CB5-474F-9358-913ADE81F80A}" dt="2023-09-09T19:45:38.429" v="1341" actId="2696"/>
        <pc:sldMkLst>
          <pc:docMk/>
          <pc:sldMk cId="2147181590" sldId="325"/>
        </pc:sldMkLst>
      </pc:sldChg>
      <pc:sldChg chg="addSp modSp mod">
        <pc:chgData name="Arne Stockman" userId="1be3aaf4-e384-4a2e-9e35-3b5779941be6" providerId="ADAL" clId="{95B57842-0CB5-474F-9358-913ADE81F80A}" dt="2023-09-11T13:11:27.456" v="2874" actId="20577"/>
        <pc:sldMkLst>
          <pc:docMk/>
          <pc:sldMk cId="2824708267" sldId="326"/>
        </pc:sldMkLst>
        <pc:spChg chg="mod">
          <ac:chgData name="Arne Stockman" userId="1be3aaf4-e384-4a2e-9e35-3b5779941be6" providerId="ADAL" clId="{95B57842-0CB5-474F-9358-913ADE81F80A}" dt="2023-09-09T20:54:43.716" v="1389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3:11:27.456" v="2874" actId="20577"/>
          <ac:spMkLst>
            <pc:docMk/>
            <pc:sldMk cId="2824708267" sldId="326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09T20:59:56.854" v="1392" actId="1076"/>
          <ac:picMkLst>
            <pc:docMk/>
            <pc:sldMk cId="2824708267" sldId="326"/>
            <ac:picMk id="5" creationId="{64EDF900-1492-EB98-CA45-F250A24BAE6A}"/>
          </ac:picMkLst>
        </pc:picChg>
      </pc:sldChg>
      <pc:sldChg chg="del">
        <pc:chgData name="Arne Stockman" userId="1be3aaf4-e384-4a2e-9e35-3b5779941be6" providerId="ADAL" clId="{95B57842-0CB5-474F-9358-913ADE81F80A}" dt="2023-09-09T19:45:53.292" v="1343" actId="2696"/>
        <pc:sldMkLst>
          <pc:docMk/>
          <pc:sldMk cId="136462447" sldId="327"/>
        </pc:sldMkLst>
      </pc:sldChg>
      <pc:sldChg chg="del">
        <pc:chgData name="Arne Stockman" userId="1be3aaf4-e384-4a2e-9e35-3b5779941be6" providerId="ADAL" clId="{95B57842-0CB5-474F-9358-913ADE81F80A}" dt="2023-09-09T19:45:59.227" v="1344" actId="2696"/>
        <pc:sldMkLst>
          <pc:docMk/>
          <pc:sldMk cId="2491330736" sldId="335"/>
        </pc:sldMkLst>
      </pc:sldChg>
      <pc:sldChg chg="del">
        <pc:chgData name="Arne Stockman" userId="1be3aaf4-e384-4a2e-9e35-3b5779941be6" providerId="ADAL" clId="{95B57842-0CB5-474F-9358-913ADE81F80A}" dt="2023-09-09T19:46:03.481" v="1345" actId="2696"/>
        <pc:sldMkLst>
          <pc:docMk/>
          <pc:sldMk cId="1067609375" sldId="336"/>
        </pc:sldMkLst>
      </pc:sldChg>
      <pc:sldChg chg="addSp modSp add mod">
        <pc:chgData name="Arne Stockman" userId="1be3aaf4-e384-4a2e-9e35-3b5779941be6" providerId="ADAL" clId="{95B57842-0CB5-474F-9358-913ADE81F80A}" dt="2023-09-09T19:16:09.795" v="992" actId="20577"/>
        <pc:sldMkLst>
          <pc:docMk/>
          <pc:sldMk cId="4032151987" sldId="337"/>
        </pc:sldMkLst>
        <pc:spChg chg="mod">
          <ac:chgData name="Arne Stockman" userId="1be3aaf4-e384-4a2e-9e35-3b5779941be6" providerId="ADAL" clId="{95B57842-0CB5-474F-9358-913ADE81F80A}" dt="2023-09-09T19:07:09.241" v="824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16:09.795" v="992" actId="20577"/>
          <ac:spMkLst>
            <pc:docMk/>
            <pc:sldMk cId="4032151987" sldId="337"/>
            <ac:spMk id="3" creationId="{8D6993DB-58B1-D158-9C90-B988B5CCE921}"/>
          </ac:spMkLst>
        </pc:spChg>
        <pc:picChg chg="add mod">
          <ac:chgData name="Arne Stockman" userId="1be3aaf4-e384-4a2e-9e35-3b5779941be6" providerId="ADAL" clId="{95B57842-0CB5-474F-9358-913ADE81F80A}" dt="2023-09-09T19:14:13.918" v="830" actId="1076"/>
          <ac:picMkLst>
            <pc:docMk/>
            <pc:sldMk cId="4032151987" sldId="337"/>
            <ac:picMk id="5" creationId="{87883B2B-B4F7-11E5-56A2-F6695EFE1D01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09T19:28:53.296" v="1253" actId="20577"/>
        <pc:sldMkLst>
          <pc:docMk/>
          <pc:sldMk cId="1699593136" sldId="338"/>
        </pc:sldMkLst>
        <pc:spChg chg="mod">
          <ac:chgData name="Arne Stockman" userId="1be3aaf4-e384-4a2e-9e35-3b5779941be6" providerId="ADAL" clId="{95B57842-0CB5-474F-9358-913ADE81F80A}" dt="2023-09-09T19:19:06.346" v="1041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28:53.296" v="1253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95B57842-0CB5-474F-9358-913ADE81F80A}" dt="2023-09-09T19:25:57.505" v="1042" actId="478"/>
          <ac:picMkLst>
            <pc:docMk/>
            <pc:sldMk cId="1699593136" sldId="338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95B57842-0CB5-474F-9358-913ADE81F80A}" dt="2023-09-09T19:26:15.039" v="1045" actId="1076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add mod ord">
        <pc:chgData name="Arne Stockman" userId="1be3aaf4-e384-4a2e-9e35-3b5779941be6" providerId="ADAL" clId="{95B57842-0CB5-474F-9358-913ADE81F80A}" dt="2023-09-11T11:53:18.091" v="2763"/>
        <pc:sldMkLst>
          <pc:docMk/>
          <pc:sldMk cId="3042958523" sldId="339"/>
        </pc:sldMkLst>
        <pc:spChg chg="mod">
          <ac:chgData name="Arne Stockman" userId="1be3aaf4-e384-4a2e-9e35-3b5779941be6" providerId="ADAL" clId="{95B57842-0CB5-474F-9358-913ADE81F80A}" dt="2023-09-09T21:32:37.981" v="1743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1:36:54.164" v="2756" actId="20577"/>
          <ac:spMkLst>
            <pc:docMk/>
            <pc:sldMk cId="3042958523" sldId="339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09T21:17:51.449" v="1493" actId="478"/>
          <ac:picMkLst>
            <pc:docMk/>
            <pc:sldMk cId="3042958523" sldId="339"/>
            <ac:picMk id="5" creationId="{64EDF900-1492-EB98-CA45-F250A24BAE6A}"/>
          </ac:picMkLst>
        </pc:picChg>
        <pc:picChg chg="add del mod">
          <ac:chgData name="Arne Stockman" userId="1be3aaf4-e384-4a2e-9e35-3b5779941be6" providerId="ADAL" clId="{95B57842-0CB5-474F-9358-913ADE81F80A}" dt="2023-09-09T21:38:13.313" v="1746" actId="478"/>
          <ac:picMkLst>
            <pc:docMk/>
            <pc:sldMk cId="3042958523" sldId="339"/>
            <ac:picMk id="6" creationId="{3F5B1AAA-9235-5814-19F4-CA7009B7B256}"/>
          </ac:picMkLst>
        </pc:picChg>
        <pc:picChg chg="add mod">
          <ac:chgData name="Arne Stockman" userId="1be3aaf4-e384-4a2e-9e35-3b5779941be6" providerId="ADAL" clId="{95B57842-0CB5-474F-9358-913ADE81F80A}" dt="2023-09-09T21:38:41.162" v="1750" actId="1076"/>
          <ac:picMkLst>
            <pc:docMk/>
            <pc:sldMk cId="3042958523" sldId="339"/>
            <ac:picMk id="8" creationId="{060F862C-C511-C754-3990-3E5ED111956C}"/>
          </ac:picMkLst>
        </pc:picChg>
      </pc:sldChg>
      <pc:sldChg chg="addSp modSp new mod">
        <pc:chgData name="Arne Stockman" userId="1be3aaf4-e384-4a2e-9e35-3b5779941be6" providerId="ADAL" clId="{95B57842-0CB5-474F-9358-913ADE81F80A}" dt="2023-09-11T13:22:54.740" v="2997" actId="14100"/>
        <pc:sldMkLst>
          <pc:docMk/>
          <pc:sldMk cId="4289913048" sldId="340"/>
        </pc:sldMkLst>
        <pc:spChg chg="mod">
          <ac:chgData name="Arne Stockman" userId="1be3aaf4-e384-4a2e-9e35-3b5779941be6" providerId="ADAL" clId="{95B57842-0CB5-474F-9358-913ADE81F80A}" dt="2023-09-11T10:54:10.934" v="1984" actId="20577"/>
          <ac:spMkLst>
            <pc:docMk/>
            <pc:sldMk cId="4289913048" sldId="340"/>
            <ac:spMk id="2" creationId="{77AEC940-E24C-ED28-62EC-7978BA47994B}"/>
          </ac:spMkLst>
        </pc:spChg>
        <pc:spChg chg="mod">
          <ac:chgData name="Arne Stockman" userId="1be3aaf4-e384-4a2e-9e35-3b5779941be6" providerId="ADAL" clId="{95B57842-0CB5-474F-9358-913ADE81F80A}" dt="2023-09-11T13:22:54.740" v="2997" actId="14100"/>
          <ac:spMkLst>
            <pc:docMk/>
            <pc:sldMk cId="4289913048" sldId="340"/>
            <ac:spMk id="3" creationId="{A595DFDE-C291-1CA5-E5D5-CD981AF4E5DF}"/>
          </ac:spMkLst>
        </pc:spChg>
        <pc:picChg chg="add mod">
          <ac:chgData name="Arne Stockman" userId="1be3aaf4-e384-4a2e-9e35-3b5779941be6" providerId="ADAL" clId="{95B57842-0CB5-474F-9358-913ADE81F80A}" dt="2023-09-11T13:22:20.942" v="2990" actId="1076"/>
          <ac:picMkLst>
            <pc:docMk/>
            <pc:sldMk cId="4289913048" sldId="340"/>
            <ac:picMk id="5" creationId="{E72BF024-26D8-B538-4BA9-3512224CAEA1}"/>
          </ac:picMkLst>
        </pc:picChg>
      </pc:sldChg>
      <pc:sldChg chg="add del">
        <pc:chgData name="Arne Stockman" userId="1be3aaf4-e384-4a2e-9e35-3b5779941be6" providerId="ADAL" clId="{95B57842-0CB5-474F-9358-913ADE81F80A}" dt="2023-09-14T09:05:24.780" v="3199" actId="47"/>
        <pc:sldMkLst>
          <pc:docMk/>
          <pc:sldMk cId="1850134525" sldId="341"/>
        </pc:sldMkLst>
      </pc:sldChg>
      <pc:sldChg chg="addSp modSp new mod">
        <pc:chgData name="Arne Stockman" userId="1be3aaf4-e384-4a2e-9e35-3b5779941be6" providerId="ADAL" clId="{95B57842-0CB5-474F-9358-913ADE81F80A}" dt="2023-09-11T13:28:56.536" v="3157" actId="20577"/>
        <pc:sldMkLst>
          <pc:docMk/>
          <pc:sldMk cId="4195449562" sldId="342"/>
        </pc:sldMkLst>
        <pc:spChg chg="mod">
          <ac:chgData name="Arne Stockman" userId="1be3aaf4-e384-4a2e-9e35-3b5779941be6" providerId="ADAL" clId="{95B57842-0CB5-474F-9358-913ADE81F80A}" dt="2023-09-11T11:52:53.820" v="2761"/>
          <ac:spMkLst>
            <pc:docMk/>
            <pc:sldMk cId="4195449562" sldId="342"/>
            <ac:spMk id="2" creationId="{18756D0A-6735-799B-0642-5DBC5E15E3C8}"/>
          </ac:spMkLst>
        </pc:spChg>
        <pc:spChg chg="mod">
          <ac:chgData name="Arne Stockman" userId="1be3aaf4-e384-4a2e-9e35-3b5779941be6" providerId="ADAL" clId="{95B57842-0CB5-474F-9358-913ADE81F80A}" dt="2023-09-11T13:28:56.536" v="3157" actId="20577"/>
          <ac:spMkLst>
            <pc:docMk/>
            <pc:sldMk cId="4195449562" sldId="342"/>
            <ac:spMk id="3" creationId="{A8F48AE9-46CC-D16F-5C46-8E80343C99BA}"/>
          </ac:spMkLst>
        </pc:spChg>
        <pc:picChg chg="add mod">
          <ac:chgData name="Arne Stockman" userId="1be3aaf4-e384-4a2e-9e35-3b5779941be6" providerId="ADAL" clId="{95B57842-0CB5-474F-9358-913ADE81F80A}" dt="2023-09-11T11:52:21.299" v="2760" actId="1076"/>
          <ac:picMkLst>
            <pc:docMk/>
            <pc:sldMk cId="4195449562" sldId="342"/>
            <ac:picMk id="5" creationId="{35C13AE4-74C0-801E-9D11-5514F42C8E7C}"/>
          </ac:picMkLst>
        </pc:picChg>
      </pc:sldChg>
      <pc:sldChg chg="modSp new mod">
        <pc:chgData name="Arne Stockman" userId="1be3aaf4-e384-4a2e-9e35-3b5779941be6" providerId="ADAL" clId="{95B57842-0CB5-474F-9358-913ADE81F80A}" dt="2023-09-11T13:59:17.966" v="3172" actId="27636"/>
        <pc:sldMkLst>
          <pc:docMk/>
          <pc:sldMk cId="1391551764" sldId="343"/>
        </pc:sldMkLst>
        <pc:spChg chg="mod">
          <ac:chgData name="Arne Stockman" userId="1be3aaf4-e384-4a2e-9e35-3b5779941be6" providerId="ADAL" clId="{95B57842-0CB5-474F-9358-913ADE81F80A}" dt="2023-09-11T13:59:09.452" v="3167"/>
          <ac:spMkLst>
            <pc:docMk/>
            <pc:sldMk cId="1391551764" sldId="343"/>
            <ac:spMk id="2" creationId="{1D712D07-5391-8603-E9D9-B97BF91CC6A7}"/>
          </ac:spMkLst>
        </pc:spChg>
        <pc:spChg chg="mod">
          <ac:chgData name="Arne Stockman" userId="1be3aaf4-e384-4a2e-9e35-3b5779941be6" providerId="ADAL" clId="{95B57842-0CB5-474F-9358-913ADE81F80A}" dt="2023-09-11T13:59:17.966" v="3172" actId="27636"/>
          <ac:spMkLst>
            <pc:docMk/>
            <pc:sldMk cId="1391551764" sldId="343"/>
            <ac:spMk id="3" creationId="{5696363B-F083-E5B5-CBAC-2490DDC882AE}"/>
          </ac:spMkLst>
        </pc:spChg>
      </pc:sldChg>
      <pc:sldChg chg="delSp add mod ord">
        <pc:chgData name="Arne Stockman" userId="1be3aaf4-e384-4a2e-9e35-3b5779941be6" providerId="ADAL" clId="{95B57842-0CB5-474F-9358-913ADE81F80A}" dt="2023-09-14T09:04:12.703" v="3176" actId="478"/>
        <pc:sldMkLst>
          <pc:docMk/>
          <pc:sldMk cId="890722087" sldId="344"/>
        </pc:sldMkLst>
        <pc:picChg chg="del">
          <ac:chgData name="Arne Stockman" userId="1be3aaf4-e384-4a2e-9e35-3b5779941be6" providerId="ADAL" clId="{95B57842-0CB5-474F-9358-913ADE81F80A}" dt="2023-09-14T09:04:12.703" v="3176" actId="478"/>
          <ac:picMkLst>
            <pc:docMk/>
            <pc:sldMk cId="890722087" sldId="344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08:20.463" v="3382" actId="20577"/>
        <pc:sldMkLst>
          <pc:docMk/>
          <pc:sldMk cId="3801778527" sldId="345"/>
        </pc:sldMkLst>
        <pc:spChg chg="mod">
          <ac:chgData name="Arne Stockman" userId="1be3aaf4-e384-4a2e-9e35-3b5779941be6" providerId="ADAL" clId="{95B57842-0CB5-474F-9358-913ADE81F80A}" dt="2023-09-14T09:04:55.893" v="3196" actId="20577"/>
          <ac:spMkLst>
            <pc:docMk/>
            <pc:sldMk cId="3801778527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4T09:08:20.463" v="3382" actId="20577"/>
          <ac:spMkLst>
            <pc:docMk/>
            <pc:sldMk cId="3801778527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14T09:04:45.635" v="3181" actId="14100"/>
          <ac:picMkLst>
            <pc:docMk/>
            <pc:sldMk cId="3801778527" sldId="345"/>
            <ac:picMk id="5" creationId="{8A72FF5E-63D9-AD46-2B1C-A2F597EA0213}"/>
          </ac:picMkLst>
        </pc:picChg>
        <pc:picChg chg="del">
          <ac:chgData name="Arne Stockman" userId="1be3aaf4-e384-4a2e-9e35-3b5779941be6" providerId="ADAL" clId="{95B57842-0CB5-474F-9358-913ADE81F80A}" dt="2023-09-14T09:04:20.403" v="3178" actId="478"/>
          <ac:picMkLst>
            <pc:docMk/>
            <pc:sldMk cId="3801778527" sldId="345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14:48.834" v="3769" actId="20577"/>
        <pc:sldMkLst>
          <pc:docMk/>
          <pc:sldMk cId="697310431" sldId="346"/>
        </pc:sldMkLst>
        <pc:spChg chg="mod">
          <ac:chgData name="Arne Stockman" userId="1be3aaf4-e384-4a2e-9e35-3b5779941be6" providerId="ADAL" clId="{95B57842-0CB5-474F-9358-913ADE81F80A}" dt="2023-09-14T09:14:48.834" v="3769" actId="20577"/>
          <ac:spMkLst>
            <pc:docMk/>
            <pc:sldMk cId="697310431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14T09:10:25.040" v="3384" actId="478"/>
          <ac:picMkLst>
            <pc:docMk/>
            <pc:sldMk cId="697310431" sldId="346"/>
            <ac:picMk id="5" creationId="{8A72FF5E-63D9-AD46-2B1C-A2F597EA0213}"/>
          </ac:picMkLst>
        </pc:picChg>
        <pc:picChg chg="add mod">
          <ac:chgData name="Arne Stockman" userId="1be3aaf4-e384-4a2e-9e35-3b5779941be6" providerId="ADAL" clId="{95B57842-0CB5-474F-9358-913ADE81F80A}" dt="2023-09-14T09:10:38.181" v="3388" actId="14100"/>
          <ac:picMkLst>
            <pc:docMk/>
            <pc:sldMk cId="697310431" sldId="346"/>
            <ac:picMk id="6" creationId="{7920D4D2-FE0A-ACE0-3049-EC120DBC18C5}"/>
          </ac:picMkLst>
        </pc:picChg>
      </pc:sldChg>
    </pc:docChg>
  </pc:docChgLst>
  <pc:docChgLst>
    <pc:chgData name="Arne Stockman" userId="1be3aaf4-e384-4a2e-9e35-3b5779941be6" providerId="ADAL" clId="{8B82BA15-D902-49A7-850A-BBA7E69BF442}"/>
    <pc:docChg chg="undo custSel addSld delSld modSld sldOrd modSection">
      <pc:chgData name="Arne Stockman" userId="1be3aaf4-e384-4a2e-9e35-3b5779941be6" providerId="ADAL" clId="{8B82BA15-D902-49A7-850A-BBA7E69BF442}" dt="2023-10-13T12:33:46.767" v="3088" actId="20577"/>
      <pc:docMkLst>
        <pc:docMk/>
      </pc:docMkLst>
      <pc:sldChg chg="modSp mod">
        <pc:chgData name="Arne Stockman" userId="1be3aaf4-e384-4a2e-9e35-3b5779941be6" providerId="ADAL" clId="{8B82BA15-D902-49A7-850A-BBA7E69BF442}" dt="2023-10-13T12:33:39.762" v="3085" actId="27636"/>
        <pc:sldMkLst>
          <pc:docMk/>
          <pc:sldMk cId="3356081429" sldId="256"/>
        </pc:sldMkLst>
        <pc:spChg chg="mod">
          <ac:chgData name="Arne Stockman" userId="1be3aaf4-e384-4a2e-9e35-3b5779941be6" providerId="ADAL" clId="{8B82BA15-D902-49A7-850A-BBA7E69BF442}" dt="2023-10-07T14:10:07.269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8B82BA15-D902-49A7-850A-BBA7E69BF442}" dt="2023-10-13T12:33:39.762" v="3085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 ord">
        <pc:chgData name="Arne Stockman" userId="1be3aaf4-e384-4a2e-9e35-3b5779941be6" providerId="ADAL" clId="{8B82BA15-D902-49A7-850A-BBA7E69BF442}" dt="2023-10-07T14:15:02.168" v="313" actId="20577"/>
        <pc:sldMkLst>
          <pc:docMk/>
          <pc:sldMk cId="2646835127" sldId="306"/>
        </pc:sldMkLst>
        <pc:spChg chg="mod">
          <ac:chgData name="Arne Stockman" userId="1be3aaf4-e384-4a2e-9e35-3b5779941be6" providerId="ADAL" clId="{8B82BA15-D902-49A7-850A-BBA7E69BF442}" dt="2023-10-07T14:15:02.168" v="313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8B82BA15-D902-49A7-850A-BBA7E69BF442}" dt="2023-10-07T14:27:24.979" v="863" actId="20577"/>
        <pc:sldMkLst>
          <pc:docMk/>
          <pc:sldMk cId="383028095" sldId="317"/>
        </pc:sldMkLst>
        <pc:spChg chg="mod">
          <ac:chgData name="Arne Stockman" userId="1be3aaf4-e384-4a2e-9e35-3b5779941be6" providerId="ADAL" clId="{8B82BA15-D902-49A7-850A-BBA7E69BF442}" dt="2023-10-07T14:17:09.106" v="353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4:27:24.979" v="86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8B82BA15-D902-49A7-850A-BBA7E69BF442}" dt="2023-10-08T15:05:58.126" v="2856" actId="2696"/>
        <pc:sldMkLst>
          <pc:docMk/>
          <pc:sldMk cId="1391551764" sldId="343"/>
        </pc:sldMkLst>
      </pc:sldChg>
      <pc:sldChg chg="modSp mod ord">
        <pc:chgData name="Arne Stockman" userId="1be3aaf4-e384-4a2e-9e35-3b5779941be6" providerId="ADAL" clId="{8B82BA15-D902-49A7-850A-BBA7E69BF442}" dt="2023-10-07T15:11:08.019" v="2245" actId="20577"/>
        <pc:sldMkLst>
          <pc:docMk/>
          <pc:sldMk cId="2509623431" sldId="344"/>
        </pc:sldMkLst>
        <pc:spChg chg="mod">
          <ac:chgData name="Arne Stockman" userId="1be3aaf4-e384-4a2e-9e35-3b5779941be6" providerId="ADAL" clId="{8B82BA15-D902-49A7-850A-BBA7E69BF442}" dt="2023-10-07T14:28:54.203" v="909" actId="1076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11:08.019" v="2245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addSp delSp modSp mod delAnim">
        <pc:chgData name="Arne Stockman" userId="1be3aaf4-e384-4a2e-9e35-3b5779941be6" providerId="ADAL" clId="{8B82BA15-D902-49A7-850A-BBA7E69BF442}" dt="2023-10-08T15:00:53.427" v="2827" actId="20577"/>
        <pc:sldMkLst>
          <pc:docMk/>
          <pc:sldMk cId="1803112665" sldId="345"/>
        </pc:sldMkLst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4" creationId="{4902DF3E-A63C-3FFC-0FCB-7A966A6C981B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5" creationId="{1D0D221B-454D-0433-FBD1-820FA6F601DF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6" creationId="{2FD0535C-BA26-123D-89CB-C30CD0AB2F55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7" creationId="{5D600ADC-E915-F7F1-2842-52D39F198321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8" creationId="{40CA6DD1-24ED-CCB1-25B6-A4D844F084DC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8T15:00:53.427" v="2827" actId="20577"/>
          <ac:spMkLst>
            <pc:docMk/>
            <pc:sldMk cId="1803112665" sldId="345"/>
            <ac:spMk id="14" creationId="{F6B24E99-0AFC-E3CA-C0F2-F380B3028AA0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15" creationId="{74ADE530-731E-0E03-E0B6-591C224ED93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6" creationId="{3F29D9BF-7C44-6C3C-6591-24FC1940A10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7" creationId="{5BEFAC96-9A99-AB57-1CF0-BC8852541F29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8" creationId="{70F8F343-3077-DEFB-1A9F-23B7407265F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9" creationId="{237F35B5-8420-E5C8-1197-615DBB7084D2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2" creationId="{C3A8F7FF-3898-FA8F-F065-C83C46552C75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3" creationId="{A0A32FBE-9CD8-E6BA-703C-3071B0C0EECF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4" creationId="{F115DB98-4109-228A-D788-41A1E4764940}"/>
          </ac:spMkLst>
        </pc:spChg>
        <pc:spChg chg="del mod">
          <ac:chgData name="Arne Stockman" userId="1be3aaf4-e384-4a2e-9e35-3b5779941be6" providerId="ADAL" clId="{8B82BA15-D902-49A7-850A-BBA7E69BF442}" dt="2023-10-08T14:52:13.897" v="2641" actId="478"/>
          <ac:spMkLst>
            <pc:docMk/>
            <pc:sldMk cId="1803112665" sldId="345"/>
            <ac:spMk id="25" creationId="{58E4D441-83E9-3D5B-66B5-936DABEFA047}"/>
          </ac:spMkLst>
        </pc:spChg>
        <pc:spChg chg="del">
          <ac:chgData name="Arne Stockman" userId="1be3aaf4-e384-4a2e-9e35-3b5779941be6" providerId="ADAL" clId="{8B82BA15-D902-49A7-850A-BBA7E69BF442}" dt="2023-10-08T14:52:09.530" v="2639" actId="478"/>
          <ac:spMkLst>
            <pc:docMk/>
            <pc:sldMk cId="1803112665" sldId="345"/>
            <ac:spMk id="26" creationId="{95023BF6-9BE2-AF62-8E5C-A702819B5C5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7" creationId="{1A4F1DF3-DD6D-8AAE-22A8-D8EF3EB2792E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8" creationId="{F09DE603-DE74-B547-6442-090BE975AFE1}"/>
          </ac:spMkLst>
        </pc:spChg>
        <pc:spChg chg="del">
          <ac:chgData name="Arne Stockman" userId="1be3aaf4-e384-4a2e-9e35-3b5779941be6" providerId="ADAL" clId="{8B82BA15-D902-49A7-850A-BBA7E69BF442}" dt="2023-10-08T14:52:07.506" v="2638" actId="478"/>
          <ac:spMkLst>
            <pc:docMk/>
            <pc:sldMk cId="1803112665" sldId="345"/>
            <ac:spMk id="29" creationId="{7226D3EB-8B85-E4DB-5BE8-1EAAEA9BB1C0}"/>
          </ac:spMkLst>
        </pc:spChg>
        <pc:picChg chg="add mod">
          <ac:chgData name="Arne Stockman" userId="1be3aaf4-e384-4a2e-9e35-3b5779941be6" providerId="ADAL" clId="{8B82BA15-D902-49A7-850A-BBA7E69BF442}" dt="2023-10-08T14:50:01.088" v="2478" actId="1076"/>
          <ac:picMkLst>
            <pc:docMk/>
            <pc:sldMk cId="1803112665" sldId="345"/>
            <ac:picMk id="10" creationId="{EAEF648F-E9EF-0F1E-8205-8468A0436E07}"/>
          </ac:picMkLst>
        </pc:picChg>
        <pc:picChg chg="del">
          <ac:chgData name="Arne Stockman" userId="1be3aaf4-e384-4a2e-9e35-3b5779941be6" providerId="ADAL" clId="{8B82BA15-D902-49A7-850A-BBA7E69BF442}" dt="2023-10-08T14:49:35.218" v="2472" actId="478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modSp mod ord setBg">
        <pc:chgData name="Arne Stockman" userId="1be3aaf4-e384-4a2e-9e35-3b5779941be6" providerId="ADAL" clId="{8B82BA15-D902-49A7-850A-BBA7E69BF442}" dt="2023-10-13T12:33:46.767" v="3088" actId="20577"/>
        <pc:sldMkLst>
          <pc:docMk/>
          <pc:sldMk cId="2690302150" sldId="346"/>
        </pc:sldMkLst>
        <pc:spChg chg="mod">
          <ac:chgData name="Arne Stockman" userId="1be3aaf4-e384-4a2e-9e35-3b5779941be6" providerId="ADAL" clId="{8B82BA15-D902-49A7-850A-BBA7E69BF442}" dt="2023-10-07T15:01:25.194" v="1942" actId="14100"/>
          <ac:spMkLst>
            <pc:docMk/>
            <pc:sldMk cId="2690302150" sldId="346"/>
            <ac:spMk id="2" creationId="{F8611C18-BCFF-E758-43D1-2F8309A12765}"/>
          </ac:spMkLst>
        </pc:spChg>
        <pc:spChg chg="mod ord">
          <ac:chgData name="Arne Stockman" userId="1be3aaf4-e384-4a2e-9e35-3b5779941be6" providerId="ADAL" clId="{8B82BA15-D902-49A7-850A-BBA7E69BF442}" dt="2023-10-07T15:06:48.497" v="2027" actId="20577"/>
          <ac:spMkLst>
            <pc:docMk/>
            <pc:sldMk cId="2690302150" sldId="346"/>
            <ac:spMk id="3" creationId="{A072801B-4577-D9E3-46DB-A8A931B53A2D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8" creationId="{40CA6DD1-24ED-CCB1-25B6-A4D844F084DC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0" creationId="{963080D4-3197-1056-6ABA-22A528A6DC76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1" creationId="{2FA2BE8F-C6E0-B6B8-11DA-EE4933F5FBFC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0" creationId="{C0BDBCD2-E081-43AB-9119-C55465E59757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1" creationId="{0288C6B4-AFC3-407F-A595-EFFD38D4CCAF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2" creationId="{98E79BE4-34FE-485A-98A5-92CE8F7C4743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3" creationId="{CF236821-17FE-429B-8D2C-08E13A64EA40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4" creationId="{7A5F0580-5EE9-419F-96EE-B6529EF6E7D0}"/>
          </ac:spMkLst>
        </pc:spChg>
        <pc:graphicFrameChg chg="add mod modGraphic">
          <ac:chgData name="Arne Stockman" userId="1be3aaf4-e384-4a2e-9e35-3b5779941be6" providerId="ADAL" clId="{8B82BA15-D902-49A7-850A-BBA7E69BF442}" dt="2023-10-13T12:33:46.767" v="3088" actId="20577"/>
          <ac:graphicFrameMkLst>
            <pc:docMk/>
            <pc:sldMk cId="2690302150" sldId="346"/>
            <ac:graphicFrameMk id="4" creationId="{CAAE1D34-FC38-B606-4377-62CF93F9FE34}"/>
          </ac:graphicFrameMkLst>
        </pc:graphicFrameChg>
      </pc:sldChg>
      <pc:sldChg chg="del">
        <pc:chgData name="Arne Stockman" userId="1be3aaf4-e384-4a2e-9e35-3b5779941be6" providerId="ADAL" clId="{8B82BA15-D902-49A7-850A-BBA7E69BF442}" dt="2023-10-08T14:52:53.692" v="2653" actId="47"/>
        <pc:sldMkLst>
          <pc:docMk/>
          <pc:sldMk cId="442058541" sldId="347"/>
        </pc:sldMkLst>
      </pc:sldChg>
      <pc:sldChg chg="del">
        <pc:chgData name="Arne Stockman" userId="1be3aaf4-e384-4a2e-9e35-3b5779941be6" providerId="ADAL" clId="{8B82BA15-D902-49A7-850A-BBA7E69BF442}" dt="2023-10-08T14:52:56.059" v="2654" actId="47"/>
        <pc:sldMkLst>
          <pc:docMk/>
          <pc:sldMk cId="1977889305" sldId="348"/>
        </pc:sldMkLst>
      </pc:sldChg>
      <pc:sldChg chg="del">
        <pc:chgData name="Arne Stockman" userId="1be3aaf4-e384-4a2e-9e35-3b5779941be6" providerId="ADAL" clId="{8B82BA15-D902-49A7-850A-BBA7E69BF442}" dt="2023-10-08T15:05:53.628" v="2855" actId="2696"/>
        <pc:sldMkLst>
          <pc:docMk/>
          <pc:sldMk cId="1328431893" sldId="349"/>
        </pc:sldMkLst>
      </pc:sldChg>
      <pc:sldChg chg="new del">
        <pc:chgData name="Arne Stockman" userId="1be3aaf4-e384-4a2e-9e35-3b5779941be6" providerId="ADAL" clId="{8B82BA15-D902-49A7-850A-BBA7E69BF442}" dt="2023-10-07T14:24:31.603" v="789" actId="680"/>
        <pc:sldMkLst>
          <pc:docMk/>
          <pc:sldMk cId="629675839" sldId="350"/>
        </pc:sldMkLst>
      </pc:sldChg>
      <pc:sldChg chg="modSp add mod ord">
        <pc:chgData name="Arne Stockman" userId="1be3aaf4-e384-4a2e-9e35-3b5779941be6" providerId="ADAL" clId="{8B82BA15-D902-49A7-850A-BBA7E69BF442}" dt="2023-10-07T15:07:58.319" v="2029"/>
        <pc:sldMkLst>
          <pc:docMk/>
          <pc:sldMk cId="890811313" sldId="350"/>
        </pc:sldMkLst>
        <pc:spChg chg="mod">
          <ac:chgData name="Arne Stockman" userId="1be3aaf4-e384-4a2e-9e35-3b5779941be6" providerId="ADAL" clId="{8B82BA15-D902-49A7-850A-BBA7E69BF442}" dt="2023-10-07T15:05:04.502" v="1980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05:10.036" v="1982" actId="27636"/>
          <ac:spMkLst>
            <pc:docMk/>
            <pc:sldMk cId="890811313" sldId="350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B82BA15-D902-49A7-850A-BBA7E69BF442}" dt="2023-10-07T15:24:34.962" v="2471"/>
        <pc:sldMkLst>
          <pc:docMk/>
          <pc:sldMk cId="3328485450" sldId="351"/>
        </pc:sldMkLst>
        <pc:spChg chg="mod">
          <ac:chgData name="Arne Stockman" userId="1be3aaf4-e384-4a2e-9e35-3b5779941be6" providerId="ADAL" clId="{8B82BA15-D902-49A7-850A-BBA7E69BF442}" dt="2023-10-07T15:24:34.962" v="2471"/>
          <ac:spMkLst>
            <pc:docMk/>
            <pc:sldMk cId="3328485450" sldId="351"/>
            <ac:spMk id="3" creationId="{8D6993DB-58B1-D158-9C90-B988B5CCE921}"/>
          </ac:spMkLst>
        </pc:spChg>
      </pc:sldChg>
      <pc:sldChg chg="addSp delSp modSp add mod">
        <pc:chgData name="Arne Stockman" userId="1be3aaf4-e384-4a2e-9e35-3b5779941be6" providerId="ADAL" clId="{8B82BA15-D902-49A7-850A-BBA7E69BF442}" dt="2023-10-08T14:56:02.021" v="2730" actId="20577"/>
        <pc:sldMkLst>
          <pc:docMk/>
          <pc:sldMk cId="2073094872" sldId="352"/>
        </pc:sldMkLst>
        <pc:spChg chg="mod">
          <ac:chgData name="Arne Stockman" userId="1be3aaf4-e384-4a2e-9e35-3b5779941be6" providerId="ADAL" clId="{8B82BA15-D902-49A7-850A-BBA7E69BF442}" dt="2023-10-08T14:56:02.021" v="2730" actId="20577"/>
          <ac:spMkLst>
            <pc:docMk/>
            <pc:sldMk cId="2073094872" sldId="352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4:54:09.373" v="2659" actId="14100"/>
          <ac:picMkLst>
            <pc:docMk/>
            <pc:sldMk cId="2073094872" sldId="352"/>
            <ac:picMk id="4" creationId="{3B64B095-478F-AA58-F5CD-C1D71FDFC718}"/>
          </ac:picMkLst>
        </pc:picChg>
        <pc:picChg chg="del">
          <ac:chgData name="Arne Stockman" userId="1be3aaf4-e384-4a2e-9e35-3b5779941be6" providerId="ADAL" clId="{8B82BA15-D902-49A7-850A-BBA7E69BF442}" dt="2023-10-08T14:53:57.229" v="2656" actId="478"/>
          <ac:picMkLst>
            <pc:docMk/>
            <pc:sldMk cId="2073094872" sldId="352"/>
            <ac:picMk id="10" creationId="{EAEF648F-E9EF-0F1E-8205-8468A0436E07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4:59:58.797" v="2782" actId="20577"/>
        <pc:sldMkLst>
          <pc:docMk/>
          <pc:sldMk cId="1140337676" sldId="353"/>
        </pc:sldMkLst>
        <pc:spChg chg="mod">
          <ac:chgData name="Arne Stockman" userId="1be3aaf4-e384-4a2e-9e35-3b5779941be6" providerId="ADAL" clId="{8B82BA15-D902-49A7-850A-BBA7E69BF442}" dt="2023-10-08T14:59:58.797" v="2782" actId="20577"/>
          <ac:spMkLst>
            <pc:docMk/>
            <pc:sldMk cId="1140337676" sldId="353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4:58:26.845" v="2732" actId="478"/>
          <ac:picMkLst>
            <pc:docMk/>
            <pc:sldMk cId="1140337676" sldId="353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8B82BA15-D902-49A7-850A-BBA7E69BF442}" dt="2023-10-08T14:58:43.047" v="2736" actId="1076"/>
          <ac:picMkLst>
            <pc:docMk/>
            <pc:sldMk cId="1140337676" sldId="353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03:46.937" v="2854" actId="6549"/>
        <pc:sldMkLst>
          <pc:docMk/>
          <pc:sldMk cId="301724077" sldId="354"/>
        </pc:sldMkLst>
        <pc:spChg chg="mod">
          <ac:chgData name="Arne Stockman" userId="1be3aaf4-e384-4a2e-9e35-3b5779941be6" providerId="ADAL" clId="{8B82BA15-D902-49A7-850A-BBA7E69BF442}" dt="2023-10-08T15:03:46.937" v="2854" actId="6549"/>
          <ac:spMkLst>
            <pc:docMk/>
            <pc:sldMk cId="301724077" sldId="354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5:02:53.192" v="2832" actId="14100"/>
          <ac:picMkLst>
            <pc:docMk/>
            <pc:sldMk cId="301724077" sldId="354"/>
            <ac:picMk id="4" creationId="{88AD422E-5AA1-1E25-CED4-66818281B090}"/>
          </ac:picMkLst>
        </pc:picChg>
        <pc:picChg chg="del">
          <ac:chgData name="Arne Stockman" userId="1be3aaf4-e384-4a2e-9e35-3b5779941be6" providerId="ADAL" clId="{8B82BA15-D902-49A7-850A-BBA7E69BF442}" dt="2023-10-08T15:02:44.456" v="2829" actId="478"/>
          <ac:picMkLst>
            <pc:docMk/>
            <pc:sldMk cId="301724077" sldId="354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14:29.474" v="3083" actId="20577"/>
        <pc:sldMkLst>
          <pc:docMk/>
          <pc:sldMk cId="2419826502" sldId="355"/>
        </pc:sldMkLst>
        <pc:spChg chg="mod">
          <ac:chgData name="Arne Stockman" userId="1be3aaf4-e384-4a2e-9e35-3b5779941be6" providerId="ADAL" clId="{8B82BA15-D902-49A7-850A-BBA7E69BF442}" dt="2023-10-08T15:08:50.712" v="2869" actId="20577"/>
          <ac:spMkLst>
            <pc:docMk/>
            <pc:sldMk cId="2419826502" sldId="355"/>
            <ac:spMk id="2" creationId="{F8611C18-BCFF-E758-43D1-2F8309A12765}"/>
          </ac:spMkLst>
        </pc:spChg>
        <pc:spChg chg="add del mod">
          <ac:chgData name="Arne Stockman" userId="1be3aaf4-e384-4a2e-9e35-3b5779941be6" providerId="ADAL" clId="{8B82BA15-D902-49A7-850A-BBA7E69BF442}" dt="2023-10-08T15:12:36.791" v="2998"/>
          <ac:spMkLst>
            <pc:docMk/>
            <pc:sldMk cId="2419826502" sldId="355"/>
            <ac:spMk id="6" creationId="{BFE8A973-9464-DA92-F480-7BD37A453277}"/>
          </ac:spMkLst>
        </pc:spChg>
        <pc:spChg chg="add mod">
          <ac:chgData name="Arne Stockman" userId="1be3aaf4-e384-4a2e-9e35-3b5779941be6" providerId="ADAL" clId="{8B82BA15-D902-49A7-850A-BBA7E69BF442}" dt="2023-10-08T15:14:29.474" v="3083" actId="20577"/>
          <ac:spMkLst>
            <pc:docMk/>
            <pc:sldMk cId="2419826502" sldId="355"/>
            <ac:spMk id="7" creationId="{FA6F17F8-29AD-EAC2-B6B7-42E2CBA77655}"/>
          </ac:spMkLst>
        </pc:spChg>
        <pc:spChg chg="mod">
          <ac:chgData name="Arne Stockman" userId="1be3aaf4-e384-4a2e-9e35-3b5779941be6" providerId="ADAL" clId="{8B82BA15-D902-49A7-850A-BBA7E69BF442}" dt="2023-10-08T15:10:33.180" v="2995" actId="20577"/>
          <ac:spMkLst>
            <pc:docMk/>
            <pc:sldMk cId="2419826502" sldId="355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5:08:26.972" v="2858" actId="478"/>
          <ac:picMkLst>
            <pc:docMk/>
            <pc:sldMk cId="2419826502" sldId="355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8B82BA15-D902-49A7-850A-BBA7E69BF442}" dt="2023-10-08T15:08:40.974" v="2861" actId="14100"/>
          <ac:picMkLst>
            <pc:docMk/>
            <pc:sldMk cId="2419826502" sldId="355"/>
            <ac:picMk id="5" creationId="{A56E115E-B4B3-7606-D316-5D1020422924}"/>
          </ac:picMkLst>
        </pc:picChg>
      </pc:sldChg>
    </pc:docChg>
  </pc:docChgLst>
  <pc:docChgLst>
    <pc:chgData name="Arne Stockman" userId="1be3aaf4-e384-4a2e-9e35-3b5779941be6" providerId="ADAL" clId="{80AE984A-A5E0-491C-97BA-E820D5E392BA}"/>
    <pc:docChg chg="undo custSel addSld delSld modSld sldOrd modSection">
      <pc:chgData name="Arne Stockman" userId="1be3aaf4-e384-4a2e-9e35-3b5779941be6" providerId="ADAL" clId="{80AE984A-A5E0-491C-97BA-E820D5E392BA}" dt="2023-11-03T16:10:23.128" v="3892" actId="20577"/>
      <pc:docMkLst>
        <pc:docMk/>
      </pc:docMkLst>
      <pc:sldChg chg="modSp mod">
        <pc:chgData name="Arne Stockman" userId="1be3aaf4-e384-4a2e-9e35-3b5779941be6" providerId="ADAL" clId="{80AE984A-A5E0-491C-97BA-E820D5E392BA}" dt="2023-11-03T16:10:23.128" v="3892" actId="20577"/>
        <pc:sldMkLst>
          <pc:docMk/>
          <pc:sldMk cId="3356081429" sldId="256"/>
        </pc:sldMkLst>
        <pc:spChg chg="mod">
          <ac:chgData name="Arne Stockman" userId="1be3aaf4-e384-4a2e-9e35-3b5779941be6" providerId="ADAL" clId="{80AE984A-A5E0-491C-97BA-E820D5E392BA}" dt="2023-11-03T16:10:23.128" v="3892" actId="20577"/>
          <ac:spMkLst>
            <pc:docMk/>
            <pc:sldMk cId="3356081429" sldId="256"/>
            <ac:spMk id="2" creationId="{B00AAAFE-973A-B210-782E-8A6AA684CE87}"/>
          </ac:spMkLst>
        </pc:spChg>
      </pc:sldChg>
      <pc:sldChg chg="del">
        <pc:chgData name="Arne Stockman" userId="1be3aaf4-e384-4a2e-9e35-3b5779941be6" providerId="ADAL" clId="{80AE984A-A5E0-491C-97BA-E820D5E392BA}" dt="2023-10-30T13:45:24.378" v="3348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80AE984A-A5E0-491C-97BA-E820D5E392BA}" dt="2023-10-29T11:57:01.841" v="3054" actId="5793"/>
        <pc:sldMkLst>
          <pc:docMk/>
          <pc:sldMk cId="383028095" sldId="317"/>
        </pc:sldMkLst>
        <pc:spChg chg="mod">
          <ac:chgData name="Arne Stockman" userId="1be3aaf4-e384-4a2e-9e35-3b5779941be6" providerId="ADAL" clId="{80AE984A-A5E0-491C-97BA-E820D5E392BA}" dt="2023-10-27T15:06:08.842" v="33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57:01.841" v="3054" actId="5793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delAnim modAnim">
        <pc:chgData name="Arne Stockman" userId="1be3aaf4-e384-4a2e-9e35-3b5779941be6" providerId="ADAL" clId="{80AE984A-A5E0-491C-97BA-E820D5E392BA}" dt="2023-10-29T11:37:50.443" v="3024" actId="20577"/>
        <pc:sldMkLst>
          <pc:docMk/>
          <pc:sldMk cId="2509623431" sldId="344"/>
        </pc:sldMkLst>
        <pc:spChg chg="mod">
          <ac:chgData name="Arne Stockman" userId="1be3aaf4-e384-4a2e-9e35-3b5779941be6" providerId="ADAL" clId="{80AE984A-A5E0-491C-97BA-E820D5E392BA}" dt="2023-10-27T15:21:39.344" v="562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36:35.628" v="2995" actId="6549"/>
          <ac:spMkLst>
            <pc:docMk/>
            <pc:sldMk cId="2509623431" sldId="344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7T15:25:48.170" v="707" actId="20577"/>
          <ac:spMkLst>
            <pc:docMk/>
            <pc:sldMk cId="2509623431" sldId="344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9T11:37:50.443" v="3024" actId="20577"/>
          <ac:spMkLst>
            <pc:docMk/>
            <pc:sldMk cId="2509623431" sldId="344"/>
            <ac:spMk id="5" creationId="{8B04CBC7-14B6-6306-C9FD-088C5B8D0E84}"/>
          </ac:spMkLst>
        </pc:spChg>
        <pc:spChg chg="mod">
          <ac:chgData name="Arne Stockman" userId="1be3aaf4-e384-4a2e-9e35-3b5779941be6" providerId="ADAL" clId="{80AE984A-A5E0-491C-97BA-E820D5E392BA}" dt="2023-10-27T15:25:26.178" v="697" actId="20577"/>
          <ac:spMkLst>
            <pc:docMk/>
            <pc:sldMk cId="2509623431" sldId="344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7T15:26:22.803" v="715" actId="20577"/>
          <ac:spMkLst>
            <pc:docMk/>
            <pc:sldMk cId="2509623431" sldId="344"/>
            <ac:spMk id="11" creationId="{B754443E-8CC2-E3C7-E5AA-2F42906158F3}"/>
          </ac:spMkLst>
        </pc:spChg>
        <pc:spChg chg="del">
          <ac:chgData name="Arne Stockman" userId="1be3aaf4-e384-4a2e-9e35-3b5779941be6" providerId="ADAL" clId="{80AE984A-A5E0-491C-97BA-E820D5E392BA}" dt="2023-10-27T15:26:31.594" v="716" actId="478"/>
          <ac:spMkLst>
            <pc:docMk/>
            <pc:sldMk cId="2509623431" sldId="344"/>
            <ac:spMk id="12" creationId="{BB543E31-1128-53C6-AD02-C78F47E36B2E}"/>
          </ac:spMkLst>
        </pc:spChg>
      </pc:sldChg>
      <pc:sldChg chg="del">
        <pc:chgData name="Arne Stockman" userId="1be3aaf4-e384-4a2e-9e35-3b5779941be6" providerId="ADAL" clId="{80AE984A-A5E0-491C-97BA-E820D5E392BA}" dt="2023-10-29T11:32:48.644" v="2817" actId="47"/>
        <pc:sldMkLst>
          <pc:docMk/>
          <pc:sldMk cId="1803112665" sldId="345"/>
        </pc:sldMkLst>
      </pc:sldChg>
      <pc:sldChg chg="del">
        <pc:chgData name="Arne Stockman" userId="1be3aaf4-e384-4a2e-9e35-3b5779941be6" providerId="ADAL" clId="{80AE984A-A5E0-491C-97BA-E820D5E392BA}" dt="2023-10-28T22:13:18.340" v="2574" actId="47"/>
        <pc:sldMkLst>
          <pc:docMk/>
          <pc:sldMk cId="890811313" sldId="350"/>
        </pc:sldMkLst>
      </pc:sldChg>
      <pc:sldChg chg="modSp mod">
        <pc:chgData name="Arne Stockman" userId="1be3aaf4-e384-4a2e-9e35-3b5779941be6" providerId="ADAL" clId="{80AE984A-A5E0-491C-97BA-E820D5E392BA}" dt="2023-10-30T13:50:31.700" v="3673" actId="20577"/>
        <pc:sldMkLst>
          <pc:docMk/>
          <pc:sldMk cId="3095198496" sldId="362"/>
        </pc:sldMkLst>
        <pc:spChg chg="mod">
          <ac:chgData name="Arne Stockman" userId="1be3aaf4-e384-4a2e-9e35-3b5779941be6" providerId="ADAL" clId="{80AE984A-A5E0-491C-97BA-E820D5E392BA}" dt="2023-10-30T13:50:31.700" v="3673" actId="20577"/>
          <ac:spMkLst>
            <pc:docMk/>
            <pc:sldMk cId="3095198496" sldId="362"/>
            <ac:spMk id="5" creationId="{956E4D01-4EA8-B0C3-5A95-26D3A0EAF73B}"/>
          </ac:spMkLst>
        </pc:spChg>
      </pc:sldChg>
      <pc:sldChg chg="del">
        <pc:chgData name="Arne Stockman" userId="1be3aaf4-e384-4a2e-9e35-3b5779941be6" providerId="ADAL" clId="{80AE984A-A5E0-491C-97BA-E820D5E392BA}" dt="2023-10-29T11:32:51.804" v="2819" actId="47"/>
        <pc:sldMkLst>
          <pc:docMk/>
          <pc:sldMk cId="3741623910" sldId="363"/>
        </pc:sldMkLst>
      </pc:sldChg>
      <pc:sldChg chg="del">
        <pc:chgData name="Arne Stockman" userId="1be3aaf4-e384-4a2e-9e35-3b5779941be6" providerId="ADAL" clId="{80AE984A-A5E0-491C-97BA-E820D5E392BA}" dt="2023-10-29T11:32:53.113" v="2820" actId="47"/>
        <pc:sldMkLst>
          <pc:docMk/>
          <pc:sldMk cId="2721141191" sldId="364"/>
        </pc:sldMkLst>
      </pc:sldChg>
      <pc:sldChg chg="del">
        <pc:chgData name="Arne Stockman" userId="1be3aaf4-e384-4a2e-9e35-3b5779941be6" providerId="ADAL" clId="{80AE984A-A5E0-491C-97BA-E820D5E392BA}" dt="2023-10-29T11:32:54.168" v="2821" actId="47"/>
        <pc:sldMkLst>
          <pc:docMk/>
          <pc:sldMk cId="461434972" sldId="366"/>
        </pc:sldMkLst>
      </pc:sldChg>
      <pc:sldChg chg="del">
        <pc:chgData name="Arne Stockman" userId="1be3aaf4-e384-4a2e-9e35-3b5779941be6" providerId="ADAL" clId="{80AE984A-A5E0-491C-97BA-E820D5E392BA}" dt="2023-10-28T22:13:21.218" v="2575" actId="47"/>
        <pc:sldMkLst>
          <pc:docMk/>
          <pc:sldMk cId="2043597598" sldId="367"/>
        </pc:sldMkLst>
      </pc:sldChg>
      <pc:sldChg chg="del">
        <pc:chgData name="Arne Stockman" userId="1be3aaf4-e384-4a2e-9e35-3b5779941be6" providerId="ADAL" clId="{80AE984A-A5E0-491C-97BA-E820D5E392BA}" dt="2023-10-30T13:45:30.970" v="3349" actId="47"/>
        <pc:sldMkLst>
          <pc:docMk/>
          <pc:sldMk cId="1676035047" sldId="368"/>
        </pc:sldMkLst>
      </pc:sldChg>
      <pc:sldChg chg="del">
        <pc:chgData name="Arne Stockman" userId="1be3aaf4-e384-4a2e-9e35-3b5779941be6" providerId="ADAL" clId="{80AE984A-A5E0-491C-97BA-E820D5E392BA}" dt="2023-10-30T13:51:01.890" v="3674" actId="47"/>
        <pc:sldMkLst>
          <pc:docMk/>
          <pc:sldMk cId="3782831906" sldId="369"/>
        </pc:sldMkLst>
      </pc:sldChg>
      <pc:sldChg chg="del">
        <pc:chgData name="Arne Stockman" userId="1be3aaf4-e384-4a2e-9e35-3b5779941be6" providerId="ADAL" clId="{80AE984A-A5E0-491C-97BA-E820D5E392BA}" dt="2023-10-29T11:32:50.258" v="2818" actId="47"/>
        <pc:sldMkLst>
          <pc:docMk/>
          <pc:sldMk cId="902650711" sldId="370"/>
        </pc:sldMkLst>
      </pc:sldChg>
      <pc:sldChg chg="addSp modSp add mod modAnim">
        <pc:chgData name="Arne Stockman" userId="1be3aaf4-e384-4a2e-9e35-3b5779941be6" providerId="ADAL" clId="{80AE984A-A5E0-491C-97BA-E820D5E392BA}" dt="2023-10-29T11:42:42.778" v="3048" actId="20577"/>
        <pc:sldMkLst>
          <pc:docMk/>
          <pc:sldMk cId="2012681561" sldId="371"/>
        </pc:sldMkLst>
        <pc:spChg chg="mod">
          <ac:chgData name="Arne Stockman" userId="1be3aaf4-e384-4a2e-9e35-3b5779941be6" providerId="ADAL" clId="{80AE984A-A5E0-491C-97BA-E820D5E392BA}" dt="2023-10-27T15:27:35.307" v="721" actId="20577"/>
          <ac:spMkLst>
            <pc:docMk/>
            <pc:sldMk cId="2012681561" sldId="371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40:58.852" v="3035" actId="6549"/>
          <ac:spMkLst>
            <pc:docMk/>
            <pc:sldMk cId="2012681561" sldId="371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7T15:30:24.592" v="805" actId="20577"/>
          <ac:spMkLst>
            <pc:docMk/>
            <pc:sldMk cId="2012681561" sldId="371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9T11:42:42.778" v="3048" actId="20577"/>
          <ac:spMkLst>
            <pc:docMk/>
            <pc:sldMk cId="2012681561" sldId="371"/>
            <ac:spMk id="5" creationId="{346A0887-17EA-B95D-3527-92D11286C504}"/>
          </ac:spMkLst>
        </pc:spChg>
        <pc:spChg chg="mod">
          <ac:chgData name="Arne Stockman" userId="1be3aaf4-e384-4a2e-9e35-3b5779941be6" providerId="ADAL" clId="{80AE984A-A5E0-491C-97BA-E820D5E392BA}" dt="2023-10-27T15:28:55.511" v="769" actId="20577"/>
          <ac:spMkLst>
            <pc:docMk/>
            <pc:sldMk cId="2012681561" sldId="371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7T15:31:40.949" v="837" actId="20577"/>
          <ac:spMkLst>
            <pc:docMk/>
            <pc:sldMk cId="2012681561" sldId="371"/>
            <ac:spMk id="11" creationId="{B754443E-8CC2-E3C7-E5AA-2F42906158F3}"/>
          </ac:spMkLst>
        </pc:spChg>
      </pc:sldChg>
      <pc:sldChg chg="modSp add mod ord">
        <pc:chgData name="Arne Stockman" userId="1be3aaf4-e384-4a2e-9e35-3b5779941be6" providerId="ADAL" clId="{80AE984A-A5E0-491C-97BA-E820D5E392BA}" dt="2023-10-29T12:02:22.291" v="3056" actId="20577"/>
        <pc:sldMkLst>
          <pc:docMk/>
          <pc:sldMk cId="970655399" sldId="372"/>
        </pc:sldMkLst>
        <pc:spChg chg="mod">
          <ac:chgData name="Arne Stockman" userId="1be3aaf4-e384-4a2e-9e35-3b5779941be6" providerId="ADAL" clId="{80AE984A-A5E0-491C-97BA-E820D5E392BA}" dt="2023-10-28T21:04:47.118" v="1268" actId="20577"/>
          <ac:spMkLst>
            <pc:docMk/>
            <pc:sldMk cId="970655399" sldId="372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2:02:22.291" v="3056" actId="20577"/>
          <ac:spMkLst>
            <pc:docMk/>
            <pc:sldMk cId="970655399" sldId="372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28T21:40:37.781" v="2230" actId="20577"/>
        <pc:sldMkLst>
          <pc:docMk/>
          <pc:sldMk cId="2459035381" sldId="373"/>
        </pc:sldMkLst>
        <pc:spChg chg="mod">
          <ac:chgData name="Arne Stockman" userId="1be3aaf4-e384-4a2e-9e35-3b5779941be6" providerId="ADAL" clId="{80AE984A-A5E0-491C-97BA-E820D5E392BA}" dt="2023-10-28T21:40:07.740" v="2223" actId="20577"/>
          <ac:spMkLst>
            <pc:docMk/>
            <pc:sldMk cId="2459035381" sldId="373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8T21:40:37.781" v="2230" actId="20577"/>
          <ac:spMkLst>
            <pc:docMk/>
            <pc:sldMk cId="2459035381" sldId="373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29T11:48:48.363" v="3051" actId="11"/>
        <pc:sldMkLst>
          <pc:docMk/>
          <pc:sldMk cId="3700283734" sldId="374"/>
        </pc:sldMkLst>
        <pc:spChg chg="mod">
          <ac:chgData name="Arne Stockman" userId="1be3aaf4-e384-4a2e-9e35-3b5779941be6" providerId="ADAL" clId="{80AE984A-A5E0-491C-97BA-E820D5E392BA}" dt="2023-10-28T21:43:52.699" v="2245" actId="20577"/>
          <ac:spMkLst>
            <pc:docMk/>
            <pc:sldMk cId="3700283734" sldId="374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1:48:48.363" v="3051" actId="11"/>
          <ac:spMkLst>
            <pc:docMk/>
            <pc:sldMk cId="3700283734" sldId="374"/>
            <ac:spMk id="3" creationId="{8D6993DB-58B1-D158-9C90-B988B5CCE921}"/>
          </ac:spMkLst>
        </pc:spChg>
      </pc:sldChg>
      <pc:sldChg chg="addSp delSp modSp add mod ord modAnim">
        <pc:chgData name="Arne Stockman" userId="1be3aaf4-e384-4a2e-9e35-3b5779941be6" providerId="ADAL" clId="{80AE984A-A5E0-491C-97BA-E820D5E392BA}" dt="2023-10-30T14:02:58.496" v="3886" actId="11"/>
        <pc:sldMkLst>
          <pc:docMk/>
          <pc:sldMk cId="1036680657" sldId="375"/>
        </pc:sldMkLst>
        <pc:spChg chg="mod">
          <ac:chgData name="Arne Stockman" userId="1be3aaf4-e384-4a2e-9e35-3b5779941be6" providerId="ADAL" clId="{80AE984A-A5E0-491C-97BA-E820D5E392BA}" dt="2023-10-28T21:48:54.282" v="2298" actId="20577"/>
          <ac:spMkLst>
            <pc:docMk/>
            <pc:sldMk cId="1036680657" sldId="375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58.496" v="3886" actId="11"/>
          <ac:spMkLst>
            <pc:docMk/>
            <pc:sldMk cId="1036680657" sldId="375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8T22:10:21.583" v="2561" actId="1076"/>
          <ac:spMkLst>
            <pc:docMk/>
            <pc:sldMk cId="1036680657" sldId="375"/>
            <ac:spMk id="4" creationId="{0533046A-4999-FC3C-05A3-8F8299299836}"/>
          </ac:spMkLst>
        </pc:spChg>
        <pc:spChg chg="add mod">
          <ac:chgData name="Arne Stockman" userId="1be3aaf4-e384-4a2e-9e35-3b5779941be6" providerId="ADAL" clId="{80AE984A-A5E0-491C-97BA-E820D5E392BA}" dt="2023-10-28T22:10:29.671" v="2562" actId="1076"/>
          <ac:spMkLst>
            <pc:docMk/>
            <pc:sldMk cId="1036680657" sldId="375"/>
            <ac:spMk id="5" creationId="{6F516C9C-DCD2-1E2B-6D52-93D0B815805B}"/>
          </ac:spMkLst>
        </pc:spChg>
        <pc:spChg chg="add mod">
          <ac:chgData name="Arne Stockman" userId="1be3aaf4-e384-4a2e-9e35-3b5779941be6" providerId="ADAL" clId="{80AE984A-A5E0-491C-97BA-E820D5E392BA}" dt="2023-10-28T22:10:39.060" v="2563" actId="1076"/>
          <ac:spMkLst>
            <pc:docMk/>
            <pc:sldMk cId="1036680657" sldId="375"/>
            <ac:spMk id="6" creationId="{AFD3522F-AAA6-4418-42B1-D86E7743D6C1}"/>
          </ac:spMkLst>
        </pc:spChg>
        <pc:spChg chg="add mod">
          <ac:chgData name="Arne Stockman" userId="1be3aaf4-e384-4a2e-9e35-3b5779941be6" providerId="ADAL" clId="{80AE984A-A5E0-491C-97BA-E820D5E392BA}" dt="2023-10-28T22:11:47.640" v="2572" actId="1076"/>
          <ac:spMkLst>
            <pc:docMk/>
            <pc:sldMk cId="1036680657" sldId="375"/>
            <ac:spMk id="7" creationId="{FB30173A-1A9B-35F3-0CEA-6B1AD688579C}"/>
          </ac:spMkLst>
        </pc:spChg>
        <pc:spChg chg="add del mod">
          <ac:chgData name="Arne Stockman" userId="1be3aaf4-e384-4a2e-9e35-3b5779941be6" providerId="ADAL" clId="{80AE984A-A5E0-491C-97BA-E820D5E392BA}" dt="2023-10-28T22:04:06.573" v="2508"/>
          <ac:spMkLst>
            <pc:docMk/>
            <pc:sldMk cId="1036680657" sldId="375"/>
            <ac:spMk id="8" creationId="{C210E511-7313-C559-B3C8-80E20F1EBF55}"/>
          </ac:spMkLst>
        </pc:spChg>
        <pc:spChg chg="add mod">
          <ac:chgData name="Arne Stockman" userId="1be3aaf4-e384-4a2e-9e35-3b5779941be6" providerId="ADAL" clId="{80AE984A-A5E0-491C-97BA-E820D5E392BA}" dt="2023-10-28T22:11:13.230" v="2571" actId="20577"/>
          <ac:spMkLst>
            <pc:docMk/>
            <pc:sldMk cId="1036680657" sldId="375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0-28T22:09:54.329" v="2558" actId="1076"/>
          <ac:spMkLst>
            <pc:docMk/>
            <pc:sldMk cId="1036680657" sldId="375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8T22:10:16.346" v="2560" actId="1076"/>
          <ac:spMkLst>
            <pc:docMk/>
            <pc:sldMk cId="1036680657" sldId="375"/>
            <ac:spMk id="11" creationId="{B754443E-8CC2-E3C7-E5AA-2F42906158F3}"/>
          </ac:spMkLst>
        </pc:spChg>
      </pc:sldChg>
      <pc:sldChg chg="modSp add mod">
        <pc:chgData name="Arne Stockman" userId="1be3aaf4-e384-4a2e-9e35-3b5779941be6" providerId="ADAL" clId="{80AE984A-A5E0-491C-97BA-E820D5E392BA}" dt="2023-10-30T14:02:45.913" v="3885" actId="11"/>
        <pc:sldMkLst>
          <pc:docMk/>
          <pc:sldMk cId="2660676551" sldId="376"/>
        </pc:sldMkLst>
        <pc:spChg chg="mod">
          <ac:chgData name="Arne Stockman" userId="1be3aaf4-e384-4a2e-9e35-3b5779941be6" providerId="ADAL" clId="{80AE984A-A5E0-491C-97BA-E820D5E392BA}" dt="2023-10-28T22:16:40.295" v="2582" actId="20577"/>
          <ac:spMkLst>
            <pc:docMk/>
            <pc:sldMk cId="2660676551" sldId="376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45.913" v="3885" actId="11"/>
          <ac:spMkLst>
            <pc:docMk/>
            <pc:sldMk cId="2660676551" sldId="376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28T22:19:54.613" v="2661" actId="20577"/>
          <ac:spMkLst>
            <pc:docMk/>
            <pc:sldMk cId="2660676551" sldId="376"/>
            <ac:spMk id="4" creationId="{0533046A-4999-FC3C-05A3-8F8299299836}"/>
          </ac:spMkLst>
        </pc:spChg>
        <pc:spChg chg="mod">
          <ac:chgData name="Arne Stockman" userId="1be3aaf4-e384-4a2e-9e35-3b5779941be6" providerId="ADAL" clId="{80AE984A-A5E0-491C-97BA-E820D5E392BA}" dt="2023-10-28T22:23:15.067" v="2725" actId="20577"/>
          <ac:spMkLst>
            <pc:docMk/>
            <pc:sldMk cId="2660676551" sldId="376"/>
            <ac:spMk id="5" creationId="{6F516C9C-DCD2-1E2B-6D52-93D0B815805B}"/>
          </ac:spMkLst>
        </pc:spChg>
        <pc:spChg chg="mod">
          <ac:chgData name="Arne Stockman" userId="1be3aaf4-e384-4a2e-9e35-3b5779941be6" providerId="ADAL" clId="{80AE984A-A5E0-491C-97BA-E820D5E392BA}" dt="2023-10-28T22:26:12.253" v="2754" actId="20577"/>
          <ac:spMkLst>
            <pc:docMk/>
            <pc:sldMk cId="2660676551" sldId="376"/>
            <ac:spMk id="6" creationId="{AFD3522F-AAA6-4418-42B1-D86E7743D6C1}"/>
          </ac:spMkLst>
        </pc:spChg>
        <pc:spChg chg="mod">
          <ac:chgData name="Arne Stockman" userId="1be3aaf4-e384-4a2e-9e35-3b5779941be6" providerId="ADAL" clId="{80AE984A-A5E0-491C-97BA-E820D5E392BA}" dt="2023-10-28T22:32:53.755" v="2816" actId="20577"/>
          <ac:spMkLst>
            <pc:docMk/>
            <pc:sldMk cId="2660676551" sldId="376"/>
            <ac:spMk id="7" creationId="{FB30173A-1A9B-35F3-0CEA-6B1AD688579C}"/>
          </ac:spMkLst>
        </pc:spChg>
        <pc:spChg chg="mod">
          <ac:chgData name="Arne Stockman" userId="1be3aaf4-e384-4a2e-9e35-3b5779941be6" providerId="ADAL" clId="{80AE984A-A5E0-491C-97BA-E820D5E392BA}" dt="2023-10-28T22:28:57.207" v="2794" actId="20577"/>
          <ac:spMkLst>
            <pc:docMk/>
            <pc:sldMk cId="2660676551" sldId="376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0-28T22:18:33.367" v="2623" actId="20577"/>
          <ac:spMkLst>
            <pc:docMk/>
            <pc:sldMk cId="2660676551" sldId="376"/>
            <ac:spMk id="10" creationId="{A1A165BA-34A6-A1F6-B8AB-96B8E90B62F4}"/>
          </ac:spMkLst>
        </pc:spChg>
        <pc:spChg chg="mod">
          <ac:chgData name="Arne Stockman" userId="1be3aaf4-e384-4a2e-9e35-3b5779941be6" providerId="ADAL" clId="{80AE984A-A5E0-491C-97BA-E820D5E392BA}" dt="2023-10-28T22:21:31.054" v="2708" actId="20577"/>
          <ac:spMkLst>
            <pc:docMk/>
            <pc:sldMk cId="2660676551" sldId="376"/>
            <ac:spMk id="11" creationId="{B754443E-8CC2-E3C7-E5AA-2F42906158F3}"/>
          </ac:spMkLst>
        </pc:spChg>
      </pc:sldChg>
      <pc:sldChg chg="modSp add mod ord">
        <pc:chgData name="Arne Stockman" userId="1be3aaf4-e384-4a2e-9e35-3b5779941be6" providerId="ADAL" clId="{80AE984A-A5E0-491C-97BA-E820D5E392BA}" dt="2023-10-29T13:01:45.171" v="3347" actId="6549"/>
        <pc:sldMkLst>
          <pc:docMk/>
          <pc:sldMk cId="2190502053" sldId="377"/>
        </pc:sldMkLst>
        <pc:spChg chg="mod">
          <ac:chgData name="Arne Stockman" userId="1be3aaf4-e384-4a2e-9e35-3b5779941be6" providerId="ADAL" clId="{80AE984A-A5E0-491C-97BA-E820D5E392BA}" dt="2023-10-29T13:01:45.171" v="3347" actId="6549"/>
          <ac:spMkLst>
            <pc:docMk/>
            <pc:sldMk cId="2190502053" sldId="377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29T12:59:25.674" v="3345" actId="6549"/>
          <ac:spMkLst>
            <pc:docMk/>
            <pc:sldMk cId="2190502053" sldId="377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0-30T13:55:03.171" v="3850" actId="20577"/>
        <pc:sldMkLst>
          <pc:docMk/>
          <pc:sldMk cId="3058076459" sldId="378"/>
        </pc:sldMkLst>
        <pc:spChg chg="mod">
          <ac:chgData name="Arne Stockman" userId="1be3aaf4-e384-4a2e-9e35-3b5779941be6" providerId="ADAL" clId="{80AE984A-A5E0-491C-97BA-E820D5E392BA}" dt="2023-10-30T13:52:10.292" v="3699" actId="20577"/>
          <ac:spMkLst>
            <pc:docMk/>
            <pc:sldMk cId="3058076459" sldId="378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3:55:03.171" v="3850" actId="20577"/>
          <ac:spMkLst>
            <pc:docMk/>
            <pc:sldMk cId="3058076459" sldId="378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0AE984A-A5E0-491C-97BA-E820D5E392BA}" dt="2023-11-03T15:57:13.157" v="3890" actId="20577"/>
        <pc:sldMkLst>
          <pc:docMk/>
          <pc:sldMk cId="1767984011" sldId="379"/>
        </pc:sldMkLst>
        <pc:spChg chg="mod">
          <ac:chgData name="Arne Stockman" userId="1be3aaf4-e384-4a2e-9e35-3b5779941be6" providerId="ADAL" clId="{80AE984A-A5E0-491C-97BA-E820D5E392BA}" dt="2023-10-30T13:56:56.155" v="3853" actId="20577"/>
          <ac:spMkLst>
            <pc:docMk/>
            <pc:sldMk cId="1767984011" sldId="379"/>
            <ac:spMk id="2" creationId="{F8611C18-BCFF-E758-43D1-2F8309A12765}"/>
          </ac:spMkLst>
        </pc:spChg>
        <pc:spChg chg="mod">
          <ac:chgData name="Arne Stockman" userId="1be3aaf4-e384-4a2e-9e35-3b5779941be6" providerId="ADAL" clId="{80AE984A-A5E0-491C-97BA-E820D5E392BA}" dt="2023-10-30T14:02:32.699" v="3884" actId="11"/>
          <ac:spMkLst>
            <pc:docMk/>
            <pc:sldMk cId="1767984011" sldId="379"/>
            <ac:spMk id="3" creationId="{8D6993DB-58B1-D158-9C90-B988B5CCE921}"/>
          </ac:spMkLst>
        </pc:spChg>
        <pc:spChg chg="mod">
          <ac:chgData name="Arne Stockman" userId="1be3aaf4-e384-4a2e-9e35-3b5779941be6" providerId="ADAL" clId="{80AE984A-A5E0-491C-97BA-E820D5E392BA}" dt="2023-10-30T13:58:40.765" v="3877" actId="20577"/>
          <ac:spMkLst>
            <pc:docMk/>
            <pc:sldMk cId="1767984011" sldId="379"/>
            <ac:spMk id="6" creationId="{AFD3522F-AAA6-4418-42B1-D86E7743D6C1}"/>
          </ac:spMkLst>
        </pc:spChg>
        <pc:spChg chg="mod">
          <ac:chgData name="Arne Stockman" userId="1be3aaf4-e384-4a2e-9e35-3b5779941be6" providerId="ADAL" clId="{80AE984A-A5E0-491C-97BA-E820D5E392BA}" dt="2023-10-30T14:00:09.085" v="3883" actId="20577"/>
          <ac:spMkLst>
            <pc:docMk/>
            <pc:sldMk cId="1767984011" sldId="379"/>
            <ac:spMk id="9" creationId="{5AC5808A-8804-64AF-2011-4BC9E55FE93F}"/>
          </ac:spMkLst>
        </pc:spChg>
        <pc:spChg chg="mod">
          <ac:chgData name="Arne Stockman" userId="1be3aaf4-e384-4a2e-9e35-3b5779941be6" providerId="ADAL" clId="{80AE984A-A5E0-491C-97BA-E820D5E392BA}" dt="2023-11-03T15:57:13.157" v="3890" actId="20577"/>
          <ac:spMkLst>
            <pc:docMk/>
            <pc:sldMk cId="1767984011" sldId="379"/>
            <ac:spMk id="10" creationId="{A1A165BA-34A6-A1F6-B8AB-96B8E90B62F4}"/>
          </ac:spMkLst>
        </pc:spChg>
      </pc:sldChg>
    </pc:docChg>
  </pc:docChgLst>
  <pc:docChgLst>
    <pc:chgData name="Arne Stockman" userId="1be3aaf4-e384-4a2e-9e35-3b5779941be6" providerId="ADAL" clId="{4D767B15-C195-4A69-A176-07822F60EBD8}"/>
    <pc:docChg chg="undo custSel addSld delSld modSld sldOrd modSection">
      <pc:chgData name="Arne Stockman" userId="1be3aaf4-e384-4a2e-9e35-3b5779941be6" providerId="ADAL" clId="{4D767B15-C195-4A69-A176-07822F60EBD8}" dt="2023-09-18T14:29:13.803" v="3469" actId="20577"/>
      <pc:docMkLst>
        <pc:docMk/>
      </pc:docMkLst>
      <pc:sldChg chg="modSp mod">
        <pc:chgData name="Arne Stockman" userId="1be3aaf4-e384-4a2e-9e35-3b5779941be6" providerId="ADAL" clId="{4D767B15-C195-4A69-A176-07822F60EBD8}" dt="2023-09-18T08:12:17.428" v="14" actId="20577"/>
        <pc:sldMkLst>
          <pc:docMk/>
          <pc:sldMk cId="3356081429" sldId="256"/>
        </pc:sldMkLst>
        <pc:spChg chg="mod">
          <ac:chgData name="Arne Stockman" userId="1be3aaf4-e384-4a2e-9e35-3b5779941be6" providerId="ADAL" clId="{4D767B15-C195-4A69-A176-07822F60EBD8}" dt="2023-09-18T08:11:33.061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4D767B15-C195-4A69-A176-07822F60EBD8}" dt="2023-09-18T08:12:17.428" v="14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4D767B15-C195-4A69-A176-07822F60EBD8}" dt="2023-09-18T08:29:25.704" v="362" actId="20577"/>
        <pc:sldMkLst>
          <pc:docMk/>
          <pc:sldMk cId="2646835127" sldId="306"/>
        </pc:sldMkLst>
        <pc:spChg chg="mod">
          <ac:chgData name="Arne Stockman" userId="1be3aaf4-e384-4a2e-9e35-3b5779941be6" providerId="ADAL" clId="{4D767B15-C195-4A69-A176-07822F60EBD8}" dt="2023-09-18T08:29:25.704" v="362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4D767B15-C195-4A69-A176-07822F60EBD8}" dt="2023-09-18T08:35:05.145" v="690" actId="27636"/>
        <pc:sldMkLst>
          <pc:docMk/>
          <pc:sldMk cId="383028095" sldId="317"/>
        </pc:sldMkLst>
        <pc:spChg chg="mod">
          <ac:chgData name="Arne Stockman" userId="1be3aaf4-e384-4a2e-9e35-3b5779941be6" providerId="ADAL" clId="{4D767B15-C195-4A69-A176-07822F60EBD8}" dt="2023-09-18T08:30:29.365" v="37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08:35:05.145" v="690" actId="27636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">
        <pc:chgData name="Arne Stockman" userId="1be3aaf4-e384-4a2e-9e35-3b5779941be6" providerId="ADAL" clId="{4D767B15-C195-4A69-A176-07822F60EBD8}" dt="2023-09-18T10:40:31.803" v="2309" actId="20577"/>
        <pc:sldMkLst>
          <pc:docMk/>
          <pc:sldMk cId="2824708267" sldId="326"/>
        </pc:sldMkLst>
        <pc:spChg chg="mod">
          <ac:chgData name="Arne Stockman" userId="1be3aaf4-e384-4a2e-9e35-3b5779941be6" providerId="ADAL" clId="{4D767B15-C195-4A69-A176-07822F60EBD8}" dt="2023-09-18T10:26:42.086" v="1851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0:40:31.803" v="2309" actId="20577"/>
          <ac:spMkLst>
            <pc:docMk/>
            <pc:sldMk cId="2824708267" sldId="32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0:26:46.446" v="1852" actId="478"/>
          <ac:picMkLst>
            <pc:docMk/>
            <pc:sldMk cId="2824708267" sldId="326"/>
            <ac:picMk id="5" creationId="{64EDF900-1492-EB98-CA45-F250A24BAE6A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0:12:28.805" v="947" actId="20577"/>
        <pc:sldMkLst>
          <pc:docMk/>
          <pc:sldMk cId="4032151987" sldId="337"/>
        </pc:sldMkLst>
        <pc:spChg chg="mod">
          <ac:chgData name="Arne Stockman" userId="1be3aaf4-e384-4a2e-9e35-3b5779941be6" providerId="ADAL" clId="{4D767B15-C195-4A69-A176-07822F60EBD8}" dt="2023-09-18T10:09:07.210" v="802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12:28.805" v="947" actId="20577"/>
          <ac:spMkLst>
            <pc:docMk/>
            <pc:sldMk cId="4032151987" sldId="337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03:26.885" v="693" actId="478"/>
          <ac:picMkLst>
            <pc:docMk/>
            <pc:sldMk cId="4032151987" sldId="337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4D767B15-C195-4A69-A176-07822F60EBD8}" dt="2023-09-18T10:07:35.519" v="697" actId="1076"/>
          <ac:picMkLst>
            <pc:docMk/>
            <pc:sldMk cId="4032151987" sldId="337"/>
            <ac:picMk id="6" creationId="{F6AB51A7-BA67-4339-C7AC-FFF604634F84}"/>
          </ac:picMkLst>
        </pc:picChg>
      </pc:sldChg>
      <pc:sldChg chg="delSp modSp mod">
        <pc:chgData name="Arne Stockman" userId="1be3aaf4-e384-4a2e-9e35-3b5779941be6" providerId="ADAL" clId="{4D767B15-C195-4A69-A176-07822F60EBD8}" dt="2023-09-18T10:25:35.600" v="1824" actId="20577"/>
        <pc:sldMkLst>
          <pc:docMk/>
          <pc:sldMk cId="1699593136" sldId="338"/>
        </pc:sldMkLst>
        <pc:spChg chg="mod">
          <ac:chgData name="Arne Stockman" userId="1be3aaf4-e384-4a2e-9e35-3b5779941be6" providerId="ADAL" clId="{4D767B15-C195-4A69-A176-07822F60EBD8}" dt="2023-09-18T10:11:45.384" v="892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25:35.600" v="1824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11:49.241" v="893" actId="478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2:10:22.321" v="2847" actId="1076"/>
        <pc:sldMkLst>
          <pc:docMk/>
          <pc:sldMk cId="3042958523" sldId="339"/>
        </pc:sldMkLst>
        <pc:spChg chg="mod">
          <ac:chgData name="Arne Stockman" userId="1be3aaf4-e384-4a2e-9e35-3b5779941be6" providerId="ADAL" clId="{4D767B15-C195-4A69-A176-07822F60EBD8}" dt="2023-09-18T10:41:46.532" v="2338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10:18.801" v="2846" actId="20577"/>
          <ac:spMkLst>
            <pc:docMk/>
            <pc:sldMk cId="3042958523" sldId="339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10:22.321" v="2847" actId="1076"/>
          <ac:picMkLst>
            <pc:docMk/>
            <pc:sldMk cId="3042958523" sldId="339"/>
            <ac:picMk id="5" creationId="{5EB4B74E-77E2-B0E9-C66E-CA9910706BD1}"/>
          </ac:picMkLst>
        </pc:picChg>
        <pc:picChg chg="del">
          <ac:chgData name="Arne Stockman" userId="1be3aaf4-e384-4a2e-9e35-3b5779941be6" providerId="ADAL" clId="{4D767B15-C195-4A69-A176-07822F60EBD8}" dt="2023-09-18T10:41:25.971" v="2310" actId="478"/>
          <ac:picMkLst>
            <pc:docMk/>
            <pc:sldMk cId="3042958523" sldId="339"/>
            <ac:picMk id="8" creationId="{060F862C-C511-C754-3990-3E5ED111956C}"/>
          </ac:picMkLst>
        </pc:picChg>
      </pc:sldChg>
      <pc:sldChg chg="del">
        <pc:chgData name="Arne Stockman" userId="1be3aaf4-e384-4a2e-9e35-3b5779941be6" providerId="ADAL" clId="{4D767B15-C195-4A69-A176-07822F60EBD8}" dt="2023-09-18T12:11:07.986" v="2849" actId="47"/>
        <pc:sldMkLst>
          <pc:docMk/>
          <pc:sldMk cId="4289913048" sldId="340"/>
        </pc:sldMkLst>
      </pc:sldChg>
      <pc:sldChg chg="del">
        <pc:chgData name="Arne Stockman" userId="1be3aaf4-e384-4a2e-9e35-3b5779941be6" providerId="ADAL" clId="{4D767B15-C195-4A69-A176-07822F60EBD8}" dt="2023-09-18T12:11:05.359" v="2848" actId="47"/>
        <pc:sldMkLst>
          <pc:docMk/>
          <pc:sldMk cId="4195449562" sldId="342"/>
        </pc:sldMkLst>
      </pc:sldChg>
      <pc:sldChg chg="addSp delSp modSp mod">
        <pc:chgData name="Arne Stockman" userId="1be3aaf4-e384-4a2e-9e35-3b5779941be6" providerId="ADAL" clId="{4D767B15-C195-4A69-A176-07822F60EBD8}" dt="2023-09-18T12:07:59.731" v="2844" actId="5793"/>
        <pc:sldMkLst>
          <pc:docMk/>
          <pc:sldMk cId="1391551764" sldId="343"/>
        </pc:sldMkLst>
        <pc:spChg chg="mod">
          <ac:chgData name="Arne Stockman" userId="1be3aaf4-e384-4a2e-9e35-3b5779941be6" providerId="ADAL" clId="{4D767B15-C195-4A69-A176-07822F60EBD8}" dt="2023-09-18T12:07:59.731" v="2844" actId="5793"/>
          <ac:spMkLst>
            <pc:docMk/>
            <pc:sldMk cId="1391551764" sldId="343"/>
            <ac:spMk id="3" creationId="{5696363B-F083-E5B5-CBAC-2490DDC882AE}"/>
          </ac:spMkLst>
        </pc:spChg>
        <pc:spChg chg="add del">
          <ac:chgData name="Arne Stockman" userId="1be3aaf4-e384-4a2e-9e35-3b5779941be6" providerId="ADAL" clId="{4D767B15-C195-4A69-A176-07822F60EBD8}" dt="2023-09-18T12:03:42.422" v="2841"/>
          <ac:spMkLst>
            <pc:docMk/>
            <pc:sldMk cId="1391551764" sldId="343"/>
            <ac:spMk id="4" creationId="{726AB618-11DB-E748-189C-3AE92E28809E}"/>
          </ac:spMkLst>
        </pc:spChg>
        <pc:picChg chg="add del">
          <ac:chgData name="Arne Stockman" userId="1be3aaf4-e384-4a2e-9e35-3b5779941be6" providerId="ADAL" clId="{4D767B15-C195-4A69-A176-07822F60EBD8}" dt="2023-09-18T12:03:42.422" v="2841"/>
          <ac:picMkLst>
            <pc:docMk/>
            <pc:sldMk cId="1391551764" sldId="343"/>
            <ac:picMk id="1026" creationId="{7CD014D7-C918-E4EF-5581-D65A2EFD6145}"/>
          </ac:picMkLst>
        </pc:picChg>
      </pc:sldChg>
      <pc:sldChg chg="del">
        <pc:chgData name="Arne Stockman" userId="1be3aaf4-e384-4a2e-9e35-3b5779941be6" providerId="ADAL" clId="{4D767B15-C195-4A69-A176-07822F60EBD8}" dt="2023-09-18T12:11:09.597" v="2850" actId="47"/>
        <pc:sldMkLst>
          <pc:docMk/>
          <pc:sldMk cId="890722087" sldId="344"/>
        </pc:sldMkLst>
      </pc:sldChg>
      <pc:sldChg chg="addSp delSp modSp add mod">
        <pc:chgData name="Arne Stockman" userId="1be3aaf4-e384-4a2e-9e35-3b5779941be6" providerId="ADAL" clId="{4D767B15-C195-4A69-A176-07822F60EBD8}" dt="2023-09-18T12:43:59.368" v="3135" actId="6549"/>
        <pc:sldMkLst>
          <pc:docMk/>
          <pc:sldMk cId="2305271506" sldId="344"/>
        </pc:sldMkLst>
        <pc:spChg chg="mod">
          <ac:chgData name="Arne Stockman" userId="1be3aaf4-e384-4a2e-9e35-3b5779941be6" providerId="ADAL" clId="{4D767B15-C195-4A69-A176-07822F60EBD8}" dt="2023-09-18T12:17:06.576" v="2862" actId="20577"/>
          <ac:spMkLst>
            <pc:docMk/>
            <pc:sldMk cId="2305271506" sldId="344"/>
            <ac:spMk id="2" creationId="{87ECE40F-60FD-CB28-1173-863A8E9D361F}"/>
          </ac:spMkLst>
        </pc:spChg>
        <pc:spChg chg="add del mod">
          <ac:chgData name="Arne Stockman" userId="1be3aaf4-e384-4a2e-9e35-3b5779941be6" providerId="ADAL" clId="{4D767B15-C195-4A69-A176-07822F60EBD8}" dt="2023-09-18T12:43:59.368" v="3135" actId="6549"/>
          <ac:spMkLst>
            <pc:docMk/>
            <pc:sldMk cId="2305271506" sldId="344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2:17:15.453" v="2867" actId="478"/>
          <ac:picMkLst>
            <pc:docMk/>
            <pc:sldMk cId="2305271506" sldId="344"/>
            <ac:picMk id="5" creationId="{5EB4B74E-77E2-B0E9-C66E-CA9910706BD1}"/>
          </ac:picMkLst>
        </pc:picChg>
        <pc:picChg chg="add del mod ord">
          <ac:chgData name="Arne Stockman" userId="1be3aaf4-e384-4a2e-9e35-3b5779941be6" providerId="ADAL" clId="{4D767B15-C195-4A69-A176-07822F60EBD8}" dt="2023-09-18T12:17:51.097" v="2876" actId="22"/>
          <ac:picMkLst>
            <pc:docMk/>
            <pc:sldMk cId="2305271506" sldId="344"/>
            <ac:picMk id="6" creationId="{6603C36D-2D8F-3A86-C051-BCB02B200FC1}"/>
          </ac:picMkLst>
        </pc:picChg>
        <pc:picChg chg="add mod">
          <ac:chgData name="Arne Stockman" userId="1be3aaf4-e384-4a2e-9e35-3b5779941be6" providerId="ADAL" clId="{4D767B15-C195-4A69-A176-07822F60EBD8}" dt="2023-09-18T12:18:17.776" v="2890" actId="1076"/>
          <ac:picMkLst>
            <pc:docMk/>
            <pc:sldMk cId="2305271506" sldId="344"/>
            <ac:picMk id="8" creationId="{0C5FD557-51E3-2AF1-CB5D-9CA13E9F512D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2:44:17.925" v="3154" actId="20577"/>
        <pc:sldMkLst>
          <pc:docMk/>
          <pc:sldMk cId="681493835" sldId="345"/>
        </pc:sldMkLst>
        <pc:spChg chg="mod">
          <ac:chgData name="Arne Stockman" userId="1be3aaf4-e384-4a2e-9e35-3b5779941be6" providerId="ADAL" clId="{4D767B15-C195-4A69-A176-07822F60EBD8}" dt="2023-09-18T12:20:41.926" v="2952" actId="20577"/>
          <ac:spMkLst>
            <pc:docMk/>
            <pc:sldMk cId="681493835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44:17.925" v="3154" actId="20577"/>
          <ac:spMkLst>
            <pc:docMk/>
            <pc:sldMk cId="681493835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31:05.019" v="2956" actId="1076"/>
          <ac:picMkLst>
            <pc:docMk/>
            <pc:sldMk cId="681493835" sldId="345"/>
            <ac:picMk id="5" creationId="{A756FF08-4691-A5B8-8D6C-8B43EF7AF68F}"/>
          </ac:picMkLst>
        </pc:picChg>
        <pc:picChg chg="del">
          <ac:chgData name="Arne Stockman" userId="1be3aaf4-e384-4a2e-9e35-3b5779941be6" providerId="ADAL" clId="{4D767B15-C195-4A69-A176-07822F60EBD8}" dt="2023-09-18T12:19:58.299" v="2915" actId="478"/>
          <ac:picMkLst>
            <pc:docMk/>
            <pc:sldMk cId="681493835" sldId="345"/>
            <ac:picMk id="8" creationId="{0C5FD557-51E3-2AF1-CB5D-9CA13E9F512D}"/>
          </ac:picMkLst>
        </pc:picChg>
      </pc:sldChg>
      <pc:sldChg chg="del">
        <pc:chgData name="Arne Stockman" userId="1be3aaf4-e384-4a2e-9e35-3b5779941be6" providerId="ADAL" clId="{4D767B15-C195-4A69-A176-07822F60EBD8}" dt="2023-09-18T12:11:11.060" v="2851" actId="47"/>
        <pc:sldMkLst>
          <pc:docMk/>
          <pc:sldMk cId="3801778527" sldId="345"/>
        </pc:sldMkLst>
      </pc:sldChg>
      <pc:sldChg chg="del">
        <pc:chgData name="Arne Stockman" userId="1be3aaf4-e384-4a2e-9e35-3b5779941be6" providerId="ADAL" clId="{4D767B15-C195-4A69-A176-07822F60EBD8}" dt="2023-09-18T12:11:12.330" v="2852" actId="47"/>
        <pc:sldMkLst>
          <pc:docMk/>
          <pc:sldMk cId="697310431" sldId="346"/>
        </pc:sldMkLst>
      </pc:sldChg>
      <pc:sldChg chg="addSp delSp modSp add mod ord">
        <pc:chgData name="Arne Stockman" userId="1be3aaf4-e384-4a2e-9e35-3b5779941be6" providerId="ADAL" clId="{4D767B15-C195-4A69-A176-07822F60EBD8}" dt="2023-09-18T13:46:37.431" v="3321" actId="20577"/>
        <pc:sldMkLst>
          <pc:docMk/>
          <pc:sldMk cId="4151422182" sldId="346"/>
        </pc:sldMkLst>
        <pc:spChg chg="mod">
          <ac:chgData name="Arne Stockman" userId="1be3aaf4-e384-4a2e-9e35-3b5779941be6" providerId="ADAL" clId="{4D767B15-C195-4A69-A176-07822F60EBD8}" dt="2023-09-18T13:36:37.080" v="3187" actId="20577"/>
          <ac:spMkLst>
            <pc:docMk/>
            <pc:sldMk cId="4151422182" sldId="34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3:46:37.431" v="3321" actId="20577"/>
          <ac:spMkLst>
            <pc:docMk/>
            <pc:sldMk cId="4151422182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3:36:19.001" v="3171" actId="478"/>
          <ac:picMkLst>
            <pc:docMk/>
            <pc:sldMk cId="4151422182" sldId="346"/>
            <ac:picMk id="5" creationId="{5EB4B74E-77E2-B0E9-C66E-CA9910706BD1}"/>
          </ac:picMkLst>
        </pc:picChg>
        <pc:picChg chg="add mod">
          <ac:chgData name="Arne Stockman" userId="1be3aaf4-e384-4a2e-9e35-3b5779941be6" providerId="ADAL" clId="{4D767B15-C195-4A69-A176-07822F60EBD8}" dt="2023-09-18T13:45:13.792" v="3210" actId="14100"/>
          <ac:picMkLst>
            <pc:docMk/>
            <pc:sldMk cId="4151422182" sldId="346"/>
            <ac:picMk id="6" creationId="{1CFB5EB1-27D5-71B1-089E-5CF593183241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4:29:13.803" v="3469" actId="20577"/>
        <pc:sldMkLst>
          <pc:docMk/>
          <pc:sldMk cId="1300531444" sldId="347"/>
        </pc:sldMkLst>
        <pc:spChg chg="mod">
          <ac:chgData name="Arne Stockman" userId="1be3aaf4-e384-4a2e-9e35-3b5779941be6" providerId="ADAL" clId="{4D767B15-C195-4A69-A176-07822F60EBD8}" dt="2023-09-18T14:26:30.149" v="3364" actId="20577"/>
          <ac:spMkLst>
            <pc:docMk/>
            <pc:sldMk cId="1300531444" sldId="347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4:29:13.803" v="3469" actId="20577"/>
          <ac:spMkLst>
            <pc:docMk/>
            <pc:sldMk cId="1300531444" sldId="347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4:26:17.861" v="3339" actId="1076"/>
          <ac:picMkLst>
            <pc:docMk/>
            <pc:sldMk cId="1300531444" sldId="347"/>
            <ac:picMk id="5" creationId="{8902DF46-BCF5-DF33-2084-25221EB76B58}"/>
          </ac:picMkLst>
        </pc:picChg>
        <pc:picChg chg="del">
          <ac:chgData name="Arne Stockman" userId="1be3aaf4-e384-4a2e-9e35-3b5779941be6" providerId="ADAL" clId="{4D767B15-C195-4A69-A176-07822F60EBD8}" dt="2023-09-18T14:25:51.740" v="3323" actId="478"/>
          <ac:picMkLst>
            <pc:docMk/>
            <pc:sldMk cId="1300531444" sldId="347"/>
            <ac:picMk id="6" creationId="{1CFB5EB1-27D5-71B1-089E-5CF593183241}"/>
          </ac:picMkLst>
        </pc:picChg>
      </pc:sldChg>
    </pc:docChg>
  </pc:docChgLst>
  <pc:docChgLst>
    <pc:chgData name="Arne Stockman" userId="1be3aaf4-e384-4a2e-9e35-3b5779941be6" providerId="ADAL" clId="{B35DE103-7F06-4285-8348-4BCBA4AAA71B}"/>
    <pc:docChg chg="undo custSel addSld delSld modSld sldOrd modSection">
      <pc:chgData name="Arne Stockman" userId="1be3aaf4-e384-4a2e-9e35-3b5779941be6" providerId="ADAL" clId="{B35DE103-7F06-4285-8348-4BCBA4AAA71B}" dt="2023-10-16T19:17:58.112" v="4281" actId="20577"/>
      <pc:docMkLst>
        <pc:docMk/>
      </pc:docMkLst>
      <pc:sldChg chg="modSp mod">
        <pc:chgData name="Arne Stockman" userId="1be3aaf4-e384-4a2e-9e35-3b5779941be6" providerId="ADAL" clId="{B35DE103-7F06-4285-8348-4BCBA4AAA71B}" dt="2023-10-16T19:17:58.112" v="428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B35DE103-7F06-4285-8348-4BCBA4AAA71B}" dt="2023-10-15T10:19:00.224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B35DE103-7F06-4285-8348-4BCBA4AAA71B}" dt="2023-10-16T19:17:58.112" v="4281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B35DE103-7F06-4285-8348-4BCBA4AAA71B}" dt="2023-10-16T15:19:31.930" v="3856" actId="47"/>
        <pc:sldMkLst>
          <pc:docMk/>
          <pc:sldMk cId="2646835127" sldId="306"/>
        </pc:sldMkLst>
      </pc:sldChg>
      <pc:sldChg chg="modSp mod">
        <pc:chgData name="Arne Stockman" userId="1be3aaf4-e384-4a2e-9e35-3b5779941be6" providerId="ADAL" clId="{B35DE103-7F06-4285-8348-4BCBA4AAA71B}" dt="2023-10-15T10:25:40.241" v="392" actId="20577"/>
        <pc:sldMkLst>
          <pc:docMk/>
          <pc:sldMk cId="383028095" sldId="317"/>
        </pc:sldMkLst>
        <pc:spChg chg="mod">
          <ac:chgData name="Arne Stockman" userId="1be3aaf4-e384-4a2e-9e35-3b5779941be6" providerId="ADAL" clId="{B35DE103-7F06-4285-8348-4BCBA4AAA71B}" dt="2023-10-15T10:25:40.241" v="392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25:23.626" v="369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1:06:31.895" v="1529"/>
        <pc:sldMkLst>
          <pc:docMk/>
          <pc:sldMk cId="2509623431" sldId="344"/>
        </pc:sldMkLst>
        <pc:spChg chg="mod">
          <ac:chgData name="Arne Stockman" userId="1be3aaf4-e384-4a2e-9e35-3b5779941be6" providerId="ADAL" clId="{B35DE103-7F06-4285-8348-4BCBA4AAA71B}" dt="2023-10-15T10:53:27.146" v="1369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58:33.532" v="1404" actId="14100"/>
          <ac:spMkLst>
            <pc:docMk/>
            <pc:sldMk cId="2509623431" sldId="344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1:03:39.213" v="1486" actId="20577"/>
          <ac:spMkLst>
            <pc:docMk/>
            <pc:sldMk cId="2509623431" sldId="344"/>
            <ac:spMk id="4" creationId="{0533046A-4999-FC3C-05A3-8F8299299836}"/>
          </ac:spMkLst>
        </pc:spChg>
        <pc:spChg chg="add del mod">
          <ac:chgData name="Arne Stockman" userId="1be3aaf4-e384-4a2e-9e35-3b5779941be6" providerId="ADAL" clId="{B35DE103-7F06-4285-8348-4BCBA4AAA71B}" dt="2023-10-15T11:02:26.810" v="1462" actId="478"/>
          <ac:spMkLst>
            <pc:docMk/>
            <pc:sldMk cId="2509623431" sldId="344"/>
            <ac:spMk id="5" creationId="{BCCC9285-0A05-7C36-7DB2-FE79CCBEBEA6}"/>
          </ac:spMkLst>
        </pc:spChg>
        <pc:spChg chg="add del mod">
          <ac:chgData name="Arne Stockman" userId="1be3aaf4-e384-4a2e-9e35-3b5779941be6" providerId="ADAL" clId="{B35DE103-7F06-4285-8348-4BCBA4AAA71B}" dt="2023-10-15T11:02:28.510" v="1463" actId="478"/>
          <ac:spMkLst>
            <pc:docMk/>
            <pc:sldMk cId="2509623431" sldId="344"/>
            <ac:spMk id="6" creationId="{483655C7-026B-11FD-9305-33ED9C660C05}"/>
          </ac:spMkLst>
        </pc:spChg>
        <pc:spChg chg="add del mod">
          <ac:chgData name="Arne Stockman" userId="1be3aaf4-e384-4a2e-9e35-3b5779941be6" providerId="ADAL" clId="{B35DE103-7F06-4285-8348-4BCBA4AAA71B}" dt="2023-10-15T11:02:30.941" v="1464" actId="478"/>
          <ac:spMkLst>
            <pc:docMk/>
            <pc:sldMk cId="2509623431" sldId="344"/>
            <ac:spMk id="7" creationId="{E806D3AF-345B-1796-6CC2-BF5346198370}"/>
          </ac:spMkLst>
        </pc:spChg>
        <pc:spChg chg="add del mod">
          <ac:chgData name="Arne Stockman" userId="1be3aaf4-e384-4a2e-9e35-3b5779941be6" providerId="ADAL" clId="{B35DE103-7F06-4285-8348-4BCBA4AAA71B}" dt="2023-10-15T11:02:38.071" v="1465" actId="478"/>
          <ac:spMkLst>
            <pc:docMk/>
            <pc:sldMk cId="2509623431" sldId="344"/>
            <ac:spMk id="8" creationId="{738CA71E-9289-676F-322A-DF56B63EC82F}"/>
          </ac:spMkLst>
        </pc:spChg>
        <pc:spChg chg="add del mod">
          <ac:chgData name="Arne Stockman" userId="1be3aaf4-e384-4a2e-9e35-3b5779941be6" providerId="ADAL" clId="{B35DE103-7F06-4285-8348-4BCBA4AAA71B}" dt="2023-10-15T11:02:39.933" v="1466" actId="478"/>
          <ac:spMkLst>
            <pc:docMk/>
            <pc:sldMk cId="2509623431" sldId="344"/>
            <ac:spMk id="9" creationId="{4E9F3D75-1F22-9836-83BA-44ABAD353D0A}"/>
          </ac:spMkLst>
        </pc:spChg>
        <pc:spChg chg="add mod">
          <ac:chgData name="Arne Stockman" userId="1be3aaf4-e384-4a2e-9e35-3b5779941be6" providerId="ADAL" clId="{B35DE103-7F06-4285-8348-4BCBA4AAA71B}" dt="2023-10-15T11:05:29.587" v="1521" actId="1076"/>
          <ac:spMkLst>
            <pc:docMk/>
            <pc:sldMk cId="2509623431" sldId="344"/>
            <ac:spMk id="10" creationId="{A1A165BA-34A6-A1F6-B8AB-96B8E90B62F4}"/>
          </ac:spMkLst>
        </pc:spChg>
        <pc:spChg chg="add mod">
          <ac:chgData name="Arne Stockman" userId="1be3aaf4-e384-4a2e-9e35-3b5779941be6" providerId="ADAL" clId="{B35DE103-7F06-4285-8348-4BCBA4AAA71B}" dt="2023-10-15T11:03:58.770" v="1496" actId="20577"/>
          <ac:spMkLst>
            <pc:docMk/>
            <pc:sldMk cId="2509623431" sldId="344"/>
            <ac:spMk id="11" creationId="{B754443E-8CC2-E3C7-E5AA-2F42906158F3}"/>
          </ac:spMkLst>
        </pc:spChg>
        <pc:spChg chg="add mod">
          <ac:chgData name="Arne Stockman" userId="1be3aaf4-e384-4a2e-9e35-3b5779941be6" providerId="ADAL" clId="{B35DE103-7F06-4285-8348-4BCBA4AAA71B}" dt="2023-10-15T11:04:34.003" v="1502" actId="20577"/>
          <ac:spMkLst>
            <pc:docMk/>
            <pc:sldMk cId="2509623431" sldId="344"/>
            <ac:spMk id="12" creationId="{BB543E31-1128-53C6-AD02-C78F47E36B2E}"/>
          </ac:spMkLst>
        </pc:spChg>
        <pc:spChg chg="add mod">
          <ac:chgData name="Arne Stockman" userId="1be3aaf4-e384-4a2e-9e35-3b5779941be6" providerId="ADAL" clId="{B35DE103-7F06-4285-8348-4BCBA4AAA71B}" dt="2023-10-15T11:05:51.677" v="1523" actId="1076"/>
          <ac:spMkLst>
            <pc:docMk/>
            <pc:sldMk cId="2509623431" sldId="344"/>
            <ac:spMk id="13" creationId="{AA8BD15C-A5B8-DD6E-D82D-78EECEF7B9AD}"/>
          </ac:spMkLst>
        </pc:spChg>
        <pc:spChg chg="add mod">
          <ac:chgData name="Arne Stockman" userId="1be3aaf4-e384-4a2e-9e35-3b5779941be6" providerId="ADAL" clId="{B35DE103-7F06-4285-8348-4BCBA4AAA71B}" dt="2023-10-15T11:05:43.099" v="1522" actId="1076"/>
          <ac:spMkLst>
            <pc:docMk/>
            <pc:sldMk cId="2509623431" sldId="344"/>
            <ac:spMk id="14" creationId="{C5A64482-F4AA-FC32-C14A-EE52B3C55909}"/>
          </ac:spMkLst>
        </pc:spChg>
      </pc:sldChg>
      <pc:sldChg chg="delSp modSp mod ord">
        <pc:chgData name="Arne Stockman" userId="1be3aaf4-e384-4a2e-9e35-3b5779941be6" providerId="ADAL" clId="{B35DE103-7F06-4285-8348-4BCBA4AAA71B}" dt="2023-10-15T11:30:20.227" v="2560" actId="20577"/>
        <pc:sldMkLst>
          <pc:docMk/>
          <pc:sldMk cId="1803112665" sldId="345"/>
        </pc:sldMkLst>
        <pc:spChg chg="mod">
          <ac:chgData name="Arne Stockman" userId="1be3aaf4-e384-4a2e-9e35-3b5779941be6" providerId="ADAL" clId="{B35DE103-7F06-4285-8348-4BCBA4AAA71B}" dt="2023-10-15T11:09:40.828" v="1573" actId="20577"/>
          <ac:spMkLst>
            <pc:docMk/>
            <pc:sldMk cId="1803112665" sldId="345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0:20.227" v="2560" actId="20577"/>
          <ac:spMkLst>
            <pc:docMk/>
            <pc:sldMk cId="1803112665" sldId="345"/>
            <ac:spMk id="14" creationId="{F6B24E99-0AFC-E3CA-C0F2-F380B3028AA0}"/>
          </ac:spMkLst>
        </pc:spChg>
        <pc:picChg chg="del">
          <ac:chgData name="Arne Stockman" userId="1be3aaf4-e384-4a2e-9e35-3b5779941be6" providerId="ADAL" clId="{B35DE103-7F06-4285-8348-4BCBA4AAA71B}" dt="2023-10-15T11:09:47.561" v="1574" actId="478"/>
          <ac:picMkLst>
            <pc:docMk/>
            <pc:sldMk cId="1803112665" sldId="345"/>
            <ac:picMk id="10" creationId="{EAEF648F-E9EF-0F1E-8205-8468A0436E07}"/>
          </ac:picMkLst>
        </pc:picChg>
      </pc:sldChg>
      <pc:sldChg chg="del">
        <pc:chgData name="Arne Stockman" userId="1be3aaf4-e384-4a2e-9e35-3b5779941be6" providerId="ADAL" clId="{B35DE103-7F06-4285-8348-4BCBA4AAA71B}" dt="2023-10-15T10:48:28.620" v="1255" actId="47"/>
        <pc:sldMkLst>
          <pc:docMk/>
          <pc:sldMk cId="2690302150" sldId="346"/>
        </pc:sldMkLst>
      </pc:sldChg>
      <pc:sldChg chg="modSp mod">
        <pc:chgData name="Arne Stockman" userId="1be3aaf4-e384-4a2e-9e35-3b5779941be6" providerId="ADAL" clId="{B35DE103-7F06-4285-8348-4BCBA4AAA71B}" dt="2023-10-15T10:47:53.759" v="1254" actId="20577"/>
        <pc:sldMkLst>
          <pc:docMk/>
          <pc:sldMk cId="890811313" sldId="350"/>
        </pc:sldMkLst>
        <pc:spChg chg="mod">
          <ac:chgData name="Arne Stockman" userId="1be3aaf4-e384-4a2e-9e35-3b5779941be6" providerId="ADAL" clId="{B35DE103-7F06-4285-8348-4BCBA4AAA71B}" dt="2023-10-15T10:28:52.206" v="441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47:53.759" v="1254" actId="20577"/>
          <ac:spMkLst>
            <pc:docMk/>
            <pc:sldMk cId="890811313" sldId="350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3:17:46.815" v="3556" actId="6549"/>
        <pc:sldMkLst>
          <pc:docMk/>
          <pc:sldMk cId="3328485450" sldId="351"/>
        </pc:sldMkLst>
        <pc:spChg chg="mod">
          <ac:chgData name="Arne Stockman" userId="1be3aaf4-e384-4a2e-9e35-3b5779941be6" providerId="ADAL" clId="{B35DE103-7F06-4285-8348-4BCBA4AAA71B}" dt="2023-10-15T12:50:09.861" v="2896" actId="20577"/>
          <ac:spMkLst>
            <pc:docMk/>
            <pc:sldMk cId="3328485450" sldId="35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03:10.483" v="3434" actId="20577"/>
          <ac:spMkLst>
            <pc:docMk/>
            <pc:sldMk cId="3328485450" sldId="351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2:59:36.265" v="3356" actId="1076"/>
          <ac:spMkLst>
            <pc:docMk/>
            <pc:sldMk cId="3328485450" sldId="351"/>
            <ac:spMk id="4" creationId="{E6C78753-85C0-8039-6225-2C16BE46EEE0}"/>
          </ac:spMkLst>
        </pc:spChg>
        <pc:spChg chg="add mod">
          <ac:chgData name="Arne Stockman" userId="1be3aaf4-e384-4a2e-9e35-3b5779941be6" providerId="ADAL" clId="{B35DE103-7F06-4285-8348-4BCBA4AAA71B}" dt="2023-10-15T13:16:07.551" v="3489" actId="1076"/>
          <ac:spMkLst>
            <pc:docMk/>
            <pc:sldMk cId="3328485450" sldId="351"/>
            <ac:spMk id="5" creationId="{3121A16C-CA9E-7B35-0CD2-3BCC4080D83F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6" creationId="{BA082A52-557B-D71C-8ABF-B6EDAB8124F8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7" creationId="{9FF719ED-BC52-D2F9-AFB8-C3B5E479F0A0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8" creationId="{0FBDF2F9-F876-FFCD-83E0-6817EE041417}"/>
          </ac:spMkLst>
        </pc:spChg>
        <pc:spChg chg="add mod">
          <ac:chgData name="Arne Stockman" userId="1be3aaf4-e384-4a2e-9e35-3b5779941be6" providerId="ADAL" clId="{B35DE103-7F06-4285-8348-4BCBA4AAA71B}" dt="2023-10-15T13:17:46.815" v="3556" actId="6549"/>
          <ac:spMkLst>
            <pc:docMk/>
            <pc:sldMk cId="3328485450" sldId="351"/>
            <ac:spMk id="9" creationId="{76F6A398-1B20-D855-2B94-442FCEA1FD40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6T15:18:52.835" v="3853"/>
        <pc:sldMkLst>
          <pc:docMk/>
          <pc:sldMk cId="2073094872" sldId="352"/>
        </pc:sldMkLst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6" creationId="{00F3583D-FC3C-A51D-B4D0-E89D11B35EFA}"/>
          </ac:spMkLst>
        </pc:spChg>
        <pc:spChg chg="add mod">
          <ac:chgData name="Arne Stockman" userId="1be3aaf4-e384-4a2e-9e35-3b5779941be6" providerId="ADAL" clId="{B35DE103-7F06-4285-8348-4BCBA4AAA71B}" dt="2023-10-16T15:14:47.132" v="3744" actId="20577"/>
          <ac:spMkLst>
            <pc:docMk/>
            <pc:sldMk cId="2073094872" sldId="352"/>
            <ac:spMk id="7" creationId="{33B399A1-4B35-0237-63E8-4E2AB6713E07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8" creationId="{7833B6E2-458F-58C3-87D5-C70911A4F9D8}"/>
          </ac:spMkLst>
        </pc:spChg>
        <pc:spChg chg="add mod">
          <ac:chgData name="Arne Stockman" userId="1be3aaf4-e384-4a2e-9e35-3b5779941be6" providerId="ADAL" clId="{B35DE103-7F06-4285-8348-4BCBA4AAA71B}" dt="2023-10-16T15:14:54.746" v="3746" actId="20577"/>
          <ac:spMkLst>
            <pc:docMk/>
            <pc:sldMk cId="2073094872" sldId="352"/>
            <ac:spMk id="9" creationId="{C8E74DE2-94CC-FF91-10D6-E232A73749A9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0" creationId="{EFF5C212-6522-DDA0-456B-FF2C6C5E8C52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1" creationId="{473EE069-1EF8-839C-00DA-DA6CCDB0F863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2" creationId="{54715F14-4664-A68E-03D2-B52C8059853F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3" creationId="{C5D1261B-A341-83B5-B9BB-85DAC47563A4}"/>
          </ac:spMkLst>
        </pc:spChg>
        <pc:spChg chg="mod">
          <ac:chgData name="Arne Stockman" userId="1be3aaf4-e384-4a2e-9e35-3b5779941be6" providerId="ADAL" clId="{B35DE103-7F06-4285-8348-4BCBA4AAA71B}" dt="2023-10-16T15:15:48.755" v="3756" actId="20577"/>
          <ac:spMkLst>
            <pc:docMk/>
            <pc:sldMk cId="2073094872" sldId="352"/>
            <ac:spMk id="14" creationId="{F6B24E99-0AFC-E3CA-C0F2-F380B3028AA0}"/>
          </ac:spMkLst>
        </pc:spChg>
        <pc:spChg chg="add mod">
          <ac:chgData name="Arne Stockman" userId="1be3aaf4-e384-4a2e-9e35-3b5779941be6" providerId="ADAL" clId="{B35DE103-7F06-4285-8348-4BCBA4AAA71B}" dt="2023-10-16T15:14:32.085" v="3740" actId="20577"/>
          <ac:spMkLst>
            <pc:docMk/>
            <pc:sldMk cId="2073094872" sldId="352"/>
            <ac:spMk id="15" creationId="{4C84E68C-29EC-975F-A403-848596A9E37C}"/>
          </ac:spMkLst>
        </pc:spChg>
        <pc:spChg chg="add mod">
          <ac:chgData name="Arne Stockman" userId="1be3aaf4-e384-4a2e-9e35-3b5779941be6" providerId="ADAL" clId="{B35DE103-7F06-4285-8348-4BCBA4AAA71B}" dt="2023-10-16T15:16:56.957" v="3786" actId="1076"/>
          <ac:spMkLst>
            <pc:docMk/>
            <pc:sldMk cId="2073094872" sldId="352"/>
            <ac:spMk id="16" creationId="{0515F254-9A2E-6348-1DD0-694B09E68881}"/>
          </ac:spMkLst>
        </pc:spChg>
        <pc:spChg chg="add mod">
          <ac:chgData name="Arne Stockman" userId="1be3aaf4-e384-4a2e-9e35-3b5779941be6" providerId="ADAL" clId="{B35DE103-7F06-4285-8348-4BCBA4AAA71B}" dt="2023-10-16T15:18:17.390" v="3843" actId="1076"/>
          <ac:spMkLst>
            <pc:docMk/>
            <pc:sldMk cId="2073094872" sldId="352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11:20.028" v="3655" actId="478"/>
          <ac:picMkLst>
            <pc:docMk/>
            <pc:sldMk cId="2073094872" sldId="352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B35DE103-7F06-4285-8348-4BCBA4AAA71B}" dt="2023-10-16T15:11:28.499" v="3658" actId="1076"/>
          <ac:picMkLst>
            <pc:docMk/>
            <pc:sldMk cId="2073094872" sldId="352"/>
            <ac:picMk id="5" creationId="{FEBD0F55-65D6-1A61-923A-0D0D7EE00D60}"/>
          </ac:picMkLst>
        </pc:picChg>
      </pc:sldChg>
      <pc:sldChg chg="addSp modSp del mod modAnim">
        <pc:chgData name="Arne Stockman" userId="1be3aaf4-e384-4a2e-9e35-3b5779941be6" providerId="ADAL" clId="{B35DE103-7F06-4285-8348-4BCBA4AAA71B}" dt="2023-10-16T15:19:18.635" v="3854" actId="47"/>
        <pc:sldMkLst>
          <pc:docMk/>
          <pc:sldMk cId="1140337676" sldId="353"/>
        </pc:sldMkLst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3" creationId="{B86EA8A1-D0B9-4922-433D-5B4C8A65474C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4" creationId="{2AD26BC2-276A-2CA3-3007-65D5BF35867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6" creationId="{82F3E47E-82F8-ABE8-CFE2-BF9E82DEEFA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7" creationId="{56C9D67C-BB48-6E72-EF7B-03BC6A2A9FAF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8" creationId="{46C2A592-3845-3901-BDA7-6C29EE6AB7C8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9" creationId="{77008B10-B77D-8BE4-8C92-881E14232661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0" creationId="{6EFB5A36-A421-5A6D-ADA3-5F0C642002A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1" creationId="{C69899BF-2BD2-FA5E-7F81-264B65A2E65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2" creationId="{C8A8F283-71CC-3E81-A273-ED6D55599161}"/>
          </ac:spMkLst>
        </pc:spChg>
      </pc:sldChg>
      <pc:sldChg chg="addSp delSp modSp del mod modAnim">
        <pc:chgData name="Arne Stockman" userId="1be3aaf4-e384-4a2e-9e35-3b5779941be6" providerId="ADAL" clId="{B35DE103-7F06-4285-8348-4BCBA4AAA71B}" dt="2023-10-16T15:25:25.542" v="3904" actId="47"/>
        <pc:sldMkLst>
          <pc:docMk/>
          <pc:sldMk cId="301724077" sldId="354"/>
        </pc:sldMkLst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3" creationId="{F48AA4FD-05EB-AB47-458A-62B2E1D59D8F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5" creationId="{33132792-5CF8-4ECB-CFEF-635B092473F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6" creationId="{CD43EA8F-604B-6610-F998-4574915A3B2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7" creationId="{5D5D7575-CA1C-9816-0C3E-66D469AD3B85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8" creationId="{0C8BADAB-12F7-7EAE-FBE0-CAED742EFFA3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9" creationId="{53B0A980-EEEA-BC0B-F6D5-F1A2BC9BF7FA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0" creationId="{F202C550-3F36-306F-2B74-4B9809C38269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1" creationId="{02D4E8B6-22EC-60B2-7057-26B0CE285C2F}"/>
          </ac:spMkLst>
        </pc:spChg>
        <pc:spChg chg="add mod">
          <ac:chgData name="Arne Stockman" userId="1be3aaf4-e384-4a2e-9e35-3b5779941be6" providerId="ADAL" clId="{B35DE103-7F06-4285-8348-4BCBA4AAA71B}" dt="2023-10-16T15:13:52.580" v="3728" actId="20577"/>
          <ac:spMkLst>
            <pc:docMk/>
            <pc:sldMk cId="301724077" sldId="354"/>
            <ac:spMk id="12" creationId="{F40FE5C7-25BF-0183-583C-0ED647F13B4A}"/>
          </ac:spMkLst>
        </pc:spChg>
        <pc:picChg chg="del">
          <ac:chgData name="Arne Stockman" userId="1be3aaf4-e384-4a2e-9e35-3b5779941be6" providerId="ADAL" clId="{B35DE103-7F06-4285-8348-4BCBA4AAA71B}" dt="2023-10-16T15:21:19.094" v="3857" actId="478"/>
          <ac:picMkLst>
            <pc:docMk/>
            <pc:sldMk cId="301724077" sldId="354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B35DE103-7F06-4285-8348-4BCBA4AAA71B}" dt="2023-10-16T15:21:26.228" v="3860" actId="1076"/>
          <ac:picMkLst>
            <pc:docMk/>
            <pc:sldMk cId="301724077" sldId="354"/>
            <ac:picMk id="15" creationId="{80570BCC-1AF8-55A2-D39E-0B6699CB03A9}"/>
          </ac:picMkLst>
        </pc:picChg>
      </pc:sldChg>
      <pc:sldChg chg="del">
        <pc:chgData name="Arne Stockman" userId="1be3aaf4-e384-4a2e-9e35-3b5779941be6" providerId="ADAL" clId="{B35DE103-7F06-4285-8348-4BCBA4AAA71B}" dt="2023-10-16T15:19:30.179" v="3855" actId="47"/>
        <pc:sldMkLst>
          <pc:docMk/>
          <pc:sldMk cId="2419826502" sldId="355"/>
        </pc:sldMkLst>
      </pc:sldChg>
      <pc:sldChg chg="addSp delSp modSp add mod ord delAnim modAnim">
        <pc:chgData name="Arne Stockman" userId="1be3aaf4-e384-4a2e-9e35-3b5779941be6" providerId="ADAL" clId="{B35DE103-7F06-4285-8348-4BCBA4AAA71B}" dt="2023-10-15T11:40:45.743" v="2788"/>
        <pc:sldMkLst>
          <pc:docMk/>
          <pc:sldMk cId="2596246279" sldId="356"/>
        </pc:sldMkLst>
        <pc:spChg chg="mod">
          <ac:chgData name="Arne Stockman" userId="1be3aaf4-e384-4a2e-9e35-3b5779941be6" providerId="ADAL" clId="{B35DE103-7F06-4285-8348-4BCBA4AAA71B}" dt="2023-10-15T11:36:05.037" v="2734" actId="1076"/>
          <ac:spMkLst>
            <pc:docMk/>
            <pc:sldMk cId="2596246279" sldId="356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5:09.157" v="2717" actId="14100"/>
          <ac:spMkLst>
            <pc:docMk/>
            <pc:sldMk cId="2596246279" sldId="356"/>
            <ac:spMk id="3" creationId="{8D6993DB-58B1-D158-9C90-B988B5CCE921}"/>
          </ac:spMkLst>
        </pc:spChg>
        <pc:spChg chg="del">
          <ac:chgData name="Arne Stockman" userId="1be3aaf4-e384-4a2e-9e35-3b5779941be6" providerId="ADAL" clId="{B35DE103-7F06-4285-8348-4BCBA4AAA71B}" dt="2023-10-15T11:36:20.153" v="2737" actId="478"/>
          <ac:spMkLst>
            <pc:docMk/>
            <pc:sldMk cId="2596246279" sldId="356"/>
            <ac:spMk id="4" creationId="{0533046A-4999-FC3C-05A3-8F8299299836}"/>
          </ac:spMkLst>
        </pc:spChg>
        <pc:spChg chg="add mod">
          <ac:chgData name="Arne Stockman" userId="1be3aaf4-e384-4a2e-9e35-3b5779941be6" providerId="ADAL" clId="{B35DE103-7F06-4285-8348-4BCBA4AAA71B}" dt="2023-10-15T11:36:59.207" v="2746" actId="1076"/>
          <ac:spMkLst>
            <pc:docMk/>
            <pc:sldMk cId="2596246279" sldId="356"/>
            <ac:spMk id="5" creationId="{D5AB7C38-6BA3-46D7-12AD-8C27781E405B}"/>
          </ac:spMkLst>
        </pc:spChg>
        <pc:spChg chg="add mod">
          <ac:chgData name="Arne Stockman" userId="1be3aaf4-e384-4a2e-9e35-3b5779941be6" providerId="ADAL" clId="{B35DE103-7F06-4285-8348-4BCBA4AAA71B}" dt="2023-10-15T11:37:39.591" v="2749" actId="1076"/>
          <ac:spMkLst>
            <pc:docMk/>
            <pc:sldMk cId="2596246279" sldId="356"/>
            <ac:spMk id="6" creationId="{8B224DF1-08A9-2CAC-DED4-C27180872EB4}"/>
          </ac:spMkLst>
        </pc:spChg>
        <pc:spChg chg="add mod">
          <ac:chgData name="Arne Stockman" userId="1be3aaf4-e384-4a2e-9e35-3b5779941be6" providerId="ADAL" clId="{B35DE103-7F06-4285-8348-4BCBA4AAA71B}" dt="2023-10-15T11:36:35.173" v="2741" actId="1076"/>
          <ac:spMkLst>
            <pc:docMk/>
            <pc:sldMk cId="2596246279" sldId="356"/>
            <ac:spMk id="7" creationId="{63463089-3343-8C93-2C0B-08115F918537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8" creationId="{9449A6EB-9D51-3CD5-4724-CC23A110741E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9" creationId="{7E99645F-15F4-CFC3-9C9C-2FE1BEF0CBF6}"/>
          </ac:spMkLst>
        </pc:spChg>
        <pc:spChg chg="mod">
          <ac:chgData name="Arne Stockman" userId="1be3aaf4-e384-4a2e-9e35-3b5779941be6" providerId="ADAL" clId="{B35DE103-7F06-4285-8348-4BCBA4AAA71B}" dt="2023-10-15T11:36:54.867" v="2745" actId="1076"/>
          <ac:spMkLst>
            <pc:docMk/>
            <pc:sldMk cId="2596246279" sldId="356"/>
            <ac:spMk id="10" creationId="{A1A165BA-34A6-A1F6-B8AB-96B8E90B62F4}"/>
          </ac:spMkLst>
        </pc:spChg>
        <pc:spChg chg="del">
          <ac:chgData name="Arne Stockman" userId="1be3aaf4-e384-4a2e-9e35-3b5779941be6" providerId="ADAL" clId="{B35DE103-7F06-4285-8348-4BCBA4AAA71B}" dt="2023-10-15T11:36:17.492" v="2736" actId="478"/>
          <ac:spMkLst>
            <pc:docMk/>
            <pc:sldMk cId="2596246279" sldId="356"/>
            <ac:spMk id="11" creationId="{B754443E-8CC2-E3C7-E5AA-2F42906158F3}"/>
          </ac:spMkLst>
        </pc:spChg>
        <pc:spChg chg="del">
          <ac:chgData name="Arne Stockman" userId="1be3aaf4-e384-4a2e-9e35-3b5779941be6" providerId="ADAL" clId="{B35DE103-7F06-4285-8348-4BCBA4AAA71B}" dt="2023-10-15T11:36:22.636" v="2738" actId="478"/>
          <ac:spMkLst>
            <pc:docMk/>
            <pc:sldMk cId="2596246279" sldId="356"/>
            <ac:spMk id="12" creationId="{BB543E31-1128-53C6-AD02-C78F47E36B2E}"/>
          </ac:spMkLst>
        </pc:spChg>
        <pc:spChg chg="del">
          <ac:chgData name="Arne Stockman" userId="1be3aaf4-e384-4a2e-9e35-3b5779941be6" providerId="ADAL" clId="{B35DE103-7F06-4285-8348-4BCBA4AAA71B}" dt="2023-10-15T11:36:24.772" v="2739" actId="478"/>
          <ac:spMkLst>
            <pc:docMk/>
            <pc:sldMk cId="2596246279" sldId="356"/>
            <ac:spMk id="13" creationId="{AA8BD15C-A5B8-DD6E-D82D-78EECEF7B9AD}"/>
          </ac:spMkLst>
        </pc:spChg>
        <pc:spChg chg="del">
          <ac:chgData name="Arne Stockman" userId="1be3aaf4-e384-4a2e-9e35-3b5779941be6" providerId="ADAL" clId="{B35DE103-7F06-4285-8348-4BCBA4AAA71B}" dt="2023-10-15T11:36:26.269" v="2740" actId="478"/>
          <ac:spMkLst>
            <pc:docMk/>
            <pc:sldMk cId="2596246279" sldId="356"/>
            <ac:spMk id="14" creationId="{C5A64482-F4AA-FC32-C14A-EE52B3C55909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5" creationId="{4EF2EED3-8DCA-D24C-385B-8C83BBA88A40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6" creationId="{3E6F186E-B9B1-4549-83F0-6B54D689648E}"/>
          </ac:spMkLst>
        </pc:spChg>
        <pc:spChg chg="add mod">
          <ac:chgData name="Arne Stockman" userId="1be3aaf4-e384-4a2e-9e35-3b5779941be6" providerId="ADAL" clId="{B35DE103-7F06-4285-8348-4BCBA4AAA71B}" dt="2023-10-15T11:38:11.074" v="2760" actId="20577"/>
          <ac:spMkLst>
            <pc:docMk/>
            <pc:sldMk cId="2596246279" sldId="356"/>
            <ac:spMk id="17" creationId="{DA4755C7-D582-CA48-45FF-A55D92A1883D}"/>
          </ac:spMkLst>
        </pc:spChg>
        <pc:spChg chg="add mod">
          <ac:chgData name="Arne Stockman" userId="1be3aaf4-e384-4a2e-9e35-3b5779941be6" providerId="ADAL" clId="{B35DE103-7F06-4285-8348-4BCBA4AAA71B}" dt="2023-10-15T11:38:04.587" v="2758" actId="20577"/>
          <ac:spMkLst>
            <pc:docMk/>
            <pc:sldMk cId="2596246279" sldId="356"/>
            <ac:spMk id="18" creationId="{360A80D3-112A-A6FE-E0D0-98D9121D4780}"/>
          </ac:spMkLst>
        </pc:spChg>
        <pc:spChg chg="add mod">
          <ac:chgData name="Arne Stockman" userId="1be3aaf4-e384-4a2e-9e35-3b5779941be6" providerId="ADAL" clId="{B35DE103-7F06-4285-8348-4BCBA4AAA71B}" dt="2023-10-15T11:38:16.630" v="2765" actId="20577"/>
          <ac:spMkLst>
            <pc:docMk/>
            <pc:sldMk cId="2596246279" sldId="356"/>
            <ac:spMk id="19" creationId="{EE3B133A-8246-4722-8643-6AF3A632362E}"/>
          </ac:spMkLst>
        </pc:spChg>
        <pc:spChg chg="add mod">
          <ac:chgData name="Arne Stockman" userId="1be3aaf4-e384-4a2e-9e35-3b5779941be6" providerId="ADAL" clId="{B35DE103-7F06-4285-8348-4BCBA4AAA71B}" dt="2023-10-15T11:37:58.916" v="2756" actId="20577"/>
          <ac:spMkLst>
            <pc:docMk/>
            <pc:sldMk cId="2596246279" sldId="356"/>
            <ac:spMk id="20" creationId="{50342374-4A2B-CC3D-9E9D-F55D0B98FE2A}"/>
          </ac:spMkLst>
        </pc:spChg>
        <pc:spChg chg="add mod">
          <ac:chgData name="Arne Stockman" userId="1be3aaf4-e384-4a2e-9e35-3b5779941be6" providerId="ADAL" clId="{B35DE103-7F06-4285-8348-4BCBA4AAA71B}" dt="2023-10-15T11:38:37.128" v="2771" actId="20577"/>
          <ac:spMkLst>
            <pc:docMk/>
            <pc:sldMk cId="2596246279" sldId="356"/>
            <ac:spMk id="21" creationId="{03E7153B-E29C-2FFB-E003-927299B50813}"/>
          </ac:spMkLst>
        </pc:spChg>
        <pc:spChg chg="add mod">
          <ac:chgData name="Arne Stockman" userId="1be3aaf4-e384-4a2e-9e35-3b5779941be6" providerId="ADAL" clId="{B35DE103-7F06-4285-8348-4BCBA4AAA71B}" dt="2023-10-15T11:38:33.137" v="2769" actId="20577"/>
          <ac:spMkLst>
            <pc:docMk/>
            <pc:sldMk cId="2596246279" sldId="356"/>
            <ac:spMk id="22" creationId="{CA2DE621-CCE9-E6D4-552A-C192E5D64F95}"/>
          </ac:spMkLst>
        </pc:spChg>
        <pc:spChg chg="add mod">
          <ac:chgData name="Arne Stockman" userId="1be3aaf4-e384-4a2e-9e35-3b5779941be6" providerId="ADAL" clId="{B35DE103-7F06-4285-8348-4BCBA4AAA71B}" dt="2023-10-15T11:38:45.046" v="2776" actId="20577"/>
          <ac:spMkLst>
            <pc:docMk/>
            <pc:sldMk cId="2596246279" sldId="356"/>
            <ac:spMk id="23" creationId="{08FFA2DD-9672-59E1-98A6-BC51C4CA666B}"/>
          </ac:spMkLst>
        </pc:spChg>
        <pc:spChg chg="add mod">
          <ac:chgData name="Arne Stockman" userId="1be3aaf4-e384-4a2e-9e35-3b5779941be6" providerId="ADAL" clId="{B35DE103-7F06-4285-8348-4BCBA4AAA71B}" dt="2023-10-15T11:38:26.759" v="2767" actId="20577"/>
          <ac:spMkLst>
            <pc:docMk/>
            <pc:sldMk cId="2596246279" sldId="356"/>
            <ac:spMk id="24" creationId="{FDFFE74B-49F0-1220-0101-0A1B60B35616}"/>
          </ac:spMkLst>
        </pc:spChg>
      </pc:sldChg>
      <pc:sldChg chg="addSp modSp add mod modAnim">
        <pc:chgData name="Arne Stockman" userId="1be3aaf4-e384-4a2e-9e35-3b5779941be6" providerId="ADAL" clId="{B35DE103-7F06-4285-8348-4BCBA4AAA71B}" dt="2023-10-15T13:15:16.177" v="3488"/>
        <pc:sldMkLst>
          <pc:docMk/>
          <pc:sldMk cId="1867432719" sldId="357"/>
        </pc:sldMkLst>
        <pc:spChg chg="mod">
          <ac:chgData name="Arne Stockman" userId="1be3aaf4-e384-4a2e-9e35-3b5779941be6" providerId="ADAL" clId="{B35DE103-7F06-4285-8348-4BCBA4AAA71B}" dt="2023-10-15T13:12:15.792" v="3436" actId="14100"/>
          <ac:spMkLst>
            <pc:docMk/>
            <pc:sldMk cId="1867432719" sldId="357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13:24.292" v="3455" actId="1076"/>
          <ac:spMkLst>
            <pc:docMk/>
            <pc:sldMk cId="1867432719" sldId="357"/>
            <ac:spMk id="4" creationId="{8065C7AD-45CC-3140-BEC6-2041BE0EA68F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5" creationId="{44EF512C-C2FB-E152-1017-A396F3B30E9B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6" creationId="{78F8AFEF-3590-D784-4B3F-7573C46D3015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7" creationId="{F6927E1D-2058-45BF-22A0-54BEE9B6FCFD}"/>
          </ac:spMkLst>
        </pc:spChg>
        <pc:spChg chg="add mod">
          <ac:chgData name="Arne Stockman" userId="1be3aaf4-e384-4a2e-9e35-3b5779941be6" providerId="ADAL" clId="{B35DE103-7F06-4285-8348-4BCBA4AAA71B}" dt="2023-10-15T13:14:43.332" v="3481" actId="20577"/>
          <ac:spMkLst>
            <pc:docMk/>
            <pc:sldMk cId="1867432719" sldId="357"/>
            <ac:spMk id="8" creationId="{97E882FC-4532-BA7C-98BD-FB852C21CFC5}"/>
          </ac:spMkLst>
        </pc:spChg>
        <pc:spChg chg="add mod">
          <ac:chgData name="Arne Stockman" userId="1be3aaf4-e384-4a2e-9e35-3b5779941be6" providerId="ADAL" clId="{B35DE103-7F06-4285-8348-4BCBA4AAA71B}" dt="2023-10-15T13:14:40.004" v="3480" actId="20577"/>
          <ac:spMkLst>
            <pc:docMk/>
            <pc:sldMk cId="1867432719" sldId="357"/>
            <ac:spMk id="9" creationId="{42A7D624-65FC-C5B4-A5E9-65AA53CFBDAF}"/>
          </ac:spMkLst>
        </pc:spChg>
        <pc:spChg chg="add mod">
          <ac:chgData name="Arne Stockman" userId="1be3aaf4-e384-4a2e-9e35-3b5779941be6" providerId="ADAL" clId="{B35DE103-7F06-4285-8348-4BCBA4AAA71B}" dt="2023-10-15T13:14:49.948" v="3485" actId="20577"/>
          <ac:spMkLst>
            <pc:docMk/>
            <pc:sldMk cId="1867432719" sldId="357"/>
            <ac:spMk id="10" creationId="{4AB175EC-345E-2621-A54B-465CDD670F57}"/>
          </ac:spMkLst>
        </pc:spChg>
      </pc:sldChg>
      <pc:sldChg chg="addSp modSp add mod">
        <pc:chgData name="Arne Stockman" userId="1be3aaf4-e384-4a2e-9e35-3b5779941be6" providerId="ADAL" clId="{B35DE103-7F06-4285-8348-4BCBA4AAA71B}" dt="2023-10-15T13:31:00.363" v="3654" actId="20577"/>
        <pc:sldMkLst>
          <pc:docMk/>
          <pc:sldMk cId="1688763364" sldId="358"/>
        </pc:sldMkLst>
        <pc:spChg chg="mod">
          <ac:chgData name="Arne Stockman" userId="1be3aaf4-e384-4a2e-9e35-3b5779941be6" providerId="ADAL" clId="{B35DE103-7F06-4285-8348-4BCBA4AAA71B}" dt="2023-10-15T13:28:10.440" v="3583" actId="20577"/>
          <ac:spMkLst>
            <pc:docMk/>
            <pc:sldMk cId="1688763364" sldId="358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30:41.210" v="3646" actId="14100"/>
          <ac:spMkLst>
            <pc:docMk/>
            <pc:sldMk cId="1688763364" sldId="358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29:41.281" v="3608"/>
          <ac:spMkLst>
            <pc:docMk/>
            <pc:sldMk cId="1688763364" sldId="358"/>
            <ac:spMk id="4" creationId="{907699AA-D0DC-2841-11CA-65BBB9CF6830}"/>
          </ac:spMkLst>
        </pc:spChg>
        <pc:spChg chg="add mod">
          <ac:chgData name="Arne Stockman" userId="1be3aaf4-e384-4a2e-9e35-3b5779941be6" providerId="ADAL" clId="{B35DE103-7F06-4285-8348-4BCBA4AAA71B}" dt="2023-10-15T13:31:00.363" v="3654" actId="20577"/>
          <ac:spMkLst>
            <pc:docMk/>
            <pc:sldMk cId="1688763364" sldId="358"/>
            <ac:spMk id="5" creationId="{DCF08492-697E-4AD9-DCFF-13DD0222E2A2}"/>
          </ac:spMkLst>
        </pc:spChg>
      </pc:sldChg>
      <pc:sldChg chg="addSp delSp modSp add mod">
        <pc:chgData name="Arne Stockman" userId="1be3aaf4-e384-4a2e-9e35-3b5779941be6" providerId="ADAL" clId="{B35DE103-7F06-4285-8348-4BCBA4AAA71B}" dt="2023-10-16T15:23:54.228" v="3903" actId="20577"/>
        <pc:sldMkLst>
          <pc:docMk/>
          <pc:sldMk cId="600909316" sldId="359"/>
        </pc:sldMkLst>
        <pc:spChg chg="mod">
          <ac:chgData name="Arne Stockman" userId="1be3aaf4-e384-4a2e-9e35-3b5779941be6" providerId="ADAL" clId="{B35DE103-7F06-4285-8348-4BCBA4AAA71B}" dt="2023-10-16T15:23:46.581" v="3899" actId="20577"/>
          <ac:spMkLst>
            <pc:docMk/>
            <pc:sldMk cId="600909316" sldId="359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3:54.228" v="3903" actId="20577"/>
          <ac:spMkLst>
            <pc:docMk/>
            <pc:sldMk cId="600909316" sldId="359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2:39.431" v="3872" actId="20577"/>
          <ac:spMkLst>
            <pc:docMk/>
            <pc:sldMk cId="600909316" sldId="359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3:35.129" v="3895" actId="20577"/>
          <ac:spMkLst>
            <pc:docMk/>
            <pc:sldMk cId="600909316" sldId="359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3:06.136" v="3885" actId="20577"/>
          <ac:spMkLst>
            <pc:docMk/>
            <pc:sldMk cId="600909316" sldId="359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3:26.233" v="3891" actId="20577"/>
          <ac:spMkLst>
            <pc:docMk/>
            <pc:sldMk cId="600909316" sldId="359"/>
            <ac:spMk id="17" creationId="{FE1BAAE1-07C1-729A-725E-86FF7117A937}"/>
          </ac:spMkLst>
        </pc:spChg>
        <pc:picChg chg="add mod">
          <ac:chgData name="Arne Stockman" userId="1be3aaf4-e384-4a2e-9e35-3b5779941be6" providerId="ADAL" clId="{B35DE103-7F06-4285-8348-4BCBA4AAA71B}" dt="2023-10-16T15:22:00.348" v="3865" actId="1076"/>
          <ac:picMkLst>
            <pc:docMk/>
            <pc:sldMk cId="600909316" sldId="359"/>
            <ac:picMk id="4" creationId="{7D099D31-A805-6C81-32B0-532B95A2BAC1}"/>
          </ac:picMkLst>
        </pc:picChg>
        <pc:picChg chg="del">
          <ac:chgData name="Arne Stockman" userId="1be3aaf4-e384-4a2e-9e35-3b5779941be6" providerId="ADAL" clId="{B35DE103-7F06-4285-8348-4BCBA4AAA71B}" dt="2023-10-16T15:21:49.135" v="3862" actId="478"/>
          <ac:picMkLst>
            <pc:docMk/>
            <pc:sldMk cId="600909316" sldId="359"/>
            <ac:picMk id="5" creationId="{FEBD0F55-65D6-1A61-923A-0D0D7EE00D60}"/>
          </ac:picMkLst>
        </pc:picChg>
      </pc:sldChg>
      <pc:sldChg chg="addSp delSp modSp add mod">
        <pc:chgData name="Arne Stockman" userId="1be3aaf4-e384-4a2e-9e35-3b5779941be6" providerId="ADAL" clId="{B35DE103-7F06-4285-8348-4BCBA4AAA71B}" dt="2023-10-16T15:27:59.152" v="3986" actId="20577"/>
        <pc:sldMkLst>
          <pc:docMk/>
          <pc:sldMk cId="498670195" sldId="360"/>
        </pc:sldMkLst>
        <pc:spChg chg="mod">
          <ac:chgData name="Arne Stockman" userId="1be3aaf4-e384-4a2e-9e35-3b5779941be6" providerId="ADAL" clId="{B35DE103-7F06-4285-8348-4BCBA4AAA71B}" dt="2023-10-16T15:25:45.839" v="3924" actId="20577"/>
          <ac:spMkLst>
            <pc:docMk/>
            <pc:sldMk cId="498670195" sldId="36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7:49.016" v="3980" actId="20577"/>
          <ac:spMkLst>
            <pc:docMk/>
            <pc:sldMk cId="498670195" sldId="360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7:59.152" v="3986" actId="20577"/>
          <ac:spMkLst>
            <pc:docMk/>
            <pc:sldMk cId="498670195" sldId="360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6:27.815" v="3941" actId="6549"/>
          <ac:spMkLst>
            <pc:docMk/>
            <pc:sldMk cId="498670195" sldId="360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7:36.333" v="3976" actId="6549"/>
          <ac:spMkLst>
            <pc:docMk/>
            <pc:sldMk cId="498670195" sldId="360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6:45.297" v="3948" actId="6549"/>
          <ac:spMkLst>
            <pc:docMk/>
            <pc:sldMk cId="498670195" sldId="360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7:16.435" v="3971" actId="20577"/>
          <ac:spMkLst>
            <pc:docMk/>
            <pc:sldMk cId="498670195" sldId="360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25:49.387" v="3925" actId="478"/>
          <ac:picMkLst>
            <pc:docMk/>
            <pc:sldMk cId="498670195" sldId="360"/>
            <ac:picMk id="4" creationId="{7D099D31-A805-6C81-32B0-532B95A2BAC1}"/>
          </ac:picMkLst>
        </pc:picChg>
        <pc:picChg chg="add mod">
          <ac:chgData name="Arne Stockman" userId="1be3aaf4-e384-4a2e-9e35-3b5779941be6" providerId="ADAL" clId="{B35DE103-7F06-4285-8348-4BCBA4AAA71B}" dt="2023-10-16T15:26:00.170" v="3929" actId="1076"/>
          <ac:picMkLst>
            <pc:docMk/>
            <pc:sldMk cId="498670195" sldId="360"/>
            <ac:picMk id="5" creationId="{2EE7979F-4F85-5B72-207D-EE7355ADB22F}"/>
          </ac:picMkLst>
        </pc:picChg>
      </pc:sldChg>
      <pc:sldChg chg="addSp delSp modSp add mod ord delAnim">
        <pc:chgData name="Arne Stockman" userId="1be3aaf4-e384-4a2e-9e35-3b5779941be6" providerId="ADAL" clId="{B35DE103-7F06-4285-8348-4BCBA4AAA71B}" dt="2023-10-16T15:31:50.858" v="4222" actId="20577"/>
        <pc:sldMkLst>
          <pc:docMk/>
          <pc:sldMk cId="1141071376" sldId="361"/>
        </pc:sldMkLst>
        <pc:spChg chg="mod">
          <ac:chgData name="Arne Stockman" userId="1be3aaf4-e384-4a2e-9e35-3b5779941be6" providerId="ADAL" clId="{B35DE103-7F06-4285-8348-4BCBA4AAA71B}" dt="2023-10-16T15:28:48.347" v="3997" actId="20577"/>
          <ac:spMkLst>
            <pc:docMk/>
            <pc:sldMk cId="1141071376" sldId="36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9:13.099" v="4003" actId="20577"/>
          <ac:spMkLst>
            <pc:docMk/>
            <pc:sldMk cId="1141071376" sldId="361"/>
            <ac:spMk id="3" creationId="{8D6993DB-58B1-D158-9C90-B988B5CCE921}"/>
          </ac:spMkLst>
        </pc:spChg>
        <pc:spChg chg="del mod">
          <ac:chgData name="Arne Stockman" userId="1be3aaf4-e384-4a2e-9e35-3b5779941be6" providerId="ADAL" clId="{B35DE103-7F06-4285-8348-4BCBA4AAA71B}" dt="2023-10-16T15:29:26.029" v="4006" actId="478"/>
          <ac:spMkLst>
            <pc:docMk/>
            <pc:sldMk cId="1141071376" sldId="361"/>
            <ac:spMk id="4" creationId="{8065C7AD-45CC-3140-BEC6-2041BE0EA68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5" creationId="{44EF512C-C2FB-E152-1017-A396F3B30E9B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6" creationId="{78F8AFEF-3590-D784-4B3F-7573C46D301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7" creationId="{F6927E1D-2058-45BF-22A0-54BEE9B6FCFD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8" creationId="{97E882FC-4532-BA7C-98BD-FB852C21CFC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9" creationId="{42A7D624-65FC-C5B4-A5E9-65AA53CFBDA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10" creationId="{4AB175EC-345E-2621-A54B-465CDD670F57}"/>
          </ac:spMkLst>
        </pc:spChg>
        <pc:spChg chg="add mod">
          <ac:chgData name="Arne Stockman" userId="1be3aaf4-e384-4a2e-9e35-3b5779941be6" providerId="ADAL" clId="{B35DE103-7F06-4285-8348-4BCBA4AAA71B}" dt="2023-10-16T15:31:50.858" v="4222" actId="20577"/>
          <ac:spMkLst>
            <pc:docMk/>
            <pc:sldMk cId="1141071376" sldId="361"/>
            <ac:spMk id="11" creationId="{846171E8-CBB3-F447-8B69-32F3D3E47F7D}"/>
          </ac:spMkLst>
        </pc:spChg>
      </pc:sldChg>
      <pc:sldChg chg="addSp delSp modSp add mod ord">
        <pc:chgData name="Arne Stockman" userId="1be3aaf4-e384-4a2e-9e35-3b5779941be6" providerId="ADAL" clId="{B35DE103-7F06-4285-8348-4BCBA4AAA71B}" dt="2023-10-16T15:33:03.522" v="4264" actId="478"/>
        <pc:sldMkLst>
          <pc:docMk/>
          <pc:sldMk cId="3095198496" sldId="362"/>
        </pc:sldMkLst>
        <pc:spChg chg="mod">
          <ac:chgData name="Arne Stockman" userId="1be3aaf4-e384-4a2e-9e35-3b5779941be6" providerId="ADAL" clId="{B35DE103-7F06-4285-8348-4BCBA4AAA71B}" dt="2023-10-16T15:32:56.592" v="4261" actId="20577"/>
          <ac:spMkLst>
            <pc:docMk/>
            <pc:sldMk cId="3095198496" sldId="362"/>
            <ac:spMk id="2" creationId="{F8611C18-BCFF-E758-43D1-2F8309A12765}"/>
          </ac:spMkLst>
        </pc:spChg>
        <pc:spChg chg="del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5" creationId="{956E4D01-4EA8-B0C3-5A95-26D3A0EAF73B}"/>
          </ac:spMkLst>
        </pc:spChg>
        <pc:spChg chg="del mod">
          <ac:chgData name="Arne Stockman" userId="1be3aaf4-e384-4a2e-9e35-3b5779941be6" providerId="ADAL" clId="{B35DE103-7F06-4285-8348-4BCBA4AAA71B}" dt="2023-10-16T15:33:00.380" v="4263" actId="478"/>
          <ac:spMkLst>
            <pc:docMk/>
            <pc:sldMk cId="3095198496" sldId="362"/>
            <ac:spMk id="11" creationId="{846171E8-CBB3-F447-8B69-32F3D3E47F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DF3B98-B821-87DD-8B68-BB389E752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A6A19E9-C296-AA50-FC53-324ADAEFF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EF408A-D23E-1FD2-5DC4-A6965A3D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D637C-F8B6-9607-6DBB-E42A8E9F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B9CBA7-5CE1-7F5B-54E2-1E01EDDAA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70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3BC7B-8258-AF99-F389-73305E00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5C0D4A-DEF4-C287-8B36-16FA15CBB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B80D67-190E-0BE7-BB3C-738BB7EB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0EF11C-4026-4727-F717-59E84236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EA0F57-BA0C-5753-48EC-11107736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860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3ACECC7-C105-82B0-D48F-94FCD27A3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9788F1-6A23-37D1-7FB9-579582389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A58E4C-1B40-A7A1-C688-92EFAC21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4217C5-3A5C-1B95-F098-AC4DFCD3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4DE15D-CFAB-24BB-1C00-BDF3F167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40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0BF551-8DFB-5EF8-2516-C2D050EE6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2C6681-EF14-AEEC-B34A-FD7854B6D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408CEC-C024-779F-48C2-2B318BAD8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6BCAEC-5FE7-DAC2-390B-D80E6069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DE96A1-DFA4-E8DD-FDC3-24708348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28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F1F127-BFA5-976E-8EE5-FC69A1E4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EE218A-8E94-0E89-27CE-7C041903B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93F6DE-176F-1E95-C241-F57C21D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D5684F-5A47-1CF1-7901-415FFEBE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588E9C-7EEA-1FE0-75EB-E833422F6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56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277CBB-AA4F-90A0-3108-DBBE05E3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95D857-5EDA-3137-2320-BFBC5238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683D7A-5C3C-291F-0285-9FB6B1FAB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97574C-A509-593C-4FDF-D0AD70F1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13AE81-16F3-7132-E8BA-01B7809A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B060CD-F552-910F-FF75-723D55C2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15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61422-1B97-E62F-E200-C4A2CA723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62DF0A-4370-CAD6-861C-DF98FB857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9CDAD1-8AEC-372F-FFCA-DD20EE31D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734AE4-3F9C-91C5-BC76-379F36D59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33AEE00-0D75-9803-33A7-9289C8599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779978-6487-B346-AE63-5A3E463E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EE2E388-589E-7AF7-8708-0B0BDBA9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3B2EC1E-A1C3-468E-9EC9-72BC0BFB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1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39BA1-F3DF-377A-856A-72410EE5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2E42B5-1F87-9E64-1030-243282FC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3148B2-22E3-3A80-222F-54F18176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C401D7C-E174-6C4D-991D-9DB1BE3F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0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812869-24AB-E1C3-C671-F3E28797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1721193-4102-760A-A46C-87B4F8B0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A2E28A6-2168-FB24-A4A2-33C3C907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26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62336-66EE-DA10-1531-B3E4516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7903D2-E55F-7586-FC84-D90F0D95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2C9775-430D-16DA-E734-D43BDF3DC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239B058-F897-8E6A-1851-1E3C7D95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25C950-77C7-2FF0-C9FC-88A6E096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178667-2FF4-FE92-7990-95115B44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37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41B09-6890-15EF-A16E-5D360DD66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2B544A7-67CA-91DD-2459-3840306FB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C80AB5-2AD5-9567-9475-D2685F405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FCA24FA-E23B-0BB7-BF06-6DEF5ECE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B496AC-832F-ACA4-091C-121EB1E4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126B7EF-5513-510F-80DA-365FBFC2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773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A38E823-A381-073D-5F72-04D20010B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2F1E5E-9700-8DB9-6867-74031C0BC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638ADC-F761-8EC5-B178-E5861A02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65B32-2216-4F2D-BDCC-6BED29779104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06F742-16E1-2052-4FD3-8C6E00E49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52DF57-7973-5058-A228-E0B80D2E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71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AAAFE-973A-B210-782E-8A6AA684C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nybörjarkurs i bridge </a:t>
            </a:r>
            <a:r>
              <a:rPr lang="sv-SE"/>
              <a:t>lektion 8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6A2D78-8E77-E2B9-675D-2743CEB7D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dirty="0"/>
              <a:t>Lärare: Arne Stockman</a:t>
            </a:r>
          </a:p>
          <a:p>
            <a:pPr algn="l"/>
            <a:r>
              <a:rPr lang="sv-SE" dirty="0"/>
              <a:t>Medhjälpare idag:</a:t>
            </a:r>
          </a:p>
        </p:txBody>
      </p:sp>
    </p:spTree>
    <p:extLst>
      <p:ext uri="{BB962C8B-B14F-4D97-AF65-F5344CB8AC3E}">
        <p14:creationId xmlns:p14="http://schemas.microsoft.com/office/powerpoint/2010/main" val="3356081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935"/>
            <a:ext cx="10515600" cy="1325563"/>
          </a:xfrm>
        </p:spPr>
        <p:txBody>
          <a:bodyPr/>
          <a:lstStyle/>
          <a:p>
            <a:r>
              <a:rPr lang="sv-SE" dirty="0"/>
              <a:t>Öppningshandens andra bud efter svarsbudet 1 NT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76" y="1825625"/>
            <a:ext cx="112041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Du har bjudit 1 i färg, din partner har bjudit 1 NT och har därigenom förnekat någon 4-kortsfärg högre än din färg.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balanserad hand 12 – 14 HP bjud pass.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balanserad hand 18 – 19 HP bjud 2 NT.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enfärgshand, bjud om din färg, hoppa om du har mycket poäng.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tvåfärgshand ”normal” styrka 12-17 HP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Är din andra färg lägre än din första färg, bjud din andra färg på två-nivån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Bjud om din första färg, du visar egentligen en enfärgshand men du har inte tillräckligt med poäng och partnern har redan förnekat 4 kort i den andra färgen.</a:t>
            </a:r>
          </a:p>
        </p:txBody>
      </p:sp>
    </p:spTree>
    <p:extLst>
      <p:ext uri="{BB962C8B-B14F-4D97-AF65-F5344CB8AC3E}">
        <p14:creationId xmlns:p14="http://schemas.microsoft.com/office/powerpoint/2010/main" val="2190502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935"/>
            <a:ext cx="10515600" cy="1325563"/>
          </a:xfrm>
        </p:spPr>
        <p:txBody>
          <a:bodyPr/>
          <a:lstStyle/>
          <a:p>
            <a:r>
              <a:rPr lang="sv-SE" dirty="0"/>
              <a:t>Öppningshandens andra bud efter svarsbudet 1 NT, du har minst 18 HP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923" y="1662498"/>
            <a:ext cx="112041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Du har bjudit 1 i färg, din partner har bjudit 1 NT och har därigenom förnekat någon 4-kortsfärg högre än din färg.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balanserad hand 18 – 19 HP bjud 2 NT.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enfärgshand, bjud om din färg, hoppa.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tvåfärgshand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Är din andra färg lägre än din första färg, bjud din andra färg på tre-nivån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Bjud din andra färg, detta kallas att bjuda </a:t>
            </a:r>
            <a:r>
              <a:rPr lang="sv-SE" dirty="0" err="1"/>
              <a:t>reverse</a:t>
            </a:r>
            <a:r>
              <a:rPr lang="sv-SE" dirty="0"/>
              <a:t> och används just för att visa en stark hand.</a:t>
            </a:r>
          </a:p>
        </p:txBody>
      </p:sp>
    </p:spTree>
    <p:extLst>
      <p:ext uri="{BB962C8B-B14F-4D97-AF65-F5344CB8AC3E}">
        <p14:creationId xmlns:p14="http://schemas.microsoft.com/office/powerpoint/2010/main" val="3058076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Du 1 Hj – Partner 1 Sp – Du ?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6014292" cy="463460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T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J 7 6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 A J 3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 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J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5 4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Q 9 6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T 8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6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5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T 8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6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6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T 8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8 4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J T 8 6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K J 8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4 3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9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7</a:t>
            </a: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533046A-4999-FC3C-05A3-8F8299299836}"/>
              </a:ext>
            </a:extLst>
          </p:cNvPr>
          <p:cNvSpPr txBox="1">
            <a:spLocks/>
          </p:cNvSpPr>
          <p:nvPr/>
        </p:nvSpPr>
        <p:spPr>
          <a:xfrm>
            <a:off x="7422616" y="2313113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5-4-2-2 13 HP	2 Kl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A1A165BA-34A6-A1F6-B8AB-96B8E90B62F4}"/>
              </a:ext>
            </a:extLst>
          </p:cNvPr>
          <p:cNvSpPr txBox="1">
            <a:spLocks/>
          </p:cNvSpPr>
          <p:nvPr/>
        </p:nvSpPr>
        <p:spPr>
          <a:xfrm>
            <a:off x="7422616" y="1684531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5-4-3-1 14 STP	2 Sp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B754443E-8CC2-E3C7-E5AA-2F42906158F3}"/>
              </a:ext>
            </a:extLst>
          </p:cNvPr>
          <p:cNvSpPr txBox="1">
            <a:spLocks/>
          </p:cNvSpPr>
          <p:nvPr/>
        </p:nvSpPr>
        <p:spPr>
          <a:xfrm>
            <a:off x="7422616" y="294169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6-3-3-1 12 HP	2 Hj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6F516C9C-DCD2-1E2B-6D52-93D0B815805B}"/>
              </a:ext>
            </a:extLst>
          </p:cNvPr>
          <p:cNvSpPr txBox="1">
            <a:spLocks/>
          </p:cNvSpPr>
          <p:nvPr/>
        </p:nvSpPr>
        <p:spPr>
          <a:xfrm>
            <a:off x="7422616" y="356719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6-4-2-1 12 HP	2 Ru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AFD3522F-AAA6-4418-42B1-D86E7743D6C1}"/>
              </a:ext>
            </a:extLst>
          </p:cNvPr>
          <p:cNvSpPr txBox="1">
            <a:spLocks/>
          </p:cNvSpPr>
          <p:nvPr/>
        </p:nvSpPr>
        <p:spPr>
          <a:xfrm>
            <a:off x="7422616" y="419268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6-4-2-1 15 STP	2 Sp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30173A-1A9B-35F3-0CEA-6B1AD688579C}"/>
              </a:ext>
            </a:extLst>
          </p:cNvPr>
          <p:cNvSpPr txBox="1">
            <a:spLocks/>
          </p:cNvSpPr>
          <p:nvPr/>
        </p:nvSpPr>
        <p:spPr>
          <a:xfrm>
            <a:off x="7422616" y="544367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5-3-3-2 19 HP	2 NT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AC5808A-8804-64AF-2011-4BC9E55FE93F}"/>
              </a:ext>
            </a:extLst>
          </p:cNvPr>
          <p:cNvSpPr txBox="1">
            <a:spLocks/>
          </p:cNvSpPr>
          <p:nvPr/>
        </p:nvSpPr>
        <p:spPr>
          <a:xfrm>
            <a:off x="7422616" y="481818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6-4-2-1 19 STP	4 Sp</a:t>
            </a:r>
          </a:p>
        </p:txBody>
      </p:sp>
    </p:spTree>
    <p:extLst>
      <p:ext uri="{BB962C8B-B14F-4D97-AF65-F5344CB8AC3E}">
        <p14:creationId xmlns:p14="http://schemas.microsoft.com/office/powerpoint/2010/main" val="266067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5" grpId="0"/>
      <p:bldP spid="6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Du 1 Hj – Partner 1 NT – Du ?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6014292" cy="463460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T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J 7 6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 A J 3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 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J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5 4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Q 9 6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T 8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6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5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T 8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6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6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T 8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8 4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J T 8 6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K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K J 8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4 3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9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7</a:t>
            </a: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533046A-4999-FC3C-05A3-8F8299299836}"/>
              </a:ext>
            </a:extLst>
          </p:cNvPr>
          <p:cNvSpPr txBox="1">
            <a:spLocks/>
          </p:cNvSpPr>
          <p:nvPr/>
        </p:nvSpPr>
        <p:spPr>
          <a:xfrm>
            <a:off x="7422616" y="2313113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5-4-2-2 13 HP	2 Kl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A1A165BA-34A6-A1F6-B8AB-96B8E90B62F4}"/>
              </a:ext>
            </a:extLst>
          </p:cNvPr>
          <p:cNvSpPr txBox="1">
            <a:spLocks/>
          </p:cNvSpPr>
          <p:nvPr/>
        </p:nvSpPr>
        <p:spPr>
          <a:xfrm>
            <a:off x="7422616" y="1684531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5-4-3-1 12 HP	</a:t>
            </a:r>
            <a:r>
              <a:rPr lang="sv-SE" sz="2600">
                <a:latin typeface="Segoe UI Symbol" panose="020B0502040204020203" pitchFamily="34" charset="0"/>
                <a:ea typeface="Segoe UI Symbol" panose="020B0502040204020203" pitchFamily="34" charset="0"/>
              </a:rPr>
              <a:t>2 Kl</a:t>
            </a:r>
            <a:endParaRPr lang="sv-SE" sz="2600" dirty="0">
              <a:latin typeface="Segoe UI Symbol" panose="020B0502040204020203" pitchFamily="34" charset="0"/>
              <a:ea typeface="Segoe UI Symbol" panose="020B0502040204020203" pitchFamily="34" charset="0"/>
            </a:endParaRP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B754443E-8CC2-E3C7-E5AA-2F42906158F3}"/>
              </a:ext>
            </a:extLst>
          </p:cNvPr>
          <p:cNvSpPr txBox="1">
            <a:spLocks/>
          </p:cNvSpPr>
          <p:nvPr/>
        </p:nvSpPr>
        <p:spPr>
          <a:xfrm>
            <a:off x="7422616" y="294169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6-3-3-1 12 HP	2 Hj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6F516C9C-DCD2-1E2B-6D52-93D0B815805B}"/>
              </a:ext>
            </a:extLst>
          </p:cNvPr>
          <p:cNvSpPr txBox="1">
            <a:spLocks/>
          </p:cNvSpPr>
          <p:nvPr/>
        </p:nvSpPr>
        <p:spPr>
          <a:xfrm>
            <a:off x="7422616" y="356719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6-4-2-1 12 HP	2 Ru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AFD3522F-AAA6-4418-42B1-D86E7743D6C1}"/>
              </a:ext>
            </a:extLst>
          </p:cNvPr>
          <p:cNvSpPr txBox="1">
            <a:spLocks/>
          </p:cNvSpPr>
          <p:nvPr/>
        </p:nvSpPr>
        <p:spPr>
          <a:xfrm>
            <a:off x="7422616" y="419268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6-4-2-1 12 HP	2 Hj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30173A-1A9B-35F3-0CEA-6B1AD688579C}"/>
              </a:ext>
            </a:extLst>
          </p:cNvPr>
          <p:cNvSpPr txBox="1">
            <a:spLocks/>
          </p:cNvSpPr>
          <p:nvPr/>
        </p:nvSpPr>
        <p:spPr>
          <a:xfrm>
            <a:off x="7422616" y="544367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5-3-3-2 19 HP	2 NT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AC5808A-8804-64AF-2011-4BC9E55FE93F}"/>
              </a:ext>
            </a:extLst>
          </p:cNvPr>
          <p:cNvSpPr txBox="1">
            <a:spLocks/>
          </p:cNvSpPr>
          <p:nvPr/>
        </p:nvSpPr>
        <p:spPr>
          <a:xfrm>
            <a:off x="7422616" y="481818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6-4-2-1 19 HP	2 Sp</a:t>
            </a:r>
          </a:p>
        </p:txBody>
      </p:sp>
    </p:spTree>
    <p:extLst>
      <p:ext uri="{BB962C8B-B14F-4D97-AF65-F5344CB8AC3E}">
        <p14:creationId xmlns:p14="http://schemas.microsoft.com/office/powerpoint/2010/main" val="1767984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5" grpId="0"/>
      <p:bldP spid="6" grpId="0"/>
      <p:bldP spid="7" grpId="0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Dags att spela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56E4D01-4EA8-B0C3-5A95-26D3A0EAF7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Svara med 1 i ny färg på din partners öppning om du har minst 6 HP, saknar trumfstöd och har minst 4 kort i den nya färgen.</a:t>
            </a:r>
          </a:p>
          <a:p>
            <a:r>
              <a:rPr lang="sv-SE" dirty="0"/>
              <a:t>Svara avböjande 1 NT på din partners öppning om har 6 – 11 HP och du inte kan bjuda 1 över 1.</a:t>
            </a:r>
          </a:p>
          <a:p>
            <a:r>
              <a:rPr lang="sv-SE" dirty="0"/>
              <a:t>Som öppningshand och din partner har bjudit 1 över 1, visa i första hand trumfstöd, i andra hand </a:t>
            </a:r>
            <a:r>
              <a:rPr lang="sv-SE" dirty="0" err="1"/>
              <a:t>handtyp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95198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659" y="392019"/>
            <a:ext cx="10515600" cy="1325563"/>
          </a:xfrm>
        </p:spPr>
        <p:txBody>
          <a:bodyPr/>
          <a:lstStyle/>
          <a:p>
            <a:r>
              <a:rPr lang="sv-SE" dirty="0"/>
              <a:t>Repetition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2462"/>
          </a:xfrm>
        </p:spPr>
        <p:txBody>
          <a:bodyPr>
            <a:normAutofit lnSpcReduction="10000"/>
          </a:bodyPr>
          <a:lstStyle/>
          <a:p>
            <a:r>
              <a:rPr lang="sv-SE" dirty="0"/>
              <a:t>Spelteknik – slå maskar.</a:t>
            </a:r>
          </a:p>
          <a:p>
            <a:r>
              <a:rPr lang="sv-SE" dirty="0"/>
              <a:t>Räkna stödpoäng (endast i högfärg)</a:t>
            </a:r>
          </a:p>
          <a:p>
            <a:r>
              <a:rPr lang="sv-SE" dirty="0"/>
              <a:t>Svarsbud med trumfstöd: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dirty="0"/>
              <a:t>Svar på sangöppning med överföringsbud, du vill att sangöppnaren skall bjuda </a:t>
            </a:r>
            <a:r>
              <a:rPr lang="sv-SE"/>
              <a:t>din färg.</a:t>
            </a:r>
            <a:endParaRPr lang="sv-SE" dirty="0"/>
          </a:p>
          <a:p>
            <a:endParaRPr lang="sv-SE" dirty="0"/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D99E89AD-A6FB-F72F-6CEE-01A045B2B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5627845"/>
              </p:ext>
            </p:extLst>
          </p:nvPr>
        </p:nvGraphicFramePr>
        <p:xfrm>
          <a:off x="838200" y="3242882"/>
          <a:ext cx="9965676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21892">
                  <a:extLst>
                    <a:ext uri="{9D8B030D-6E8A-4147-A177-3AD203B41FA5}">
                      <a16:colId xmlns:a16="http://schemas.microsoft.com/office/drawing/2014/main" val="2101131964"/>
                    </a:ext>
                  </a:extLst>
                </a:gridCol>
                <a:gridCol w="3321892">
                  <a:extLst>
                    <a:ext uri="{9D8B030D-6E8A-4147-A177-3AD203B41FA5}">
                      <a16:colId xmlns:a16="http://schemas.microsoft.com/office/drawing/2014/main" val="2672622942"/>
                    </a:ext>
                  </a:extLst>
                </a:gridCol>
                <a:gridCol w="3321892">
                  <a:extLst>
                    <a:ext uri="{9D8B030D-6E8A-4147-A177-3AD203B41FA5}">
                      <a16:colId xmlns:a16="http://schemas.microsoft.com/office/drawing/2014/main" val="189620078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v-SE" sz="2800" dirty="0"/>
                        <a:t>I lågfärg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I högfärg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Bud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79947"/>
                  </a:ext>
                </a:extLst>
              </a:tr>
              <a:tr h="511392">
                <a:tc>
                  <a:txBody>
                    <a:bodyPr/>
                    <a:lstStyle/>
                    <a:p>
                      <a:r>
                        <a:rPr lang="sv-SE" sz="2800" dirty="0"/>
                        <a:t>Med 0 – 5 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800" dirty="0"/>
                        <a:t>Med 0 – 5 STP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Pass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774519"/>
                  </a:ext>
                </a:extLst>
              </a:tr>
              <a:tr h="511392">
                <a:tc>
                  <a:txBody>
                    <a:bodyPr/>
                    <a:lstStyle/>
                    <a:p>
                      <a:r>
                        <a:rPr lang="sv-SE" sz="2800" dirty="0"/>
                        <a:t>Med 6 – 10 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Med 6 – 10 STP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2 i öppningsfärgen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6974358"/>
                  </a:ext>
                </a:extLst>
              </a:tr>
              <a:tr h="511392">
                <a:tc>
                  <a:txBody>
                    <a:bodyPr/>
                    <a:lstStyle/>
                    <a:p>
                      <a:r>
                        <a:rPr lang="sv-SE" sz="2800" dirty="0"/>
                        <a:t>Med 11 – 12 HP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Med 11 – 12 STP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dirty="0"/>
                        <a:t>3 i öppningsfärgen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3407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02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97AA3-117D-295B-C34B-82F9C2AC5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89E2CD5-9FB8-DCD9-CD47-0D4732E64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659" y="392019"/>
            <a:ext cx="10515600" cy="1325563"/>
          </a:xfrm>
        </p:spPr>
        <p:txBody>
          <a:bodyPr/>
          <a:lstStyle/>
          <a:p>
            <a:r>
              <a:rPr lang="sv-SE" dirty="0"/>
              <a:t>Svarsbud när du inte har trumfstöd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3D6BCD-6707-2282-1312-065E60A6EE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sv-SE" dirty="0"/>
              <a:t>Din partner har öppnat med 1 i färg, men du har inte trumfstöd.</a:t>
            </a:r>
          </a:p>
          <a:p>
            <a:r>
              <a:rPr lang="sv-SE" dirty="0"/>
              <a:t>Du (svarshanden) bjuder</a:t>
            </a:r>
          </a:p>
          <a:p>
            <a:pPr lvl="1"/>
            <a:r>
              <a:rPr lang="sv-SE" dirty="0"/>
              <a:t>pass med 0 - 5 HP</a:t>
            </a:r>
          </a:p>
          <a:p>
            <a:pPr lvl="1"/>
            <a:r>
              <a:rPr lang="sv-SE" dirty="0"/>
              <a:t>1 i högre färg med 6+  HP och minst 4 kort i färgen. (6+ betyder 6 eller fler)</a:t>
            </a:r>
          </a:p>
          <a:p>
            <a:pPr lvl="1"/>
            <a:r>
              <a:rPr lang="sv-SE" dirty="0"/>
              <a:t>1 NT med 6 – 11 HP och ingen färg med minst 4-kort högre än öppningsfärgen</a:t>
            </a:r>
            <a:br>
              <a:rPr lang="sv-SE" dirty="0"/>
            </a:br>
            <a:r>
              <a:rPr lang="sv-SE" dirty="0"/>
              <a:t>Budet kallas också en avböjande sang. Det säger ingenting om fördelning, utom att du inte kan bjuda 1 i högre färg, det säger att du har 6 – 11 HP.</a:t>
            </a:r>
          </a:p>
          <a:p>
            <a:pPr lvl="1"/>
            <a:r>
              <a:rPr lang="sv-SE" dirty="0"/>
              <a:t>2 i lägre färg med 12+ HP och minst 4 kort i färgen</a:t>
            </a:r>
          </a:p>
          <a:p>
            <a:pPr marL="0" indent="0">
              <a:buNone/>
            </a:pPr>
            <a:r>
              <a:rPr lang="sv-SE" dirty="0"/>
              <a:t>Har svarshanden bjudit ny färg får öppningshanden inte passa. (Rondkrav)</a:t>
            </a:r>
          </a:p>
          <a:p>
            <a:pPr marL="0" indent="0">
              <a:buNone/>
            </a:pPr>
            <a:r>
              <a:rPr lang="sv-SE" dirty="0"/>
              <a:t>Har svarshanden bjudit 2 i lägre färg får öppningshanden inte passa under utgång. (Utgångskrav)</a:t>
            </a:r>
          </a:p>
        </p:txBody>
      </p:sp>
    </p:spTree>
    <p:extLst>
      <p:ext uri="{BB962C8B-B14F-4D97-AF65-F5344CB8AC3E}">
        <p14:creationId xmlns:p14="http://schemas.microsoft.com/office/powerpoint/2010/main" val="4100783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Svarsbud efter 1 Hj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5981241" cy="463460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8 6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8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 K Q 9 8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7 5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7 3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3 2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9 7 6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Q 9 7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8 7 3 2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7 5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endParaRPr lang="sv-SE" sz="2800" dirty="0">
              <a:effectLst/>
              <a:latin typeface="Segoe UI Emoji" panose="020B0502040204020203" pitchFamily="34" charset="0"/>
              <a:ea typeface="Batang" panose="02030600000101010101" pitchFamily="18" charset="-127"/>
              <a:cs typeface="Times New Roman" panose="02020603050405020304" pitchFamily="18" charset="0"/>
              <a:sym typeface="Segoe UI Emoji" panose="020B0502040204020203" pitchFamily="34" charset="0"/>
            </a:endParaRP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533046A-4999-FC3C-05A3-8F8299299836}"/>
              </a:ext>
            </a:extLst>
          </p:cNvPr>
          <p:cNvSpPr txBox="1">
            <a:spLocks/>
          </p:cNvSpPr>
          <p:nvPr/>
        </p:nvSpPr>
        <p:spPr>
          <a:xfrm>
            <a:off x="7422616" y="247696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4-4-3-2 8 HP	1 Sp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A1A165BA-34A6-A1F6-B8AB-96B8E90B62F4}"/>
              </a:ext>
            </a:extLst>
          </p:cNvPr>
          <p:cNvSpPr txBox="1">
            <a:spLocks/>
          </p:cNvSpPr>
          <p:nvPr/>
        </p:nvSpPr>
        <p:spPr>
          <a:xfrm>
            <a:off x="7422616" y="1729648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5-4-3-1 14 HP	1 Sp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B754443E-8CC2-E3C7-E5AA-2F42906158F3}"/>
              </a:ext>
            </a:extLst>
          </p:cNvPr>
          <p:cNvSpPr txBox="1">
            <a:spLocks/>
          </p:cNvSpPr>
          <p:nvPr/>
        </p:nvSpPr>
        <p:spPr>
          <a:xfrm>
            <a:off x="7422616" y="3236727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5-3-3-2 6 HP	1 NT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8B04CBC7-14B6-6306-C9FD-088C5B8D0E84}"/>
              </a:ext>
            </a:extLst>
          </p:cNvPr>
          <p:cNvSpPr txBox="1">
            <a:spLocks/>
          </p:cNvSpPr>
          <p:nvPr/>
        </p:nvSpPr>
        <p:spPr>
          <a:xfrm>
            <a:off x="7422616" y="401026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4-4-4-1 11 STP	3 Hj</a:t>
            </a:r>
          </a:p>
        </p:txBody>
      </p:sp>
    </p:spTree>
    <p:extLst>
      <p:ext uri="{BB962C8B-B14F-4D97-AF65-F5344CB8AC3E}">
        <p14:creationId xmlns:p14="http://schemas.microsoft.com/office/powerpoint/2010/main" val="250962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Svarsbud efter 1 Ru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5981241" cy="463460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9 5 3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 T 4 3 2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J 6 4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7 5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7 5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9 7 6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Q 7 5 4 3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J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J 6 4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5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endParaRPr lang="sv-SE" sz="2800" dirty="0">
              <a:effectLst/>
              <a:latin typeface="Segoe UI Emoji" panose="020B0502040204020203" pitchFamily="34" charset="0"/>
              <a:ea typeface="Batang" panose="02030600000101010101" pitchFamily="18" charset="-127"/>
              <a:cs typeface="Times New Roman" panose="02020603050405020304" pitchFamily="18" charset="0"/>
              <a:sym typeface="Segoe UI Emoji" panose="020B0502040204020203" pitchFamily="34" charset="0"/>
            </a:endParaRP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533046A-4999-FC3C-05A3-8F8299299836}"/>
              </a:ext>
            </a:extLst>
          </p:cNvPr>
          <p:cNvSpPr txBox="1">
            <a:spLocks/>
          </p:cNvSpPr>
          <p:nvPr/>
        </p:nvSpPr>
        <p:spPr>
          <a:xfrm>
            <a:off x="7422616" y="247696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4-4-3-2 7 HP	1 Hj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A1A165BA-34A6-A1F6-B8AB-96B8E90B62F4}"/>
              </a:ext>
            </a:extLst>
          </p:cNvPr>
          <p:cNvSpPr txBox="1">
            <a:spLocks/>
          </p:cNvSpPr>
          <p:nvPr/>
        </p:nvSpPr>
        <p:spPr>
          <a:xfrm>
            <a:off x="7422616" y="1729648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4-3-3-3 10 HP	1 NT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B754443E-8CC2-E3C7-E5AA-2F42906158F3}"/>
              </a:ext>
            </a:extLst>
          </p:cNvPr>
          <p:cNvSpPr txBox="1">
            <a:spLocks/>
          </p:cNvSpPr>
          <p:nvPr/>
        </p:nvSpPr>
        <p:spPr>
          <a:xfrm>
            <a:off x="7422616" y="3236727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6-3-2-2 6 HP	1 NT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46A0887-17EA-B95D-3527-92D11286C504}"/>
              </a:ext>
            </a:extLst>
          </p:cNvPr>
          <p:cNvSpPr txBox="1">
            <a:spLocks/>
          </p:cNvSpPr>
          <p:nvPr/>
        </p:nvSpPr>
        <p:spPr>
          <a:xfrm>
            <a:off x="7422616" y="395846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5-4-2-2 11 HP	1 Sp</a:t>
            </a:r>
          </a:p>
        </p:txBody>
      </p:sp>
    </p:spTree>
    <p:extLst>
      <p:ext uri="{BB962C8B-B14F-4D97-AF65-F5344CB8AC3E}">
        <p14:creationId xmlns:p14="http://schemas.microsoft.com/office/powerpoint/2010/main" val="201268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935"/>
            <a:ext cx="10515600" cy="1325563"/>
          </a:xfrm>
        </p:spPr>
        <p:txBody>
          <a:bodyPr/>
          <a:lstStyle/>
          <a:p>
            <a:r>
              <a:rPr lang="sv-SE" dirty="0"/>
              <a:t>Handtyper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76" y="1825625"/>
            <a:ext cx="1120415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Innan vi lär oss öppningshandens andra bud, låt oss se vilken typ av öppningshand vi har. Vi har redan lärt oss balanserad hand, övriga typer är:</a:t>
            </a:r>
          </a:p>
          <a:p>
            <a:pPr marL="0" indent="0">
              <a:buNone/>
            </a:pPr>
            <a:r>
              <a:rPr lang="sv-SE" dirty="0"/>
              <a:t>Enfärgshand		En färg med minst 6 kort, ingen annan färg med 4+ kort</a:t>
            </a:r>
          </a:p>
          <a:p>
            <a:pPr marL="0" indent="0">
              <a:buNone/>
            </a:pPr>
            <a:r>
              <a:rPr lang="sv-SE" dirty="0"/>
              <a:t>Tvåfärgshand	En färg med minst 5 kort + en färg med minst 4 kort</a:t>
            </a:r>
          </a:p>
          <a:p>
            <a:pPr marL="0" indent="0">
              <a:buNone/>
            </a:pPr>
            <a:r>
              <a:rPr lang="sv-SE" dirty="0" err="1"/>
              <a:t>Marmic</a:t>
            </a:r>
            <a:r>
              <a:rPr lang="sv-SE" dirty="0"/>
              <a:t>		Fördelningen 4-4-4-1</a:t>
            </a:r>
          </a:p>
        </p:txBody>
      </p:sp>
    </p:spTree>
    <p:extLst>
      <p:ext uri="{BB962C8B-B14F-4D97-AF65-F5344CB8AC3E}">
        <p14:creationId xmlns:p14="http://schemas.microsoft.com/office/powerpoint/2010/main" val="970655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935"/>
            <a:ext cx="10515600" cy="1325563"/>
          </a:xfrm>
        </p:spPr>
        <p:txBody>
          <a:bodyPr/>
          <a:lstStyle/>
          <a:p>
            <a:r>
              <a:rPr lang="sv-SE" dirty="0"/>
              <a:t>Öppningshandend andra bud efter 1 över 1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76" y="1825625"/>
            <a:ext cx="1120415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Du har bjudit 1 i färg, din partner har bjudit 1 i en högre färg och har därigenom lovat minst 4 kort i färgen, det är din tur att bjuda igen. Du får inte passa, partnern kan var mycket stark.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trumfstöd, alltså minst 4 kort i partnerns färg, bjud partnerns färg, med mycket poäng 16+ HP kan du hoppa för att visa styrkan.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enfärgshand, bjud om din färg, hoppa om du har mycket poäng.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Med tvåfärgshand ”normal” styrka 12-17 HP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Kan du bjuda din andra färg på 1-nivån, så gör det.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Är din andra färg lägre än din första färg, bjud din andra färg på två-nivån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Bjud om din första färg, du visar egentligen en enfärgshand men du har inte tillräckligt med poäng för att visa din andra färg.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59035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6935"/>
            <a:ext cx="10515600" cy="1325563"/>
          </a:xfrm>
        </p:spPr>
        <p:txBody>
          <a:bodyPr/>
          <a:lstStyle/>
          <a:p>
            <a:r>
              <a:rPr lang="sv-SE" dirty="0"/>
              <a:t>Öppningshandend andra bud efter 1 över 1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776" y="1825625"/>
            <a:ext cx="11204154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sv-SE" dirty="0"/>
              <a:t>Med stark tvåfärgshand 18+ HP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Kan du bjuda din andra färg på 1-nivån, hoppa till 2-nivån.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Är din andra färg lägre än din första färg, bjud din andra färg på tre-nivån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Bjud din andra färg på två-nivån.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sv-SE" dirty="0"/>
              <a:t>Med en balanserad hand utan trumfstöd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Med 12 – 14 HP bjud 1 NT</a:t>
            </a:r>
          </a:p>
          <a:p>
            <a:pPr marL="971550" lvl="1" indent="-514350">
              <a:buFont typeface="+mj-lt"/>
              <a:buAutoNum type="arabicPeriod"/>
            </a:pPr>
            <a:r>
              <a:rPr lang="sv-SE" dirty="0"/>
              <a:t>Med 18 – 19 HP bjud 2 NT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0283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Du 1 Kl – Partner 1 Hj – Du ?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6014292" cy="463460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J 9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8 7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 K J 5 3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 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K J 8 7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T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J 8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Q 9 8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T 8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Q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Q 8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Q 9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9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K J 8 7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6 3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9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K J 8 7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6 4 3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9 5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K J 8 7 2</a:t>
            </a: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533046A-4999-FC3C-05A3-8F8299299836}"/>
              </a:ext>
            </a:extLst>
          </p:cNvPr>
          <p:cNvSpPr txBox="1">
            <a:spLocks/>
          </p:cNvSpPr>
          <p:nvPr/>
        </p:nvSpPr>
        <p:spPr>
          <a:xfrm>
            <a:off x="7422616" y="2313113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5-4-2-2 14 HP	1 Sp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A1A165BA-34A6-A1F6-B8AB-96B8E90B62F4}"/>
              </a:ext>
            </a:extLst>
          </p:cNvPr>
          <p:cNvSpPr txBox="1">
            <a:spLocks/>
          </p:cNvSpPr>
          <p:nvPr/>
        </p:nvSpPr>
        <p:spPr>
          <a:xfrm>
            <a:off x="7422616" y="1684531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4-4-3-2 14 STP	2 Hj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B754443E-8CC2-E3C7-E5AA-2F42906158F3}"/>
              </a:ext>
            </a:extLst>
          </p:cNvPr>
          <p:cNvSpPr txBox="1">
            <a:spLocks/>
          </p:cNvSpPr>
          <p:nvPr/>
        </p:nvSpPr>
        <p:spPr>
          <a:xfrm>
            <a:off x="7422616" y="294169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4-3-3-3 12 HP	1 NT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6F516C9C-DCD2-1E2B-6D52-93D0B815805B}"/>
              </a:ext>
            </a:extLst>
          </p:cNvPr>
          <p:cNvSpPr txBox="1">
            <a:spLocks/>
          </p:cNvSpPr>
          <p:nvPr/>
        </p:nvSpPr>
        <p:spPr>
          <a:xfrm>
            <a:off x="7422616" y="356719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4-3-3-3 19 HP	2 NT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AFD3522F-AAA6-4418-42B1-D86E7743D6C1}"/>
              </a:ext>
            </a:extLst>
          </p:cNvPr>
          <p:cNvSpPr txBox="1">
            <a:spLocks/>
          </p:cNvSpPr>
          <p:nvPr/>
        </p:nvSpPr>
        <p:spPr>
          <a:xfrm>
            <a:off x="7422616" y="419268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5-4-2-2 14 HP	2 Kl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B30173A-1A9B-35F3-0CEA-6B1AD688579C}"/>
              </a:ext>
            </a:extLst>
          </p:cNvPr>
          <p:cNvSpPr txBox="1">
            <a:spLocks/>
          </p:cNvSpPr>
          <p:nvPr/>
        </p:nvSpPr>
        <p:spPr>
          <a:xfrm>
            <a:off x="7422616" y="5443675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6-4-3-0 19 STP	4 Hj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5AC5808A-8804-64AF-2011-4BC9E55FE93F}"/>
              </a:ext>
            </a:extLst>
          </p:cNvPr>
          <p:cNvSpPr txBox="1">
            <a:spLocks/>
          </p:cNvSpPr>
          <p:nvPr/>
        </p:nvSpPr>
        <p:spPr>
          <a:xfrm>
            <a:off x="7422616" y="481818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2600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5-4-2-2 18 HP	2 Ru</a:t>
            </a:r>
          </a:p>
        </p:txBody>
      </p:sp>
    </p:spTree>
    <p:extLst>
      <p:ext uri="{BB962C8B-B14F-4D97-AF65-F5344CB8AC3E}">
        <p14:creationId xmlns:p14="http://schemas.microsoft.com/office/powerpoint/2010/main" val="103668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5" grpId="0"/>
      <p:bldP spid="6" grpId="0"/>
      <p:bldP spid="7" grpId="0"/>
      <p:bldP spid="9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24412</TotalTime>
  <Words>1537</Words>
  <Application>Microsoft Office PowerPoint</Application>
  <PresentationFormat>Bredbild</PresentationFormat>
  <Paragraphs>137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Segoe UI Emoji</vt:lpstr>
      <vt:lpstr>Segoe UI Symbol</vt:lpstr>
      <vt:lpstr>Office-tema</vt:lpstr>
      <vt:lpstr>Välkomna till nybörjarkurs i bridge lektion 8</vt:lpstr>
      <vt:lpstr>Repetition</vt:lpstr>
      <vt:lpstr>Svarsbud när du inte har trumfstöd</vt:lpstr>
      <vt:lpstr>Svarsbud efter 1 Hj </vt:lpstr>
      <vt:lpstr>Svarsbud efter 1 Ru </vt:lpstr>
      <vt:lpstr>Handtyper</vt:lpstr>
      <vt:lpstr>Öppningshandend andra bud efter 1 över 1</vt:lpstr>
      <vt:lpstr>Öppningshandend andra bud efter 1 över 1</vt:lpstr>
      <vt:lpstr>Du 1 Kl – Partner 1 Hj – Du ? </vt:lpstr>
      <vt:lpstr>Öppningshandens andra bud efter svarsbudet 1 NT</vt:lpstr>
      <vt:lpstr>Öppningshandens andra bud efter svarsbudet 1 NT, du har minst 18 HP</vt:lpstr>
      <vt:lpstr>Du 1 Hj – Partner 1 Sp – Du ? </vt:lpstr>
      <vt:lpstr>Du 1 Hj – Partner 1 NT – Du ? </vt:lpstr>
      <vt:lpstr>Dags att spela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Arne Stockman</dc:creator>
  <cp:lastModifiedBy>Arne Stockman</cp:lastModifiedBy>
  <cp:revision>33</cp:revision>
  <dcterms:created xsi:type="dcterms:W3CDTF">2022-09-22T08:58:33Z</dcterms:created>
  <dcterms:modified xsi:type="dcterms:W3CDTF">2025-03-04T16:23:30Z</dcterms:modified>
</cp:coreProperties>
</file>