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71" r:id="rId3"/>
    <p:sldId id="358" r:id="rId4"/>
    <p:sldId id="361" r:id="rId5"/>
    <p:sldId id="372" r:id="rId6"/>
    <p:sldId id="345" r:id="rId7"/>
    <p:sldId id="370" r:id="rId8"/>
    <p:sldId id="363" r:id="rId9"/>
    <p:sldId id="364" r:id="rId10"/>
    <p:sldId id="366" r:id="rId11"/>
    <p:sldId id="317" r:id="rId12"/>
    <p:sldId id="344" r:id="rId13"/>
    <p:sldId id="350" r:id="rId14"/>
    <p:sldId id="367" r:id="rId15"/>
    <p:sldId id="290" r:id="rId16"/>
    <p:sldId id="368" r:id="rId17"/>
    <p:sldId id="362"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23F01B3-3B89-47D1-890F-2FA48EDE6515}">
          <p14:sldIdLst>
            <p14:sldId id="256"/>
            <p14:sldId id="371"/>
            <p14:sldId id="358"/>
            <p14:sldId id="361"/>
            <p14:sldId id="372"/>
            <p14:sldId id="345"/>
            <p14:sldId id="370"/>
            <p14:sldId id="363"/>
            <p14:sldId id="364"/>
            <p14:sldId id="366"/>
            <p14:sldId id="317"/>
            <p14:sldId id="344"/>
            <p14:sldId id="350"/>
            <p14:sldId id="367"/>
            <p14:sldId id="290"/>
            <p14:sldId id="368"/>
            <p14:sldId id="362"/>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282664-3661-4385-B064-4831EF346100}" v="1437" dt="2023-10-23T14:59:50.515"/>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96" d="100"/>
          <a:sy n="96" d="100"/>
        </p:scale>
        <p:origin x="630" y="90"/>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ne Stockman" userId="1be3aaf4-e384-4a2e-9e35-3b5779941be6" providerId="ADAL" clId="{DBCA1526-2B28-478F-A431-A553167321FE}"/>
    <pc:docChg chg="undo custSel addSld delSld modSld modSection">
      <pc:chgData name="Arne Stockman" userId="1be3aaf4-e384-4a2e-9e35-3b5779941be6" providerId="ADAL" clId="{DBCA1526-2B28-478F-A431-A553167321FE}" dt="2023-10-07T14:00:53.163" v="3408" actId="20577"/>
      <pc:docMkLst>
        <pc:docMk/>
      </pc:docMkLst>
      <pc:sldChg chg="modSp mod">
        <pc:chgData name="Arne Stockman" userId="1be3aaf4-e384-4a2e-9e35-3b5779941be6" providerId="ADAL" clId="{DBCA1526-2B28-478F-A431-A553167321FE}" dt="2023-10-07T14:00:53.163" v="3408" actId="20577"/>
        <pc:sldMkLst>
          <pc:docMk/>
          <pc:sldMk cId="3356081429" sldId="256"/>
        </pc:sldMkLst>
        <pc:spChg chg="mod">
          <ac:chgData name="Arne Stockman" userId="1be3aaf4-e384-4a2e-9e35-3b5779941be6" providerId="ADAL" clId="{DBCA1526-2B28-478F-A431-A553167321FE}" dt="2023-09-23T10:04:06.743" v="1" actId="20577"/>
          <ac:spMkLst>
            <pc:docMk/>
            <pc:sldMk cId="3356081429" sldId="256"/>
            <ac:spMk id="2" creationId="{B00AAAFE-973A-B210-782E-8A6AA684CE87}"/>
          </ac:spMkLst>
        </pc:spChg>
        <pc:spChg chg="mod">
          <ac:chgData name="Arne Stockman" userId="1be3aaf4-e384-4a2e-9e35-3b5779941be6" providerId="ADAL" clId="{DBCA1526-2B28-478F-A431-A553167321FE}" dt="2023-10-07T14:00:53.163" v="3408" actId="20577"/>
          <ac:spMkLst>
            <pc:docMk/>
            <pc:sldMk cId="3356081429" sldId="256"/>
            <ac:spMk id="3" creationId="{7C6A2D78-8E77-E2B9-675D-2743CEB7D5C2}"/>
          </ac:spMkLst>
        </pc:spChg>
      </pc:sldChg>
      <pc:sldChg chg="modSp mod">
        <pc:chgData name="Arne Stockman" userId="1be3aaf4-e384-4a2e-9e35-3b5779941be6" providerId="ADAL" clId="{DBCA1526-2B28-478F-A431-A553167321FE}" dt="2023-09-23T10:07:58.524" v="216" actId="20577"/>
        <pc:sldMkLst>
          <pc:docMk/>
          <pc:sldMk cId="2646835127" sldId="306"/>
        </pc:sldMkLst>
        <pc:spChg chg="mod">
          <ac:chgData name="Arne Stockman" userId="1be3aaf4-e384-4a2e-9e35-3b5779941be6" providerId="ADAL" clId="{DBCA1526-2B28-478F-A431-A553167321FE}" dt="2023-09-23T10:07:58.524" v="216" actId="20577"/>
          <ac:spMkLst>
            <pc:docMk/>
            <pc:sldMk cId="2646835127" sldId="306"/>
            <ac:spMk id="3" creationId="{285D5BAC-A79E-13BC-205F-9DA7A4919842}"/>
          </ac:spMkLst>
        </pc:spChg>
      </pc:sldChg>
      <pc:sldChg chg="modSp mod">
        <pc:chgData name="Arne Stockman" userId="1be3aaf4-e384-4a2e-9e35-3b5779941be6" providerId="ADAL" clId="{DBCA1526-2B28-478F-A431-A553167321FE}" dt="2023-09-23T11:02:24.665" v="1703" actId="20577"/>
        <pc:sldMkLst>
          <pc:docMk/>
          <pc:sldMk cId="383028095" sldId="317"/>
        </pc:sldMkLst>
        <pc:spChg chg="mod">
          <ac:chgData name="Arne Stockman" userId="1be3aaf4-e384-4a2e-9e35-3b5779941be6" providerId="ADAL" clId="{DBCA1526-2B28-478F-A431-A553167321FE}" dt="2023-09-23T10:08:50.946" v="244" actId="20577"/>
          <ac:spMkLst>
            <pc:docMk/>
            <pc:sldMk cId="383028095" sldId="317"/>
            <ac:spMk id="2" creationId="{F8611C18-BCFF-E758-43D1-2F8309A12765}"/>
          </ac:spMkLst>
        </pc:spChg>
        <pc:spChg chg="mod">
          <ac:chgData name="Arne Stockman" userId="1be3aaf4-e384-4a2e-9e35-3b5779941be6" providerId="ADAL" clId="{DBCA1526-2B28-478F-A431-A553167321FE}" dt="2023-09-23T11:02:24.665" v="1703" actId="20577"/>
          <ac:spMkLst>
            <pc:docMk/>
            <pc:sldMk cId="383028095" sldId="317"/>
            <ac:spMk id="3" creationId="{8D6993DB-58B1-D158-9C90-B988B5CCE921}"/>
          </ac:spMkLst>
        </pc:spChg>
      </pc:sldChg>
      <pc:sldChg chg="del">
        <pc:chgData name="Arne Stockman" userId="1be3aaf4-e384-4a2e-9e35-3b5779941be6" providerId="ADAL" clId="{DBCA1526-2B28-478F-A431-A553167321FE}" dt="2023-09-23T10:15:48.120" v="749" actId="47"/>
        <pc:sldMkLst>
          <pc:docMk/>
          <pc:sldMk cId="2824708267" sldId="326"/>
        </pc:sldMkLst>
      </pc:sldChg>
      <pc:sldChg chg="del">
        <pc:chgData name="Arne Stockman" userId="1be3aaf4-e384-4a2e-9e35-3b5779941be6" providerId="ADAL" clId="{DBCA1526-2B28-478F-A431-A553167321FE}" dt="2023-09-23T10:15:46.562" v="747" actId="47"/>
        <pc:sldMkLst>
          <pc:docMk/>
          <pc:sldMk cId="4032151987" sldId="337"/>
        </pc:sldMkLst>
      </pc:sldChg>
      <pc:sldChg chg="del">
        <pc:chgData name="Arne Stockman" userId="1be3aaf4-e384-4a2e-9e35-3b5779941be6" providerId="ADAL" clId="{DBCA1526-2B28-478F-A431-A553167321FE}" dt="2023-09-23T10:15:47.485" v="748" actId="47"/>
        <pc:sldMkLst>
          <pc:docMk/>
          <pc:sldMk cId="1699593136" sldId="338"/>
        </pc:sldMkLst>
      </pc:sldChg>
      <pc:sldChg chg="del">
        <pc:chgData name="Arne Stockman" userId="1be3aaf4-e384-4a2e-9e35-3b5779941be6" providerId="ADAL" clId="{DBCA1526-2B28-478F-A431-A553167321FE}" dt="2023-09-23T10:15:48.836" v="750" actId="47"/>
        <pc:sldMkLst>
          <pc:docMk/>
          <pc:sldMk cId="3042958523" sldId="339"/>
        </pc:sldMkLst>
      </pc:sldChg>
      <pc:sldChg chg="del">
        <pc:chgData name="Arne Stockman" userId="1be3aaf4-e384-4a2e-9e35-3b5779941be6" providerId="ADAL" clId="{DBCA1526-2B28-478F-A431-A553167321FE}" dt="2023-09-23T10:15:49.431" v="751" actId="47"/>
        <pc:sldMkLst>
          <pc:docMk/>
          <pc:sldMk cId="2305271506" sldId="344"/>
        </pc:sldMkLst>
      </pc:sldChg>
      <pc:sldChg chg="modSp add mod">
        <pc:chgData name="Arne Stockman" userId="1be3aaf4-e384-4a2e-9e35-3b5779941be6" providerId="ADAL" clId="{DBCA1526-2B28-478F-A431-A553167321FE}" dt="2023-09-24T13:56:17.792" v="2012" actId="20577"/>
        <pc:sldMkLst>
          <pc:docMk/>
          <pc:sldMk cId="2509623431" sldId="344"/>
        </pc:sldMkLst>
        <pc:spChg chg="mod">
          <ac:chgData name="Arne Stockman" userId="1be3aaf4-e384-4a2e-9e35-3b5779941be6" providerId="ADAL" clId="{DBCA1526-2B28-478F-A431-A553167321FE}" dt="2023-09-23T10:16:08.943" v="766" actId="20577"/>
          <ac:spMkLst>
            <pc:docMk/>
            <pc:sldMk cId="2509623431" sldId="344"/>
            <ac:spMk id="2" creationId="{F8611C18-BCFF-E758-43D1-2F8309A12765}"/>
          </ac:spMkLst>
        </pc:spChg>
        <pc:spChg chg="mod">
          <ac:chgData name="Arne Stockman" userId="1be3aaf4-e384-4a2e-9e35-3b5779941be6" providerId="ADAL" clId="{DBCA1526-2B28-478F-A431-A553167321FE}" dt="2023-09-24T13:56:17.792" v="2012" actId="20577"/>
          <ac:spMkLst>
            <pc:docMk/>
            <pc:sldMk cId="2509623431" sldId="344"/>
            <ac:spMk id="3" creationId="{8D6993DB-58B1-D158-9C90-B988B5CCE921}"/>
          </ac:spMkLst>
        </pc:spChg>
      </pc:sldChg>
      <pc:sldChg chg="del">
        <pc:chgData name="Arne Stockman" userId="1be3aaf4-e384-4a2e-9e35-3b5779941be6" providerId="ADAL" clId="{DBCA1526-2B28-478F-A431-A553167321FE}" dt="2023-09-23T10:15:50.044" v="752" actId="47"/>
        <pc:sldMkLst>
          <pc:docMk/>
          <pc:sldMk cId="681493835" sldId="345"/>
        </pc:sldMkLst>
      </pc:sldChg>
      <pc:sldChg chg="addSp delSp modSp add mod delAnim modAnim">
        <pc:chgData name="Arne Stockman" userId="1be3aaf4-e384-4a2e-9e35-3b5779941be6" providerId="ADAL" clId="{DBCA1526-2B28-478F-A431-A553167321FE}" dt="2023-09-23T11:11:31.784" v="1972" actId="20577"/>
        <pc:sldMkLst>
          <pc:docMk/>
          <pc:sldMk cId="1803112665" sldId="345"/>
        </pc:sldMkLst>
        <pc:spChg chg="mod">
          <ac:chgData name="Arne Stockman" userId="1be3aaf4-e384-4a2e-9e35-3b5779941be6" providerId="ADAL" clId="{DBCA1526-2B28-478F-A431-A553167321FE}" dt="2023-09-23T10:44:50.246" v="1302" actId="14100"/>
          <ac:spMkLst>
            <pc:docMk/>
            <pc:sldMk cId="1803112665" sldId="345"/>
            <ac:spMk id="2" creationId="{F8611C18-BCFF-E758-43D1-2F8309A12765}"/>
          </ac:spMkLst>
        </pc:spChg>
        <pc:spChg chg="del mod">
          <ac:chgData name="Arne Stockman" userId="1be3aaf4-e384-4a2e-9e35-3b5779941be6" providerId="ADAL" clId="{DBCA1526-2B28-478F-A431-A553167321FE}" dt="2023-09-23T10:54:42.233" v="1373" actId="478"/>
          <ac:spMkLst>
            <pc:docMk/>
            <pc:sldMk cId="1803112665" sldId="345"/>
            <ac:spMk id="3" creationId="{8D6993DB-58B1-D158-9C90-B988B5CCE921}"/>
          </ac:spMkLst>
        </pc:spChg>
        <pc:spChg chg="add mod">
          <ac:chgData name="Arne Stockman" userId="1be3aaf4-e384-4a2e-9e35-3b5779941be6" providerId="ADAL" clId="{DBCA1526-2B28-478F-A431-A553167321FE}" dt="2023-09-23T10:45:06.790" v="1311" actId="20577"/>
          <ac:spMkLst>
            <pc:docMk/>
            <pc:sldMk cId="1803112665" sldId="345"/>
            <ac:spMk id="4" creationId="{4902DF3E-A63C-3FFC-0FCB-7A966A6C981B}"/>
          </ac:spMkLst>
        </pc:spChg>
        <pc:spChg chg="add mod">
          <ac:chgData name="Arne Stockman" userId="1be3aaf4-e384-4a2e-9e35-3b5779941be6" providerId="ADAL" clId="{DBCA1526-2B28-478F-A431-A553167321FE}" dt="2023-09-23T10:42:56.460" v="1279" actId="20577"/>
          <ac:spMkLst>
            <pc:docMk/>
            <pc:sldMk cId="1803112665" sldId="345"/>
            <ac:spMk id="5" creationId="{1D0D221B-454D-0433-FBD1-820FA6F601DF}"/>
          </ac:spMkLst>
        </pc:spChg>
        <pc:spChg chg="add mod">
          <ac:chgData name="Arne Stockman" userId="1be3aaf4-e384-4a2e-9e35-3b5779941be6" providerId="ADAL" clId="{DBCA1526-2B28-478F-A431-A553167321FE}" dt="2023-09-23T10:40:29.728" v="1267"/>
          <ac:spMkLst>
            <pc:docMk/>
            <pc:sldMk cId="1803112665" sldId="345"/>
            <ac:spMk id="6" creationId="{2FD0535C-BA26-123D-89CB-C30CD0AB2F55}"/>
          </ac:spMkLst>
        </pc:spChg>
        <pc:spChg chg="add mod">
          <ac:chgData name="Arne Stockman" userId="1be3aaf4-e384-4a2e-9e35-3b5779941be6" providerId="ADAL" clId="{DBCA1526-2B28-478F-A431-A553167321FE}" dt="2023-09-23T10:43:26.648" v="1283" actId="20577"/>
          <ac:spMkLst>
            <pc:docMk/>
            <pc:sldMk cId="1803112665" sldId="345"/>
            <ac:spMk id="7" creationId="{5D600ADC-E915-F7F1-2842-52D39F198321}"/>
          </ac:spMkLst>
        </pc:spChg>
        <pc:spChg chg="add mod">
          <ac:chgData name="Arne Stockman" userId="1be3aaf4-e384-4a2e-9e35-3b5779941be6" providerId="ADAL" clId="{DBCA1526-2B28-478F-A431-A553167321FE}" dt="2023-09-23T10:40:29.728" v="1267"/>
          <ac:spMkLst>
            <pc:docMk/>
            <pc:sldMk cId="1803112665" sldId="345"/>
            <ac:spMk id="8" creationId="{40CA6DD1-24ED-CCB1-25B6-A4D844F084DC}"/>
          </ac:spMkLst>
        </pc:spChg>
        <pc:spChg chg="add mod">
          <ac:chgData name="Arne Stockman" userId="1be3aaf4-e384-4a2e-9e35-3b5779941be6" providerId="ADAL" clId="{DBCA1526-2B28-478F-A431-A553167321FE}" dt="2023-09-23T10:40:29.728" v="1267"/>
          <ac:spMkLst>
            <pc:docMk/>
            <pc:sldMk cId="1803112665" sldId="345"/>
            <ac:spMk id="9" creationId="{1EAE6815-B639-4055-B96F-09D1973B2F91}"/>
          </ac:spMkLst>
        </pc:spChg>
        <pc:spChg chg="add del mod">
          <ac:chgData name="Arne Stockman" userId="1be3aaf4-e384-4a2e-9e35-3b5779941be6" providerId="ADAL" clId="{DBCA1526-2B28-478F-A431-A553167321FE}" dt="2023-09-23T10:44:25.286" v="1292" actId="478"/>
          <ac:spMkLst>
            <pc:docMk/>
            <pc:sldMk cId="1803112665" sldId="345"/>
            <ac:spMk id="10" creationId="{BED61541-CDC8-CD59-216B-67DFADF9B4C3}"/>
          </ac:spMkLst>
        </pc:spChg>
        <pc:spChg chg="add del mod">
          <ac:chgData name="Arne Stockman" userId="1be3aaf4-e384-4a2e-9e35-3b5779941be6" providerId="ADAL" clId="{DBCA1526-2B28-478F-A431-A553167321FE}" dt="2023-09-23T10:44:19.493" v="1291" actId="478"/>
          <ac:spMkLst>
            <pc:docMk/>
            <pc:sldMk cId="1803112665" sldId="345"/>
            <ac:spMk id="11" creationId="{869F9574-85C8-EF8F-1F64-9C9BE9902B8B}"/>
          </ac:spMkLst>
        </pc:spChg>
        <pc:spChg chg="add del mod">
          <ac:chgData name="Arne Stockman" userId="1be3aaf4-e384-4a2e-9e35-3b5779941be6" providerId="ADAL" clId="{DBCA1526-2B28-478F-A431-A553167321FE}" dt="2023-09-23T10:44:16.292" v="1290" actId="478"/>
          <ac:spMkLst>
            <pc:docMk/>
            <pc:sldMk cId="1803112665" sldId="345"/>
            <ac:spMk id="12" creationId="{F408262A-3D3F-423E-1579-6026BF474AC0}"/>
          </ac:spMkLst>
        </pc:spChg>
        <pc:spChg chg="add del mod">
          <ac:chgData name="Arne Stockman" userId="1be3aaf4-e384-4a2e-9e35-3b5779941be6" providerId="ADAL" clId="{DBCA1526-2B28-478F-A431-A553167321FE}" dt="2023-09-23T10:44:12.043" v="1289" actId="478"/>
          <ac:spMkLst>
            <pc:docMk/>
            <pc:sldMk cId="1803112665" sldId="345"/>
            <ac:spMk id="13" creationId="{7F45EFC4-61B4-EDA0-0DC8-986972415005}"/>
          </ac:spMkLst>
        </pc:spChg>
        <pc:spChg chg="add del mod">
          <ac:chgData name="Arne Stockman" userId="1be3aaf4-e384-4a2e-9e35-3b5779941be6" providerId="ADAL" clId="{DBCA1526-2B28-478F-A431-A553167321FE}" dt="2023-09-23T10:44:07.377" v="1287" actId="478"/>
          <ac:spMkLst>
            <pc:docMk/>
            <pc:sldMk cId="1803112665" sldId="345"/>
            <ac:spMk id="14" creationId="{BE1930C4-1100-3B76-38AC-104F27EEBFFD}"/>
          </ac:spMkLst>
        </pc:spChg>
        <pc:spChg chg="add mod">
          <ac:chgData name="Arne Stockman" userId="1be3aaf4-e384-4a2e-9e35-3b5779941be6" providerId="ADAL" clId="{DBCA1526-2B28-478F-A431-A553167321FE}" dt="2023-09-23T10:57:07.097" v="1543" actId="255"/>
          <ac:spMkLst>
            <pc:docMk/>
            <pc:sldMk cId="1803112665" sldId="345"/>
            <ac:spMk id="14" creationId="{F6B24E99-0AFC-E3CA-C0F2-F380B3028AA0}"/>
          </ac:spMkLst>
        </pc:spChg>
        <pc:spChg chg="add mod">
          <ac:chgData name="Arne Stockman" userId="1be3aaf4-e384-4a2e-9e35-3b5779941be6" providerId="ADAL" clId="{DBCA1526-2B28-478F-A431-A553167321FE}" dt="2023-09-23T10:42:44.719" v="1271" actId="20577"/>
          <ac:spMkLst>
            <pc:docMk/>
            <pc:sldMk cId="1803112665" sldId="345"/>
            <ac:spMk id="15" creationId="{74ADE530-731E-0E03-E0B6-591C224ED936}"/>
          </ac:spMkLst>
        </pc:spChg>
        <pc:spChg chg="add mod">
          <ac:chgData name="Arne Stockman" userId="1be3aaf4-e384-4a2e-9e35-3b5779941be6" providerId="ADAL" clId="{DBCA1526-2B28-478F-A431-A553167321FE}" dt="2023-09-23T10:47:59.018" v="1325" actId="20577"/>
          <ac:spMkLst>
            <pc:docMk/>
            <pc:sldMk cId="1803112665" sldId="345"/>
            <ac:spMk id="16" creationId="{3F29D9BF-7C44-6C3C-6591-24FC1940A106}"/>
          </ac:spMkLst>
        </pc:spChg>
        <pc:spChg chg="add mod">
          <ac:chgData name="Arne Stockman" userId="1be3aaf4-e384-4a2e-9e35-3b5779941be6" providerId="ADAL" clId="{DBCA1526-2B28-478F-A431-A553167321FE}" dt="2023-09-23T10:43:58.645" v="1285" actId="1076"/>
          <ac:spMkLst>
            <pc:docMk/>
            <pc:sldMk cId="1803112665" sldId="345"/>
            <ac:spMk id="17" creationId="{5BEFAC96-9A99-AB57-1CF0-BC8852541F29}"/>
          </ac:spMkLst>
        </pc:spChg>
        <pc:spChg chg="add mod">
          <ac:chgData name="Arne Stockman" userId="1be3aaf4-e384-4a2e-9e35-3b5779941be6" providerId="ADAL" clId="{DBCA1526-2B28-478F-A431-A553167321FE}" dt="2023-09-23T10:43:58.645" v="1285" actId="1076"/>
          <ac:spMkLst>
            <pc:docMk/>
            <pc:sldMk cId="1803112665" sldId="345"/>
            <ac:spMk id="18" creationId="{70F8F343-3077-DEFB-1A9F-23B7407265FD}"/>
          </ac:spMkLst>
        </pc:spChg>
        <pc:spChg chg="add mod">
          <ac:chgData name="Arne Stockman" userId="1be3aaf4-e384-4a2e-9e35-3b5779941be6" providerId="ADAL" clId="{DBCA1526-2B28-478F-A431-A553167321FE}" dt="2023-09-23T10:49:42.466" v="1357" actId="20577"/>
          <ac:spMkLst>
            <pc:docMk/>
            <pc:sldMk cId="1803112665" sldId="345"/>
            <ac:spMk id="19" creationId="{237F35B5-8420-E5C8-1197-615DBB7084D2}"/>
          </ac:spMkLst>
        </pc:spChg>
        <pc:spChg chg="add mod">
          <ac:chgData name="Arne Stockman" userId="1be3aaf4-e384-4a2e-9e35-3b5779941be6" providerId="ADAL" clId="{DBCA1526-2B28-478F-A431-A553167321FE}" dt="2023-09-23T10:43:58.645" v="1285" actId="1076"/>
          <ac:spMkLst>
            <pc:docMk/>
            <pc:sldMk cId="1803112665" sldId="345"/>
            <ac:spMk id="20" creationId="{963080D4-3197-1056-6ABA-22A528A6DC76}"/>
          </ac:spMkLst>
        </pc:spChg>
        <pc:spChg chg="add mod">
          <ac:chgData name="Arne Stockman" userId="1be3aaf4-e384-4a2e-9e35-3b5779941be6" providerId="ADAL" clId="{DBCA1526-2B28-478F-A431-A553167321FE}" dt="2023-09-23T10:43:58.645" v="1285" actId="1076"/>
          <ac:spMkLst>
            <pc:docMk/>
            <pc:sldMk cId="1803112665" sldId="345"/>
            <ac:spMk id="21" creationId="{2FA2BE8F-C6E0-B6B8-11DA-EE4933F5FBFC}"/>
          </ac:spMkLst>
        </pc:spChg>
        <pc:spChg chg="add mod">
          <ac:chgData name="Arne Stockman" userId="1be3aaf4-e384-4a2e-9e35-3b5779941be6" providerId="ADAL" clId="{DBCA1526-2B28-478F-A431-A553167321FE}" dt="2023-09-23T10:43:58.645" v="1285" actId="1076"/>
          <ac:spMkLst>
            <pc:docMk/>
            <pc:sldMk cId="1803112665" sldId="345"/>
            <ac:spMk id="22" creationId="{C3A8F7FF-3898-FA8F-F065-C83C46552C75}"/>
          </ac:spMkLst>
        </pc:spChg>
        <pc:spChg chg="add mod">
          <ac:chgData name="Arne Stockman" userId="1be3aaf4-e384-4a2e-9e35-3b5779941be6" providerId="ADAL" clId="{DBCA1526-2B28-478F-A431-A553167321FE}" dt="2023-09-23T10:49:50.802" v="1365" actId="20577"/>
          <ac:spMkLst>
            <pc:docMk/>
            <pc:sldMk cId="1803112665" sldId="345"/>
            <ac:spMk id="23" creationId="{A0A32FBE-9CD8-E6BA-703C-3071B0C0EECF}"/>
          </ac:spMkLst>
        </pc:spChg>
        <pc:spChg chg="add mod">
          <ac:chgData name="Arne Stockman" userId="1be3aaf4-e384-4a2e-9e35-3b5779941be6" providerId="ADAL" clId="{DBCA1526-2B28-478F-A431-A553167321FE}" dt="2023-09-23T10:43:58.645" v="1285" actId="1076"/>
          <ac:spMkLst>
            <pc:docMk/>
            <pc:sldMk cId="1803112665" sldId="345"/>
            <ac:spMk id="24" creationId="{F115DB98-4109-228A-D788-41A1E4764940}"/>
          </ac:spMkLst>
        </pc:spChg>
        <pc:spChg chg="add mod">
          <ac:chgData name="Arne Stockman" userId="1be3aaf4-e384-4a2e-9e35-3b5779941be6" providerId="ADAL" clId="{DBCA1526-2B28-478F-A431-A553167321FE}" dt="2023-09-23T11:05:32.764" v="1746" actId="14100"/>
          <ac:spMkLst>
            <pc:docMk/>
            <pc:sldMk cId="1803112665" sldId="345"/>
            <ac:spMk id="25" creationId="{58E4D441-83E9-3D5B-66B5-936DABEFA047}"/>
          </ac:spMkLst>
        </pc:spChg>
        <pc:spChg chg="add del mod">
          <ac:chgData name="Arne Stockman" userId="1be3aaf4-e384-4a2e-9e35-3b5779941be6" providerId="ADAL" clId="{DBCA1526-2B28-478F-A431-A553167321FE}" dt="2023-09-23T10:50:01.893" v="1367" actId="478"/>
          <ac:spMkLst>
            <pc:docMk/>
            <pc:sldMk cId="1803112665" sldId="345"/>
            <ac:spMk id="25" creationId="{9E264D93-5C8F-AABD-16F5-65A4237913CA}"/>
          </ac:spMkLst>
        </pc:spChg>
        <pc:spChg chg="add del mod">
          <ac:chgData name="Arne Stockman" userId="1be3aaf4-e384-4a2e-9e35-3b5779941be6" providerId="ADAL" clId="{DBCA1526-2B28-478F-A431-A553167321FE}" dt="2023-09-23T10:49:57.834" v="1366" actId="478"/>
          <ac:spMkLst>
            <pc:docMk/>
            <pc:sldMk cId="1803112665" sldId="345"/>
            <ac:spMk id="26" creationId="{248669A8-44B4-9F10-B718-F6CDE0BE4E7E}"/>
          </ac:spMkLst>
        </pc:spChg>
        <pc:spChg chg="add mod">
          <ac:chgData name="Arne Stockman" userId="1be3aaf4-e384-4a2e-9e35-3b5779941be6" providerId="ADAL" clId="{DBCA1526-2B28-478F-A431-A553167321FE}" dt="2023-09-23T11:06:40.428" v="1771" actId="20577"/>
          <ac:spMkLst>
            <pc:docMk/>
            <pc:sldMk cId="1803112665" sldId="345"/>
            <ac:spMk id="26" creationId="{95023BF6-9BE2-AF62-8E5C-A702819B5C5D}"/>
          </ac:spMkLst>
        </pc:spChg>
        <pc:spChg chg="add mod">
          <ac:chgData name="Arne Stockman" userId="1be3aaf4-e384-4a2e-9e35-3b5779941be6" providerId="ADAL" clId="{DBCA1526-2B28-478F-A431-A553167321FE}" dt="2023-09-23T10:49:28.352" v="1355" actId="20577"/>
          <ac:spMkLst>
            <pc:docMk/>
            <pc:sldMk cId="1803112665" sldId="345"/>
            <ac:spMk id="27" creationId="{1A4F1DF3-DD6D-8AAE-22A8-D8EF3EB2792E}"/>
          </ac:spMkLst>
        </pc:spChg>
        <pc:spChg chg="add mod">
          <ac:chgData name="Arne Stockman" userId="1be3aaf4-e384-4a2e-9e35-3b5779941be6" providerId="ADAL" clId="{DBCA1526-2B28-478F-A431-A553167321FE}" dt="2023-09-23T10:48:27.263" v="1327" actId="1076"/>
          <ac:spMkLst>
            <pc:docMk/>
            <pc:sldMk cId="1803112665" sldId="345"/>
            <ac:spMk id="28" creationId="{F09DE603-DE74-B547-6442-090BE975AFE1}"/>
          </ac:spMkLst>
        </pc:spChg>
        <pc:spChg chg="add mod">
          <ac:chgData name="Arne Stockman" userId="1be3aaf4-e384-4a2e-9e35-3b5779941be6" providerId="ADAL" clId="{DBCA1526-2B28-478F-A431-A553167321FE}" dt="2023-09-23T11:11:31.784" v="1972" actId="20577"/>
          <ac:spMkLst>
            <pc:docMk/>
            <pc:sldMk cId="1803112665" sldId="345"/>
            <ac:spMk id="29" creationId="{7226D3EB-8B85-E4DB-5BE8-1EAAEA9BB1C0}"/>
          </ac:spMkLst>
        </pc:spChg>
        <pc:picChg chg="add del mod">
          <ac:chgData name="Arne Stockman" userId="1be3aaf4-e384-4a2e-9e35-3b5779941be6" providerId="ADAL" clId="{DBCA1526-2B28-478F-A431-A553167321FE}" dt="2023-09-23T10:52:52.064" v="1370" actId="478"/>
          <ac:picMkLst>
            <pc:docMk/>
            <pc:sldMk cId="1803112665" sldId="345"/>
            <ac:picMk id="11" creationId="{010A3042-153E-4AAC-3FA2-861D22C5CC81}"/>
          </ac:picMkLst>
        </pc:picChg>
        <pc:picChg chg="add mod">
          <ac:chgData name="Arne Stockman" userId="1be3aaf4-e384-4a2e-9e35-3b5779941be6" providerId="ADAL" clId="{DBCA1526-2B28-478F-A431-A553167321FE}" dt="2023-09-23T10:53:14.292" v="1372" actId="1076"/>
          <ac:picMkLst>
            <pc:docMk/>
            <pc:sldMk cId="1803112665" sldId="345"/>
            <ac:picMk id="13" creationId="{05DB043D-7CD5-4B6C-E252-EF2200BB9349}"/>
          </ac:picMkLst>
        </pc:picChg>
      </pc:sldChg>
      <pc:sldChg chg="addSp delSp modSp add mod delAnim modAnim">
        <pc:chgData name="Arne Stockman" userId="1be3aaf4-e384-4a2e-9e35-3b5779941be6" providerId="ADAL" clId="{DBCA1526-2B28-478F-A431-A553167321FE}" dt="2023-09-24T14:03:29.683" v="2453" actId="20577"/>
        <pc:sldMkLst>
          <pc:docMk/>
          <pc:sldMk cId="2690302150" sldId="346"/>
        </pc:sldMkLst>
        <pc:spChg chg="mod">
          <ac:chgData name="Arne Stockman" userId="1be3aaf4-e384-4a2e-9e35-3b5779941be6" providerId="ADAL" clId="{DBCA1526-2B28-478F-A431-A553167321FE}" dt="2023-09-24T13:57:51.665" v="2026" actId="20577"/>
          <ac:spMkLst>
            <pc:docMk/>
            <pc:sldMk cId="2690302150" sldId="346"/>
            <ac:spMk id="2" creationId="{F8611C18-BCFF-E758-43D1-2F8309A12765}"/>
          </ac:spMkLst>
        </pc:spChg>
        <pc:spChg chg="add mod">
          <ac:chgData name="Arne Stockman" userId="1be3aaf4-e384-4a2e-9e35-3b5779941be6" providerId="ADAL" clId="{DBCA1526-2B28-478F-A431-A553167321FE}" dt="2023-09-24T14:03:29.683" v="2453" actId="20577"/>
          <ac:spMkLst>
            <pc:docMk/>
            <pc:sldMk cId="2690302150" sldId="346"/>
            <ac:spMk id="3" creationId="{A072801B-4577-D9E3-46DB-A8A931B53A2D}"/>
          </ac:spMkLst>
        </pc:spChg>
        <pc:spChg chg="del mod">
          <ac:chgData name="Arne Stockman" userId="1be3aaf4-e384-4a2e-9e35-3b5779941be6" providerId="ADAL" clId="{DBCA1526-2B28-478F-A431-A553167321FE}" dt="2023-09-24T13:57:56.612" v="2029" actId="478"/>
          <ac:spMkLst>
            <pc:docMk/>
            <pc:sldMk cId="2690302150" sldId="346"/>
            <ac:spMk id="4" creationId="{4902DF3E-A63C-3FFC-0FCB-7A966A6C981B}"/>
          </ac:spMkLst>
        </pc:spChg>
        <pc:spChg chg="del">
          <ac:chgData name="Arne Stockman" userId="1be3aaf4-e384-4a2e-9e35-3b5779941be6" providerId="ADAL" clId="{DBCA1526-2B28-478F-A431-A553167321FE}" dt="2023-09-24T13:58:00.765" v="2032" actId="478"/>
          <ac:spMkLst>
            <pc:docMk/>
            <pc:sldMk cId="2690302150" sldId="346"/>
            <ac:spMk id="5" creationId="{1D0D221B-454D-0433-FBD1-820FA6F601DF}"/>
          </ac:spMkLst>
        </pc:spChg>
        <pc:spChg chg="del">
          <ac:chgData name="Arne Stockman" userId="1be3aaf4-e384-4a2e-9e35-3b5779941be6" providerId="ADAL" clId="{DBCA1526-2B28-478F-A431-A553167321FE}" dt="2023-09-24T13:58:03.088" v="2033" actId="478"/>
          <ac:spMkLst>
            <pc:docMk/>
            <pc:sldMk cId="2690302150" sldId="346"/>
            <ac:spMk id="6" creationId="{2FD0535C-BA26-123D-89CB-C30CD0AB2F55}"/>
          </ac:spMkLst>
        </pc:spChg>
        <pc:spChg chg="del">
          <ac:chgData name="Arne Stockman" userId="1be3aaf4-e384-4a2e-9e35-3b5779941be6" providerId="ADAL" clId="{DBCA1526-2B28-478F-A431-A553167321FE}" dt="2023-09-24T13:58:06.605" v="2034" actId="478"/>
          <ac:spMkLst>
            <pc:docMk/>
            <pc:sldMk cId="2690302150" sldId="346"/>
            <ac:spMk id="7" creationId="{5D600ADC-E915-F7F1-2842-52D39F198321}"/>
          </ac:spMkLst>
        </pc:spChg>
        <pc:spChg chg="del">
          <ac:chgData name="Arne Stockman" userId="1be3aaf4-e384-4a2e-9e35-3b5779941be6" providerId="ADAL" clId="{DBCA1526-2B28-478F-A431-A553167321FE}" dt="2023-09-24T13:58:31.761" v="2044" actId="478"/>
          <ac:spMkLst>
            <pc:docMk/>
            <pc:sldMk cId="2690302150" sldId="346"/>
            <ac:spMk id="14" creationId="{F6B24E99-0AFC-E3CA-C0F2-F380B3028AA0}"/>
          </ac:spMkLst>
        </pc:spChg>
        <pc:spChg chg="del mod">
          <ac:chgData name="Arne Stockman" userId="1be3aaf4-e384-4a2e-9e35-3b5779941be6" providerId="ADAL" clId="{DBCA1526-2B28-478F-A431-A553167321FE}" dt="2023-09-24T13:57:58.957" v="2031" actId="478"/>
          <ac:spMkLst>
            <pc:docMk/>
            <pc:sldMk cId="2690302150" sldId="346"/>
            <ac:spMk id="15" creationId="{74ADE530-731E-0E03-E0B6-591C224ED936}"/>
          </ac:spMkLst>
        </pc:spChg>
        <pc:spChg chg="del mod">
          <ac:chgData name="Arne Stockman" userId="1be3aaf4-e384-4a2e-9e35-3b5779941be6" providerId="ADAL" clId="{DBCA1526-2B28-478F-A431-A553167321FE}" dt="2023-09-24T13:58:12.419" v="2037" actId="478"/>
          <ac:spMkLst>
            <pc:docMk/>
            <pc:sldMk cId="2690302150" sldId="346"/>
            <ac:spMk id="16" creationId="{3F29D9BF-7C44-6C3C-6591-24FC1940A106}"/>
          </ac:spMkLst>
        </pc:spChg>
        <pc:spChg chg="del">
          <ac:chgData name="Arne Stockman" userId="1be3aaf4-e384-4a2e-9e35-3b5779941be6" providerId="ADAL" clId="{DBCA1526-2B28-478F-A431-A553167321FE}" dt="2023-09-24T13:58:16.994" v="2039" actId="478"/>
          <ac:spMkLst>
            <pc:docMk/>
            <pc:sldMk cId="2690302150" sldId="346"/>
            <ac:spMk id="17" creationId="{5BEFAC96-9A99-AB57-1CF0-BC8852541F29}"/>
          </ac:spMkLst>
        </pc:spChg>
        <pc:spChg chg="del">
          <ac:chgData name="Arne Stockman" userId="1be3aaf4-e384-4a2e-9e35-3b5779941be6" providerId="ADAL" clId="{DBCA1526-2B28-478F-A431-A553167321FE}" dt="2023-09-24T13:58:16.994" v="2039" actId="478"/>
          <ac:spMkLst>
            <pc:docMk/>
            <pc:sldMk cId="2690302150" sldId="346"/>
            <ac:spMk id="18" creationId="{70F8F343-3077-DEFB-1A9F-23B7407265FD}"/>
          </ac:spMkLst>
        </pc:spChg>
        <pc:spChg chg="del">
          <ac:chgData name="Arne Stockman" userId="1be3aaf4-e384-4a2e-9e35-3b5779941be6" providerId="ADAL" clId="{DBCA1526-2B28-478F-A431-A553167321FE}" dt="2023-09-24T13:58:16.994" v="2039" actId="478"/>
          <ac:spMkLst>
            <pc:docMk/>
            <pc:sldMk cId="2690302150" sldId="346"/>
            <ac:spMk id="19" creationId="{237F35B5-8420-E5C8-1197-615DBB7084D2}"/>
          </ac:spMkLst>
        </pc:spChg>
        <pc:spChg chg="del">
          <ac:chgData name="Arne Stockman" userId="1be3aaf4-e384-4a2e-9e35-3b5779941be6" providerId="ADAL" clId="{DBCA1526-2B28-478F-A431-A553167321FE}" dt="2023-09-24T13:58:16.994" v="2039" actId="478"/>
          <ac:spMkLst>
            <pc:docMk/>
            <pc:sldMk cId="2690302150" sldId="346"/>
            <ac:spMk id="22" creationId="{C3A8F7FF-3898-FA8F-F065-C83C46552C75}"/>
          </ac:spMkLst>
        </pc:spChg>
        <pc:spChg chg="del">
          <ac:chgData name="Arne Stockman" userId="1be3aaf4-e384-4a2e-9e35-3b5779941be6" providerId="ADAL" clId="{DBCA1526-2B28-478F-A431-A553167321FE}" dt="2023-09-24T13:58:16.994" v="2039" actId="478"/>
          <ac:spMkLst>
            <pc:docMk/>
            <pc:sldMk cId="2690302150" sldId="346"/>
            <ac:spMk id="23" creationId="{A0A32FBE-9CD8-E6BA-703C-3071B0C0EECF}"/>
          </ac:spMkLst>
        </pc:spChg>
        <pc:spChg chg="del">
          <ac:chgData name="Arne Stockman" userId="1be3aaf4-e384-4a2e-9e35-3b5779941be6" providerId="ADAL" clId="{DBCA1526-2B28-478F-A431-A553167321FE}" dt="2023-09-24T13:58:16.994" v="2039" actId="478"/>
          <ac:spMkLst>
            <pc:docMk/>
            <pc:sldMk cId="2690302150" sldId="346"/>
            <ac:spMk id="24" creationId="{F115DB98-4109-228A-D788-41A1E4764940}"/>
          </ac:spMkLst>
        </pc:spChg>
        <pc:spChg chg="del">
          <ac:chgData name="Arne Stockman" userId="1be3aaf4-e384-4a2e-9e35-3b5779941be6" providerId="ADAL" clId="{DBCA1526-2B28-478F-A431-A553167321FE}" dt="2023-09-24T13:58:26.268" v="2042" actId="478"/>
          <ac:spMkLst>
            <pc:docMk/>
            <pc:sldMk cId="2690302150" sldId="346"/>
            <ac:spMk id="25" creationId="{58E4D441-83E9-3D5B-66B5-936DABEFA047}"/>
          </ac:spMkLst>
        </pc:spChg>
        <pc:spChg chg="del">
          <ac:chgData name="Arne Stockman" userId="1be3aaf4-e384-4a2e-9e35-3b5779941be6" providerId="ADAL" clId="{DBCA1526-2B28-478F-A431-A553167321FE}" dt="2023-09-24T13:58:28.094" v="2043" actId="478"/>
          <ac:spMkLst>
            <pc:docMk/>
            <pc:sldMk cId="2690302150" sldId="346"/>
            <ac:spMk id="26" creationId="{95023BF6-9BE2-AF62-8E5C-A702819B5C5D}"/>
          </ac:spMkLst>
        </pc:spChg>
        <pc:spChg chg="del">
          <ac:chgData name="Arne Stockman" userId="1be3aaf4-e384-4a2e-9e35-3b5779941be6" providerId="ADAL" clId="{DBCA1526-2B28-478F-A431-A553167321FE}" dt="2023-09-24T13:58:14.777" v="2038" actId="478"/>
          <ac:spMkLst>
            <pc:docMk/>
            <pc:sldMk cId="2690302150" sldId="346"/>
            <ac:spMk id="27" creationId="{1A4F1DF3-DD6D-8AAE-22A8-D8EF3EB2792E}"/>
          </ac:spMkLst>
        </pc:spChg>
        <pc:spChg chg="del">
          <ac:chgData name="Arne Stockman" userId="1be3aaf4-e384-4a2e-9e35-3b5779941be6" providerId="ADAL" clId="{DBCA1526-2B28-478F-A431-A553167321FE}" dt="2023-09-24T13:58:16.994" v="2039" actId="478"/>
          <ac:spMkLst>
            <pc:docMk/>
            <pc:sldMk cId="2690302150" sldId="346"/>
            <ac:spMk id="28" creationId="{F09DE603-DE74-B547-6442-090BE975AFE1}"/>
          </ac:spMkLst>
        </pc:spChg>
        <pc:spChg chg="del mod">
          <ac:chgData name="Arne Stockman" userId="1be3aaf4-e384-4a2e-9e35-3b5779941be6" providerId="ADAL" clId="{DBCA1526-2B28-478F-A431-A553167321FE}" dt="2023-09-24T13:58:23.270" v="2041" actId="478"/>
          <ac:spMkLst>
            <pc:docMk/>
            <pc:sldMk cId="2690302150" sldId="346"/>
            <ac:spMk id="29" creationId="{7226D3EB-8B85-E4DB-5BE8-1EAAEA9BB1C0}"/>
          </ac:spMkLst>
        </pc:spChg>
        <pc:picChg chg="del">
          <ac:chgData name="Arne Stockman" userId="1be3aaf4-e384-4a2e-9e35-3b5779941be6" providerId="ADAL" clId="{DBCA1526-2B28-478F-A431-A553167321FE}" dt="2023-09-24T13:58:07.791" v="2035" actId="478"/>
          <ac:picMkLst>
            <pc:docMk/>
            <pc:sldMk cId="2690302150" sldId="346"/>
            <ac:picMk id="13" creationId="{05DB043D-7CD5-4B6C-E252-EF2200BB9349}"/>
          </ac:picMkLst>
        </pc:picChg>
      </pc:sldChg>
      <pc:sldChg chg="del">
        <pc:chgData name="Arne Stockman" userId="1be3aaf4-e384-4a2e-9e35-3b5779941be6" providerId="ADAL" clId="{DBCA1526-2B28-478F-A431-A553167321FE}" dt="2023-09-23T10:15:50.643" v="753" actId="47"/>
        <pc:sldMkLst>
          <pc:docMk/>
          <pc:sldMk cId="4151422182" sldId="346"/>
        </pc:sldMkLst>
      </pc:sldChg>
      <pc:sldChg chg="addSp delSp modSp add mod modAnim">
        <pc:chgData name="Arne Stockman" userId="1be3aaf4-e384-4a2e-9e35-3b5779941be6" providerId="ADAL" clId="{DBCA1526-2B28-478F-A431-A553167321FE}" dt="2023-09-24T14:52:00.869" v="2773" actId="14100"/>
        <pc:sldMkLst>
          <pc:docMk/>
          <pc:sldMk cId="442058541" sldId="347"/>
        </pc:sldMkLst>
        <pc:spChg chg="mod">
          <ac:chgData name="Arne Stockman" userId="1be3aaf4-e384-4a2e-9e35-3b5779941be6" providerId="ADAL" clId="{DBCA1526-2B28-478F-A431-A553167321FE}" dt="2023-09-24T14:05:03.882" v="2456" actId="20577"/>
          <ac:spMkLst>
            <pc:docMk/>
            <pc:sldMk cId="442058541" sldId="347"/>
            <ac:spMk id="2" creationId="{F8611C18-BCFF-E758-43D1-2F8309A12765}"/>
          </ac:spMkLst>
        </pc:spChg>
        <pc:spChg chg="mod">
          <ac:chgData name="Arne Stockman" userId="1be3aaf4-e384-4a2e-9e35-3b5779941be6" providerId="ADAL" clId="{DBCA1526-2B28-478F-A431-A553167321FE}" dt="2023-09-24T14:52:00.869" v="2773" actId="14100"/>
          <ac:spMkLst>
            <pc:docMk/>
            <pc:sldMk cId="442058541" sldId="347"/>
            <ac:spMk id="3" creationId="{A072801B-4577-D9E3-46DB-A8A931B53A2D}"/>
          </ac:spMkLst>
        </pc:spChg>
        <pc:spChg chg="add del mod">
          <ac:chgData name="Arne Stockman" userId="1be3aaf4-e384-4a2e-9e35-3b5779941be6" providerId="ADAL" clId="{DBCA1526-2B28-478F-A431-A553167321FE}" dt="2023-09-24T14:47:53.898" v="2745"/>
          <ac:spMkLst>
            <pc:docMk/>
            <pc:sldMk cId="442058541" sldId="347"/>
            <ac:spMk id="4" creationId="{02A4DCE6-2336-B102-DA4B-2184C5DF15FC}"/>
          </ac:spMkLst>
        </pc:spChg>
        <pc:spChg chg="add del mod">
          <ac:chgData name="Arne Stockman" userId="1be3aaf4-e384-4a2e-9e35-3b5779941be6" providerId="ADAL" clId="{DBCA1526-2B28-478F-A431-A553167321FE}" dt="2023-09-24T14:47:53.900" v="2747"/>
          <ac:spMkLst>
            <pc:docMk/>
            <pc:sldMk cId="442058541" sldId="347"/>
            <ac:spMk id="5" creationId="{14677EEE-504C-AD92-23B6-EB38C2580DEA}"/>
          </ac:spMkLst>
        </pc:spChg>
        <pc:spChg chg="add del mod">
          <ac:chgData name="Arne Stockman" userId="1be3aaf4-e384-4a2e-9e35-3b5779941be6" providerId="ADAL" clId="{DBCA1526-2B28-478F-A431-A553167321FE}" dt="2023-09-24T14:47:53.902" v="2749"/>
          <ac:spMkLst>
            <pc:docMk/>
            <pc:sldMk cId="442058541" sldId="347"/>
            <ac:spMk id="6" creationId="{66087D63-CAEC-1F58-7A42-583274B46A65}"/>
          </ac:spMkLst>
        </pc:spChg>
        <pc:spChg chg="add del mod">
          <ac:chgData name="Arne Stockman" userId="1be3aaf4-e384-4a2e-9e35-3b5779941be6" providerId="ADAL" clId="{DBCA1526-2B28-478F-A431-A553167321FE}" dt="2023-09-24T14:47:53.904" v="2751"/>
          <ac:spMkLst>
            <pc:docMk/>
            <pc:sldMk cId="442058541" sldId="347"/>
            <ac:spMk id="7" creationId="{0D5EA745-B5DF-E71B-D4C1-FACB8ABBDCDE}"/>
          </ac:spMkLst>
        </pc:spChg>
        <pc:spChg chg="add mod">
          <ac:chgData name="Arne Stockman" userId="1be3aaf4-e384-4a2e-9e35-3b5779941be6" providerId="ADAL" clId="{DBCA1526-2B28-478F-A431-A553167321FE}" dt="2023-09-24T14:47:06.429" v="2722" actId="1076"/>
          <ac:spMkLst>
            <pc:docMk/>
            <pc:sldMk cId="442058541" sldId="347"/>
            <ac:spMk id="10" creationId="{06E1AC30-D593-1230-9A00-320BF439279E}"/>
          </ac:spMkLst>
        </pc:spChg>
        <pc:spChg chg="add mod">
          <ac:chgData name="Arne Stockman" userId="1be3aaf4-e384-4a2e-9e35-3b5779941be6" providerId="ADAL" clId="{DBCA1526-2B28-478F-A431-A553167321FE}" dt="2023-09-24T14:47:52.993" v="2743" actId="1076"/>
          <ac:spMkLst>
            <pc:docMk/>
            <pc:sldMk cId="442058541" sldId="347"/>
            <ac:spMk id="11" creationId="{91AD0DC2-E18A-A06F-970C-2240F225C040}"/>
          </ac:spMkLst>
        </pc:spChg>
        <pc:spChg chg="add mod">
          <ac:chgData name="Arne Stockman" userId="1be3aaf4-e384-4a2e-9e35-3b5779941be6" providerId="ADAL" clId="{DBCA1526-2B28-478F-A431-A553167321FE}" dt="2023-09-24T14:47:34.275" v="2729" actId="1076"/>
          <ac:spMkLst>
            <pc:docMk/>
            <pc:sldMk cId="442058541" sldId="347"/>
            <ac:spMk id="12" creationId="{E0C0D758-5C2C-2D49-9792-4A4EB57A0B7A}"/>
          </ac:spMkLst>
        </pc:spChg>
        <pc:spChg chg="add mod">
          <ac:chgData name="Arne Stockman" userId="1be3aaf4-e384-4a2e-9e35-3b5779941be6" providerId="ADAL" clId="{DBCA1526-2B28-478F-A431-A553167321FE}" dt="2023-09-24T14:49:01.828" v="2758" actId="1076"/>
          <ac:spMkLst>
            <pc:docMk/>
            <pc:sldMk cId="442058541" sldId="347"/>
            <ac:spMk id="13" creationId="{100264E4-2B4E-0BE2-4A4C-A32FECE396FD}"/>
          </ac:spMkLst>
        </pc:spChg>
        <pc:spChg chg="add mod">
          <ac:chgData name="Arne Stockman" userId="1be3aaf4-e384-4a2e-9e35-3b5779941be6" providerId="ADAL" clId="{DBCA1526-2B28-478F-A431-A553167321FE}" dt="2023-09-24T14:49:14.524" v="2764" actId="1076"/>
          <ac:spMkLst>
            <pc:docMk/>
            <pc:sldMk cId="442058541" sldId="347"/>
            <ac:spMk id="14" creationId="{1AEB1370-EF77-439C-DEB3-758FD433CE6D}"/>
          </ac:spMkLst>
        </pc:spChg>
      </pc:sldChg>
      <pc:sldChg chg="del">
        <pc:chgData name="Arne Stockman" userId="1be3aaf4-e384-4a2e-9e35-3b5779941be6" providerId="ADAL" clId="{DBCA1526-2B28-478F-A431-A553167321FE}" dt="2023-09-23T10:15:52.619" v="754" actId="47"/>
        <pc:sldMkLst>
          <pc:docMk/>
          <pc:sldMk cId="1300531444" sldId="347"/>
        </pc:sldMkLst>
      </pc:sldChg>
      <pc:sldChg chg="addSp delSp modSp add mod delAnim">
        <pc:chgData name="Arne Stockman" userId="1be3aaf4-e384-4a2e-9e35-3b5779941be6" providerId="ADAL" clId="{DBCA1526-2B28-478F-A431-A553167321FE}" dt="2023-09-24T15:08:34.028" v="3248" actId="20577"/>
        <pc:sldMkLst>
          <pc:docMk/>
          <pc:sldMk cId="1977889305" sldId="348"/>
        </pc:sldMkLst>
        <pc:spChg chg="mod">
          <ac:chgData name="Arne Stockman" userId="1be3aaf4-e384-4a2e-9e35-3b5779941be6" providerId="ADAL" clId="{DBCA1526-2B28-478F-A431-A553167321FE}" dt="2023-09-24T14:56:36.662" v="2813" actId="20577"/>
          <ac:spMkLst>
            <pc:docMk/>
            <pc:sldMk cId="1977889305" sldId="348"/>
            <ac:spMk id="2" creationId="{F8611C18-BCFF-E758-43D1-2F8309A12765}"/>
          </ac:spMkLst>
        </pc:spChg>
        <pc:spChg chg="mod">
          <ac:chgData name="Arne Stockman" userId="1be3aaf4-e384-4a2e-9e35-3b5779941be6" providerId="ADAL" clId="{DBCA1526-2B28-478F-A431-A553167321FE}" dt="2023-09-24T15:08:34.028" v="3248" actId="20577"/>
          <ac:spMkLst>
            <pc:docMk/>
            <pc:sldMk cId="1977889305" sldId="348"/>
            <ac:spMk id="3" creationId="{A072801B-4577-D9E3-46DB-A8A931B53A2D}"/>
          </ac:spMkLst>
        </pc:spChg>
        <pc:spChg chg="del">
          <ac:chgData name="Arne Stockman" userId="1be3aaf4-e384-4a2e-9e35-3b5779941be6" providerId="ADAL" clId="{DBCA1526-2B28-478F-A431-A553167321FE}" dt="2023-09-24T14:56:51.192" v="2824" actId="478"/>
          <ac:spMkLst>
            <pc:docMk/>
            <pc:sldMk cId="1977889305" sldId="348"/>
            <ac:spMk id="10" creationId="{06E1AC30-D593-1230-9A00-320BF439279E}"/>
          </ac:spMkLst>
        </pc:spChg>
        <pc:spChg chg="del">
          <ac:chgData name="Arne Stockman" userId="1be3aaf4-e384-4a2e-9e35-3b5779941be6" providerId="ADAL" clId="{DBCA1526-2B28-478F-A431-A553167321FE}" dt="2023-09-24T14:56:54.840" v="2826" actId="478"/>
          <ac:spMkLst>
            <pc:docMk/>
            <pc:sldMk cId="1977889305" sldId="348"/>
            <ac:spMk id="11" creationId="{91AD0DC2-E18A-A06F-970C-2240F225C040}"/>
          </ac:spMkLst>
        </pc:spChg>
        <pc:spChg chg="del">
          <ac:chgData name="Arne Stockman" userId="1be3aaf4-e384-4a2e-9e35-3b5779941be6" providerId="ADAL" clId="{DBCA1526-2B28-478F-A431-A553167321FE}" dt="2023-09-24T14:56:52.906" v="2825" actId="478"/>
          <ac:spMkLst>
            <pc:docMk/>
            <pc:sldMk cId="1977889305" sldId="348"/>
            <ac:spMk id="12" creationId="{E0C0D758-5C2C-2D49-9792-4A4EB57A0B7A}"/>
          </ac:spMkLst>
        </pc:spChg>
        <pc:spChg chg="del mod">
          <ac:chgData name="Arne Stockman" userId="1be3aaf4-e384-4a2e-9e35-3b5779941be6" providerId="ADAL" clId="{DBCA1526-2B28-478F-A431-A553167321FE}" dt="2023-09-24T14:56:47.505" v="2822" actId="478"/>
          <ac:spMkLst>
            <pc:docMk/>
            <pc:sldMk cId="1977889305" sldId="348"/>
            <ac:spMk id="13" creationId="{100264E4-2B4E-0BE2-4A4C-A32FECE396FD}"/>
          </ac:spMkLst>
        </pc:spChg>
        <pc:spChg chg="del">
          <ac:chgData name="Arne Stockman" userId="1be3aaf4-e384-4a2e-9e35-3b5779941be6" providerId="ADAL" clId="{DBCA1526-2B28-478F-A431-A553167321FE}" dt="2023-09-24T14:56:49.351" v="2823" actId="478"/>
          <ac:spMkLst>
            <pc:docMk/>
            <pc:sldMk cId="1977889305" sldId="348"/>
            <ac:spMk id="14" creationId="{1AEB1370-EF77-439C-DEB3-758FD433CE6D}"/>
          </ac:spMkLst>
        </pc:spChg>
        <pc:spChg chg="del">
          <ac:chgData name="Arne Stockman" userId="1be3aaf4-e384-4a2e-9e35-3b5779941be6" providerId="ADAL" clId="{DBCA1526-2B28-478F-A431-A553167321FE}" dt="2023-09-24T15:00:50.247" v="2833" actId="478"/>
          <ac:spMkLst>
            <pc:docMk/>
            <pc:sldMk cId="1977889305" sldId="348"/>
            <ac:spMk id="20" creationId="{963080D4-3197-1056-6ABA-22A528A6DC76}"/>
          </ac:spMkLst>
        </pc:spChg>
        <pc:picChg chg="add mod">
          <ac:chgData name="Arne Stockman" userId="1be3aaf4-e384-4a2e-9e35-3b5779941be6" providerId="ADAL" clId="{DBCA1526-2B28-478F-A431-A553167321FE}" dt="2023-09-24T15:00:46.117" v="2832" actId="14100"/>
          <ac:picMkLst>
            <pc:docMk/>
            <pc:sldMk cId="1977889305" sldId="348"/>
            <ac:picMk id="5" creationId="{92D3B7BD-E818-9BCF-9ACC-9FFC56073472}"/>
          </ac:picMkLst>
        </pc:picChg>
      </pc:sldChg>
      <pc:sldChg chg="addSp delSp modSp add mod">
        <pc:chgData name="Arne Stockman" userId="1be3aaf4-e384-4a2e-9e35-3b5779941be6" providerId="ADAL" clId="{DBCA1526-2B28-478F-A431-A553167321FE}" dt="2023-09-24T15:14:35.955" v="3394" actId="20577"/>
        <pc:sldMkLst>
          <pc:docMk/>
          <pc:sldMk cId="1328431893" sldId="349"/>
        </pc:sldMkLst>
        <pc:spChg chg="mod">
          <ac:chgData name="Arne Stockman" userId="1be3aaf4-e384-4a2e-9e35-3b5779941be6" providerId="ADAL" clId="{DBCA1526-2B28-478F-A431-A553167321FE}" dt="2023-09-24T15:14:35.955" v="3394" actId="20577"/>
          <ac:spMkLst>
            <pc:docMk/>
            <pc:sldMk cId="1328431893" sldId="349"/>
            <ac:spMk id="3" creationId="{A072801B-4577-D9E3-46DB-A8A931B53A2D}"/>
          </ac:spMkLst>
        </pc:spChg>
        <pc:picChg chg="del">
          <ac:chgData name="Arne Stockman" userId="1be3aaf4-e384-4a2e-9e35-3b5779941be6" providerId="ADAL" clId="{DBCA1526-2B28-478F-A431-A553167321FE}" dt="2023-09-24T15:12:22.986" v="3250" actId="478"/>
          <ac:picMkLst>
            <pc:docMk/>
            <pc:sldMk cId="1328431893" sldId="349"/>
            <ac:picMk id="5" creationId="{92D3B7BD-E818-9BCF-9ACC-9FFC56073472}"/>
          </ac:picMkLst>
        </pc:picChg>
        <pc:picChg chg="add mod">
          <ac:chgData name="Arne Stockman" userId="1be3aaf4-e384-4a2e-9e35-3b5779941be6" providerId="ADAL" clId="{DBCA1526-2B28-478F-A431-A553167321FE}" dt="2023-09-24T15:12:42.997" v="3254" actId="1076"/>
          <ac:picMkLst>
            <pc:docMk/>
            <pc:sldMk cId="1328431893" sldId="349"/>
            <ac:picMk id="6" creationId="{9DE999D0-CEE6-28AF-AC56-8F622982A69E}"/>
          </ac:picMkLst>
        </pc:picChg>
      </pc:sldChg>
    </pc:docChg>
  </pc:docChgLst>
  <pc:docChgLst>
    <pc:chgData name="Arne Stockman" userId="1be3aaf4-e384-4a2e-9e35-3b5779941be6" providerId="ADAL" clId="{7C282664-3661-4385-B064-4831EF346100}"/>
    <pc:docChg chg="undo custSel addSld delSld modSld sldOrd modSection">
      <pc:chgData name="Arne Stockman" userId="1be3aaf4-e384-4a2e-9e35-3b5779941be6" providerId="ADAL" clId="{7C282664-3661-4385-B064-4831EF346100}" dt="2023-11-11T15:53:43.906" v="2715" actId="1076"/>
      <pc:docMkLst>
        <pc:docMk/>
      </pc:docMkLst>
      <pc:sldChg chg="modSp mod">
        <pc:chgData name="Arne Stockman" userId="1be3aaf4-e384-4a2e-9e35-3b5779941be6" providerId="ADAL" clId="{7C282664-3661-4385-B064-4831EF346100}" dt="2023-10-23T14:55:34.191" v="2571" actId="27636"/>
        <pc:sldMkLst>
          <pc:docMk/>
          <pc:sldMk cId="3356081429" sldId="256"/>
        </pc:sldMkLst>
        <pc:spChg chg="mod">
          <ac:chgData name="Arne Stockman" userId="1be3aaf4-e384-4a2e-9e35-3b5779941be6" providerId="ADAL" clId="{7C282664-3661-4385-B064-4831EF346100}" dt="2023-10-20T18:22:19.329" v="1" actId="20577"/>
          <ac:spMkLst>
            <pc:docMk/>
            <pc:sldMk cId="3356081429" sldId="256"/>
            <ac:spMk id="2" creationId="{B00AAAFE-973A-B210-782E-8A6AA684CE87}"/>
          </ac:spMkLst>
        </pc:spChg>
        <pc:spChg chg="mod">
          <ac:chgData name="Arne Stockman" userId="1be3aaf4-e384-4a2e-9e35-3b5779941be6" providerId="ADAL" clId="{7C282664-3661-4385-B064-4831EF346100}" dt="2023-10-23T14:55:34.191" v="2571" actId="27636"/>
          <ac:spMkLst>
            <pc:docMk/>
            <pc:sldMk cId="3356081429" sldId="256"/>
            <ac:spMk id="3" creationId="{7C6A2D78-8E77-E2B9-675D-2743CEB7D5C2}"/>
          </ac:spMkLst>
        </pc:spChg>
      </pc:sldChg>
      <pc:sldChg chg="addSp delSp modSp add mod modAnim">
        <pc:chgData name="Arne Stockman" userId="1be3aaf4-e384-4a2e-9e35-3b5779941be6" providerId="ADAL" clId="{7C282664-3661-4385-B064-4831EF346100}" dt="2023-10-22T14:15:41.682" v="2455" actId="1076"/>
        <pc:sldMkLst>
          <pc:docMk/>
          <pc:sldMk cId="448178685" sldId="290"/>
        </pc:sldMkLst>
        <pc:spChg chg="del">
          <ac:chgData name="Arne Stockman" userId="1be3aaf4-e384-4a2e-9e35-3b5779941be6" providerId="ADAL" clId="{7C282664-3661-4385-B064-4831EF346100}" dt="2023-10-22T14:10:44.822" v="2446" actId="478"/>
          <ac:spMkLst>
            <pc:docMk/>
            <pc:sldMk cId="448178685" sldId="290"/>
            <ac:spMk id="2" creationId="{193477B0-35A2-481F-9D31-7FAC5A23CFF6}"/>
          </ac:spMkLst>
        </pc:spChg>
        <pc:spChg chg="del mod">
          <ac:chgData name="Arne Stockman" userId="1be3aaf4-e384-4a2e-9e35-3b5779941be6" providerId="ADAL" clId="{7C282664-3661-4385-B064-4831EF346100}" dt="2023-10-22T14:10:50.389" v="2448" actId="478"/>
          <ac:spMkLst>
            <pc:docMk/>
            <pc:sldMk cId="448178685" sldId="290"/>
            <ac:spMk id="3" creationId="{CA98B48F-5FA7-48D7-8EC4-6F8BFB0F4190}"/>
          </ac:spMkLst>
        </pc:spChg>
        <pc:spChg chg="del">
          <ac:chgData name="Arne Stockman" userId="1be3aaf4-e384-4a2e-9e35-3b5779941be6" providerId="ADAL" clId="{7C282664-3661-4385-B064-4831EF346100}" dt="2023-10-22T14:10:44.822" v="2446" actId="478"/>
          <ac:spMkLst>
            <pc:docMk/>
            <pc:sldMk cId="448178685" sldId="290"/>
            <ac:spMk id="6" creationId="{3CA2C960-58B4-4C82-A83A-6AFE1E740265}"/>
          </ac:spMkLst>
        </pc:spChg>
        <pc:spChg chg="del">
          <ac:chgData name="Arne Stockman" userId="1be3aaf4-e384-4a2e-9e35-3b5779941be6" providerId="ADAL" clId="{7C282664-3661-4385-B064-4831EF346100}" dt="2023-10-22T14:10:53.075" v="2449" actId="478"/>
          <ac:spMkLst>
            <pc:docMk/>
            <pc:sldMk cId="448178685" sldId="290"/>
            <ac:spMk id="57" creationId="{4CE5C80D-5444-46F7-B03D-71864882D80A}"/>
          </ac:spMkLst>
        </pc:spChg>
        <pc:spChg chg="mod">
          <ac:chgData name="Arne Stockman" userId="1be3aaf4-e384-4a2e-9e35-3b5779941be6" providerId="ADAL" clId="{7C282664-3661-4385-B064-4831EF346100}" dt="2023-10-22T13:14:33.060" v="2430" actId="20577"/>
          <ac:spMkLst>
            <pc:docMk/>
            <pc:sldMk cId="448178685" sldId="290"/>
            <ac:spMk id="62" creationId="{5574B257-0F28-4689-9E57-22BDE1F3663B}"/>
          </ac:spMkLst>
        </pc:spChg>
        <pc:spChg chg="del">
          <ac:chgData name="Arne Stockman" userId="1be3aaf4-e384-4a2e-9e35-3b5779941be6" providerId="ADAL" clId="{7C282664-3661-4385-B064-4831EF346100}" dt="2023-10-22T14:11:01.648" v="2451" actId="478"/>
          <ac:spMkLst>
            <pc:docMk/>
            <pc:sldMk cId="448178685" sldId="290"/>
            <ac:spMk id="64" creationId="{5E00B80B-5B6E-4162-BDC8-E8242EC0C078}"/>
          </ac:spMkLst>
        </pc:spChg>
        <pc:spChg chg="del">
          <ac:chgData name="Arne Stockman" userId="1be3aaf4-e384-4a2e-9e35-3b5779941be6" providerId="ADAL" clId="{7C282664-3661-4385-B064-4831EF346100}" dt="2023-10-22T14:11:01.648" v="2451" actId="478"/>
          <ac:spMkLst>
            <pc:docMk/>
            <pc:sldMk cId="448178685" sldId="290"/>
            <ac:spMk id="65" creationId="{20F84BF1-A95C-4F80-958C-BD421B8CF225}"/>
          </ac:spMkLst>
        </pc:spChg>
        <pc:spChg chg="del">
          <ac:chgData name="Arne Stockman" userId="1be3aaf4-e384-4a2e-9e35-3b5779941be6" providerId="ADAL" clId="{7C282664-3661-4385-B064-4831EF346100}" dt="2023-10-22T14:10:44.822" v="2446" actId="478"/>
          <ac:spMkLst>
            <pc:docMk/>
            <pc:sldMk cId="448178685" sldId="290"/>
            <ac:spMk id="66" creationId="{C414C51F-03E6-49A7-82CC-237508D01CFC}"/>
          </ac:spMkLst>
        </pc:spChg>
        <pc:spChg chg="del">
          <ac:chgData name="Arne Stockman" userId="1be3aaf4-e384-4a2e-9e35-3b5779941be6" providerId="ADAL" clId="{7C282664-3661-4385-B064-4831EF346100}" dt="2023-10-22T14:10:53.075" v="2449" actId="478"/>
          <ac:spMkLst>
            <pc:docMk/>
            <pc:sldMk cId="448178685" sldId="290"/>
            <ac:spMk id="67" creationId="{278E7B57-67AB-4EC0-A76A-A3A1D141C292}"/>
          </ac:spMkLst>
        </pc:spChg>
        <pc:spChg chg="del">
          <ac:chgData name="Arne Stockman" userId="1be3aaf4-e384-4a2e-9e35-3b5779941be6" providerId="ADAL" clId="{7C282664-3661-4385-B064-4831EF346100}" dt="2023-10-22T14:10:53.075" v="2449" actId="478"/>
          <ac:spMkLst>
            <pc:docMk/>
            <pc:sldMk cId="448178685" sldId="290"/>
            <ac:spMk id="68" creationId="{2C483580-F2AE-44C4-B55A-75C1DD101A6E}"/>
          </ac:spMkLst>
        </pc:spChg>
        <pc:spChg chg="del">
          <ac:chgData name="Arne Stockman" userId="1be3aaf4-e384-4a2e-9e35-3b5779941be6" providerId="ADAL" clId="{7C282664-3661-4385-B064-4831EF346100}" dt="2023-10-22T14:11:01.648" v="2451" actId="478"/>
          <ac:spMkLst>
            <pc:docMk/>
            <pc:sldMk cId="448178685" sldId="290"/>
            <ac:spMk id="72" creationId="{98A13581-AFD8-48C3-B93E-F53A029A0936}"/>
          </ac:spMkLst>
        </pc:spChg>
        <pc:spChg chg="del">
          <ac:chgData name="Arne Stockman" userId="1be3aaf4-e384-4a2e-9e35-3b5779941be6" providerId="ADAL" clId="{7C282664-3661-4385-B064-4831EF346100}" dt="2023-10-22T14:10:53.075" v="2449" actId="478"/>
          <ac:spMkLst>
            <pc:docMk/>
            <pc:sldMk cId="448178685" sldId="290"/>
            <ac:spMk id="73" creationId="{837E856B-44DD-4CE4-B345-C375AD618A3E}"/>
          </ac:spMkLst>
        </pc:spChg>
        <pc:spChg chg="del">
          <ac:chgData name="Arne Stockman" userId="1be3aaf4-e384-4a2e-9e35-3b5779941be6" providerId="ADAL" clId="{7C282664-3661-4385-B064-4831EF346100}" dt="2023-10-22T14:11:01.648" v="2451" actId="478"/>
          <ac:spMkLst>
            <pc:docMk/>
            <pc:sldMk cId="448178685" sldId="290"/>
            <ac:spMk id="74" creationId="{38425A5F-FC21-4437-8242-6F61C7D79FA4}"/>
          </ac:spMkLst>
        </pc:spChg>
        <pc:spChg chg="del">
          <ac:chgData name="Arne Stockman" userId="1be3aaf4-e384-4a2e-9e35-3b5779941be6" providerId="ADAL" clId="{7C282664-3661-4385-B064-4831EF346100}" dt="2023-10-22T14:10:53.075" v="2449" actId="478"/>
          <ac:spMkLst>
            <pc:docMk/>
            <pc:sldMk cId="448178685" sldId="290"/>
            <ac:spMk id="80" creationId="{5C972D42-D8C7-486A-AEA8-64F38A1BAA67}"/>
          </ac:spMkLst>
        </pc:spChg>
        <pc:spChg chg="del">
          <ac:chgData name="Arne Stockman" userId="1be3aaf4-e384-4a2e-9e35-3b5779941be6" providerId="ADAL" clId="{7C282664-3661-4385-B064-4831EF346100}" dt="2023-10-22T14:10:53.075" v="2449" actId="478"/>
          <ac:spMkLst>
            <pc:docMk/>
            <pc:sldMk cId="448178685" sldId="290"/>
            <ac:spMk id="81" creationId="{051AA035-CC06-4879-97C4-E0861FFF07EF}"/>
          </ac:spMkLst>
        </pc:spChg>
        <pc:spChg chg="del">
          <ac:chgData name="Arne Stockman" userId="1be3aaf4-e384-4a2e-9e35-3b5779941be6" providerId="ADAL" clId="{7C282664-3661-4385-B064-4831EF346100}" dt="2023-10-22T14:10:53.075" v="2449" actId="478"/>
          <ac:spMkLst>
            <pc:docMk/>
            <pc:sldMk cId="448178685" sldId="290"/>
            <ac:spMk id="82" creationId="{444E205B-80B8-488B-BB5B-66249C865184}"/>
          </ac:spMkLst>
        </pc:spChg>
        <pc:spChg chg="del">
          <ac:chgData name="Arne Stockman" userId="1be3aaf4-e384-4a2e-9e35-3b5779941be6" providerId="ADAL" clId="{7C282664-3661-4385-B064-4831EF346100}" dt="2023-10-22T14:10:53.075" v="2449" actId="478"/>
          <ac:spMkLst>
            <pc:docMk/>
            <pc:sldMk cId="448178685" sldId="290"/>
            <ac:spMk id="137" creationId="{30F3D0AE-EF06-4BDC-A0E1-F5FDB12A1A52}"/>
          </ac:spMkLst>
        </pc:spChg>
        <pc:spChg chg="del">
          <ac:chgData name="Arne Stockman" userId="1be3aaf4-e384-4a2e-9e35-3b5779941be6" providerId="ADAL" clId="{7C282664-3661-4385-B064-4831EF346100}" dt="2023-10-22T14:10:53.075" v="2449" actId="478"/>
          <ac:spMkLst>
            <pc:docMk/>
            <pc:sldMk cId="448178685" sldId="290"/>
            <ac:spMk id="138" creationId="{D49F5302-CDBE-42FE-B541-B0A05952E49C}"/>
          </ac:spMkLst>
        </pc:spChg>
        <pc:spChg chg="del">
          <ac:chgData name="Arne Stockman" userId="1be3aaf4-e384-4a2e-9e35-3b5779941be6" providerId="ADAL" clId="{7C282664-3661-4385-B064-4831EF346100}" dt="2023-10-22T14:11:01.648" v="2451" actId="478"/>
          <ac:spMkLst>
            <pc:docMk/>
            <pc:sldMk cId="448178685" sldId="290"/>
            <ac:spMk id="139" creationId="{599EDE73-FB3B-4C9B-9D00-FA9EA47DB796}"/>
          </ac:spMkLst>
        </pc:spChg>
        <pc:spChg chg="del">
          <ac:chgData name="Arne Stockman" userId="1be3aaf4-e384-4a2e-9e35-3b5779941be6" providerId="ADAL" clId="{7C282664-3661-4385-B064-4831EF346100}" dt="2023-10-22T14:10:53.075" v="2449" actId="478"/>
          <ac:spMkLst>
            <pc:docMk/>
            <pc:sldMk cId="448178685" sldId="290"/>
            <ac:spMk id="146" creationId="{F75763ED-C0A3-4A23-9ECA-FEFA8310A578}"/>
          </ac:spMkLst>
        </pc:spChg>
        <pc:spChg chg="del">
          <ac:chgData name="Arne Stockman" userId="1be3aaf4-e384-4a2e-9e35-3b5779941be6" providerId="ADAL" clId="{7C282664-3661-4385-B064-4831EF346100}" dt="2023-10-22T14:10:44.822" v="2446" actId="478"/>
          <ac:spMkLst>
            <pc:docMk/>
            <pc:sldMk cId="448178685" sldId="290"/>
            <ac:spMk id="147" creationId="{A558AE11-1385-4255-A2B0-C8EA2D1581F3}"/>
          </ac:spMkLst>
        </pc:spChg>
        <pc:spChg chg="del">
          <ac:chgData name="Arne Stockman" userId="1be3aaf4-e384-4a2e-9e35-3b5779941be6" providerId="ADAL" clId="{7C282664-3661-4385-B064-4831EF346100}" dt="2023-10-22T14:10:53.075" v="2449" actId="478"/>
          <ac:spMkLst>
            <pc:docMk/>
            <pc:sldMk cId="448178685" sldId="290"/>
            <ac:spMk id="148" creationId="{D56FBD37-41EF-41D9-B2AD-58C7E0F02F2B}"/>
          </ac:spMkLst>
        </pc:spChg>
        <pc:spChg chg="del">
          <ac:chgData name="Arne Stockman" userId="1be3aaf4-e384-4a2e-9e35-3b5779941be6" providerId="ADAL" clId="{7C282664-3661-4385-B064-4831EF346100}" dt="2023-10-22T14:10:53.075" v="2449" actId="478"/>
          <ac:spMkLst>
            <pc:docMk/>
            <pc:sldMk cId="448178685" sldId="290"/>
            <ac:spMk id="154" creationId="{A7DE8CCA-6F15-4E99-902D-5D37FA5B8966}"/>
          </ac:spMkLst>
        </pc:spChg>
        <pc:spChg chg="del">
          <ac:chgData name="Arne Stockman" userId="1be3aaf4-e384-4a2e-9e35-3b5779941be6" providerId="ADAL" clId="{7C282664-3661-4385-B064-4831EF346100}" dt="2023-10-22T14:10:44.822" v="2446" actId="478"/>
          <ac:spMkLst>
            <pc:docMk/>
            <pc:sldMk cId="448178685" sldId="290"/>
            <ac:spMk id="155" creationId="{9BA53B8D-4725-4A26-9CCC-1146123B9B1D}"/>
          </ac:spMkLst>
        </pc:spChg>
        <pc:spChg chg="del">
          <ac:chgData name="Arne Stockman" userId="1be3aaf4-e384-4a2e-9e35-3b5779941be6" providerId="ADAL" clId="{7C282664-3661-4385-B064-4831EF346100}" dt="2023-10-22T14:11:01.648" v="2451" actId="478"/>
          <ac:spMkLst>
            <pc:docMk/>
            <pc:sldMk cId="448178685" sldId="290"/>
            <ac:spMk id="156" creationId="{92E2ED2E-FA71-4CE3-A7F7-5A01525B1C10}"/>
          </ac:spMkLst>
        </pc:spChg>
        <pc:spChg chg="del">
          <ac:chgData name="Arne Stockman" userId="1be3aaf4-e384-4a2e-9e35-3b5779941be6" providerId="ADAL" clId="{7C282664-3661-4385-B064-4831EF346100}" dt="2023-10-22T14:10:44.822" v="2446" actId="478"/>
          <ac:spMkLst>
            <pc:docMk/>
            <pc:sldMk cId="448178685" sldId="290"/>
            <ac:spMk id="157" creationId="{3103727E-B1B5-4553-A37E-9EA0071CB5AE}"/>
          </ac:spMkLst>
        </pc:spChg>
        <pc:spChg chg="del">
          <ac:chgData name="Arne Stockman" userId="1be3aaf4-e384-4a2e-9e35-3b5779941be6" providerId="ADAL" clId="{7C282664-3661-4385-B064-4831EF346100}" dt="2023-10-22T14:10:53.075" v="2449" actId="478"/>
          <ac:spMkLst>
            <pc:docMk/>
            <pc:sldMk cId="448178685" sldId="290"/>
            <ac:spMk id="158" creationId="{5EBCBC4C-B1EF-496D-89CD-9B06C54384B5}"/>
          </ac:spMkLst>
        </pc:spChg>
        <pc:spChg chg="del">
          <ac:chgData name="Arne Stockman" userId="1be3aaf4-e384-4a2e-9e35-3b5779941be6" providerId="ADAL" clId="{7C282664-3661-4385-B064-4831EF346100}" dt="2023-10-22T14:10:44.822" v="2446" actId="478"/>
          <ac:spMkLst>
            <pc:docMk/>
            <pc:sldMk cId="448178685" sldId="290"/>
            <ac:spMk id="162" creationId="{8F38D3FA-894A-4E4D-A48A-A60FFCA5B7D9}"/>
          </ac:spMkLst>
        </pc:spChg>
        <pc:spChg chg="del">
          <ac:chgData name="Arne Stockman" userId="1be3aaf4-e384-4a2e-9e35-3b5779941be6" providerId="ADAL" clId="{7C282664-3661-4385-B064-4831EF346100}" dt="2023-10-22T14:11:01.648" v="2451" actId="478"/>
          <ac:spMkLst>
            <pc:docMk/>
            <pc:sldMk cId="448178685" sldId="290"/>
            <ac:spMk id="163" creationId="{593B9639-F310-4B45-8544-BD1AE40126DE}"/>
          </ac:spMkLst>
        </pc:spChg>
        <pc:spChg chg="del">
          <ac:chgData name="Arne Stockman" userId="1be3aaf4-e384-4a2e-9e35-3b5779941be6" providerId="ADAL" clId="{7C282664-3661-4385-B064-4831EF346100}" dt="2023-10-22T14:10:53.075" v="2449" actId="478"/>
          <ac:spMkLst>
            <pc:docMk/>
            <pc:sldMk cId="448178685" sldId="290"/>
            <ac:spMk id="164" creationId="{B51FE5D2-5632-4DC5-AC36-4F80757B2C9C}"/>
          </ac:spMkLst>
        </pc:spChg>
        <pc:spChg chg="del">
          <ac:chgData name="Arne Stockman" userId="1be3aaf4-e384-4a2e-9e35-3b5779941be6" providerId="ADAL" clId="{7C282664-3661-4385-B064-4831EF346100}" dt="2023-10-22T14:10:53.075" v="2449" actId="478"/>
          <ac:spMkLst>
            <pc:docMk/>
            <pc:sldMk cId="448178685" sldId="290"/>
            <ac:spMk id="170" creationId="{E7E0FEA2-8014-4B73-B2C2-95C00A91052A}"/>
          </ac:spMkLst>
        </pc:spChg>
        <pc:spChg chg="del">
          <ac:chgData name="Arne Stockman" userId="1be3aaf4-e384-4a2e-9e35-3b5779941be6" providerId="ADAL" clId="{7C282664-3661-4385-B064-4831EF346100}" dt="2023-10-22T14:11:01.648" v="2451" actId="478"/>
          <ac:spMkLst>
            <pc:docMk/>
            <pc:sldMk cId="448178685" sldId="290"/>
            <ac:spMk id="171" creationId="{650F5530-8DD4-4687-AA01-6B3AC8112D98}"/>
          </ac:spMkLst>
        </pc:spChg>
        <pc:spChg chg="del">
          <ac:chgData name="Arne Stockman" userId="1be3aaf4-e384-4a2e-9e35-3b5779941be6" providerId="ADAL" clId="{7C282664-3661-4385-B064-4831EF346100}" dt="2023-10-22T14:10:53.075" v="2449" actId="478"/>
          <ac:spMkLst>
            <pc:docMk/>
            <pc:sldMk cId="448178685" sldId="290"/>
            <ac:spMk id="172" creationId="{3D4A32D0-7971-4D3F-9E5C-C5E5C38770EF}"/>
          </ac:spMkLst>
        </pc:spChg>
        <pc:spChg chg="del">
          <ac:chgData name="Arne Stockman" userId="1be3aaf4-e384-4a2e-9e35-3b5779941be6" providerId="ADAL" clId="{7C282664-3661-4385-B064-4831EF346100}" dt="2023-10-22T14:10:44.822" v="2446" actId="478"/>
          <ac:spMkLst>
            <pc:docMk/>
            <pc:sldMk cId="448178685" sldId="290"/>
            <ac:spMk id="173" creationId="{0FEE1C92-F360-4BE6-B65D-0807746CCA68}"/>
          </ac:spMkLst>
        </pc:spChg>
        <pc:spChg chg="del">
          <ac:chgData name="Arne Stockman" userId="1be3aaf4-e384-4a2e-9e35-3b5779941be6" providerId="ADAL" clId="{7C282664-3661-4385-B064-4831EF346100}" dt="2023-10-22T14:10:53.075" v="2449" actId="478"/>
          <ac:spMkLst>
            <pc:docMk/>
            <pc:sldMk cId="448178685" sldId="290"/>
            <ac:spMk id="174" creationId="{79069AE4-24A3-48DB-9B56-FEB969996E81}"/>
          </ac:spMkLst>
        </pc:spChg>
        <pc:spChg chg="del">
          <ac:chgData name="Arne Stockman" userId="1be3aaf4-e384-4a2e-9e35-3b5779941be6" providerId="ADAL" clId="{7C282664-3661-4385-B064-4831EF346100}" dt="2023-10-22T14:10:53.075" v="2449" actId="478"/>
          <ac:spMkLst>
            <pc:docMk/>
            <pc:sldMk cId="448178685" sldId="290"/>
            <ac:spMk id="175" creationId="{D042074A-16A6-4C53-A657-E4076C985978}"/>
          </ac:spMkLst>
        </pc:spChg>
        <pc:spChg chg="del">
          <ac:chgData name="Arne Stockman" userId="1be3aaf4-e384-4a2e-9e35-3b5779941be6" providerId="ADAL" clId="{7C282664-3661-4385-B064-4831EF346100}" dt="2023-10-22T14:11:01.648" v="2451" actId="478"/>
          <ac:spMkLst>
            <pc:docMk/>
            <pc:sldMk cId="448178685" sldId="290"/>
            <ac:spMk id="180" creationId="{A4C54D8A-4395-4825-8204-914450C03792}"/>
          </ac:spMkLst>
        </pc:spChg>
        <pc:spChg chg="del mod">
          <ac:chgData name="Arne Stockman" userId="1be3aaf4-e384-4a2e-9e35-3b5779941be6" providerId="ADAL" clId="{7C282664-3661-4385-B064-4831EF346100}" dt="2023-10-22T14:10:44.822" v="2446" actId="478"/>
          <ac:spMkLst>
            <pc:docMk/>
            <pc:sldMk cId="448178685" sldId="290"/>
            <ac:spMk id="188" creationId="{26F0F059-6CDD-4B1C-9C90-247178FCC859}"/>
          </ac:spMkLst>
        </pc:spChg>
        <pc:spChg chg="del">
          <ac:chgData name="Arne Stockman" userId="1be3aaf4-e384-4a2e-9e35-3b5779941be6" providerId="ADAL" clId="{7C282664-3661-4385-B064-4831EF346100}" dt="2023-10-22T14:11:01.648" v="2451" actId="478"/>
          <ac:spMkLst>
            <pc:docMk/>
            <pc:sldMk cId="448178685" sldId="290"/>
            <ac:spMk id="189" creationId="{B2D2DE4C-33DB-48ED-B949-F82D9F78434D}"/>
          </ac:spMkLst>
        </pc:spChg>
        <pc:spChg chg="del">
          <ac:chgData name="Arne Stockman" userId="1be3aaf4-e384-4a2e-9e35-3b5779941be6" providerId="ADAL" clId="{7C282664-3661-4385-B064-4831EF346100}" dt="2023-10-22T14:10:44.822" v="2446" actId="478"/>
          <ac:spMkLst>
            <pc:docMk/>
            <pc:sldMk cId="448178685" sldId="290"/>
            <ac:spMk id="190" creationId="{B2F4C00B-E9F5-4ACB-91C9-4DEEB6D45F14}"/>
          </ac:spMkLst>
        </pc:spChg>
        <pc:spChg chg="del">
          <ac:chgData name="Arne Stockman" userId="1be3aaf4-e384-4a2e-9e35-3b5779941be6" providerId="ADAL" clId="{7C282664-3661-4385-B064-4831EF346100}" dt="2023-10-22T14:10:44.822" v="2446" actId="478"/>
          <ac:spMkLst>
            <pc:docMk/>
            <pc:sldMk cId="448178685" sldId="290"/>
            <ac:spMk id="191" creationId="{094A2722-B08D-4775-84C3-1BC4BB567528}"/>
          </ac:spMkLst>
        </pc:spChg>
        <pc:spChg chg="del">
          <ac:chgData name="Arne Stockman" userId="1be3aaf4-e384-4a2e-9e35-3b5779941be6" providerId="ADAL" clId="{7C282664-3661-4385-B064-4831EF346100}" dt="2023-10-22T14:10:44.822" v="2446" actId="478"/>
          <ac:spMkLst>
            <pc:docMk/>
            <pc:sldMk cId="448178685" sldId="290"/>
            <ac:spMk id="196" creationId="{328AE9AA-0ADC-47C7-84C1-DB7999D649EF}"/>
          </ac:spMkLst>
        </pc:spChg>
        <pc:spChg chg="del">
          <ac:chgData name="Arne Stockman" userId="1be3aaf4-e384-4a2e-9e35-3b5779941be6" providerId="ADAL" clId="{7C282664-3661-4385-B064-4831EF346100}" dt="2023-10-22T14:11:01.648" v="2451" actId="478"/>
          <ac:spMkLst>
            <pc:docMk/>
            <pc:sldMk cId="448178685" sldId="290"/>
            <ac:spMk id="197" creationId="{84C3387A-A8B5-4E08-B86C-26E5B090C6C0}"/>
          </ac:spMkLst>
        </pc:spChg>
        <pc:spChg chg="del">
          <ac:chgData name="Arne Stockman" userId="1be3aaf4-e384-4a2e-9e35-3b5779941be6" providerId="ADAL" clId="{7C282664-3661-4385-B064-4831EF346100}" dt="2023-10-22T14:10:53.075" v="2449" actId="478"/>
          <ac:spMkLst>
            <pc:docMk/>
            <pc:sldMk cId="448178685" sldId="290"/>
            <ac:spMk id="198" creationId="{3120B06E-02DD-4DE7-A590-552B8158CF09}"/>
          </ac:spMkLst>
        </pc:spChg>
        <pc:spChg chg="del">
          <ac:chgData name="Arne Stockman" userId="1be3aaf4-e384-4a2e-9e35-3b5779941be6" providerId="ADAL" clId="{7C282664-3661-4385-B064-4831EF346100}" dt="2023-10-22T14:10:53.075" v="2449" actId="478"/>
          <ac:spMkLst>
            <pc:docMk/>
            <pc:sldMk cId="448178685" sldId="290"/>
            <ac:spMk id="199" creationId="{253625FA-A9B4-4381-A97C-C5B749B1852F}"/>
          </ac:spMkLst>
        </pc:spChg>
        <pc:spChg chg="del">
          <ac:chgData name="Arne Stockman" userId="1be3aaf4-e384-4a2e-9e35-3b5779941be6" providerId="ADAL" clId="{7C282664-3661-4385-B064-4831EF346100}" dt="2023-10-22T14:11:01.648" v="2451" actId="478"/>
          <ac:spMkLst>
            <pc:docMk/>
            <pc:sldMk cId="448178685" sldId="290"/>
            <ac:spMk id="204" creationId="{7FA3BDD2-B87E-4612-A594-A5F22F803896}"/>
          </ac:spMkLst>
        </pc:spChg>
        <pc:spChg chg="del">
          <ac:chgData name="Arne Stockman" userId="1be3aaf4-e384-4a2e-9e35-3b5779941be6" providerId="ADAL" clId="{7C282664-3661-4385-B064-4831EF346100}" dt="2023-10-22T14:10:53.075" v="2449" actId="478"/>
          <ac:spMkLst>
            <pc:docMk/>
            <pc:sldMk cId="448178685" sldId="290"/>
            <ac:spMk id="205" creationId="{73E9C017-BA3C-4426-81DC-38DCEC615BE7}"/>
          </ac:spMkLst>
        </pc:spChg>
        <pc:spChg chg="del">
          <ac:chgData name="Arne Stockman" userId="1be3aaf4-e384-4a2e-9e35-3b5779941be6" providerId="ADAL" clId="{7C282664-3661-4385-B064-4831EF346100}" dt="2023-10-22T14:11:01.648" v="2451" actId="478"/>
          <ac:spMkLst>
            <pc:docMk/>
            <pc:sldMk cId="448178685" sldId="290"/>
            <ac:spMk id="206" creationId="{05712987-EF99-442A-A236-420DBF79EACD}"/>
          </ac:spMkLst>
        </pc:spChg>
        <pc:spChg chg="del">
          <ac:chgData name="Arne Stockman" userId="1be3aaf4-e384-4a2e-9e35-3b5779941be6" providerId="ADAL" clId="{7C282664-3661-4385-B064-4831EF346100}" dt="2023-10-22T14:10:44.822" v="2446" actId="478"/>
          <ac:spMkLst>
            <pc:docMk/>
            <pc:sldMk cId="448178685" sldId="290"/>
            <ac:spMk id="207" creationId="{DF19B230-D400-41DC-8AB1-FCE18A4519C4}"/>
          </ac:spMkLst>
        </pc:spChg>
        <pc:spChg chg="del">
          <ac:chgData name="Arne Stockman" userId="1be3aaf4-e384-4a2e-9e35-3b5779941be6" providerId="ADAL" clId="{7C282664-3661-4385-B064-4831EF346100}" dt="2023-10-22T14:11:01.648" v="2451" actId="478"/>
          <ac:spMkLst>
            <pc:docMk/>
            <pc:sldMk cId="448178685" sldId="290"/>
            <ac:spMk id="208" creationId="{B7D5E06B-2BE7-4285-89F7-1B202204CB1E}"/>
          </ac:spMkLst>
        </pc:spChg>
        <pc:spChg chg="del">
          <ac:chgData name="Arne Stockman" userId="1be3aaf4-e384-4a2e-9e35-3b5779941be6" providerId="ADAL" clId="{7C282664-3661-4385-B064-4831EF346100}" dt="2023-10-22T14:11:01.648" v="2451" actId="478"/>
          <ac:spMkLst>
            <pc:docMk/>
            <pc:sldMk cId="448178685" sldId="290"/>
            <ac:spMk id="209" creationId="{D5FF4F37-3366-4FBE-BDCE-E40101355B89}"/>
          </ac:spMkLst>
        </pc:spChg>
        <pc:spChg chg="del">
          <ac:chgData name="Arne Stockman" userId="1be3aaf4-e384-4a2e-9e35-3b5779941be6" providerId="ADAL" clId="{7C282664-3661-4385-B064-4831EF346100}" dt="2023-10-22T14:10:53.075" v="2449" actId="478"/>
          <ac:spMkLst>
            <pc:docMk/>
            <pc:sldMk cId="448178685" sldId="290"/>
            <ac:spMk id="210" creationId="{F9B5192B-95FC-42F5-BA3F-F19FE6F13967}"/>
          </ac:spMkLst>
        </pc:spChg>
        <pc:spChg chg="del">
          <ac:chgData name="Arne Stockman" userId="1be3aaf4-e384-4a2e-9e35-3b5779941be6" providerId="ADAL" clId="{7C282664-3661-4385-B064-4831EF346100}" dt="2023-10-22T14:10:53.075" v="2449" actId="478"/>
          <ac:spMkLst>
            <pc:docMk/>
            <pc:sldMk cId="448178685" sldId="290"/>
            <ac:spMk id="214" creationId="{4081808C-AD78-41E5-B490-C59450FB7ABF}"/>
          </ac:spMkLst>
        </pc:spChg>
        <pc:spChg chg="del">
          <ac:chgData name="Arne Stockman" userId="1be3aaf4-e384-4a2e-9e35-3b5779941be6" providerId="ADAL" clId="{7C282664-3661-4385-B064-4831EF346100}" dt="2023-10-22T14:10:53.075" v="2449" actId="478"/>
          <ac:spMkLst>
            <pc:docMk/>
            <pc:sldMk cId="448178685" sldId="290"/>
            <ac:spMk id="215" creationId="{83E864D1-ADDC-404B-B924-559446C6E5D4}"/>
          </ac:spMkLst>
        </pc:spChg>
        <pc:spChg chg="del">
          <ac:chgData name="Arne Stockman" userId="1be3aaf4-e384-4a2e-9e35-3b5779941be6" providerId="ADAL" clId="{7C282664-3661-4385-B064-4831EF346100}" dt="2023-10-22T14:10:53.075" v="2449" actId="478"/>
          <ac:spMkLst>
            <pc:docMk/>
            <pc:sldMk cId="448178685" sldId="290"/>
            <ac:spMk id="216" creationId="{801A03F2-052A-480A-B28D-FC0FC85256BF}"/>
          </ac:spMkLst>
        </pc:spChg>
        <pc:spChg chg="del">
          <ac:chgData name="Arne Stockman" userId="1be3aaf4-e384-4a2e-9e35-3b5779941be6" providerId="ADAL" clId="{7C282664-3661-4385-B064-4831EF346100}" dt="2023-10-22T14:10:53.075" v="2449" actId="478"/>
          <ac:spMkLst>
            <pc:docMk/>
            <pc:sldMk cId="448178685" sldId="290"/>
            <ac:spMk id="217" creationId="{8D8163C8-D892-4B89-9732-B22ACFD333E9}"/>
          </ac:spMkLst>
        </pc:spChg>
        <pc:spChg chg="del">
          <ac:chgData name="Arne Stockman" userId="1be3aaf4-e384-4a2e-9e35-3b5779941be6" providerId="ADAL" clId="{7C282664-3661-4385-B064-4831EF346100}" dt="2023-10-22T14:10:53.075" v="2449" actId="478"/>
          <ac:spMkLst>
            <pc:docMk/>
            <pc:sldMk cId="448178685" sldId="290"/>
            <ac:spMk id="222" creationId="{3A401F66-1DE5-4DA0-B88B-36AFDAC8754A}"/>
          </ac:spMkLst>
        </pc:spChg>
        <pc:spChg chg="del">
          <ac:chgData name="Arne Stockman" userId="1be3aaf4-e384-4a2e-9e35-3b5779941be6" providerId="ADAL" clId="{7C282664-3661-4385-B064-4831EF346100}" dt="2023-10-22T14:10:53.075" v="2449" actId="478"/>
          <ac:spMkLst>
            <pc:docMk/>
            <pc:sldMk cId="448178685" sldId="290"/>
            <ac:spMk id="230" creationId="{CFAA6FE7-DE9F-487B-AE97-856B468727A7}"/>
          </ac:spMkLst>
        </pc:spChg>
        <pc:spChg chg="del">
          <ac:chgData name="Arne Stockman" userId="1be3aaf4-e384-4a2e-9e35-3b5779941be6" providerId="ADAL" clId="{7C282664-3661-4385-B064-4831EF346100}" dt="2023-10-22T14:10:44.822" v="2446" actId="478"/>
          <ac:spMkLst>
            <pc:docMk/>
            <pc:sldMk cId="448178685" sldId="290"/>
            <ac:spMk id="231" creationId="{1974F257-6677-41F4-8C19-54539AC04772}"/>
          </ac:spMkLst>
        </pc:spChg>
        <pc:spChg chg="del">
          <ac:chgData name="Arne Stockman" userId="1be3aaf4-e384-4a2e-9e35-3b5779941be6" providerId="ADAL" clId="{7C282664-3661-4385-B064-4831EF346100}" dt="2023-10-22T14:10:53.075" v="2449" actId="478"/>
          <ac:spMkLst>
            <pc:docMk/>
            <pc:sldMk cId="448178685" sldId="290"/>
            <ac:spMk id="232" creationId="{51CC0246-C8AE-4C4D-9A73-0597D1414C20}"/>
          </ac:spMkLst>
        </pc:spChg>
        <pc:spChg chg="del">
          <ac:chgData name="Arne Stockman" userId="1be3aaf4-e384-4a2e-9e35-3b5779941be6" providerId="ADAL" clId="{7C282664-3661-4385-B064-4831EF346100}" dt="2023-10-22T14:10:53.075" v="2449" actId="478"/>
          <ac:spMkLst>
            <pc:docMk/>
            <pc:sldMk cId="448178685" sldId="290"/>
            <ac:spMk id="238" creationId="{B4A303F4-C87F-4C0E-A58D-3420AC7D53E5}"/>
          </ac:spMkLst>
        </pc:spChg>
        <pc:picChg chg="add del mod">
          <ac:chgData name="Arne Stockman" userId="1be3aaf4-e384-4a2e-9e35-3b5779941be6" providerId="ADAL" clId="{7C282664-3661-4385-B064-4831EF346100}" dt="2023-10-22T14:15:36.457" v="2453" actId="478"/>
          <ac:picMkLst>
            <pc:docMk/>
            <pc:sldMk cId="448178685" sldId="290"/>
            <ac:picMk id="5" creationId="{CFA884D1-425A-1046-8820-8A8F6B306311}"/>
          </ac:picMkLst>
        </pc:picChg>
        <pc:picChg chg="add mod">
          <ac:chgData name="Arne Stockman" userId="1be3aaf4-e384-4a2e-9e35-3b5779941be6" providerId="ADAL" clId="{7C282664-3661-4385-B064-4831EF346100}" dt="2023-10-22T14:15:41.682" v="2455" actId="1076"/>
          <ac:picMkLst>
            <pc:docMk/>
            <pc:sldMk cId="448178685" sldId="290"/>
            <ac:picMk id="18" creationId="{03F3F5E4-3EEF-DB80-FDC8-BFA5C77BCB7F}"/>
          </ac:picMkLst>
        </pc:picChg>
      </pc:sldChg>
      <pc:sldChg chg="modSp mod ord">
        <pc:chgData name="Arne Stockman" userId="1be3aaf4-e384-4a2e-9e35-3b5779941be6" providerId="ADAL" clId="{7C282664-3661-4385-B064-4831EF346100}" dt="2023-10-22T12:59:19.151" v="2417"/>
        <pc:sldMkLst>
          <pc:docMk/>
          <pc:sldMk cId="383028095" sldId="317"/>
        </pc:sldMkLst>
        <pc:spChg chg="mod">
          <ac:chgData name="Arne Stockman" userId="1be3aaf4-e384-4a2e-9e35-3b5779941be6" providerId="ADAL" clId="{7C282664-3661-4385-B064-4831EF346100}" dt="2023-10-20T18:22:52.942" v="5" actId="20577"/>
          <ac:spMkLst>
            <pc:docMk/>
            <pc:sldMk cId="383028095" sldId="317"/>
            <ac:spMk id="2" creationId="{F8611C18-BCFF-E758-43D1-2F8309A12765}"/>
          </ac:spMkLst>
        </pc:spChg>
        <pc:spChg chg="mod">
          <ac:chgData name="Arne Stockman" userId="1be3aaf4-e384-4a2e-9e35-3b5779941be6" providerId="ADAL" clId="{7C282664-3661-4385-B064-4831EF346100}" dt="2023-10-20T18:28:42.591" v="257" actId="20577"/>
          <ac:spMkLst>
            <pc:docMk/>
            <pc:sldMk cId="383028095" sldId="317"/>
            <ac:spMk id="3" creationId="{8D6993DB-58B1-D158-9C90-B988B5CCE921}"/>
          </ac:spMkLst>
        </pc:spChg>
      </pc:sldChg>
      <pc:sldChg chg="delSp modSp mod ord delAnim">
        <pc:chgData name="Arne Stockman" userId="1be3aaf4-e384-4a2e-9e35-3b5779941be6" providerId="ADAL" clId="{7C282664-3661-4385-B064-4831EF346100}" dt="2023-10-22T12:59:10.131" v="2415"/>
        <pc:sldMkLst>
          <pc:docMk/>
          <pc:sldMk cId="2509623431" sldId="344"/>
        </pc:sldMkLst>
        <pc:spChg chg="mod">
          <ac:chgData name="Arne Stockman" userId="1be3aaf4-e384-4a2e-9e35-3b5779941be6" providerId="ADAL" clId="{7C282664-3661-4385-B064-4831EF346100}" dt="2023-10-20T18:31:54.252" v="279" actId="20577"/>
          <ac:spMkLst>
            <pc:docMk/>
            <pc:sldMk cId="2509623431" sldId="344"/>
            <ac:spMk id="2" creationId="{F8611C18-BCFF-E758-43D1-2F8309A12765}"/>
          </ac:spMkLst>
        </pc:spChg>
        <pc:spChg chg="mod">
          <ac:chgData name="Arne Stockman" userId="1be3aaf4-e384-4a2e-9e35-3b5779941be6" providerId="ADAL" clId="{7C282664-3661-4385-B064-4831EF346100}" dt="2023-10-20T18:38:35.507" v="449" actId="6549"/>
          <ac:spMkLst>
            <pc:docMk/>
            <pc:sldMk cId="2509623431" sldId="344"/>
            <ac:spMk id="3" creationId="{8D6993DB-58B1-D158-9C90-B988B5CCE921}"/>
          </ac:spMkLst>
        </pc:spChg>
        <pc:spChg chg="mod">
          <ac:chgData name="Arne Stockman" userId="1be3aaf4-e384-4a2e-9e35-3b5779941be6" providerId="ADAL" clId="{7C282664-3661-4385-B064-4831EF346100}" dt="2023-10-20T18:34:37.218" v="363" actId="20577"/>
          <ac:spMkLst>
            <pc:docMk/>
            <pc:sldMk cId="2509623431" sldId="344"/>
            <ac:spMk id="4" creationId="{0533046A-4999-FC3C-05A3-8F8299299836}"/>
          </ac:spMkLst>
        </pc:spChg>
        <pc:spChg chg="mod">
          <ac:chgData name="Arne Stockman" userId="1be3aaf4-e384-4a2e-9e35-3b5779941be6" providerId="ADAL" clId="{7C282664-3661-4385-B064-4831EF346100}" dt="2023-10-20T18:33:20.530" v="324" actId="20577"/>
          <ac:spMkLst>
            <pc:docMk/>
            <pc:sldMk cId="2509623431" sldId="344"/>
            <ac:spMk id="10" creationId="{A1A165BA-34A6-A1F6-B8AB-96B8E90B62F4}"/>
          </ac:spMkLst>
        </pc:spChg>
        <pc:spChg chg="mod">
          <ac:chgData name="Arne Stockman" userId="1be3aaf4-e384-4a2e-9e35-3b5779941be6" providerId="ADAL" clId="{7C282664-3661-4385-B064-4831EF346100}" dt="2023-10-20T18:35:54.169" v="403" actId="20577"/>
          <ac:spMkLst>
            <pc:docMk/>
            <pc:sldMk cId="2509623431" sldId="344"/>
            <ac:spMk id="11" creationId="{B754443E-8CC2-E3C7-E5AA-2F42906158F3}"/>
          </ac:spMkLst>
        </pc:spChg>
        <pc:spChg chg="mod">
          <ac:chgData name="Arne Stockman" userId="1be3aaf4-e384-4a2e-9e35-3b5779941be6" providerId="ADAL" clId="{7C282664-3661-4385-B064-4831EF346100}" dt="2023-10-20T18:38:56.475" v="453" actId="20577"/>
          <ac:spMkLst>
            <pc:docMk/>
            <pc:sldMk cId="2509623431" sldId="344"/>
            <ac:spMk id="12" creationId="{BB543E31-1128-53C6-AD02-C78F47E36B2E}"/>
          </ac:spMkLst>
        </pc:spChg>
        <pc:spChg chg="del">
          <ac:chgData name="Arne Stockman" userId="1be3aaf4-e384-4a2e-9e35-3b5779941be6" providerId="ADAL" clId="{7C282664-3661-4385-B064-4831EF346100}" dt="2023-10-20T18:39:02.896" v="454" actId="478"/>
          <ac:spMkLst>
            <pc:docMk/>
            <pc:sldMk cId="2509623431" sldId="344"/>
            <ac:spMk id="13" creationId="{AA8BD15C-A5B8-DD6E-D82D-78EECEF7B9AD}"/>
          </ac:spMkLst>
        </pc:spChg>
        <pc:spChg chg="del">
          <ac:chgData name="Arne Stockman" userId="1be3aaf4-e384-4a2e-9e35-3b5779941be6" providerId="ADAL" clId="{7C282664-3661-4385-B064-4831EF346100}" dt="2023-10-20T18:39:05.985" v="455" actId="478"/>
          <ac:spMkLst>
            <pc:docMk/>
            <pc:sldMk cId="2509623431" sldId="344"/>
            <ac:spMk id="14" creationId="{C5A64482-F4AA-FC32-C14A-EE52B3C55909}"/>
          </ac:spMkLst>
        </pc:spChg>
      </pc:sldChg>
      <pc:sldChg chg="addSp delSp modSp mod delAnim modAnim">
        <pc:chgData name="Arne Stockman" userId="1be3aaf4-e384-4a2e-9e35-3b5779941be6" providerId="ADAL" clId="{7C282664-3661-4385-B064-4831EF346100}" dt="2023-10-23T14:59:50.515" v="2612"/>
        <pc:sldMkLst>
          <pc:docMk/>
          <pc:sldMk cId="1803112665" sldId="345"/>
        </pc:sldMkLst>
        <pc:spChg chg="mod">
          <ac:chgData name="Arne Stockman" userId="1be3aaf4-e384-4a2e-9e35-3b5779941be6" providerId="ADAL" clId="{7C282664-3661-4385-B064-4831EF346100}" dt="2023-10-23T14:59:17.956" v="2611" actId="20577"/>
          <ac:spMkLst>
            <pc:docMk/>
            <pc:sldMk cId="1803112665" sldId="345"/>
            <ac:spMk id="2" creationId="{F8611C18-BCFF-E758-43D1-2F8309A12765}"/>
          </ac:spMkLst>
        </pc:spChg>
        <pc:spChg chg="add del mod">
          <ac:chgData name="Arne Stockman" userId="1be3aaf4-e384-4a2e-9e35-3b5779941be6" providerId="ADAL" clId="{7C282664-3661-4385-B064-4831EF346100}" dt="2023-10-23T14:58:24.184" v="2600" actId="478"/>
          <ac:spMkLst>
            <pc:docMk/>
            <pc:sldMk cId="1803112665" sldId="345"/>
            <ac:spMk id="7" creationId="{1EA4F006-E870-5DF2-22EA-F1BE72049AC7}"/>
          </ac:spMkLst>
        </pc:spChg>
        <pc:spChg chg="mod">
          <ac:chgData name="Arne Stockman" userId="1be3aaf4-e384-4a2e-9e35-3b5779941be6" providerId="ADAL" clId="{7C282664-3661-4385-B064-4831EF346100}" dt="2023-10-23T14:59:13.616" v="2609" actId="1076"/>
          <ac:spMkLst>
            <pc:docMk/>
            <pc:sldMk cId="1803112665" sldId="345"/>
            <ac:spMk id="14" creationId="{F6B24E99-0AFC-E3CA-C0F2-F380B3028AA0}"/>
          </ac:spMkLst>
        </pc:spChg>
        <pc:picChg chg="add del mod">
          <ac:chgData name="Arne Stockman" userId="1be3aaf4-e384-4a2e-9e35-3b5779941be6" providerId="ADAL" clId="{7C282664-3661-4385-B064-4831EF346100}" dt="2023-10-23T14:58:02.082" v="2595" actId="478"/>
          <ac:picMkLst>
            <pc:docMk/>
            <pc:sldMk cId="1803112665" sldId="345"/>
            <ac:picMk id="4" creationId="{653854FA-26F2-48AF-8106-EB2B9F17456A}"/>
          </ac:picMkLst>
        </pc:picChg>
        <pc:picChg chg="add del mod">
          <ac:chgData name="Arne Stockman" userId="1be3aaf4-e384-4a2e-9e35-3b5779941be6" providerId="ADAL" clId="{7C282664-3661-4385-B064-4831EF346100}" dt="2023-10-21T17:42:41.546" v="685" actId="478"/>
          <ac:picMkLst>
            <pc:docMk/>
            <pc:sldMk cId="1803112665" sldId="345"/>
            <ac:picMk id="6" creationId="{C5B62C94-50E5-91DB-090A-C8442E99B9AD}"/>
          </ac:picMkLst>
        </pc:picChg>
        <pc:picChg chg="add del mod">
          <ac:chgData name="Arne Stockman" userId="1be3aaf4-e384-4a2e-9e35-3b5779941be6" providerId="ADAL" clId="{7C282664-3661-4385-B064-4831EF346100}" dt="2023-10-23T14:58:03.477" v="2596" actId="478"/>
          <ac:picMkLst>
            <pc:docMk/>
            <pc:sldMk cId="1803112665" sldId="345"/>
            <ac:picMk id="9" creationId="{C9F6B47A-FF51-2DA2-D5F4-4D1F40F3A0E5}"/>
          </ac:picMkLst>
        </pc:picChg>
      </pc:sldChg>
      <pc:sldChg chg="modSp mod ord">
        <pc:chgData name="Arne Stockman" userId="1be3aaf4-e384-4a2e-9e35-3b5779941be6" providerId="ADAL" clId="{7C282664-3661-4385-B064-4831EF346100}" dt="2023-10-22T12:59:44.659" v="2421"/>
        <pc:sldMkLst>
          <pc:docMk/>
          <pc:sldMk cId="890811313" sldId="350"/>
        </pc:sldMkLst>
        <pc:spChg chg="mod">
          <ac:chgData name="Arne Stockman" userId="1be3aaf4-e384-4a2e-9e35-3b5779941be6" providerId="ADAL" clId="{7C282664-3661-4385-B064-4831EF346100}" dt="2023-10-22T12:28:28.171" v="1841" actId="20577"/>
          <ac:spMkLst>
            <pc:docMk/>
            <pc:sldMk cId="890811313" sldId="350"/>
            <ac:spMk id="3" creationId="{8D6993DB-58B1-D158-9C90-B988B5CCE921}"/>
          </ac:spMkLst>
        </pc:spChg>
      </pc:sldChg>
      <pc:sldChg chg="del">
        <pc:chgData name="Arne Stockman" userId="1be3aaf4-e384-4a2e-9e35-3b5779941be6" providerId="ADAL" clId="{7C282664-3661-4385-B064-4831EF346100}" dt="2023-10-22T11:48:05.407" v="920" actId="47"/>
        <pc:sldMkLst>
          <pc:docMk/>
          <pc:sldMk cId="3328485450" sldId="351"/>
        </pc:sldMkLst>
      </pc:sldChg>
      <pc:sldChg chg="del">
        <pc:chgData name="Arne Stockman" userId="1be3aaf4-e384-4a2e-9e35-3b5779941be6" providerId="ADAL" clId="{7C282664-3661-4385-B064-4831EF346100}" dt="2023-10-22T11:47:54.083" v="917" actId="47"/>
        <pc:sldMkLst>
          <pc:docMk/>
          <pc:sldMk cId="2073094872" sldId="352"/>
        </pc:sldMkLst>
      </pc:sldChg>
      <pc:sldChg chg="del">
        <pc:chgData name="Arne Stockman" userId="1be3aaf4-e384-4a2e-9e35-3b5779941be6" providerId="ADAL" clId="{7C282664-3661-4385-B064-4831EF346100}" dt="2023-10-22T11:48:09.660" v="921" actId="47"/>
        <pc:sldMkLst>
          <pc:docMk/>
          <pc:sldMk cId="2596246279" sldId="356"/>
        </pc:sldMkLst>
      </pc:sldChg>
      <pc:sldChg chg="del">
        <pc:chgData name="Arne Stockman" userId="1be3aaf4-e384-4a2e-9e35-3b5779941be6" providerId="ADAL" clId="{7C282664-3661-4385-B064-4831EF346100}" dt="2023-10-22T11:47:59.446" v="919" actId="47"/>
        <pc:sldMkLst>
          <pc:docMk/>
          <pc:sldMk cId="1867432719" sldId="357"/>
        </pc:sldMkLst>
      </pc:sldChg>
      <pc:sldChg chg="del">
        <pc:chgData name="Arne Stockman" userId="1be3aaf4-e384-4a2e-9e35-3b5779941be6" providerId="ADAL" clId="{7C282664-3661-4385-B064-4831EF346100}" dt="2023-10-22T11:47:56.261" v="918" actId="47"/>
        <pc:sldMkLst>
          <pc:docMk/>
          <pc:sldMk cId="1688763364" sldId="358"/>
        </pc:sldMkLst>
      </pc:sldChg>
      <pc:sldChg chg="del">
        <pc:chgData name="Arne Stockman" userId="1be3aaf4-e384-4a2e-9e35-3b5779941be6" providerId="ADAL" clId="{7C282664-3661-4385-B064-4831EF346100}" dt="2023-10-22T11:47:52.443" v="916" actId="47"/>
        <pc:sldMkLst>
          <pc:docMk/>
          <pc:sldMk cId="600909316" sldId="359"/>
        </pc:sldMkLst>
      </pc:sldChg>
      <pc:sldChg chg="del">
        <pc:chgData name="Arne Stockman" userId="1be3aaf4-e384-4a2e-9e35-3b5779941be6" providerId="ADAL" clId="{7C282664-3661-4385-B064-4831EF346100}" dt="2023-10-22T11:47:47.388" v="914" actId="47"/>
        <pc:sldMkLst>
          <pc:docMk/>
          <pc:sldMk cId="498670195" sldId="360"/>
        </pc:sldMkLst>
      </pc:sldChg>
      <pc:sldChg chg="del">
        <pc:chgData name="Arne Stockman" userId="1be3aaf4-e384-4a2e-9e35-3b5779941be6" providerId="ADAL" clId="{7C282664-3661-4385-B064-4831EF346100}" dt="2023-10-22T11:47:49.492" v="915" actId="47"/>
        <pc:sldMkLst>
          <pc:docMk/>
          <pc:sldMk cId="1141071376" sldId="361"/>
        </pc:sldMkLst>
      </pc:sldChg>
      <pc:sldChg chg="modSp mod">
        <pc:chgData name="Arne Stockman" userId="1be3aaf4-e384-4a2e-9e35-3b5779941be6" providerId="ADAL" clId="{7C282664-3661-4385-B064-4831EF346100}" dt="2023-10-23T15:05:00.969" v="2712" actId="20577"/>
        <pc:sldMkLst>
          <pc:docMk/>
          <pc:sldMk cId="3095198496" sldId="362"/>
        </pc:sldMkLst>
        <pc:spChg chg="mod">
          <ac:chgData name="Arne Stockman" userId="1be3aaf4-e384-4a2e-9e35-3b5779941be6" providerId="ADAL" clId="{7C282664-3661-4385-B064-4831EF346100}" dt="2023-10-23T15:04:18.676" v="2631" actId="20577"/>
          <ac:spMkLst>
            <pc:docMk/>
            <pc:sldMk cId="3095198496" sldId="362"/>
            <ac:spMk id="2" creationId="{F8611C18-BCFF-E758-43D1-2F8309A12765}"/>
          </ac:spMkLst>
        </pc:spChg>
        <pc:spChg chg="mod">
          <ac:chgData name="Arne Stockman" userId="1be3aaf4-e384-4a2e-9e35-3b5779941be6" providerId="ADAL" clId="{7C282664-3661-4385-B064-4831EF346100}" dt="2023-10-23T15:05:00.969" v="2712" actId="20577"/>
          <ac:spMkLst>
            <pc:docMk/>
            <pc:sldMk cId="3095198496" sldId="362"/>
            <ac:spMk id="5" creationId="{956E4D01-4EA8-B0C3-5A95-26D3A0EAF73B}"/>
          </ac:spMkLst>
        </pc:spChg>
      </pc:sldChg>
      <pc:sldChg chg="addSp delSp modSp add mod">
        <pc:chgData name="Arne Stockman" userId="1be3aaf4-e384-4a2e-9e35-3b5779941be6" providerId="ADAL" clId="{7C282664-3661-4385-B064-4831EF346100}" dt="2023-10-22T11:41:56.149" v="913" actId="20577"/>
        <pc:sldMkLst>
          <pc:docMk/>
          <pc:sldMk cId="3741623910" sldId="363"/>
        </pc:sldMkLst>
        <pc:spChg chg="mod">
          <ac:chgData name="Arne Stockman" userId="1be3aaf4-e384-4a2e-9e35-3b5779941be6" providerId="ADAL" clId="{7C282664-3661-4385-B064-4831EF346100}" dt="2023-10-22T11:41:56.149" v="913" actId="20577"/>
          <ac:spMkLst>
            <pc:docMk/>
            <pc:sldMk cId="3741623910" sldId="363"/>
            <ac:spMk id="7" creationId="{1EA4F006-E870-5DF2-22EA-F1BE72049AC7}"/>
          </ac:spMkLst>
        </pc:spChg>
        <pc:spChg chg="mod">
          <ac:chgData name="Arne Stockman" userId="1be3aaf4-e384-4a2e-9e35-3b5779941be6" providerId="ADAL" clId="{7C282664-3661-4385-B064-4831EF346100}" dt="2023-10-21T17:46:06.985" v="786" actId="20577"/>
          <ac:spMkLst>
            <pc:docMk/>
            <pc:sldMk cId="3741623910" sldId="363"/>
            <ac:spMk id="14" creationId="{F6B24E99-0AFC-E3CA-C0F2-F380B3028AA0}"/>
          </ac:spMkLst>
        </pc:spChg>
        <pc:picChg chg="del">
          <ac:chgData name="Arne Stockman" userId="1be3aaf4-e384-4a2e-9e35-3b5779941be6" providerId="ADAL" clId="{7C282664-3661-4385-B064-4831EF346100}" dt="2023-10-21T17:44:30.635" v="690" actId="478"/>
          <ac:picMkLst>
            <pc:docMk/>
            <pc:sldMk cId="3741623910" sldId="363"/>
            <ac:picMk id="4" creationId="{653854FA-26F2-48AF-8106-EB2B9F17456A}"/>
          </ac:picMkLst>
        </pc:picChg>
        <pc:picChg chg="add mod">
          <ac:chgData name="Arne Stockman" userId="1be3aaf4-e384-4a2e-9e35-3b5779941be6" providerId="ADAL" clId="{7C282664-3661-4385-B064-4831EF346100}" dt="2023-10-21T17:44:34.242" v="691" actId="1076"/>
          <ac:picMkLst>
            <pc:docMk/>
            <pc:sldMk cId="3741623910" sldId="363"/>
            <ac:picMk id="5" creationId="{B9FD30F7-3DA7-D4DB-8B99-9048AA0316D6}"/>
          </ac:picMkLst>
        </pc:picChg>
        <pc:picChg chg="add mod">
          <ac:chgData name="Arne Stockman" userId="1be3aaf4-e384-4a2e-9e35-3b5779941be6" providerId="ADAL" clId="{7C282664-3661-4385-B064-4831EF346100}" dt="2023-10-21T17:50:06.502" v="789" actId="1076"/>
          <ac:picMkLst>
            <pc:docMk/>
            <pc:sldMk cId="3741623910" sldId="363"/>
            <ac:picMk id="8" creationId="{9C7D600E-0E98-F34B-92DA-CEC273A862C0}"/>
          </ac:picMkLst>
        </pc:picChg>
        <pc:picChg chg="del">
          <ac:chgData name="Arne Stockman" userId="1be3aaf4-e384-4a2e-9e35-3b5779941be6" providerId="ADAL" clId="{7C282664-3661-4385-B064-4831EF346100}" dt="2023-10-21T17:49:59.802" v="787" actId="478"/>
          <ac:picMkLst>
            <pc:docMk/>
            <pc:sldMk cId="3741623910" sldId="363"/>
            <ac:picMk id="9" creationId="{C9F6B47A-FF51-2DA2-D5F4-4D1F40F3A0E5}"/>
          </ac:picMkLst>
        </pc:picChg>
      </pc:sldChg>
      <pc:sldChg chg="addSp delSp modSp add mod modAnim">
        <pc:chgData name="Arne Stockman" userId="1be3aaf4-e384-4a2e-9e35-3b5779941be6" providerId="ADAL" clId="{7C282664-3661-4385-B064-4831EF346100}" dt="2023-10-22T12:10:48.676" v="1516" actId="1076"/>
        <pc:sldMkLst>
          <pc:docMk/>
          <pc:sldMk cId="2721141191" sldId="364"/>
        </pc:sldMkLst>
        <pc:spChg chg="mod">
          <ac:chgData name="Arne Stockman" userId="1be3aaf4-e384-4a2e-9e35-3b5779941be6" providerId="ADAL" clId="{7C282664-3661-4385-B064-4831EF346100}" dt="2023-10-22T12:07:01.281" v="1263" actId="1076"/>
          <ac:spMkLst>
            <pc:docMk/>
            <pc:sldMk cId="2721141191" sldId="364"/>
            <ac:spMk id="7" creationId="{1EA4F006-E870-5DF2-22EA-F1BE72049AC7}"/>
          </ac:spMkLst>
        </pc:spChg>
        <pc:spChg chg="add mod">
          <ac:chgData name="Arne Stockman" userId="1be3aaf4-e384-4a2e-9e35-3b5779941be6" providerId="ADAL" clId="{7C282664-3661-4385-B064-4831EF346100}" dt="2023-10-22T12:10:19.882" v="1515" actId="20577"/>
          <ac:spMkLst>
            <pc:docMk/>
            <pc:sldMk cId="2721141191" sldId="364"/>
            <ac:spMk id="10" creationId="{B0D8203C-5F4A-A605-BCC8-436B9D873872}"/>
          </ac:spMkLst>
        </pc:spChg>
        <pc:spChg chg="mod">
          <ac:chgData name="Arne Stockman" userId="1be3aaf4-e384-4a2e-9e35-3b5779941be6" providerId="ADAL" clId="{7C282664-3661-4385-B064-4831EF346100}" dt="2023-10-22T12:02:06.939" v="1218" actId="20577"/>
          <ac:spMkLst>
            <pc:docMk/>
            <pc:sldMk cId="2721141191" sldId="364"/>
            <ac:spMk id="14" creationId="{F6B24E99-0AFC-E3CA-C0F2-F380B3028AA0}"/>
          </ac:spMkLst>
        </pc:spChg>
        <pc:spChg chg="del">
          <ac:chgData name="Arne Stockman" userId="1be3aaf4-e384-4a2e-9e35-3b5779941be6" providerId="ADAL" clId="{7C282664-3661-4385-B064-4831EF346100}" dt="2023-10-22T12:06:02.623" v="1222" actId="478"/>
          <ac:spMkLst>
            <pc:docMk/>
            <pc:sldMk cId="2721141191" sldId="364"/>
            <ac:spMk id="21" creationId="{2FA2BE8F-C6E0-B6B8-11DA-EE4933F5FBFC}"/>
          </ac:spMkLst>
        </pc:spChg>
        <pc:picChg chg="add mod">
          <ac:chgData name="Arne Stockman" userId="1be3aaf4-e384-4a2e-9e35-3b5779941be6" providerId="ADAL" clId="{7C282664-3661-4385-B064-4831EF346100}" dt="2023-10-22T11:58:33.392" v="925" actId="1076"/>
          <ac:picMkLst>
            <pc:docMk/>
            <pc:sldMk cId="2721141191" sldId="364"/>
            <ac:picMk id="4" creationId="{9609FED7-E627-62A7-1AD3-458F609892D4}"/>
          </ac:picMkLst>
        </pc:picChg>
        <pc:picChg chg="del">
          <ac:chgData name="Arne Stockman" userId="1be3aaf4-e384-4a2e-9e35-3b5779941be6" providerId="ADAL" clId="{7C282664-3661-4385-B064-4831EF346100}" dt="2023-10-22T11:58:23.455" v="923" actId="478"/>
          <ac:picMkLst>
            <pc:docMk/>
            <pc:sldMk cId="2721141191" sldId="364"/>
            <ac:picMk id="5" creationId="{B9FD30F7-3DA7-D4DB-8B99-9048AA0316D6}"/>
          </ac:picMkLst>
        </pc:picChg>
        <pc:picChg chg="del mod">
          <ac:chgData name="Arne Stockman" userId="1be3aaf4-e384-4a2e-9e35-3b5779941be6" providerId="ADAL" clId="{7C282664-3661-4385-B064-4831EF346100}" dt="2023-10-22T12:03:49.726" v="1221" actId="478"/>
          <ac:picMkLst>
            <pc:docMk/>
            <pc:sldMk cId="2721141191" sldId="364"/>
            <ac:picMk id="8" creationId="{9C7D600E-0E98-F34B-92DA-CEC273A862C0}"/>
          </ac:picMkLst>
        </pc:picChg>
        <pc:picChg chg="add mod">
          <ac:chgData name="Arne Stockman" userId="1be3aaf4-e384-4a2e-9e35-3b5779941be6" providerId="ADAL" clId="{7C282664-3661-4385-B064-4831EF346100}" dt="2023-10-22T12:10:48.676" v="1516" actId="1076"/>
          <ac:picMkLst>
            <pc:docMk/>
            <pc:sldMk cId="2721141191" sldId="364"/>
            <ac:picMk id="9" creationId="{B1E54A77-E572-7A5B-AE0F-7C3913DFE739}"/>
          </ac:picMkLst>
        </pc:picChg>
      </pc:sldChg>
      <pc:sldChg chg="new del">
        <pc:chgData name="Arne Stockman" userId="1be3aaf4-e384-4a2e-9e35-3b5779941be6" providerId="ADAL" clId="{7C282664-3661-4385-B064-4831EF346100}" dt="2023-10-23T15:04:00.697" v="2614" actId="47"/>
        <pc:sldMkLst>
          <pc:docMk/>
          <pc:sldMk cId="4136319038" sldId="365"/>
        </pc:sldMkLst>
      </pc:sldChg>
      <pc:sldChg chg="addSp delSp modSp add mod delAnim">
        <pc:chgData name="Arne Stockman" userId="1be3aaf4-e384-4a2e-9e35-3b5779941be6" providerId="ADAL" clId="{7C282664-3661-4385-B064-4831EF346100}" dt="2023-10-22T12:25:35.043" v="1835" actId="1076"/>
        <pc:sldMkLst>
          <pc:docMk/>
          <pc:sldMk cId="461434972" sldId="366"/>
        </pc:sldMkLst>
        <pc:spChg chg="mod">
          <ac:chgData name="Arne Stockman" userId="1be3aaf4-e384-4a2e-9e35-3b5779941be6" providerId="ADAL" clId="{7C282664-3661-4385-B064-4831EF346100}" dt="2023-10-22T12:25:35.043" v="1835" actId="1076"/>
          <ac:spMkLst>
            <pc:docMk/>
            <pc:sldMk cId="461434972" sldId="366"/>
            <ac:spMk id="7" creationId="{1EA4F006-E870-5DF2-22EA-F1BE72049AC7}"/>
          </ac:spMkLst>
        </pc:spChg>
        <pc:spChg chg="del mod">
          <ac:chgData name="Arne Stockman" userId="1be3aaf4-e384-4a2e-9e35-3b5779941be6" providerId="ADAL" clId="{7C282664-3661-4385-B064-4831EF346100}" dt="2023-10-22T12:24:21.030" v="1771" actId="478"/>
          <ac:spMkLst>
            <pc:docMk/>
            <pc:sldMk cId="461434972" sldId="366"/>
            <ac:spMk id="10" creationId="{B0D8203C-5F4A-A605-BCC8-436B9D873872}"/>
          </ac:spMkLst>
        </pc:spChg>
        <pc:spChg chg="mod">
          <ac:chgData name="Arne Stockman" userId="1be3aaf4-e384-4a2e-9e35-3b5779941be6" providerId="ADAL" clId="{7C282664-3661-4385-B064-4831EF346100}" dt="2023-10-22T12:20:48.042" v="1766" actId="20577"/>
          <ac:spMkLst>
            <pc:docMk/>
            <pc:sldMk cId="461434972" sldId="366"/>
            <ac:spMk id="14" creationId="{F6B24E99-0AFC-E3CA-C0F2-F380B3028AA0}"/>
          </ac:spMkLst>
        </pc:spChg>
        <pc:picChg chg="del">
          <ac:chgData name="Arne Stockman" userId="1be3aaf4-e384-4a2e-9e35-3b5779941be6" providerId="ADAL" clId="{7C282664-3661-4385-B064-4831EF346100}" dt="2023-10-22T12:16:57.916" v="1520" actId="478"/>
          <ac:picMkLst>
            <pc:docMk/>
            <pc:sldMk cId="461434972" sldId="366"/>
            <ac:picMk id="4" creationId="{9609FED7-E627-62A7-1AD3-458F609892D4}"/>
          </ac:picMkLst>
        </pc:picChg>
        <pc:picChg chg="add del mod">
          <ac:chgData name="Arne Stockman" userId="1be3aaf4-e384-4a2e-9e35-3b5779941be6" providerId="ADAL" clId="{7C282664-3661-4385-B064-4831EF346100}" dt="2023-10-22T12:17:14.802" v="1522" actId="478"/>
          <ac:picMkLst>
            <pc:docMk/>
            <pc:sldMk cId="461434972" sldId="366"/>
            <ac:picMk id="5" creationId="{41492E5D-33D5-24AA-53B9-BB7F9D790282}"/>
          </ac:picMkLst>
        </pc:picChg>
        <pc:picChg chg="add mod">
          <ac:chgData name="Arne Stockman" userId="1be3aaf4-e384-4a2e-9e35-3b5779941be6" providerId="ADAL" clId="{7C282664-3661-4385-B064-4831EF346100}" dt="2023-10-22T12:17:37.064" v="1524" actId="1076"/>
          <ac:picMkLst>
            <pc:docMk/>
            <pc:sldMk cId="461434972" sldId="366"/>
            <ac:picMk id="8" creationId="{72CE9A57-3FC5-BDBE-E9F0-CAA5ADB8624D}"/>
          </ac:picMkLst>
        </pc:picChg>
        <pc:picChg chg="del">
          <ac:chgData name="Arne Stockman" userId="1be3aaf4-e384-4a2e-9e35-3b5779941be6" providerId="ADAL" clId="{7C282664-3661-4385-B064-4831EF346100}" dt="2023-10-22T12:24:06.580" v="1767" actId="478"/>
          <ac:picMkLst>
            <pc:docMk/>
            <pc:sldMk cId="461434972" sldId="366"/>
            <ac:picMk id="9" creationId="{B1E54A77-E572-7A5B-AE0F-7C3913DFE739}"/>
          </ac:picMkLst>
        </pc:picChg>
        <pc:picChg chg="add mod">
          <ac:chgData name="Arne Stockman" userId="1be3aaf4-e384-4a2e-9e35-3b5779941be6" providerId="ADAL" clId="{7C282664-3661-4385-B064-4831EF346100}" dt="2023-10-22T12:24:11.540" v="1769" actId="1076"/>
          <ac:picMkLst>
            <pc:docMk/>
            <pc:sldMk cId="461434972" sldId="366"/>
            <ac:picMk id="12" creationId="{C53BD79A-05A5-9775-5544-DB095D510012}"/>
          </ac:picMkLst>
        </pc:picChg>
      </pc:sldChg>
      <pc:sldChg chg="addSp modSp add mod">
        <pc:chgData name="Arne Stockman" userId="1be3aaf4-e384-4a2e-9e35-3b5779941be6" providerId="ADAL" clId="{7C282664-3661-4385-B064-4831EF346100}" dt="2023-10-23T15:02:13.131" v="2613" actId="20577"/>
        <pc:sldMkLst>
          <pc:docMk/>
          <pc:sldMk cId="2043597598" sldId="367"/>
        </pc:sldMkLst>
        <pc:spChg chg="mod">
          <ac:chgData name="Arne Stockman" userId="1be3aaf4-e384-4a2e-9e35-3b5779941be6" providerId="ADAL" clId="{7C282664-3661-4385-B064-4831EF346100}" dt="2023-10-22T12:40:09.648" v="2168" actId="1076"/>
          <ac:spMkLst>
            <pc:docMk/>
            <pc:sldMk cId="2043597598" sldId="367"/>
            <ac:spMk id="2" creationId="{F8611C18-BCFF-E758-43D1-2F8309A12765}"/>
          </ac:spMkLst>
        </pc:spChg>
        <pc:spChg chg="mod">
          <ac:chgData name="Arne Stockman" userId="1be3aaf4-e384-4a2e-9e35-3b5779941be6" providerId="ADAL" clId="{7C282664-3661-4385-B064-4831EF346100}" dt="2023-10-22T12:34:26.496" v="2026" actId="14100"/>
          <ac:spMkLst>
            <pc:docMk/>
            <pc:sldMk cId="2043597598" sldId="367"/>
            <ac:spMk id="3" creationId="{8D6993DB-58B1-D158-9C90-B988B5CCE921}"/>
          </ac:spMkLst>
        </pc:spChg>
        <pc:spChg chg="add mod">
          <ac:chgData name="Arne Stockman" userId="1be3aaf4-e384-4a2e-9e35-3b5779941be6" providerId="ADAL" clId="{7C282664-3661-4385-B064-4831EF346100}" dt="2023-10-22T12:36:22.634" v="2165" actId="20577"/>
          <ac:spMkLst>
            <pc:docMk/>
            <pc:sldMk cId="2043597598" sldId="367"/>
            <ac:spMk id="4" creationId="{7840BDC0-AC15-3FA1-69E7-B9319C55CE92}"/>
          </ac:spMkLst>
        </pc:spChg>
        <pc:spChg chg="add mod">
          <ac:chgData name="Arne Stockman" userId="1be3aaf4-e384-4a2e-9e35-3b5779941be6" providerId="ADAL" clId="{7C282664-3661-4385-B064-4831EF346100}" dt="2023-10-23T15:02:13.131" v="2613" actId="20577"/>
          <ac:spMkLst>
            <pc:docMk/>
            <pc:sldMk cId="2043597598" sldId="367"/>
            <ac:spMk id="5" creationId="{E1AF2238-9F0B-3848-C470-5AE793D4AD11}"/>
          </ac:spMkLst>
        </pc:spChg>
      </pc:sldChg>
      <pc:sldChg chg="addSp delSp modSp add mod modAnim">
        <pc:chgData name="Arne Stockman" userId="1be3aaf4-e384-4a2e-9e35-3b5779941be6" providerId="ADAL" clId="{7C282664-3661-4385-B064-4831EF346100}" dt="2023-10-22T14:25:04.447" v="2489"/>
        <pc:sldMkLst>
          <pc:docMk/>
          <pc:sldMk cId="1676035047" sldId="368"/>
        </pc:sldMkLst>
        <pc:spChg chg="mod">
          <ac:chgData name="Arne Stockman" userId="1be3aaf4-e384-4a2e-9e35-3b5779941be6" providerId="ADAL" clId="{7C282664-3661-4385-B064-4831EF346100}" dt="2023-10-22T14:24:26.453" v="2476" actId="20577"/>
          <ac:spMkLst>
            <pc:docMk/>
            <pc:sldMk cId="1676035047" sldId="368"/>
            <ac:spMk id="11" creationId="{B9738B36-67ED-4725-782D-62194FA0E460}"/>
          </ac:spMkLst>
        </pc:spChg>
        <pc:spChg chg="mod">
          <ac:chgData name="Arne Stockman" userId="1be3aaf4-e384-4a2e-9e35-3b5779941be6" providerId="ADAL" clId="{7C282664-3661-4385-B064-4831EF346100}" dt="2023-10-22T14:24:43.792" v="2487" actId="14100"/>
          <ac:spMkLst>
            <pc:docMk/>
            <pc:sldMk cId="1676035047" sldId="368"/>
            <ac:spMk id="12" creationId="{6EF8E425-9F7E-5BDA-9208-25405204F1A2}"/>
          </ac:spMkLst>
        </pc:spChg>
        <pc:spChg chg="mod">
          <ac:chgData name="Arne Stockman" userId="1be3aaf4-e384-4a2e-9e35-3b5779941be6" providerId="ADAL" clId="{7C282664-3661-4385-B064-4831EF346100}" dt="2023-10-22T14:24:09.611" v="2467" actId="20577"/>
          <ac:spMkLst>
            <pc:docMk/>
            <pc:sldMk cId="1676035047" sldId="368"/>
            <ac:spMk id="16" creationId="{55C21EA3-F1A6-8605-1D5C-21EBE0BBC246}"/>
          </ac:spMkLst>
        </pc:spChg>
        <pc:picChg chg="add mod">
          <ac:chgData name="Arne Stockman" userId="1be3aaf4-e384-4a2e-9e35-3b5779941be6" providerId="ADAL" clId="{7C282664-3661-4385-B064-4831EF346100}" dt="2023-10-22T14:24:00.939" v="2459" actId="1076"/>
          <ac:picMkLst>
            <pc:docMk/>
            <pc:sldMk cId="1676035047" sldId="368"/>
            <ac:picMk id="3" creationId="{6845CE88-8B22-BF1D-4E23-2BDE16B3773C}"/>
          </ac:picMkLst>
        </pc:picChg>
        <pc:picChg chg="del">
          <ac:chgData name="Arne Stockman" userId="1be3aaf4-e384-4a2e-9e35-3b5779941be6" providerId="ADAL" clId="{7C282664-3661-4385-B064-4831EF346100}" dt="2023-10-22T14:23:58.579" v="2458" actId="478"/>
          <ac:picMkLst>
            <pc:docMk/>
            <pc:sldMk cId="1676035047" sldId="368"/>
            <ac:picMk id="18" creationId="{03F3F5E4-3EEF-DB80-FDC8-BFA5C77BCB7F}"/>
          </ac:picMkLst>
        </pc:picChg>
      </pc:sldChg>
      <pc:sldChg chg="addSp delSp modSp add mod modAnim">
        <pc:chgData name="Arne Stockman" userId="1be3aaf4-e384-4a2e-9e35-3b5779941be6" providerId="ADAL" clId="{7C282664-3661-4385-B064-4831EF346100}" dt="2023-11-11T15:53:43.906" v="2715" actId="1076"/>
        <pc:sldMkLst>
          <pc:docMk/>
          <pc:sldMk cId="3782831906" sldId="369"/>
        </pc:sldMkLst>
        <pc:spChg chg="mod">
          <ac:chgData name="Arne Stockman" userId="1be3aaf4-e384-4a2e-9e35-3b5779941be6" providerId="ADAL" clId="{7C282664-3661-4385-B064-4831EF346100}" dt="2023-10-22T15:08:29.944" v="2560" actId="20577"/>
          <ac:spMkLst>
            <pc:docMk/>
            <pc:sldMk cId="3782831906" sldId="369"/>
            <ac:spMk id="8" creationId="{52342F8A-6A4C-21BE-A836-F4EDA1752ED6}"/>
          </ac:spMkLst>
        </pc:spChg>
        <pc:spChg chg="mod">
          <ac:chgData name="Arne Stockman" userId="1be3aaf4-e384-4a2e-9e35-3b5779941be6" providerId="ADAL" clId="{7C282664-3661-4385-B064-4831EF346100}" dt="2023-10-22T15:06:59.481" v="2501" actId="20577"/>
          <ac:spMkLst>
            <pc:docMk/>
            <pc:sldMk cId="3782831906" sldId="369"/>
            <ac:spMk id="9" creationId="{CC962B4C-262C-DC62-1DFB-604A2F5723B2}"/>
          </ac:spMkLst>
        </pc:spChg>
        <pc:spChg chg="mod">
          <ac:chgData name="Arne Stockman" userId="1be3aaf4-e384-4a2e-9e35-3b5779941be6" providerId="ADAL" clId="{7C282664-3661-4385-B064-4831EF346100}" dt="2023-10-22T15:07:19.063" v="2505" actId="20577"/>
          <ac:spMkLst>
            <pc:docMk/>
            <pc:sldMk cId="3782831906" sldId="369"/>
            <ac:spMk id="10" creationId="{D94A8971-4BA2-152E-9848-52183BE74430}"/>
          </ac:spMkLst>
        </pc:spChg>
        <pc:spChg chg="mod">
          <ac:chgData name="Arne Stockman" userId="1be3aaf4-e384-4a2e-9e35-3b5779941be6" providerId="ADAL" clId="{7C282664-3661-4385-B064-4831EF346100}" dt="2023-10-22T15:07:35.826" v="2515" actId="14100"/>
          <ac:spMkLst>
            <pc:docMk/>
            <pc:sldMk cId="3782831906" sldId="369"/>
            <ac:spMk id="13" creationId="{AA657DDA-2705-5FAB-D8BE-729033E71D4C}"/>
          </ac:spMkLst>
        </pc:spChg>
        <pc:spChg chg="mod">
          <ac:chgData name="Arne Stockman" userId="1be3aaf4-e384-4a2e-9e35-3b5779941be6" providerId="ADAL" clId="{7C282664-3661-4385-B064-4831EF346100}" dt="2023-10-22T15:07:44.179" v="2524" actId="20577"/>
          <ac:spMkLst>
            <pc:docMk/>
            <pc:sldMk cId="3782831906" sldId="369"/>
            <ac:spMk id="14" creationId="{60DD0FDF-A66E-CE68-E891-783781A2C1D8}"/>
          </ac:spMkLst>
        </pc:spChg>
        <pc:spChg chg="mod">
          <ac:chgData name="Arne Stockman" userId="1be3aaf4-e384-4a2e-9e35-3b5779941be6" providerId="ADAL" clId="{7C282664-3661-4385-B064-4831EF346100}" dt="2023-10-22T15:08:01.221" v="2535" actId="14100"/>
          <ac:spMkLst>
            <pc:docMk/>
            <pc:sldMk cId="3782831906" sldId="369"/>
            <ac:spMk id="15" creationId="{85A602E5-7D8F-200C-AFB1-CE59D32FD83C}"/>
          </ac:spMkLst>
        </pc:spChg>
        <pc:spChg chg="mod">
          <ac:chgData name="Arne Stockman" userId="1be3aaf4-e384-4a2e-9e35-3b5779941be6" providerId="ADAL" clId="{7C282664-3661-4385-B064-4831EF346100}" dt="2023-10-22T15:08:08.798" v="2543" actId="20577"/>
          <ac:spMkLst>
            <pc:docMk/>
            <pc:sldMk cId="3782831906" sldId="369"/>
            <ac:spMk id="16" creationId="{55C21EA3-F1A6-8605-1D5C-21EBE0BBC246}"/>
          </ac:spMkLst>
        </pc:spChg>
        <pc:spChg chg="mod">
          <ac:chgData name="Arne Stockman" userId="1be3aaf4-e384-4a2e-9e35-3b5779941be6" providerId="ADAL" clId="{7C282664-3661-4385-B064-4831EF346100}" dt="2023-10-22T15:08:18.131" v="2551" actId="20577"/>
          <ac:spMkLst>
            <pc:docMk/>
            <pc:sldMk cId="3782831906" sldId="369"/>
            <ac:spMk id="17" creationId="{112414EF-C769-3697-3AB9-4D50C448C9F9}"/>
          </ac:spMkLst>
        </pc:spChg>
        <pc:picChg chg="del">
          <ac:chgData name="Arne Stockman" userId="1be3aaf4-e384-4a2e-9e35-3b5779941be6" providerId="ADAL" clId="{7C282664-3661-4385-B064-4831EF346100}" dt="2023-10-22T15:06:46.485" v="2492" actId="478"/>
          <ac:picMkLst>
            <pc:docMk/>
            <pc:sldMk cId="3782831906" sldId="369"/>
            <ac:picMk id="3" creationId="{6845CE88-8B22-BF1D-4E23-2BDE16B3773C}"/>
          </ac:picMkLst>
        </pc:picChg>
        <pc:picChg chg="add mod">
          <ac:chgData name="Arne Stockman" userId="1be3aaf4-e384-4a2e-9e35-3b5779941be6" providerId="ADAL" clId="{7C282664-3661-4385-B064-4831EF346100}" dt="2023-11-11T15:53:43.906" v="2715" actId="1076"/>
          <ac:picMkLst>
            <pc:docMk/>
            <pc:sldMk cId="3782831906" sldId="369"/>
            <ac:picMk id="3" creationId="{BE9D0D39-0B62-BF00-A8BA-6121F2767D11}"/>
          </ac:picMkLst>
        </pc:picChg>
        <pc:picChg chg="add del mod">
          <ac:chgData name="Arne Stockman" userId="1be3aaf4-e384-4a2e-9e35-3b5779941be6" providerId="ADAL" clId="{7C282664-3661-4385-B064-4831EF346100}" dt="2023-11-11T15:53:34.058" v="2713" actId="478"/>
          <ac:picMkLst>
            <pc:docMk/>
            <pc:sldMk cId="3782831906" sldId="369"/>
            <ac:picMk id="4" creationId="{7BD94EEE-BD15-6A65-92D6-47A2F0DC3626}"/>
          </ac:picMkLst>
        </pc:picChg>
      </pc:sldChg>
      <pc:sldChg chg="add">
        <pc:chgData name="Arne Stockman" userId="1be3aaf4-e384-4a2e-9e35-3b5779941be6" providerId="ADAL" clId="{7C282664-3661-4385-B064-4831EF346100}" dt="2023-10-23T14:55:42.996" v="2572" actId="2890"/>
        <pc:sldMkLst>
          <pc:docMk/>
          <pc:sldMk cId="902650711" sldId="370"/>
        </pc:sldMkLst>
      </pc:sldChg>
    </pc:docChg>
  </pc:docChgLst>
  <pc:docChgLst>
    <pc:chgData name="Arne Stockman" userId="1be3aaf4-e384-4a2e-9e35-3b5779941be6" providerId="ADAL" clId="{E26593DA-1801-4A67-9104-4A914CDB7FDE}"/>
    <pc:docChg chg="undo custSel addSld delSld modSld sldOrd modSection">
      <pc:chgData name="Arne Stockman" userId="1be3aaf4-e384-4a2e-9e35-3b5779941be6" providerId="ADAL" clId="{E26593DA-1801-4A67-9104-4A914CDB7FDE}" dt="2023-09-04T10:52:25.557" v="5712" actId="20577"/>
      <pc:docMkLst>
        <pc:docMk/>
      </pc:docMkLst>
      <pc:sldChg chg="modSp mod">
        <pc:chgData name="Arne Stockman" userId="1be3aaf4-e384-4a2e-9e35-3b5779941be6" providerId="ADAL" clId="{E26593DA-1801-4A67-9104-4A914CDB7FDE}" dt="2023-09-02T11:49:11.121" v="115" actId="20577"/>
        <pc:sldMkLst>
          <pc:docMk/>
          <pc:sldMk cId="3356081429" sldId="256"/>
        </pc:sldMkLst>
        <pc:spChg chg="mod">
          <ac:chgData name="Arne Stockman" userId="1be3aaf4-e384-4a2e-9e35-3b5779941be6" providerId="ADAL" clId="{E26593DA-1801-4A67-9104-4A914CDB7FDE}" dt="2023-09-02T11:48:16.429" v="34" actId="20577"/>
          <ac:spMkLst>
            <pc:docMk/>
            <pc:sldMk cId="3356081429" sldId="256"/>
            <ac:spMk id="2" creationId="{B00AAAFE-973A-B210-782E-8A6AA684CE87}"/>
          </ac:spMkLst>
        </pc:spChg>
        <pc:spChg chg="mod">
          <ac:chgData name="Arne Stockman" userId="1be3aaf4-e384-4a2e-9e35-3b5779941be6" providerId="ADAL" clId="{E26593DA-1801-4A67-9104-4A914CDB7FDE}" dt="2023-09-02T11:49:11.121" v="115" actId="20577"/>
          <ac:spMkLst>
            <pc:docMk/>
            <pc:sldMk cId="3356081429" sldId="256"/>
            <ac:spMk id="3" creationId="{7C6A2D78-8E77-E2B9-675D-2743CEB7D5C2}"/>
          </ac:spMkLst>
        </pc:spChg>
      </pc:sldChg>
      <pc:sldChg chg="addSp delSp modSp mod delAnim">
        <pc:chgData name="Arne Stockman" userId="1be3aaf4-e384-4a2e-9e35-3b5779941be6" providerId="ADAL" clId="{E26593DA-1801-4A67-9104-4A914CDB7FDE}" dt="2023-09-04T08:52:18.662" v="4222" actId="20577"/>
        <pc:sldMkLst>
          <pc:docMk/>
          <pc:sldMk cId="3334363413" sldId="265"/>
        </pc:sldMkLst>
        <pc:spChg chg="del">
          <ac:chgData name="Arne Stockman" userId="1be3aaf4-e384-4a2e-9e35-3b5779941be6" providerId="ADAL" clId="{E26593DA-1801-4A67-9104-4A914CDB7FDE}" dt="2023-09-02T14:09:02.579" v="3173" actId="478"/>
          <ac:spMkLst>
            <pc:docMk/>
            <pc:sldMk cId="3334363413" sldId="265"/>
            <ac:spMk id="2" creationId="{82B69BE2-095D-6DFA-044E-BC566175BC50}"/>
          </ac:spMkLst>
        </pc:spChg>
        <pc:spChg chg="del mod">
          <ac:chgData name="Arne Stockman" userId="1be3aaf4-e384-4a2e-9e35-3b5779941be6" providerId="ADAL" clId="{E26593DA-1801-4A67-9104-4A914CDB7FDE}" dt="2023-09-02T14:08:59.669" v="3172" actId="478"/>
          <ac:spMkLst>
            <pc:docMk/>
            <pc:sldMk cId="3334363413" sldId="265"/>
            <ac:spMk id="3" creationId="{806C57C5-B650-A74B-0B79-9269E363AA4A}"/>
          </ac:spMkLst>
        </pc:spChg>
        <pc:spChg chg="del mod">
          <ac:chgData name="Arne Stockman" userId="1be3aaf4-e384-4a2e-9e35-3b5779941be6" providerId="ADAL" clId="{E26593DA-1801-4A67-9104-4A914CDB7FDE}" dt="2023-09-02T14:08:54.857" v="3170" actId="478"/>
          <ac:spMkLst>
            <pc:docMk/>
            <pc:sldMk cId="3334363413" sldId="265"/>
            <ac:spMk id="4" creationId="{3EB2491F-48EC-4A11-A729-443FB37B05FE}"/>
          </ac:spMkLst>
        </pc:spChg>
        <pc:spChg chg="add mod">
          <ac:chgData name="Arne Stockman" userId="1be3aaf4-e384-4a2e-9e35-3b5779941be6" providerId="ADAL" clId="{E26593DA-1801-4A67-9104-4A914CDB7FDE}" dt="2023-09-02T14:10:37.715" v="3194" actId="20577"/>
          <ac:spMkLst>
            <pc:docMk/>
            <pc:sldMk cId="3334363413" sldId="265"/>
            <ac:spMk id="5" creationId="{2F02921D-3A7D-0C68-2E30-A429CCDBE31E}"/>
          </ac:spMkLst>
        </pc:spChg>
        <pc:spChg chg="add del mod">
          <ac:chgData name="Arne Stockman" userId="1be3aaf4-e384-4a2e-9e35-3b5779941be6" providerId="ADAL" clId="{E26593DA-1801-4A67-9104-4A914CDB7FDE}" dt="2023-09-02T14:10:52.679" v="3196"/>
          <ac:spMkLst>
            <pc:docMk/>
            <pc:sldMk cId="3334363413" sldId="265"/>
            <ac:spMk id="6" creationId="{EC5C2400-8F71-51E1-C2AA-2BE79C311FAE}"/>
          </ac:spMkLst>
        </pc:spChg>
        <pc:spChg chg="add mod">
          <ac:chgData name="Arne Stockman" userId="1be3aaf4-e384-4a2e-9e35-3b5779941be6" providerId="ADAL" clId="{E26593DA-1801-4A67-9104-4A914CDB7FDE}" dt="2023-09-04T08:52:18.662" v="4222" actId="20577"/>
          <ac:spMkLst>
            <pc:docMk/>
            <pc:sldMk cId="3334363413" sldId="265"/>
            <ac:spMk id="7" creationId="{109A0B16-01A7-199D-BE23-B5EDE9D8A89B}"/>
          </ac:spMkLst>
        </pc:spChg>
      </pc:sldChg>
      <pc:sldChg chg="del">
        <pc:chgData name="Arne Stockman" userId="1be3aaf4-e384-4a2e-9e35-3b5779941be6" providerId="ADAL" clId="{E26593DA-1801-4A67-9104-4A914CDB7FDE}" dt="2023-09-04T09:23:04.510" v="5380" actId="47"/>
        <pc:sldMkLst>
          <pc:docMk/>
          <pc:sldMk cId="448178685" sldId="290"/>
        </pc:sldMkLst>
      </pc:sldChg>
      <pc:sldChg chg="modSp mod">
        <pc:chgData name="Arne Stockman" userId="1be3aaf4-e384-4a2e-9e35-3b5779941be6" providerId="ADAL" clId="{E26593DA-1801-4A67-9104-4A914CDB7FDE}" dt="2023-09-04T08:49:16.692" v="4196" actId="20577"/>
        <pc:sldMkLst>
          <pc:docMk/>
          <pc:sldMk cId="2646835127" sldId="306"/>
        </pc:sldMkLst>
        <pc:spChg chg="mod">
          <ac:chgData name="Arne Stockman" userId="1be3aaf4-e384-4a2e-9e35-3b5779941be6" providerId="ADAL" clId="{E26593DA-1801-4A67-9104-4A914CDB7FDE}" dt="2023-09-02T11:50:32.985" v="128" actId="20577"/>
          <ac:spMkLst>
            <pc:docMk/>
            <pc:sldMk cId="2646835127" sldId="306"/>
            <ac:spMk id="2" creationId="{352F332E-CE59-CBB3-9132-C669B3899CC1}"/>
          </ac:spMkLst>
        </pc:spChg>
        <pc:spChg chg="mod">
          <ac:chgData name="Arne Stockman" userId="1be3aaf4-e384-4a2e-9e35-3b5779941be6" providerId="ADAL" clId="{E26593DA-1801-4A67-9104-4A914CDB7FDE}" dt="2023-09-04T08:49:16.692" v="4196" actId="20577"/>
          <ac:spMkLst>
            <pc:docMk/>
            <pc:sldMk cId="2646835127" sldId="306"/>
            <ac:spMk id="3" creationId="{285D5BAC-A79E-13BC-205F-9DA7A4919842}"/>
          </ac:spMkLst>
        </pc:spChg>
      </pc:sldChg>
      <pc:sldChg chg="modSp mod">
        <pc:chgData name="Arne Stockman" userId="1be3aaf4-e384-4a2e-9e35-3b5779941be6" providerId="ADAL" clId="{E26593DA-1801-4A67-9104-4A914CDB7FDE}" dt="2023-09-02T12:21:28.468" v="1425" actId="20577"/>
        <pc:sldMkLst>
          <pc:docMk/>
          <pc:sldMk cId="383028095" sldId="317"/>
        </pc:sldMkLst>
        <pc:spChg chg="mod">
          <ac:chgData name="Arne Stockman" userId="1be3aaf4-e384-4a2e-9e35-3b5779941be6" providerId="ADAL" clId="{E26593DA-1801-4A67-9104-4A914CDB7FDE}" dt="2023-09-02T12:10:50.990" v="740" actId="20577"/>
          <ac:spMkLst>
            <pc:docMk/>
            <pc:sldMk cId="383028095" sldId="317"/>
            <ac:spMk id="2" creationId="{F8611C18-BCFF-E758-43D1-2F8309A12765}"/>
          </ac:spMkLst>
        </pc:spChg>
        <pc:spChg chg="mod">
          <ac:chgData name="Arne Stockman" userId="1be3aaf4-e384-4a2e-9e35-3b5779941be6" providerId="ADAL" clId="{E26593DA-1801-4A67-9104-4A914CDB7FDE}" dt="2023-09-02T12:21:28.468" v="1425" actId="20577"/>
          <ac:spMkLst>
            <pc:docMk/>
            <pc:sldMk cId="383028095" sldId="317"/>
            <ac:spMk id="3" creationId="{8D6993DB-58B1-D158-9C90-B988B5CCE921}"/>
          </ac:spMkLst>
        </pc:spChg>
      </pc:sldChg>
      <pc:sldChg chg="addSp delSp modSp mod ord">
        <pc:chgData name="Arne Stockman" userId="1be3aaf4-e384-4a2e-9e35-3b5779941be6" providerId="ADAL" clId="{E26593DA-1801-4A67-9104-4A914CDB7FDE}" dt="2023-09-02T14:05:18.477" v="3168" actId="20577"/>
        <pc:sldMkLst>
          <pc:docMk/>
          <pc:sldMk cId="2147181590" sldId="325"/>
        </pc:sldMkLst>
        <pc:spChg chg="del mod">
          <ac:chgData name="Arne Stockman" userId="1be3aaf4-e384-4a2e-9e35-3b5779941be6" providerId="ADAL" clId="{E26593DA-1801-4A67-9104-4A914CDB7FDE}" dt="2023-09-02T14:03:10.657" v="3087" actId="478"/>
          <ac:spMkLst>
            <pc:docMk/>
            <pc:sldMk cId="2147181590" sldId="325"/>
            <ac:spMk id="2" creationId="{D6735647-410A-4E97-0554-FF4F2FBFD9A3}"/>
          </ac:spMkLst>
        </pc:spChg>
        <pc:spChg chg="del mod">
          <ac:chgData name="Arne Stockman" userId="1be3aaf4-e384-4a2e-9e35-3b5779941be6" providerId="ADAL" clId="{E26593DA-1801-4A67-9104-4A914CDB7FDE}" dt="2023-09-02T14:03:07.592" v="3086" actId="478"/>
          <ac:spMkLst>
            <pc:docMk/>
            <pc:sldMk cId="2147181590" sldId="325"/>
            <ac:spMk id="3" creationId="{16D9A302-FA2C-8114-3247-45AA3836B36B}"/>
          </ac:spMkLst>
        </pc:spChg>
        <pc:spChg chg="add del mod">
          <ac:chgData name="Arne Stockman" userId="1be3aaf4-e384-4a2e-9e35-3b5779941be6" providerId="ADAL" clId="{E26593DA-1801-4A67-9104-4A914CDB7FDE}" dt="2023-09-02T14:03:17.929" v="3088" actId="22"/>
          <ac:spMkLst>
            <pc:docMk/>
            <pc:sldMk cId="2147181590" sldId="325"/>
            <ac:spMk id="5" creationId="{2F3684B5-04A8-2A75-E110-47EC3E760AEB}"/>
          </ac:spMkLst>
        </pc:spChg>
        <pc:spChg chg="add mod">
          <ac:chgData name="Arne Stockman" userId="1be3aaf4-e384-4a2e-9e35-3b5779941be6" providerId="ADAL" clId="{E26593DA-1801-4A67-9104-4A914CDB7FDE}" dt="2023-09-02T14:03:56.202" v="3105" actId="20577"/>
          <ac:spMkLst>
            <pc:docMk/>
            <pc:sldMk cId="2147181590" sldId="325"/>
            <ac:spMk id="7" creationId="{DCE2B4A2-BED8-7D89-FA3C-F8EDB7C11157}"/>
          </ac:spMkLst>
        </pc:spChg>
        <pc:spChg chg="add mod">
          <ac:chgData name="Arne Stockman" userId="1be3aaf4-e384-4a2e-9e35-3b5779941be6" providerId="ADAL" clId="{E26593DA-1801-4A67-9104-4A914CDB7FDE}" dt="2023-09-02T14:05:18.477" v="3168" actId="20577"/>
          <ac:spMkLst>
            <pc:docMk/>
            <pc:sldMk cId="2147181590" sldId="325"/>
            <ac:spMk id="10" creationId="{EEB85D87-5F36-A0C4-F8C3-05C14EB2CCC9}"/>
          </ac:spMkLst>
        </pc:spChg>
        <pc:picChg chg="add mod ord">
          <ac:chgData name="Arne Stockman" userId="1be3aaf4-e384-4a2e-9e35-3b5779941be6" providerId="ADAL" clId="{E26593DA-1801-4A67-9104-4A914CDB7FDE}" dt="2023-09-02T14:03:25.919" v="3090" actId="1076"/>
          <ac:picMkLst>
            <pc:docMk/>
            <pc:sldMk cId="2147181590" sldId="325"/>
            <ac:picMk id="9" creationId="{DBE51DB2-8C39-2239-EEC1-858A63E98AF7}"/>
          </ac:picMkLst>
        </pc:picChg>
      </pc:sldChg>
      <pc:sldChg chg="modSp mod">
        <pc:chgData name="Arne Stockman" userId="1be3aaf4-e384-4a2e-9e35-3b5779941be6" providerId="ADAL" clId="{E26593DA-1801-4A67-9104-4A914CDB7FDE}" dt="2023-09-04T09:16:08.782" v="5097" actId="20577"/>
        <pc:sldMkLst>
          <pc:docMk/>
          <pc:sldMk cId="2824708267" sldId="326"/>
        </pc:sldMkLst>
        <pc:spChg chg="mod">
          <ac:chgData name="Arne Stockman" userId="1be3aaf4-e384-4a2e-9e35-3b5779941be6" providerId="ADAL" clId="{E26593DA-1801-4A67-9104-4A914CDB7FDE}" dt="2023-09-02T13:16:54.992" v="2180" actId="20577"/>
          <ac:spMkLst>
            <pc:docMk/>
            <pc:sldMk cId="2824708267" sldId="326"/>
            <ac:spMk id="2" creationId="{87ECE40F-60FD-CB28-1173-863A8E9D361F}"/>
          </ac:spMkLst>
        </pc:spChg>
        <pc:spChg chg="mod">
          <ac:chgData name="Arne Stockman" userId="1be3aaf4-e384-4a2e-9e35-3b5779941be6" providerId="ADAL" clId="{E26593DA-1801-4A67-9104-4A914CDB7FDE}" dt="2023-09-04T09:16:08.782" v="5097" actId="20577"/>
          <ac:spMkLst>
            <pc:docMk/>
            <pc:sldMk cId="2824708267" sldId="326"/>
            <ac:spMk id="3" creationId="{7E17ABB9-5DEB-7020-BEB5-A65D187544ED}"/>
          </ac:spMkLst>
        </pc:spChg>
      </pc:sldChg>
      <pc:sldChg chg="addSp delSp modSp mod modAnim">
        <pc:chgData name="Arne Stockman" userId="1be3aaf4-e384-4a2e-9e35-3b5779941be6" providerId="ADAL" clId="{E26593DA-1801-4A67-9104-4A914CDB7FDE}" dt="2023-09-02T15:41:31.106" v="4127"/>
        <pc:sldMkLst>
          <pc:docMk/>
          <pc:sldMk cId="136462447" sldId="327"/>
        </pc:sldMkLst>
        <pc:spChg chg="mod">
          <ac:chgData name="Arne Stockman" userId="1be3aaf4-e384-4a2e-9e35-3b5779941be6" providerId="ADAL" clId="{E26593DA-1801-4A67-9104-4A914CDB7FDE}" dt="2023-09-02T14:49:44.561" v="3977" actId="20577"/>
          <ac:spMkLst>
            <pc:docMk/>
            <pc:sldMk cId="136462447" sldId="327"/>
            <ac:spMk id="2" creationId="{778B8DC2-5A1B-3FD4-E668-9FD4C87206B4}"/>
          </ac:spMkLst>
        </pc:spChg>
        <pc:spChg chg="add mod">
          <ac:chgData name="Arne Stockman" userId="1be3aaf4-e384-4a2e-9e35-3b5779941be6" providerId="ADAL" clId="{E26593DA-1801-4A67-9104-4A914CDB7FDE}" dt="2023-09-02T14:51:41.758" v="4097" actId="20577"/>
          <ac:spMkLst>
            <pc:docMk/>
            <pc:sldMk cId="136462447" sldId="327"/>
            <ac:spMk id="5" creationId="{E7D79F9D-D889-3251-C084-C6DF9708D19B}"/>
          </ac:spMkLst>
        </pc:spChg>
        <pc:spChg chg="add mod">
          <ac:chgData name="Arne Stockman" userId="1be3aaf4-e384-4a2e-9e35-3b5779941be6" providerId="ADAL" clId="{E26593DA-1801-4A67-9104-4A914CDB7FDE}" dt="2023-09-02T15:39:25.926" v="4118" actId="1076"/>
          <ac:spMkLst>
            <pc:docMk/>
            <pc:sldMk cId="136462447" sldId="327"/>
            <ac:spMk id="10" creationId="{4A5A4DF4-ADE7-7323-00DE-A1B2CAAA3E86}"/>
          </ac:spMkLst>
        </pc:spChg>
        <pc:spChg chg="add mod">
          <ac:chgData name="Arne Stockman" userId="1be3aaf4-e384-4a2e-9e35-3b5779941be6" providerId="ADAL" clId="{E26593DA-1801-4A67-9104-4A914CDB7FDE}" dt="2023-09-02T15:39:41.015" v="4121" actId="20577"/>
          <ac:spMkLst>
            <pc:docMk/>
            <pc:sldMk cId="136462447" sldId="327"/>
            <ac:spMk id="11" creationId="{59F1AA5A-71FB-D502-2D05-64222214C6A6}"/>
          </ac:spMkLst>
        </pc:spChg>
        <pc:graphicFrameChg chg="del modGraphic">
          <ac:chgData name="Arne Stockman" userId="1be3aaf4-e384-4a2e-9e35-3b5779941be6" providerId="ADAL" clId="{E26593DA-1801-4A67-9104-4A914CDB7FDE}" dt="2023-09-02T14:50:11.167" v="3979" actId="478"/>
          <ac:graphicFrameMkLst>
            <pc:docMk/>
            <pc:sldMk cId="136462447" sldId="327"/>
            <ac:graphicFrameMk id="4" creationId="{D4902FC8-5012-6844-922A-F5B1631F815C}"/>
          </ac:graphicFrameMkLst>
        </pc:graphicFrameChg>
        <pc:picChg chg="add mod">
          <ac:chgData name="Arne Stockman" userId="1be3aaf4-e384-4a2e-9e35-3b5779941be6" providerId="ADAL" clId="{E26593DA-1801-4A67-9104-4A914CDB7FDE}" dt="2023-09-02T15:15:23.035" v="4099" actId="1076"/>
          <ac:picMkLst>
            <pc:docMk/>
            <pc:sldMk cId="136462447" sldId="327"/>
            <ac:picMk id="7" creationId="{64D8EA64-56A4-B282-BAFA-4926AC8F46C6}"/>
          </ac:picMkLst>
        </pc:picChg>
        <pc:picChg chg="add mod">
          <ac:chgData name="Arne Stockman" userId="1be3aaf4-e384-4a2e-9e35-3b5779941be6" providerId="ADAL" clId="{E26593DA-1801-4A67-9104-4A914CDB7FDE}" dt="2023-09-02T15:16:04.546" v="4101" actId="1076"/>
          <ac:picMkLst>
            <pc:docMk/>
            <pc:sldMk cId="136462447" sldId="327"/>
            <ac:picMk id="9" creationId="{3ED15208-490C-0DC3-91A6-0DED1CBBA469}"/>
          </ac:picMkLst>
        </pc:picChg>
      </pc:sldChg>
      <pc:sldChg chg="delSp modSp del mod ord delAnim">
        <pc:chgData name="Arne Stockman" userId="1be3aaf4-e384-4a2e-9e35-3b5779941be6" providerId="ADAL" clId="{E26593DA-1801-4A67-9104-4A914CDB7FDE}" dt="2023-09-04T09:23:19.434" v="5383" actId="47"/>
        <pc:sldMkLst>
          <pc:docMk/>
          <pc:sldMk cId="2525975319" sldId="328"/>
        </pc:sldMkLst>
        <pc:spChg chg="del mod">
          <ac:chgData name="Arne Stockman" userId="1be3aaf4-e384-4a2e-9e35-3b5779941be6" providerId="ADAL" clId="{E26593DA-1801-4A67-9104-4A914CDB7FDE}" dt="2023-09-04T08:54:48.677" v="4225" actId="478"/>
          <ac:spMkLst>
            <pc:docMk/>
            <pc:sldMk cId="2525975319" sldId="328"/>
            <ac:spMk id="2" creationId="{82B69BE2-095D-6DFA-044E-BC566175BC50}"/>
          </ac:spMkLst>
        </pc:spChg>
        <pc:spChg chg="del">
          <ac:chgData name="Arne Stockman" userId="1be3aaf4-e384-4a2e-9e35-3b5779941be6" providerId="ADAL" clId="{E26593DA-1801-4A67-9104-4A914CDB7FDE}" dt="2023-09-04T08:54:51.971" v="4226" actId="478"/>
          <ac:spMkLst>
            <pc:docMk/>
            <pc:sldMk cId="2525975319" sldId="328"/>
            <ac:spMk id="3" creationId="{806C57C5-B650-A74B-0B79-9269E363AA4A}"/>
          </ac:spMkLst>
        </pc:spChg>
        <pc:spChg chg="del mod">
          <ac:chgData name="Arne Stockman" userId="1be3aaf4-e384-4a2e-9e35-3b5779941be6" providerId="ADAL" clId="{E26593DA-1801-4A67-9104-4A914CDB7FDE}" dt="2023-09-04T08:54:55.139" v="4227" actId="478"/>
          <ac:spMkLst>
            <pc:docMk/>
            <pc:sldMk cId="2525975319" sldId="328"/>
            <ac:spMk id="4" creationId="{3EB2491F-48EC-4A11-A729-443FB37B05FE}"/>
          </ac:spMkLst>
        </pc:spChg>
        <pc:spChg chg="del">
          <ac:chgData name="Arne Stockman" userId="1be3aaf4-e384-4a2e-9e35-3b5779941be6" providerId="ADAL" clId="{E26593DA-1801-4A67-9104-4A914CDB7FDE}" dt="2023-09-04T08:54:57.159" v="4228" actId="478"/>
          <ac:spMkLst>
            <pc:docMk/>
            <pc:sldMk cId="2525975319" sldId="328"/>
            <ac:spMk id="5" creationId="{EB837F99-60DD-1396-77D8-E123D4B5C2A5}"/>
          </ac:spMkLst>
        </pc:spChg>
      </pc:sldChg>
      <pc:sldChg chg="del">
        <pc:chgData name="Arne Stockman" userId="1be3aaf4-e384-4a2e-9e35-3b5779941be6" providerId="ADAL" clId="{E26593DA-1801-4A67-9104-4A914CDB7FDE}" dt="2023-09-04T09:23:04.510" v="5380" actId="47"/>
        <pc:sldMkLst>
          <pc:docMk/>
          <pc:sldMk cId="2997157623" sldId="329"/>
        </pc:sldMkLst>
      </pc:sldChg>
      <pc:sldChg chg="del">
        <pc:chgData name="Arne Stockman" userId="1be3aaf4-e384-4a2e-9e35-3b5779941be6" providerId="ADAL" clId="{E26593DA-1801-4A67-9104-4A914CDB7FDE}" dt="2023-09-04T09:23:04.510" v="5380" actId="47"/>
        <pc:sldMkLst>
          <pc:docMk/>
          <pc:sldMk cId="1682082478" sldId="330"/>
        </pc:sldMkLst>
      </pc:sldChg>
      <pc:sldChg chg="del">
        <pc:chgData name="Arne Stockman" userId="1be3aaf4-e384-4a2e-9e35-3b5779941be6" providerId="ADAL" clId="{E26593DA-1801-4A67-9104-4A914CDB7FDE}" dt="2023-09-04T09:23:04.510" v="5380" actId="47"/>
        <pc:sldMkLst>
          <pc:docMk/>
          <pc:sldMk cId="405485447" sldId="331"/>
        </pc:sldMkLst>
      </pc:sldChg>
      <pc:sldChg chg="del">
        <pc:chgData name="Arne Stockman" userId="1be3aaf4-e384-4a2e-9e35-3b5779941be6" providerId="ADAL" clId="{E26593DA-1801-4A67-9104-4A914CDB7FDE}" dt="2023-09-04T09:23:04.510" v="5380" actId="47"/>
        <pc:sldMkLst>
          <pc:docMk/>
          <pc:sldMk cId="2657082860" sldId="332"/>
        </pc:sldMkLst>
      </pc:sldChg>
      <pc:sldChg chg="add del">
        <pc:chgData name="Arne Stockman" userId="1be3aaf4-e384-4a2e-9e35-3b5779941be6" providerId="ADAL" clId="{E26593DA-1801-4A67-9104-4A914CDB7FDE}" dt="2023-09-04T09:23:25.824" v="5384" actId="47"/>
        <pc:sldMkLst>
          <pc:docMk/>
          <pc:sldMk cId="1917838669" sldId="333"/>
        </pc:sldMkLst>
      </pc:sldChg>
      <pc:sldChg chg="add del">
        <pc:chgData name="Arne Stockman" userId="1be3aaf4-e384-4a2e-9e35-3b5779941be6" providerId="ADAL" clId="{E26593DA-1801-4A67-9104-4A914CDB7FDE}" dt="2023-09-04T09:23:25.824" v="5384" actId="47"/>
        <pc:sldMkLst>
          <pc:docMk/>
          <pc:sldMk cId="1186446612" sldId="334"/>
        </pc:sldMkLst>
      </pc:sldChg>
      <pc:sldChg chg="modSp add mod">
        <pc:chgData name="Arne Stockman" userId="1be3aaf4-e384-4a2e-9e35-3b5779941be6" providerId="ADAL" clId="{E26593DA-1801-4A67-9104-4A914CDB7FDE}" dt="2023-09-04T10:52:25.557" v="5712" actId="20577"/>
        <pc:sldMkLst>
          <pc:docMk/>
          <pc:sldMk cId="2491330736" sldId="335"/>
        </pc:sldMkLst>
        <pc:spChg chg="mod">
          <ac:chgData name="Arne Stockman" userId="1be3aaf4-e384-4a2e-9e35-3b5779941be6" providerId="ADAL" clId="{E26593DA-1801-4A67-9104-4A914CDB7FDE}" dt="2023-09-04T09:03:21.713" v="4634" actId="20577"/>
          <ac:spMkLst>
            <pc:docMk/>
            <pc:sldMk cId="2491330736" sldId="335"/>
            <ac:spMk id="5" creationId="{2F02921D-3A7D-0C68-2E30-A429CCDBE31E}"/>
          </ac:spMkLst>
        </pc:spChg>
        <pc:spChg chg="mod">
          <ac:chgData name="Arne Stockman" userId="1be3aaf4-e384-4a2e-9e35-3b5779941be6" providerId="ADAL" clId="{E26593DA-1801-4A67-9104-4A914CDB7FDE}" dt="2023-09-04T10:52:25.557" v="5712" actId="20577"/>
          <ac:spMkLst>
            <pc:docMk/>
            <pc:sldMk cId="2491330736" sldId="335"/>
            <ac:spMk id="7" creationId="{109A0B16-01A7-199D-BE23-B5EDE9D8A89B}"/>
          </ac:spMkLst>
        </pc:spChg>
      </pc:sldChg>
      <pc:sldChg chg="delSp modSp add del mod delAnim">
        <pc:chgData name="Arne Stockman" userId="1be3aaf4-e384-4a2e-9e35-3b5779941be6" providerId="ADAL" clId="{E26593DA-1801-4A67-9104-4A914CDB7FDE}" dt="2023-09-04T10:50:56.673" v="5665" actId="20577"/>
        <pc:sldMkLst>
          <pc:docMk/>
          <pc:sldMk cId="1067609375" sldId="336"/>
        </pc:sldMkLst>
        <pc:spChg chg="mod">
          <ac:chgData name="Arne Stockman" userId="1be3aaf4-e384-4a2e-9e35-3b5779941be6" providerId="ADAL" clId="{E26593DA-1801-4A67-9104-4A914CDB7FDE}" dt="2023-09-04T10:50:56.673" v="5665" actId="20577"/>
          <ac:spMkLst>
            <pc:docMk/>
            <pc:sldMk cId="1067609375" sldId="336"/>
            <ac:spMk id="5" creationId="{E7D79F9D-D889-3251-C084-C6DF9708D19B}"/>
          </ac:spMkLst>
        </pc:spChg>
        <pc:spChg chg="del">
          <ac:chgData name="Arne Stockman" userId="1be3aaf4-e384-4a2e-9e35-3b5779941be6" providerId="ADAL" clId="{E26593DA-1801-4A67-9104-4A914CDB7FDE}" dt="2023-09-04T09:18:45.946" v="5101" actId="478"/>
          <ac:spMkLst>
            <pc:docMk/>
            <pc:sldMk cId="1067609375" sldId="336"/>
            <ac:spMk id="10" creationId="{4A5A4DF4-ADE7-7323-00DE-A1B2CAAA3E86}"/>
          </ac:spMkLst>
        </pc:spChg>
        <pc:spChg chg="del">
          <ac:chgData name="Arne Stockman" userId="1be3aaf4-e384-4a2e-9e35-3b5779941be6" providerId="ADAL" clId="{E26593DA-1801-4A67-9104-4A914CDB7FDE}" dt="2023-09-04T09:18:48.828" v="5102" actId="478"/>
          <ac:spMkLst>
            <pc:docMk/>
            <pc:sldMk cId="1067609375" sldId="336"/>
            <ac:spMk id="11" creationId="{59F1AA5A-71FB-D502-2D05-64222214C6A6}"/>
          </ac:spMkLst>
        </pc:spChg>
        <pc:picChg chg="del">
          <ac:chgData name="Arne Stockman" userId="1be3aaf4-e384-4a2e-9e35-3b5779941be6" providerId="ADAL" clId="{E26593DA-1801-4A67-9104-4A914CDB7FDE}" dt="2023-09-04T09:18:42.892" v="5100" actId="478"/>
          <ac:picMkLst>
            <pc:docMk/>
            <pc:sldMk cId="1067609375" sldId="336"/>
            <ac:picMk id="7" creationId="{64D8EA64-56A4-B282-BAFA-4926AC8F46C6}"/>
          </ac:picMkLst>
        </pc:picChg>
        <pc:picChg chg="del">
          <ac:chgData name="Arne Stockman" userId="1be3aaf4-e384-4a2e-9e35-3b5779941be6" providerId="ADAL" clId="{E26593DA-1801-4A67-9104-4A914CDB7FDE}" dt="2023-09-04T09:18:51.236" v="5103" actId="478"/>
          <ac:picMkLst>
            <pc:docMk/>
            <pc:sldMk cId="1067609375" sldId="336"/>
            <ac:picMk id="9" creationId="{3ED15208-490C-0DC3-91A6-0DED1CBBA469}"/>
          </ac:picMkLst>
        </pc:picChg>
      </pc:sldChg>
    </pc:docChg>
  </pc:docChgLst>
  <pc:docChgLst>
    <pc:chgData name="Arne Stockman" userId="1be3aaf4-e384-4a2e-9e35-3b5779941be6" providerId="ADAL" clId="{95B57842-0CB5-474F-9358-913ADE81F80A}"/>
    <pc:docChg chg="undo custSel addSld delSld modSld sldOrd modSection">
      <pc:chgData name="Arne Stockman" userId="1be3aaf4-e384-4a2e-9e35-3b5779941be6" providerId="ADAL" clId="{95B57842-0CB5-474F-9358-913ADE81F80A}" dt="2023-09-14T09:14:48.834" v="3769" actId="20577"/>
      <pc:docMkLst>
        <pc:docMk/>
      </pc:docMkLst>
      <pc:sldChg chg="modSp mod">
        <pc:chgData name="Arne Stockman" userId="1be3aaf4-e384-4a2e-9e35-3b5779941be6" providerId="ADAL" clId="{95B57842-0CB5-474F-9358-913ADE81F80A}" dt="2023-09-09T18:46:19.388" v="38" actId="20577"/>
        <pc:sldMkLst>
          <pc:docMk/>
          <pc:sldMk cId="3356081429" sldId="256"/>
        </pc:sldMkLst>
        <pc:spChg chg="mod">
          <ac:chgData name="Arne Stockman" userId="1be3aaf4-e384-4a2e-9e35-3b5779941be6" providerId="ADAL" clId="{95B57842-0CB5-474F-9358-913ADE81F80A}" dt="2023-09-09T18:45:59.687" v="9" actId="20577"/>
          <ac:spMkLst>
            <pc:docMk/>
            <pc:sldMk cId="3356081429" sldId="256"/>
            <ac:spMk id="2" creationId="{B00AAAFE-973A-B210-782E-8A6AA684CE87}"/>
          </ac:spMkLst>
        </pc:spChg>
        <pc:spChg chg="mod">
          <ac:chgData name="Arne Stockman" userId="1be3aaf4-e384-4a2e-9e35-3b5779941be6" providerId="ADAL" clId="{95B57842-0CB5-474F-9358-913ADE81F80A}" dt="2023-09-09T18:46:19.388" v="38" actId="20577"/>
          <ac:spMkLst>
            <pc:docMk/>
            <pc:sldMk cId="3356081429" sldId="256"/>
            <ac:spMk id="3" creationId="{7C6A2D78-8E77-E2B9-675D-2743CEB7D5C2}"/>
          </ac:spMkLst>
        </pc:spChg>
      </pc:sldChg>
      <pc:sldChg chg="del">
        <pc:chgData name="Arne Stockman" userId="1be3aaf4-e384-4a2e-9e35-3b5779941be6" providerId="ADAL" clId="{95B57842-0CB5-474F-9358-913ADE81F80A}" dt="2023-09-09T19:45:45.335" v="1342" actId="2696"/>
        <pc:sldMkLst>
          <pc:docMk/>
          <pc:sldMk cId="3334363413" sldId="265"/>
        </pc:sldMkLst>
      </pc:sldChg>
      <pc:sldChg chg="modSp mod">
        <pc:chgData name="Arne Stockman" userId="1be3aaf4-e384-4a2e-9e35-3b5779941be6" providerId="ADAL" clId="{95B57842-0CB5-474F-9358-913ADE81F80A}" dt="2023-09-09T19:36:12.159" v="1283" actId="21"/>
        <pc:sldMkLst>
          <pc:docMk/>
          <pc:sldMk cId="2646835127" sldId="306"/>
        </pc:sldMkLst>
        <pc:spChg chg="mod">
          <ac:chgData name="Arne Stockman" userId="1be3aaf4-e384-4a2e-9e35-3b5779941be6" providerId="ADAL" clId="{95B57842-0CB5-474F-9358-913ADE81F80A}" dt="2023-09-09T18:47:40.111" v="48" actId="20577"/>
          <ac:spMkLst>
            <pc:docMk/>
            <pc:sldMk cId="2646835127" sldId="306"/>
            <ac:spMk id="2" creationId="{352F332E-CE59-CBB3-9132-C669B3899CC1}"/>
          </ac:spMkLst>
        </pc:spChg>
        <pc:spChg chg="mod">
          <ac:chgData name="Arne Stockman" userId="1be3aaf4-e384-4a2e-9e35-3b5779941be6" providerId="ADAL" clId="{95B57842-0CB5-474F-9358-913ADE81F80A}" dt="2023-09-09T19:36:12.159" v="1283" actId="21"/>
          <ac:spMkLst>
            <pc:docMk/>
            <pc:sldMk cId="2646835127" sldId="306"/>
            <ac:spMk id="3" creationId="{285D5BAC-A79E-13BC-205F-9DA7A4919842}"/>
          </ac:spMkLst>
        </pc:spChg>
      </pc:sldChg>
      <pc:sldChg chg="modSp mod">
        <pc:chgData name="Arne Stockman" userId="1be3aaf4-e384-4a2e-9e35-3b5779941be6" providerId="ADAL" clId="{95B57842-0CB5-474F-9358-913ADE81F80A}" dt="2023-09-11T13:23:30.866" v="2998" actId="1076"/>
        <pc:sldMkLst>
          <pc:docMk/>
          <pc:sldMk cId="383028095" sldId="317"/>
        </pc:sldMkLst>
        <pc:spChg chg="mod">
          <ac:chgData name="Arne Stockman" userId="1be3aaf4-e384-4a2e-9e35-3b5779941be6" providerId="ADAL" clId="{95B57842-0CB5-474F-9358-913ADE81F80A}" dt="2023-09-11T13:23:30.866" v="2998" actId="1076"/>
          <ac:spMkLst>
            <pc:docMk/>
            <pc:sldMk cId="383028095" sldId="317"/>
            <ac:spMk id="2" creationId="{F8611C18-BCFF-E758-43D1-2F8309A12765}"/>
          </ac:spMkLst>
        </pc:spChg>
        <pc:spChg chg="mod">
          <ac:chgData name="Arne Stockman" userId="1be3aaf4-e384-4a2e-9e35-3b5779941be6" providerId="ADAL" clId="{95B57842-0CB5-474F-9358-913ADE81F80A}" dt="2023-09-11T11:28:59.671" v="2624" actId="20577"/>
          <ac:spMkLst>
            <pc:docMk/>
            <pc:sldMk cId="383028095" sldId="317"/>
            <ac:spMk id="3" creationId="{8D6993DB-58B1-D158-9C90-B988B5CCE921}"/>
          </ac:spMkLst>
        </pc:spChg>
      </pc:sldChg>
      <pc:sldChg chg="del">
        <pc:chgData name="Arne Stockman" userId="1be3aaf4-e384-4a2e-9e35-3b5779941be6" providerId="ADAL" clId="{95B57842-0CB5-474F-9358-913ADE81F80A}" dt="2023-09-09T19:45:38.429" v="1341" actId="2696"/>
        <pc:sldMkLst>
          <pc:docMk/>
          <pc:sldMk cId="2147181590" sldId="325"/>
        </pc:sldMkLst>
      </pc:sldChg>
      <pc:sldChg chg="addSp modSp mod">
        <pc:chgData name="Arne Stockman" userId="1be3aaf4-e384-4a2e-9e35-3b5779941be6" providerId="ADAL" clId="{95B57842-0CB5-474F-9358-913ADE81F80A}" dt="2023-09-11T13:11:27.456" v="2874" actId="20577"/>
        <pc:sldMkLst>
          <pc:docMk/>
          <pc:sldMk cId="2824708267" sldId="326"/>
        </pc:sldMkLst>
        <pc:spChg chg="mod">
          <ac:chgData name="Arne Stockman" userId="1be3aaf4-e384-4a2e-9e35-3b5779941be6" providerId="ADAL" clId="{95B57842-0CB5-474F-9358-913ADE81F80A}" dt="2023-09-09T20:54:43.716" v="1389" actId="20577"/>
          <ac:spMkLst>
            <pc:docMk/>
            <pc:sldMk cId="2824708267" sldId="326"/>
            <ac:spMk id="2" creationId="{87ECE40F-60FD-CB28-1173-863A8E9D361F}"/>
          </ac:spMkLst>
        </pc:spChg>
        <pc:spChg chg="mod">
          <ac:chgData name="Arne Stockman" userId="1be3aaf4-e384-4a2e-9e35-3b5779941be6" providerId="ADAL" clId="{95B57842-0CB5-474F-9358-913ADE81F80A}" dt="2023-09-11T13:11:27.456" v="2874" actId="20577"/>
          <ac:spMkLst>
            <pc:docMk/>
            <pc:sldMk cId="2824708267" sldId="326"/>
            <ac:spMk id="3" creationId="{7E17ABB9-5DEB-7020-BEB5-A65D187544ED}"/>
          </ac:spMkLst>
        </pc:spChg>
        <pc:picChg chg="add mod">
          <ac:chgData name="Arne Stockman" userId="1be3aaf4-e384-4a2e-9e35-3b5779941be6" providerId="ADAL" clId="{95B57842-0CB5-474F-9358-913ADE81F80A}" dt="2023-09-09T20:59:56.854" v="1392" actId="1076"/>
          <ac:picMkLst>
            <pc:docMk/>
            <pc:sldMk cId="2824708267" sldId="326"/>
            <ac:picMk id="5" creationId="{64EDF900-1492-EB98-CA45-F250A24BAE6A}"/>
          </ac:picMkLst>
        </pc:picChg>
      </pc:sldChg>
      <pc:sldChg chg="del">
        <pc:chgData name="Arne Stockman" userId="1be3aaf4-e384-4a2e-9e35-3b5779941be6" providerId="ADAL" clId="{95B57842-0CB5-474F-9358-913ADE81F80A}" dt="2023-09-09T19:45:53.292" v="1343" actId="2696"/>
        <pc:sldMkLst>
          <pc:docMk/>
          <pc:sldMk cId="136462447" sldId="327"/>
        </pc:sldMkLst>
      </pc:sldChg>
      <pc:sldChg chg="del">
        <pc:chgData name="Arne Stockman" userId="1be3aaf4-e384-4a2e-9e35-3b5779941be6" providerId="ADAL" clId="{95B57842-0CB5-474F-9358-913ADE81F80A}" dt="2023-09-09T19:45:59.227" v="1344" actId="2696"/>
        <pc:sldMkLst>
          <pc:docMk/>
          <pc:sldMk cId="2491330736" sldId="335"/>
        </pc:sldMkLst>
      </pc:sldChg>
      <pc:sldChg chg="del">
        <pc:chgData name="Arne Stockman" userId="1be3aaf4-e384-4a2e-9e35-3b5779941be6" providerId="ADAL" clId="{95B57842-0CB5-474F-9358-913ADE81F80A}" dt="2023-09-09T19:46:03.481" v="1345" actId="2696"/>
        <pc:sldMkLst>
          <pc:docMk/>
          <pc:sldMk cId="1067609375" sldId="336"/>
        </pc:sldMkLst>
      </pc:sldChg>
      <pc:sldChg chg="addSp modSp add mod">
        <pc:chgData name="Arne Stockman" userId="1be3aaf4-e384-4a2e-9e35-3b5779941be6" providerId="ADAL" clId="{95B57842-0CB5-474F-9358-913ADE81F80A}" dt="2023-09-09T19:16:09.795" v="992" actId="20577"/>
        <pc:sldMkLst>
          <pc:docMk/>
          <pc:sldMk cId="4032151987" sldId="337"/>
        </pc:sldMkLst>
        <pc:spChg chg="mod">
          <ac:chgData name="Arne Stockman" userId="1be3aaf4-e384-4a2e-9e35-3b5779941be6" providerId="ADAL" clId="{95B57842-0CB5-474F-9358-913ADE81F80A}" dt="2023-09-09T19:07:09.241" v="824" actId="20577"/>
          <ac:spMkLst>
            <pc:docMk/>
            <pc:sldMk cId="4032151987" sldId="337"/>
            <ac:spMk id="2" creationId="{F8611C18-BCFF-E758-43D1-2F8309A12765}"/>
          </ac:spMkLst>
        </pc:spChg>
        <pc:spChg chg="mod">
          <ac:chgData name="Arne Stockman" userId="1be3aaf4-e384-4a2e-9e35-3b5779941be6" providerId="ADAL" clId="{95B57842-0CB5-474F-9358-913ADE81F80A}" dt="2023-09-09T19:16:09.795" v="992" actId="20577"/>
          <ac:spMkLst>
            <pc:docMk/>
            <pc:sldMk cId="4032151987" sldId="337"/>
            <ac:spMk id="3" creationId="{8D6993DB-58B1-D158-9C90-B988B5CCE921}"/>
          </ac:spMkLst>
        </pc:spChg>
        <pc:picChg chg="add mod">
          <ac:chgData name="Arne Stockman" userId="1be3aaf4-e384-4a2e-9e35-3b5779941be6" providerId="ADAL" clId="{95B57842-0CB5-474F-9358-913ADE81F80A}" dt="2023-09-09T19:14:13.918" v="830" actId="1076"/>
          <ac:picMkLst>
            <pc:docMk/>
            <pc:sldMk cId="4032151987" sldId="337"/>
            <ac:picMk id="5" creationId="{87883B2B-B4F7-11E5-56A2-F6695EFE1D01}"/>
          </ac:picMkLst>
        </pc:picChg>
      </pc:sldChg>
      <pc:sldChg chg="addSp delSp modSp add mod">
        <pc:chgData name="Arne Stockman" userId="1be3aaf4-e384-4a2e-9e35-3b5779941be6" providerId="ADAL" clId="{95B57842-0CB5-474F-9358-913ADE81F80A}" dt="2023-09-09T19:28:53.296" v="1253" actId="20577"/>
        <pc:sldMkLst>
          <pc:docMk/>
          <pc:sldMk cId="1699593136" sldId="338"/>
        </pc:sldMkLst>
        <pc:spChg chg="mod">
          <ac:chgData name="Arne Stockman" userId="1be3aaf4-e384-4a2e-9e35-3b5779941be6" providerId="ADAL" clId="{95B57842-0CB5-474F-9358-913ADE81F80A}" dt="2023-09-09T19:19:06.346" v="1041" actId="20577"/>
          <ac:spMkLst>
            <pc:docMk/>
            <pc:sldMk cId="1699593136" sldId="338"/>
            <ac:spMk id="2" creationId="{F8611C18-BCFF-E758-43D1-2F8309A12765}"/>
          </ac:spMkLst>
        </pc:spChg>
        <pc:spChg chg="mod">
          <ac:chgData name="Arne Stockman" userId="1be3aaf4-e384-4a2e-9e35-3b5779941be6" providerId="ADAL" clId="{95B57842-0CB5-474F-9358-913ADE81F80A}" dt="2023-09-09T19:28:53.296" v="1253" actId="20577"/>
          <ac:spMkLst>
            <pc:docMk/>
            <pc:sldMk cId="1699593136" sldId="338"/>
            <ac:spMk id="3" creationId="{8D6993DB-58B1-D158-9C90-B988B5CCE921}"/>
          </ac:spMkLst>
        </pc:spChg>
        <pc:picChg chg="del">
          <ac:chgData name="Arne Stockman" userId="1be3aaf4-e384-4a2e-9e35-3b5779941be6" providerId="ADAL" clId="{95B57842-0CB5-474F-9358-913ADE81F80A}" dt="2023-09-09T19:25:57.505" v="1042" actId="478"/>
          <ac:picMkLst>
            <pc:docMk/>
            <pc:sldMk cId="1699593136" sldId="338"/>
            <ac:picMk id="5" creationId="{87883B2B-B4F7-11E5-56A2-F6695EFE1D01}"/>
          </ac:picMkLst>
        </pc:picChg>
        <pc:picChg chg="add mod">
          <ac:chgData name="Arne Stockman" userId="1be3aaf4-e384-4a2e-9e35-3b5779941be6" providerId="ADAL" clId="{95B57842-0CB5-474F-9358-913ADE81F80A}" dt="2023-09-09T19:26:15.039" v="1045" actId="1076"/>
          <ac:picMkLst>
            <pc:docMk/>
            <pc:sldMk cId="1699593136" sldId="338"/>
            <ac:picMk id="6" creationId="{C4DFEBF6-E02C-14D8-736E-9183EDD8623B}"/>
          </ac:picMkLst>
        </pc:picChg>
      </pc:sldChg>
      <pc:sldChg chg="addSp delSp modSp add mod ord">
        <pc:chgData name="Arne Stockman" userId="1be3aaf4-e384-4a2e-9e35-3b5779941be6" providerId="ADAL" clId="{95B57842-0CB5-474F-9358-913ADE81F80A}" dt="2023-09-11T11:53:18.091" v="2763"/>
        <pc:sldMkLst>
          <pc:docMk/>
          <pc:sldMk cId="3042958523" sldId="339"/>
        </pc:sldMkLst>
        <pc:spChg chg="mod">
          <ac:chgData name="Arne Stockman" userId="1be3aaf4-e384-4a2e-9e35-3b5779941be6" providerId="ADAL" clId="{95B57842-0CB5-474F-9358-913ADE81F80A}" dt="2023-09-09T21:32:37.981" v="1743" actId="20577"/>
          <ac:spMkLst>
            <pc:docMk/>
            <pc:sldMk cId="3042958523" sldId="339"/>
            <ac:spMk id="2" creationId="{87ECE40F-60FD-CB28-1173-863A8E9D361F}"/>
          </ac:spMkLst>
        </pc:spChg>
        <pc:spChg chg="mod">
          <ac:chgData name="Arne Stockman" userId="1be3aaf4-e384-4a2e-9e35-3b5779941be6" providerId="ADAL" clId="{95B57842-0CB5-474F-9358-913ADE81F80A}" dt="2023-09-11T11:36:54.164" v="2756" actId="20577"/>
          <ac:spMkLst>
            <pc:docMk/>
            <pc:sldMk cId="3042958523" sldId="339"/>
            <ac:spMk id="3" creationId="{7E17ABB9-5DEB-7020-BEB5-A65D187544ED}"/>
          </ac:spMkLst>
        </pc:spChg>
        <pc:picChg chg="del">
          <ac:chgData name="Arne Stockman" userId="1be3aaf4-e384-4a2e-9e35-3b5779941be6" providerId="ADAL" clId="{95B57842-0CB5-474F-9358-913ADE81F80A}" dt="2023-09-09T21:17:51.449" v="1493" actId="478"/>
          <ac:picMkLst>
            <pc:docMk/>
            <pc:sldMk cId="3042958523" sldId="339"/>
            <ac:picMk id="5" creationId="{64EDF900-1492-EB98-CA45-F250A24BAE6A}"/>
          </ac:picMkLst>
        </pc:picChg>
        <pc:picChg chg="add del mod">
          <ac:chgData name="Arne Stockman" userId="1be3aaf4-e384-4a2e-9e35-3b5779941be6" providerId="ADAL" clId="{95B57842-0CB5-474F-9358-913ADE81F80A}" dt="2023-09-09T21:38:13.313" v="1746" actId="478"/>
          <ac:picMkLst>
            <pc:docMk/>
            <pc:sldMk cId="3042958523" sldId="339"/>
            <ac:picMk id="6" creationId="{3F5B1AAA-9235-5814-19F4-CA7009B7B256}"/>
          </ac:picMkLst>
        </pc:picChg>
        <pc:picChg chg="add mod">
          <ac:chgData name="Arne Stockman" userId="1be3aaf4-e384-4a2e-9e35-3b5779941be6" providerId="ADAL" clId="{95B57842-0CB5-474F-9358-913ADE81F80A}" dt="2023-09-09T21:38:41.162" v="1750" actId="1076"/>
          <ac:picMkLst>
            <pc:docMk/>
            <pc:sldMk cId="3042958523" sldId="339"/>
            <ac:picMk id="8" creationId="{060F862C-C511-C754-3990-3E5ED111956C}"/>
          </ac:picMkLst>
        </pc:picChg>
      </pc:sldChg>
      <pc:sldChg chg="addSp modSp new mod">
        <pc:chgData name="Arne Stockman" userId="1be3aaf4-e384-4a2e-9e35-3b5779941be6" providerId="ADAL" clId="{95B57842-0CB5-474F-9358-913ADE81F80A}" dt="2023-09-11T13:22:54.740" v="2997" actId="14100"/>
        <pc:sldMkLst>
          <pc:docMk/>
          <pc:sldMk cId="4289913048" sldId="340"/>
        </pc:sldMkLst>
        <pc:spChg chg="mod">
          <ac:chgData name="Arne Stockman" userId="1be3aaf4-e384-4a2e-9e35-3b5779941be6" providerId="ADAL" clId="{95B57842-0CB5-474F-9358-913ADE81F80A}" dt="2023-09-11T10:54:10.934" v="1984" actId="20577"/>
          <ac:spMkLst>
            <pc:docMk/>
            <pc:sldMk cId="4289913048" sldId="340"/>
            <ac:spMk id="2" creationId="{77AEC940-E24C-ED28-62EC-7978BA47994B}"/>
          </ac:spMkLst>
        </pc:spChg>
        <pc:spChg chg="mod">
          <ac:chgData name="Arne Stockman" userId="1be3aaf4-e384-4a2e-9e35-3b5779941be6" providerId="ADAL" clId="{95B57842-0CB5-474F-9358-913ADE81F80A}" dt="2023-09-11T13:22:54.740" v="2997" actId="14100"/>
          <ac:spMkLst>
            <pc:docMk/>
            <pc:sldMk cId="4289913048" sldId="340"/>
            <ac:spMk id="3" creationId="{A595DFDE-C291-1CA5-E5D5-CD981AF4E5DF}"/>
          </ac:spMkLst>
        </pc:spChg>
        <pc:picChg chg="add mod">
          <ac:chgData name="Arne Stockman" userId="1be3aaf4-e384-4a2e-9e35-3b5779941be6" providerId="ADAL" clId="{95B57842-0CB5-474F-9358-913ADE81F80A}" dt="2023-09-11T13:22:20.942" v="2990" actId="1076"/>
          <ac:picMkLst>
            <pc:docMk/>
            <pc:sldMk cId="4289913048" sldId="340"/>
            <ac:picMk id="5" creationId="{E72BF024-26D8-B538-4BA9-3512224CAEA1}"/>
          </ac:picMkLst>
        </pc:picChg>
      </pc:sldChg>
      <pc:sldChg chg="add del">
        <pc:chgData name="Arne Stockman" userId="1be3aaf4-e384-4a2e-9e35-3b5779941be6" providerId="ADAL" clId="{95B57842-0CB5-474F-9358-913ADE81F80A}" dt="2023-09-14T09:05:24.780" v="3199" actId="47"/>
        <pc:sldMkLst>
          <pc:docMk/>
          <pc:sldMk cId="1850134525" sldId="341"/>
        </pc:sldMkLst>
      </pc:sldChg>
      <pc:sldChg chg="addSp modSp new mod">
        <pc:chgData name="Arne Stockman" userId="1be3aaf4-e384-4a2e-9e35-3b5779941be6" providerId="ADAL" clId="{95B57842-0CB5-474F-9358-913ADE81F80A}" dt="2023-09-11T13:28:56.536" v="3157" actId="20577"/>
        <pc:sldMkLst>
          <pc:docMk/>
          <pc:sldMk cId="4195449562" sldId="342"/>
        </pc:sldMkLst>
        <pc:spChg chg="mod">
          <ac:chgData name="Arne Stockman" userId="1be3aaf4-e384-4a2e-9e35-3b5779941be6" providerId="ADAL" clId="{95B57842-0CB5-474F-9358-913ADE81F80A}" dt="2023-09-11T11:52:53.820" v="2761"/>
          <ac:spMkLst>
            <pc:docMk/>
            <pc:sldMk cId="4195449562" sldId="342"/>
            <ac:spMk id="2" creationId="{18756D0A-6735-799B-0642-5DBC5E15E3C8}"/>
          </ac:spMkLst>
        </pc:spChg>
        <pc:spChg chg="mod">
          <ac:chgData name="Arne Stockman" userId="1be3aaf4-e384-4a2e-9e35-3b5779941be6" providerId="ADAL" clId="{95B57842-0CB5-474F-9358-913ADE81F80A}" dt="2023-09-11T13:28:56.536" v="3157" actId="20577"/>
          <ac:spMkLst>
            <pc:docMk/>
            <pc:sldMk cId="4195449562" sldId="342"/>
            <ac:spMk id="3" creationId="{A8F48AE9-46CC-D16F-5C46-8E80343C99BA}"/>
          </ac:spMkLst>
        </pc:spChg>
        <pc:picChg chg="add mod">
          <ac:chgData name="Arne Stockman" userId="1be3aaf4-e384-4a2e-9e35-3b5779941be6" providerId="ADAL" clId="{95B57842-0CB5-474F-9358-913ADE81F80A}" dt="2023-09-11T11:52:21.299" v="2760" actId="1076"/>
          <ac:picMkLst>
            <pc:docMk/>
            <pc:sldMk cId="4195449562" sldId="342"/>
            <ac:picMk id="5" creationId="{35C13AE4-74C0-801E-9D11-5514F42C8E7C}"/>
          </ac:picMkLst>
        </pc:picChg>
      </pc:sldChg>
      <pc:sldChg chg="modSp new mod">
        <pc:chgData name="Arne Stockman" userId="1be3aaf4-e384-4a2e-9e35-3b5779941be6" providerId="ADAL" clId="{95B57842-0CB5-474F-9358-913ADE81F80A}" dt="2023-09-11T13:59:17.966" v="3172" actId="27636"/>
        <pc:sldMkLst>
          <pc:docMk/>
          <pc:sldMk cId="1391551764" sldId="343"/>
        </pc:sldMkLst>
        <pc:spChg chg="mod">
          <ac:chgData name="Arne Stockman" userId="1be3aaf4-e384-4a2e-9e35-3b5779941be6" providerId="ADAL" clId="{95B57842-0CB5-474F-9358-913ADE81F80A}" dt="2023-09-11T13:59:09.452" v="3167"/>
          <ac:spMkLst>
            <pc:docMk/>
            <pc:sldMk cId="1391551764" sldId="343"/>
            <ac:spMk id="2" creationId="{1D712D07-5391-8603-E9D9-B97BF91CC6A7}"/>
          </ac:spMkLst>
        </pc:spChg>
        <pc:spChg chg="mod">
          <ac:chgData name="Arne Stockman" userId="1be3aaf4-e384-4a2e-9e35-3b5779941be6" providerId="ADAL" clId="{95B57842-0CB5-474F-9358-913ADE81F80A}" dt="2023-09-11T13:59:17.966" v="3172" actId="27636"/>
          <ac:spMkLst>
            <pc:docMk/>
            <pc:sldMk cId="1391551764" sldId="343"/>
            <ac:spMk id="3" creationId="{5696363B-F083-E5B5-CBAC-2490DDC882AE}"/>
          </ac:spMkLst>
        </pc:spChg>
      </pc:sldChg>
      <pc:sldChg chg="delSp add mod ord">
        <pc:chgData name="Arne Stockman" userId="1be3aaf4-e384-4a2e-9e35-3b5779941be6" providerId="ADAL" clId="{95B57842-0CB5-474F-9358-913ADE81F80A}" dt="2023-09-14T09:04:12.703" v="3176" actId="478"/>
        <pc:sldMkLst>
          <pc:docMk/>
          <pc:sldMk cId="890722087" sldId="344"/>
        </pc:sldMkLst>
        <pc:picChg chg="del">
          <ac:chgData name="Arne Stockman" userId="1be3aaf4-e384-4a2e-9e35-3b5779941be6" providerId="ADAL" clId="{95B57842-0CB5-474F-9358-913ADE81F80A}" dt="2023-09-14T09:04:12.703" v="3176" actId="478"/>
          <ac:picMkLst>
            <pc:docMk/>
            <pc:sldMk cId="890722087" sldId="344"/>
            <ac:picMk id="8" creationId="{060F862C-C511-C754-3990-3E5ED111956C}"/>
          </ac:picMkLst>
        </pc:picChg>
      </pc:sldChg>
      <pc:sldChg chg="addSp delSp modSp add mod">
        <pc:chgData name="Arne Stockman" userId="1be3aaf4-e384-4a2e-9e35-3b5779941be6" providerId="ADAL" clId="{95B57842-0CB5-474F-9358-913ADE81F80A}" dt="2023-09-14T09:08:20.463" v="3382" actId="20577"/>
        <pc:sldMkLst>
          <pc:docMk/>
          <pc:sldMk cId="3801778527" sldId="345"/>
        </pc:sldMkLst>
        <pc:spChg chg="mod">
          <ac:chgData name="Arne Stockman" userId="1be3aaf4-e384-4a2e-9e35-3b5779941be6" providerId="ADAL" clId="{95B57842-0CB5-474F-9358-913ADE81F80A}" dt="2023-09-14T09:04:55.893" v="3196" actId="20577"/>
          <ac:spMkLst>
            <pc:docMk/>
            <pc:sldMk cId="3801778527" sldId="345"/>
            <ac:spMk id="2" creationId="{87ECE40F-60FD-CB28-1173-863A8E9D361F}"/>
          </ac:spMkLst>
        </pc:spChg>
        <pc:spChg chg="mod">
          <ac:chgData name="Arne Stockman" userId="1be3aaf4-e384-4a2e-9e35-3b5779941be6" providerId="ADAL" clId="{95B57842-0CB5-474F-9358-913ADE81F80A}" dt="2023-09-14T09:08:20.463" v="3382" actId="20577"/>
          <ac:spMkLst>
            <pc:docMk/>
            <pc:sldMk cId="3801778527" sldId="345"/>
            <ac:spMk id="3" creationId="{7E17ABB9-5DEB-7020-BEB5-A65D187544ED}"/>
          </ac:spMkLst>
        </pc:spChg>
        <pc:picChg chg="add mod">
          <ac:chgData name="Arne Stockman" userId="1be3aaf4-e384-4a2e-9e35-3b5779941be6" providerId="ADAL" clId="{95B57842-0CB5-474F-9358-913ADE81F80A}" dt="2023-09-14T09:04:45.635" v="3181" actId="14100"/>
          <ac:picMkLst>
            <pc:docMk/>
            <pc:sldMk cId="3801778527" sldId="345"/>
            <ac:picMk id="5" creationId="{8A72FF5E-63D9-AD46-2B1C-A2F597EA0213}"/>
          </ac:picMkLst>
        </pc:picChg>
        <pc:picChg chg="del">
          <ac:chgData name="Arne Stockman" userId="1be3aaf4-e384-4a2e-9e35-3b5779941be6" providerId="ADAL" clId="{95B57842-0CB5-474F-9358-913ADE81F80A}" dt="2023-09-14T09:04:20.403" v="3178" actId="478"/>
          <ac:picMkLst>
            <pc:docMk/>
            <pc:sldMk cId="3801778527" sldId="345"/>
            <ac:picMk id="8" creationId="{060F862C-C511-C754-3990-3E5ED111956C}"/>
          </ac:picMkLst>
        </pc:picChg>
      </pc:sldChg>
      <pc:sldChg chg="addSp delSp modSp add mod">
        <pc:chgData name="Arne Stockman" userId="1be3aaf4-e384-4a2e-9e35-3b5779941be6" providerId="ADAL" clId="{95B57842-0CB5-474F-9358-913ADE81F80A}" dt="2023-09-14T09:14:48.834" v="3769" actId="20577"/>
        <pc:sldMkLst>
          <pc:docMk/>
          <pc:sldMk cId="697310431" sldId="346"/>
        </pc:sldMkLst>
        <pc:spChg chg="mod">
          <ac:chgData name="Arne Stockman" userId="1be3aaf4-e384-4a2e-9e35-3b5779941be6" providerId="ADAL" clId="{95B57842-0CB5-474F-9358-913ADE81F80A}" dt="2023-09-14T09:14:48.834" v="3769" actId="20577"/>
          <ac:spMkLst>
            <pc:docMk/>
            <pc:sldMk cId="697310431" sldId="346"/>
            <ac:spMk id="3" creationId="{7E17ABB9-5DEB-7020-BEB5-A65D187544ED}"/>
          </ac:spMkLst>
        </pc:spChg>
        <pc:picChg chg="del">
          <ac:chgData name="Arne Stockman" userId="1be3aaf4-e384-4a2e-9e35-3b5779941be6" providerId="ADAL" clId="{95B57842-0CB5-474F-9358-913ADE81F80A}" dt="2023-09-14T09:10:25.040" v="3384" actId="478"/>
          <ac:picMkLst>
            <pc:docMk/>
            <pc:sldMk cId="697310431" sldId="346"/>
            <ac:picMk id="5" creationId="{8A72FF5E-63D9-AD46-2B1C-A2F597EA0213}"/>
          </ac:picMkLst>
        </pc:picChg>
        <pc:picChg chg="add mod">
          <ac:chgData name="Arne Stockman" userId="1be3aaf4-e384-4a2e-9e35-3b5779941be6" providerId="ADAL" clId="{95B57842-0CB5-474F-9358-913ADE81F80A}" dt="2023-09-14T09:10:38.181" v="3388" actId="14100"/>
          <ac:picMkLst>
            <pc:docMk/>
            <pc:sldMk cId="697310431" sldId="346"/>
            <ac:picMk id="6" creationId="{7920D4D2-FE0A-ACE0-3049-EC120DBC18C5}"/>
          </ac:picMkLst>
        </pc:picChg>
      </pc:sldChg>
    </pc:docChg>
  </pc:docChgLst>
  <pc:docChgLst>
    <pc:chgData name="Arne Stockman" userId="1be3aaf4-e384-4a2e-9e35-3b5779941be6" providerId="ADAL" clId="{8B82BA15-D902-49A7-850A-BBA7E69BF442}"/>
    <pc:docChg chg="undo custSel addSld delSld modSld sldOrd modSection">
      <pc:chgData name="Arne Stockman" userId="1be3aaf4-e384-4a2e-9e35-3b5779941be6" providerId="ADAL" clId="{8B82BA15-D902-49A7-850A-BBA7E69BF442}" dt="2023-10-13T12:33:46.767" v="3088" actId="20577"/>
      <pc:docMkLst>
        <pc:docMk/>
      </pc:docMkLst>
      <pc:sldChg chg="modSp mod">
        <pc:chgData name="Arne Stockman" userId="1be3aaf4-e384-4a2e-9e35-3b5779941be6" providerId="ADAL" clId="{8B82BA15-D902-49A7-850A-BBA7E69BF442}" dt="2023-10-13T12:33:39.762" v="3085" actId="27636"/>
        <pc:sldMkLst>
          <pc:docMk/>
          <pc:sldMk cId="3356081429" sldId="256"/>
        </pc:sldMkLst>
        <pc:spChg chg="mod">
          <ac:chgData name="Arne Stockman" userId="1be3aaf4-e384-4a2e-9e35-3b5779941be6" providerId="ADAL" clId="{8B82BA15-D902-49A7-850A-BBA7E69BF442}" dt="2023-10-07T14:10:07.269" v="1" actId="20577"/>
          <ac:spMkLst>
            <pc:docMk/>
            <pc:sldMk cId="3356081429" sldId="256"/>
            <ac:spMk id="2" creationId="{B00AAAFE-973A-B210-782E-8A6AA684CE87}"/>
          </ac:spMkLst>
        </pc:spChg>
        <pc:spChg chg="mod">
          <ac:chgData name="Arne Stockman" userId="1be3aaf4-e384-4a2e-9e35-3b5779941be6" providerId="ADAL" clId="{8B82BA15-D902-49A7-850A-BBA7E69BF442}" dt="2023-10-13T12:33:39.762" v="3085" actId="27636"/>
          <ac:spMkLst>
            <pc:docMk/>
            <pc:sldMk cId="3356081429" sldId="256"/>
            <ac:spMk id="3" creationId="{7C6A2D78-8E77-E2B9-675D-2743CEB7D5C2}"/>
          </ac:spMkLst>
        </pc:spChg>
      </pc:sldChg>
      <pc:sldChg chg="modSp mod ord">
        <pc:chgData name="Arne Stockman" userId="1be3aaf4-e384-4a2e-9e35-3b5779941be6" providerId="ADAL" clId="{8B82BA15-D902-49A7-850A-BBA7E69BF442}" dt="2023-10-07T14:15:02.168" v="313" actId="20577"/>
        <pc:sldMkLst>
          <pc:docMk/>
          <pc:sldMk cId="2646835127" sldId="306"/>
        </pc:sldMkLst>
        <pc:spChg chg="mod">
          <ac:chgData name="Arne Stockman" userId="1be3aaf4-e384-4a2e-9e35-3b5779941be6" providerId="ADAL" clId="{8B82BA15-D902-49A7-850A-BBA7E69BF442}" dt="2023-10-07T14:15:02.168" v="313" actId="20577"/>
          <ac:spMkLst>
            <pc:docMk/>
            <pc:sldMk cId="2646835127" sldId="306"/>
            <ac:spMk id="3" creationId="{285D5BAC-A79E-13BC-205F-9DA7A4919842}"/>
          </ac:spMkLst>
        </pc:spChg>
      </pc:sldChg>
      <pc:sldChg chg="modSp mod">
        <pc:chgData name="Arne Stockman" userId="1be3aaf4-e384-4a2e-9e35-3b5779941be6" providerId="ADAL" clId="{8B82BA15-D902-49A7-850A-BBA7E69BF442}" dt="2023-10-07T14:27:24.979" v="863" actId="20577"/>
        <pc:sldMkLst>
          <pc:docMk/>
          <pc:sldMk cId="383028095" sldId="317"/>
        </pc:sldMkLst>
        <pc:spChg chg="mod">
          <ac:chgData name="Arne Stockman" userId="1be3aaf4-e384-4a2e-9e35-3b5779941be6" providerId="ADAL" clId="{8B82BA15-D902-49A7-850A-BBA7E69BF442}" dt="2023-10-07T14:17:09.106" v="353" actId="20577"/>
          <ac:spMkLst>
            <pc:docMk/>
            <pc:sldMk cId="383028095" sldId="317"/>
            <ac:spMk id="2" creationId="{F8611C18-BCFF-E758-43D1-2F8309A12765}"/>
          </ac:spMkLst>
        </pc:spChg>
        <pc:spChg chg="mod">
          <ac:chgData name="Arne Stockman" userId="1be3aaf4-e384-4a2e-9e35-3b5779941be6" providerId="ADAL" clId="{8B82BA15-D902-49A7-850A-BBA7E69BF442}" dt="2023-10-07T14:27:24.979" v="863" actId="20577"/>
          <ac:spMkLst>
            <pc:docMk/>
            <pc:sldMk cId="383028095" sldId="317"/>
            <ac:spMk id="3" creationId="{8D6993DB-58B1-D158-9C90-B988B5CCE921}"/>
          </ac:spMkLst>
        </pc:spChg>
      </pc:sldChg>
      <pc:sldChg chg="del">
        <pc:chgData name="Arne Stockman" userId="1be3aaf4-e384-4a2e-9e35-3b5779941be6" providerId="ADAL" clId="{8B82BA15-D902-49A7-850A-BBA7E69BF442}" dt="2023-10-08T15:05:58.126" v="2856" actId="2696"/>
        <pc:sldMkLst>
          <pc:docMk/>
          <pc:sldMk cId="1391551764" sldId="343"/>
        </pc:sldMkLst>
      </pc:sldChg>
      <pc:sldChg chg="modSp mod ord">
        <pc:chgData name="Arne Stockman" userId="1be3aaf4-e384-4a2e-9e35-3b5779941be6" providerId="ADAL" clId="{8B82BA15-D902-49A7-850A-BBA7E69BF442}" dt="2023-10-07T15:11:08.019" v="2245" actId="20577"/>
        <pc:sldMkLst>
          <pc:docMk/>
          <pc:sldMk cId="2509623431" sldId="344"/>
        </pc:sldMkLst>
        <pc:spChg chg="mod">
          <ac:chgData name="Arne Stockman" userId="1be3aaf4-e384-4a2e-9e35-3b5779941be6" providerId="ADAL" clId="{8B82BA15-D902-49A7-850A-BBA7E69BF442}" dt="2023-10-07T14:28:54.203" v="909" actId="1076"/>
          <ac:spMkLst>
            <pc:docMk/>
            <pc:sldMk cId="2509623431" sldId="344"/>
            <ac:spMk id="2" creationId="{F8611C18-BCFF-E758-43D1-2F8309A12765}"/>
          </ac:spMkLst>
        </pc:spChg>
        <pc:spChg chg="mod">
          <ac:chgData name="Arne Stockman" userId="1be3aaf4-e384-4a2e-9e35-3b5779941be6" providerId="ADAL" clId="{8B82BA15-D902-49A7-850A-BBA7E69BF442}" dt="2023-10-07T15:11:08.019" v="2245" actId="20577"/>
          <ac:spMkLst>
            <pc:docMk/>
            <pc:sldMk cId="2509623431" sldId="344"/>
            <ac:spMk id="3" creationId="{8D6993DB-58B1-D158-9C90-B988B5CCE921}"/>
          </ac:spMkLst>
        </pc:spChg>
      </pc:sldChg>
      <pc:sldChg chg="addSp delSp modSp mod delAnim">
        <pc:chgData name="Arne Stockman" userId="1be3aaf4-e384-4a2e-9e35-3b5779941be6" providerId="ADAL" clId="{8B82BA15-D902-49A7-850A-BBA7E69BF442}" dt="2023-10-08T15:00:53.427" v="2827" actId="20577"/>
        <pc:sldMkLst>
          <pc:docMk/>
          <pc:sldMk cId="1803112665" sldId="345"/>
        </pc:sldMkLst>
        <pc:spChg chg="del">
          <ac:chgData name="Arne Stockman" userId="1be3aaf4-e384-4a2e-9e35-3b5779941be6" providerId="ADAL" clId="{8B82BA15-D902-49A7-850A-BBA7E69BF442}" dt="2023-10-08T14:49:43.838" v="2474" actId="478"/>
          <ac:spMkLst>
            <pc:docMk/>
            <pc:sldMk cId="1803112665" sldId="345"/>
            <ac:spMk id="4" creationId="{4902DF3E-A63C-3FFC-0FCB-7A966A6C981B}"/>
          </ac:spMkLst>
        </pc:spChg>
        <pc:spChg chg="del">
          <ac:chgData name="Arne Stockman" userId="1be3aaf4-e384-4a2e-9e35-3b5779941be6" providerId="ADAL" clId="{8B82BA15-D902-49A7-850A-BBA7E69BF442}" dt="2023-10-08T14:49:43.838" v="2474" actId="478"/>
          <ac:spMkLst>
            <pc:docMk/>
            <pc:sldMk cId="1803112665" sldId="345"/>
            <ac:spMk id="5" creationId="{1D0D221B-454D-0433-FBD1-820FA6F601DF}"/>
          </ac:spMkLst>
        </pc:spChg>
        <pc:spChg chg="del">
          <ac:chgData name="Arne Stockman" userId="1be3aaf4-e384-4a2e-9e35-3b5779941be6" providerId="ADAL" clId="{8B82BA15-D902-49A7-850A-BBA7E69BF442}" dt="2023-10-08T14:49:43.838" v="2474" actId="478"/>
          <ac:spMkLst>
            <pc:docMk/>
            <pc:sldMk cId="1803112665" sldId="345"/>
            <ac:spMk id="6" creationId="{2FD0535C-BA26-123D-89CB-C30CD0AB2F55}"/>
          </ac:spMkLst>
        </pc:spChg>
        <pc:spChg chg="del">
          <ac:chgData name="Arne Stockman" userId="1be3aaf4-e384-4a2e-9e35-3b5779941be6" providerId="ADAL" clId="{8B82BA15-D902-49A7-850A-BBA7E69BF442}" dt="2023-10-08T14:49:43.838" v="2474" actId="478"/>
          <ac:spMkLst>
            <pc:docMk/>
            <pc:sldMk cId="1803112665" sldId="345"/>
            <ac:spMk id="7" creationId="{5D600ADC-E915-F7F1-2842-52D39F198321}"/>
          </ac:spMkLst>
        </pc:spChg>
        <pc:spChg chg="del">
          <ac:chgData name="Arne Stockman" userId="1be3aaf4-e384-4a2e-9e35-3b5779941be6" providerId="ADAL" clId="{8B82BA15-D902-49A7-850A-BBA7E69BF442}" dt="2023-10-08T14:49:43.838" v="2474" actId="478"/>
          <ac:spMkLst>
            <pc:docMk/>
            <pc:sldMk cId="1803112665" sldId="345"/>
            <ac:spMk id="8" creationId="{40CA6DD1-24ED-CCB1-25B6-A4D844F084DC}"/>
          </ac:spMkLst>
        </pc:spChg>
        <pc:spChg chg="del">
          <ac:chgData name="Arne Stockman" userId="1be3aaf4-e384-4a2e-9e35-3b5779941be6" providerId="ADAL" clId="{8B82BA15-D902-49A7-850A-BBA7E69BF442}" dt="2023-10-08T14:49:43.838" v="2474" actId="478"/>
          <ac:spMkLst>
            <pc:docMk/>
            <pc:sldMk cId="1803112665" sldId="345"/>
            <ac:spMk id="9" creationId="{1EAE6815-B639-4055-B96F-09D1973B2F91}"/>
          </ac:spMkLst>
        </pc:spChg>
        <pc:spChg chg="mod">
          <ac:chgData name="Arne Stockman" userId="1be3aaf4-e384-4a2e-9e35-3b5779941be6" providerId="ADAL" clId="{8B82BA15-D902-49A7-850A-BBA7E69BF442}" dt="2023-10-08T15:00:53.427" v="2827" actId="20577"/>
          <ac:spMkLst>
            <pc:docMk/>
            <pc:sldMk cId="1803112665" sldId="345"/>
            <ac:spMk id="14" creationId="{F6B24E99-0AFC-E3CA-C0F2-F380B3028AA0}"/>
          </ac:spMkLst>
        </pc:spChg>
        <pc:spChg chg="del">
          <ac:chgData name="Arne Stockman" userId="1be3aaf4-e384-4a2e-9e35-3b5779941be6" providerId="ADAL" clId="{8B82BA15-D902-49A7-850A-BBA7E69BF442}" dt="2023-10-08T14:49:43.838" v="2474" actId="478"/>
          <ac:spMkLst>
            <pc:docMk/>
            <pc:sldMk cId="1803112665" sldId="345"/>
            <ac:spMk id="15" creationId="{74ADE530-731E-0E03-E0B6-591C224ED936}"/>
          </ac:spMkLst>
        </pc:spChg>
        <pc:spChg chg="del">
          <ac:chgData name="Arne Stockman" userId="1be3aaf4-e384-4a2e-9e35-3b5779941be6" providerId="ADAL" clId="{8B82BA15-D902-49A7-850A-BBA7E69BF442}" dt="2023-10-08T14:49:41.647" v="2473" actId="478"/>
          <ac:spMkLst>
            <pc:docMk/>
            <pc:sldMk cId="1803112665" sldId="345"/>
            <ac:spMk id="16" creationId="{3F29D9BF-7C44-6C3C-6591-24FC1940A106}"/>
          </ac:spMkLst>
        </pc:spChg>
        <pc:spChg chg="del">
          <ac:chgData name="Arne Stockman" userId="1be3aaf4-e384-4a2e-9e35-3b5779941be6" providerId="ADAL" clId="{8B82BA15-D902-49A7-850A-BBA7E69BF442}" dt="2023-10-08T14:49:41.647" v="2473" actId="478"/>
          <ac:spMkLst>
            <pc:docMk/>
            <pc:sldMk cId="1803112665" sldId="345"/>
            <ac:spMk id="17" creationId="{5BEFAC96-9A99-AB57-1CF0-BC8852541F29}"/>
          </ac:spMkLst>
        </pc:spChg>
        <pc:spChg chg="del">
          <ac:chgData name="Arne Stockman" userId="1be3aaf4-e384-4a2e-9e35-3b5779941be6" providerId="ADAL" clId="{8B82BA15-D902-49A7-850A-BBA7E69BF442}" dt="2023-10-08T14:49:41.647" v="2473" actId="478"/>
          <ac:spMkLst>
            <pc:docMk/>
            <pc:sldMk cId="1803112665" sldId="345"/>
            <ac:spMk id="18" creationId="{70F8F343-3077-DEFB-1A9F-23B7407265FD}"/>
          </ac:spMkLst>
        </pc:spChg>
        <pc:spChg chg="del">
          <ac:chgData name="Arne Stockman" userId="1be3aaf4-e384-4a2e-9e35-3b5779941be6" providerId="ADAL" clId="{8B82BA15-D902-49A7-850A-BBA7E69BF442}" dt="2023-10-08T14:49:41.647" v="2473" actId="478"/>
          <ac:spMkLst>
            <pc:docMk/>
            <pc:sldMk cId="1803112665" sldId="345"/>
            <ac:spMk id="19" creationId="{237F35B5-8420-E5C8-1197-615DBB7084D2}"/>
          </ac:spMkLst>
        </pc:spChg>
        <pc:spChg chg="del">
          <ac:chgData name="Arne Stockman" userId="1be3aaf4-e384-4a2e-9e35-3b5779941be6" providerId="ADAL" clId="{8B82BA15-D902-49A7-850A-BBA7E69BF442}" dt="2023-10-08T14:49:41.647" v="2473" actId="478"/>
          <ac:spMkLst>
            <pc:docMk/>
            <pc:sldMk cId="1803112665" sldId="345"/>
            <ac:spMk id="22" creationId="{C3A8F7FF-3898-FA8F-F065-C83C46552C75}"/>
          </ac:spMkLst>
        </pc:spChg>
        <pc:spChg chg="del">
          <ac:chgData name="Arne Stockman" userId="1be3aaf4-e384-4a2e-9e35-3b5779941be6" providerId="ADAL" clId="{8B82BA15-D902-49A7-850A-BBA7E69BF442}" dt="2023-10-08T14:49:41.647" v="2473" actId="478"/>
          <ac:spMkLst>
            <pc:docMk/>
            <pc:sldMk cId="1803112665" sldId="345"/>
            <ac:spMk id="23" creationId="{A0A32FBE-9CD8-E6BA-703C-3071B0C0EECF}"/>
          </ac:spMkLst>
        </pc:spChg>
        <pc:spChg chg="del">
          <ac:chgData name="Arne Stockman" userId="1be3aaf4-e384-4a2e-9e35-3b5779941be6" providerId="ADAL" clId="{8B82BA15-D902-49A7-850A-BBA7E69BF442}" dt="2023-10-08T14:49:41.647" v="2473" actId="478"/>
          <ac:spMkLst>
            <pc:docMk/>
            <pc:sldMk cId="1803112665" sldId="345"/>
            <ac:spMk id="24" creationId="{F115DB98-4109-228A-D788-41A1E4764940}"/>
          </ac:spMkLst>
        </pc:spChg>
        <pc:spChg chg="del mod">
          <ac:chgData name="Arne Stockman" userId="1be3aaf4-e384-4a2e-9e35-3b5779941be6" providerId="ADAL" clId="{8B82BA15-D902-49A7-850A-BBA7E69BF442}" dt="2023-10-08T14:52:13.897" v="2641" actId="478"/>
          <ac:spMkLst>
            <pc:docMk/>
            <pc:sldMk cId="1803112665" sldId="345"/>
            <ac:spMk id="25" creationId="{58E4D441-83E9-3D5B-66B5-936DABEFA047}"/>
          </ac:spMkLst>
        </pc:spChg>
        <pc:spChg chg="del">
          <ac:chgData name="Arne Stockman" userId="1be3aaf4-e384-4a2e-9e35-3b5779941be6" providerId="ADAL" clId="{8B82BA15-D902-49A7-850A-BBA7E69BF442}" dt="2023-10-08T14:52:09.530" v="2639" actId="478"/>
          <ac:spMkLst>
            <pc:docMk/>
            <pc:sldMk cId="1803112665" sldId="345"/>
            <ac:spMk id="26" creationId="{95023BF6-9BE2-AF62-8E5C-A702819B5C5D}"/>
          </ac:spMkLst>
        </pc:spChg>
        <pc:spChg chg="del">
          <ac:chgData name="Arne Stockman" userId="1be3aaf4-e384-4a2e-9e35-3b5779941be6" providerId="ADAL" clId="{8B82BA15-D902-49A7-850A-BBA7E69BF442}" dt="2023-10-08T14:49:41.647" v="2473" actId="478"/>
          <ac:spMkLst>
            <pc:docMk/>
            <pc:sldMk cId="1803112665" sldId="345"/>
            <ac:spMk id="27" creationId="{1A4F1DF3-DD6D-8AAE-22A8-D8EF3EB2792E}"/>
          </ac:spMkLst>
        </pc:spChg>
        <pc:spChg chg="del">
          <ac:chgData name="Arne Stockman" userId="1be3aaf4-e384-4a2e-9e35-3b5779941be6" providerId="ADAL" clId="{8B82BA15-D902-49A7-850A-BBA7E69BF442}" dt="2023-10-08T14:49:41.647" v="2473" actId="478"/>
          <ac:spMkLst>
            <pc:docMk/>
            <pc:sldMk cId="1803112665" sldId="345"/>
            <ac:spMk id="28" creationId="{F09DE603-DE74-B547-6442-090BE975AFE1}"/>
          </ac:spMkLst>
        </pc:spChg>
        <pc:spChg chg="del">
          <ac:chgData name="Arne Stockman" userId="1be3aaf4-e384-4a2e-9e35-3b5779941be6" providerId="ADAL" clId="{8B82BA15-D902-49A7-850A-BBA7E69BF442}" dt="2023-10-08T14:52:07.506" v="2638" actId="478"/>
          <ac:spMkLst>
            <pc:docMk/>
            <pc:sldMk cId="1803112665" sldId="345"/>
            <ac:spMk id="29" creationId="{7226D3EB-8B85-E4DB-5BE8-1EAAEA9BB1C0}"/>
          </ac:spMkLst>
        </pc:spChg>
        <pc:picChg chg="add mod">
          <ac:chgData name="Arne Stockman" userId="1be3aaf4-e384-4a2e-9e35-3b5779941be6" providerId="ADAL" clId="{8B82BA15-D902-49A7-850A-BBA7E69BF442}" dt="2023-10-08T14:50:01.088" v="2478" actId="1076"/>
          <ac:picMkLst>
            <pc:docMk/>
            <pc:sldMk cId="1803112665" sldId="345"/>
            <ac:picMk id="10" creationId="{EAEF648F-E9EF-0F1E-8205-8468A0436E07}"/>
          </ac:picMkLst>
        </pc:picChg>
        <pc:picChg chg="del">
          <ac:chgData name="Arne Stockman" userId="1be3aaf4-e384-4a2e-9e35-3b5779941be6" providerId="ADAL" clId="{8B82BA15-D902-49A7-850A-BBA7E69BF442}" dt="2023-10-08T14:49:35.218" v="2472" actId="478"/>
          <ac:picMkLst>
            <pc:docMk/>
            <pc:sldMk cId="1803112665" sldId="345"/>
            <ac:picMk id="13" creationId="{05DB043D-7CD5-4B6C-E252-EF2200BB9349}"/>
          </ac:picMkLst>
        </pc:picChg>
      </pc:sldChg>
      <pc:sldChg chg="addSp modSp mod ord setBg">
        <pc:chgData name="Arne Stockman" userId="1be3aaf4-e384-4a2e-9e35-3b5779941be6" providerId="ADAL" clId="{8B82BA15-D902-49A7-850A-BBA7E69BF442}" dt="2023-10-13T12:33:46.767" v="3088" actId="20577"/>
        <pc:sldMkLst>
          <pc:docMk/>
          <pc:sldMk cId="2690302150" sldId="346"/>
        </pc:sldMkLst>
        <pc:spChg chg="mod">
          <ac:chgData name="Arne Stockman" userId="1be3aaf4-e384-4a2e-9e35-3b5779941be6" providerId="ADAL" clId="{8B82BA15-D902-49A7-850A-BBA7E69BF442}" dt="2023-10-07T15:01:25.194" v="1942" actId="14100"/>
          <ac:spMkLst>
            <pc:docMk/>
            <pc:sldMk cId="2690302150" sldId="346"/>
            <ac:spMk id="2" creationId="{F8611C18-BCFF-E758-43D1-2F8309A12765}"/>
          </ac:spMkLst>
        </pc:spChg>
        <pc:spChg chg="mod ord">
          <ac:chgData name="Arne Stockman" userId="1be3aaf4-e384-4a2e-9e35-3b5779941be6" providerId="ADAL" clId="{8B82BA15-D902-49A7-850A-BBA7E69BF442}" dt="2023-10-07T15:06:48.497" v="2027" actId="20577"/>
          <ac:spMkLst>
            <pc:docMk/>
            <pc:sldMk cId="2690302150" sldId="346"/>
            <ac:spMk id="3" creationId="{A072801B-4577-D9E3-46DB-A8A931B53A2D}"/>
          </ac:spMkLst>
        </pc:spChg>
        <pc:spChg chg="mod">
          <ac:chgData name="Arne Stockman" userId="1be3aaf4-e384-4a2e-9e35-3b5779941be6" providerId="ADAL" clId="{8B82BA15-D902-49A7-850A-BBA7E69BF442}" dt="2023-10-07T14:59:58.840" v="1876" actId="26606"/>
          <ac:spMkLst>
            <pc:docMk/>
            <pc:sldMk cId="2690302150" sldId="346"/>
            <ac:spMk id="8" creationId="{40CA6DD1-24ED-CCB1-25B6-A4D844F084DC}"/>
          </ac:spMkLst>
        </pc:spChg>
        <pc:spChg chg="mod">
          <ac:chgData name="Arne Stockman" userId="1be3aaf4-e384-4a2e-9e35-3b5779941be6" providerId="ADAL" clId="{8B82BA15-D902-49A7-850A-BBA7E69BF442}" dt="2023-10-07T14:59:58.840" v="1876" actId="26606"/>
          <ac:spMkLst>
            <pc:docMk/>
            <pc:sldMk cId="2690302150" sldId="346"/>
            <ac:spMk id="9" creationId="{1EAE6815-B639-4055-B96F-09D1973B2F91}"/>
          </ac:spMkLst>
        </pc:spChg>
        <pc:spChg chg="mod">
          <ac:chgData name="Arne Stockman" userId="1be3aaf4-e384-4a2e-9e35-3b5779941be6" providerId="ADAL" clId="{8B82BA15-D902-49A7-850A-BBA7E69BF442}" dt="2023-10-07T14:59:58.840" v="1876" actId="26606"/>
          <ac:spMkLst>
            <pc:docMk/>
            <pc:sldMk cId="2690302150" sldId="346"/>
            <ac:spMk id="20" creationId="{963080D4-3197-1056-6ABA-22A528A6DC76}"/>
          </ac:spMkLst>
        </pc:spChg>
        <pc:spChg chg="mod">
          <ac:chgData name="Arne Stockman" userId="1be3aaf4-e384-4a2e-9e35-3b5779941be6" providerId="ADAL" clId="{8B82BA15-D902-49A7-850A-BBA7E69BF442}" dt="2023-10-07T14:59:58.840" v="1876" actId="26606"/>
          <ac:spMkLst>
            <pc:docMk/>
            <pc:sldMk cId="2690302150" sldId="346"/>
            <ac:spMk id="21" creationId="{2FA2BE8F-C6E0-B6B8-11DA-EE4933F5FBFC}"/>
          </ac:spMkLst>
        </pc:spChg>
        <pc:spChg chg="add">
          <ac:chgData name="Arne Stockman" userId="1be3aaf4-e384-4a2e-9e35-3b5779941be6" providerId="ADAL" clId="{8B82BA15-D902-49A7-850A-BBA7E69BF442}" dt="2023-10-07T14:59:58.840" v="1876" actId="26606"/>
          <ac:spMkLst>
            <pc:docMk/>
            <pc:sldMk cId="2690302150" sldId="346"/>
            <ac:spMk id="30" creationId="{C0BDBCD2-E081-43AB-9119-C55465E59757}"/>
          </ac:spMkLst>
        </pc:spChg>
        <pc:spChg chg="add">
          <ac:chgData name="Arne Stockman" userId="1be3aaf4-e384-4a2e-9e35-3b5779941be6" providerId="ADAL" clId="{8B82BA15-D902-49A7-850A-BBA7E69BF442}" dt="2023-10-07T14:59:58.840" v="1876" actId="26606"/>
          <ac:spMkLst>
            <pc:docMk/>
            <pc:sldMk cId="2690302150" sldId="346"/>
            <ac:spMk id="31" creationId="{0288C6B4-AFC3-407F-A595-EFFD38D4CCAF}"/>
          </ac:spMkLst>
        </pc:spChg>
        <pc:spChg chg="add">
          <ac:chgData name="Arne Stockman" userId="1be3aaf4-e384-4a2e-9e35-3b5779941be6" providerId="ADAL" clId="{8B82BA15-D902-49A7-850A-BBA7E69BF442}" dt="2023-10-07T14:59:58.840" v="1876" actId="26606"/>
          <ac:spMkLst>
            <pc:docMk/>
            <pc:sldMk cId="2690302150" sldId="346"/>
            <ac:spMk id="32" creationId="{98E79BE4-34FE-485A-98A5-92CE8F7C4743}"/>
          </ac:spMkLst>
        </pc:spChg>
        <pc:spChg chg="add">
          <ac:chgData name="Arne Stockman" userId="1be3aaf4-e384-4a2e-9e35-3b5779941be6" providerId="ADAL" clId="{8B82BA15-D902-49A7-850A-BBA7E69BF442}" dt="2023-10-07T14:59:58.840" v="1876" actId="26606"/>
          <ac:spMkLst>
            <pc:docMk/>
            <pc:sldMk cId="2690302150" sldId="346"/>
            <ac:spMk id="33" creationId="{CF236821-17FE-429B-8D2C-08E13A64EA40}"/>
          </ac:spMkLst>
        </pc:spChg>
        <pc:spChg chg="add">
          <ac:chgData name="Arne Stockman" userId="1be3aaf4-e384-4a2e-9e35-3b5779941be6" providerId="ADAL" clId="{8B82BA15-D902-49A7-850A-BBA7E69BF442}" dt="2023-10-07T14:59:58.840" v="1876" actId="26606"/>
          <ac:spMkLst>
            <pc:docMk/>
            <pc:sldMk cId="2690302150" sldId="346"/>
            <ac:spMk id="34" creationId="{7A5F0580-5EE9-419F-96EE-B6529EF6E7D0}"/>
          </ac:spMkLst>
        </pc:spChg>
        <pc:graphicFrameChg chg="add mod modGraphic">
          <ac:chgData name="Arne Stockman" userId="1be3aaf4-e384-4a2e-9e35-3b5779941be6" providerId="ADAL" clId="{8B82BA15-D902-49A7-850A-BBA7E69BF442}" dt="2023-10-13T12:33:46.767" v="3088" actId="20577"/>
          <ac:graphicFrameMkLst>
            <pc:docMk/>
            <pc:sldMk cId="2690302150" sldId="346"/>
            <ac:graphicFrameMk id="4" creationId="{CAAE1D34-FC38-B606-4377-62CF93F9FE34}"/>
          </ac:graphicFrameMkLst>
        </pc:graphicFrameChg>
      </pc:sldChg>
      <pc:sldChg chg="del">
        <pc:chgData name="Arne Stockman" userId="1be3aaf4-e384-4a2e-9e35-3b5779941be6" providerId="ADAL" clId="{8B82BA15-D902-49A7-850A-BBA7E69BF442}" dt="2023-10-08T14:52:53.692" v="2653" actId="47"/>
        <pc:sldMkLst>
          <pc:docMk/>
          <pc:sldMk cId="442058541" sldId="347"/>
        </pc:sldMkLst>
      </pc:sldChg>
      <pc:sldChg chg="del">
        <pc:chgData name="Arne Stockman" userId="1be3aaf4-e384-4a2e-9e35-3b5779941be6" providerId="ADAL" clId="{8B82BA15-D902-49A7-850A-BBA7E69BF442}" dt="2023-10-08T14:52:56.059" v="2654" actId="47"/>
        <pc:sldMkLst>
          <pc:docMk/>
          <pc:sldMk cId="1977889305" sldId="348"/>
        </pc:sldMkLst>
      </pc:sldChg>
      <pc:sldChg chg="del">
        <pc:chgData name="Arne Stockman" userId="1be3aaf4-e384-4a2e-9e35-3b5779941be6" providerId="ADAL" clId="{8B82BA15-D902-49A7-850A-BBA7E69BF442}" dt="2023-10-08T15:05:53.628" v="2855" actId="2696"/>
        <pc:sldMkLst>
          <pc:docMk/>
          <pc:sldMk cId="1328431893" sldId="349"/>
        </pc:sldMkLst>
      </pc:sldChg>
      <pc:sldChg chg="new del">
        <pc:chgData name="Arne Stockman" userId="1be3aaf4-e384-4a2e-9e35-3b5779941be6" providerId="ADAL" clId="{8B82BA15-D902-49A7-850A-BBA7E69BF442}" dt="2023-10-07T14:24:31.603" v="789" actId="680"/>
        <pc:sldMkLst>
          <pc:docMk/>
          <pc:sldMk cId="629675839" sldId="350"/>
        </pc:sldMkLst>
      </pc:sldChg>
      <pc:sldChg chg="modSp add mod ord">
        <pc:chgData name="Arne Stockman" userId="1be3aaf4-e384-4a2e-9e35-3b5779941be6" providerId="ADAL" clId="{8B82BA15-D902-49A7-850A-BBA7E69BF442}" dt="2023-10-07T15:07:58.319" v="2029"/>
        <pc:sldMkLst>
          <pc:docMk/>
          <pc:sldMk cId="890811313" sldId="350"/>
        </pc:sldMkLst>
        <pc:spChg chg="mod">
          <ac:chgData name="Arne Stockman" userId="1be3aaf4-e384-4a2e-9e35-3b5779941be6" providerId="ADAL" clId="{8B82BA15-D902-49A7-850A-BBA7E69BF442}" dt="2023-10-07T15:05:04.502" v="1980" actId="20577"/>
          <ac:spMkLst>
            <pc:docMk/>
            <pc:sldMk cId="890811313" sldId="350"/>
            <ac:spMk id="2" creationId="{F8611C18-BCFF-E758-43D1-2F8309A12765}"/>
          </ac:spMkLst>
        </pc:spChg>
        <pc:spChg chg="mod">
          <ac:chgData name="Arne Stockman" userId="1be3aaf4-e384-4a2e-9e35-3b5779941be6" providerId="ADAL" clId="{8B82BA15-D902-49A7-850A-BBA7E69BF442}" dt="2023-10-07T15:05:10.036" v="1982" actId="27636"/>
          <ac:spMkLst>
            <pc:docMk/>
            <pc:sldMk cId="890811313" sldId="350"/>
            <ac:spMk id="3" creationId="{8D6993DB-58B1-D158-9C90-B988B5CCE921}"/>
          </ac:spMkLst>
        </pc:spChg>
      </pc:sldChg>
      <pc:sldChg chg="modSp add mod">
        <pc:chgData name="Arne Stockman" userId="1be3aaf4-e384-4a2e-9e35-3b5779941be6" providerId="ADAL" clId="{8B82BA15-D902-49A7-850A-BBA7E69BF442}" dt="2023-10-07T15:24:34.962" v="2471"/>
        <pc:sldMkLst>
          <pc:docMk/>
          <pc:sldMk cId="3328485450" sldId="351"/>
        </pc:sldMkLst>
        <pc:spChg chg="mod">
          <ac:chgData name="Arne Stockman" userId="1be3aaf4-e384-4a2e-9e35-3b5779941be6" providerId="ADAL" clId="{8B82BA15-D902-49A7-850A-BBA7E69BF442}" dt="2023-10-07T15:24:34.962" v="2471"/>
          <ac:spMkLst>
            <pc:docMk/>
            <pc:sldMk cId="3328485450" sldId="351"/>
            <ac:spMk id="3" creationId="{8D6993DB-58B1-D158-9C90-B988B5CCE921}"/>
          </ac:spMkLst>
        </pc:spChg>
      </pc:sldChg>
      <pc:sldChg chg="addSp delSp modSp add mod">
        <pc:chgData name="Arne Stockman" userId="1be3aaf4-e384-4a2e-9e35-3b5779941be6" providerId="ADAL" clId="{8B82BA15-D902-49A7-850A-BBA7E69BF442}" dt="2023-10-08T14:56:02.021" v="2730" actId="20577"/>
        <pc:sldMkLst>
          <pc:docMk/>
          <pc:sldMk cId="2073094872" sldId="352"/>
        </pc:sldMkLst>
        <pc:spChg chg="mod">
          <ac:chgData name="Arne Stockman" userId="1be3aaf4-e384-4a2e-9e35-3b5779941be6" providerId="ADAL" clId="{8B82BA15-D902-49A7-850A-BBA7E69BF442}" dt="2023-10-08T14:56:02.021" v="2730" actId="20577"/>
          <ac:spMkLst>
            <pc:docMk/>
            <pc:sldMk cId="2073094872" sldId="352"/>
            <ac:spMk id="14" creationId="{F6B24E99-0AFC-E3CA-C0F2-F380B3028AA0}"/>
          </ac:spMkLst>
        </pc:spChg>
        <pc:picChg chg="add mod">
          <ac:chgData name="Arne Stockman" userId="1be3aaf4-e384-4a2e-9e35-3b5779941be6" providerId="ADAL" clId="{8B82BA15-D902-49A7-850A-BBA7E69BF442}" dt="2023-10-08T14:54:09.373" v="2659" actId="14100"/>
          <ac:picMkLst>
            <pc:docMk/>
            <pc:sldMk cId="2073094872" sldId="352"/>
            <ac:picMk id="4" creationId="{3B64B095-478F-AA58-F5CD-C1D71FDFC718}"/>
          </ac:picMkLst>
        </pc:picChg>
        <pc:picChg chg="del">
          <ac:chgData name="Arne Stockman" userId="1be3aaf4-e384-4a2e-9e35-3b5779941be6" providerId="ADAL" clId="{8B82BA15-D902-49A7-850A-BBA7E69BF442}" dt="2023-10-08T14:53:57.229" v="2656" actId="478"/>
          <ac:picMkLst>
            <pc:docMk/>
            <pc:sldMk cId="2073094872" sldId="352"/>
            <ac:picMk id="10" creationId="{EAEF648F-E9EF-0F1E-8205-8468A0436E07}"/>
          </ac:picMkLst>
        </pc:picChg>
      </pc:sldChg>
      <pc:sldChg chg="addSp delSp modSp add mod">
        <pc:chgData name="Arne Stockman" userId="1be3aaf4-e384-4a2e-9e35-3b5779941be6" providerId="ADAL" clId="{8B82BA15-D902-49A7-850A-BBA7E69BF442}" dt="2023-10-08T14:59:58.797" v="2782" actId="20577"/>
        <pc:sldMkLst>
          <pc:docMk/>
          <pc:sldMk cId="1140337676" sldId="353"/>
        </pc:sldMkLst>
        <pc:spChg chg="mod">
          <ac:chgData name="Arne Stockman" userId="1be3aaf4-e384-4a2e-9e35-3b5779941be6" providerId="ADAL" clId="{8B82BA15-D902-49A7-850A-BBA7E69BF442}" dt="2023-10-08T14:59:58.797" v="2782" actId="20577"/>
          <ac:spMkLst>
            <pc:docMk/>
            <pc:sldMk cId="1140337676" sldId="353"/>
            <ac:spMk id="14" creationId="{F6B24E99-0AFC-E3CA-C0F2-F380B3028AA0}"/>
          </ac:spMkLst>
        </pc:spChg>
        <pc:picChg chg="del">
          <ac:chgData name="Arne Stockman" userId="1be3aaf4-e384-4a2e-9e35-3b5779941be6" providerId="ADAL" clId="{8B82BA15-D902-49A7-850A-BBA7E69BF442}" dt="2023-10-08T14:58:26.845" v="2732" actId="478"/>
          <ac:picMkLst>
            <pc:docMk/>
            <pc:sldMk cId="1140337676" sldId="353"/>
            <ac:picMk id="4" creationId="{3B64B095-478F-AA58-F5CD-C1D71FDFC718}"/>
          </ac:picMkLst>
        </pc:picChg>
        <pc:picChg chg="add mod">
          <ac:chgData name="Arne Stockman" userId="1be3aaf4-e384-4a2e-9e35-3b5779941be6" providerId="ADAL" clId="{8B82BA15-D902-49A7-850A-BBA7E69BF442}" dt="2023-10-08T14:58:43.047" v="2736" actId="1076"/>
          <ac:picMkLst>
            <pc:docMk/>
            <pc:sldMk cId="1140337676" sldId="353"/>
            <ac:picMk id="5" creationId="{E8222778-1954-17A7-44C5-FD758BE88899}"/>
          </ac:picMkLst>
        </pc:picChg>
      </pc:sldChg>
      <pc:sldChg chg="addSp delSp modSp add mod">
        <pc:chgData name="Arne Stockman" userId="1be3aaf4-e384-4a2e-9e35-3b5779941be6" providerId="ADAL" clId="{8B82BA15-D902-49A7-850A-BBA7E69BF442}" dt="2023-10-08T15:03:46.937" v="2854" actId="6549"/>
        <pc:sldMkLst>
          <pc:docMk/>
          <pc:sldMk cId="301724077" sldId="354"/>
        </pc:sldMkLst>
        <pc:spChg chg="mod">
          <ac:chgData name="Arne Stockman" userId="1be3aaf4-e384-4a2e-9e35-3b5779941be6" providerId="ADAL" clId="{8B82BA15-D902-49A7-850A-BBA7E69BF442}" dt="2023-10-08T15:03:46.937" v="2854" actId="6549"/>
          <ac:spMkLst>
            <pc:docMk/>
            <pc:sldMk cId="301724077" sldId="354"/>
            <ac:spMk id="14" creationId="{F6B24E99-0AFC-E3CA-C0F2-F380B3028AA0}"/>
          </ac:spMkLst>
        </pc:spChg>
        <pc:picChg chg="add mod">
          <ac:chgData name="Arne Stockman" userId="1be3aaf4-e384-4a2e-9e35-3b5779941be6" providerId="ADAL" clId="{8B82BA15-D902-49A7-850A-BBA7E69BF442}" dt="2023-10-08T15:02:53.192" v="2832" actId="14100"/>
          <ac:picMkLst>
            <pc:docMk/>
            <pc:sldMk cId="301724077" sldId="354"/>
            <ac:picMk id="4" creationId="{88AD422E-5AA1-1E25-CED4-66818281B090}"/>
          </ac:picMkLst>
        </pc:picChg>
        <pc:picChg chg="del">
          <ac:chgData name="Arne Stockman" userId="1be3aaf4-e384-4a2e-9e35-3b5779941be6" providerId="ADAL" clId="{8B82BA15-D902-49A7-850A-BBA7E69BF442}" dt="2023-10-08T15:02:44.456" v="2829" actId="478"/>
          <ac:picMkLst>
            <pc:docMk/>
            <pc:sldMk cId="301724077" sldId="354"/>
            <ac:picMk id="5" creationId="{E8222778-1954-17A7-44C5-FD758BE88899}"/>
          </ac:picMkLst>
        </pc:picChg>
      </pc:sldChg>
      <pc:sldChg chg="addSp delSp modSp add mod">
        <pc:chgData name="Arne Stockman" userId="1be3aaf4-e384-4a2e-9e35-3b5779941be6" providerId="ADAL" clId="{8B82BA15-D902-49A7-850A-BBA7E69BF442}" dt="2023-10-08T15:14:29.474" v="3083" actId="20577"/>
        <pc:sldMkLst>
          <pc:docMk/>
          <pc:sldMk cId="2419826502" sldId="355"/>
        </pc:sldMkLst>
        <pc:spChg chg="mod">
          <ac:chgData name="Arne Stockman" userId="1be3aaf4-e384-4a2e-9e35-3b5779941be6" providerId="ADAL" clId="{8B82BA15-D902-49A7-850A-BBA7E69BF442}" dt="2023-10-08T15:08:50.712" v="2869" actId="20577"/>
          <ac:spMkLst>
            <pc:docMk/>
            <pc:sldMk cId="2419826502" sldId="355"/>
            <ac:spMk id="2" creationId="{F8611C18-BCFF-E758-43D1-2F8309A12765}"/>
          </ac:spMkLst>
        </pc:spChg>
        <pc:spChg chg="add del mod">
          <ac:chgData name="Arne Stockman" userId="1be3aaf4-e384-4a2e-9e35-3b5779941be6" providerId="ADAL" clId="{8B82BA15-D902-49A7-850A-BBA7E69BF442}" dt="2023-10-08T15:12:36.791" v="2998"/>
          <ac:spMkLst>
            <pc:docMk/>
            <pc:sldMk cId="2419826502" sldId="355"/>
            <ac:spMk id="6" creationId="{BFE8A973-9464-DA92-F480-7BD37A453277}"/>
          </ac:spMkLst>
        </pc:spChg>
        <pc:spChg chg="add mod">
          <ac:chgData name="Arne Stockman" userId="1be3aaf4-e384-4a2e-9e35-3b5779941be6" providerId="ADAL" clId="{8B82BA15-D902-49A7-850A-BBA7E69BF442}" dt="2023-10-08T15:14:29.474" v="3083" actId="20577"/>
          <ac:spMkLst>
            <pc:docMk/>
            <pc:sldMk cId="2419826502" sldId="355"/>
            <ac:spMk id="7" creationId="{FA6F17F8-29AD-EAC2-B6B7-42E2CBA77655}"/>
          </ac:spMkLst>
        </pc:spChg>
        <pc:spChg chg="mod">
          <ac:chgData name="Arne Stockman" userId="1be3aaf4-e384-4a2e-9e35-3b5779941be6" providerId="ADAL" clId="{8B82BA15-D902-49A7-850A-BBA7E69BF442}" dt="2023-10-08T15:10:33.180" v="2995" actId="20577"/>
          <ac:spMkLst>
            <pc:docMk/>
            <pc:sldMk cId="2419826502" sldId="355"/>
            <ac:spMk id="14" creationId="{F6B24E99-0AFC-E3CA-C0F2-F380B3028AA0}"/>
          </ac:spMkLst>
        </pc:spChg>
        <pc:picChg chg="del">
          <ac:chgData name="Arne Stockman" userId="1be3aaf4-e384-4a2e-9e35-3b5779941be6" providerId="ADAL" clId="{8B82BA15-D902-49A7-850A-BBA7E69BF442}" dt="2023-10-08T15:08:26.972" v="2858" actId="478"/>
          <ac:picMkLst>
            <pc:docMk/>
            <pc:sldMk cId="2419826502" sldId="355"/>
            <ac:picMk id="4" creationId="{88AD422E-5AA1-1E25-CED4-66818281B090}"/>
          </ac:picMkLst>
        </pc:picChg>
        <pc:picChg chg="add mod">
          <ac:chgData name="Arne Stockman" userId="1be3aaf4-e384-4a2e-9e35-3b5779941be6" providerId="ADAL" clId="{8B82BA15-D902-49A7-850A-BBA7E69BF442}" dt="2023-10-08T15:08:40.974" v="2861" actId="14100"/>
          <ac:picMkLst>
            <pc:docMk/>
            <pc:sldMk cId="2419826502" sldId="355"/>
            <ac:picMk id="5" creationId="{A56E115E-B4B3-7606-D316-5D1020422924}"/>
          </ac:picMkLst>
        </pc:picChg>
      </pc:sldChg>
    </pc:docChg>
  </pc:docChgLst>
  <pc:docChgLst>
    <pc:chgData name="Arne Stockman" userId="1be3aaf4-e384-4a2e-9e35-3b5779941be6" providerId="ADAL" clId="{4D767B15-C195-4A69-A176-07822F60EBD8}"/>
    <pc:docChg chg="undo custSel addSld delSld modSld sldOrd modSection">
      <pc:chgData name="Arne Stockman" userId="1be3aaf4-e384-4a2e-9e35-3b5779941be6" providerId="ADAL" clId="{4D767B15-C195-4A69-A176-07822F60EBD8}" dt="2023-09-18T14:29:13.803" v="3469" actId="20577"/>
      <pc:docMkLst>
        <pc:docMk/>
      </pc:docMkLst>
      <pc:sldChg chg="modSp mod">
        <pc:chgData name="Arne Stockman" userId="1be3aaf4-e384-4a2e-9e35-3b5779941be6" providerId="ADAL" clId="{4D767B15-C195-4A69-A176-07822F60EBD8}" dt="2023-09-18T08:12:17.428" v="14" actId="20577"/>
        <pc:sldMkLst>
          <pc:docMk/>
          <pc:sldMk cId="3356081429" sldId="256"/>
        </pc:sldMkLst>
        <pc:spChg chg="mod">
          <ac:chgData name="Arne Stockman" userId="1be3aaf4-e384-4a2e-9e35-3b5779941be6" providerId="ADAL" clId="{4D767B15-C195-4A69-A176-07822F60EBD8}" dt="2023-09-18T08:11:33.061" v="1" actId="20577"/>
          <ac:spMkLst>
            <pc:docMk/>
            <pc:sldMk cId="3356081429" sldId="256"/>
            <ac:spMk id="2" creationId="{B00AAAFE-973A-B210-782E-8A6AA684CE87}"/>
          </ac:spMkLst>
        </pc:spChg>
        <pc:spChg chg="mod">
          <ac:chgData name="Arne Stockman" userId="1be3aaf4-e384-4a2e-9e35-3b5779941be6" providerId="ADAL" clId="{4D767B15-C195-4A69-A176-07822F60EBD8}" dt="2023-09-18T08:12:17.428" v="14" actId="20577"/>
          <ac:spMkLst>
            <pc:docMk/>
            <pc:sldMk cId="3356081429" sldId="256"/>
            <ac:spMk id="3" creationId="{7C6A2D78-8E77-E2B9-675D-2743CEB7D5C2}"/>
          </ac:spMkLst>
        </pc:spChg>
      </pc:sldChg>
      <pc:sldChg chg="modSp mod">
        <pc:chgData name="Arne Stockman" userId="1be3aaf4-e384-4a2e-9e35-3b5779941be6" providerId="ADAL" clId="{4D767B15-C195-4A69-A176-07822F60EBD8}" dt="2023-09-18T08:29:25.704" v="362" actId="20577"/>
        <pc:sldMkLst>
          <pc:docMk/>
          <pc:sldMk cId="2646835127" sldId="306"/>
        </pc:sldMkLst>
        <pc:spChg chg="mod">
          <ac:chgData name="Arne Stockman" userId="1be3aaf4-e384-4a2e-9e35-3b5779941be6" providerId="ADAL" clId="{4D767B15-C195-4A69-A176-07822F60EBD8}" dt="2023-09-18T08:29:25.704" v="362" actId="20577"/>
          <ac:spMkLst>
            <pc:docMk/>
            <pc:sldMk cId="2646835127" sldId="306"/>
            <ac:spMk id="3" creationId="{285D5BAC-A79E-13BC-205F-9DA7A4919842}"/>
          </ac:spMkLst>
        </pc:spChg>
      </pc:sldChg>
      <pc:sldChg chg="modSp mod">
        <pc:chgData name="Arne Stockman" userId="1be3aaf4-e384-4a2e-9e35-3b5779941be6" providerId="ADAL" clId="{4D767B15-C195-4A69-A176-07822F60EBD8}" dt="2023-09-18T08:35:05.145" v="690" actId="27636"/>
        <pc:sldMkLst>
          <pc:docMk/>
          <pc:sldMk cId="383028095" sldId="317"/>
        </pc:sldMkLst>
        <pc:spChg chg="mod">
          <ac:chgData name="Arne Stockman" userId="1be3aaf4-e384-4a2e-9e35-3b5779941be6" providerId="ADAL" clId="{4D767B15-C195-4A69-A176-07822F60EBD8}" dt="2023-09-18T08:30:29.365" v="375" actId="20577"/>
          <ac:spMkLst>
            <pc:docMk/>
            <pc:sldMk cId="383028095" sldId="317"/>
            <ac:spMk id="2" creationId="{F8611C18-BCFF-E758-43D1-2F8309A12765}"/>
          </ac:spMkLst>
        </pc:spChg>
        <pc:spChg chg="mod">
          <ac:chgData name="Arne Stockman" userId="1be3aaf4-e384-4a2e-9e35-3b5779941be6" providerId="ADAL" clId="{4D767B15-C195-4A69-A176-07822F60EBD8}" dt="2023-09-18T08:35:05.145" v="690" actId="27636"/>
          <ac:spMkLst>
            <pc:docMk/>
            <pc:sldMk cId="383028095" sldId="317"/>
            <ac:spMk id="3" creationId="{8D6993DB-58B1-D158-9C90-B988B5CCE921}"/>
          </ac:spMkLst>
        </pc:spChg>
      </pc:sldChg>
      <pc:sldChg chg="delSp modSp mod">
        <pc:chgData name="Arne Stockman" userId="1be3aaf4-e384-4a2e-9e35-3b5779941be6" providerId="ADAL" clId="{4D767B15-C195-4A69-A176-07822F60EBD8}" dt="2023-09-18T10:40:31.803" v="2309" actId="20577"/>
        <pc:sldMkLst>
          <pc:docMk/>
          <pc:sldMk cId="2824708267" sldId="326"/>
        </pc:sldMkLst>
        <pc:spChg chg="mod">
          <ac:chgData name="Arne Stockman" userId="1be3aaf4-e384-4a2e-9e35-3b5779941be6" providerId="ADAL" clId="{4D767B15-C195-4A69-A176-07822F60EBD8}" dt="2023-09-18T10:26:42.086" v="1851" actId="20577"/>
          <ac:spMkLst>
            <pc:docMk/>
            <pc:sldMk cId="2824708267" sldId="326"/>
            <ac:spMk id="2" creationId="{87ECE40F-60FD-CB28-1173-863A8E9D361F}"/>
          </ac:spMkLst>
        </pc:spChg>
        <pc:spChg chg="mod">
          <ac:chgData name="Arne Stockman" userId="1be3aaf4-e384-4a2e-9e35-3b5779941be6" providerId="ADAL" clId="{4D767B15-C195-4A69-A176-07822F60EBD8}" dt="2023-09-18T10:40:31.803" v="2309" actId="20577"/>
          <ac:spMkLst>
            <pc:docMk/>
            <pc:sldMk cId="2824708267" sldId="326"/>
            <ac:spMk id="3" creationId="{7E17ABB9-5DEB-7020-BEB5-A65D187544ED}"/>
          </ac:spMkLst>
        </pc:spChg>
        <pc:picChg chg="del">
          <ac:chgData name="Arne Stockman" userId="1be3aaf4-e384-4a2e-9e35-3b5779941be6" providerId="ADAL" clId="{4D767B15-C195-4A69-A176-07822F60EBD8}" dt="2023-09-18T10:26:46.446" v="1852" actId="478"/>
          <ac:picMkLst>
            <pc:docMk/>
            <pc:sldMk cId="2824708267" sldId="326"/>
            <ac:picMk id="5" creationId="{64EDF900-1492-EB98-CA45-F250A24BAE6A}"/>
          </ac:picMkLst>
        </pc:picChg>
      </pc:sldChg>
      <pc:sldChg chg="addSp delSp modSp mod">
        <pc:chgData name="Arne Stockman" userId="1be3aaf4-e384-4a2e-9e35-3b5779941be6" providerId="ADAL" clId="{4D767B15-C195-4A69-A176-07822F60EBD8}" dt="2023-09-18T10:12:28.805" v="947" actId="20577"/>
        <pc:sldMkLst>
          <pc:docMk/>
          <pc:sldMk cId="4032151987" sldId="337"/>
        </pc:sldMkLst>
        <pc:spChg chg="mod">
          <ac:chgData name="Arne Stockman" userId="1be3aaf4-e384-4a2e-9e35-3b5779941be6" providerId="ADAL" clId="{4D767B15-C195-4A69-A176-07822F60EBD8}" dt="2023-09-18T10:09:07.210" v="802" actId="20577"/>
          <ac:spMkLst>
            <pc:docMk/>
            <pc:sldMk cId="4032151987" sldId="337"/>
            <ac:spMk id="2" creationId="{F8611C18-BCFF-E758-43D1-2F8309A12765}"/>
          </ac:spMkLst>
        </pc:spChg>
        <pc:spChg chg="mod">
          <ac:chgData name="Arne Stockman" userId="1be3aaf4-e384-4a2e-9e35-3b5779941be6" providerId="ADAL" clId="{4D767B15-C195-4A69-A176-07822F60EBD8}" dt="2023-09-18T10:12:28.805" v="947" actId="20577"/>
          <ac:spMkLst>
            <pc:docMk/>
            <pc:sldMk cId="4032151987" sldId="337"/>
            <ac:spMk id="3" creationId="{8D6993DB-58B1-D158-9C90-B988B5CCE921}"/>
          </ac:spMkLst>
        </pc:spChg>
        <pc:picChg chg="del">
          <ac:chgData name="Arne Stockman" userId="1be3aaf4-e384-4a2e-9e35-3b5779941be6" providerId="ADAL" clId="{4D767B15-C195-4A69-A176-07822F60EBD8}" dt="2023-09-18T10:03:26.885" v="693" actId="478"/>
          <ac:picMkLst>
            <pc:docMk/>
            <pc:sldMk cId="4032151987" sldId="337"/>
            <ac:picMk id="5" creationId="{87883B2B-B4F7-11E5-56A2-F6695EFE1D01}"/>
          </ac:picMkLst>
        </pc:picChg>
        <pc:picChg chg="add mod">
          <ac:chgData name="Arne Stockman" userId="1be3aaf4-e384-4a2e-9e35-3b5779941be6" providerId="ADAL" clId="{4D767B15-C195-4A69-A176-07822F60EBD8}" dt="2023-09-18T10:07:35.519" v="697" actId="1076"/>
          <ac:picMkLst>
            <pc:docMk/>
            <pc:sldMk cId="4032151987" sldId="337"/>
            <ac:picMk id="6" creationId="{F6AB51A7-BA67-4339-C7AC-FFF604634F84}"/>
          </ac:picMkLst>
        </pc:picChg>
      </pc:sldChg>
      <pc:sldChg chg="delSp modSp mod">
        <pc:chgData name="Arne Stockman" userId="1be3aaf4-e384-4a2e-9e35-3b5779941be6" providerId="ADAL" clId="{4D767B15-C195-4A69-A176-07822F60EBD8}" dt="2023-09-18T10:25:35.600" v="1824" actId="20577"/>
        <pc:sldMkLst>
          <pc:docMk/>
          <pc:sldMk cId="1699593136" sldId="338"/>
        </pc:sldMkLst>
        <pc:spChg chg="mod">
          <ac:chgData name="Arne Stockman" userId="1be3aaf4-e384-4a2e-9e35-3b5779941be6" providerId="ADAL" clId="{4D767B15-C195-4A69-A176-07822F60EBD8}" dt="2023-09-18T10:11:45.384" v="892" actId="20577"/>
          <ac:spMkLst>
            <pc:docMk/>
            <pc:sldMk cId="1699593136" sldId="338"/>
            <ac:spMk id="2" creationId="{F8611C18-BCFF-E758-43D1-2F8309A12765}"/>
          </ac:spMkLst>
        </pc:spChg>
        <pc:spChg chg="mod">
          <ac:chgData name="Arne Stockman" userId="1be3aaf4-e384-4a2e-9e35-3b5779941be6" providerId="ADAL" clId="{4D767B15-C195-4A69-A176-07822F60EBD8}" dt="2023-09-18T10:25:35.600" v="1824" actId="20577"/>
          <ac:spMkLst>
            <pc:docMk/>
            <pc:sldMk cId="1699593136" sldId="338"/>
            <ac:spMk id="3" creationId="{8D6993DB-58B1-D158-9C90-B988B5CCE921}"/>
          </ac:spMkLst>
        </pc:spChg>
        <pc:picChg chg="del">
          <ac:chgData name="Arne Stockman" userId="1be3aaf4-e384-4a2e-9e35-3b5779941be6" providerId="ADAL" clId="{4D767B15-C195-4A69-A176-07822F60EBD8}" dt="2023-09-18T10:11:49.241" v="893" actId="478"/>
          <ac:picMkLst>
            <pc:docMk/>
            <pc:sldMk cId="1699593136" sldId="338"/>
            <ac:picMk id="6" creationId="{C4DFEBF6-E02C-14D8-736E-9183EDD8623B}"/>
          </ac:picMkLst>
        </pc:picChg>
      </pc:sldChg>
      <pc:sldChg chg="addSp delSp modSp mod">
        <pc:chgData name="Arne Stockman" userId="1be3aaf4-e384-4a2e-9e35-3b5779941be6" providerId="ADAL" clId="{4D767B15-C195-4A69-A176-07822F60EBD8}" dt="2023-09-18T12:10:22.321" v="2847" actId="1076"/>
        <pc:sldMkLst>
          <pc:docMk/>
          <pc:sldMk cId="3042958523" sldId="339"/>
        </pc:sldMkLst>
        <pc:spChg chg="mod">
          <ac:chgData name="Arne Stockman" userId="1be3aaf4-e384-4a2e-9e35-3b5779941be6" providerId="ADAL" clId="{4D767B15-C195-4A69-A176-07822F60EBD8}" dt="2023-09-18T10:41:46.532" v="2338" actId="20577"/>
          <ac:spMkLst>
            <pc:docMk/>
            <pc:sldMk cId="3042958523" sldId="339"/>
            <ac:spMk id="2" creationId="{87ECE40F-60FD-CB28-1173-863A8E9D361F}"/>
          </ac:spMkLst>
        </pc:spChg>
        <pc:spChg chg="mod">
          <ac:chgData name="Arne Stockman" userId="1be3aaf4-e384-4a2e-9e35-3b5779941be6" providerId="ADAL" clId="{4D767B15-C195-4A69-A176-07822F60EBD8}" dt="2023-09-18T12:10:18.801" v="2846" actId="20577"/>
          <ac:spMkLst>
            <pc:docMk/>
            <pc:sldMk cId="3042958523" sldId="339"/>
            <ac:spMk id="3" creationId="{7E17ABB9-5DEB-7020-BEB5-A65D187544ED}"/>
          </ac:spMkLst>
        </pc:spChg>
        <pc:picChg chg="add mod">
          <ac:chgData name="Arne Stockman" userId="1be3aaf4-e384-4a2e-9e35-3b5779941be6" providerId="ADAL" clId="{4D767B15-C195-4A69-A176-07822F60EBD8}" dt="2023-09-18T12:10:22.321" v="2847" actId="1076"/>
          <ac:picMkLst>
            <pc:docMk/>
            <pc:sldMk cId="3042958523" sldId="339"/>
            <ac:picMk id="5" creationId="{5EB4B74E-77E2-B0E9-C66E-CA9910706BD1}"/>
          </ac:picMkLst>
        </pc:picChg>
        <pc:picChg chg="del">
          <ac:chgData name="Arne Stockman" userId="1be3aaf4-e384-4a2e-9e35-3b5779941be6" providerId="ADAL" clId="{4D767B15-C195-4A69-A176-07822F60EBD8}" dt="2023-09-18T10:41:25.971" v="2310" actId="478"/>
          <ac:picMkLst>
            <pc:docMk/>
            <pc:sldMk cId="3042958523" sldId="339"/>
            <ac:picMk id="8" creationId="{060F862C-C511-C754-3990-3E5ED111956C}"/>
          </ac:picMkLst>
        </pc:picChg>
      </pc:sldChg>
      <pc:sldChg chg="del">
        <pc:chgData name="Arne Stockman" userId="1be3aaf4-e384-4a2e-9e35-3b5779941be6" providerId="ADAL" clId="{4D767B15-C195-4A69-A176-07822F60EBD8}" dt="2023-09-18T12:11:07.986" v="2849" actId="47"/>
        <pc:sldMkLst>
          <pc:docMk/>
          <pc:sldMk cId="4289913048" sldId="340"/>
        </pc:sldMkLst>
      </pc:sldChg>
      <pc:sldChg chg="del">
        <pc:chgData name="Arne Stockman" userId="1be3aaf4-e384-4a2e-9e35-3b5779941be6" providerId="ADAL" clId="{4D767B15-C195-4A69-A176-07822F60EBD8}" dt="2023-09-18T12:11:05.359" v="2848" actId="47"/>
        <pc:sldMkLst>
          <pc:docMk/>
          <pc:sldMk cId="4195449562" sldId="342"/>
        </pc:sldMkLst>
      </pc:sldChg>
      <pc:sldChg chg="addSp delSp modSp mod">
        <pc:chgData name="Arne Stockman" userId="1be3aaf4-e384-4a2e-9e35-3b5779941be6" providerId="ADAL" clId="{4D767B15-C195-4A69-A176-07822F60EBD8}" dt="2023-09-18T12:07:59.731" v="2844" actId="5793"/>
        <pc:sldMkLst>
          <pc:docMk/>
          <pc:sldMk cId="1391551764" sldId="343"/>
        </pc:sldMkLst>
        <pc:spChg chg="mod">
          <ac:chgData name="Arne Stockman" userId="1be3aaf4-e384-4a2e-9e35-3b5779941be6" providerId="ADAL" clId="{4D767B15-C195-4A69-A176-07822F60EBD8}" dt="2023-09-18T12:07:59.731" v="2844" actId="5793"/>
          <ac:spMkLst>
            <pc:docMk/>
            <pc:sldMk cId="1391551764" sldId="343"/>
            <ac:spMk id="3" creationId="{5696363B-F083-E5B5-CBAC-2490DDC882AE}"/>
          </ac:spMkLst>
        </pc:spChg>
        <pc:spChg chg="add del">
          <ac:chgData name="Arne Stockman" userId="1be3aaf4-e384-4a2e-9e35-3b5779941be6" providerId="ADAL" clId="{4D767B15-C195-4A69-A176-07822F60EBD8}" dt="2023-09-18T12:03:42.422" v="2841"/>
          <ac:spMkLst>
            <pc:docMk/>
            <pc:sldMk cId="1391551764" sldId="343"/>
            <ac:spMk id="4" creationId="{726AB618-11DB-E748-189C-3AE92E28809E}"/>
          </ac:spMkLst>
        </pc:spChg>
        <pc:picChg chg="add del">
          <ac:chgData name="Arne Stockman" userId="1be3aaf4-e384-4a2e-9e35-3b5779941be6" providerId="ADAL" clId="{4D767B15-C195-4A69-A176-07822F60EBD8}" dt="2023-09-18T12:03:42.422" v="2841"/>
          <ac:picMkLst>
            <pc:docMk/>
            <pc:sldMk cId="1391551764" sldId="343"/>
            <ac:picMk id="1026" creationId="{7CD014D7-C918-E4EF-5581-D65A2EFD6145}"/>
          </ac:picMkLst>
        </pc:picChg>
      </pc:sldChg>
      <pc:sldChg chg="del">
        <pc:chgData name="Arne Stockman" userId="1be3aaf4-e384-4a2e-9e35-3b5779941be6" providerId="ADAL" clId="{4D767B15-C195-4A69-A176-07822F60EBD8}" dt="2023-09-18T12:11:09.597" v="2850" actId="47"/>
        <pc:sldMkLst>
          <pc:docMk/>
          <pc:sldMk cId="890722087" sldId="344"/>
        </pc:sldMkLst>
      </pc:sldChg>
      <pc:sldChg chg="addSp delSp modSp add mod">
        <pc:chgData name="Arne Stockman" userId="1be3aaf4-e384-4a2e-9e35-3b5779941be6" providerId="ADAL" clId="{4D767B15-C195-4A69-A176-07822F60EBD8}" dt="2023-09-18T12:43:59.368" v="3135" actId="6549"/>
        <pc:sldMkLst>
          <pc:docMk/>
          <pc:sldMk cId="2305271506" sldId="344"/>
        </pc:sldMkLst>
        <pc:spChg chg="mod">
          <ac:chgData name="Arne Stockman" userId="1be3aaf4-e384-4a2e-9e35-3b5779941be6" providerId="ADAL" clId="{4D767B15-C195-4A69-A176-07822F60EBD8}" dt="2023-09-18T12:17:06.576" v="2862" actId="20577"/>
          <ac:spMkLst>
            <pc:docMk/>
            <pc:sldMk cId="2305271506" sldId="344"/>
            <ac:spMk id="2" creationId="{87ECE40F-60FD-CB28-1173-863A8E9D361F}"/>
          </ac:spMkLst>
        </pc:spChg>
        <pc:spChg chg="add del mod">
          <ac:chgData name="Arne Stockman" userId="1be3aaf4-e384-4a2e-9e35-3b5779941be6" providerId="ADAL" clId="{4D767B15-C195-4A69-A176-07822F60EBD8}" dt="2023-09-18T12:43:59.368" v="3135" actId="6549"/>
          <ac:spMkLst>
            <pc:docMk/>
            <pc:sldMk cId="2305271506" sldId="344"/>
            <ac:spMk id="3" creationId="{7E17ABB9-5DEB-7020-BEB5-A65D187544ED}"/>
          </ac:spMkLst>
        </pc:spChg>
        <pc:picChg chg="del">
          <ac:chgData name="Arne Stockman" userId="1be3aaf4-e384-4a2e-9e35-3b5779941be6" providerId="ADAL" clId="{4D767B15-C195-4A69-A176-07822F60EBD8}" dt="2023-09-18T12:17:15.453" v="2867" actId="478"/>
          <ac:picMkLst>
            <pc:docMk/>
            <pc:sldMk cId="2305271506" sldId="344"/>
            <ac:picMk id="5" creationId="{5EB4B74E-77E2-B0E9-C66E-CA9910706BD1}"/>
          </ac:picMkLst>
        </pc:picChg>
        <pc:picChg chg="add del mod ord">
          <ac:chgData name="Arne Stockman" userId="1be3aaf4-e384-4a2e-9e35-3b5779941be6" providerId="ADAL" clId="{4D767B15-C195-4A69-A176-07822F60EBD8}" dt="2023-09-18T12:17:51.097" v="2876" actId="22"/>
          <ac:picMkLst>
            <pc:docMk/>
            <pc:sldMk cId="2305271506" sldId="344"/>
            <ac:picMk id="6" creationId="{6603C36D-2D8F-3A86-C051-BCB02B200FC1}"/>
          </ac:picMkLst>
        </pc:picChg>
        <pc:picChg chg="add mod">
          <ac:chgData name="Arne Stockman" userId="1be3aaf4-e384-4a2e-9e35-3b5779941be6" providerId="ADAL" clId="{4D767B15-C195-4A69-A176-07822F60EBD8}" dt="2023-09-18T12:18:17.776" v="2890" actId="1076"/>
          <ac:picMkLst>
            <pc:docMk/>
            <pc:sldMk cId="2305271506" sldId="344"/>
            <ac:picMk id="8" creationId="{0C5FD557-51E3-2AF1-CB5D-9CA13E9F512D}"/>
          </ac:picMkLst>
        </pc:picChg>
      </pc:sldChg>
      <pc:sldChg chg="addSp delSp modSp add mod">
        <pc:chgData name="Arne Stockman" userId="1be3aaf4-e384-4a2e-9e35-3b5779941be6" providerId="ADAL" clId="{4D767B15-C195-4A69-A176-07822F60EBD8}" dt="2023-09-18T12:44:17.925" v="3154" actId="20577"/>
        <pc:sldMkLst>
          <pc:docMk/>
          <pc:sldMk cId="681493835" sldId="345"/>
        </pc:sldMkLst>
        <pc:spChg chg="mod">
          <ac:chgData name="Arne Stockman" userId="1be3aaf4-e384-4a2e-9e35-3b5779941be6" providerId="ADAL" clId="{4D767B15-C195-4A69-A176-07822F60EBD8}" dt="2023-09-18T12:20:41.926" v="2952" actId="20577"/>
          <ac:spMkLst>
            <pc:docMk/>
            <pc:sldMk cId="681493835" sldId="345"/>
            <ac:spMk id="2" creationId="{87ECE40F-60FD-CB28-1173-863A8E9D361F}"/>
          </ac:spMkLst>
        </pc:spChg>
        <pc:spChg chg="mod">
          <ac:chgData name="Arne Stockman" userId="1be3aaf4-e384-4a2e-9e35-3b5779941be6" providerId="ADAL" clId="{4D767B15-C195-4A69-A176-07822F60EBD8}" dt="2023-09-18T12:44:17.925" v="3154" actId="20577"/>
          <ac:spMkLst>
            <pc:docMk/>
            <pc:sldMk cId="681493835" sldId="345"/>
            <ac:spMk id="3" creationId="{7E17ABB9-5DEB-7020-BEB5-A65D187544ED}"/>
          </ac:spMkLst>
        </pc:spChg>
        <pc:picChg chg="add mod">
          <ac:chgData name="Arne Stockman" userId="1be3aaf4-e384-4a2e-9e35-3b5779941be6" providerId="ADAL" clId="{4D767B15-C195-4A69-A176-07822F60EBD8}" dt="2023-09-18T12:31:05.019" v="2956" actId="1076"/>
          <ac:picMkLst>
            <pc:docMk/>
            <pc:sldMk cId="681493835" sldId="345"/>
            <ac:picMk id="5" creationId="{A756FF08-4691-A5B8-8D6C-8B43EF7AF68F}"/>
          </ac:picMkLst>
        </pc:picChg>
        <pc:picChg chg="del">
          <ac:chgData name="Arne Stockman" userId="1be3aaf4-e384-4a2e-9e35-3b5779941be6" providerId="ADAL" clId="{4D767B15-C195-4A69-A176-07822F60EBD8}" dt="2023-09-18T12:19:58.299" v="2915" actId="478"/>
          <ac:picMkLst>
            <pc:docMk/>
            <pc:sldMk cId="681493835" sldId="345"/>
            <ac:picMk id="8" creationId="{0C5FD557-51E3-2AF1-CB5D-9CA13E9F512D}"/>
          </ac:picMkLst>
        </pc:picChg>
      </pc:sldChg>
      <pc:sldChg chg="del">
        <pc:chgData name="Arne Stockman" userId="1be3aaf4-e384-4a2e-9e35-3b5779941be6" providerId="ADAL" clId="{4D767B15-C195-4A69-A176-07822F60EBD8}" dt="2023-09-18T12:11:11.060" v="2851" actId="47"/>
        <pc:sldMkLst>
          <pc:docMk/>
          <pc:sldMk cId="3801778527" sldId="345"/>
        </pc:sldMkLst>
      </pc:sldChg>
      <pc:sldChg chg="del">
        <pc:chgData name="Arne Stockman" userId="1be3aaf4-e384-4a2e-9e35-3b5779941be6" providerId="ADAL" clId="{4D767B15-C195-4A69-A176-07822F60EBD8}" dt="2023-09-18T12:11:12.330" v="2852" actId="47"/>
        <pc:sldMkLst>
          <pc:docMk/>
          <pc:sldMk cId="697310431" sldId="346"/>
        </pc:sldMkLst>
      </pc:sldChg>
      <pc:sldChg chg="addSp delSp modSp add mod ord">
        <pc:chgData name="Arne Stockman" userId="1be3aaf4-e384-4a2e-9e35-3b5779941be6" providerId="ADAL" clId="{4D767B15-C195-4A69-A176-07822F60EBD8}" dt="2023-09-18T13:46:37.431" v="3321" actId="20577"/>
        <pc:sldMkLst>
          <pc:docMk/>
          <pc:sldMk cId="4151422182" sldId="346"/>
        </pc:sldMkLst>
        <pc:spChg chg="mod">
          <ac:chgData name="Arne Stockman" userId="1be3aaf4-e384-4a2e-9e35-3b5779941be6" providerId="ADAL" clId="{4D767B15-C195-4A69-A176-07822F60EBD8}" dt="2023-09-18T13:36:37.080" v="3187" actId="20577"/>
          <ac:spMkLst>
            <pc:docMk/>
            <pc:sldMk cId="4151422182" sldId="346"/>
            <ac:spMk id="2" creationId="{87ECE40F-60FD-CB28-1173-863A8E9D361F}"/>
          </ac:spMkLst>
        </pc:spChg>
        <pc:spChg chg="mod">
          <ac:chgData name="Arne Stockman" userId="1be3aaf4-e384-4a2e-9e35-3b5779941be6" providerId="ADAL" clId="{4D767B15-C195-4A69-A176-07822F60EBD8}" dt="2023-09-18T13:46:37.431" v="3321" actId="20577"/>
          <ac:spMkLst>
            <pc:docMk/>
            <pc:sldMk cId="4151422182" sldId="346"/>
            <ac:spMk id="3" creationId="{7E17ABB9-5DEB-7020-BEB5-A65D187544ED}"/>
          </ac:spMkLst>
        </pc:spChg>
        <pc:picChg chg="del">
          <ac:chgData name="Arne Stockman" userId="1be3aaf4-e384-4a2e-9e35-3b5779941be6" providerId="ADAL" clId="{4D767B15-C195-4A69-A176-07822F60EBD8}" dt="2023-09-18T13:36:19.001" v="3171" actId="478"/>
          <ac:picMkLst>
            <pc:docMk/>
            <pc:sldMk cId="4151422182" sldId="346"/>
            <ac:picMk id="5" creationId="{5EB4B74E-77E2-B0E9-C66E-CA9910706BD1}"/>
          </ac:picMkLst>
        </pc:picChg>
        <pc:picChg chg="add mod">
          <ac:chgData name="Arne Stockman" userId="1be3aaf4-e384-4a2e-9e35-3b5779941be6" providerId="ADAL" clId="{4D767B15-C195-4A69-A176-07822F60EBD8}" dt="2023-09-18T13:45:13.792" v="3210" actId="14100"/>
          <ac:picMkLst>
            <pc:docMk/>
            <pc:sldMk cId="4151422182" sldId="346"/>
            <ac:picMk id="6" creationId="{1CFB5EB1-27D5-71B1-089E-5CF593183241}"/>
          </ac:picMkLst>
        </pc:picChg>
      </pc:sldChg>
      <pc:sldChg chg="addSp delSp modSp add mod">
        <pc:chgData name="Arne Stockman" userId="1be3aaf4-e384-4a2e-9e35-3b5779941be6" providerId="ADAL" clId="{4D767B15-C195-4A69-A176-07822F60EBD8}" dt="2023-09-18T14:29:13.803" v="3469" actId="20577"/>
        <pc:sldMkLst>
          <pc:docMk/>
          <pc:sldMk cId="1300531444" sldId="347"/>
        </pc:sldMkLst>
        <pc:spChg chg="mod">
          <ac:chgData name="Arne Stockman" userId="1be3aaf4-e384-4a2e-9e35-3b5779941be6" providerId="ADAL" clId="{4D767B15-C195-4A69-A176-07822F60EBD8}" dt="2023-09-18T14:26:30.149" v="3364" actId="20577"/>
          <ac:spMkLst>
            <pc:docMk/>
            <pc:sldMk cId="1300531444" sldId="347"/>
            <ac:spMk id="2" creationId="{87ECE40F-60FD-CB28-1173-863A8E9D361F}"/>
          </ac:spMkLst>
        </pc:spChg>
        <pc:spChg chg="mod">
          <ac:chgData name="Arne Stockman" userId="1be3aaf4-e384-4a2e-9e35-3b5779941be6" providerId="ADAL" clId="{4D767B15-C195-4A69-A176-07822F60EBD8}" dt="2023-09-18T14:29:13.803" v="3469" actId="20577"/>
          <ac:spMkLst>
            <pc:docMk/>
            <pc:sldMk cId="1300531444" sldId="347"/>
            <ac:spMk id="3" creationId="{7E17ABB9-5DEB-7020-BEB5-A65D187544ED}"/>
          </ac:spMkLst>
        </pc:spChg>
        <pc:picChg chg="add mod">
          <ac:chgData name="Arne Stockman" userId="1be3aaf4-e384-4a2e-9e35-3b5779941be6" providerId="ADAL" clId="{4D767B15-C195-4A69-A176-07822F60EBD8}" dt="2023-09-18T14:26:17.861" v="3339" actId="1076"/>
          <ac:picMkLst>
            <pc:docMk/>
            <pc:sldMk cId="1300531444" sldId="347"/>
            <ac:picMk id="5" creationId="{8902DF46-BCF5-DF33-2084-25221EB76B58}"/>
          </ac:picMkLst>
        </pc:picChg>
        <pc:picChg chg="del">
          <ac:chgData name="Arne Stockman" userId="1be3aaf4-e384-4a2e-9e35-3b5779941be6" providerId="ADAL" clId="{4D767B15-C195-4A69-A176-07822F60EBD8}" dt="2023-09-18T14:25:51.740" v="3323" actId="478"/>
          <ac:picMkLst>
            <pc:docMk/>
            <pc:sldMk cId="1300531444" sldId="347"/>
            <ac:picMk id="6" creationId="{1CFB5EB1-27D5-71B1-089E-5CF593183241}"/>
          </ac:picMkLst>
        </pc:picChg>
      </pc:sldChg>
    </pc:docChg>
  </pc:docChgLst>
  <pc:docChgLst>
    <pc:chgData name="Arne Stockman" userId="1be3aaf4-e384-4a2e-9e35-3b5779941be6" providerId="ADAL" clId="{B35DE103-7F06-4285-8348-4BCBA4AAA71B}"/>
    <pc:docChg chg="undo custSel addSld delSld modSld sldOrd modSection">
      <pc:chgData name="Arne Stockman" userId="1be3aaf4-e384-4a2e-9e35-3b5779941be6" providerId="ADAL" clId="{B35DE103-7F06-4285-8348-4BCBA4AAA71B}" dt="2023-10-16T19:17:58.112" v="4281" actId="20577"/>
      <pc:docMkLst>
        <pc:docMk/>
      </pc:docMkLst>
      <pc:sldChg chg="modSp mod">
        <pc:chgData name="Arne Stockman" userId="1be3aaf4-e384-4a2e-9e35-3b5779941be6" providerId="ADAL" clId="{B35DE103-7F06-4285-8348-4BCBA4AAA71B}" dt="2023-10-16T19:17:58.112" v="4281" actId="20577"/>
        <pc:sldMkLst>
          <pc:docMk/>
          <pc:sldMk cId="3356081429" sldId="256"/>
        </pc:sldMkLst>
        <pc:spChg chg="mod">
          <ac:chgData name="Arne Stockman" userId="1be3aaf4-e384-4a2e-9e35-3b5779941be6" providerId="ADAL" clId="{B35DE103-7F06-4285-8348-4BCBA4AAA71B}" dt="2023-10-15T10:19:00.224" v="1" actId="20577"/>
          <ac:spMkLst>
            <pc:docMk/>
            <pc:sldMk cId="3356081429" sldId="256"/>
            <ac:spMk id="2" creationId="{B00AAAFE-973A-B210-782E-8A6AA684CE87}"/>
          </ac:spMkLst>
        </pc:spChg>
        <pc:spChg chg="mod">
          <ac:chgData name="Arne Stockman" userId="1be3aaf4-e384-4a2e-9e35-3b5779941be6" providerId="ADAL" clId="{B35DE103-7F06-4285-8348-4BCBA4AAA71B}" dt="2023-10-16T19:17:58.112" v="4281" actId="20577"/>
          <ac:spMkLst>
            <pc:docMk/>
            <pc:sldMk cId="3356081429" sldId="256"/>
            <ac:spMk id="3" creationId="{7C6A2D78-8E77-E2B9-675D-2743CEB7D5C2}"/>
          </ac:spMkLst>
        </pc:spChg>
      </pc:sldChg>
      <pc:sldChg chg="del">
        <pc:chgData name="Arne Stockman" userId="1be3aaf4-e384-4a2e-9e35-3b5779941be6" providerId="ADAL" clId="{B35DE103-7F06-4285-8348-4BCBA4AAA71B}" dt="2023-10-16T15:19:31.930" v="3856" actId="47"/>
        <pc:sldMkLst>
          <pc:docMk/>
          <pc:sldMk cId="2646835127" sldId="306"/>
        </pc:sldMkLst>
      </pc:sldChg>
      <pc:sldChg chg="modSp mod">
        <pc:chgData name="Arne Stockman" userId="1be3aaf4-e384-4a2e-9e35-3b5779941be6" providerId="ADAL" clId="{B35DE103-7F06-4285-8348-4BCBA4AAA71B}" dt="2023-10-15T10:25:40.241" v="392" actId="20577"/>
        <pc:sldMkLst>
          <pc:docMk/>
          <pc:sldMk cId="383028095" sldId="317"/>
        </pc:sldMkLst>
        <pc:spChg chg="mod">
          <ac:chgData name="Arne Stockman" userId="1be3aaf4-e384-4a2e-9e35-3b5779941be6" providerId="ADAL" clId="{B35DE103-7F06-4285-8348-4BCBA4AAA71B}" dt="2023-10-15T10:25:40.241" v="392" actId="20577"/>
          <ac:spMkLst>
            <pc:docMk/>
            <pc:sldMk cId="383028095" sldId="317"/>
            <ac:spMk id="2" creationId="{F8611C18-BCFF-E758-43D1-2F8309A12765}"/>
          </ac:spMkLst>
        </pc:spChg>
        <pc:spChg chg="mod">
          <ac:chgData name="Arne Stockman" userId="1be3aaf4-e384-4a2e-9e35-3b5779941be6" providerId="ADAL" clId="{B35DE103-7F06-4285-8348-4BCBA4AAA71B}" dt="2023-10-15T10:25:23.626" v="369" actId="20577"/>
          <ac:spMkLst>
            <pc:docMk/>
            <pc:sldMk cId="383028095" sldId="317"/>
            <ac:spMk id="3" creationId="{8D6993DB-58B1-D158-9C90-B988B5CCE921}"/>
          </ac:spMkLst>
        </pc:spChg>
      </pc:sldChg>
      <pc:sldChg chg="addSp delSp modSp mod modAnim">
        <pc:chgData name="Arne Stockman" userId="1be3aaf4-e384-4a2e-9e35-3b5779941be6" providerId="ADAL" clId="{B35DE103-7F06-4285-8348-4BCBA4AAA71B}" dt="2023-10-15T11:06:31.895" v="1529"/>
        <pc:sldMkLst>
          <pc:docMk/>
          <pc:sldMk cId="2509623431" sldId="344"/>
        </pc:sldMkLst>
        <pc:spChg chg="mod">
          <ac:chgData name="Arne Stockman" userId="1be3aaf4-e384-4a2e-9e35-3b5779941be6" providerId="ADAL" clId="{B35DE103-7F06-4285-8348-4BCBA4AAA71B}" dt="2023-10-15T10:53:27.146" v="1369" actId="20577"/>
          <ac:spMkLst>
            <pc:docMk/>
            <pc:sldMk cId="2509623431" sldId="344"/>
            <ac:spMk id="2" creationId="{F8611C18-BCFF-E758-43D1-2F8309A12765}"/>
          </ac:spMkLst>
        </pc:spChg>
        <pc:spChg chg="mod">
          <ac:chgData name="Arne Stockman" userId="1be3aaf4-e384-4a2e-9e35-3b5779941be6" providerId="ADAL" clId="{B35DE103-7F06-4285-8348-4BCBA4AAA71B}" dt="2023-10-15T10:58:33.532" v="1404" actId="14100"/>
          <ac:spMkLst>
            <pc:docMk/>
            <pc:sldMk cId="2509623431" sldId="344"/>
            <ac:spMk id="3" creationId="{8D6993DB-58B1-D158-9C90-B988B5CCE921}"/>
          </ac:spMkLst>
        </pc:spChg>
        <pc:spChg chg="add mod">
          <ac:chgData name="Arne Stockman" userId="1be3aaf4-e384-4a2e-9e35-3b5779941be6" providerId="ADAL" clId="{B35DE103-7F06-4285-8348-4BCBA4AAA71B}" dt="2023-10-15T11:03:39.213" v="1486" actId="20577"/>
          <ac:spMkLst>
            <pc:docMk/>
            <pc:sldMk cId="2509623431" sldId="344"/>
            <ac:spMk id="4" creationId="{0533046A-4999-FC3C-05A3-8F8299299836}"/>
          </ac:spMkLst>
        </pc:spChg>
        <pc:spChg chg="add del mod">
          <ac:chgData name="Arne Stockman" userId="1be3aaf4-e384-4a2e-9e35-3b5779941be6" providerId="ADAL" clId="{B35DE103-7F06-4285-8348-4BCBA4AAA71B}" dt="2023-10-15T11:02:26.810" v="1462" actId="478"/>
          <ac:spMkLst>
            <pc:docMk/>
            <pc:sldMk cId="2509623431" sldId="344"/>
            <ac:spMk id="5" creationId="{BCCC9285-0A05-7C36-7DB2-FE79CCBEBEA6}"/>
          </ac:spMkLst>
        </pc:spChg>
        <pc:spChg chg="add del mod">
          <ac:chgData name="Arne Stockman" userId="1be3aaf4-e384-4a2e-9e35-3b5779941be6" providerId="ADAL" clId="{B35DE103-7F06-4285-8348-4BCBA4AAA71B}" dt="2023-10-15T11:02:28.510" v="1463" actId="478"/>
          <ac:spMkLst>
            <pc:docMk/>
            <pc:sldMk cId="2509623431" sldId="344"/>
            <ac:spMk id="6" creationId="{483655C7-026B-11FD-9305-33ED9C660C05}"/>
          </ac:spMkLst>
        </pc:spChg>
        <pc:spChg chg="add del mod">
          <ac:chgData name="Arne Stockman" userId="1be3aaf4-e384-4a2e-9e35-3b5779941be6" providerId="ADAL" clId="{B35DE103-7F06-4285-8348-4BCBA4AAA71B}" dt="2023-10-15T11:02:30.941" v="1464" actId="478"/>
          <ac:spMkLst>
            <pc:docMk/>
            <pc:sldMk cId="2509623431" sldId="344"/>
            <ac:spMk id="7" creationId="{E806D3AF-345B-1796-6CC2-BF5346198370}"/>
          </ac:spMkLst>
        </pc:spChg>
        <pc:spChg chg="add del mod">
          <ac:chgData name="Arne Stockman" userId="1be3aaf4-e384-4a2e-9e35-3b5779941be6" providerId="ADAL" clId="{B35DE103-7F06-4285-8348-4BCBA4AAA71B}" dt="2023-10-15T11:02:38.071" v="1465" actId="478"/>
          <ac:spMkLst>
            <pc:docMk/>
            <pc:sldMk cId="2509623431" sldId="344"/>
            <ac:spMk id="8" creationId="{738CA71E-9289-676F-322A-DF56B63EC82F}"/>
          </ac:spMkLst>
        </pc:spChg>
        <pc:spChg chg="add del mod">
          <ac:chgData name="Arne Stockman" userId="1be3aaf4-e384-4a2e-9e35-3b5779941be6" providerId="ADAL" clId="{B35DE103-7F06-4285-8348-4BCBA4AAA71B}" dt="2023-10-15T11:02:39.933" v="1466" actId="478"/>
          <ac:spMkLst>
            <pc:docMk/>
            <pc:sldMk cId="2509623431" sldId="344"/>
            <ac:spMk id="9" creationId="{4E9F3D75-1F22-9836-83BA-44ABAD353D0A}"/>
          </ac:spMkLst>
        </pc:spChg>
        <pc:spChg chg="add mod">
          <ac:chgData name="Arne Stockman" userId="1be3aaf4-e384-4a2e-9e35-3b5779941be6" providerId="ADAL" clId="{B35DE103-7F06-4285-8348-4BCBA4AAA71B}" dt="2023-10-15T11:05:29.587" v="1521" actId="1076"/>
          <ac:spMkLst>
            <pc:docMk/>
            <pc:sldMk cId="2509623431" sldId="344"/>
            <ac:spMk id="10" creationId="{A1A165BA-34A6-A1F6-B8AB-96B8E90B62F4}"/>
          </ac:spMkLst>
        </pc:spChg>
        <pc:spChg chg="add mod">
          <ac:chgData name="Arne Stockman" userId="1be3aaf4-e384-4a2e-9e35-3b5779941be6" providerId="ADAL" clId="{B35DE103-7F06-4285-8348-4BCBA4AAA71B}" dt="2023-10-15T11:03:58.770" v="1496" actId="20577"/>
          <ac:spMkLst>
            <pc:docMk/>
            <pc:sldMk cId="2509623431" sldId="344"/>
            <ac:spMk id="11" creationId="{B754443E-8CC2-E3C7-E5AA-2F42906158F3}"/>
          </ac:spMkLst>
        </pc:spChg>
        <pc:spChg chg="add mod">
          <ac:chgData name="Arne Stockman" userId="1be3aaf4-e384-4a2e-9e35-3b5779941be6" providerId="ADAL" clId="{B35DE103-7F06-4285-8348-4BCBA4AAA71B}" dt="2023-10-15T11:04:34.003" v="1502" actId="20577"/>
          <ac:spMkLst>
            <pc:docMk/>
            <pc:sldMk cId="2509623431" sldId="344"/>
            <ac:spMk id="12" creationId="{BB543E31-1128-53C6-AD02-C78F47E36B2E}"/>
          </ac:spMkLst>
        </pc:spChg>
        <pc:spChg chg="add mod">
          <ac:chgData name="Arne Stockman" userId="1be3aaf4-e384-4a2e-9e35-3b5779941be6" providerId="ADAL" clId="{B35DE103-7F06-4285-8348-4BCBA4AAA71B}" dt="2023-10-15T11:05:51.677" v="1523" actId="1076"/>
          <ac:spMkLst>
            <pc:docMk/>
            <pc:sldMk cId="2509623431" sldId="344"/>
            <ac:spMk id="13" creationId="{AA8BD15C-A5B8-DD6E-D82D-78EECEF7B9AD}"/>
          </ac:spMkLst>
        </pc:spChg>
        <pc:spChg chg="add mod">
          <ac:chgData name="Arne Stockman" userId="1be3aaf4-e384-4a2e-9e35-3b5779941be6" providerId="ADAL" clId="{B35DE103-7F06-4285-8348-4BCBA4AAA71B}" dt="2023-10-15T11:05:43.099" v="1522" actId="1076"/>
          <ac:spMkLst>
            <pc:docMk/>
            <pc:sldMk cId="2509623431" sldId="344"/>
            <ac:spMk id="14" creationId="{C5A64482-F4AA-FC32-C14A-EE52B3C55909}"/>
          </ac:spMkLst>
        </pc:spChg>
      </pc:sldChg>
      <pc:sldChg chg="delSp modSp mod ord">
        <pc:chgData name="Arne Stockman" userId="1be3aaf4-e384-4a2e-9e35-3b5779941be6" providerId="ADAL" clId="{B35DE103-7F06-4285-8348-4BCBA4AAA71B}" dt="2023-10-15T11:30:20.227" v="2560" actId="20577"/>
        <pc:sldMkLst>
          <pc:docMk/>
          <pc:sldMk cId="1803112665" sldId="345"/>
        </pc:sldMkLst>
        <pc:spChg chg="mod">
          <ac:chgData name="Arne Stockman" userId="1be3aaf4-e384-4a2e-9e35-3b5779941be6" providerId="ADAL" clId="{B35DE103-7F06-4285-8348-4BCBA4AAA71B}" dt="2023-10-15T11:09:40.828" v="1573" actId="20577"/>
          <ac:spMkLst>
            <pc:docMk/>
            <pc:sldMk cId="1803112665" sldId="345"/>
            <ac:spMk id="2" creationId="{F8611C18-BCFF-E758-43D1-2F8309A12765}"/>
          </ac:spMkLst>
        </pc:spChg>
        <pc:spChg chg="mod">
          <ac:chgData name="Arne Stockman" userId="1be3aaf4-e384-4a2e-9e35-3b5779941be6" providerId="ADAL" clId="{B35DE103-7F06-4285-8348-4BCBA4AAA71B}" dt="2023-10-15T11:30:20.227" v="2560" actId="20577"/>
          <ac:spMkLst>
            <pc:docMk/>
            <pc:sldMk cId="1803112665" sldId="345"/>
            <ac:spMk id="14" creationId="{F6B24E99-0AFC-E3CA-C0F2-F380B3028AA0}"/>
          </ac:spMkLst>
        </pc:spChg>
        <pc:picChg chg="del">
          <ac:chgData name="Arne Stockman" userId="1be3aaf4-e384-4a2e-9e35-3b5779941be6" providerId="ADAL" clId="{B35DE103-7F06-4285-8348-4BCBA4AAA71B}" dt="2023-10-15T11:09:47.561" v="1574" actId="478"/>
          <ac:picMkLst>
            <pc:docMk/>
            <pc:sldMk cId="1803112665" sldId="345"/>
            <ac:picMk id="10" creationId="{EAEF648F-E9EF-0F1E-8205-8468A0436E07}"/>
          </ac:picMkLst>
        </pc:picChg>
      </pc:sldChg>
      <pc:sldChg chg="del">
        <pc:chgData name="Arne Stockman" userId="1be3aaf4-e384-4a2e-9e35-3b5779941be6" providerId="ADAL" clId="{B35DE103-7F06-4285-8348-4BCBA4AAA71B}" dt="2023-10-15T10:48:28.620" v="1255" actId="47"/>
        <pc:sldMkLst>
          <pc:docMk/>
          <pc:sldMk cId="2690302150" sldId="346"/>
        </pc:sldMkLst>
      </pc:sldChg>
      <pc:sldChg chg="modSp mod">
        <pc:chgData name="Arne Stockman" userId="1be3aaf4-e384-4a2e-9e35-3b5779941be6" providerId="ADAL" clId="{B35DE103-7F06-4285-8348-4BCBA4AAA71B}" dt="2023-10-15T10:47:53.759" v="1254" actId="20577"/>
        <pc:sldMkLst>
          <pc:docMk/>
          <pc:sldMk cId="890811313" sldId="350"/>
        </pc:sldMkLst>
        <pc:spChg chg="mod">
          <ac:chgData name="Arne Stockman" userId="1be3aaf4-e384-4a2e-9e35-3b5779941be6" providerId="ADAL" clId="{B35DE103-7F06-4285-8348-4BCBA4AAA71B}" dt="2023-10-15T10:28:52.206" v="441" actId="20577"/>
          <ac:spMkLst>
            <pc:docMk/>
            <pc:sldMk cId="890811313" sldId="350"/>
            <ac:spMk id="2" creationId="{F8611C18-BCFF-E758-43D1-2F8309A12765}"/>
          </ac:spMkLst>
        </pc:spChg>
        <pc:spChg chg="mod">
          <ac:chgData name="Arne Stockman" userId="1be3aaf4-e384-4a2e-9e35-3b5779941be6" providerId="ADAL" clId="{B35DE103-7F06-4285-8348-4BCBA4AAA71B}" dt="2023-10-15T10:47:53.759" v="1254" actId="20577"/>
          <ac:spMkLst>
            <pc:docMk/>
            <pc:sldMk cId="890811313" sldId="350"/>
            <ac:spMk id="3" creationId="{8D6993DB-58B1-D158-9C90-B988B5CCE921}"/>
          </ac:spMkLst>
        </pc:spChg>
      </pc:sldChg>
      <pc:sldChg chg="addSp delSp modSp mod modAnim">
        <pc:chgData name="Arne Stockman" userId="1be3aaf4-e384-4a2e-9e35-3b5779941be6" providerId="ADAL" clId="{B35DE103-7F06-4285-8348-4BCBA4AAA71B}" dt="2023-10-15T13:17:46.815" v="3556" actId="6549"/>
        <pc:sldMkLst>
          <pc:docMk/>
          <pc:sldMk cId="3328485450" sldId="351"/>
        </pc:sldMkLst>
        <pc:spChg chg="mod">
          <ac:chgData name="Arne Stockman" userId="1be3aaf4-e384-4a2e-9e35-3b5779941be6" providerId="ADAL" clId="{B35DE103-7F06-4285-8348-4BCBA4AAA71B}" dt="2023-10-15T12:50:09.861" v="2896" actId="20577"/>
          <ac:spMkLst>
            <pc:docMk/>
            <pc:sldMk cId="3328485450" sldId="351"/>
            <ac:spMk id="2" creationId="{F8611C18-BCFF-E758-43D1-2F8309A12765}"/>
          </ac:spMkLst>
        </pc:spChg>
        <pc:spChg chg="mod">
          <ac:chgData name="Arne Stockman" userId="1be3aaf4-e384-4a2e-9e35-3b5779941be6" providerId="ADAL" clId="{B35DE103-7F06-4285-8348-4BCBA4AAA71B}" dt="2023-10-15T13:03:10.483" v="3434" actId="20577"/>
          <ac:spMkLst>
            <pc:docMk/>
            <pc:sldMk cId="3328485450" sldId="351"/>
            <ac:spMk id="3" creationId="{8D6993DB-58B1-D158-9C90-B988B5CCE921}"/>
          </ac:spMkLst>
        </pc:spChg>
        <pc:spChg chg="add mod">
          <ac:chgData name="Arne Stockman" userId="1be3aaf4-e384-4a2e-9e35-3b5779941be6" providerId="ADAL" clId="{B35DE103-7F06-4285-8348-4BCBA4AAA71B}" dt="2023-10-15T12:59:36.265" v="3356" actId="1076"/>
          <ac:spMkLst>
            <pc:docMk/>
            <pc:sldMk cId="3328485450" sldId="351"/>
            <ac:spMk id="4" creationId="{E6C78753-85C0-8039-6225-2C16BE46EEE0}"/>
          </ac:spMkLst>
        </pc:spChg>
        <pc:spChg chg="add mod">
          <ac:chgData name="Arne Stockman" userId="1be3aaf4-e384-4a2e-9e35-3b5779941be6" providerId="ADAL" clId="{B35DE103-7F06-4285-8348-4BCBA4AAA71B}" dt="2023-10-15T13:16:07.551" v="3489" actId="1076"/>
          <ac:spMkLst>
            <pc:docMk/>
            <pc:sldMk cId="3328485450" sldId="351"/>
            <ac:spMk id="5" creationId="{3121A16C-CA9E-7B35-0CD2-3BCC4080D83F}"/>
          </ac:spMkLst>
        </pc:spChg>
        <pc:spChg chg="add del mod">
          <ac:chgData name="Arne Stockman" userId="1be3aaf4-e384-4a2e-9e35-3b5779941be6" providerId="ADAL" clId="{B35DE103-7F06-4285-8348-4BCBA4AAA71B}" dt="2023-10-15T13:16:14.968" v="3491"/>
          <ac:spMkLst>
            <pc:docMk/>
            <pc:sldMk cId="3328485450" sldId="351"/>
            <ac:spMk id="6" creationId="{BA082A52-557B-D71C-8ABF-B6EDAB8124F8}"/>
          </ac:spMkLst>
        </pc:spChg>
        <pc:spChg chg="add del mod">
          <ac:chgData name="Arne Stockman" userId="1be3aaf4-e384-4a2e-9e35-3b5779941be6" providerId="ADAL" clId="{B35DE103-7F06-4285-8348-4BCBA4AAA71B}" dt="2023-10-15T13:16:14.968" v="3491"/>
          <ac:spMkLst>
            <pc:docMk/>
            <pc:sldMk cId="3328485450" sldId="351"/>
            <ac:spMk id="7" creationId="{9FF719ED-BC52-D2F9-AFB8-C3B5E479F0A0}"/>
          </ac:spMkLst>
        </pc:spChg>
        <pc:spChg chg="add del mod">
          <ac:chgData name="Arne Stockman" userId="1be3aaf4-e384-4a2e-9e35-3b5779941be6" providerId="ADAL" clId="{B35DE103-7F06-4285-8348-4BCBA4AAA71B}" dt="2023-10-15T13:16:14.968" v="3491"/>
          <ac:spMkLst>
            <pc:docMk/>
            <pc:sldMk cId="3328485450" sldId="351"/>
            <ac:spMk id="8" creationId="{0FBDF2F9-F876-FFCD-83E0-6817EE041417}"/>
          </ac:spMkLst>
        </pc:spChg>
        <pc:spChg chg="add mod">
          <ac:chgData name="Arne Stockman" userId="1be3aaf4-e384-4a2e-9e35-3b5779941be6" providerId="ADAL" clId="{B35DE103-7F06-4285-8348-4BCBA4AAA71B}" dt="2023-10-15T13:17:46.815" v="3556" actId="6549"/>
          <ac:spMkLst>
            <pc:docMk/>
            <pc:sldMk cId="3328485450" sldId="351"/>
            <ac:spMk id="9" creationId="{76F6A398-1B20-D855-2B94-442FCEA1FD40}"/>
          </ac:spMkLst>
        </pc:spChg>
      </pc:sldChg>
      <pc:sldChg chg="addSp delSp modSp mod modAnim">
        <pc:chgData name="Arne Stockman" userId="1be3aaf4-e384-4a2e-9e35-3b5779941be6" providerId="ADAL" clId="{B35DE103-7F06-4285-8348-4BCBA4AAA71B}" dt="2023-10-16T15:18:52.835" v="3853"/>
        <pc:sldMkLst>
          <pc:docMk/>
          <pc:sldMk cId="2073094872" sldId="352"/>
        </pc:sldMkLst>
        <pc:spChg chg="add mod">
          <ac:chgData name="Arne Stockman" userId="1be3aaf4-e384-4a2e-9e35-3b5779941be6" providerId="ADAL" clId="{B35DE103-7F06-4285-8348-4BCBA4AAA71B}" dt="2023-10-16T15:14:24.500" v="3732" actId="1076"/>
          <ac:spMkLst>
            <pc:docMk/>
            <pc:sldMk cId="2073094872" sldId="352"/>
            <ac:spMk id="6" creationId="{00F3583D-FC3C-A51D-B4D0-E89D11B35EFA}"/>
          </ac:spMkLst>
        </pc:spChg>
        <pc:spChg chg="add mod">
          <ac:chgData name="Arne Stockman" userId="1be3aaf4-e384-4a2e-9e35-3b5779941be6" providerId="ADAL" clId="{B35DE103-7F06-4285-8348-4BCBA4AAA71B}" dt="2023-10-16T15:14:47.132" v="3744" actId="20577"/>
          <ac:spMkLst>
            <pc:docMk/>
            <pc:sldMk cId="2073094872" sldId="352"/>
            <ac:spMk id="7" creationId="{33B399A1-4B35-0237-63E8-4E2AB6713E07}"/>
          </ac:spMkLst>
        </pc:spChg>
        <pc:spChg chg="add mod">
          <ac:chgData name="Arne Stockman" userId="1be3aaf4-e384-4a2e-9e35-3b5779941be6" providerId="ADAL" clId="{B35DE103-7F06-4285-8348-4BCBA4AAA71B}" dt="2023-10-16T15:14:24.500" v="3732" actId="1076"/>
          <ac:spMkLst>
            <pc:docMk/>
            <pc:sldMk cId="2073094872" sldId="352"/>
            <ac:spMk id="8" creationId="{7833B6E2-458F-58C3-87D5-C70911A4F9D8}"/>
          </ac:spMkLst>
        </pc:spChg>
        <pc:spChg chg="add mod">
          <ac:chgData name="Arne Stockman" userId="1be3aaf4-e384-4a2e-9e35-3b5779941be6" providerId="ADAL" clId="{B35DE103-7F06-4285-8348-4BCBA4AAA71B}" dt="2023-10-16T15:14:54.746" v="3746" actId="20577"/>
          <ac:spMkLst>
            <pc:docMk/>
            <pc:sldMk cId="2073094872" sldId="352"/>
            <ac:spMk id="9" creationId="{C8E74DE2-94CC-FF91-10D6-E232A73749A9}"/>
          </ac:spMkLst>
        </pc:spChg>
        <pc:spChg chg="add mod">
          <ac:chgData name="Arne Stockman" userId="1be3aaf4-e384-4a2e-9e35-3b5779941be6" providerId="ADAL" clId="{B35DE103-7F06-4285-8348-4BCBA4AAA71B}" dt="2023-10-16T15:14:24.500" v="3732" actId="1076"/>
          <ac:spMkLst>
            <pc:docMk/>
            <pc:sldMk cId="2073094872" sldId="352"/>
            <ac:spMk id="10" creationId="{EFF5C212-6522-DDA0-456B-FF2C6C5E8C52}"/>
          </ac:spMkLst>
        </pc:spChg>
        <pc:spChg chg="add mod">
          <ac:chgData name="Arne Stockman" userId="1be3aaf4-e384-4a2e-9e35-3b5779941be6" providerId="ADAL" clId="{B35DE103-7F06-4285-8348-4BCBA4AAA71B}" dt="2023-10-16T15:14:24.500" v="3732" actId="1076"/>
          <ac:spMkLst>
            <pc:docMk/>
            <pc:sldMk cId="2073094872" sldId="352"/>
            <ac:spMk id="11" creationId="{473EE069-1EF8-839C-00DA-DA6CCDB0F863}"/>
          </ac:spMkLst>
        </pc:spChg>
        <pc:spChg chg="add mod">
          <ac:chgData name="Arne Stockman" userId="1be3aaf4-e384-4a2e-9e35-3b5779941be6" providerId="ADAL" clId="{B35DE103-7F06-4285-8348-4BCBA4AAA71B}" dt="2023-10-16T15:14:24.500" v="3732" actId="1076"/>
          <ac:spMkLst>
            <pc:docMk/>
            <pc:sldMk cId="2073094872" sldId="352"/>
            <ac:spMk id="12" creationId="{54715F14-4664-A68E-03D2-B52C8059853F}"/>
          </ac:spMkLst>
        </pc:spChg>
        <pc:spChg chg="add mod">
          <ac:chgData name="Arne Stockman" userId="1be3aaf4-e384-4a2e-9e35-3b5779941be6" providerId="ADAL" clId="{B35DE103-7F06-4285-8348-4BCBA4AAA71B}" dt="2023-10-16T15:14:24.500" v="3732" actId="1076"/>
          <ac:spMkLst>
            <pc:docMk/>
            <pc:sldMk cId="2073094872" sldId="352"/>
            <ac:spMk id="13" creationId="{C5D1261B-A341-83B5-B9BB-85DAC47563A4}"/>
          </ac:spMkLst>
        </pc:spChg>
        <pc:spChg chg="mod">
          <ac:chgData name="Arne Stockman" userId="1be3aaf4-e384-4a2e-9e35-3b5779941be6" providerId="ADAL" clId="{B35DE103-7F06-4285-8348-4BCBA4AAA71B}" dt="2023-10-16T15:15:48.755" v="3756" actId="20577"/>
          <ac:spMkLst>
            <pc:docMk/>
            <pc:sldMk cId="2073094872" sldId="352"/>
            <ac:spMk id="14" creationId="{F6B24E99-0AFC-E3CA-C0F2-F380B3028AA0}"/>
          </ac:spMkLst>
        </pc:spChg>
        <pc:spChg chg="add mod">
          <ac:chgData name="Arne Stockman" userId="1be3aaf4-e384-4a2e-9e35-3b5779941be6" providerId="ADAL" clId="{B35DE103-7F06-4285-8348-4BCBA4AAA71B}" dt="2023-10-16T15:14:32.085" v="3740" actId="20577"/>
          <ac:spMkLst>
            <pc:docMk/>
            <pc:sldMk cId="2073094872" sldId="352"/>
            <ac:spMk id="15" creationId="{4C84E68C-29EC-975F-A403-848596A9E37C}"/>
          </ac:spMkLst>
        </pc:spChg>
        <pc:spChg chg="add mod">
          <ac:chgData name="Arne Stockman" userId="1be3aaf4-e384-4a2e-9e35-3b5779941be6" providerId="ADAL" clId="{B35DE103-7F06-4285-8348-4BCBA4AAA71B}" dt="2023-10-16T15:16:56.957" v="3786" actId="1076"/>
          <ac:spMkLst>
            <pc:docMk/>
            <pc:sldMk cId="2073094872" sldId="352"/>
            <ac:spMk id="16" creationId="{0515F254-9A2E-6348-1DD0-694B09E68881}"/>
          </ac:spMkLst>
        </pc:spChg>
        <pc:spChg chg="add mod">
          <ac:chgData name="Arne Stockman" userId="1be3aaf4-e384-4a2e-9e35-3b5779941be6" providerId="ADAL" clId="{B35DE103-7F06-4285-8348-4BCBA4AAA71B}" dt="2023-10-16T15:18:17.390" v="3843" actId="1076"/>
          <ac:spMkLst>
            <pc:docMk/>
            <pc:sldMk cId="2073094872" sldId="352"/>
            <ac:spMk id="17" creationId="{FE1BAAE1-07C1-729A-725E-86FF7117A937}"/>
          </ac:spMkLst>
        </pc:spChg>
        <pc:picChg chg="del">
          <ac:chgData name="Arne Stockman" userId="1be3aaf4-e384-4a2e-9e35-3b5779941be6" providerId="ADAL" clId="{B35DE103-7F06-4285-8348-4BCBA4AAA71B}" dt="2023-10-16T15:11:20.028" v="3655" actId="478"/>
          <ac:picMkLst>
            <pc:docMk/>
            <pc:sldMk cId="2073094872" sldId="352"/>
            <ac:picMk id="4" creationId="{3B64B095-478F-AA58-F5CD-C1D71FDFC718}"/>
          </ac:picMkLst>
        </pc:picChg>
        <pc:picChg chg="add mod">
          <ac:chgData name="Arne Stockman" userId="1be3aaf4-e384-4a2e-9e35-3b5779941be6" providerId="ADAL" clId="{B35DE103-7F06-4285-8348-4BCBA4AAA71B}" dt="2023-10-16T15:11:28.499" v="3658" actId="1076"/>
          <ac:picMkLst>
            <pc:docMk/>
            <pc:sldMk cId="2073094872" sldId="352"/>
            <ac:picMk id="5" creationId="{FEBD0F55-65D6-1A61-923A-0D0D7EE00D60}"/>
          </ac:picMkLst>
        </pc:picChg>
      </pc:sldChg>
      <pc:sldChg chg="addSp modSp del mod modAnim">
        <pc:chgData name="Arne Stockman" userId="1be3aaf4-e384-4a2e-9e35-3b5779941be6" providerId="ADAL" clId="{B35DE103-7F06-4285-8348-4BCBA4AAA71B}" dt="2023-10-16T15:19:18.635" v="3854" actId="47"/>
        <pc:sldMkLst>
          <pc:docMk/>
          <pc:sldMk cId="1140337676" sldId="353"/>
        </pc:sldMkLst>
        <pc:spChg chg="add mod">
          <ac:chgData name="Arne Stockman" userId="1be3aaf4-e384-4a2e-9e35-3b5779941be6" providerId="ADAL" clId="{B35DE103-7F06-4285-8348-4BCBA4AAA71B}" dt="2023-10-16T15:14:15.015" v="3730" actId="1076"/>
          <ac:spMkLst>
            <pc:docMk/>
            <pc:sldMk cId="1140337676" sldId="353"/>
            <ac:spMk id="3" creationId="{B86EA8A1-D0B9-4922-433D-5B4C8A65474C}"/>
          </ac:spMkLst>
        </pc:spChg>
        <pc:spChg chg="add mod">
          <ac:chgData name="Arne Stockman" userId="1be3aaf4-e384-4a2e-9e35-3b5779941be6" providerId="ADAL" clId="{B35DE103-7F06-4285-8348-4BCBA4AAA71B}" dt="2023-10-16T15:14:15.015" v="3730" actId="1076"/>
          <ac:spMkLst>
            <pc:docMk/>
            <pc:sldMk cId="1140337676" sldId="353"/>
            <ac:spMk id="4" creationId="{2AD26BC2-276A-2CA3-3007-65D5BF35867A}"/>
          </ac:spMkLst>
        </pc:spChg>
        <pc:spChg chg="add mod">
          <ac:chgData name="Arne Stockman" userId="1be3aaf4-e384-4a2e-9e35-3b5779941be6" providerId="ADAL" clId="{B35DE103-7F06-4285-8348-4BCBA4AAA71B}" dt="2023-10-16T15:14:15.015" v="3730" actId="1076"/>
          <ac:spMkLst>
            <pc:docMk/>
            <pc:sldMk cId="1140337676" sldId="353"/>
            <ac:spMk id="6" creationId="{82F3E47E-82F8-ABE8-CFE2-BF9E82DEEFA4}"/>
          </ac:spMkLst>
        </pc:spChg>
        <pc:spChg chg="add mod">
          <ac:chgData name="Arne Stockman" userId="1be3aaf4-e384-4a2e-9e35-3b5779941be6" providerId="ADAL" clId="{B35DE103-7F06-4285-8348-4BCBA4AAA71B}" dt="2023-10-16T15:14:15.015" v="3730" actId="1076"/>
          <ac:spMkLst>
            <pc:docMk/>
            <pc:sldMk cId="1140337676" sldId="353"/>
            <ac:spMk id="7" creationId="{56C9D67C-BB48-6E72-EF7B-03BC6A2A9FAF}"/>
          </ac:spMkLst>
        </pc:spChg>
        <pc:spChg chg="add mod">
          <ac:chgData name="Arne Stockman" userId="1be3aaf4-e384-4a2e-9e35-3b5779941be6" providerId="ADAL" clId="{B35DE103-7F06-4285-8348-4BCBA4AAA71B}" dt="2023-10-16T15:14:15.015" v="3730" actId="1076"/>
          <ac:spMkLst>
            <pc:docMk/>
            <pc:sldMk cId="1140337676" sldId="353"/>
            <ac:spMk id="8" creationId="{46C2A592-3845-3901-BDA7-6C29EE6AB7C8}"/>
          </ac:spMkLst>
        </pc:spChg>
        <pc:spChg chg="add mod">
          <ac:chgData name="Arne Stockman" userId="1be3aaf4-e384-4a2e-9e35-3b5779941be6" providerId="ADAL" clId="{B35DE103-7F06-4285-8348-4BCBA4AAA71B}" dt="2023-10-16T15:14:15.015" v="3730" actId="1076"/>
          <ac:spMkLst>
            <pc:docMk/>
            <pc:sldMk cId="1140337676" sldId="353"/>
            <ac:spMk id="9" creationId="{77008B10-B77D-8BE4-8C92-881E14232661}"/>
          </ac:spMkLst>
        </pc:spChg>
        <pc:spChg chg="add mod">
          <ac:chgData name="Arne Stockman" userId="1be3aaf4-e384-4a2e-9e35-3b5779941be6" providerId="ADAL" clId="{B35DE103-7F06-4285-8348-4BCBA4AAA71B}" dt="2023-10-16T15:14:15.015" v="3730" actId="1076"/>
          <ac:spMkLst>
            <pc:docMk/>
            <pc:sldMk cId="1140337676" sldId="353"/>
            <ac:spMk id="10" creationId="{6EFB5A36-A421-5A6D-ADA3-5F0C642002AA}"/>
          </ac:spMkLst>
        </pc:spChg>
        <pc:spChg chg="add mod">
          <ac:chgData name="Arne Stockman" userId="1be3aaf4-e384-4a2e-9e35-3b5779941be6" providerId="ADAL" clId="{B35DE103-7F06-4285-8348-4BCBA4AAA71B}" dt="2023-10-16T15:14:15.015" v="3730" actId="1076"/>
          <ac:spMkLst>
            <pc:docMk/>
            <pc:sldMk cId="1140337676" sldId="353"/>
            <ac:spMk id="11" creationId="{C69899BF-2BD2-FA5E-7F81-264B65A2E654}"/>
          </ac:spMkLst>
        </pc:spChg>
        <pc:spChg chg="add mod">
          <ac:chgData name="Arne Stockman" userId="1be3aaf4-e384-4a2e-9e35-3b5779941be6" providerId="ADAL" clId="{B35DE103-7F06-4285-8348-4BCBA4AAA71B}" dt="2023-10-16T15:14:15.015" v="3730" actId="1076"/>
          <ac:spMkLst>
            <pc:docMk/>
            <pc:sldMk cId="1140337676" sldId="353"/>
            <ac:spMk id="12" creationId="{C8A8F283-71CC-3E81-A273-ED6D55599161}"/>
          </ac:spMkLst>
        </pc:spChg>
      </pc:sldChg>
      <pc:sldChg chg="addSp delSp modSp del mod modAnim">
        <pc:chgData name="Arne Stockman" userId="1be3aaf4-e384-4a2e-9e35-3b5779941be6" providerId="ADAL" clId="{B35DE103-7F06-4285-8348-4BCBA4AAA71B}" dt="2023-10-16T15:25:25.542" v="3904" actId="47"/>
        <pc:sldMkLst>
          <pc:docMk/>
          <pc:sldMk cId="301724077" sldId="354"/>
        </pc:sldMkLst>
        <pc:spChg chg="add mod">
          <ac:chgData name="Arne Stockman" userId="1be3aaf4-e384-4a2e-9e35-3b5779941be6" providerId="ADAL" clId="{B35DE103-7F06-4285-8348-4BCBA4AAA71B}" dt="2023-10-16T15:13:41.951" v="3720" actId="1076"/>
          <ac:spMkLst>
            <pc:docMk/>
            <pc:sldMk cId="301724077" sldId="354"/>
            <ac:spMk id="3" creationId="{F48AA4FD-05EB-AB47-458A-62B2E1D59D8F}"/>
          </ac:spMkLst>
        </pc:spChg>
        <pc:spChg chg="add mod">
          <ac:chgData name="Arne Stockman" userId="1be3aaf4-e384-4a2e-9e35-3b5779941be6" providerId="ADAL" clId="{B35DE103-7F06-4285-8348-4BCBA4AAA71B}" dt="2023-10-16T15:13:41.951" v="3720" actId="1076"/>
          <ac:spMkLst>
            <pc:docMk/>
            <pc:sldMk cId="301724077" sldId="354"/>
            <ac:spMk id="5" creationId="{33132792-5CF8-4ECB-CFEF-635B092473FC}"/>
          </ac:spMkLst>
        </pc:spChg>
        <pc:spChg chg="add mod">
          <ac:chgData name="Arne Stockman" userId="1be3aaf4-e384-4a2e-9e35-3b5779941be6" providerId="ADAL" clId="{B35DE103-7F06-4285-8348-4BCBA4AAA71B}" dt="2023-10-16T15:13:41.951" v="3720" actId="1076"/>
          <ac:spMkLst>
            <pc:docMk/>
            <pc:sldMk cId="301724077" sldId="354"/>
            <ac:spMk id="6" creationId="{CD43EA8F-604B-6610-F998-4574915A3B2C}"/>
          </ac:spMkLst>
        </pc:spChg>
        <pc:spChg chg="add mod">
          <ac:chgData name="Arne Stockman" userId="1be3aaf4-e384-4a2e-9e35-3b5779941be6" providerId="ADAL" clId="{B35DE103-7F06-4285-8348-4BCBA4AAA71B}" dt="2023-10-16T15:13:41.951" v="3720" actId="1076"/>
          <ac:spMkLst>
            <pc:docMk/>
            <pc:sldMk cId="301724077" sldId="354"/>
            <ac:spMk id="7" creationId="{5D5D7575-CA1C-9816-0C3E-66D469AD3B85}"/>
          </ac:spMkLst>
        </pc:spChg>
        <pc:spChg chg="add mod">
          <ac:chgData name="Arne Stockman" userId="1be3aaf4-e384-4a2e-9e35-3b5779941be6" providerId="ADAL" clId="{B35DE103-7F06-4285-8348-4BCBA4AAA71B}" dt="2023-10-16T15:13:41.951" v="3720" actId="1076"/>
          <ac:spMkLst>
            <pc:docMk/>
            <pc:sldMk cId="301724077" sldId="354"/>
            <ac:spMk id="8" creationId="{0C8BADAB-12F7-7EAE-FBE0-CAED742EFFA3}"/>
          </ac:spMkLst>
        </pc:spChg>
        <pc:spChg chg="add mod">
          <ac:chgData name="Arne Stockman" userId="1be3aaf4-e384-4a2e-9e35-3b5779941be6" providerId="ADAL" clId="{B35DE103-7F06-4285-8348-4BCBA4AAA71B}" dt="2023-10-16T15:13:41.951" v="3720" actId="1076"/>
          <ac:spMkLst>
            <pc:docMk/>
            <pc:sldMk cId="301724077" sldId="354"/>
            <ac:spMk id="9" creationId="{53B0A980-EEEA-BC0B-F6D5-F1A2BC9BF7FA}"/>
          </ac:spMkLst>
        </pc:spChg>
        <pc:spChg chg="add mod">
          <ac:chgData name="Arne Stockman" userId="1be3aaf4-e384-4a2e-9e35-3b5779941be6" providerId="ADAL" clId="{B35DE103-7F06-4285-8348-4BCBA4AAA71B}" dt="2023-10-16T15:13:41.951" v="3720" actId="1076"/>
          <ac:spMkLst>
            <pc:docMk/>
            <pc:sldMk cId="301724077" sldId="354"/>
            <ac:spMk id="10" creationId="{F202C550-3F36-306F-2B74-4B9809C38269}"/>
          </ac:spMkLst>
        </pc:spChg>
        <pc:spChg chg="add mod">
          <ac:chgData name="Arne Stockman" userId="1be3aaf4-e384-4a2e-9e35-3b5779941be6" providerId="ADAL" clId="{B35DE103-7F06-4285-8348-4BCBA4AAA71B}" dt="2023-10-16T15:13:41.951" v="3720" actId="1076"/>
          <ac:spMkLst>
            <pc:docMk/>
            <pc:sldMk cId="301724077" sldId="354"/>
            <ac:spMk id="11" creationId="{02D4E8B6-22EC-60B2-7057-26B0CE285C2F}"/>
          </ac:spMkLst>
        </pc:spChg>
        <pc:spChg chg="add mod">
          <ac:chgData name="Arne Stockman" userId="1be3aaf4-e384-4a2e-9e35-3b5779941be6" providerId="ADAL" clId="{B35DE103-7F06-4285-8348-4BCBA4AAA71B}" dt="2023-10-16T15:13:52.580" v="3728" actId="20577"/>
          <ac:spMkLst>
            <pc:docMk/>
            <pc:sldMk cId="301724077" sldId="354"/>
            <ac:spMk id="12" creationId="{F40FE5C7-25BF-0183-583C-0ED647F13B4A}"/>
          </ac:spMkLst>
        </pc:spChg>
        <pc:picChg chg="del">
          <ac:chgData name="Arne Stockman" userId="1be3aaf4-e384-4a2e-9e35-3b5779941be6" providerId="ADAL" clId="{B35DE103-7F06-4285-8348-4BCBA4AAA71B}" dt="2023-10-16T15:21:19.094" v="3857" actId="478"/>
          <ac:picMkLst>
            <pc:docMk/>
            <pc:sldMk cId="301724077" sldId="354"/>
            <ac:picMk id="4" creationId="{88AD422E-5AA1-1E25-CED4-66818281B090}"/>
          </ac:picMkLst>
        </pc:picChg>
        <pc:picChg chg="add mod">
          <ac:chgData name="Arne Stockman" userId="1be3aaf4-e384-4a2e-9e35-3b5779941be6" providerId="ADAL" clId="{B35DE103-7F06-4285-8348-4BCBA4AAA71B}" dt="2023-10-16T15:21:26.228" v="3860" actId="1076"/>
          <ac:picMkLst>
            <pc:docMk/>
            <pc:sldMk cId="301724077" sldId="354"/>
            <ac:picMk id="15" creationId="{80570BCC-1AF8-55A2-D39E-0B6699CB03A9}"/>
          </ac:picMkLst>
        </pc:picChg>
      </pc:sldChg>
      <pc:sldChg chg="del">
        <pc:chgData name="Arne Stockman" userId="1be3aaf4-e384-4a2e-9e35-3b5779941be6" providerId="ADAL" clId="{B35DE103-7F06-4285-8348-4BCBA4AAA71B}" dt="2023-10-16T15:19:30.179" v="3855" actId="47"/>
        <pc:sldMkLst>
          <pc:docMk/>
          <pc:sldMk cId="2419826502" sldId="355"/>
        </pc:sldMkLst>
      </pc:sldChg>
      <pc:sldChg chg="addSp delSp modSp add mod ord delAnim modAnim">
        <pc:chgData name="Arne Stockman" userId="1be3aaf4-e384-4a2e-9e35-3b5779941be6" providerId="ADAL" clId="{B35DE103-7F06-4285-8348-4BCBA4AAA71B}" dt="2023-10-15T11:40:45.743" v="2788"/>
        <pc:sldMkLst>
          <pc:docMk/>
          <pc:sldMk cId="2596246279" sldId="356"/>
        </pc:sldMkLst>
        <pc:spChg chg="mod">
          <ac:chgData name="Arne Stockman" userId="1be3aaf4-e384-4a2e-9e35-3b5779941be6" providerId="ADAL" clId="{B35DE103-7F06-4285-8348-4BCBA4AAA71B}" dt="2023-10-15T11:36:05.037" v="2734" actId="1076"/>
          <ac:spMkLst>
            <pc:docMk/>
            <pc:sldMk cId="2596246279" sldId="356"/>
            <ac:spMk id="2" creationId="{F8611C18-BCFF-E758-43D1-2F8309A12765}"/>
          </ac:spMkLst>
        </pc:spChg>
        <pc:spChg chg="mod">
          <ac:chgData name="Arne Stockman" userId="1be3aaf4-e384-4a2e-9e35-3b5779941be6" providerId="ADAL" clId="{B35DE103-7F06-4285-8348-4BCBA4AAA71B}" dt="2023-10-15T11:35:09.157" v="2717" actId="14100"/>
          <ac:spMkLst>
            <pc:docMk/>
            <pc:sldMk cId="2596246279" sldId="356"/>
            <ac:spMk id="3" creationId="{8D6993DB-58B1-D158-9C90-B988B5CCE921}"/>
          </ac:spMkLst>
        </pc:spChg>
        <pc:spChg chg="del">
          <ac:chgData name="Arne Stockman" userId="1be3aaf4-e384-4a2e-9e35-3b5779941be6" providerId="ADAL" clId="{B35DE103-7F06-4285-8348-4BCBA4AAA71B}" dt="2023-10-15T11:36:20.153" v="2737" actId="478"/>
          <ac:spMkLst>
            <pc:docMk/>
            <pc:sldMk cId="2596246279" sldId="356"/>
            <ac:spMk id="4" creationId="{0533046A-4999-FC3C-05A3-8F8299299836}"/>
          </ac:spMkLst>
        </pc:spChg>
        <pc:spChg chg="add mod">
          <ac:chgData name="Arne Stockman" userId="1be3aaf4-e384-4a2e-9e35-3b5779941be6" providerId="ADAL" clId="{B35DE103-7F06-4285-8348-4BCBA4AAA71B}" dt="2023-10-15T11:36:59.207" v="2746" actId="1076"/>
          <ac:spMkLst>
            <pc:docMk/>
            <pc:sldMk cId="2596246279" sldId="356"/>
            <ac:spMk id="5" creationId="{D5AB7C38-6BA3-46D7-12AD-8C27781E405B}"/>
          </ac:spMkLst>
        </pc:spChg>
        <pc:spChg chg="add mod">
          <ac:chgData name="Arne Stockman" userId="1be3aaf4-e384-4a2e-9e35-3b5779941be6" providerId="ADAL" clId="{B35DE103-7F06-4285-8348-4BCBA4AAA71B}" dt="2023-10-15T11:37:39.591" v="2749" actId="1076"/>
          <ac:spMkLst>
            <pc:docMk/>
            <pc:sldMk cId="2596246279" sldId="356"/>
            <ac:spMk id="6" creationId="{8B224DF1-08A9-2CAC-DED4-C27180872EB4}"/>
          </ac:spMkLst>
        </pc:spChg>
        <pc:spChg chg="add mod">
          <ac:chgData name="Arne Stockman" userId="1be3aaf4-e384-4a2e-9e35-3b5779941be6" providerId="ADAL" clId="{B35DE103-7F06-4285-8348-4BCBA4AAA71B}" dt="2023-10-15T11:36:35.173" v="2741" actId="1076"/>
          <ac:spMkLst>
            <pc:docMk/>
            <pc:sldMk cId="2596246279" sldId="356"/>
            <ac:spMk id="7" creationId="{63463089-3343-8C93-2C0B-08115F918537}"/>
          </ac:spMkLst>
        </pc:spChg>
        <pc:spChg chg="add del mod">
          <ac:chgData name="Arne Stockman" userId="1be3aaf4-e384-4a2e-9e35-3b5779941be6" providerId="ADAL" clId="{B35DE103-7F06-4285-8348-4BCBA4AAA71B}" dt="2023-10-15T11:37:40.288" v="2750"/>
          <ac:spMkLst>
            <pc:docMk/>
            <pc:sldMk cId="2596246279" sldId="356"/>
            <ac:spMk id="8" creationId="{9449A6EB-9D51-3CD5-4724-CC23A110741E}"/>
          </ac:spMkLst>
        </pc:spChg>
        <pc:spChg chg="add del mod">
          <ac:chgData name="Arne Stockman" userId="1be3aaf4-e384-4a2e-9e35-3b5779941be6" providerId="ADAL" clId="{B35DE103-7F06-4285-8348-4BCBA4AAA71B}" dt="2023-10-15T11:37:40.288" v="2750"/>
          <ac:spMkLst>
            <pc:docMk/>
            <pc:sldMk cId="2596246279" sldId="356"/>
            <ac:spMk id="9" creationId="{7E99645F-15F4-CFC3-9C9C-2FE1BEF0CBF6}"/>
          </ac:spMkLst>
        </pc:spChg>
        <pc:spChg chg="mod">
          <ac:chgData name="Arne Stockman" userId="1be3aaf4-e384-4a2e-9e35-3b5779941be6" providerId="ADAL" clId="{B35DE103-7F06-4285-8348-4BCBA4AAA71B}" dt="2023-10-15T11:36:54.867" v="2745" actId="1076"/>
          <ac:spMkLst>
            <pc:docMk/>
            <pc:sldMk cId="2596246279" sldId="356"/>
            <ac:spMk id="10" creationId="{A1A165BA-34A6-A1F6-B8AB-96B8E90B62F4}"/>
          </ac:spMkLst>
        </pc:spChg>
        <pc:spChg chg="del">
          <ac:chgData name="Arne Stockman" userId="1be3aaf4-e384-4a2e-9e35-3b5779941be6" providerId="ADAL" clId="{B35DE103-7F06-4285-8348-4BCBA4AAA71B}" dt="2023-10-15T11:36:17.492" v="2736" actId="478"/>
          <ac:spMkLst>
            <pc:docMk/>
            <pc:sldMk cId="2596246279" sldId="356"/>
            <ac:spMk id="11" creationId="{B754443E-8CC2-E3C7-E5AA-2F42906158F3}"/>
          </ac:spMkLst>
        </pc:spChg>
        <pc:spChg chg="del">
          <ac:chgData name="Arne Stockman" userId="1be3aaf4-e384-4a2e-9e35-3b5779941be6" providerId="ADAL" clId="{B35DE103-7F06-4285-8348-4BCBA4AAA71B}" dt="2023-10-15T11:36:22.636" v="2738" actId="478"/>
          <ac:spMkLst>
            <pc:docMk/>
            <pc:sldMk cId="2596246279" sldId="356"/>
            <ac:spMk id="12" creationId="{BB543E31-1128-53C6-AD02-C78F47E36B2E}"/>
          </ac:spMkLst>
        </pc:spChg>
        <pc:spChg chg="del">
          <ac:chgData name="Arne Stockman" userId="1be3aaf4-e384-4a2e-9e35-3b5779941be6" providerId="ADAL" clId="{B35DE103-7F06-4285-8348-4BCBA4AAA71B}" dt="2023-10-15T11:36:24.772" v="2739" actId="478"/>
          <ac:spMkLst>
            <pc:docMk/>
            <pc:sldMk cId="2596246279" sldId="356"/>
            <ac:spMk id="13" creationId="{AA8BD15C-A5B8-DD6E-D82D-78EECEF7B9AD}"/>
          </ac:spMkLst>
        </pc:spChg>
        <pc:spChg chg="del">
          <ac:chgData name="Arne Stockman" userId="1be3aaf4-e384-4a2e-9e35-3b5779941be6" providerId="ADAL" clId="{B35DE103-7F06-4285-8348-4BCBA4AAA71B}" dt="2023-10-15T11:36:26.269" v="2740" actId="478"/>
          <ac:spMkLst>
            <pc:docMk/>
            <pc:sldMk cId="2596246279" sldId="356"/>
            <ac:spMk id="14" creationId="{C5A64482-F4AA-FC32-C14A-EE52B3C55909}"/>
          </ac:spMkLst>
        </pc:spChg>
        <pc:spChg chg="add del mod">
          <ac:chgData name="Arne Stockman" userId="1be3aaf4-e384-4a2e-9e35-3b5779941be6" providerId="ADAL" clId="{B35DE103-7F06-4285-8348-4BCBA4AAA71B}" dt="2023-10-15T11:37:40.288" v="2750"/>
          <ac:spMkLst>
            <pc:docMk/>
            <pc:sldMk cId="2596246279" sldId="356"/>
            <ac:spMk id="15" creationId="{4EF2EED3-8DCA-D24C-385B-8C83BBA88A40}"/>
          </ac:spMkLst>
        </pc:spChg>
        <pc:spChg chg="add del mod">
          <ac:chgData name="Arne Stockman" userId="1be3aaf4-e384-4a2e-9e35-3b5779941be6" providerId="ADAL" clId="{B35DE103-7F06-4285-8348-4BCBA4AAA71B}" dt="2023-10-15T11:37:40.288" v="2750"/>
          <ac:spMkLst>
            <pc:docMk/>
            <pc:sldMk cId="2596246279" sldId="356"/>
            <ac:spMk id="16" creationId="{3E6F186E-B9B1-4549-83F0-6B54D689648E}"/>
          </ac:spMkLst>
        </pc:spChg>
        <pc:spChg chg="add mod">
          <ac:chgData name="Arne Stockman" userId="1be3aaf4-e384-4a2e-9e35-3b5779941be6" providerId="ADAL" clId="{B35DE103-7F06-4285-8348-4BCBA4AAA71B}" dt="2023-10-15T11:38:11.074" v="2760" actId="20577"/>
          <ac:spMkLst>
            <pc:docMk/>
            <pc:sldMk cId="2596246279" sldId="356"/>
            <ac:spMk id="17" creationId="{DA4755C7-D582-CA48-45FF-A55D92A1883D}"/>
          </ac:spMkLst>
        </pc:spChg>
        <pc:spChg chg="add mod">
          <ac:chgData name="Arne Stockman" userId="1be3aaf4-e384-4a2e-9e35-3b5779941be6" providerId="ADAL" clId="{B35DE103-7F06-4285-8348-4BCBA4AAA71B}" dt="2023-10-15T11:38:04.587" v="2758" actId="20577"/>
          <ac:spMkLst>
            <pc:docMk/>
            <pc:sldMk cId="2596246279" sldId="356"/>
            <ac:spMk id="18" creationId="{360A80D3-112A-A6FE-E0D0-98D9121D4780}"/>
          </ac:spMkLst>
        </pc:spChg>
        <pc:spChg chg="add mod">
          <ac:chgData name="Arne Stockman" userId="1be3aaf4-e384-4a2e-9e35-3b5779941be6" providerId="ADAL" clId="{B35DE103-7F06-4285-8348-4BCBA4AAA71B}" dt="2023-10-15T11:38:16.630" v="2765" actId="20577"/>
          <ac:spMkLst>
            <pc:docMk/>
            <pc:sldMk cId="2596246279" sldId="356"/>
            <ac:spMk id="19" creationId="{EE3B133A-8246-4722-8643-6AF3A632362E}"/>
          </ac:spMkLst>
        </pc:spChg>
        <pc:spChg chg="add mod">
          <ac:chgData name="Arne Stockman" userId="1be3aaf4-e384-4a2e-9e35-3b5779941be6" providerId="ADAL" clId="{B35DE103-7F06-4285-8348-4BCBA4AAA71B}" dt="2023-10-15T11:37:58.916" v="2756" actId="20577"/>
          <ac:spMkLst>
            <pc:docMk/>
            <pc:sldMk cId="2596246279" sldId="356"/>
            <ac:spMk id="20" creationId="{50342374-4A2B-CC3D-9E9D-F55D0B98FE2A}"/>
          </ac:spMkLst>
        </pc:spChg>
        <pc:spChg chg="add mod">
          <ac:chgData name="Arne Stockman" userId="1be3aaf4-e384-4a2e-9e35-3b5779941be6" providerId="ADAL" clId="{B35DE103-7F06-4285-8348-4BCBA4AAA71B}" dt="2023-10-15T11:38:37.128" v="2771" actId="20577"/>
          <ac:spMkLst>
            <pc:docMk/>
            <pc:sldMk cId="2596246279" sldId="356"/>
            <ac:spMk id="21" creationId="{03E7153B-E29C-2FFB-E003-927299B50813}"/>
          </ac:spMkLst>
        </pc:spChg>
        <pc:spChg chg="add mod">
          <ac:chgData name="Arne Stockman" userId="1be3aaf4-e384-4a2e-9e35-3b5779941be6" providerId="ADAL" clId="{B35DE103-7F06-4285-8348-4BCBA4AAA71B}" dt="2023-10-15T11:38:33.137" v="2769" actId="20577"/>
          <ac:spMkLst>
            <pc:docMk/>
            <pc:sldMk cId="2596246279" sldId="356"/>
            <ac:spMk id="22" creationId="{CA2DE621-CCE9-E6D4-552A-C192E5D64F95}"/>
          </ac:spMkLst>
        </pc:spChg>
        <pc:spChg chg="add mod">
          <ac:chgData name="Arne Stockman" userId="1be3aaf4-e384-4a2e-9e35-3b5779941be6" providerId="ADAL" clId="{B35DE103-7F06-4285-8348-4BCBA4AAA71B}" dt="2023-10-15T11:38:45.046" v="2776" actId="20577"/>
          <ac:spMkLst>
            <pc:docMk/>
            <pc:sldMk cId="2596246279" sldId="356"/>
            <ac:spMk id="23" creationId="{08FFA2DD-9672-59E1-98A6-BC51C4CA666B}"/>
          </ac:spMkLst>
        </pc:spChg>
        <pc:spChg chg="add mod">
          <ac:chgData name="Arne Stockman" userId="1be3aaf4-e384-4a2e-9e35-3b5779941be6" providerId="ADAL" clId="{B35DE103-7F06-4285-8348-4BCBA4AAA71B}" dt="2023-10-15T11:38:26.759" v="2767" actId="20577"/>
          <ac:spMkLst>
            <pc:docMk/>
            <pc:sldMk cId="2596246279" sldId="356"/>
            <ac:spMk id="24" creationId="{FDFFE74B-49F0-1220-0101-0A1B60B35616}"/>
          </ac:spMkLst>
        </pc:spChg>
      </pc:sldChg>
      <pc:sldChg chg="addSp modSp add mod modAnim">
        <pc:chgData name="Arne Stockman" userId="1be3aaf4-e384-4a2e-9e35-3b5779941be6" providerId="ADAL" clId="{B35DE103-7F06-4285-8348-4BCBA4AAA71B}" dt="2023-10-15T13:15:16.177" v="3488"/>
        <pc:sldMkLst>
          <pc:docMk/>
          <pc:sldMk cId="1867432719" sldId="357"/>
        </pc:sldMkLst>
        <pc:spChg chg="mod">
          <ac:chgData name="Arne Stockman" userId="1be3aaf4-e384-4a2e-9e35-3b5779941be6" providerId="ADAL" clId="{B35DE103-7F06-4285-8348-4BCBA4AAA71B}" dt="2023-10-15T13:12:15.792" v="3436" actId="14100"/>
          <ac:spMkLst>
            <pc:docMk/>
            <pc:sldMk cId="1867432719" sldId="357"/>
            <ac:spMk id="3" creationId="{8D6993DB-58B1-D158-9C90-B988B5CCE921}"/>
          </ac:spMkLst>
        </pc:spChg>
        <pc:spChg chg="add mod">
          <ac:chgData name="Arne Stockman" userId="1be3aaf4-e384-4a2e-9e35-3b5779941be6" providerId="ADAL" clId="{B35DE103-7F06-4285-8348-4BCBA4AAA71B}" dt="2023-10-15T13:13:24.292" v="3455" actId="1076"/>
          <ac:spMkLst>
            <pc:docMk/>
            <pc:sldMk cId="1867432719" sldId="357"/>
            <ac:spMk id="4" creationId="{8065C7AD-45CC-3140-BEC6-2041BE0EA68F}"/>
          </ac:spMkLst>
        </pc:spChg>
        <pc:spChg chg="add mod">
          <ac:chgData name="Arne Stockman" userId="1be3aaf4-e384-4a2e-9e35-3b5779941be6" providerId="ADAL" clId="{B35DE103-7F06-4285-8348-4BCBA4AAA71B}" dt="2023-10-15T13:13:56.022" v="3457" actId="1076"/>
          <ac:spMkLst>
            <pc:docMk/>
            <pc:sldMk cId="1867432719" sldId="357"/>
            <ac:spMk id="5" creationId="{44EF512C-C2FB-E152-1017-A396F3B30E9B}"/>
          </ac:spMkLst>
        </pc:spChg>
        <pc:spChg chg="add mod">
          <ac:chgData name="Arne Stockman" userId="1be3aaf4-e384-4a2e-9e35-3b5779941be6" providerId="ADAL" clId="{B35DE103-7F06-4285-8348-4BCBA4AAA71B}" dt="2023-10-15T13:13:56.022" v="3457" actId="1076"/>
          <ac:spMkLst>
            <pc:docMk/>
            <pc:sldMk cId="1867432719" sldId="357"/>
            <ac:spMk id="6" creationId="{78F8AFEF-3590-D784-4B3F-7573C46D3015}"/>
          </ac:spMkLst>
        </pc:spChg>
        <pc:spChg chg="add mod">
          <ac:chgData name="Arne Stockman" userId="1be3aaf4-e384-4a2e-9e35-3b5779941be6" providerId="ADAL" clId="{B35DE103-7F06-4285-8348-4BCBA4AAA71B}" dt="2023-10-15T13:13:56.022" v="3457" actId="1076"/>
          <ac:spMkLst>
            <pc:docMk/>
            <pc:sldMk cId="1867432719" sldId="357"/>
            <ac:spMk id="7" creationId="{F6927E1D-2058-45BF-22A0-54BEE9B6FCFD}"/>
          </ac:spMkLst>
        </pc:spChg>
        <pc:spChg chg="add mod">
          <ac:chgData name="Arne Stockman" userId="1be3aaf4-e384-4a2e-9e35-3b5779941be6" providerId="ADAL" clId="{B35DE103-7F06-4285-8348-4BCBA4AAA71B}" dt="2023-10-15T13:14:43.332" v="3481" actId="20577"/>
          <ac:spMkLst>
            <pc:docMk/>
            <pc:sldMk cId="1867432719" sldId="357"/>
            <ac:spMk id="8" creationId="{97E882FC-4532-BA7C-98BD-FB852C21CFC5}"/>
          </ac:spMkLst>
        </pc:spChg>
        <pc:spChg chg="add mod">
          <ac:chgData name="Arne Stockman" userId="1be3aaf4-e384-4a2e-9e35-3b5779941be6" providerId="ADAL" clId="{B35DE103-7F06-4285-8348-4BCBA4AAA71B}" dt="2023-10-15T13:14:40.004" v="3480" actId="20577"/>
          <ac:spMkLst>
            <pc:docMk/>
            <pc:sldMk cId="1867432719" sldId="357"/>
            <ac:spMk id="9" creationId="{42A7D624-65FC-C5B4-A5E9-65AA53CFBDAF}"/>
          </ac:spMkLst>
        </pc:spChg>
        <pc:spChg chg="add mod">
          <ac:chgData name="Arne Stockman" userId="1be3aaf4-e384-4a2e-9e35-3b5779941be6" providerId="ADAL" clId="{B35DE103-7F06-4285-8348-4BCBA4AAA71B}" dt="2023-10-15T13:14:49.948" v="3485" actId="20577"/>
          <ac:spMkLst>
            <pc:docMk/>
            <pc:sldMk cId="1867432719" sldId="357"/>
            <ac:spMk id="10" creationId="{4AB175EC-345E-2621-A54B-465CDD670F57}"/>
          </ac:spMkLst>
        </pc:spChg>
      </pc:sldChg>
      <pc:sldChg chg="addSp modSp add mod">
        <pc:chgData name="Arne Stockman" userId="1be3aaf4-e384-4a2e-9e35-3b5779941be6" providerId="ADAL" clId="{B35DE103-7F06-4285-8348-4BCBA4AAA71B}" dt="2023-10-15T13:31:00.363" v="3654" actId="20577"/>
        <pc:sldMkLst>
          <pc:docMk/>
          <pc:sldMk cId="1688763364" sldId="358"/>
        </pc:sldMkLst>
        <pc:spChg chg="mod">
          <ac:chgData name="Arne Stockman" userId="1be3aaf4-e384-4a2e-9e35-3b5779941be6" providerId="ADAL" clId="{B35DE103-7F06-4285-8348-4BCBA4AAA71B}" dt="2023-10-15T13:28:10.440" v="3583" actId="20577"/>
          <ac:spMkLst>
            <pc:docMk/>
            <pc:sldMk cId="1688763364" sldId="358"/>
            <ac:spMk id="2" creationId="{F8611C18-BCFF-E758-43D1-2F8309A12765}"/>
          </ac:spMkLst>
        </pc:spChg>
        <pc:spChg chg="mod">
          <ac:chgData name="Arne Stockman" userId="1be3aaf4-e384-4a2e-9e35-3b5779941be6" providerId="ADAL" clId="{B35DE103-7F06-4285-8348-4BCBA4AAA71B}" dt="2023-10-15T13:30:41.210" v="3646" actId="14100"/>
          <ac:spMkLst>
            <pc:docMk/>
            <pc:sldMk cId="1688763364" sldId="358"/>
            <ac:spMk id="3" creationId="{8D6993DB-58B1-D158-9C90-B988B5CCE921}"/>
          </ac:spMkLst>
        </pc:spChg>
        <pc:spChg chg="add mod">
          <ac:chgData name="Arne Stockman" userId="1be3aaf4-e384-4a2e-9e35-3b5779941be6" providerId="ADAL" clId="{B35DE103-7F06-4285-8348-4BCBA4AAA71B}" dt="2023-10-15T13:29:41.281" v="3608"/>
          <ac:spMkLst>
            <pc:docMk/>
            <pc:sldMk cId="1688763364" sldId="358"/>
            <ac:spMk id="4" creationId="{907699AA-D0DC-2841-11CA-65BBB9CF6830}"/>
          </ac:spMkLst>
        </pc:spChg>
        <pc:spChg chg="add mod">
          <ac:chgData name="Arne Stockman" userId="1be3aaf4-e384-4a2e-9e35-3b5779941be6" providerId="ADAL" clId="{B35DE103-7F06-4285-8348-4BCBA4AAA71B}" dt="2023-10-15T13:31:00.363" v="3654" actId="20577"/>
          <ac:spMkLst>
            <pc:docMk/>
            <pc:sldMk cId="1688763364" sldId="358"/>
            <ac:spMk id="5" creationId="{DCF08492-697E-4AD9-DCFF-13DD0222E2A2}"/>
          </ac:spMkLst>
        </pc:spChg>
      </pc:sldChg>
      <pc:sldChg chg="addSp delSp modSp add mod">
        <pc:chgData name="Arne Stockman" userId="1be3aaf4-e384-4a2e-9e35-3b5779941be6" providerId="ADAL" clId="{B35DE103-7F06-4285-8348-4BCBA4AAA71B}" dt="2023-10-16T15:23:54.228" v="3903" actId="20577"/>
        <pc:sldMkLst>
          <pc:docMk/>
          <pc:sldMk cId="600909316" sldId="359"/>
        </pc:sldMkLst>
        <pc:spChg chg="mod">
          <ac:chgData name="Arne Stockman" userId="1be3aaf4-e384-4a2e-9e35-3b5779941be6" providerId="ADAL" clId="{B35DE103-7F06-4285-8348-4BCBA4AAA71B}" dt="2023-10-16T15:23:46.581" v="3899" actId="20577"/>
          <ac:spMkLst>
            <pc:docMk/>
            <pc:sldMk cId="600909316" sldId="359"/>
            <ac:spMk id="7" creationId="{33B399A1-4B35-0237-63E8-4E2AB6713E07}"/>
          </ac:spMkLst>
        </pc:spChg>
        <pc:spChg chg="mod">
          <ac:chgData name="Arne Stockman" userId="1be3aaf4-e384-4a2e-9e35-3b5779941be6" providerId="ADAL" clId="{B35DE103-7F06-4285-8348-4BCBA4AAA71B}" dt="2023-10-16T15:23:54.228" v="3903" actId="20577"/>
          <ac:spMkLst>
            <pc:docMk/>
            <pc:sldMk cId="600909316" sldId="359"/>
            <ac:spMk id="9" creationId="{C8E74DE2-94CC-FF91-10D6-E232A73749A9}"/>
          </ac:spMkLst>
        </pc:spChg>
        <pc:spChg chg="mod">
          <ac:chgData name="Arne Stockman" userId="1be3aaf4-e384-4a2e-9e35-3b5779941be6" providerId="ADAL" clId="{B35DE103-7F06-4285-8348-4BCBA4AAA71B}" dt="2023-10-16T15:22:39.431" v="3872" actId="20577"/>
          <ac:spMkLst>
            <pc:docMk/>
            <pc:sldMk cId="600909316" sldId="359"/>
            <ac:spMk id="14" creationId="{F6B24E99-0AFC-E3CA-C0F2-F380B3028AA0}"/>
          </ac:spMkLst>
        </pc:spChg>
        <pc:spChg chg="mod">
          <ac:chgData name="Arne Stockman" userId="1be3aaf4-e384-4a2e-9e35-3b5779941be6" providerId="ADAL" clId="{B35DE103-7F06-4285-8348-4BCBA4AAA71B}" dt="2023-10-16T15:23:35.129" v="3895" actId="20577"/>
          <ac:spMkLst>
            <pc:docMk/>
            <pc:sldMk cId="600909316" sldId="359"/>
            <ac:spMk id="15" creationId="{4C84E68C-29EC-975F-A403-848596A9E37C}"/>
          </ac:spMkLst>
        </pc:spChg>
        <pc:spChg chg="mod">
          <ac:chgData name="Arne Stockman" userId="1be3aaf4-e384-4a2e-9e35-3b5779941be6" providerId="ADAL" clId="{B35DE103-7F06-4285-8348-4BCBA4AAA71B}" dt="2023-10-16T15:23:06.136" v="3885" actId="20577"/>
          <ac:spMkLst>
            <pc:docMk/>
            <pc:sldMk cId="600909316" sldId="359"/>
            <ac:spMk id="16" creationId="{0515F254-9A2E-6348-1DD0-694B09E68881}"/>
          </ac:spMkLst>
        </pc:spChg>
        <pc:spChg chg="mod">
          <ac:chgData name="Arne Stockman" userId="1be3aaf4-e384-4a2e-9e35-3b5779941be6" providerId="ADAL" clId="{B35DE103-7F06-4285-8348-4BCBA4AAA71B}" dt="2023-10-16T15:23:26.233" v="3891" actId="20577"/>
          <ac:spMkLst>
            <pc:docMk/>
            <pc:sldMk cId="600909316" sldId="359"/>
            <ac:spMk id="17" creationId="{FE1BAAE1-07C1-729A-725E-86FF7117A937}"/>
          </ac:spMkLst>
        </pc:spChg>
        <pc:picChg chg="add mod">
          <ac:chgData name="Arne Stockman" userId="1be3aaf4-e384-4a2e-9e35-3b5779941be6" providerId="ADAL" clId="{B35DE103-7F06-4285-8348-4BCBA4AAA71B}" dt="2023-10-16T15:22:00.348" v="3865" actId="1076"/>
          <ac:picMkLst>
            <pc:docMk/>
            <pc:sldMk cId="600909316" sldId="359"/>
            <ac:picMk id="4" creationId="{7D099D31-A805-6C81-32B0-532B95A2BAC1}"/>
          </ac:picMkLst>
        </pc:picChg>
        <pc:picChg chg="del">
          <ac:chgData name="Arne Stockman" userId="1be3aaf4-e384-4a2e-9e35-3b5779941be6" providerId="ADAL" clId="{B35DE103-7F06-4285-8348-4BCBA4AAA71B}" dt="2023-10-16T15:21:49.135" v="3862" actId="478"/>
          <ac:picMkLst>
            <pc:docMk/>
            <pc:sldMk cId="600909316" sldId="359"/>
            <ac:picMk id="5" creationId="{FEBD0F55-65D6-1A61-923A-0D0D7EE00D60}"/>
          </ac:picMkLst>
        </pc:picChg>
      </pc:sldChg>
      <pc:sldChg chg="addSp delSp modSp add mod">
        <pc:chgData name="Arne Stockman" userId="1be3aaf4-e384-4a2e-9e35-3b5779941be6" providerId="ADAL" clId="{B35DE103-7F06-4285-8348-4BCBA4AAA71B}" dt="2023-10-16T15:27:59.152" v="3986" actId="20577"/>
        <pc:sldMkLst>
          <pc:docMk/>
          <pc:sldMk cId="498670195" sldId="360"/>
        </pc:sldMkLst>
        <pc:spChg chg="mod">
          <ac:chgData name="Arne Stockman" userId="1be3aaf4-e384-4a2e-9e35-3b5779941be6" providerId="ADAL" clId="{B35DE103-7F06-4285-8348-4BCBA4AAA71B}" dt="2023-10-16T15:25:45.839" v="3924" actId="20577"/>
          <ac:spMkLst>
            <pc:docMk/>
            <pc:sldMk cId="498670195" sldId="360"/>
            <ac:spMk id="2" creationId="{F8611C18-BCFF-E758-43D1-2F8309A12765}"/>
          </ac:spMkLst>
        </pc:spChg>
        <pc:spChg chg="mod">
          <ac:chgData name="Arne Stockman" userId="1be3aaf4-e384-4a2e-9e35-3b5779941be6" providerId="ADAL" clId="{B35DE103-7F06-4285-8348-4BCBA4AAA71B}" dt="2023-10-16T15:27:49.016" v="3980" actId="20577"/>
          <ac:spMkLst>
            <pc:docMk/>
            <pc:sldMk cId="498670195" sldId="360"/>
            <ac:spMk id="7" creationId="{33B399A1-4B35-0237-63E8-4E2AB6713E07}"/>
          </ac:spMkLst>
        </pc:spChg>
        <pc:spChg chg="mod">
          <ac:chgData name="Arne Stockman" userId="1be3aaf4-e384-4a2e-9e35-3b5779941be6" providerId="ADAL" clId="{B35DE103-7F06-4285-8348-4BCBA4AAA71B}" dt="2023-10-16T15:27:59.152" v="3986" actId="20577"/>
          <ac:spMkLst>
            <pc:docMk/>
            <pc:sldMk cId="498670195" sldId="360"/>
            <ac:spMk id="9" creationId="{C8E74DE2-94CC-FF91-10D6-E232A73749A9}"/>
          </ac:spMkLst>
        </pc:spChg>
        <pc:spChg chg="mod">
          <ac:chgData name="Arne Stockman" userId="1be3aaf4-e384-4a2e-9e35-3b5779941be6" providerId="ADAL" clId="{B35DE103-7F06-4285-8348-4BCBA4AAA71B}" dt="2023-10-16T15:26:27.815" v="3941" actId="6549"/>
          <ac:spMkLst>
            <pc:docMk/>
            <pc:sldMk cId="498670195" sldId="360"/>
            <ac:spMk id="14" creationId="{F6B24E99-0AFC-E3CA-C0F2-F380B3028AA0}"/>
          </ac:spMkLst>
        </pc:spChg>
        <pc:spChg chg="mod">
          <ac:chgData name="Arne Stockman" userId="1be3aaf4-e384-4a2e-9e35-3b5779941be6" providerId="ADAL" clId="{B35DE103-7F06-4285-8348-4BCBA4AAA71B}" dt="2023-10-16T15:27:36.333" v="3976" actId="6549"/>
          <ac:spMkLst>
            <pc:docMk/>
            <pc:sldMk cId="498670195" sldId="360"/>
            <ac:spMk id="15" creationId="{4C84E68C-29EC-975F-A403-848596A9E37C}"/>
          </ac:spMkLst>
        </pc:spChg>
        <pc:spChg chg="mod">
          <ac:chgData name="Arne Stockman" userId="1be3aaf4-e384-4a2e-9e35-3b5779941be6" providerId="ADAL" clId="{B35DE103-7F06-4285-8348-4BCBA4AAA71B}" dt="2023-10-16T15:26:45.297" v="3948" actId="6549"/>
          <ac:spMkLst>
            <pc:docMk/>
            <pc:sldMk cId="498670195" sldId="360"/>
            <ac:spMk id="16" creationId="{0515F254-9A2E-6348-1DD0-694B09E68881}"/>
          </ac:spMkLst>
        </pc:spChg>
        <pc:spChg chg="mod">
          <ac:chgData name="Arne Stockman" userId="1be3aaf4-e384-4a2e-9e35-3b5779941be6" providerId="ADAL" clId="{B35DE103-7F06-4285-8348-4BCBA4AAA71B}" dt="2023-10-16T15:27:16.435" v="3971" actId="20577"/>
          <ac:spMkLst>
            <pc:docMk/>
            <pc:sldMk cId="498670195" sldId="360"/>
            <ac:spMk id="17" creationId="{FE1BAAE1-07C1-729A-725E-86FF7117A937}"/>
          </ac:spMkLst>
        </pc:spChg>
        <pc:picChg chg="del">
          <ac:chgData name="Arne Stockman" userId="1be3aaf4-e384-4a2e-9e35-3b5779941be6" providerId="ADAL" clId="{B35DE103-7F06-4285-8348-4BCBA4AAA71B}" dt="2023-10-16T15:25:49.387" v="3925" actId="478"/>
          <ac:picMkLst>
            <pc:docMk/>
            <pc:sldMk cId="498670195" sldId="360"/>
            <ac:picMk id="4" creationId="{7D099D31-A805-6C81-32B0-532B95A2BAC1}"/>
          </ac:picMkLst>
        </pc:picChg>
        <pc:picChg chg="add mod">
          <ac:chgData name="Arne Stockman" userId="1be3aaf4-e384-4a2e-9e35-3b5779941be6" providerId="ADAL" clId="{B35DE103-7F06-4285-8348-4BCBA4AAA71B}" dt="2023-10-16T15:26:00.170" v="3929" actId="1076"/>
          <ac:picMkLst>
            <pc:docMk/>
            <pc:sldMk cId="498670195" sldId="360"/>
            <ac:picMk id="5" creationId="{2EE7979F-4F85-5B72-207D-EE7355ADB22F}"/>
          </ac:picMkLst>
        </pc:picChg>
      </pc:sldChg>
      <pc:sldChg chg="addSp delSp modSp add mod ord delAnim">
        <pc:chgData name="Arne Stockman" userId="1be3aaf4-e384-4a2e-9e35-3b5779941be6" providerId="ADAL" clId="{B35DE103-7F06-4285-8348-4BCBA4AAA71B}" dt="2023-10-16T15:31:50.858" v="4222" actId="20577"/>
        <pc:sldMkLst>
          <pc:docMk/>
          <pc:sldMk cId="1141071376" sldId="361"/>
        </pc:sldMkLst>
        <pc:spChg chg="mod">
          <ac:chgData name="Arne Stockman" userId="1be3aaf4-e384-4a2e-9e35-3b5779941be6" providerId="ADAL" clId="{B35DE103-7F06-4285-8348-4BCBA4AAA71B}" dt="2023-10-16T15:28:48.347" v="3997" actId="20577"/>
          <ac:spMkLst>
            <pc:docMk/>
            <pc:sldMk cId="1141071376" sldId="361"/>
            <ac:spMk id="2" creationId="{F8611C18-BCFF-E758-43D1-2F8309A12765}"/>
          </ac:spMkLst>
        </pc:spChg>
        <pc:spChg chg="mod">
          <ac:chgData name="Arne Stockman" userId="1be3aaf4-e384-4a2e-9e35-3b5779941be6" providerId="ADAL" clId="{B35DE103-7F06-4285-8348-4BCBA4AAA71B}" dt="2023-10-16T15:29:13.099" v="4003" actId="20577"/>
          <ac:spMkLst>
            <pc:docMk/>
            <pc:sldMk cId="1141071376" sldId="361"/>
            <ac:spMk id="3" creationId="{8D6993DB-58B1-D158-9C90-B988B5CCE921}"/>
          </ac:spMkLst>
        </pc:spChg>
        <pc:spChg chg="del mod">
          <ac:chgData name="Arne Stockman" userId="1be3aaf4-e384-4a2e-9e35-3b5779941be6" providerId="ADAL" clId="{B35DE103-7F06-4285-8348-4BCBA4AAA71B}" dt="2023-10-16T15:29:26.029" v="4006" actId="478"/>
          <ac:spMkLst>
            <pc:docMk/>
            <pc:sldMk cId="1141071376" sldId="361"/>
            <ac:spMk id="4" creationId="{8065C7AD-45CC-3140-BEC6-2041BE0EA68F}"/>
          </ac:spMkLst>
        </pc:spChg>
        <pc:spChg chg="del">
          <ac:chgData name="Arne Stockman" userId="1be3aaf4-e384-4a2e-9e35-3b5779941be6" providerId="ADAL" clId="{B35DE103-7F06-4285-8348-4BCBA4AAA71B}" dt="2023-10-16T15:29:22.703" v="4004" actId="478"/>
          <ac:spMkLst>
            <pc:docMk/>
            <pc:sldMk cId="1141071376" sldId="361"/>
            <ac:spMk id="5" creationId="{44EF512C-C2FB-E152-1017-A396F3B30E9B}"/>
          </ac:spMkLst>
        </pc:spChg>
        <pc:spChg chg="del">
          <ac:chgData name="Arne Stockman" userId="1be3aaf4-e384-4a2e-9e35-3b5779941be6" providerId="ADAL" clId="{B35DE103-7F06-4285-8348-4BCBA4AAA71B}" dt="2023-10-16T15:29:22.703" v="4004" actId="478"/>
          <ac:spMkLst>
            <pc:docMk/>
            <pc:sldMk cId="1141071376" sldId="361"/>
            <ac:spMk id="6" creationId="{78F8AFEF-3590-D784-4B3F-7573C46D3015}"/>
          </ac:spMkLst>
        </pc:spChg>
        <pc:spChg chg="del">
          <ac:chgData name="Arne Stockman" userId="1be3aaf4-e384-4a2e-9e35-3b5779941be6" providerId="ADAL" clId="{B35DE103-7F06-4285-8348-4BCBA4AAA71B}" dt="2023-10-16T15:29:22.703" v="4004" actId="478"/>
          <ac:spMkLst>
            <pc:docMk/>
            <pc:sldMk cId="1141071376" sldId="361"/>
            <ac:spMk id="7" creationId="{F6927E1D-2058-45BF-22A0-54BEE9B6FCFD}"/>
          </ac:spMkLst>
        </pc:spChg>
        <pc:spChg chg="del">
          <ac:chgData name="Arne Stockman" userId="1be3aaf4-e384-4a2e-9e35-3b5779941be6" providerId="ADAL" clId="{B35DE103-7F06-4285-8348-4BCBA4AAA71B}" dt="2023-10-16T15:29:22.703" v="4004" actId="478"/>
          <ac:spMkLst>
            <pc:docMk/>
            <pc:sldMk cId="1141071376" sldId="361"/>
            <ac:spMk id="8" creationId="{97E882FC-4532-BA7C-98BD-FB852C21CFC5}"/>
          </ac:spMkLst>
        </pc:spChg>
        <pc:spChg chg="del">
          <ac:chgData name="Arne Stockman" userId="1be3aaf4-e384-4a2e-9e35-3b5779941be6" providerId="ADAL" clId="{B35DE103-7F06-4285-8348-4BCBA4AAA71B}" dt="2023-10-16T15:29:22.703" v="4004" actId="478"/>
          <ac:spMkLst>
            <pc:docMk/>
            <pc:sldMk cId="1141071376" sldId="361"/>
            <ac:spMk id="9" creationId="{42A7D624-65FC-C5B4-A5E9-65AA53CFBDAF}"/>
          </ac:spMkLst>
        </pc:spChg>
        <pc:spChg chg="del">
          <ac:chgData name="Arne Stockman" userId="1be3aaf4-e384-4a2e-9e35-3b5779941be6" providerId="ADAL" clId="{B35DE103-7F06-4285-8348-4BCBA4AAA71B}" dt="2023-10-16T15:29:22.703" v="4004" actId="478"/>
          <ac:spMkLst>
            <pc:docMk/>
            <pc:sldMk cId="1141071376" sldId="361"/>
            <ac:spMk id="10" creationId="{4AB175EC-345E-2621-A54B-465CDD670F57}"/>
          </ac:spMkLst>
        </pc:spChg>
        <pc:spChg chg="add mod">
          <ac:chgData name="Arne Stockman" userId="1be3aaf4-e384-4a2e-9e35-3b5779941be6" providerId="ADAL" clId="{B35DE103-7F06-4285-8348-4BCBA4AAA71B}" dt="2023-10-16T15:31:50.858" v="4222" actId="20577"/>
          <ac:spMkLst>
            <pc:docMk/>
            <pc:sldMk cId="1141071376" sldId="361"/>
            <ac:spMk id="11" creationId="{846171E8-CBB3-F447-8B69-32F3D3E47F7D}"/>
          </ac:spMkLst>
        </pc:spChg>
      </pc:sldChg>
      <pc:sldChg chg="addSp delSp modSp add mod ord">
        <pc:chgData name="Arne Stockman" userId="1be3aaf4-e384-4a2e-9e35-3b5779941be6" providerId="ADAL" clId="{B35DE103-7F06-4285-8348-4BCBA4AAA71B}" dt="2023-10-16T15:33:03.522" v="4264" actId="478"/>
        <pc:sldMkLst>
          <pc:docMk/>
          <pc:sldMk cId="3095198496" sldId="362"/>
        </pc:sldMkLst>
        <pc:spChg chg="mod">
          <ac:chgData name="Arne Stockman" userId="1be3aaf4-e384-4a2e-9e35-3b5779941be6" providerId="ADAL" clId="{B35DE103-7F06-4285-8348-4BCBA4AAA71B}" dt="2023-10-16T15:32:56.592" v="4261" actId="20577"/>
          <ac:spMkLst>
            <pc:docMk/>
            <pc:sldMk cId="3095198496" sldId="362"/>
            <ac:spMk id="2" creationId="{F8611C18-BCFF-E758-43D1-2F8309A12765}"/>
          </ac:spMkLst>
        </pc:spChg>
        <pc:spChg chg="del">
          <ac:chgData name="Arne Stockman" userId="1be3aaf4-e384-4a2e-9e35-3b5779941be6" providerId="ADAL" clId="{B35DE103-7F06-4285-8348-4BCBA4AAA71B}" dt="2023-10-16T15:33:03.522" v="4264" actId="478"/>
          <ac:spMkLst>
            <pc:docMk/>
            <pc:sldMk cId="3095198496" sldId="362"/>
            <ac:spMk id="3" creationId="{8D6993DB-58B1-D158-9C90-B988B5CCE921}"/>
          </ac:spMkLst>
        </pc:spChg>
        <pc:spChg chg="add mod">
          <ac:chgData name="Arne Stockman" userId="1be3aaf4-e384-4a2e-9e35-3b5779941be6" providerId="ADAL" clId="{B35DE103-7F06-4285-8348-4BCBA4AAA71B}" dt="2023-10-16T15:33:03.522" v="4264" actId="478"/>
          <ac:spMkLst>
            <pc:docMk/>
            <pc:sldMk cId="3095198496" sldId="362"/>
            <ac:spMk id="5" creationId="{956E4D01-4EA8-B0C3-5A95-26D3A0EAF73B}"/>
          </ac:spMkLst>
        </pc:spChg>
        <pc:spChg chg="del mod">
          <ac:chgData name="Arne Stockman" userId="1be3aaf4-e384-4a2e-9e35-3b5779941be6" providerId="ADAL" clId="{B35DE103-7F06-4285-8348-4BCBA4AAA71B}" dt="2023-10-16T15:33:00.380" v="4263" actId="478"/>
          <ac:spMkLst>
            <pc:docMk/>
            <pc:sldMk cId="3095198496" sldId="362"/>
            <ac:spMk id="11" creationId="{846171E8-CBB3-F447-8B69-32F3D3E47F7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DF3B98-B821-87DD-8B68-BB389E752D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A6A19E9-C296-AA50-FC53-324ADAEFF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EF408A-D23E-1FD2-5DC4-A6965A3D1340}"/>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EDDD637C-F8B6-9607-6DBB-E42A8E9F3B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B9CBA7-5CE1-7F5B-54E2-1E01EDDAA438}"/>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798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3BC7B-8258-AF99-F389-73305E0023A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5C0D4A-DEF4-C287-8B36-16FA15CBB37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BB80D67-190E-0BE7-BB3C-738BB7EBF209}"/>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0B0EF11C-4026-4727-F717-59E842367B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EA0F57-BA0C-5753-48EC-11107736B4A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258602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3ACECC7-C105-82B0-D48F-94FCD27A3FB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79788F1-6A23-37D1-7FB9-579582389B6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A58E4C-1B40-A7A1-C688-92EFAC21F938}"/>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A14217C5-3A5C-1B95-F098-AC4DFCD34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E15D-CFAB-24BB-1C00-BDF3F167F770}"/>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3940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0BF551-8DFB-5EF8-2516-C2D050EE677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B2C6681-EF14-AEEC-B34A-FD7854B6D5B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408CEC-C024-779F-48C2-2B318BAD8A2E}"/>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296BCAEC-5FE7-DAC2-390B-D80E60693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DE96A1-DFA4-E8DD-FDC3-24708348BA0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929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1F127-BFA5-976E-8EE5-FC69A1E44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FEE218A-8E94-0E89-27CE-7C041903B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193F6DE-176F-1E95-C241-F57C21D9FFD3}"/>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CAD5684F-5A47-1CF1-7901-415FFEBE97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588E9C-7EEA-1FE0-75EB-E833422F674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7564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277CBB-AA4F-90A0-3108-DBBE05E3E59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D95D857-5EDA-3137-2320-BFBC523855A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9683D7A-5C3C-291F-0285-9FB6B1FAB06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797574C-A509-593C-4FDF-D0AD70F1A6BD}"/>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5F13AE81-16F3-7132-E8BA-01B7809AB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B060CD-F552-910F-FF75-723D55C2801B}"/>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6701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61422-1B97-E62F-E200-C4A2CA7239D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2DF0A-4370-CAD6-861C-DF98FB857E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39CDAD1-8AEC-372F-FFCA-DD20EE31D2D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734AE4-3F9C-91C5-BC76-379F36D59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AEE00-0D75-9803-33A7-9289C85994E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779978-6487-B346-AE63-5A3E463E8DD1}"/>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8" name="Platshållare för sidfot 7">
            <a:extLst>
              <a:ext uri="{FF2B5EF4-FFF2-40B4-BE49-F238E27FC236}">
                <a16:creationId xmlns:a16="http://schemas.microsoft.com/office/drawing/2014/main" id="{5EE2E388-589E-7AF7-8708-0B0BDBA9F20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3B2EC1E-A1C3-468E-9EC9-72BC0BFBF5DA}"/>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88411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939BA1-F3DF-377A-856A-72410EE584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2E42B5-1F87-9E64-1030-243282FC8A25}"/>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4" name="Platshållare för sidfot 3">
            <a:extLst>
              <a:ext uri="{FF2B5EF4-FFF2-40B4-BE49-F238E27FC236}">
                <a16:creationId xmlns:a16="http://schemas.microsoft.com/office/drawing/2014/main" id="{1A3148B2-22E3-3A80-222F-54F181767C0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C401D7C-E174-6C4D-991D-9DB1BE3FC3C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51703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812869-24AB-E1C3-C671-F3E28797A474}"/>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3" name="Platshållare för sidfot 2">
            <a:extLst>
              <a:ext uri="{FF2B5EF4-FFF2-40B4-BE49-F238E27FC236}">
                <a16:creationId xmlns:a16="http://schemas.microsoft.com/office/drawing/2014/main" id="{11721193-4102-760A-A46C-87B4F8B008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2E28A6-2168-FB24-A4A2-33C3C907891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7132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62336-66EE-DA10-1531-B3E45161C0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7903D2-E55F-7586-FC84-D90F0D95C1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72C9775-430D-16DA-E734-D43BDF3D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239B058-F897-8E6A-1851-1E3C7D95B278}"/>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0D25C950-77C7-2FF0-C9FC-88A6E09667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178667-2FF4-FE92-7990-95115B44557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236637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F41B09-6890-15EF-A16E-5D360DD66E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B544A7-67CA-91DD-2459-3840306FB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BC80AB5-2AD5-9567-9475-D2685F405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CA24FA-E23B-0BB7-BF06-6DEF5ECE0226}"/>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23B496AC-832F-ACA4-091C-121EB1E46D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126B7EF-5513-510F-80DA-365FBFC23989}"/>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04773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A38E823-A381-073D-5F72-04D20010B7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F1E5E-9700-8DB9-6867-74031C0BCE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638ADC-F761-8EC5-B178-E5861A02E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C306F742-16E1-2052-4FD3-8C6E00E49F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F52DF57-7973-5058-A228-E0B80D2E4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B321B-4EAF-466B-B7E1-D252853B1301}" type="slidenum">
              <a:rPr lang="sv-SE" smtClean="0"/>
              <a:t>‹#›</a:t>
            </a:fld>
            <a:endParaRPr lang="sv-SE"/>
          </a:p>
        </p:txBody>
      </p:sp>
    </p:spTree>
    <p:extLst>
      <p:ext uri="{BB962C8B-B14F-4D97-AF65-F5344CB8AC3E}">
        <p14:creationId xmlns:p14="http://schemas.microsoft.com/office/powerpoint/2010/main" val="336671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0AAAFE-973A-B210-782E-8A6AA684CE87}"/>
              </a:ext>
            </a:extLst>
          </p:cNvPr>
          <p:cNvSpPr>
            <a:spLocks noGrp="1"/>
          </p:cNvSpPr>
          <p:nvPr>
            <p:ph type="ctrTitle"/>
          </p:nvPr>
        </p:nvSpPr>
        <p:spPr/>
        <p:txBody>
          <a:bodyPr/>
          <a:lstStyle/>
          <a:p>
            <a:r>
              <a:rPr lang="sv-SE" dirty="0"/>
              <a:t>Välkomna till nybörjarkurs i bridge lektion 7</a:t>
            </a:r>
          </a:p>
        </p:txBody>
      </p:sp>
      <p:sp>
        <p:nvSpPr>
          <p:cNvPr id="3" name="Underrubrik 2">
            <a:extLst>
              <a:ext uri="{FF2B5EF4-FFF2-40B4-BE49-F238E27FC236}">
                <a16:creationId xmlns:a16="http://schemas.microsoft.com/office/drawing/2014/main" id="{7C6A2D78-8E77-E2B9-675D-2743CEB7D5C2}"/>
              </a:ext>
            </a:extLst>
          </p:cNvPr>
          <p:cNvSpPr>
            <a:spLocks noGrp="1"/>
          </p:cNvSpPr>
          <p:nvPr>
            <p:ph type="subTitle" idx="1"/>
          </p:nvPr>
        </p:nvSpPr>
        <p:spPr/>
        <p:txBody>
          <a:bodyPr>
            <a:normAutofit/>
          </a:bodyPr>
          <a:lstStyle/>
          <a:p>
            <a:pPr algn="l"/>
            <a:r>
              <a:rPr lang="sv-SE" dirty="0"/>
              <a:t>Lärare: Arne Stockman</a:t>
            </a:r>
          </a:p>
          <a:p>
            <a:pPr algn="l"/>
            <a:r>
              <a:rPr lang="sv-SE" dirty="0"/>
              <a:t>Medhjälpare idag:</a:t>
            </a:r>
          </a:p>
        </p:txBody>
      </p:sp>
    </p:spTree>
    <p:extLst>
      <p:ext uri="{BB962C8B-B14F-4D97-AF65-F5344CB8AC3E}">
        <p14:creationId xmlns:p14="http://schemas.microsoft.com/office/powerpoint/2010/main" val="335608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Spelteknik, slå en mask, maska</a:t>
            </a:r>
          </a:p>
        </p:txBody>
      </p:sp>
      <p:sp>
        <p:nvSpPr>
          <p:cNvPr id="20" name="textruta 19">
            <a:extLst>
              <a:ext uri="{FF2B5EF4-FFF2-40B4-BE49-F238E27FC236}">
                <a16:creationId xmlns:a16="http://schemas.microsoft.com/office/drawing/2014/main" id="{963080D4-3197-1056-6ABA-22A528A6DC76}"/>
              </a:ext>
            </a:extLst>
          </p:cNvPr>
          <p:cNvSpPr txBox="1"/>
          <p:nvPr/>
        </p:nvSpPr>
        <p:spPr>
          <a:xfrm>
            <a:off x="9522795" y="444863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textruta 13">
            <a:extLst>
              <a:ext uri="{FF2B5EF4-FFF2-40B4-BE49-F238E27FC236}">
                <a16:creationId xmlns:a16="http://schemas.microsoft.com/office/drawing/2014/main" id="{F6B24E99-0AFC-E3CA-C0F2-F380B3028AA0}"/>
              </a:ext>
            </a:extLst>
          </p:cNvPr>
          <p:cNvSpPr txBox="1"/>
          <p:nvPr/>
        </p:nvSpPr>
        <p:spPr>
          <a:xfrm>
            <a:off x="981418" y="1717582"/>
            <a:ext cx="7072830" cy="2308324"/>
          </a:xfrm>
          <a:prstGeom prst="rect">
            <a:avLst/>
          </a:prstGeom>
          <a:noFill/>
        </p:spPr>
        <p:txBody>
          <a:bodyPr wrap="square" rtlCol="0">
            <a:spAutoFit/>
          </a:bodyPr>
          <a:lstStyle/>
          <a:p>
            <a:r>
              <a:rPr lang="sv-SE" sz="2400" dirty="0"/>
              <a:t>Det är ingen idé att spela damen mot esset, oavsett vem av Öst och Väst som har kungen så är sticket förlorat.</a:t>
            </a:r>
          </a:p>
          <a:p>
            <a:r>
              <a:rPr lang="sv-SE" sz="2400" dirty="0"/>
              <a:t>Rätt spel är att först ta för esset och sedan spela hjärter 4 mot damen. Det är bara när Öst har kungen som du får två stick,</a:t>
            </a:r>
          </a:p>
        </p:txBody>
      </p:sp>
      <p:sp>
        <p:nvSpPr>
          <p:cNvPr id="7" name="textruta 6">
            <a:extLst>
              <a:ext uri="{FF2B5EF4-FFF2-40B4-BE49-F238E27FC236}">
                <a16:creationId xmlns:a16="http://schemas.microsoft.com/office/drawing/2014/main" id="{1EA4F006-E870-5DF2-22EA-F1BE72049AC7}"/>
              </a:ext>
            </a:extLst>
          </p:cNvPr>
          <p:cNvSpPr txBox="1"/>
          <p:nvPr/>
        </p:nvSpPr>
        <p:spPr>
          <a:xfrm>
            <a:off x="981418" y="4263964"/>
            <a:ext cx="7072830" cy="830997"/>
          </a:xfrm>
          <a:prstGeom prst="rect">
            <a:avLst/>
          </a:prstGeom>
          <a:noFill/>
        </p:spPr>
        <p:txBody>
          <a:bodyPr wrap="square" rtlCol="0">
            <a:spAutoFit/>
          </a:bodyPr>
          <a:lstStyle/>
          <a:p>
            <a:r>
              <a:rPr lang="sv-SE" sz="2400" dirty="0"/>
              <a:t>Här spelar det ingen roll hur du gör, du får alltid två stick.</a:t>
            </a:r>
          </a:p>
        </p:txBody>
      </p:sp>
      <p:pic>
        <p:nvPicPr>
          <p:cNvPr id="8" name="Bildobjekt 7">
            <a:extLst>
              <a:ext uri="{FF2B5EF4-FFF2-40B4-BE49-F238E27FC236}">
                <a16:creationId xmlns:a16="http://schemas.microsoft.com/office/drawing/2014/main" id="{72CE9A57-3FC5-BDBE-E9F0-CAA5ADB8624D}"/>
              </a:ext>
            </a:extLst>
          </p:cNvPr>
          <p:cNvPicPr>
            <a:picLocks noChangeAspect="1"/>
          </p:cNvPicPr>
          <p:nvPr/>
        </p:nvPicPr>
        <p:blipFill>
          <a:blip r:embed="rId2"/>
          <a:stretch>
            <a:fillRect/>
          </a:stretch>
        </p:blipFill>
        <p:spPr>
          <a:xfrm>
            <a:off x="9621933" y="1171575"/>
            <a:ext cx="1362075" cy="2257425"/>
          </a:xfrm>
          <a:prstGeom prst="rect">
            <a:avLst/>
          </a:prstGeom>
        </p:spPr>
      </p:pic>
      <p:pic>
        <p:nvPicPr>
          <p:cNvPr id="12" name="Bildobjekt 11">
            <a:extLst>
              <a:ext uri="{FF2B5EF4-FFF2-40B4-BE49-F238E27FC236}">
                <a16:creationId xmlns:a16="http://schemas.microsoft.com/office/drawing/2014/main" id="{C53BD79A-05A5-9775-5544-DB095D510012}"/>
              </a:ext>
            </a:extLst>
          </p:cNvPr>
          <p:cNvPicPr>
            <a:picLocks noChangeAspect="1"/>
          </p:cNvPicPr>
          <p:nvPr/>
        </p:nvPicPr>
        <p:blipFill>
          <a:blip r:embed="rId3"/>
          <a:stretch>
            <a:fillRect/>
          </a:stretch>
        </p:blipFill>
        <p:spPr>
          <a:xfrm>
            <a:off x="9599521" y="4025906"/>
            <a:ext cx="1362075" cy="2219325"/>
          </a:xfrm>
          <a:prstGeom prst="rect">
            <a:avLst/>
          </a:prstGeom>
        </p:spPr>
      </p:pic>
    </p:spTree>
    <p:extLst>
      <p:ext uri="{BB962C8B-B14F-4D97-AF65-F5344CB8AC3E}">
        <p14:creationId xmlns:p14="http://schemas.microsoft.com/office/powerpoint/2010/main" val="461434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1483659" y="392019"/>
            <a:ext cx="10515600" cy="1325563"/>
          </a:xfrm>
        </p:spPr>
        <p:txBody>
          <a:bodyPr/>
          <a:lstStyle/>
          <a:p>
            <a:r>
              <a:rPr lang="sv-SE" dirty="0"/>
              <a:t>Öppningsbudet 2 NT</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825625"/>
            <a:ext cx="10515600" cy="4351338"/>
          </a:xfrm>
        </p:spPr>
        <p:txBody>
          <a:bodyPr>
            <a:normAutofit/>
          </a:bodyPr>
          <a:lstStyle/>
          <a:p>
            <a:r>
              <a:rPr lang="sv-SE" dirty="0"/>
              <a:t>Öppningsbudet 2 NT visar:</a:t>
            </a:r>
          </a:p>
          <a:p>
            <a:pPr lvl="1"/>
            <a:r>
              <a:rPr lang="sv-SE" dirty="0"/>
              <a:t>En balanserad hand med 20 – 21 HP</a:t>
            </a:r>
          </a:p>
          <a:p>
            <a:pPr lvl="1"/>
            <a:r>
              <a:rPr lang="sv-SE" dirty="0"/>
              <a:t>Fördelningar 5-3-3-2, 4-4-3-2, 4-3-3-3</a:t>
            </a:r>
          </a:p>
          <a:p>
            <a:r>
              <a:rPr lang="sv-SE" dirty="0"/>
              <a:t>Svarshanden bjuder</a:t>
            </a:r>
          </a:p>
          <a:p>
            <a:pPr lvl="1"/>
            <a:r>
              <a:rPr lang="sv-SE" dirty="0"/>
              <a:t>3 NT med 5 - 11 HP	5 + 20 = 25</a:t>
            </a:r>
          </a:p>
          <a:p>
            <a:pPr lvl="1"/>
            <a:r>
              <a:rPr lang="sv-SE" dirty="0"/>
              <a:t>5 NT med 12 HP		12 + 20 = 32</a:t>
            </a:r>
          </a:p>
          <a:p>
            <a:pPr lvl="1"/>
            <a:r>
              <a:rPr lang="sv-SE" dirty="0"/>
              <a:t>6 NT 13-16 HP		13 + 20 = 33</a:t>
            </a:r>
          </a:p>
          <a:p>
            <a:pPr lvl="1"/>
            <a:r>
              <a:rPr lang="sv-SE" dirty="0"/>
              <a:t>7 NT med 17+ HP	17 + 20 = 37</a:t>
            </a:r>
          </a:p>
          <a:p>
            <a:endParaRPr lang="sv-SE" dirty="0"/>
          </a:p>
        </p:txBody>
      </p:sp>
    </p:spTree>
    <p:extLst>
      <p:ext uri="{BB962C8B-B14F-4D97-AF65-F5344CB8AC3E}">
        <p14:creationId xmlns:p14="http://schemas.microsoft.com/office/powerpoint/2010/main" val="383028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21799" y="358968"/>
            <a:ext cx="10515600" cy="1325563"/>
          </a:xfrm>
        </p:spPr>
        <p:txBody>
          <a:bodyPr/>
          <a:lstStyle/>
          <a:p>
            <a:r>
              <a:rPr lang="sv-SE" dirty="0"/>
              <a:t>Svarsbud efter 2 NT </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542361"/>
            <a:ext cx="5981241" cy="4634602"/>
          </a:xfrm>
        </p:spPr>
        <p:txBody>
          <a:bodyPr>
            <a:normAutofit/>
          </a:bodyPr>
          <a:lstStyle/>
          <a:p>
            <a:pPr marL="342900" indent="-342900">
              <a:lnSpc>
                <a:spcPct val="150000"/>
              </a:lnSpc>
              <a:buFont typeface="+mj-lt"/>
              <a:buAutoNum type="alphaLcParenR"/>
            </a:pP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K J 7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 </a:t>
            </a:r>
            <a:r>
              <a:rPr lang="en-GB" dirty="0">
                <a:latin typeface="Segoe UI Symbol" panose="020B0502040204020203" pitchFamily="34" charset="0"/>
                <a:ea typeface="Batang" panose="02030600000101010101" pitchFamily="18" charset="-127"/>
                <a:cs typeface="Times New Roman" panose="02020603050405020304" pitchFamily="18" charset="0"/>
              </a:rPr>
              <a:t>J</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7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T 7 4 2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J 6 2</a:t>
            </a:r>
          </a:p>
          <a:p>
            <a:pPr marL="342900" indent="-342900">
              <a:lnSpc>
                <a:spcPct val="150000"/>
              </a:lnSpc>
              <a:buFont typeface="+mj-lt"/>
              <a:buAutoNum type="alphaLcParenR"/>
            </a:pP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J 7 5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Q 7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T 7 5 3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9 6 5 2 </a:t>
            </a:r>
          </a:p>
          <a:p>
            <a:pPr marL="342900" indent="-342900">
              <a:lnSpc>
                <a:spcPct val="150000"/>
              </a:lnSpc>
              <a:buFont typeface="+mj-lt"/>
              <a:buAutoNum type="alphaLcParenR"/>
            </a:pP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 J 8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K Q 2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 Q 7 </a:t>
            </a:r>
            <a:r>
              <a:rPr lang="en-GB" dirty="0">
                <a:latin typeface="Segoe UI Symbol" panose="020B0502040204020203" pitchFamily="34" charset="0"/>
                <a:ea typeface="Batang" panose="02030600000101010101" pitchFamily="18" charset="-127"/>
                <a:cs typeface="Times New Roman" panose="02020603050405020304" pitchFamily="18" charset="0"/>
              </a:rPr>
              <a:t>6</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 T 7 </a:t>
            </a:r>
          </a:p>
          <a:p>
            <a:pPr marL="342900" indent="-342900">
              <a:lnSpc>
                <a:spcPct val="150000"/>
              </a:lnSpc>
              <a:buFont typeface="+mj-lt"/>
              <a:buAutoNum type="alphaLcParenR"/>
            </a:pP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K J 7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 J 8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K J 7 5 3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7 6 </a:t>
            </a:r>
          </a:p>
          <a:p>
            <a:pPr marL="342900" indent="-342900">
              <a:lnSpc>
                <a:spcPct val="150000"/>
              </a:lnSpc>
              <a:buFont typeface="+mj-lt"/>
              <a:buAutoNum type="alphaLcParenR"/>
            </a:pPr>
            <a:endPar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endParaRPr>
          </a:p>
          <a:p>
            <a:endParaRPr lang="sv-SE" dirty="0"/>
          </a:p>
        </p:txBody>
      </p:sp>
      <p:sp>
        <p:nvSpPr>
          <p:cNvPr id="4" name="Platshållare för innehåll 2">
            <a:extLst>
              <a:ext uri="{FF2B5EF4-FFF2-40B4-BE49-F238E27FC236}">
                <a16:creationId xmlns:a16="http://schemas.microsoft.com/office/drawing/2014/main" id="{0533046A-4999-FC3C-05A3-8F8299299836}"/>
              </a:ext>
            </a:extLst>
          </p:cNvPr>
          <p:cNvSpPr txBox="1">
            <a:spLocks/>
          </p:cNvSpPr>
          <p:nvPr/>
        </p:nvSpPr>
        <p:spPr>
          <a:xfrm>
            <a:off x="7422616" y="2476960"/>
            <a:ext cx="3812754" cy="584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a:latin typeface="Segoe UI Symbol" panose="020B0502040204020203" pitchFamily="34" charset="0"/>
                <a:ea typeface="Segoe UI Symbol" panose="020B0502040204020203" pitchFamily="34" charset="0"/>
              </a:rPr>
              <a:t>4-4-3-2 3 HP	pass</a:t>
            </a:r>
          </a:p>
        </p:txBody>
      </p:sp>
      <p:sp>
        <p:nvSpPr>
          <p:cNvPr id="10" name="Platshållare för innehåll 2">
            <a:extLst>
              <a:ext uri="{FF2B5EF4-FFF2-40B4-BE49-F238E27FC236}">
                <a16:creationId xmlns:a16="http://schemas.microsoft.com/office/drawing/2014/main" id="{A1A165BA-34A6-A1F6-B8AB-96B8E90B62F4}"/>
              </a:ext>
            </a:extLst>
          </p:cNvPr>
          <p:cNvSpPr txBox="1">
            <a:spLocks/>
          </p:cNvSpPr>
          <p:nvPr/>
        </p:nvSpPr>
        <p:spPr>
          <a:xfrm>
            <a:off x="7422616" y="1729648"/>
            <a:ext cx="3812754" cy="584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a:latin typeface="Segoe UI Symbol" panose="020B0502040204020203" pitchFamily="34" charset="0"/>
                <a:ea typeface="Segoe UI Symbol" panose="020B0502040204020203" pitchFamily="34" charset="0"/>
              </a:rPr>
              <a:t>4-3-3-3 10 HP	3 NT</a:t>
            </a:r>
          </a:p>
        </p:txBody>
      </p:sp>
      <p:sp>
        <p:nvSpPr>
          <p:cNvPr id="11" name="Platshållare för innehåll 2">
            <a:extLst>
              <a:ext uri="{FF2B5EF4-FFF2-40B4-BE49-F238E27FC236}">
                <a16:creationId xmlns:a16="http://schemas.microsoft.com/office/drawing/2014/main" id="{B754443E-8CC2-E3C7-E5AA-2F42906158F3}"/>
              </a:ext>
            </a:extLst>
          </p:cNvPr>
          <p:cNvSpPr txBox="1">
            <a:spLocks/>
          </p:cNvSpPr>
          <p:nvPr/>
        </p:nvSpPr>
        <p:spPr>
          <a:xfrm>
            <a:off x="7422616" y="3236727"/>
            <a:ext cx="3812754" cy="584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a:latin typeface="Segoe UI Symbol" panose="020B0502040204020203" pitchFamily="34" charset="0"/>
                <a:ea typeface="Segoe UI Symbol" panose="020B0502040204020203" pitchFamily="34" charset="0"/>
              </a:rPr>
              <a:t>4-3-3-3 20 HP	7 NT</a:t>
            </a:r>
          </a:p>
        </p:txBody>
      </p:sp>
      <p:sp>
        <p:nvSpPr>
          <p:cNvPr id="12" name="Platshållare för innehåll 2">
            <a:extLst>
              <a:ext uri="{FF2B5EF4-FFF2-40B4-BE49-F238E27FC236}">
                <a16:creationId xmlns:a16="http://schemas.microsoft.com/office/drawing/2014/main" id="{BB543E31-1128-53C6-AD02-C78F47E36B2E}"/>
              </a:ext>
            </a:extLst>
          </p:cNvPr>
          <p:cNvSpPr txBox="1">
            <a:spLocks/>
          </p:cNvSpPr>
          <p:nvPr/>
        </p:nvSpPr>
        <p:spPr>
          <a:xfrm>
            <a:off x="7422616" y="3984039"/>
            <a:ext cx="3812754" cy="5849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dirty="0">
                <a:latin typeface="Segoe UI Symbol" panose="020B0502040204020203" pitchFamily="34" charset="0"/>
                <a:ea typeface="Segoe UI Symbol" panose="020B0502040204020203" pitchFamily="34" charset="0"/>
              </a:rPr>
              <a:t>5-3-3-2 13 HP	6 NT</a:t>
            </a:r>
          </a:p>
        </p:txBody>
      </p:sp>
    </p:spTree>
    <p:extLst>
      <p:ext uri="{BB962C8B-B14F-4D97-AF65-F5344CB8AC3E}">
        <p14:creationId xmlns:p14="http://schemas.microsoft.com/office/powerpoint/2010/main" val="2509623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21799" y="358968"/>
            <a:ext cx="10515600" cy="1325563"/>
          </a:xfrm>
        </p:spPr>
        <p:txBody>
          <a:bodyPr/>
          <a:lstStyle/>
          <a:p>
            <a:r>
              <a:rPr lang="sv-SE" dirty="0"/>
              <a:t>Val öppningsbud med 12 – 21 HP</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542361"/>
            <a:ext cx="10515600" cy="4634602"/>
          </a:xfrm>
        </p:spPr>
        <p:txBody>
          <a:bodyPr>
            <a:normAutofit/>
          </a:bodyPr>
          <a:lstStyle/>
          <a:p>
            <a:r>
              <a:rPr lang="sv-SE" dirty="0"/>
              <a:t>Är det en balanserad hand?</a:t>
            </a:r>
          </a:p>
          <a:p>
            <a:pPr lvl="1"/>
            <a:r>
              <a:rPr lang="sv-SE" dirty="0"/>
              <a:t>Med 15 – 17 HP bjud 1 NT</a:t>
            </a:r>
          </a:p>
          <a:p>
            <a:pPr lvl="1"/>
            <a:r>
              <a:rPr lang="sv-SE" dirty="0"/>
              <a:t>Med 20 – 21 HP bjud 2 NT</a:t>
            </a:r>
          </a:p>
          <a:p>
            <a:pPr lvl="1"/>
            <a:r>
              <a:rPr lang="sv-SE" dirty="0"/>
              <a:t>Annars öppna med 1 i färg.</a:t>
            </a:r>
          </a:p>
          <a:p>
            <a:r>
              <a:rPr lang="sv-SE" dirty="0"/>
              <a:t>Öppningsbudet 1 i färg</a:t>
            </a:r>
          </a:p>
          <a:p>
            <a:pPr lvl="1"/>
            <a:r>
              <a:rPr lang="sv-SE" dirty="0"/>
              <a:t>Regel 1, för att öppna med högfärg (</a:t>
            </a:r>
            <a:r>
              <a:rPr lang="sv-SE" dirty="0" err="1"/>
              <a:t>hj</a:t>
            </a:r>
            <a:r>
              <a:rPr lang="sv-SE" dirty="0"/>
              <a:t>, sp) krävs minst 5 kort i färgen.</a:t>
            </a:r>
          </a:p>
          <a:p>
            <a:pPr lvl="2"/>
            <a:r>
              <a:rPr lang="sv-SE" dirty="0"/>
              <a:t>Utan 5-kort i vare sig hjärter eller spader är de färgerna inte bjudbara</a:t>
            </a:r>
          </a:p>
          <a:p>
            <a:pPr lvl="1"/>
            <a:r>
              <a:rPr lang="sv-SE" dirty="0"/>
              <a:t>Regel 2, med lika långa längsta bjudbara färger öppna med den högsta bjudbara färgen</a:t>
            </a:r>
          </a:p>
          <a:p>
            <a:pPr lvl="1"/>
            <a:r>
              <a:rPr lang="sv-SE" dirty="0"/>
              <a:t>Undantag regel 2, med 3 kort i både ruter och klöver öppna med 1 kl.</a:t>
            </a:r>
          </a:p>
        </p:txBody>
      </p:sp>
    </p:spTree>
    <p:extLst>
      <p:ext uri="{BB962C8B-B14F-4D97-AF65-F5344CB8AC3E}">
        <p14:creationId xmlns:p14="http://schemas.microsoft.com/office/powerpoint/2010/main" val="890811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66660" y="450983"/>
            <a:ext cx="10515600" cy="1325563"/>
          </a:xfrm>
        </p:spPr>
        <p:txBody>
          <a:bodyPr/>
          <a:lstStyle/>
          <a:p>
            <a:r>
              <a:rPr lang="sv-SE" dirty="0"/>
              <a:t>Fortsatt budgivning efter öppningsbudet 1 NT</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825625"/>
            <a:ext cx="10515600" cy="972659"/>
          </a:xfrm>
        </p:spPr>
        <p:txBody>
          <a:bodyPr>
            <a:normAutofit/>
          </a:bodyPr>
          <a:lstStyle/>
          <a:p>
            <a:r>
              <a:rPr lang="sv-SE" dirty="0"/>
              <a:t>Hittills har vi bara lärt oss att svara med ett sangbud, men tänk om vi har 6 eller fler kort i endera högfärgen.</a:t>
            </a:r>
          </a:p>
          <a:p>
            <a:endParaRPr lang="sv-SE" dirty="0"/>
          </a:p>
        </p:txBody>
      </p:sp>
      <p:sp>
        <p:nvSpPr>
          <p:cNvPr id="4" name="Platshållare för innehåll 2">
            <a:extLst>
              <a:ext uri="{FF2B5EF4-FFF2-40B4-BE49-F238E27FC236}">
                <a16:creationId xmlns:a16="http://schemas.microsoft.com/office/drawing/2014/main" id="{7840BDC0-AC15-3FA1-69E7-B9319C55CE92}"/>
              </a:ext>
            </a:extLst>
          </p:cNvPr>
          <p:cNvSpPr txBox="1">
            <a:spLocks/>
          </p:cNvSpPr>
          <p:nvPr/>
        </p:nvSpPr>
        <p:spPr>
          <a:xfrm>
            <a:off x="866660" y="2749205"/>
            <a:ext cx="10515600" cy="97265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Eftersom öppningshanden har minst två kort i alla färger vet vi att 	om vi har en högfärg med 6 kort duger den som trumf eftersom vi tillsammans har minst 8 kort.</a:t>
            </a:r>
          </a:p>
          <a:p>
            <a:endParaRPr lang="sv-SE" dirty="0"/>
          </a:p>
        </p:txBody>
      </p:sp>
      <p:sp>
        <p:nvSpPr>
          <p:cNvPr id="5" name="Platshållare för innehåll 2">
            <a:extLst>
              <a:ext uri="{FF2B5EF4-FFF2-40B4-BE49-F238E27FC236}">
                <a16:creationId xmlns:a16="http://schemas.microsoft.com/office/drawing/2014/main" id="{E1AF2238-9F0B-3848-C470-5AE793D4AD11}"/>
              </a:ext>
            </a:extLst>
          </p:cNvPr>
          <p:cNvSpPr txBox="1">
            <a:spLocks/>
          </p:cNvSpPr>
          <p:nvPr/>
        </p:nvSpPr>
        <p:spPr>
          <a:xfrm>
            <a:off x="866660" y="5125386"/>
            <a:ext cx="10515600" cy="1467081"/>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Vi bjuder ett överföringsbud, vi bjuder färgen under vår långa högfärg och det är en uppmaning till sangöppnaren att bjuda vår färg.</a:t>
            </a:r>
          </a:p>
          <a:p>
            <a:r>
              <a:rPr lang="sv-SE" dirty="0"/>
              <a:t>Överföringsbudet säger ingenting om hur stark handen är, den kan vara mycket svag till mycket stark.</a:t>
            </a:r>
          </a:p>
          <a:p>
            <a:endParaRPr lang="sv-SE" dirty="0"/>
          </a:p>
        </p:txBody>
      </p:sp>
      <p:sp>
        <p:nvSpPr>
          <p:cNvPr id="6" name="Platshållare för innehåll 2">
            <a:extLst>
              <a:ext uri="{FF2B5EF4-FFF2-40B4-BE49-F238E27FC236}">
                <a16:creationId xmlns:a16="http://schemas.microsoft.com/office/drawing/2014/main" id="{A4C40874-4476-326A-F5C3-877302D5DADA}"/>
              </a:ext>
            </a:extLst>
          </p:cNvPr>
          <p:cNvSpPr txBox="1">
            <a:spLocks/>
          </p:cNvSpPr>
          <p:nvPr/>
        </p:nvSpPr>
        <p:spPr>
          <a:xfrm>
            <a:off x="866659" y="3770943"/>
            <a:ext cx="11325341" cy="536652"/>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4200" dirty="0"/>
              <a:t>Har vi en högfärg med 5 kort så har vi en färg som kanske duger som trumf.</a:t>
            </a:r>
          </a:p>
          <a:p>
            <a:endParaRPr lang="sv-SE" dirty="0"/>
          </a:p>
        </p:txBody>
      </p:sp>
      <p:sp>
        <p:nvSpPr>
          <p:cNvPr id="7" name="Platshållare för innehåll 2">
            <a:extLst>
              <a:ext uri="{FF2B5EF4-FFF2-40B4-BE49-F238E27FC236}">
                <a16:creationId xmlns:a16="http://schemas.microsoft.com/office/drawing/2014/main" id="{A7F43DFA-133E-37B6-2D7F-695C4119D916}"/>
              </a:ext>
            </a:extLst>
          </p:cNvPr>
          <p:cNvSpPr txBox="1">
            <a:spLocks/>
          </p:cNvSpPr>
          <p:nvPr/>
        </p:nvSpPr>
        <p:spPr>
          <a:xfrm>
            <a:off x="866659" y="4438485"/>
            <a:ext cx="11325341" cy="4419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600" dirty="0"/>
              <a:t>Vi vill kunna bjuda högfärgen men hålla budgivningen öppen för att komma rätt.</a:t>
            </a:r>
          </a:p>
          <a:p>
            <a:endParaRPr lang="sv-SE" sz="2600" dirty="0"/>
          </a:p>
        </p:txBody>
      </p:sp>
    </p:spTree>
    <p:extLst>
      <p:ext uri="{BB962C8B-B14F-4D97-AF65-F5344CB8AC3E}">
        <p14:creationId xmlns:p14="http://schemas.microsoft.com/office/powerpoint/2010/main" val="2043597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ruta 61">
            <a:extLst>
              <a:ext uri="{FF2B5EF4-FFF2-40B4-BE49-F238E27FC236}">
                <a16:creationId xmlns:a16="http://schemas.microsoft.com/office/drawing/2014/main" id="{5574B257-0F28-4689-9E57-22BDE1F3663B}"/>
              </a:ext>
            </a:extLst>
          </p:cNvPr>
          <p:cNvSpPr txBox="1"/>
          <p:nvPr/>
        </p:nvSpPr>
        <p:spPr>
          <a:xfrm>
            <a:off x="7666553" y="349875"/>
            <a:ext cx="3613557" cy="646331"/>
          </a:xfrm>
          <a:prstGeom prst="rect">
            <a:avLst/>
          </a:prstGeom>
          <a:noFill/>
        </p:spPr>
        <p:txBody>
          <a:bodyPr wrap="square">
            <a:spAutoFit/>
          </a:bodyPr>
          <a:lstStyle/>
          <a:p>
            <a:r>
              <a:rPr lang="sv-SE" dirty="0"/>
              <a:t>Budgivning: Öst giv</a:t>
            </a:r>
          </a:p>
          <a:p>
            <a:r>
              <a:rPr lang="sv-SE" dirty="0"/>
              <a:t>V	N	Ö	S</a:t>
            </a:r>
          </a:p>
        </p:txBody>
      </p:sp>
      <p:sp>
        <p:nvSpPr>
          <p:cNvPr id="8" name="textruta 7">
            <a:extLst>
              <a:ext uri="{FF2B5EF4-FFF2-40B4-BE49-F238E27FC236}">
                <a16:creationId xmlns:a16="http://schemas.microsoft.com/office/drawing/2014/main" id="{52342F8A-6A4C-21BE-A836-F4EDA1752ED6}"/>
              </a:ext>
            </a:extLst>
          </p:cNvPr>
          <p:cNvSpPr txBox="1"/>
          <p:nvPr/>
        </p:nvSpPr>
        <p:spPr>
          <a:xfrm>
            <a:off x="9324273" y="935218"/>
            <a:ext cx="780176" cy="461665"/>
          </a:xfrm>
          <a:prstGeom prst="rect">
            <a:avLst/>
          </a:prstGeom>
          <a:noFill/>
        </p:spPr>
        <p:txBody>
          <a:bodyPr wrap="square" rtlCol="0">
            <a:spAutoFit/>
          </a:bodyPr>
          <a:lstStyle/>
          <a:p>
            <a:r>
              <a:rPr lang="sv-SE" sz="2400" dirty="0"/>
              <a:t>1 NT</a:t>
            </a:r>
          </a:p>
        </p:txBody>
      </p:sp>
      <p:sp>
        <p:nvSpPr>
          <p:cNvPr id="9" name="textruta 8">
            <a:extLst>
              <a:ext uri="{FF2B5EF4-FFF2-40B4-BE49-F238E27FC236}">
                <a16:creationId xmlns:a16="http://schemas.microsoft.com/office/drawing/2014/main" id="{CC962B4C-262C-DC62-1DFB-604A2F5723B2}"/>
              </a:ext>
            </a:extLst>
          </p:cNvPr>
          <p:cNvSpPr txBox="1"/>
          <p:nvPr/>
        </p:nvSpPr>
        <p:spPr>
          <a:xfrm>
            <a:off x="10238673" y="935218"/>
            <a:ext cx="780176" cy="461665"/>
          </a:xfrm>
          <a:prstGeom prst="rect">
            <a:avLst/>
          </a:prstGeom>
          <a:noFill/>
        </p:spPr>
        <p:txBody>
          <a:bodyPr wrap="square" rtlCol="0">
            <a:spAutoFit/>
          </a:bodyPr>
          <a:lstStyle/>
          <a:p>
            <a:r>
              <a:rPr lang="sv-SE" sz="2400" dirty="0"/>
              <a:t>pass</a:t>
            </a:r>
          </a:p>
        </p:txBody>
      </p:sp>
      <p:sp>
        <p:nvSpPr>
          <p:cNvPr id="10" name="textruta 9">
            <a:extLst>
              <a:ext uri="{FF2B5EF4-FFF2-40B4-BE49-F238E27FC236}">
                <a16:creationId xmlns:a16="http://schemas.microsoft.com/office/drawing/2014/main" id="{D94A8971-4BA2-152E-9848-52183BE74430}"/>
              </a:ext>
            </a:extLst>
          </p:cNvPr>
          <p:cNvSpPr txBox="1"/>
          <p:nvPr/>
        </p:nvSpPr>
        <p:spPr>
          <a:xfrm>
            <a:off x="7519967" y="1302165"/>
            <a:ext cx="916878" cy="461665"/>
          </a:xfrm>
          <a:prstGeom prst="rect">
            <a:avLst/>
          </a:prstGeom>
          <a:noFill/>
        </p:spPr>
        <p:txBody>
          <a:bodyPr wrap="square" rtlCol="0">
            <a:spAutoFit/>
          </a:bodyPr>
          <a:lstStyle/>
          <a:p>
            <a:r>
              <a:rPr lang="sv-SE" sz="2400" dirty="0"/>
              <a:t>2 Ru*</a:t>
            </a:r>
          </a:p>
        </p:txBody>
      </p:sp>
      <p:sp>
        <p:nvSpPr>
          <p:cNvPr id="11" name="textruta 10">
            <a:extLst>
              <a:ext uri="{FF2B5EF4-FFF2-40B4-BE49-F238E27FC236}">
                <a16:creationId xmlns:a16="http://schemas.microsoft.com/office/drawing/2014/main" id="{B9738B36-67ED-4725-782D-62194FA0E460}"/>
              </a:ext>
            </a:extLst>
          </p:cNvPr>
          <p:cNvSpPr txBox="1"/>
          <p:nvPr/>
        </p:nvSpPr>
        <p:spPr>
          <a:xfrm>
            <a:off x="9348279" y="1656159"/>
            <a:ext cx="780176" cy="461665"/>
          </a:xfrm>
          <a:prstGeom prst="rect">
            <a:avLst/>
          </a:prstGeom>
          <a:noFill/>
        </p:spPr>
        <p:txBody>
          <a:bodyPr wrap="square" rtlCol="0">
            <a:spAutoFit/>
          </a:bodyPr>
          <a:lstStyle/>
          <a:p>
            <a:r>
              <a:rPr lang="sv-SE" sz="2400" dirty="0"/>
              <a:t>     </a:t>
            </a:r>
          </a:p>
        </p:txBody>
      </p:sp>
      <p:sp>
        <p:nvSpPr>
          <p:cNvPr id="12" name="textruta 11">
            <a:extLst>
              <a:ext uri="{FF2B5EF4-FFF2-40B4-BE49-F238E27FC236}">
                <a16:creationId xmlns:a16="http://schemas.microsoft.com/office/drawing/2014/main" id="{6EF8E425-9F7E-5BDA-9208-25405204F1A2}"/>
              </a:ext>
            </a:extLst>
          </p:cNvPr>
          <p:cNvSpPr txBox="1"/>
          <p:nvPr/>
        </p:nvSpPr>
        <p:spPr>
          <a:xfrm>
            <a:off x="10208307" y="1662329"/>
            <a:ext cx="780176" cy="461665"/>
          </a:xfrm>
          <a:prstGeom prst="rect">
            <a:avLst/>
          </a:prstGeom>
          <a:noFill/>
        </p:spPr>
        <p:txBody>
          <a:bodyPr wrap="square" rtlCol="0">
            <a:spAutoFit/>
          </a:bodyPr>
          <a:lstStyle/>
          <a:p>
            <a:r>
              <a:rPr lang="sv-SE" sz="2400" dirty="0"/>
              <a:t>     </a:t>
            </a:r>
          </a:p>
        </p:txBody>
      </p:sp>
      <p:sp>
        <p:nvSpPr>
          <p:cNvPr id="13" name="textruta 12">
            <a:extLst>
              <a:ext uri="{FF2B5EF4-FFF2-40B4-BE49-F238E27FC236}">
                <a16:creationId xmlns:a16="http://schemas.microsoft.com/office/drawing/2014/main" id="{AA657DDA-2705-5FAB-D8BE-729033E71D4C}"/>
              </a:ext>
            </a:extLst>
          </p:cNvPr>
          <p:cNvSpPr txBox="1"/>
          <p:nvPr/>
        </p:nvSpPr>
        <p:spPr>
          <a:xfrm>
            <a:off x="8387353" y="1302300"/>
            <a:ext cx="780176" cy="461665"/>
          </a:xfrm>
          <a:prstGeom prst="rect">
            <a:avLst/>
          </a:prstGeom>
          <a:noFill/>
        </p:spPr>
        <p:txBody>
          <a:bodyPr wrap="square" rtlCol="0">
            <a:spAutoFit/>
          </a:bodyPr>
          <a:lstStyle/>
          <a:p>
            <a:r>
              <a:rPr lang="sv-SE" sz="2400" dirty="0"/>
              <a:t>pass</a:t>
            </a:r>
          </a:p>
        </p:txBody>
      </p:sp>
      <p:sp>
        <p:nvSpPr>
          <p:cNvPr id="14" name="textruta 13">
            <a:extLst>
              <a:ext uri="{FF2B5EF4-FFF2-40B4-BE49-F238E27FC236}">
                <a16:creationId xmlns:a16="http://schemas.microsoft.com/office/drawing/2014/main" id="{60DD0FDF-A66E-CE68-E891-783781A2C1D8}"/>
              </a:ext>
            </a:extLst>
          </p:cNvPr>
          <p:cNvSpPr txBox="1"/>
          <p:nvPr/>
        </p:nvSpPr>
        <p:spPr>
          <a:xfrm>
            <a:off x="9324272" y="1302164"/>
            <a:ext cx="949871" cy="461665"/>
          </a:xfrm>
          <a:prstGeom prst="rect">
            <a:avLst/>
          </a:prstGeom>
          <a:noFill/>
        </p:spPr>
        <p:txBody>
          <a:bodyPr wrap="square" rtlCol="0">
            <a:spAutoFit/>
          </a:bodyPr>
          <a:lstStyle/>
          <a:p>
            <a:r>
              <a:rPr lang="sv-SE" sz="2400" dirty="0"/>
              <a:t>2 Hj*</a:t>
            </a:r>
          </a:p>
        </p:txBody>
      </p:sp>
      <p:sp>
        <p:nvSpPr>
          <p:cNvPr id="15" name="textruta 14">
            <a:extLst>
              <a:ext uri="{FF2B5EF4-FFF2-40B4-BE49-F238E27FC236}">
                <a16:creationId xmlns:a16="http://schemas.microsoft.com/office/drawing/2014/main" id="{85A602E5-7D8F-200C-AFB1-CE59D32FD83C}"/>
              </a:ext>
            </a:extLst>
          </p:cNvPr>
          <p:cNvSpPr txBox="1"/>
          <p:nvPr/>
        </p:nvSpPr>
        <p:spPr>
          <a:xfrm>
            <a:off x="10226964" y="1299801"/>
            <a:ext cx="780176" cy="461665"/>
          </a:xfrm>
          <a:prstGeom prst="rect">
            <a:avLst/>
          </a:prstGeom>
          <a:noFill/>
        </p:spPr>
        <p:txBody>
          <a:bodyPr wrap="square" rtlCol="0">
            <a:spAutoFit/>
          </a:bodyPr>
          <a:lstStyle/>
          <a:p>
            <a:r>
              <a:rPr lang="sv-SE" sz="2400" dirty="0"/>
              <a:t>pass</a:t>
            </a:r>
          </a:p>
        </p:txBody>
      </p:sp>
      <p:sp>
        <p:nvSpPr>
          <p:cNvPr id="16" name="textruta 15">
            <a:extLst>
              <a:ext uri="{FF2B5EF4-FFF2-40B4-BE49-F238E27FC236}">
                <a16:creationId xmlns:a16="http://schemas.microsoft.com/office/drawing/2014/main" id="{55C21EA3-F1A6-8605-1D5C-21EBE0BBC246}"/>
              </a:ext>
            </a:extLst>
          </p:cNvPr>
          <p:cNvSpPr txBox="1"/>
          <p:nvPr/>
        </p:nvSpPr>
        <p:spPr>
          <a:xfrm>
            <a:off x="7516052" y="1671439"/>
            <a:ext cx="780176" cy="461665"/>
          </a:xfrm>
          <a:prstGeom prst="rect">
            <a:avLst/>
          </a:prstGeom>
          <a:noFill/>
        </p:spPr>
        <p:txBody>
          <a:bodyPr wrap="square" rtlCol="0">
            <a:spAutoFit/>
          </a:bodyPr>
          <a:lstStyle/>
          <a:p>
            <a:r>
              <a:rPr lang="sv-SE" sz="2400" dirty="0"/>
              <a:t>pass</a:t>
            </a:r>
          </a:p>
        </p:txBody>
      </p:sp>
      <p:sp>
        <p:nvSpPr>
          <p:cNvPr id="17" name="textruta 16">
            <a:extLst>
              <a:ext uri="{FF2B5EF4-FFF2-40B4-BE49-F238E27FC236}">
                <a16:creationId xmlns:a16="http://schemas.microsoft.com/office/drawing/2014/main" id="{112414EF-C769-3697-3AB9-4D50C448C9F9}"/>
              </a:ext>
            </a:extLst>
          </p:cNvPr>
          <p:cNvSpPr txBox="1"/>
          <p:nvPr/>
        </p:nvSpPr>
        <p:spPr>
          <a:xfrm>
            <a:off x="8387353" y="1675604"/>
            <a:ext cx="780176" cy="461665"/>
          </a:xfrm>
          <a:prstGeom prst="rect">
            <a:avLst/>
          </a:prstGeom>
          <a:noFill/>
        </p:spPr>
        <p:txBody>
          <a:bodyPr wrap="square" rtlCol="0">
            <a:spAutoFit/>
          </a:bodyPr>
          <a:lstStyle/>
          <a:p>
            <a:r>
              <a:rPr lang="sv-SE" sz="2400" dirty="0"/>
              <a:t>pass</a:t>
            </a:r>
          </a:p>
        </p:txBody>
      </p:sp>
      <p:pic>
        <p:nvPicPr>
          <p:cNvPr id="18" name="Bildobjekt 17">
            <a:extLst>
              <a:ext uri="{FF2B5EF4-FFF2-40B4-BE49-F238E27FC236}">
                <a16:creationId xmlns:a16="http://schemas.microsoft.com/office/drawing/2014/main" id="{03F3F5E4-3EEF-DB80-FDC8-BFA5C77BCB7F}"/>
              </a:ext>
            </a:extLst>
          </p:cNvPr>
          <p:cNvPicPr>
            <a:picLocks noChangeAspect="1"/>
          </p:cNvPicPr>
          <p:nvPr/>
        </p:nvPicPr>
        <p:blipFill>
          <a:blip r:embed="rId2"/>
          <a:stretch>
            <a:fillRect/>
          </a:stretch>
        </p:blipFill>
        <p:spPr>
          <a:xfrm>
            <a:off x="1562593" y="1166050"/>
            <a:ext cx="5715000" cy="5048250"/>
          </a:xfrm>
          <a:prstGeom prst="rect">
            <a:avLst/>
          </a:prstGeom>
        </p:spPr>
      </p:pic>
    </p:spTree>
    <p:extLst>
      <p:ext uri="{BB962C8B-B14F-4D97-AF65-F5344CB8AC3E}">
        <p14:creationId xmlns:p14="http://schemas.microsoft.com/office/powerpoint/2010/main" val="44817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3" grpId="0"/>
      <p:bldP spid="14" grpId="0"/>
      <p:bldP spid="15" grpId="0"/>
      <p:bldP spid="16"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ruta 61">
            <a:extLst>
              <a:ext uri="{FF2B5EF4-FFF2-40B4-BE49-F238E27FC236}">
                <a16:creationId xmlns:a16="http://schemas.microsoft.com/office/drawing/2014/main" id="{5574B257-0F28-4689-9E57-22BDE1F3663B}"/>
              </a:ext>
            </a:extLst>
          </p:cNvPr>
          <p:cNvSpPr txBox="1"/>
          <p:nvPr/>
        </p:nvSpPr>
        <p:spPr>
          <a:xfrm>
            <a:off x="7666553" y="349875"/>
            <a:ext cx="3613557" cy="646331"/>
          </a:xfrm>
          <a:prstGeom prst="rect">
            <a:avLst/>
          </a:prstGeom>
          <a:noFill/>
        </p:spPr>
        <p:txBody>
          <a:bodyPr wrap="square">
            <a:spAutoFit/>
          </a:bodyPr>
          <a:lstStyle/>
          <a:p>
            <a:r>
              <a:rPr lang="sv-SE" dirty="0"/>
              <a:t>Budgivning: Öst giv</a:t>
            </a:r>
          </a:p>
          <a:p>
            <a:r>
              <a:rPr lang="sv-SE" dirty="0"/>
              <a:t>V	N	Ö	S</a:t>
            </a:r>
          </a:p>
        </p:txBody>
      </p:sp>
      <p:sp>
        <p:nvSpPr>
          <p:cNvPr id="8" name="textruta 7">
            <a:extLst>
              <a:ext uri="{FF2B5EF4-FFF2-40B4-BE49-F238E27FC236}">
                <a16:creationId xmlns:a16="http://schemas.microsoft.com/office/drawing/2014/main" id="{52342F8A-6A4C-21BE-A836-F4EDA1752ED6}"/>
              </a:ext>
            </a:extLst>
          </p:cNvPr>
          <p:cNvSpPr txBox="1"/>
          <p:nvPr/>
        </p:nvSpPr>
        <p:spPr>
          <a:xfrm>
            <a:off x="9324273" y="935218"/>
            <a:ext cx="780176" cy="461665"/>
          </a:xfrm>
          <a:prstGeom prst="rect">
            <a:avLst/>
          </a:prstGeom>
          <a:noFill/>
        </p:spPr>
        <p:txBody>
          <a:bodyPr wrap="square" rtlCol="0">
            <a:spAutoFit/>
          </a:bodyPr>
          <a:lstStyle/>
          <a:p>
            <a:r>
              <a:rPr lang="sv-SE" sz="2400" dirty="0"/>
              <a:t>1 NT</a:t>
            </a:r>
          </a:p>
        </p:txBody>
      </p:sp>
      <p:sp>
        <p:nvSpPr>
          <p:cNvPr id="9" name="textruta 8">
            <a:extLst>
              <a:ext uri="{FF2B5EF4-FFF2-40B4-BE49-F238E27FC236}">
                <a16:creationId xmlns:a16="http://schemas.microsoft.com/office/drawing/2014/main" id="{CC962B4C-262C-DC62-1DFB-604A2F5723B2}"/>
              </a:ext>
            </a:extLst>
          </p:cNvPr>
          <p:cNvSpPr txBox="1"/>
          <p:nvPr/>
        </p:nvSpPr>
        <p:spPr>
          <a:xfrm>
            <a:off x="10238673" y="935218"/>
            <a:ext cx="780176" cy="461665"/>
          </a:xfrm>
          <a:prstGeom prst="rect">
            <a:avLst/>
          </a:prstGeom>
          <a:noFill/>
        </p:spPr>
        <p:txBody>
          <a:bodyPr wrap="square" rtlCol="0">
            <a:spAutoFit/>
          </a:bodyPr>
          <a:lstStyle/>
          <a:p>
            <a:r>
              <a:rPr lang="sv-SE" sz="2400" dirty="0"/>
              <a:t>pass</a:t>
            </a:r>
          </a:p>
        </p:txBody>
      </p:sp>
      <p:sp>
        <p:nvSpPr>
          <p:cNvPr id="10" name="textruta 9">
            <a:extLst>
              <a:ext uri="{FF2B5EF4-FFF2-40B4-BE49-F238E27FC236}">
                <a16:creationId xmlns:a16="http://schemas.microsoft.com/office/drawing/2014/main" id="{D94A8971-4BA2-152E-9848-52183BE74430}"/>
              </a:ext>
            </a:extLst>
          </p:cNvPr>
          <p:cNvSpPr txBox="1"/>
          <p:nvPr/>
        </p:nvSpPr>
        <p:spPr>
          <a:xfrm>
            <a:off x="7519967" y="1302165"/>
            <a:ext cx="916878" cy="461665"/>
          </a:xfrm>
          <a:prstGeom prst="rect">
            <a:avLst/>
          </a:prstGeom>
          <a:noFill/>
        </p:spPr>
        <p:txBody>
          <a:bodyPr wrap="square" rtlCol="0">
            <a:spAutoFit/>
          </a:bodyPr>
          <a:lstStyle/>
          <a:p>
            <a:r>
              <a:rPr lang="sv-SE" sz="2400" dirty="0"/>
              <a:t>2 Ru*</a:t>
            </a:r>
          </a:p>
        </p:txBody>
      </p:sp>
      <p:sp>
        <p:nvSpPr>
          <p:cNvPr id="11" name="textruta 10">
            <a:extLst>
              <a:ext uri="{FF2B5EF4-FFF2-40B4-BE49-F238E27FC236}">
                <a16:creationId xmlns:a16="http://schemas.microsoft.com/office/drawing/2014/main" id="{B9738B36-67ED-4725-782D-62194FA0E460}"/>
              </a:ext>
            </a:extLst>
          </p:cNvPr>
          <p:cNvSpPr txBox="1"/>
          <p:nvPr/>
        </p:nvSpPr>
        <p:spPr>
          <a:xfrm>
            <a:off x="9348278" y="1656159"/>
            <a:ext cx="841371" cy="461665"/>
          </a:xfrm>
          <a:prstGeom prst="rect">
            <a:avLst/>
          </a:prstGeom>
          <a:noFill/>
        </p:spPr>
        <p:txBody>
          <a:bodyPr wrap="square" rtlCol="0">
            <a:spAutoFit/>
          </a:bodyPr>
          <a:lstStyle/>
          <a:p>
            <a:r>
              <a:rPr lang="sv-SE" sz="2400" dirty="0"/>
              <a:t> pass</a:t>
            </a:r>
          </a:p>
        </p:txBody>
      </p:sp>
      <p:sp>
        <p:nvSpPr>
          <p:cNvPr id="12" name="textruta 11">
            <a:extLst>
              <a:ext uri="{FF2B5EF4-FFF2-40B4-BE49-F238E27FC236}">
                <a16:creationId xmlns:a16="http://schemas.microsoft.com/office/drawing/2014/main" id="{6EF8E425-9F7E-5BDA-9208-25405204F1A2}"/>
              </a:ext>
            </a:extLst>
          </p:cNvPr>
          <p:cNvSpPr txBox="1"/>
          <p:nvPr/>
        </p:nvSpPr>
        <p:spPr>
          <a:xfrm>
            <a:off x="10208307" y="1662329"/>
            <a:ext cx="841371" cy="461665"/>
          </a:xfrm>
          <a:prstGeom prst="rect">
            <a:avLst/>
          </a:prstGeom>
          <a:noFill/>
        </p:spPr>
        <p:txBody>
          <a:bodyPr wrap="square" rtlCol="0">
            <a:spAutoFit/>
          </a:bodyPr>
          <a:lstStyle/>
          <a:p>
            <a:r>
              <a:rPr lang="sv-SE" sz="2400" dirty="0"/>
              <a:t>pass</a:t>
            </a:r>
          </a:p>
        </p:txBody>
      </p:sp>
      <p:sp>
        <p:nvSpPr>
          <p:cNvPr id="13" name="textruta 12">
            <a:extLst>
              <a:ext uri="{FF2B5EF4-FFF2-40B4-BE49-F238E27FC236}">
                <a16:creationId xmlns:a16="http://schemas.microsoft.com/office/drawing/2014/main" id="{AA657DDA-2705-5FAB-D8BE-729033E71D4C}"/>
              </a:ext>
            </a:extLst>
          </p:cNvPr>
          <p:cNvSpPr txBox="1"/>
          <p:nvPr/>
        </p:nvSpPr>
        <p:spPr>
          <a:xfrm>
            <a:off x="8387353" y="1302300"/>
            <a:ext cx="780176" cy="461665"/>
          </a:xfrm>
          <a:prstGeom prst="rect">
            <a:avLst/>
          </a:prstGeom>
          <a:noFill/>
        </p:spPr>
        <p:txBody>
          <a:bodyPr wrap="square" rtlCol="0">
            <a:spAutoFit/>
          </a:bodyPr>
          <a:lstStyle/>
          <a:p>
            <a:r>
              <a:rPr lang="sv-SE" sz="2400" dirty="0"/>
              <a:t>pass</a:t>
            </a:r>
          </a:p>
        </p:txBody>
      </p:sp>
      <p:sp>
        <p:nvSpPr>
          <p:cNvPr id="14" name="textruta 13">
            <a:extLst>
              <a:ext uri="{FF2B5EF4-FFF2-40B4-BE49-F238E27FC236}">
                <a16:creationId xmlns:a16="http://schemas.microsoft.com/office/drawing/2014/main" id="{60DD0FDF-A66E-CE68-E891-783781A2C1D8}"/>
              </a:ext>
            </a:extLst>
          </p:cNvPr>
          <p:cNvSpPr txBox="1"/>
          <p:nvPr/>
        </p:nvSpPr>
        <p:spPr>
          <a:xfrm>
            <a:off x="9324272" y="1302164"/>
            <a:ext cx="949871" cy="461665"/>
          </a:xfrm>
          <a:prstGeom prst="rect">
            <a:avLst/>
          </a:prstGeom>
          <a:noFill/>
        </p:spPr>
        <p:txBody>
          <a:bodyPr wrap="square" rtlCol="0">
            <a:spAutoFit/>
          </a:bodyPr>
          <a:lstStyle/>
          <a:p>
            <a:r>
              <a:rPr lang="sv-SE" sz="2400" dirty="0"/>
              <a:t>2 Hj*</a:t>
            </a:r>
          </a:p>
        </p:txBody>
      </p:sp>
      <p:sp>
        <p:nvSpPr>
          <p:cNvPr id="15" name="textruta 14">
            <a:extLst>
              <a:ext uri="{FF2B5EF4-FFF2-40B4-BE49-F238E27FC236}">
                <a16:creationId xmlns:a16="http://schemas.microsoft.com/office/drawing/2014/main" id="{85A602E5-7D8F-200C-AFB1-CE59D32FD83C}"/>
              </a:ext>
            </a:extLst>
          </p:cNvPr>
          <p:cNvSpPr txBox="1"/>
          <p:nvPr/>
        </p:nvSpPr>
        <p:spPr>
          <a:xfrm>
            <a:off x="10226964" y="1299801"/>
            <a:ext cx="780176" cy="461665"/>
          </a:xfrm>
          <a:prstGeom prst="rect">
            <a:avLst/>
          </a:prstGeom>
          <a:noFill/>
        </p:spPr>
        <p:txBody>
          <a:bodyPr wrap="square" rtlCol="0">
            <a:spAutoFit/>
          </a:bodyPr>
          <a:lstStyle/>
          <a:p>
            <a:r>
              <a:rPr lang="sv-SE" sz="2400" dirty="0"/>
              <a:t>pass</a:t>
            </a:r>
          </a:p>
        </p:txBody>
      </p:sp>
      <p:sp>
        <p:nvSpPr>
          <p:cNvPr id="16" name="textruta 15">
            <a:extLst>
              <a:ext uri="{FF2B5EF4-FFF2-40B4-BE49-F238E27FC236}">
                <a16:creationId xmlns:a16="http://schemas.microsoft.com/office/drawing/2014/main" id="{55C21EA3-F1A6-8605-1D5C-21EBE0BBC246}"/>
              </a:ext>
            </a:extLst>
          </p:cNvPr>
          <p:cNvSpPr txBox="1"/>
          <p:nvPr/>
        </p:nvSpPr>
        <p:spPr>
          <a:xfrm>
            <a:off x="7516052" y="1671439"/>
            <a:ext cx="780176" cy="461665"/>
          </a:xfrm>
          <a:prstGeom prst="rect">
            <a:avLst/>
          </a:prstGeom>
          <a:noFill/>
        </p:spPr>
        <p:txBody>
          <a:bodyPr wrap="square" rtlCol="0">
            <a:spAutoFit/>
          </a:bodyPr>
          <a:lstStyle/>
          <a:p>
            <a:r>
              <a:rPr lang="sv-SE" sz="2400" dirty="0"/>
              <a:t>4 Hj</a:t>
            </a:r>
          </a:p>
        </p:txBody>
      </p:sp>
      <p:sp>
        <p:nvSpPr>
          <p:cNvPr id="17" name="textruta 16">
            <a:extLst>
              <a:ext uri="{FF2B5EF4-FFF2-40B4-BE49-F238E27FC236}">
                <a16:creationId xmlns:a16="http://schemas.microsoft.com/office/drawing/2014/main" id="{112414EF-C769-3697-3AB9-4D50C448C9F9}"/>
              </a:ext>
            </a:extLst>
          </p:cNvPr>
          <p:cNvSpPr txBox="1"/>
          <p:nvPr/>
        </p:nvSpPr>
        <p:spPr>
          <a:xfrm>
            <a:off x="8387353" y="1675604"/>
            <a:ext cx="780176" cy="461665"/>
          </a:xfrm>
          <a:prstGeom prst="rect">
            <a:avLst/>
          </a:prstGeom>
          <a:noFill/>
        </p:spPr>
        <p:txBody>
          <a:bodyPr wrap="square" rtlCol="0">
            <a:spAutoFit/>
          </a:bodyPr>
          <a:lstStyle/>
          <a:p>
            <a:r>
              <a:rPr lang="sv-SE" sz="2400" dirty="0"/>
              <a:t>pass</a:t>
            </a:r>
          </a:p>
        </p:txBody>
      </p:sp>
      <p:pic>
        <p:nvPicPr>
          <p:cNvPr id="3" name="Bildobjekt 2">
            <a:extLst>
              <a:ext uri="{FF2B5EF4-FFF2-40B4-BE49-F238E27FC236}">
                <a16:creationId xmlns:a16="http://schemas.microsoft.com/office/drawing/2014/main" id="{6845CE88-8B22-BF1D-4E23-2BDE16B3773C}"/>
              </a:ext>
            </a:extLst>
          </p:cNvPr>
          <p:cNvPicPr>
            <a:picLocks noChangeAspect="1"/>
          </p:cNvPicPr>
          <p:nvPr/>
        </p:nvPicPr>
        <p:blipFill>
          <a:blip r:embed="rId2"/>
          <a:stretch>
            <a:fillRect/>
          </a:stretch>
        </p:blipFill>
        <p:spPr>
          <a:xfrm>
            <a:off x="1537804" y="1299801"/>
            <a:ext cx="5715000" cy="5048250"/>
          </a:xfrm>
          <a:prstGeom prst="rect">
            <a:avLst/>
          </a:prstGeom>
        </p:spPr>
      </p:pic>
    </p:spTree>
    <p:extLst>
      <p:ext uri="{BB962C8B-B14F-4D97-AF65-F5344CB8AC3E}">
        <p14:creationId xmlns:p14="http://schemas.microsoft.com/office/powerpoint/2010/main" val="167603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21799" y="358968"/>
            <a:ext cx="10515600" cy="1325563"/>
          </a:xfrm>
        </p:spPr>
        <p:txBody>
          <a:bodyPr/>
          <a:lstStyle/>
          <a:p>
            <a:r>
              <a:rPr lang="sv-SE" dirty="0"/>
              <a:t>Dags att spela</a:t>
            </a:r>
          </a:p>
        </p:txBody>
      </p:sp>
      <p:sp>
        <p:nvSpPr>
          <p:cNvPr id="5" name="Platshållare för innehåll 4">
            <a:extLst>
              <a:ext uri="{FF2B5EF4-FFF2-40B4-BE49-F238E27FC236}">
                <a16:creationId xmlns:a16="http://schemas.microsoft.com/office/drawing/2014/main" id="{956E4D01-4EA8-B0C3-5A95-26D3A0EAF73B}"/>
              </a:ext>
            </a:extLst>
          </p:cNvPr>
          <p:cNvSpPr>
            <a:spLocks noGrp="1"/>
          </p:cNvSpPr>
          <p:nvPr>
            <p:ph idx="1"/>
          </p:nvPr>
        </p:nvSpPr>
        <p:spPr/>
        <p:txBody>
          <a:bodyPr/>
          <a:lstStyle/>
          <a:p>
            <a:r>
              <a:rPr lang="sv-SE" dirty="0"/>
              <a:t>Det kommer inte bara att komma brickor med sangöppningar.</a:t>
            </a:r>
          </a:p>
        </p:txBody>
      </p:sp>
    </p:spTree>
    <p:extLst>
      <p:ext uri="{BB962C8B-B14F-4D97-AF65-F5344CB8AC3E}">
        <p14:creationId xmlns:p14="http://schemas.microsoft.com/office/powerpoint/2010/main" val="3095198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Repetition öppningsbudet 1 i färg.</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825625"/>
            <a:ext cx="10515600" cy="4351338"/>
          </a:xfrm>
        </p:spPr>
        <p:txBody>
          <a:bodyPr>
            <a:normAutofit/>
          </a:bodyPr>
          <a:lstStyle/>
          <a:p>
            <a:r>
              <a:rPr lang="sv-SE" dirty="0"/>
              <a:t>Öppningsbudet 1 Hj eller 1 Sp visar:</a:t>
            </a:r>
          </a:p>
          <a:p>
            <a:pPr lvl="1"/>
            <a:r>
              <a:rPr lang="sv-SE" dirty="0"/>
              <a:t>Styrka 12 – 21 HP</a:t>
            </a:r>
          </a:p>
          <a:p>
            <a:pPr lvl="1"/>
            <a:r>
              <a:rPr lang="sv-SE" dirty="0"/>
              <a:t>Minst 5 kort i den bjudna färgen</a:t>
            </a:r>
          </a:p>
          <a:p>
            <a:pPr lvl="1"/>
            <a:r>
              <a:rPr lang="sv-SE" dirty="0"/>
              <a:t>Det är inte en balanserad hand med 15 – 17 HP eller 20 – 21 HP</a:t>
            </a:r>
          </a:p>
          <a:p>
            <a:r>
              <a:rPr lang="sv-SE" dirty="0"/>
              <a:t>Öppningsbudet 1 Kl  eller 1 Ru visar:</a:t>
            </a:r>
          </a:p>
          <a:p>
            <a:pPr lvl="1"/>
            <a:r>
              <a:rPr lang="sv-SE" dirty="0"/>
              <a:t>Styrka 12 – 21 HP</a:t>
            </a:r>
          </a:p>
          <a:p>
            <a:pPr lvl="1"/>
            <a:r>
              <a:rPr lang="sv-SE" dirty="0"/>
              <a:t>Minst 3 kort i den bjudna färgen</a:t>
            </a:r>
          </a:p>
          <a:p>
            <a:pPr lvl="1"/>
            <a:r>
              <a:rPr lang="sv-SE" dirty="0"/>
              <a:t>Det är inte balanserad hand med 15 – 17 HP eller 20 – 21 HP</a:t>
            </a:r>
          </a:p>
        </p:txBody>
      </p:sp>
    </p:spTree>
    <p:extLst>
      <p:ext uri="{BB962C8B-B14F-4D97-AF65-F5344CB8AC3E}">
        <p14:creationId xmlns:p14="http://schemas.microsoft.com/office/powerpoint/2010/main" val="306945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21799" y="358968"/>
            <a:ext cx="10515600" cy="1325563"/>
          </a:xfrm>
        </p:spPr>
        <p:txBody>
          <a:bodyPr/>
          <a:lstStyle/>
          <a:p>
            <a:r>
              <a:rPr lang="sv-SE" dirty="0"/>
              <a:t>Poänggränser för olika slutbud</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3978007" y="1684531"/>
            <a:ext cx="3050754" cy="4634602"/>
          </a:xfrm>
        </p:spPr>
        <p:txBody>
          <a:bodyPr>
            <a:normAutofit/>
          </a:bodyPr>
          <a:lstStyle/>
          <a:p>
            <a:pPr marL="0" indent="0" algn="ctr">
              <a:buNone/>
            </a:pPr>
            <a:r>
              <a:rPr lang="sv-SE" dirty="0"/>
              <a:t>I högfärg</a:t>
            </a:r>
          </a:p>
          <a:p>
            <a:r>
              <a:rPr lang="sv-SE" dirty="0"/>
              <a:t>37 STP storslam.</a:t>
            </a:r>
          </a:p>
          <a:p>
            <a:r>
              <a:rPr lang="sv-SE" dirty="0"/>
              <a:t>33 STP lillslam.</a:t>
            </a:r>
          </a:p>
          <a:p>
            <a:r>
              <a:rPr lang="sv-SE" dirty="0"/>
              <a:t>25/26 STP utgång.</a:t>
            </a:r>
          </a:p>
        </p:txBody>
      </p:sp>
      <p:sp>
        <p:nvSpPr>
          <p:cNvPr id="4" name="Platshållare för innehåll 2">
            <a:extLst>
              <a:ext uri="{FF2B5EF4-FFF2-40B4-BE49-F238E27FC236}">
                <a16:creationId xmlns:a16="http://schemas.microsoft.com/office/drawing/2014/main" id="{907699AA-D0DC-2841-11CA-65BBB9CF6830}"/>
              </a:ext>
            </a:extLst>
          </p:cNvPr>
          <p:cNvSpPr txBox="1">
            <a:spLocks/>
          </p:cNvSpPr>
          <p:nvPr/>
        </p:nvSpPr>
        <p:spPr>
          <a:xfrm>
            <a:off x="990600" y="1694761"/>
            <a:ext cx="2797366" cy="46346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sv-SE"/>
              <a:t>I sang</a:t>
            </a:r>
          </a:p>
          <a:p>
            <a:r>
              <a:rPr lang="sv-SE"/>
              <a:t>37 HP storslam.</a:t>
            </a:r>
          </a:p>
          <a:p>
            <a:r>
              <a:rPr lang="sv-SE"/>
              <a:t>33 HP lillslam.</a:t>
            </a:r>
          </a:p>
          <a:p>
            <a:r>
              <a:rPr lang="sv-SE"/>
              <a:t>25 HP utgång.</a:t>
            </a:r>
            <a:endParaRPr lang="sv-SE" dirty="0"/>
          </a:p>
        </p:txBody>
      </p:sp>
      <p:sp>
        <p:nvSpPr>
          <p:cNvPr id="5" name="Platshållare för innehåll 2">
            <a:extLst>
              <a:ext uri="{FF2B5EF4-FFF2-40B4-BE49-F238E27FC236}">
                <a16:creationId xmlns:a16="http://schemas.microsoft.com/office/drawing/2014/main" id="{DCF08492-697E-4AD9-DCFF-13DD0222E2A2}"/>
              </a:ext>
            </a:extLst>
          </p:cNvPr>
          <p:cNvSpPr txBox="1">
            <a:spLocks/>
          </p:cNvSpPr>
          <p:nvPr/>
        </p:nvSpPr>
        <p:spPr>
          <a:xfrm>
            <a:off x="7128832" y="1694761"/>
            <a:ext cx="2797366" cy="46346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sv-SE" dirty="0"/>
              <a:t>I lågfärg</a:t>
            </a:r>
          </a:p>
          <a:p>
            <a:r>
              <a:rPr lang="sv-SE" dirty="0"/>
              <a:t>37 STP storslam.</a:t>
            </a:r>
          </a:p>
          <a:p>
            <a:r>
              <a:rPr lang="sv-SE" dirty="0"/>
              <a:t>33 STP lillslam.</a:t>
            </a:r>
          </a:p>
          <a:p>
            <a:r>
              <a:rPr lang="sv-SE"/>
              <a:t>29 STP </a:t>
            </a:r>
            <a:r>
              <a:rPr lang="sv-SE" dirty="0"/>
              <a:t>utgång.</a:t>
            </a:r>
          </a:p>
        </p:txBody>
      </p:sp>
    </p:spTree>
    <p:extLst>
      <p:ext uri="{BB962C8B-B14F-4D97-AF65-F5344CB8AC3E}">
        <p14:creationId xmlns:p14="http://schemas.microsoft.com/office/powerpoint/2010/main" val="1688763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21799" y="358968"/>
            <a:ext cx="10515600" cy="1325563"/>
          </a:xfrm>
        </p:spPr>
        <p:txBody>
          <a:bodyPr/>
          <a:lstStyle/>
          <a:p>
            <a:r>
              <a:rPr lang="sv-SE" dirty="0"/>
              <a:t>Svarshandens bud efter öppningsbudet 1 i färg med trumfstöd (3+ i  högfärg 5+ i lågfärg)</a:t>
            </a:r>
          </a:p>
        </p:txBody>
      </p:sp>
      <p:sp>
        <p:nvSpPr>
          <p:cNvPr id="11" name="Platshållare för innehåll 2">
            <a:extLst>
              <a:ext uri="{FF2B5EF4-FFF2-40B4-BE49-F238E27FC236}">
                <a16:creationId xmlns:a16="http://schemas.microsoft.com/office/drawing/2014/main" id="{846171E8-CBB3-F447-8B69-32F3D3E47F7D}"/>
              </a:ext>
            </a:extLst>
          </p:cNvPr>
          <p:cNvSpPr txBox="1">
            <a:spLocks/>
          </p:cNvSpPr>
          <p:nvPr/>
        </p:nvSpPr>
        <p:spPr>
          <a:xfrm>
            <a:off x="811631" y="4605794"/>
            <a:ext cx="9522191" cy="156457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I lågfärg föredrar man oftast att spela utgång i sang och räknar därför inte stödpoäng.</a:t>
            </a:r>
          </a:p>
          <a:p>
            <a:r>
              <a:rPr lang="sv-SE" dirty="0"/>
              <a:t>Eftersom öppningshanden bara lovar 3 kort i öppningsfärgen måste svarshanden ha 5 kort för att ha trumfstöd</a:t>
            </a:r>
          </a:p>
        </p:txBody>
      </p:sp>
      <p:graphicFrame>
        <p:nvGraphicFramePr>
          <p:cNvPr id="5" name="Tabell 4">
            <a:extLst>
              <a:ext uri="{FF2B5EF4-FFF2-40B4-BE49-F238E27FC236}">
                <a16:creationId xmlns:a16="http://schemas.microsoft.com/office/drawing/2014/main" id="{D5E8CD1B-D26D-B50C-FCCD-12C9B37EE24E}"/>
              </a:ext>
            </a:extLst>
          </p:cNvPr>
          <p:cNvGraphicFramePr>
            <a:graphicFrameLocks noGrp="1"/>
          </p:cNvGraphicFramePr>
          <p:nvPr>
            <p:extLst>
              <p:ext uri="{D42A27DB-BD31-4B8C-83A1-F6EECF244321}">
                <p14:modId xmlns:p14="http://schemas.microsoft.com/office/powerpoint/2010/main" val="152457361"/>
              </p:ext>
            </p:extLst>
          </p:nvPr>
        </p:nvGraphicFramePr>
        <p:xfrm>
          <a:off x="921799" y="2108842"/>
          <a:ext cx="9965676" cy="2072640"/>
        </p:xfrm>
        <a:graphic>
          <a:graphicData uri="http://schemas.openxmlformats.org/drawingml/2006/table">
            <a:tbl>
              <a:tblPr firstRow="1" bandRow="1">
                <a:tableStyleId>{5C22544A-7EE6-4342-B048-85BDC9FD1C3A}</a:tableStyleId>
              </a:tblPr>
              <a:tblGrid>
                <a:gridCol w="3321892">
                  <a:extLst>
                    <a:ext uri="{9D8B030D-6E8A-4147-A177-3AD203B41FA5}">
                      <a16:colId xmlns:a16="http://schemas.microsoft.com/office/drawing/2014/main" val="2101131964"/>
                    </a:ext>
                  </a:extLst>
                </a:gridCol>
                <a:gridCol w="3321892">
                  <a:extLst>
                    <a:ext uri="{9D8B030D-6E8A-4147-A177-3AD203B41FA5}">
                      <a16:colId xmlns:a16="http://schemas.microsoft.com/office/drawing/2014/main" val="2672622942"/>
                    </a:ext>
                  </a:extLst>
                </a:gridCol>
                <a:gridCol w="3321892">
                  <a:extLst>
                    <a:ext uri="{9D8B030D-6E8A-4147-A177-3AD203B41FA5}">
                      <a16:colId xmlns:a16="http://schemas.microsoft.com/office/drawing/2014/main" val="1896200789"/>
                    </a:ext>
                  </a:extLst>
                </a:gridCol>
              </a:tblGrid>
              <a:tr h="511392">
                <a:tc>
                  <a:txBody>
                    <a:bodyPr/>
                    <a:lstStyle/>
                    <a:p>
                      <a:r>
                        <a:rPr lang="sv-SE" sz="2800" dirty="0"/>
                        <a:t>I lågfärg</a:t>
                      </a:r>
                    </a:p>
                  </a:txBody>
                  <a:tcPr/>
                </a:tc>
                <a:tc>
                  <a:txBody>
                    <a:bodyPr/>
                    <a:lstStyle/>
                    <a:p>
                      <a:r>
                        <a:rPr lang="sv-SE" sz="2800" dirty="0"/>
                        <a:t>I högfärg</a:t>
                      </a:r>
                    </a:p>
                  </a:txBody>
                  <a:tcPr/>
                </a:tc>
                <a:tc>
                  <a:txBody>
                    <a:bodyPr/>
                    <a:lstStyle/>
                    <a:p>
                      <a:r>
                        <a:rPr lang="sv-SE" sz="2800" dirty="0"/>
                        <a:t>Bud</a:t>
                      </a:r>
                    </a:p>
                  </a:txBody>
                  <a:tcPr/>
                </a:tc>
                <a:extLst>
                  <a:ext uri="{0D108BD9-81ED-4DB2-BD59-A6C34878D82A}">
                    <a16:rowId xmlns:a16="http://schemas.microsoft.com/office/drawing/2014/main" val="2677379947"/>
                  </a:ext>
                </a:extLst>
              </a:tr>
              <a:tr h="511392">
                <a:tc>
                  <a:txBody>
                    <a:bodyPr/>
                    <a:lstStyle/>
                    <a:p>
                      <a:r>
                        <a:rPr lang="sv-SE" sz="2800" dirty="0"/>
                        <a:t>Med 0 – 5 HP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2800" dirty="0"/>
                        <a:t>Med 0 – 5 STP</a:t>
                      </a:r>
                    </a:p>
                  </a:txBody>
                  <a:tcPr/>
                </a:tc>
                <a:tc>
                  <a:txBody>
                    <a:bodyPr/>
                    <a:lstStyle/>
                    <a:p>
                      <a:r>
                        <a:rPr lang="sv-SE" sz="2800" dirty="0"/>
                        <a:t>Pass</a:t>
                      </a:r>
                    </a:p>
                  </a:txBody>
                  <a:tcPr/>
                </a:tc>
                <a:extLst>
                  <a:ext uri="{0D108BD9-81ED-4DB2-BD59-A6C34878D82A}">
                    <a16:rowId xmlns:a16="http://schemas.microsoft.com/office/drawing/2014/main" val="2363774519"/>
                  </a:ext>
                </a:extLst>
              </a:tr>
              <a:tr h="511392">
                <a:tc>
                  <a:txBody>
                    <a:bodyPr/>
                    <a:lstStyle/>
                    <a:p>
                      <a:r>
                        <a:rPr lang="sv-SE" sz="2800" dirty="0"/>
                        <a:t>Med 6 – 10 HP</a:t>
                      </a:r>
                    </a:p>
                  </a:txBody>
                  <a:tcPr/>
                </a:tc>
                <a:tc>
                  <a:txBody>
                    <a:bodyPr/>
                    <a:lstStyle/>
                    <a:p>
                      <a:r>
                        <a:rPr lang="sv-SE" sz="2800" dirty="0"/>
                        <a:t>Med 6 – 10 STP</a:t>
                      </a:r>
                    </a:p>
                  </a:txBody>
                  <a:tcPr/>
                </a:tc>
                <a:tc>
                  <a:txBody>
                    <a:bodyPr/>
                    <a:lstStyle/>
                    <a:p>
                      <a:r>
                        <a:rPr lang="sv-SE" sz="2800" dirty="0"/>
                        <a:t>2 i öppningsfärgen</a:t>
                      </a:r>
                    </a:p>
                  </a:txBody>
                  <a:tcPr/>
                </a:tc>
                <a:extLst>
                  <a:ext uri="{0D108BD9-81ED-4DB2-BD59-A6C34878D82A}">
                    <a16:rowId xmlns:a16="http://schemas.microsoft.com/office/drawing/2014/main" val="3166974358"/>
                  </a:ext>
                </a:extLst>
              </a:tr>
              <a:tr h="511392">
                <a:tc>
                  <a:txBody>
                    <a:bodyPr/>
                    <a:lstStyle/>
                    <a:p>
                      <a:r>
                        <a:rPr lang="sv-SE" sz="2800" dirty="0"/>
                        <a:t>Med 11 – 12 HP</a:t>
                      </a:r>
                    </a:p>
                  </a:txBody>
                  <a:tcPr/>
                </a:tc>
                <a:tc>
                  <a:txBody>
                    <a:bodyPr/>
                    <a:lstStyle/>
                    <a:p>
                      <a:r>
                        <a:rPr lang="sv-SE" sz="2800" dirty="0"/>
                        <a:t>Med 11 – 12 STP</a:t>
                      </a:r>
                    </a:p>
                  </a:txBody>
                  <a:tcPr/>
                </a:tc>
                <a:tc>
                  <a:txBody>
                    <a:bodyPr/>
                    <a:lstStyle/>
                    <a:p>
                      <a:r>
                        <a:rPr lang="sv-SE" sz="2800" dirty="0"/>
                        <a:t>3 i öppningsfärgen</a:t>
                      </a:r>
                    </a:p>
                  </a:txBody>
                  <a:tcPr/>
                </a:tc>
                <a:extLst>
                  <a:ext uri="{0D108BD9-81ED-4DB2-BD59-A6C34878D82A}">
                    <a16:rowId xmlns:a16="http://schemas.microsoft.com/office/drawing/2014/main" val="2673407516"/>
                  </a:ext>
                </a:extLst>
              </a:tr>
            </a:tbl>
          </a:graphicData>
        </a:graphic>
      </p:graphicFrame>
    </p:spTree>
    <p:extLst>
      <p:ext uri="{BB962C8B-B14F-4D97-AF65-F5344CB8AC3E}">
        <p14:creationId xmlns:p14="http://schemas.microsoft.com/office/powerpoint/2010/main" val="1141071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Handvärdering - Stödpoäng</a:t>
            </a:r>
          </a:p>
        </p:txBody>
      </p:sp>
      <p:sp>
        <p:nvSpPr>
          <p:cNvPr id="20" name="textruta 19">
            <a:extLst>
              <a:ext uri="{FF2B5EF4-FFF2-40B4-BE49-F238E27FC236}">
                <a16:creationId xmlns:a16="http://schemas.microsoft.com/office/drawing/2014/main" id="{963080D4-3197-1056-6ABA-22A528A6DC76}"/>
              </a:ext>
            </a:extLst>
          </p:cNvPr>
          <p:cNvSpPr txBox="1"/>
          <p:nvPr/>
        </p:nvSpPr>
        <p:spPr>
          <a:xfrm>
            <a:off x="9522795" y="444863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21" name="textruta 20">
            <a:extLst>
              <a:ext uri="{FF2B5EF4-FFF2-40B4-BE49-F238E27FC236}">
                <a16:creationId xmlns:a16="http://schemas.microsoft.com/office/drawing/2014/main" id="{2FA2BE8F-C6E0-B6B8-11DA-EE4933F5FBFC}"/>
              </a:ext>
            </a:extLst>
          </p:cNvPr>
          <p:cNvSpPr txBox="1"/>
          <p:nvPr/>
        </p:nvSpPr>
        <p:spPr>
          <a:xfrm>
            <a:off x="10382823" y="445480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textruta 13">
            <a:extLst>
              <a:ext uri="{FF2B5EF4-FFF2-40B4-BE49-F238E27FC236}">
                <a16:creationId xmlns:a16="http://schemas.microsoft.com/office/drawing/2014/main" id="{F6B24E99-0AFC-E3CA-C0F2-F380B3028AA0}"/>
              </a:ext>
            </a:extLst>
          </p:cNvPr>
          <p:cNvSpPr txBox="1"/>
          <p:nvPr/>
        </p:nvSpPr>
        <p:spPr>
          <a:xfrm>
            <a:off x="1057618" y="1656159"/>
            <a:ext cx="10421958" cy="4524315"/>
          </a:xfrm>
          <a:prstGeom prst="rect">
            <a:avLst/>
          </a:prstGeom>
          <a:noFill/>
        </p:spPr>
        <p:txBody>
          <a:bodyPr wrap="square" rtlCol="0">
            <a:spAutoFit/>
          </a:bodyPr>
          <a:lstStyle/>
          <a:p>
            <a:r>
              <a:rPr lang="sv-SE" sz="2400" dirty="0"/>
              <a:t>Har vi minst 8 kort tillsammans i en färg duger den som trumffärg. Kan vi med hjälp av  budgivningen räkna ut att vi har minst </a:t>
            </a:r>
            <a:r>
              <a:rPr lang="sv-SE" sz="2400" b="1" dirty="0"/>
              <a:t>8 kort </a:t>
            </a:r>
            <a:r>
              <a:rPr lang="sv-SE" sz="2400" dirty="0"/>
              <a:t>i en </a:t>
            </a:r>
            <a:r>
              <a:rPr lang="sv-SE" sz="2400" b="1" dirty="0"/>
              <a:t>högfärg</a:t>
            </a:r>
            <a:r>
              <a:rPr lang="sv-SE" sz="2400" dirty="0"/>
              <a:t> har vi </a:t>
            </a:r>
            <a:r>
              <a:rPr lang="sv-SE" sz="2400" b="1" dirty="0"/>
              <a:t>trumfstöd</a:t>
            </a:r>
            <a:r>
              <a:rPr lang="sv-SE" sz="2400" dirty="0"/>
              <a:t> och får räkna </a:t>
            </a:r>
            <a:r>
              <a:rPr lang="sv-SE" sz="2400" b="1" dirty="0"/>
              <a:t>stödpoäng</a:t>
            </a:r>
            <a:r>
              <a:rPr lang="sv-SE" sz="2400" dirty="0"/>
              <a:t>. Har vi minst </a:t>
            </a:r>
            <a:r>
              <a:rPr lang="sv-SE" sz="2400" b="1" dirty="0"/>
              <a:t>8 kort </a:t>
            </a:r>
            <a:r>
              <a:rPr lang="sv-SE" sz="2400" dirty="0"/>
              <a:t>tillsammans i en </a:t>
            </a:r>
            <a:r>
              <a:rPr lang="sv-SE" sz="2400" b="1" dirty="0"/>
              <a:t>lågfärg</a:t>
            </a:r>
            <a:r>
              <a:rPr lang="sv-SE" sz="2400" dirty="0"/>
              <a:t> har vi fortfarande </a:t>
            </a:r>
            <a:r>
              <a:rPr lang="sv-SE" sz="2400" b="1" dirty="0"/>
              <a:t>trumfstöd</a:t>
            </a:r>
            <a:r>
              <a:rPr lang="sv-SE" sz="2400" dirty="0"/>
              <a:t> men </a:t>
            </a:r>
            <a:r>
              <a:rPr lang="sv-SE" sz="2400" b="1" dirty="0"/>
              <a:t>får inte räkna stödpoäng</a:t>
            </a:r>
            <a:r>
              <a:rPr lang="sv-SE" sz="2400" dirty="0"/>
              <a:t>.</a:t>
            </a:r>
          </a:p>
          <a:p>
            <a:r>
              <a:rPr lang="sv-SE" sz="2400" dirty="0"/>
              <a:t>Idén är att vi med trumf kan ta extra stick och att handen därför skall bedömas som starkare.</a:t>
            </a:r>
          </a:p>
          <a:p>
            <a:r>
              <a:rPr lang="sv-SE" sz="2400" dirty="0"/>
              <a:t>Stödpoäng är summan av HP,  fördelningspoäng FP och trumfpoäng TP.</a:t>
            </a:r>
          </a:p>
          <a:p>
            <a:pPr marL="342900" indent="-342900">
              <a:buFont typeface="Arial" panose="020B0604020202020204" pitchFamily="34" charset="0"/>
              <a:buChar char="•"/>
            </a:pPr>
            <a:r>
              <a:rPr lang="sv-SE" sz="2400" dirty="0"/>
              <a:t>Renons, en färg med noll kort, 3 FP.</a:t>
            </a:r>
          </a:p>
          <a:p>
            <a:pPr marL="342900" indent="-342900">
              <a:buFont typeface="Arial" panose="020B0604020202020204" pitchFamily="34" charset="0"/>
              <a:buChar char="•"/>
            </a:pPr>
            <a:r>
              <a:rPr lang="sv-SE" sz="2400" dirty="0"/>
              <a:t>Singelton, en färg med 1 kort, 2 FP.</a:t>
            </a:r>
          </a:p>
          <a:p>
            <a:pPr marL="342900" indent="-342900">
              <a:buFont typeface="Arial" panose="020B0604020202020204" pitchFamily="34" charset="0"/>
              <a:buChar char="•"/>
            </a:pPr>
            <a:r>
              <a:rPr lang="sv-SE" sz="2400" dirty="0"/>
              <a:t>Dubbelton, en färg med 2 kort, 1 FP.</a:t>
            </a:r>
          </a:p>
          <a:p>
            <a:pPr marL="342900" indent="-342900">
              <a:buFont typeface="Arial" panose="020B0604020202020204" pitchFamily="34" charset="0"/>
              <a:buChar char="•"/>
            </a:pPr>
            <a:r>
              <a:rPr lang="sv-SE" sz="2400" dirty="0"/>
              <a:t>9 trumf, 1 TP.</a:t>
            </a:r>
          </a:p>
          <a:p>
            <a:pPr marL="342900" indent="-342900">
              <a:buFont typeface="Arial" panose="020B0604020202020204" pitchFamily="34" charset="0"/>
              <a:buChar char="•"/>
            </a:pPr>
            <a:r>
              <a:rPr lang="sv-SE" sz="2400" dirty="0"/>
              <a:t>10+ trumf, 2 TP.</a:t>
            </a:r>
          </a:p>
        </p:txBody>
      </p:sp>
    </p:spTree>
    <p:extLst>
      <p:ext uri="{BB962C8B-B14F-4D97-AF65-F5344CB8AC3E}">
        <p14:creationId xmlns:p14="http://schemas.microsoft.com/office/powerpoint/2010/main" val="182434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Spelteknik</a:t>
            </a:r>
          </a:p>
        </p:txBody>
      </p:sp>
      <p:sp>
        <p:nvSpPr>
          <p:cNvPr id="20" name="textruta 19">
            <a:extLst>
              <a:ext uri="{FF2B5EF4-FFF2-40B4-BE49-F238E27FC236}">
                <a16:creationId xmlns:a16="http://schemas.microsoft.com/office/drawing/2014/main" id="{963080D4-3197-1056-6ABA-22A528A6DC76}"/>
              </a:ext>
            </a:extLst>
          </p:cNvPr>
          <p:cNvSpPr txBox="1"/>
          <p:nvPr/>
        </p:nvSpPr>
        <p:spPr>
          <a:xfrm>
            <a:off x="9522795" y="444863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21" name="textruta 20">
            <a:extLst>
              <a:ext uri="{FF2B5EF4-FFF2-40B4-BE49-F238E27FC236}">
                <a16:creationId xmlns:a16="http://schemas.microsoft.com/office/drawing/2014/main" id="{2FA2BE8F-C6E0-B6B8-11DA-EE4933F5FBFC}"/>
              </a:ext>
            </a:extLst>
          </p:cNvPr>
          <p:cNvSpPr txBox="1"/>
          <p:nvPr/>
        </p:nvSpPr>
        <p:spPr>
          <a:xfrm>
            <a:off x="10382823" y="445480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textruta 13">
            <a:extLst>
              <a:ext uri="{FF2B5EF4-FFF2-40B4-BE49-F238E27FC236}">
                <a16:creationId xmlns:a16="http://schemas.microsoft.com/office/drawing/2014/main" id="{F6B24E99-0AFC-E3CA-C0F2-F380B3028AA0}"/>
              </a:ext>
            </a:extLst>
          </p:cNvPr>
          <p:cNvSpPr txBox="1"/>
          <p:nvPr/>
        </p:nvSpPr>
        <p:spPr>
          <a:xfrm>
            <a:off x="926333" y="1919886"/>
            <a:ext cx="7732924" cy="3785652"/>
          </a:xfrm>
          <a:prstGeom prst="rect">
            <a:avLst/>
          </a:prstGeom>
          <a:noFill/>
        </p:spPr>
        <p:txBody>
          <a:bodyPr wrap="square" rtlCol="0">
            <a:spAutoFit/>
          </a:bodyPr>
          <a:lstStyle/>
          <a:p>
            <a:pPr marL="342900" indent="-342900">
              <a:buFont typeface="Arial" panose="020B0604020202020204" pitchFamily="34" charset="0"/>
              <a:buChar char="•"/>
            </a:pPr>
            <a:r>
              <a:rPr lang="sv-SE" sz="2400" dirty="0"/>
              <a:t>I tidigare kapitel har spelföraren fått tips på olika speltekniker</a:t>
            </a:r>
          </a:p>
          <a:p>
            <a:pPr marL="800100" lvl="1" indent="-342900">
              <a:buFont typeface="Arial" panose="020B0604020202020204" pitchFamily="34" charset="0"/>
              <a:buChar char="•"/>
            </a:pPr>
            <a:r>
              <a:rPr lang="sv-SE" sz="2400" dirty="0"/>
              <a:t>Räkna säkra stick</a:t>
            </a:r>
          </a:p>
          <a:p>
            <a:pPr marL="800100" lvl="1" indent="-342900">
              <a:buFont typeface="Arial" panose="020B0604020202020204" pitchFamily="34" charset="0"/>
              <a:buChar char="•"/>
            </a:pPr>
            <a:r>
              <a:rPr lang="sv-SE" sz="2400" dirty="0"/>
              <a:t>Räkna förlorare</a:t>
            </a:r>
          </a:p>
          <a:p>
            <a:pPr marL="800100" lvl="1" indent="-342900">
              <a:buFont typeface="Arial" panose="020B0604020202020204" pitchFamily="34" charset="0"/>
              <a:buChar char="•"/>
            </a:pPr>
            <a:r>
              <a:rPr lang="sv-SE" sz="2400" dirty="0"/>
              <a:t>Högsta kortet på den korta handen och lägsta kortet på den långa handen</a:t>
            </a:r>
          </a:p>
          <a:p>
            <a:pPr marL="800100" lvl="1" indent="-342900">
              <a:buFont typeface="Arial" panose="020B0604020202020204" pitchFamily="34" charset="0"/>
              <a:buChar char="•"/>
            </a:pPr>
            <a:r>
              <a:rPr lang="sv-SE" sz="2400" dirty="0"/>
              <a:t>Tillverka stick</a:t>
            </a:r>
          </a:p>
          <a:p>
            <a:pPr marL="800100" lvl="1" indent="-342900">
              <a:buFont typeface="Arial" panose="020B0604020202020204" pitchFamily="34" charset="0"/>
              <a:buChar char="•"/>
            </a:pPr>
            <a:r>
              <a:rPr lang="sv-SE" sz="2400" dirty="0"/>
              <a:t>Vinna stick av längd</a:t>
            </a:r>
          </a:p>
          <a:p>
            <a:pPr marL="800100" lvl="1" indent="-342900">
              <a:buFont typeface="Arial" panose="020B0604020202020204" pitchFamily="34" charset="0"/>
              <a:buChar char="•"/>
            </a:pPr>
            <a:r>
              <a:rPr lang="sv-SE" sz="2400" dirty="0"/>
              <a:t>Det är dags för nästa spelfiness som kallas för att ”maska” eller ”slå en mask” </a:t>
            </a:r>
          </a:p>
        </p:txBody>
      </p:sp>
    </p:spTree>
    <p:extLst>
      <p:ext uri="{BB962C8B-B14F-4D97-AF65-F5344CB8AC3E}">
        <p14:creationId xmlns:p14="http://schemas.microsoft.com/office/powerpoint/2010/main" val="1803112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Spelteknik, slå en mask, maska</a:t>
            </a:r>
          </a:p>
        </p:txBody>
      </p:sp>
      <p:sp>
        <p:nvSpPr>
          <p:cNvPr id="20" name="textruta 19">
            <a:extLst>
              <a:ext uri="{FF2B5EF4-FFF2-40B4-BE49-F238E27FC236}">
                <a16:creationId xmlns:a16="http://schemas.microsoft.com/office/drawing/2014/main" id="{963080D4-3197-1056-6ABA-22A528A6DC76}"/>
              </a:ext>
            </a:extLst>
          </p:cNvPr>
          <p:cNvSpPr txBox="1"/>
          <p:nvPr/>
        </p:nvSpPr>
        <p:spPr>
          <a:xfrm>
            <a:off x="9522795" y="444863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21" name="textruta 20">
            <a:extLst>
              <a:ext uri="{FF2B5EF4-FFF2-40B4-BE49-F238E27FC236}">
                <a16:creationId xmlns:a16="http://schemas.microsoft.com/office/drawing/2014/main" id="{2FA2BE8F-C6E0-B6B8-11DA-EE4933F5FBFC}"/>
              </a:ext>
            </a:extLst>
          </p:cNvPr>
          <p:cNvSpPr txBox="1"/>
          <p:nvPr/>
        </p:nvSpPr>
        <p:spPr>
          <a:xfrm>
            <a:off x="10382823" y="445480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textruta 13">
            <a:extLst>
              <a:ext uri="{FF2B5EF4-FFF2-40B4-BE49-F238E27FC236}">
                <a16:creationId xmlns:a16="http://schemas.microsoft.com/office/drawing/2014/main" id="{F6B24E99-0AFC-E3CA-C0F2-F380B3028AA0}"/>
              </a:ext>
            </a:extLst>
          </p:cNvPr>
          <p:cNvSpPr txBox="1"/>
          <p:nvPr/>
        </p:nvSpPr>
        <p:spPr>
          <a:xfrm>
            <a:off x="1057618" y="1656159"/>
            <a:ext cx="7072830" cy="461665"/>
          </a:xfrm>
          <a:prstGeom prst="rect">
            <a:avLst/>
          </a:prstGeom>
          <a:noFill/>
        </p:spPr>
        <p:txBody>
          <a:bodyPr wrap="square" rtlCol="0">
            <a:spAutoFit/>
          </a:bodyPr>
          <a:lstStyle/>
          <a:p>
            <a:r>
              <a:rPr lang="sv-SE" sz="2400" dirty="0"/>
              <a:t>Vi har tidigare lärt oss att spela från svaghet mot styrka</a:t>
            </a:r>
          </a:p>
        </p:txBody>
      </p:sp>
      <p:pic>
        <p:nvPicPr>
          <p:cNvPr id="4" name="Bildobjekt 3">
            <a:extLst>
              <a:ext uri="{FF2B5EF4-FFF2-40B4-BE49-F238E27FC236}">
                <a16:creationId xmlns:a16="http://schemas.microsoft.com/office/drawing/2014/main" id="{653854FA-26F2-48AF-8106-EB2B9F17456A}"/>
              </a:ext>
            </a:extLst>
          </p:cNvPr>
          <p:cNvPicPr>
            <a:picLocks noChangeAspect="1"/>
          </p:cNvPicPr>
          <p:nvPr/>
        </p:nvPicPr>
        <p:blipFill>
          <a:blip r:embed="rId2"/>
          <a:stretch>
            <a:fillRect/>
          </a:stretch>
        </p:blipFill>
        <p:spPr>
          <a:xfrm>
            <a:off x="9629474" y="750524"/>
            <a:ext cx="1533525" cy="2514600"/>
          </a:xfrm>
          <a:prstGeom prst="rect">
            <a:avLst/>
          </a:prstGeom>
        </p:spPr>
      </p:pic>
      <p:sp>
        <p:nvSpPr>
          <p:cNvPr id="7" name="textruta 6">
            <a:extLst>
              <a:ext uri="{FF2B5EF4-FFF2-40B4-BE49-F238E27FC236}">
                <a16:creationId xmlns:a16="http://schemas.microsoft.com/office/drawing/2014/main" id="{1EA4F006-E870-5DF2-22EA-F1BE72049AC7}"/>
              </a:ext>
            </a:extLst>
          </p:cNvPr>
          <p:cNvSpPr txBox="1"/>
          <p:nvPr/>
        </p:nvSpPr>
        <p:spPr>
          <a:xfrm>
            <a:off x="981418" y="4784920"/>
            <a:ext cx="7072830" cy="1200329"/>
          </a:xfrm>
          <a:prstGeom prst="rect">
            <a:avLst/>
          </a:prstGeom>
          <a:noFill/>
        </p:spPr>
        <p:txBody>
          <a:bodyPr wrap="square" rtlCol="0">
            <a:spAutoFit/>
          </a:bodyPr>
          <a:lstStyle/>
          <a:p>
            <a:r>
              <a:rPr lang="sv-SE" sz="2400" dirty="0"/>
              <a:t>Här skall vi också spela från svaghet mot styrka men vi skall lägga damen om Väst lägger lågt och esset om Väst lägger kungen.</a:t>
            </a:r>
          </a:p>
        </p:txBody>
      </p:sp>
      <p:pic>
        <p:nvPicPr>
          <p:cNvPr id="9" name="Bildobjekt 8">
            <a:extLst>
              <a:ext uri="{FF2B5EF4-FFF2-40B4-BE49-F238E27FC236}">
                <a16:creationId xmlns:a16="http://schemas.microsoft.com/office/drawing/2014/main" id="{C9F6B47A-FF51-2DA2-D5F4-4D1F40F3A0E5}"/>
              </a:ext>
            </a:extLst>
          </p:cNvPr>
          <p:cNvPicPr>
            <a:picLocks noChangeAspect="1"/>
          </p:cNvPicPr>
          <p:nvPr/>
        </p:nvPicPr>
        <p:blipFill>
          <a:blip r:embed="rId3"/>
          <a:stretch>
            <a:fillRect/>
          </a:stretch>
        </p:blipFill>
        <p:spPr>
          <a:xfrm>
            <a:off x="9629474" y="3842497"/>
            <a:ext cx="1905000" cy="2857500"/>
          </a:xfrm>
          <a:prstGeom prst="rect">
            <a:avLst/>
          </a:prstGeom>
        </p:spPr>
      </p:pic>
    </p:spTree>
    <p:extLst>
      <p:ext uri="{BB962C8B-B14F-4D97-AF65-F5344CB8AC3E}">
        <p14:creationId xmlns:p14="http://schemas.microsoft.com/office/powerpoint/2010/main" val="9026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Spelteknik, slå en mask, maska</a:t>
            </a:r>
          </a:p>
        </p:txBody>
      </p:sp>
      <p:sp>
        <p:nvSpPr>
          <p:cNvPr id="20" name="textruta 19">
            <a:extLst>
              <a:ext uri="{FF2B5EF4-FFF2-40B4-BE49-F238E27FC236}">
                <a16:creationId xmlns:a16="http://schemas.microsoft.com/office/drawing/2014/main" id="{963080D4-3197-1056-6ABA-22A528A6DC76}"/>
              </a:ext>
            </a:extLst>
          </p:cNvPr>
          <p:cNvSpPr txBox="1"/>
          <p:nvPr/>
        </p:nvSpPr>
        <p:spPr>
          <a:xfrm>
            <a:off x="9522795" y="444863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21" name="textruta 20">
            <a:extLst>
              <a:ext uri="{FF2B5EF4-FFF2-40B4-BE49-F238E27FC236}">
                <a16:creationId xmlns:a16="http://schemas.microsoft.com/office/drawing/2014/main" id="{2FA2BE8F-C6E0-B6B8-11DA-EE4933F5FBFC}"/>
              </a:ext>
            </a:extLst>
          </p:cNvPr>
          <p:cNvSpPr txBox="1"/>
          <p:nvPr/>
        </p:nvSpPr>
        <p:spPr>
          <a:xfrm>
            <a:off x="10382823" y="445480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textruta 13">
            <a:extLst>
              <a:ext uri="{FF2B5EF4-FFF2-40B4-BE49-F238E27FC236}">
                <a16:creationId xmlns:a16="http://schemas.microsoft.com/office/drawing/2014/main" id="{F6B24E99-0AFC-E3CA-C0F2-F380B3028AA0}"/>
              </a:ext>
            </a:extLst>
          </p:cNvPr>
          <p:cNvSpPr txBox="1"/>
          <p:nvPr/>
        </p:nvSpPr>
        <p:spPr>
          <a:xfrm>
            <a:off x="981418" y="1717582"/>
            <a:ext cx="7072830" cy="830997"/>
          </a:xfrm>
          <a:prstGeom prst="rect">
            <a:avLst/>
          </a:prstGeom>
          <a:noFill/>
        </p:spPr>
        <p:txBody>
          <a:bodyPr wrap="square" rtlCol="0">
            <a:spAutoFit/>
          </a:bodyPr>
          <a:lstStyle/>
          <a:p>
            <a:r>
              <a:rPr lang="sv-SE" sz="2400" dirty="0"/>
              <a:t>Spela 3-an mot knekten. Två eller tre stick beroende på var damen sitter.</a:t>
            </a:r>
          </a:p>
        </p:txBody>
      </p:sp>
      <p:sp>
        <p:nvSpPr>
          <p:cNvPr id="7" name="textruta 6">
            <a:extLst>
              <a:ext uri="{FF2B5EF4-FFF2-40B4-BE49-F238E27FC236}">
                <a16:creationId xmlns:a16="http://schemas.microsoft.com/office/drawing/2014/main" id="{1EA4F006-E870-5DF2-22EA-F1BE72049AC7}"/>
              </a:ext>
            </a:extLst>
          </p:cNvPr>
          <p:cNvSpPr txBox="1"/>
          <p:nvPr/>
        </p:nvSpPr>
        <p:spPr>
          <a:xfrm>
            <a:off x="981418" y="4784920"/>
            <a:ext cx="7072830" cy="830997"/>
          </a:xfrm>
          <a:prstGeom prst="rect">
            <a:avLst/>
          </a:prstGeom>
          <a:noFill/>
        </p:spPr>
        <p:txBody>
          <a:bodyPr wrap="square" rtlCol="0">
            <a:spAutoFit/>
          </a:bodyPr>
          <a:lstStyle/>
          <a:p>
            <a:r>
              <a:rPr lang="sv-SE" sz="2400" dirty="0"/>
              <a:t>Spelföraren  inleder med hjärter 2, i nästa stick ruter 7 till esset och sedan hjärter 4 till damen. Dubbelmask.</a:t>
            </a:r>
          </a:p>
        </p:txBody>
      </p:sp>
      <p:pic>
        <p:nvPicPr>
          <p:cNvPr id="5" name="Bildobjekt 4">
            <a:extLst>
              <a:ext uri="{FF2B5EF4-FFF2-40B4-BE49-F238E27FC236}">
                <a16:creationId xmlns:a16="http://schemas.microsoft.com/office/drawing/2014/main" id="{B9FD30F7-3DA7-D4DB-8B99-9048AA0316D6}"/>
              </a:ext>
            </a:extLst>
          </p:cNvPr>
          <p:cNvPicPr>
            <a:picLocks noChangeAspect="1"/>
          </p:cNvPicPr>
          <p:nvPr/>
        </p:nvPicPr>
        <p:blipFill>
          <a:blip r:embed="rId2"/>
          <a:stretch>
            <a:fillRect/>
          </a:stretch>
        </p:blipFill>
        <p:spPr>
          <a:xfrm>
            <a:off x="9629474" y="678845"/>
            <a:ext cx="1905000" cy="2857500"/>
          </a:xfrm>
          <a:prstGeom prst="rect">
            <a:avLst/>
          </a:prstGeom>
        </p:spPr>
      </p:pic>
      <p:pic>
        <p:nvPicPr>
          <p:cNvPr id="8" name="Bildobjekt 7">
            <a:extLst>
              <a:ext uri="{FF2B5EF4-FFF2-40B4-BE49-F238E27FC236}">
                <a16:creationId xmlns:a16="http://schemas.microsoft.com/office/drawing/2014/main" id="{9C7D600E-0E98-F34B-92DA-CEC273A862C0}"/>
              </a:ext>
            </a:extLst>
          </p:cNvPr>
          <p:cNvPicPr>
            <a:picLocks noChangeAspect="1"/>
          </p:cNvPicPr>
          <p:nvPr/>
        </p:nvPicPr>
        <p:blipFill>
          <a:blip r:embed="rId3"/>
          <a:stretch>
            <a:fillRect/>
          </a:stretch>
        </p:blipFill>
        <p:spPr>
          <a:xfrm>
            <a:off x="9629474" y="3823171"/>
            <a:ext cx="1905000" cy="2857500"/>
          </a:xfrm>
          <a:prstGeom prst="rect">
            <a:avLst/>
          </a:prstGeom>
        </p:spPr>
      </p:pic>
    </p:spTree>
    <p:extLst>
      <p:ext uri="{BB962C8B-B14F-4D97-AF65-F5344CB8AC3E}">
        <p14:creationId xmlns:p14="http://schemas.microsoft.com/office/powerpoint/2010/main" val="374162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838200" y="392019"/>
            <a:ext cx="11161059" cy="1325563"/>
          </a:xfrm>
        </p:spPr>
        <p:txBody>
          <a:bodyPr/>
          <a:lstStyle/>
          <a:p>
            <a:r>
              <a:rPr lang="sv-SE" dirty="0"/>
              <a:t>Spelteknik, slå en mask, maska</a:t>
            </a:r>
          </a:p>
        </p:txBody>
      </p:sp>
      <p:sp>
        <p:nvSpPr>
          <p:cNvPr id="20" name="textruta 19">
            <a:extLst>
              <a:ext uri="{FF2B5EF4-FFF2-40B4-BE49-F238E27FC236}">
                <a16:creationId xmlns:a16="http://schemas.microsoft.com/office/drawing/2014/main" id="{963080D4-3197-1056-6ABA-22A528A6DC76}"/>
              </a:ext>
            </a:extLst>
          </p:cNvPr>
          <p:cNvSpPr txBox="1"/>
          <p:nvPr/>
        </p:nvSpPr>
        <p:spPr>
          <a:xfrm>
            <a:off x="9522795" y="4448631"/>
            <a:ext cx="780176"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4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textruta 13">
            <a:extLst>
              <a:ext uri="{FF2B5EF4-FFF2-40B4-BE49-F238E27FC236}">
                <a16:creationId xmlns:a16="http://schemas.microsoft.com/office/drawing/2014/main" id="{F6B24E99-0AFC-E3CA-C0F2-F380B3028AA0}"/>
              </a:ext>
            </a:extLst>
          </p:cNvPr>
          <p:cNvSpPr txBox="1"/>
          <p:nvPr/>
        </p:nvSpPr>
        <p:spPr>
          <a:xfrm>
            <a:off x="981418" y="1717582"/>
            <a:ext cx="7072830" cy="1569660"/>
          </a:xfrm>
          <a:prstGeom prst="rect">
            <a:avLst/>
          </a:prstGeom>
          <a:noFill/>
        </p:spPr>
        <p:txBody>
          <a:bodyPr wrap="square" rtlCol="0">
            <a:spAutoFit/>
          </a:bodyPr>
          <a:lstStyle/>
          <a:p>
            <a:r>
              <a:rPr lang="sv-SE" sz="2400" dirty="0"/>
              <a:t>Det är kungen som fattas, börja med damen och så länge kungen inte kommer från Väst lägger du lågt från Nords hand. Har Öst kungen kommer han alltid att få på den (utom när?)</a:t>
            </a:r>
          </a:p>
        </p:txBody>
      </p:sp>
      <p:sp>
        <p:nvSpPr>
          <p:cNvPr id="7" name="textruta 6">
            <a:extLst>
              <a:ext uri="{FF2B5EF4-FFF2-40B4-BE49-F238E27FC236}">
                <a16:creationId xmlns:a16="http://schemas.microsoft.com/office/drawing/2014/main" id="{1EA4F006-E870-5DF2-22EA-F1BE72049AC7}"/>
              </a:ext>
            </a:extLst>
          </p:cNvPr>
          <p:cNvSpPr txBox="1"/>
          <p:nvPr/>
        </p:nvSpPr>
        <p:spPr>
          <a:xfrm>
            <a:off x="981418" y="4028685"/>
            <a:ext cx="7072830" cy="461665"/>
          </a:xfrm>
          <a:prstGeom prst="rect">
            <a:avLst/>
          </a:prstGeom>
          <a:noFill/>
        </p:spPr>
        <p:txBody>
          <a:bodyPr wrap="square" rtlCol="0">
            <a:spAutoFit/>
          </a:bodyPr>
          <a:lstStyle/>
          <a:p>
            <a:r>
              <a:rPr lang="sv-SE" sz="2400" dirty="0"/>
              <a:t>Du vann senaste sticket på Syds hand</a:t>
            </a:r>
          </a:p>
        </p:txBody>
      </p:sp>
      <p:pic>
        <p:nvPicPr>
          <p:cNvPr id="4" name="Bildobjekt 3">
            <a:extLst>
              <a:ext uri="{FF2B5EF4-FFF2-40B4-BE49-F238E27FC236}">
                <a16:creationId xmlns:a16="http://schemas.microsoft.com/office/drawing/2014/main" id="{9609FED7-E627-62A7-1AD3-458F609892D4}"/>
              </a:ext>
            </a:extLst>
          </p:cNvPr>
          <p:cNvPicPr>
            <a:picLocks noChangeAspect="1"/>
          </p:cNvPicPr>
          <p:nvPr/>
        </p:nvPicPr>
        <p:blipFill>
          <a:blip r:embed="rId2"/>
          <a:stretch>
            <a:fillRect/>
          </a:stretch>
        </p:blipFill>
        <p:spPr>
          <a:xfrm>
            <a:off x="9677973" y="879525"/>
            <a:ext cx="1409700" cy="2371725"/>
          </a:xfrm>
          <a:prstGeom prst="rect">
            <a:avLst/>
          </a:prstGeom>
        </p:spPr>
      </p:pic>
      <p:pic>
        <p:nvPicPr>
          <p:cNvPr id="9" name="Bildobjekt 8">
            <a:extLst>
              <a:ext uri="{FF2B5EF4-FFF2-40B4-BE49-F238E27FC236}">
                <a16:creationId xmlns:a16="http://schemas.microsoft.com/office/drawing/2014/main" id="{B1E54A77-E572-7A5B-AE0F-7C3913DFE739}"/>
              </a:ext>
            </a:extLst>
          </p:cNvPr>
          <p:cNvPicPr>
            <a:picLocks noChangeAspect="1"/>
          </p:cNvPicPr>
          <p:nvPr/>
        </p:nvPicPr>
        <p:blipFill>
          <a:blip r:embed="rId3"/>
          <a:stretch>
            <a:fillRect/>
          </a:stretch>
        </p:blipFill>
        <p:spPr>
          <a:xfrm>
            <a:off x="9639873" y="3706429"/>
            <a:ext cx="1485900" cy="2847975"/>
          </a:xfrm>
          <a:prstGeom prst="rect">
            <a:avLst/>
          </a:prstGeom>
        </p:spPr>
      </p:pic>
      <p:sp>
        <p:nvSpPr>
          <p:cNvPr id="10" name="textruta 9">
            <a:extLst>
              <a:ext uri="{FF2B5EF4-FFF2-40B4-BE49-F238E27FC236}">
                <a16:creationId xmlns:a16="http://schemas.microsoft.com/office/drawing/2014/main" id="{B0D8203C-5F4A-A605-BCC8-436B9D873872}"/>
              </a:ext>
            </a:extLst>
          </p:cNvPr>
          <p:cNvSpPr txBox="1"/>
          <p:nvPr/>
        </p:nvSpPr>
        <p:spPr>
          <a:xfrm>
            <a:off x="981418" y="4770128"/>
            <a:ext cx="7072830" cy="1938992"/>
          </a:xfrm>
          <a:prstGeom prst="rect">
            <a:avLst/>
          </a:prstGeom>
          <a:noFill/>
        </p:spPr>
        <p:txBody>
          <a:bodyPr wrap="square" rtlCol="0">
            <a:spAutoFit/>
          </a:bodyPr>
          <a:lstStyle/>
          <a:p>
            <a:r>
              <a:rPr lang="sv-SE" sz="2400" dirty="0"/>
              <a:t>Inled med spader 2 till kung om inte Väst lägger esset.</a:t>
            </a:r>
          </a:p>
          <a:p>
            <a:r>
              <a:rPr lang="sv-SE" sz="2400" dirty="0"/>
              <a:t>Spela klöver 3 till esset och fortsätt med spader 6.</a:t>
            </a:r>
          </a:p>
          <a:p>
            <a:r>
              <a:rPr lang="sv-SE" sz="2400" dirty="0"/>
              <a:t>Sitter esset hos Väst får du två stick i spader. Det är viktigt att använda de höga korten för att kunna spela från rätt hand.</a:t>
            </a:r>
          </a:p>
        </p:txBody>
      </p:sp>
    </p:spTree>
    <p:extLst>
      <p:ext uri="{BB962C8B-B14F-4D97-AF65-F5344CB8AC3E}">
        <p14:creationId xmlns:p14="http://schemas.microsoft.com/office/powerpoint/2010/main" val="272114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7" grpId="0"/>
      <p:bldP spid="10" grpId="0"/>
    </p:bld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24212</TotalTime>
  <Words>1174</Words>
  <Application>Microsoft Office PowerPoint</Application>
  <PresentationFormat>Bredbild</PresentationFormat>
  <Paragraphs>144</Paragraphs>
  <Slides>17</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17</vt:i4>
      </vt:variant>
    </vt:vector>
  </HeadingPairs>
  <TitlesOfParts>
    <vt:vector size="23" baseType="lpstr">
      <vt:lpstr>Arial</vt:lpstr>
      <vt:lpstr>Calibri</vt:lpstr>
      <vt:lpstr>Calibri Light</vt:lpstr>
      <vt:lpstr>Segoe UI Emoji</vt:lpstr>
      <vt:lpstr>Segoe UI Symbol</vt:lpstr>
      <vt:lpstr>Office-tema</vt:lpstr>
      <vt:lpstr>Välkomna till nybörjarkurs i bridge lektion 7</vt:lpstr>
      <vt:lpstr>Repetition öppningsbudet 1 i färg.</vt:lpstr>
      <vt:lpstr>Poänggränser för olika slutbud</vt:lpstr>
      <vt:lpstr>Svarshandens bud efter öppningsbudet 1 i färg med trumfstöd (3+ i  högfärg 5+ i lågfärg)</vt:lpstr>
      <vt:lpstr>Handvärdering - Stödpoäng</vt:lpstr>
      <vt:lpstr>Spelteknik</vt:lpstr>
      <vt:lpstr>Spelteknik, slå en mask, maska</vt:lpstr>
      <vt:lpstr>Spelteknik, slå en mask, maska</vt:lpstr>
      <vt:lpstr>Spelteknik, slå en mask, maska</vt:lpstr>
      <vt:lpstr>Spelteknik, slå en mask, maska</vt:lpstr>
      <vt:lpstr>Öppningsbudet 2 NT</vt:lpstr>
      <vt:lpstr>Svarsbud efter 2 NT </vt:lpstr>
      <vt:lpstr>Val öppningsbud med 12 – 21 HP</vt:lpstr>
      <vt:lpstr>Fortsatt budgivning efter öppningsbudet 1 NT</vt:lpstr>
      <vt:lpstr>PowerPoint-presentation</vt:lpstr>
      <vt:lpstr>PowerPoint-presentation</vt:lpstr>
      <vt:lpstr>Dags att spela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Arne Stockman</dc:creator>
  <cp:lastModifiedBy>Arne Stockman</cp:lastModifiedBy>
  <cp:revision>33</cp:revision>
  <dcterms:created xsi:type="dcterms:W3CDTF">2022-09-22T08:58:33Z</dcterms:created>
  <dcterms:modified xsi:type="dcterms:W3CDTF">2025-02-26T19:31:56Z</dcterms:modified>
</cp:coreProperties>
</file>