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4" r:id="rId3"/>
    <p:sldId id="363" r:id="rId4"/>
    <p:sldId id="350" r:id="rId5"/>
    <p:sldId id="317" r:id="rId6"/>
    <p:sldId id="344" r:id="rId7"/>
    <p:sldId id="345" r:id="rId8"/>
    <p:sldId id="356" r:id="rId9"/>
    <p:sldId id="351" r:id="rId10"/>
    <p:sldId id="357" r:id="rId11"/>
    <p:sldId id="358" r:id="rId12"/>
    <p:sldId id="352" r:id="rId13"/>
    <p:sldId id="359" r:id="rId14"/>
    <p:sldId id="361" r:id="rId15"/>
    <p:sldId id="360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vsnitt" id="{A23F01B3-3B89-47D1-890F-2FA48EDE6515}">
          <p14:sldIdLst>
            <p14:sldId id="256"/>
            <p14:sldId id="364"/>
            <p14:sldId id="363"/>
            <p14:sldId id="350"/>
            <p14:sldId id="317"/>
            <p14:sldId id="344"/>
            <p14:sldId id="345"/>
            <p14:sldId id="356"/>
            <p14:sldId id="351"/>
            <p14:sldId id="357"/>
            <p14:sldId id="358"/>
            <p14:sldId id="352"/>
            <p14:sldId id="359"/>
            <p14:sldId id="361"/>
            <p14:sldId id="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5DE103-7F06-4285-8348-4BCBA4AAA71B}" v="1397" dt="2023-10-16T15:29:43.07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98" y="9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ne Stockman" userId="1be3aaf4-e384-4a2e-9e35-3b5779941be6" providerId="ADAL" clId="{DBCA1526-2B28-478F-A431-A553167321FE}"/>
    <pc:docChg chg="undo custSel addSld delSld modSld modSection">
      <pc:chgData name="Arne Stockman" userId="1be3aaf4-e384-4a2e-9e35-3b5779941be6" providerId="ADAL" clId="{DBCA1526-2B28-478F-A431-A553167321FE}" dt="2023-10-07T14:00:53.163" v="3408" actId="20577"/>
      <pc:docMkLst>
        <pc:docMk/>
      </pc:docMkLst>
      <pc:sldChg chg="modSp mod">
        <pc:chgData name="Arne Stockman" userId="1be3aaf4-e384-4a2e-9e35-3b5779941be6" providerId="ADAL" clId="{DBCA1526-2B28-478F-A431-A553167321FE}" dt="2023-10-07T14:00:53.163" v="340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DBCA1526-2B28-478F-A431-A553167321FE}" dt="2023-09-23T10:04:06.743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DBCA1526-2B28-478F-A431-A553167321FE}" dt="2023-10-07T14:00:53.163" v="340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DBCA1526-2B28-478F-A431-A553167321FE}" dt="2023-09-23T10:07:58.524" v="21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DBCA1526-2B28-478F-A431-A553167321FE}" dt="2023-09-23T10:07:58.524" v="21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DBCA1526-2B28-478F-A431-A553167321FE}" dt="2023-09-23T11:02:24.665" v="1703" actId="20577"/>
        <pc:sldMkLst>
          <pc:docMk/>
          <pc:sldMk cId="383028095" sldId="317"/>
        </pc:sldMkLst>
        <pc:spChg chg="mod">
          <ac:chgData name="Arne Stockman" userId="1be3aaf4-e384-4a2e-9e35-3b5779941be6" providerId="ADAL" clId="{DBCA1526-2B28-478F-A431-A553167321FE}" dt="2023-09-23T10:08:50.946" v="244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3T11:02:24.665" v="170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48.120" v="749" actId="47"/>
        <pc:sldMkLst>
          <pc:docMk/>
          <pc:sldMk cId="2824708267" sldId="326"/>
        </pc:sldMkLst>
      </pc:sldChg>
      <pc:sldChg chg="del">
        <pc:chgData name="Arne Stockman" userId="1be3aaf4-e384-4a2e-9e35-3b5779941be6" providerId="ADAL" clId="{DBCA1526-2B28-478F-A431-A553167321FE}" dt="2023-09-23T10:15:46.562" v="747" actId="47"/>
        <pc:sldMkLst>
          <pc:docMk/>
          <pc:sldMk cId="4032151987" sldId="337"/>
        </pc:sldMkLst>
      </pc:sldChg>
      <pc:sldChg chg="del">
        <pc:chgData name="Arne Stockman" userId="1be3aaf4-e384-4a2e-9e35-3b5779941be6" providerId="ADAL" clId="{DBCA1526-2B28-478F-A431-A553167321FE}" dt="2023-09-23T10:15:47.485" v="748" actId="47"/>
        <pc:sldMkLst>
          <pc:docMk/>
          <pc:sldMk cId="1699593136" sldId="338"/>
        </pc:sldMkLst>
      </pc:sldChg>
      <pc:sldChg chg="del">
        <pc:chgData name="Arne Stockman" userId="1be3aaf4-e384-4a2e-9e35-3b5779941be6" providerId="ADAL" clId="{DBCA1526-2B28-478F-A431-A553167321FE}" dt="2023-09-23T10:15:48.836" v="750" actId="47"/>
        <pc:sldMkLst>
          <pc:docMk/>
          <pc:sldMk cId="3042958523" sldId="339"/>
        </pc:sldMkLst>
      </pc:sldChg>
      <pc:sldChg chg="del">
        <pc:chgData name="Arne Stockman" userId="1be3aaf4-e384-4a2e-9e35-3b5779941be6" providerId="ADAL" clId="{DBCA1526-2B28-478F-A431-A553167321FE}" dt="2023-09-23T10:15:49.431" v="751" actId="47"/>
        <pc:sldMkLst>
          <pc:docMk/>
          <pc:sldMk cId="2305271506" sldId="344"/>
        </pc:sldMkLst>
      </pc:sldChg>
      <pc:sldChg chg="modSp add mod">
        <pc:chgData name="Arne Stockman" userId="1be3aaf4-e384-4a2e-9e35-3b5779941be6" providerId="ADAL" clId="{DBCA1526-2B28-478F-A431-A553167321FE}" dt="2023-09-24T13:56:17.792" v="2012" actId="20577"/>
        <pc:sldMkLst>
          <pc:docMk/>
          <pc:sldMk cId="2509623431" sldId="344"/>
        </pc:sldMkLst>
        <pc:spChg chg="mod">
          <ac:chgData name="Arne Stockman" userId="1be3aaf4-e384-4a2e-9e35-3b5779941be6" providerId="ADAL" clId="{DBCA1526-2B28-478F-A431-A553167321FE}" dt="2023-09-23T10:16:08.943" v="766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3:56:17.792" v="2012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DBCA1526-2B28-478F-A431-A553167321FE}" dt="2023-09-23T10:15:50.044" v="752" actId="47"/>
        <pc:sldMkLst>
          <pc:docMk/>
          <pc:sldMk cId="681493835" sldId="345"/>
        </pc:sldMkLst>
      </pc:sldChg>
      <pc:sldChg chg="addSp delSp modSp add mod delAnim modAnim">
        <pc:chgData name="Arne Stockman" userId="1be3aaf4-e384-4a2e-9e35-3b5779941be6" providerId="ADAL" clId="{DBCA1526-2B28-478F-A431-A553167321FE}" dt="2023-09-23T11:11:31.784" v="1972" actId="20577"/>
        <pc:sldMkLst>
          <pc:docMk/>
          <pc:sldMk cId="1803112665" sldId="345"/>
        </pc:sldMkLst>
        <pc:spChg chg="mod">
          <ac:chgData name="Arne Stockman" userId="1be3aaf4-e384-4a2e-9e35-3b5779941be6" providerId="ADAL" clId="{DBCA1526-2B28-478F-A431-A553167321FE}" dt="2023-09-23T10:44:50.246" v="1302" actId="14100"/>
          <ac:spMkLst>
            <pc:docMk/>
            <pc:sldMk cId="1803112665" sldId="345"/>
            <ac:spMk id="2" creationId="{F8611C18-BCFF-E758-43D1-2F8309A12765}"/>
          </ac:spMkLst>
        </pc:spChg>
        <pc:spChg chg="del mod">
          <ac:chgData name="Arne Stockman" userId="1be3aaf4-e384-4a2e-9e35-3b5779941be6" providerId="ADAL" clId="{DBCA1526-2B28-478F-A431-A553167321FE}" dt="2023-09-23T10:54:42.233" v="1373" actId="478"/>
          <ac:spMkLst>
            <pc:docMk/>
            <pc:sldMk cId="1803112665" sldId="345"/>
            <ac:spMk id="3" creationId="{8D6993DB-58B1-D158-9C90-B988B5CCE921}"/>
          </ac:spMkLst>
        </pc:spChg>
        <pc:spChg chg="add mod">
          <ac:chgData name="Arne Stockman" userId="1be3aaf4-e384-4a2e-9e35-3b5779941be6" providerId="ADAL" clId="{DBCA1526-2B28-478F-A431-A553167321FE}" dt="2023-09-23T10:45:06.790" v="1311" actId="20577"/>
          <ac:spMkLst>
            <pc:docMk/>
            <pc:sldMk cId="1803112665" sldId="345"/>
            <ac:spMk id="4" creationId="{4902DF3E-A63C-3FFC-0FCB-7A966A6C981B}"/>
          </ac:spMkLst>
        </pc:spChg>
        <pc:spChg chg="add mod">
          <ac:chgData name="Arne Stockman" userId="1be3aaf4-e384-4a2e-9e35-3b5779941be6" providerId="ADAL" clId="{DBCA1526-2B28-478F-A431-A553167321FE}" dt="2023-09-23T10:42:56.460" v="1279" actId="20577"/>
          <ac:spMkLst>
            <pc:docMk/>
            <pc:sldMk cId="1803112665" sldId="345"/>
            <ac:spMk id="5" creationId="{1D0D221B-454D-0433-FBD1-820FA6F601DF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6" creationId="{2FD0535C-BA26-123D-89CB-C30CD0AB2F55}"/>
          </ac:spMkLst>
        </pc:spChg>
        <pc:spChg chg="add mod">
          <ac:chgData name="Arne Stockman" userId="1be3aaf4-e384-4a2e-9e35-3b5779941be6" providerId="ADAL" clId="{DBCA1526-2B28-478F-A431-A553167321FE}" dt="2023-09-23T10:43:26.648" v="1283" actId="20577"/>
          <ac:spMkLst>
            <pc:docMk/>
            <pc:sldMk cId="1803112665" sldId="345"/>
            <ac:spMk id="7" creationId="{5D600ADC-E915-F7F1-2842-52D39F198321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8" creationId="{40CA6DD1-24ED-CCB1-25B6-A4D844F084DC}"/>
          </ac:spMkLst>
        </pc:spChg>
        <pc:spChg chg="add mod">
          <ac:chgData name="Arne Stockman" userId="1be3aaf4-e384-4a2e-9e35-3b5779941be6" providerId="ADAL" clId="{DBCA1526-2B28-478F-A431-A553167321FE}" dt="2023-09-23T10:40:29.728" v="1267"/>
          <ac:spMkLst>
            <pc:docMk/>
            <pc:sldMk cId="1803112665" sldId="345"/>
            <ac:spMk id="9" creationId="{1EAE6815-B639-4055-B96F-09D1973B2F91}"/>
          </ac:spMkLst>
        </pc:spChg>
        <pc:spChg chg="add del mod">
          <ac:chgData name="Arne Stockman" userId="1be3aaf4-e384-4a2e-9e35-3b5779941be6" providerId="ADAL" clId="{DBCA1526-2B28-478F-A431-A553167321FE}" dt="2023-09-23T10:44:25.286" v="1292" actId="478"/>
          <ac:spMkLst>
            <pc:docMk/>
            <pc:sldMk cId="1803112665" sldId="345"/>
            <ac:spMk id="10" creationId="{BED61541-CDC8-CD59-216B-67DFADF9B4C3}"/>
          </ac:spMkLst>
        </pc:spChg>
        <pc:spChg chg="add del mod">
          <ac:chgData name="Arne Stockman" userId="1be3aaf4-e384-4a2e-9e35-3b5779941be6" providerId="ADAL" clId="{DBCA1526-2B28-478F-A431-A553167321FE}" dt="2023-09-23T10:44:19.493" v="1291" actId="478"/>
          <ac:spMkLst>
            <pc:docMk/>
            <pc:sldMk cId="1803112665" sldId="345"/>
            <ac:spMk id="11" creationId="{869F9574-85C8-EF8F-1F64-9C9BE9902B8B}"/>
          </ac:spMkLst>
        </pc:spChg>
        <pc:spChg chg="add del mod">
          <ac:chgData name="Arne Stockman" userId="1be3aaf4-e384-4a2e-9e35-3b5779941be6" providerId="ADAL" clId="{DBCA1526-2B28-478F-A431-A553167321FE}" dt="2023-09-23T10:44:16.292" v="1290" actId="478"/>
          <ac:spMkLst>
            <pc:docMk/>
            <pc:sldMk cId="1803112665" sldId="345"/>
            <ac:spMk id="12" creationId="{F408262A-3D3F-423E-1579-6026BF474AC0}"/>
          </ac:spMkLst>
        </pc:spChg>
        <pc:spChg chg="add del mod">
          <ac:chgData name="Arne Stockman" userId="1be3aaf4-e384-4a2e-9e35-3b5779941be6" providerId="ADAL" clId="{DBCA1526-2B28-478F-A431-A553167321FE}" dt="2023-09-23T10:44:12.043" v="1289" actId="478"/>
          <ac:spMkLst>
            <pc:docMk/>
            <pc:sldMk cId="1803112665" sldId="345"/>
            <ac:spMk id="13" creationId="{7F45EFC4-61B4-EDA0-0DC8-986972415005}"/>
          </ac:spMkLst>
        </pc:spChg>
        <pc:spChg chg="add del mod">
          <ac:chgData name="Arne Stockman" userId="1be3aaf4-e384-4a2e-9e35-3b5779941be6" providerId="ADAL" clId="{DBCA1526-2B28-478F-A431-A553167321FE}" dt="2023-09-23T10:44:07.377" v="1287" actId="478"/>
          <ac:spMkLst>
            <pc:docMk/>
            <pc:sldMk cId="1803112665" sldId="345"/>
            <ac:spMk id="14" creationId="{BE1930C4-1100-3B76-38AC-104F27EEBFFD}"/>
          </ac:spMkLst>
        </pc:spChg>
        <pc:spChg chg="add mod">
          <ac:chgData name="Arne Stockman" userId="1be3aaf4-e384-4a2e-9e35-3b5779941be6" providerId="ADAL" clId="{DBCA1526-2B28-478F-A431-A553167321FE}" dt="2023-09-23T10:57:07.097" v="1543" actId="255"/>
          <ac:spMkLst>
            <pc:docMk/>
            <pc:sldMk cId="1803112665" sldId="345"/>
            <ac:spMk id="14" creationId="{F6B24E99-0AFC-E3CA-C0F2-F380B3028AA0}"/>
          </ac:spMkLst>
        </pc:spChg>
        <pc:spChg chg="add mod">
          <ac:chgData name="Arne Stockman" userId="1be3aaf4-e384-4a2e-9e35-3b5779941be6" providerId="ADAL" clId="{DBCA1526-2B28-478F-A431-A553167321FE}" dt="2023-09-23T10:42:44.719" v="1271" actId="20577"/>
          <ac:spMkLst>
            <pc:docMk/>
            <pc:sldMk cId="1803112665" sldId="345"/>
            <ac:spMk id="15" creationId="{74ADE530-731E-0E03-E0B6-591C224ED936}"/>
          </ac:spMkLst>
        </pc:spChg>
        <pc:spChg chg="add mod">
          <ac:chgData name="Arne Stockman" userId="1be3aaf4-e384-4a2e-9e35-3b5779941be6" providerId="ADAL" clId="{DBCA1526-2B28-478F-A431-A553167321FE}" dt="2023-09-23T10:47:59.018" v="1325" actId="20577"/>
          <ac:spMkLst>
            <pc:docMk/>
            <pc:sldMk cId="1803112665" sldId="345"/>
            <ac:spMk id="16" creationId="{3F29D9BF-7C44-6C3C-6591-24FC1940A10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7" creationId="{5BEFAC96-9A99-AB57-1CF0-BC8852541F29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18" creationId="{70F8F343-3077-DEFB-1A9F-23B7407265FD}"/>
          </ac:spMkLst>
        </pc:spChg>
        <pc:spChg chg="add mod">
          <ac:chgData name="Arne Stockman" userId="1be3aaf4-e384-4a2e-9e35-3b5779941be6" providerId="ADAL" clId="{DBCA1526-2B28-478F-A431-A553167321FE}" dt="2023-09-23T10:49:42.466" v="1357" actId="20577"/>
          <ac:spMkLst>
            <pc:docMk/>
            <pc:sldMk cId="1803112665" sldId="345"/>
            <ac:spMk id="19" creationId="{237F35B5-8420-E5C8-1197-615DBB7084D2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0" creationId="{963080D4-3197-1056-6ABA-22A528A6DC76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1" creationId="{2FA2BE8F-C6E0-B6B8-11DA-EE4933F5FBFC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2" creationId="{C3A8F7FF-3898-FA8F-F065-C83C46552C75}"/>
          </ac:spMkLst>
        </pc:spChg>
        <pc:spChg chg="add mod">
          <ac:chgData name="Arne Stockman" userId="1be3aaf4-e384-4a2e-9e35-3b5779941be6" providerId="ADAL" clId="{DBCA1526-2B28-478F-A431-A553167321FE}" dt="2023-09-23T10:49:50.802" v="1365" actId="20577"/>
          <ac:spMkLst>
            <pc:docMk/>
            <pc:sldMk cId="1803112665" sldId="345"/>
            <ac:spMk id="23" creationId="{A0A32FBE-9CD8-E6BA-703C-3071B0C0EECF}"/>
          </ac:spMkLst>
        </pc:spChg>
        <pc:spChg chg="add mod">
          <ac:chgData name="Arne Stockman" userId="1be3aaf4-e384-4a2e-9e35-3b5779941be6" providerId="ADAL" clId="{DBCA1526-2B28-478F-A431-A553167321FE}" dt="2023-09-23T10:43:58.645" v="1285" actId="1076"/>
          <ac:spMkLst>
            <pc:docMk/>
            <pc:sldMk cId="1803112665" sldId="345"/>
            <ac:spMk id="24" creationId="{F115DB98-4109-228A-D788-41A1E4764940}"/>
          </ac:spMkLst>
        </pc:spChg>
        <pc:spChg chg="add mod">
          <ac:chgData name="Arne Stockman" userId="1be3aaf4-e384-4a2e-9e35-3b5779941be6" providerId="ADAL" clId="{DBCA1526-2B28-478F-A431-A553167321FE}" dt="2023-09-23T11:05:32.764" v="1746" actId="14100"/>
          <ac:spMkLst>
            <pc:docMk/>
            <pc:sldMk cId="1803112665" sldId="345"/>
            <ac:spMk id="25" creationId="{58E4D441-83E9-3D5B-66B5-936DABEFA047}"/>
          </ac:spMkLst>
        </pc:spChg>
        <pc:spChg chg="add del mod">
          <ac:chgData name="Arne Stockman" userId="1be3aaf4-e384-4a2e-9e35-3b5779941be6" providerId="ADAL" clId="{DBCA1526-2B28-478F-A431-A553167321FE}" dt="2023-09-23T10:50:01.893" v="1367" actId="478"/>
          <ac:spMkLst>
            <pc:docMk/>
            <pc:sldMk cId="1803112665" sldId="345"/>
            <ac:spMk id="25" creationId="{9E264D93-5C8F-AABD-16F5-65A4237913CA}"/>
          </ac:spMkLst>
        </pc:spChg>
        <pc:spChg chg="add del mod">
          <ac:chgData name="Arne Stockman" userId="1be3aaf4-e384-4a2e-9e35-3b5779941be6" providerId="ADAL" clId="{DBCA1526-2B28-478F-A431-A553167321FE}" dt="2023-09-23T10:49:57.834" v="1366" actId="478"/>
          <ac:spMkLst>
            <pc:docMk/>
            <pc:sldMk cId="1803112665" sldId="345"/>
            <ac:spMk id="26" creationId="{248669A8-44B4-9F10-B718-F6CDE0BE4E7E}"/>
          </ac:spMkLst>
        </pc:spChg>
        <pc:spChg chg="add mod">
          <ac:chgData name="Arne Stockman" userId="1be3aaf4-e384-4a2e-9e35-3b5779941be6" providerId="ADAL" clId="{DBCA1526-2B28-478F-A431-A553167321FE}" dt="2023-09-23T11:06:40.428" v="1771" actId="20577"/>
          <ac:spMkLst>
            <pc:docMk/>
            <pc:sldMk cId="1803112665" sldId="345"/>
            <ac:spMk id="26" creationId="{95023BF6-9BE2-AF62-8E5C-A702819B5C5D}"/>
          </ac:spMkLst>
        </pc:spChg>
        <pc:spChg chg="add mod">
          <ac:chgData name="Arne Stockman" userId="1be3aaf4-e384-4a2e-9e35-3b5779941be6" providerId="ADAL" clId="{DBCA1526-2B28-478F-A431-A553167321FE}" dt="2023-09-23T10:49:28.352" v="1355" actId="20577"/>
          <ac:spMkLst>
            <pc:docMk/>
            <pc:sldMk cId="1803112665" sldId="345"/>
            <ac:spMk id="27" creationId="{1A4F1DF3-DD6D-8AAE-22A8-D8EF3EB2792E}"/>
          </ac:spMkLst>
        </pc:spChg>
        <pc:spChg chg="add mod">
          <ac:chgData name="Arne Stockman" userId="1be3aaf4-e384-4a2e-9e35-3b5779941be6" providerId="ADAL" clId="{DBCA1526-2B28-478F-A431-A553167321FE}" dt="2023-09-23T10:48:27.263" v="1327" actId="1076"/>
          <ac:spMkLst>
            <pc:docMk/>
            <pc:sldMk cId="1803112665" sldId="345"/>
            <ac:spMk id="28" creationId="{F09DE603-DE74-B547-6442-090BE975AFE1}"/>
          </ac:spMkLst>
        </pc:spChg>
        <pc:spChg chg="add mod">
          <ac:chgData name="Arne Stockman" userId="1be3aaf4-e384-4a2e-9e35-3b5779941be6" providerId="ADAL" clId="{DBCA1526-2B28-478F-A431-A553167321FE}" dt="2023-09-23T11:11:31.784" v="1972" actId="20577"/>
          <ac:spMkLst>
            <pc:docMk/>
            <pc:sldMk cId="1803112665" sldId="345"/>
            <ac:spMk id="29" creationId="{7226D3EB-8B85-E4DB-5BE8-1EAAEA9BB1C0}"/>
          </ac:spMkLst>
        </pc:spChg>
        <pc:picChg chg="add del mod">
          <ac:chgData name="Arne Stockman" userId="1be3aaf4-e384-4a2e-9e35-3b5779941be6" providerId="ADAL" clId="{DBCA1526-2B28-478F-A431-A553167321FE}" dt="2023-09-23T10:52:52.064" v="1370" actId="478"/>
          <ac:picMkLst>
            <pc:docMk/>
            <pc:sldMk cId="1803112665" sldId="345"/>
            <ac:picMk id="11" creationId="{010A3042-153E-4AAC-3FA2-861D22C5CC81}"/>
          </ac:picMkLst>
        </pc:picChg>
        <pc:picChg chg="add mod">
          <ac:chgData name="Arne Stockman" userId="1be3aaf4-e384-4a2e-9e35-3b5779941be6" providerId="ADAL" clId="{DBCA1526-2B28-478F-A431-A553167321FE}" dt="2023-09-23T10:53:14.292" v="1372" actId="1076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delSp modSp add mod delAnim modAnim">
        <pc:chgData name="Arne Stockman" userId="1be3aaf4-e384-4a2e-9e35-3b5779941be6" providerId="ADAL" clId="{DBCA1526-2B28-478F-A431-A553167321FE}" dt="2023-09-24T14:03:29.683" v="2453" actId="20577"/>
        <pc:sldMkLst>
          <pc:docMk/>
          <pc:sldMk cId="2690302150" sldId="346"/>
        </pc:sldMkLst>
        <pc:spChg chg="mod">
          <ac:chgData name="Arne Stockman" userId="1be3aaf4-e384-4a2e-9e35-3b5779941be6" providerId="ADAL" clId="{DBCA1526-2B28-478F-A431-A553167321FE}" dt="2023-09-24T13:57:51.665" v="2026" actId="20577"/>
          <ac:spMkLst>
            <pc:docMk/>
            <pc:sldMk cId="2690302150" sldId="346"/>
            <ac:spMk id="2" creationId="{F8611C18-BCFF-E758-43D1-2F8309A12765}"/>
          </ac:spMkLst>
        </pc:spChg>
        <pc:spChg chg="add mod">
          <ac:chgData name="Arne Stockman" userId="1be3aaf4-e384-4a2e-9e35-3b5779941be6" providerId="ADAL" clId="{DBCA1526-2B28-478F-A431-A553167321FE}" dt="2023-09-24T14:03:29.683" v="2453" actId="20577"/>
          <ac:spMkLst>
            <pc:docMk/>
            <pc:sldMk cId="2690302150" sldId="346"/>
            <ac:spMk id="3" creationId="{A072801B-4577-D9E3-46DB-A8A931B53A2D}"/>
          </ac:spMkLst>
        </pc:spChg>
        <pc:spChg chg="del mod">
          <ac:chgData name="Arne Stockman" userId="1be3aaf4-e384-4a2e-9e35-3b5779941be6" providerId="ADAL" clId="{DBCA1526-2B28-478F-A431-A553167321FE}" dt="2023-09-24T13:57:56.612" v="2029" actId="478"/>
          <ac:spMkLst>
            <pc:docMk/>
            <pc:sldMk cId="2690302150" sldId="346"/>
            <ac:spMk id="4" creationId="{4902DF3E-A63C-3FFC-0FCB-7A966A6C981B}"/>
          </ac:spMkLst>
        </pc:spChg>
        <pc:spChg chg="del">
          <ac:chgData name="Arne Stockman" userId="1be3aaf4-e384-4a2e-9e35-3b5779941be6" providerId="ADAL" clId="{DBCA1526-2B28-478F-A431-A553167321FE}" dt="2023-09-24T13:58:00.765" v="2032" actId="478"/>
          <ac:spMkLst>
            <pc:docMk/>
            <pc:sldMk cId="2690302150" sldId="346"/>
            <ac:spMk id="5" creationId="{1D0D221B-454D-0433-FBD1-820FA6F601DF}"/>
          </ac:spMkLst>
        </pc:spChg>
        <pc:spChg chg="del">
          <ac:chgData name="Arne Stockman" userId="1be3aaf4-e384-4a2e-9e35-3b5779941be6" providerId="ADAL" clId="{DBCA1526-2B28-478F-A431-A553167321FE}" dt="2023-09-24T13:58:03.088" v="2033" actId="478"/>
          <ac:spMkLst>
            <pc:docMk/>
            <pc:sldMk cId="2690302150" sldId="346"/>
            <ac:spMk id="6" creationId="{2FD0535C-BA26-123D-89CB-C30CD0AB2F55}"/>
          </ac:spMkLst>
        </pc:spChg>
        <pc:spChg chg="del">
          <ac:chgData name="Arne Stockman" userId="1be3aaf4-e384-4a2e-9e35-3b5779941be6" providerId="ADAL" clId="{DBCA1526-2B28-478F-A431-A553167321FE}" dt="2023-09-24T13:58:06.605" v="2034" actId="478"/>
          <ac:spMkLst>
            <pc:docMk/>
            <pc:sldMk cId="2690302150" sldId="346"/>
            <ac:spMk id="7" creationId="{5D600ADC-E915-F7F1-2842-52D39F198321}"/>
          </ac:spMkLst>
        </pc:spChg>
        <pc:spChg chg="del">
          <ac:chgData name="Arne Stockman" userId="1be3aaf4-e384-4a2e-9e35-3b5779941be6" providerId="ADAL" clId="{DBCA1526-2B28-478F-A431-A553167321FE}" dt="2023-09-24T13:58:31.761" v="2044" actId="478"/>
          <ac:spMkLst>
            <pc:docMk/>
            <pc:sldMk cId="2690302150" sldId="346"/>
            <ac:spMk id="14" creationId="{F6B24E99-0AFC-E3CA-C0F2-F380B3028AA0}"/>
          </ac:spMkLst>
        </pc:spChg>
        <pc:spChg chg="del mod">
          <ac:chgData name="Arne Stockman" userId="1be3aaf4-e384-4a2e-9e35-3b5779941be6" providerId="ADAL" clId="{DBCA1526-2B28-478F-A431-A553167321FE}" dt="2023-09-24T13:57:58.957" v="2031" actId="478"/>
          <ac:spMkLst>
            <pc:docMk/>
            <pc:sldMk cId="2690302150" sldId="346"/>
            <ac:spMk id="15" creationId="{74ADE530-731E-0E03-E0B6-591C224ED936}"/>
          </ac:spMkLst>
        </pc:spChg>
        <pc:spChg chg="del mod">
          <ac:chgData name="Arne Stockman" userId="1be3aaf4-e384-4a2e-9e35-3b5779941be6" providerId="ADAL" clId="{DBCA1526-2B28-478F-A431-A553167321FE}" dt="2023-09-24T13:58:12.419" v="2037" actId="478"/>
          <ac:spMkLst>
            <pc:docMk/>
            <pc:sldMk cId="2690302150" sldId="346"/>
            <ac:spMk id="16" creationId="{3F29D9BF-7C44-6C3C-6591-24FC1940A106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7" creationId="{5BEFAC96-9A99-AB57-1CF0-BC8852541F29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8" creationId="{70F8F343-3077-DEFB-1A9F-23B7407265FD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19" creationId="{237F35B5-8420-E5C8-1197-615DBB7084D2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2" creationId="{C3A8F7FF-3898-FA8F-F065-C83C46552C75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3" creationId="{A0A32FBE-9CD8-E6BA-703C-3071B0C0EECF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4" creationId="{F115DB98-4109-228A-D788-41A1E4764940}"/>
          </ac:spMkLst>
        </pc:spChg>
        <pc:spChg chg="del">
          <ac:chgData name="Arne Stockman" userId="1be3aaf4-e384-4a2e-9e35-3b5779941be6" providerId="ADAL" clId="{DBCA1526-2B28-478F-A431-A553167321FE}" dt="2023-09-24T13:58:26.268" v="2042" actId="478"/>
          <ac:spMkLst>
            <pc:docMk/>
            <pc:sldMk cId="2690302150" sldId="346"/>
            <ac:spMk id="25" creationId="{58E4D441-83E9-3D5B-66B5-936DABEFA047}"/>
          </ac:spMkLst>
        </pc:spChg>
        <pc:spChg chg="del">
          <ac:chgData name="Arne Stockman" userId="1be3aaf4-e384-4a2e-9e35-3b5779941be6" providerId="ADAL" clId="{DBCA1526-2B28-478F-A431-A553167321FE}" dt="2023-09-24T13:58:28.094" v="2043" actId="478"/>
          <ac:spMkLst>
            <pc:docMk/>
            <pc:sldMk cId="2690302150" sldId="346"/>
            <ac:spMk id="26" creationId="{95023BF6-9BE2-AF62-8E5C-A702819B5C5D}"/>
          </ac:spMkLst>
        </pc:spChg>
        <pc:spChg chg="del">
          <ac:chgData name="Arne Stockman" userId="1be3aaf4-e384-4a2e-9e35-3b5779941be6" providerId="ADAL" clId="{DBCA1526-2B28-478F-A431-A553167321FE}" dt="2023-09-24T13:58:14.777" v="2038" actId="478"/>
          <ac:spMkLst>
            <pc:docMk/>
            <pc:sldMk cId="2690302150" sldId="346"/>
            <ac:spMk id="27" creationId="{1A4F1DF3-DD6D-8AAE-22A8-D8EF3EB2792E}"/>
          </ac:spMkLst>
        </pc:spChg>
        <pc:spChg chg="del">
          <ac:chgData name="Arne Stockman" userId="1be3aaf4-e384-4a2e-9e35-3b5779941be6" providerId="ADAL" clId="{DBCA1526-2B28-478F-A431-A553167321FE}" dt="2023-09-24T13:58:16.994" v="2039" actId="478"/>
          <ac:spMkLst>
            <pc:docMk/>
            <pc:sldMk cId="2690302150" sldId="346"/>
            <ac:spMk id="28" creationId="{F09DE603-DE74-B547-6442-090BE975AFE1}"/>
          </ac:spMkLst>
        </pc:spChg>
        <pc:spChg chg="del mod">
          <ac:chgData name="Arne Stockman" userId="1be3aaf4-e384-4a2e-9e35-3b5779941be6" providerId="ADAL" clId="{DBCA1526-2B28-478F-A431-A553167321FE}" dt="2023-09-24T13:58:23.270" v="2041" actId="478"/>
          <ac:spMkLst>
            <pc:docMk/>
            <pc:sldMk cId="2690302150" sldId="346"/>
            <ac:spMk id="29" creationId="{7226D3EB-8B85-E4DB-5BE8-1EAAEA9BB1C0}"/>
          </ac:spMkLst>
        </pc:spChg>
        <pc:picChg chg="del">
          <ac:chgData name="Arne Stockman" userId="1be3aaf4-e384-4a2e-9e35-3b5779941be6" providerId="ADAL" clId="{DBCA1526-2B28-478F-A431-A553167321FE}" dt="2023-09-24T13:58:07.791" v="2035" actId="478"/>
          <ac:picMkLst>
            <pc:docMk/>
            <pc:sldMk cId="2690302150" sldId="346"/>
            <ac:picMk id="13" creationId="{05DB043D-7CD5-4B6C-E252-EF2200BB9349}"/>
          </ac:picMkLst>
        </pc:picChg>
      </pc:sldChg>
      <pc:sldChg chg="del">
        <pc:chgData name="Arne Stockman" userId="1be3aaf4-e384-4a2e-9e35-3b5779941be6" providerId="ADAL" clId="{DBCA1526-2B28-478F-A431-A553167321FE}" dt="2023-09-23T10:15:50.643" v="753" actId="47"/>
        <pc:sldMkLst>
          <pc:docMk/>
          <pc:sldMk cId="4151422182" sldId="346"/>
        </pc:sldMkLst>
      </pc:sldChg>
      <pc:sldChg chg="addSp delSp modSp add mod modAnim">
        <pc:chgData name="Arne Stockman" userId="1be3aaf4-e384-4a2e-9e35-3b5779941be6" providerId="ADAL" clId="{DBCA1526-2B28-478F-A431-A553167321FE}" dt="2023-09-24T14:52:00.869" v="2773" actId="14100"/>
        <pc:sldMkLst>
          <pc:docMk/>
          <pc:sldMk cId="442058541" sldId="347"/>
        </pc:sldMkLst>
        <pc:spChg chg="mod">
          <ac:chgData name="Arne Stockman" userId="1be3aaf4-e384-4a2e-9e35-3b5779941be6" providerId="ADAL" clId="{DBCA1526-2B28-478F-A431-A553167321FE}" dt="2023-09-24T14:05:03.882" v="2456" actId="20577"/>
          <ac:spMkLst>
            <pc:docMk/>
            <pc:sldMk cId="442058541" sldId="347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4:52:00.869" v="2773" actId="14100"/>
          <ac:spMkLst>
            <pc:docMk/>
            <pc:sldMk cId="442058541" sldId="347"/>
            <ac:spMk id="3" creationId="{A072801B-4577-D9E3-46DB-A8A931B53A2D}"/>
          </ac:spMkLst>
        </pc:spChg>
        <pc:spChg chg="add del mod">
          <ac:chgData name="Arne Stockman" userId="1be3aaf4-e384-4a2e-9e35-3b5779941be6" providerId="ADAL" clId="{DBCA1526-2B28-478F-A431-A553167321FE}" dt="2023-09-24T14:47:53.898" v="2745"/>
          <ac:spMkLst>
            <pc:docMk/>
            <pc:sldMk cId="442058541" sldId="347"/>
            <ac:spMk id="4" creationId="{02A4DCE6-2336-B102-DA4B-2184C5DF15FC}"/>
          </ac:spMkLst>
        </pc:spChg>
        <pc:spChg chg="add del mod">
          <ac:chgData name="Arne Stockman" userId="1be3aaf4-e384-4a2e-9e35-3b5779941be6" providerId="ADAL" clId="{DBCA1526-2B28-478F-A431-A553167321FE}" dt="2023-09-24T14:47:53.900" v="2747"/>
          <ac:spMkLst>
            <pc:docMk/>
            <pc:sldMk cId="442058541" sldId="347"/>
            <ac:spMk id="5" creationId="{14677EEE-504C-AD92-23B6-EB38C2580DEA}"/>
          </ac:spMkLst>
        </pc:spChg>
        <pc:spChg chg="add del mod">
          <ac:chgData name="Arne Stockman" userId="1be3aaf4-e384-4a2e-9e35-3b5779941be6" providerId="ADAL" clId="{DBCA1526-2B28-478F-A431-A553167321FE}" dt="2023-09-24T14:47:53.902" v="2749"/>
          <ac:spMkLst>
            <pc:docMk/>
            <pc:sldMk cId="442058541" sldId="347"/>
            <ac:spMk id="6" creationId="{66087D63-CAEC-1F58-7A42-583274B46A65}"/>
          </ac:spMkLst>
        </pc:spChg>
        <pc:spChg chg="add del mod">
          <ac:chgData name="Arne Stockman" userId="1be3aaf4-e384-4a2e-9e35-3b5779941be6" providerId="ADAL" clId="{DBCA1526-2B28-478F-A431-A553167321FE}" dt="2023-09-24T14:47:53.904" v="2751"/>
          <ac:spMkLst>
            <pc:docMk/>
            <pc:sldMk cId="442058541" sldId="347"/>
            <ac:spMk id="7" creationId="{0D5EA745-B5DF-E71B-D4C1-FACB8ABBDCDE}"/>
          </ac:spMkLst>
        </pc:spChg>
        <pc:spChg chg="add mod">
          <ac:chgData name="Arne Stockman" userId="1be3aaf4-e384-4a2e-9e35-3b5779941be6" providerId="ADAL" clId="{DBCA1526-2B28-478F-A431-A553167321FE}" dt="2023-09-24T14:47:06.429" v="2722" actId="1076"/>
          <ac:spMkLst>
            <pc:docMk/>
            <pc:sldMk cId="442058541" sldId="347"/>
            <ac:spMk id="10" creationId="{06E1AC30-D593-1230-9A00-320BF439279E}"/>
          </ac:spMkLst>
        </pc:spChg>
        <pc:spChg chg="add mod">
          <ac:chgData name="Arne Stockman" userId="1be3aaf4-e384-4a2e-9e35-3b5779941be6" providerId="ADAL" clId="{DBCA1526-2B28-478F-A431-A553167321FE}" dt="2023-09-24T14:47:52.993" v="2743" actId="1076"/>
          <ac:spMkLst>
            <pc:docMk/>
            <pc:sldMk cId="442058541" sldId="347"/>
            <ac:spMk id="11" creationId="{91AD0DC2-E18A-A06F-970C-2240F225C040}"/>
          </ac:spMkLst>
        </pc:spChg>
        <pc:spChg chg="add mod">
          <ac:chgData name="Arne Stockman" userId="1be3aaf4-e384-4a2e-9e35-3b5779941be6" providerId="ADAL" clId="{DBCA1526-2B28-478F-A431-A553167321FE}" dt="2023-09-24T14:47:34.275" v="2729" actId="1076"/>
          <ac:spMkLst>
            <pc:docMk/>
            <pc:sldMk cId="442058541" sldId="347"/>
            <ac:spMk id="12" creationId="{E0C0D758-5C2C-2D49-9792-4A4EB57A0B7A}"/>
          </ac:spMkLst>
        </pc:spChg>
        <pc:spChg chg="add mod">
          <ac:chgData name="Arne Stockman" userId="1be3aaf4-e384-4a2e-9e35-3b5779941be6" providerId="ADAL" clId="{DBCA1526-2B28-478F-A431-A553167321FE}" dt="2023-09-24T14:49:01.828" v="2758" actId="1076"/>
          <ac:spMkLst>
            <pc:docMk/>
            <pc:sldMk cId="442058541" sldId="347"/>
            <ac:spMk id="13" creationId="{100264E4-2B4E-0BE2-4A4C-A32FECE396FD}"/>
          </ac:spMkLst>
        </pc:spChg>
        <pc:spChg chg="add mod">
          <ac:chgData name="Arne Stockman" userId="1be3aaf4-e384-4a2e-9e35-3b5779941be6" providerId="ADAL" clId="{DBCA1526-2B28-478F-A431-A553167321FE}" dt="2023-09-24T14:49:14.524" v="2764" actId="1076"/>
          <ac:spMkLst>
            <pc:docMk/>
            <pc:sldMk cId="442058541" sldId="347"/>
            <ac:spMk id="14" creationId="{1AEB1370-EF77-439C-DEB3-758FD433CE6D}"/>
          </ac:spMkLst>
        </pc:spChg>
      </pc:sldChg>
      <pc:sldChg chg="del">
        <pc:chgData name="Arne Stockman" userId="1be3aaf4-e384-4a2e-9e35-3b5779941be6" providerId="ADAL" clId="{DBCA1526-2B28-478F-A431-A553167321FE}" dt="2023-09-23T10:15:52.619" v="754" actId="47"/>
        <pc:sldMkLst>
          <pc:docMk/>
          <pc:sldMk cId="1300531444" sldId="347"/>
        </pc:sldMkLst>
      </pc:sldChg>
      <pc:sldChg chg="addSp delSp modSp add mod delAnim">
        <pc:chgData name="Arne Stockman" userId="1be3aaf4-e384-4a2e-9e35-3b5779941be6" providerId="ADAL" clId="{DBCA1526-2B28-478F-A431-A553167321FE}" dt="2023-09-24T15:08:34.028" v="3248" actId="20577"/>
        <pc:sldMkLst>
          <pc:docMk/>
          <pc:sldMk cId="1977889305" sldId="348"/>
        </pc:sldMkLst>
        <pc:spChg chg="mod">
          <ac:chgData name="Arne Stockman" userId="1be3aaf4-e384-4a2e-9e35-3b5779941be6" providerId="ADAL" clId="{DBCA1526-2B28-478F-A431-A553167321FE}" dt="2023-09-24T14:56:36.662" v="2813" actId="20577"/>
          <ac:spMkLst>
            <pc:docMk/>
            <pc:sldMk cId="1977889305" sldId="348"/>
            <ac:spMk id="2" creationId="{F8611C18-BCFF-E758-43D1-2F8309A12765}"/>
          </ac:spMkLst>
        </pc:spChg>
        <pc:spChg chg="mod">
          <ac:chgData name="Arne Stockman" userId="1be3aaf4-e384-4a2e-9e35-3b5779941be6" providerId="ADAL" clId="{DBCA1526-2B28-478F-A431-A553167321FE}" dt="2023-09-24T15:08:34.028" v="3248" actId="20577"/>
          <ac:spMkLst>
            <pc:docMk/>
            <pc:sldMk cId="1977889305" sldId="348"/>
            <ac:spMk id="3" creationId="{A072801B-4577-D9E3-46DB-A8A931B53A2D}"/>
          </ac:spMkLst>
        </pc:spChg>
        <pc:spChg chg="del">
          <ac:chgData name="Arne Stockman" userId="1be3aaf4-e384-4a2e-9e35-3b5779941be6" providerId="ADAL" clId="{DBCA1526-2B28-478F-A431-A553167321FE}" dt="2023-09-24T14:56:51.192" v="2824" actId="478"/>
          <ac:spMkLst>
            <pc:docMk/>
            <pc:sldMk cId="1977889305" sldId="348"/>
            <ac:spMk id="10" creationId="{06E1AC30-D593-1230-9A00-320BF439279E}"/>
          </ac:spMkLst>
        </pc:spChg>
        <pc:spChg chg="del">
          <ac:chgData name="Arne Stockman" userId="1be3aaf4-e384-4a2e-9e35-3b5779941be6" providerId="ADAL" clId="{DBCA1526-2B28-478F-A431-A553167321FE}" dt="2023-09-24T14:56:54.840" v="2826" actId="478"/>
          <ac:spMkLst>
            <pc:docMk/>
            <pc:sldMk cId="1977889305" sldId="348"/>
            <ac:spMk id="11" creationId="{91AD0DC2-E18A-A06F-970C-2240F225C040}"/>
          </ac:spMkLst>
        </pc:spChg>
        <pc:spChg chg="del">
          <ac:chgData name="Arne Stockman" userId="1be3aaf4-e384-4a2e-9e35-3b5779941be6" providerId="ADAL" clId="{DBCA1526-2B28-478F-A431-A553167321FE}" dt="2023-09-24T14:56:52.906" v="2825" actId="478"/>
          <ac:spMkLst>
            <pc:docMk/>
            <pc:sldMk cId="1977889305" sldId="348"/>
            <ac:spMk id="12" creationId="{E0C0D758-5C2C-2D49-9792-4A4EB57A0B7A}"/>
          </ac:spMkLst>
        </pc:spChg>
        <pc:spChg chg="del mod">
          <ac:chgData name="Arne Stockman" userId="1be3aaf4-e384-4a2e-9e35-3b5779941be6" providerId="ADAL" clId="{DBCA1526-2B28-478F-A431-A553167321FE}" dt="2023-09-24T14:56:47.505" v="2822" actId="478"/>
          <ac:spMkLst>
            <pc:docMk/>
            <pc:sldMk cId="1977889305" sldId="348"/>
            <ac:spMk id="13" creationId="{100264E4-2B4E-0BE2-4A4C-A32FECE396FD}"/>
          </ac:spMkLst>
        </pc:spChg>
        <pc:spChg chg="del">
          <ac:chgData name="Arne Stockman" userId="1be3aaf4-e384-4a2e-9e35-3b5779941be6" providerId="ADAL" clId="{DBCA1526-2B28-478F-A431-A553167321FE}" dt="2023-09-24T14:56:49.351" v="2823" actId="478"/>
          <ac:spMkLst>
            <pc:docMk/>
            <pc:sldMk cId="1977889305" sldId="348"/>
            <ac:spMk id="14" creationId="{1AEB1370-EF77-439C-DEB3-758FD433CE6D}"/>
          </ac:spMkLst>
        </pc:spChg>
        <pc:spChg chg="del">
          <ac:chgData name="Arne Stockman" userId="1be3aaf4-e384-4a2e-9e35-3b5779941be6" providerId="ADAL" clId="{DBCA1526-2B28-478F-A431-A553167321FE}" dt="2023-09-24T15:00:50.247" v="2833" actId="478"/>
          <ac:spMkLst>
            <pc:docMk/>
            <pc:sldMk cId="1977889305" sldId="348"/>
            <ac:spMk id="20" creationId="{963080D4-3197-1056-6ABA-22A528A6DC76}"/>
          </ac:spMkLst>
        </pc:spChg>
        <pc:picChg chg="add mod">
          <ac:chgData name="Arne Stockman" userId="1be3aaf4-e384-4a2e-9e35-3b5779941be6" providerId="ADAL" clId="{DBCA1526-2B28-478F-A431-A553167321FE}" dt="2023-09-24T15:00:46.117" v="2832" actId="14100"/>
          <ac:picMkLst>
            <pc:docMk/>
            <pc:sldMk cId="1977889305" sldId="348"/>
            <ac:picMk id="5" creationId="{92D3B7BD-E818-9BCF-9ACC-9FFC56073472}"/>
          </ac:picMkLst>
        </pc:picChg>
      </pc:sldChg>
      <pc:sldChg chg="addSp delSp modSp add mod">
        <pc:chgData name="Arne Stockman" userId="1be3aaf4-e384-4a2e-9e35-3b5779941be6" providerId="ADAL" clId="{DBCA1526-2B28-478F-A431-A553167321FE}" dt="2023-09-24T15:14:35.955" v="3394" actId="20577"/>
        <pc:sldMkLst>
          <pc:docMk/>
          <pc:sldMk cId="1328431893" sldId="349"/>
        </pc:sldMkLst>
        <pc:spChg chg="mod">
          <ac:chgData name="Arne Stockman" userId="1be3aaf4-e384-4a2e-9e35-3b5779941be6" providerId="ADAL" clId="{DBCA1526-2B28-478F-A431-A553167321FE}" dt="2023-09-24T15:14:35.955" v="3394" actId="20577"/>
          <ac:spMkLst>
            <pc:docMk/>
            <pc:sldMk cId="1328431893" sldId="349"/>
            <ac:spMk id="3" creationId="{A072801B-4577-D9E3-46DB-A8A931B53A2D}"/>
          </ac:spMkLst>
        </pc:spChg>
        <pc:picChg chg="del">
          <ac:chgData name="Arne Stockman" userId="1be3aaf4-e384-4a2e-9e35-3b5779941be6" providerId="ADAL" clId="{DBCA1526-2B28-478F-A431-A553167321FE}" dt="2023-09-24T15:12:22.986" v="3250" actId="478"/>
          <ac:picMkLst>
            <pc:docMk/>
            <pc:sldMk cId="1328431893" sldId="349"/>
            <ac:picMk id="5" creationId="{92D3B7BD-E818-9BCF-9ACC-9FFC56073472}"/>
          </ac:picMkLst>
        </pc:picChg>
        <pc:picChg chg="add mod">
          <ac:chgData name="Arne Stockman" userId="1be3aaf4-e384-4a2e-9e35-3b5779941be6" providerId="ADAL" clId="{DBCA1526-2B28-478F-A431-A553167321FE}" dt="2023-09-24T15:12:42.997" v="3254" actId="1076"/>
          <ac:picMkLst>
            <pc:docMk/>
            <pc:sldMk cId="1328431893" sldId="349"/>
            <ac:picMk id="6" creationId="{9DE999D0-CEE6-28AF-AC56-8F622982A69E}"/>
          </ac:picMkLst>
        </pc:picChg>
      </pc:sldChg>
    </pc:docChg>
  </pc:docChgLst>
  <pc:docChgLst>
    <pc:chgData name="Arne Stockman" userId="1be3aaf4-e384-4a2e-9e35-3b5779941be6" providerId="ADAL" clId="{E26593DA-1801-4A67-9104-4A914CDB7FDE}"/>
    <pc:docChg chg="undo custSel addSld delSld modSld sldOrd modSection">
      <pc:chgData name="Arne Stockman" userId="1be3aaf4-e384-4a2e-9e35-3b5779941be6" providerId="ADAL" clId="{E26593DA-1801-4A67-9104-4A914CDB7FDE}" dt="2023-09-04T10:52:25.557" v="5712" actId="20577"/>
      <pc:docMkLst>
        <pc:docMk/>
      </pc:docMkLst>
      <pc:sldChg chg="modSp mod">
        <pc:chgData name="Arne Stockman" userId="1be3aaf4-e384-4a2e-9e35-3b5779941be6" providerId="ADAL" clId="{E26593DA-1801-4A67-9104-4A914CDB7FDE}" dt="2023-09-02T11:49:11.121" v="115" actId="20577"/>
        <pc:sldMkLst>
          <pc:docMk/>
          <pc:sldMk cId="3356081429" sldId="256"/>
        </pc:sldMkLst>
        <pc:spChg chg="mod">
          <ac:chgData name="Arne Stockman" userId="1be3aaf4-e384-4a2e-9e35-3b5779941be6" providerId="ADAL" clId="{E26593DA-1801-4A67-9104-4A914CDB7FDE}" dt="2023-09-02T11:48:16.429" v="34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E26593DA-1801-4A67-9104-4A914CDB7FDE}" dt="2023-09-02T11:49:11.121" v="115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addSp delSp modSp mod delAnim">
        <pc:chgData name="Arne Stockman" userId="1be3aaf4-e384-4a2e-9e35-3b5779941be6" providerId="ADAL" clId="{E26593DA-1801-4A67-9104-4A914CDB7FDE}" dt="2023-09-04T08:52:18.662" v="4222" actId="20577"/>
        <pc:sldMkLst>
          <pc:docMk/>
          <pc:sldMk cId="3334363413" sldId="265"/>
        </pc:sldMkLst>
        <pc:spChg chg="del">
          <ac:chgData name="Arne Stockman" userId="1be3aaf4-e384-4a2e-9e35-3b5779941be6" providerId="ADAL" clId="{E26593DA-1801-4A67-9104-4A914CDB7FDE}" dt="2023-09-02T14:09:02.579" v="3173" actId="478"/>
          <ac:spMkLst>
            <pc:docMk/>
            <pc:sldMk cId="3334363413" sldId="265"/>
            <ac:spMk id="2" creationId="{82B69BE2-095D-6DFA-044E-BC566175BC50}"/>
          </ac:spMkLst>
        </pc:spChg>
        <pc:spChg chg="del mod">
          <ac:chgData name="Arne Stockman" userId="1be3aaf4-e384-4a2e-9e35-3b5779941be6" providerId="ADAL" clId="{E26593DA-1801-4A67-9104-4A914CDB7FDE}" dt="2023-09-02T14:08:59.669" v="3172" actId="478"/>
          <ac:spMkLst>
            <pc:docMk/>
            <pc:sldMk cId="3334363413" sldId="265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2T14:08:54.857" v="3170" actId="478"/>
          <ac:spMkLst>
            <pc:docMk/>
            <pc:sldMk cId="3334363413" sldId="265"/>
            <ac:spMk id="4" creationId="{3EB2491F-48EC-4A11-A729-443FB37B05FE}"/>
          </ac:spMkLst>
        </pc:spChg>
        <pc:spChg chg="add mod">
          <ac:chgData name="Arne Stockman" userId="1be3aaf4-e384-4a2e-9e35-3b5779941be6" providerId="ADAL" clId="{E26593DA-1801-4A67-9104-4A914CDB7FDE}" dt="2023-09-02T14:10:37.715" v="3194" actId="20577"/>
          <ac:spMkLst>
            <pc:docMk/>
            <pc:sldMk cId="3334363413" sldId="265"/>
            <ac:spMk id="5" creationId="{2F02921D-3A7D-0C68-2E30-A429CCDBE31E}"/>
          </ac:spMkLst>
        </pc:spChg>
        <pc:spChg chg="add del mod">
          <ac:chgData name="Arne Stockman" userId="1be3aaf4-e384-4a2e-9e35-3b5779941be6" providerId="ADAL" clId="{E26593DA-1801-4A67-9104-4A914CDB7FDE}" dt="2023-09-02T14:10:52.679" v="3196"/>
          <ac:spMkLst>
            <pc:docMk/>
            <pc:sldMk cId="3334363413" sldId="265"/>
            <ac:spMk id="6" creationId="{EC5C2400-8F71-51E1-C2AA-2BE79C311FAE}"/>
          </ac:spMkLst>
        </pc:spChg>
        <pc:spChg chg="add mod">
          <ac:chgData name="Arne Stockman" userId="1be3aaf4-e384-4a2e-9e35-3b5779941be6" providerId="ADAL" clId="{E26593DA-1801-4A67-9104-4A914CDB7FDE}" dt="2023-09-04T08:52:18.662" v="4222" actId="20577"/>
          <ac:spMkLst>
            <pc:docMk/>
            <pc:sldMk cId="3334363413" sldId="265"/>
            <ac:spMk id="7" creationId="{109A0B16-01A7-199D-BE23-B5EDE9D8A89B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48178685" sldId="290"/>
        </pc:sldMkLst>
      </pc:sldChg>
      <pc:sldChg chg="modSp mod">
        <pc:chgData name="Arne Stockman" userId="1be3aaf4-e384-4a2e-9e35-3b5779941be6" providerId="ADAL" clId="{E26593DA-1801-4A67-9104-4A914CDB7FDE}" dt="2023-09-04T08:49:16.692" v="4196" actId="20577"/>
        <pc:sldMkLst>
          <pc:docMk/>
          <pc:sldMk cId="2646835127" sldId="306"/>
        </pc:sldMkLst>
        <pc:spChg chg="mod">
          <ac:chgData name="Arne Stockman" userId="1be3aaf4-e384-4a2e-9e35-3b5779941be6" providerId="ADAL" clId="{E26593DA-1801-4A67-9104-4A914CDB7FDE}" dt="2023-09-02T11:50:32.985" v="12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E26593DA-1801-4A67-9104-4A914CDB7FDE}" dt="2023-09-04T08:49:16.692" v="4196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E26593DA-1801-4A67-9104-4A914CDB7FDE}" dt="2023-09-02T12:21:28.468" v="1425" actId="20577"/>
        <pc:sldMkLst>
          <pc:docMk/>
          <pc:sldMk cId="383028095" sldId="317"/>
        </pc:sldMkLst>
        <pc:spChg chg="mod">
          <ac:chgData name="Arne Stockman" userId="1be3aaf4-e384-4a2e-9e35-3b5779941be6" providerId="ADAL" clId="{E26593DA-1801-4A67-9104-4A914CDB7FDE}" dt="2023-09-02T12:10:50.990" v="740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E26593DA-1801-4A67-9104-4A914CDB7FDE}" dt="2023-09-02T12:21:28.468" v="1425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ord">
        <pc:chgData name="Arne Stockman" userId="1be3aaf4-e384-4a2e-9e35-3b5779941be6" providerId="ADAL" clId="{E26593DA-1801-4A67-9104-4A914CDB7FDE}" dt="2023-09-02T14:05:18.477" v="3168" actId="20577"/>
        <pc:sldMkLst>
          <pc:docMk/>
          <pc:sldMk cId="2147181590" sldId="325"/>
        </pc:sldMkLst>
        <pc:spChg chg="del mod">
          <ac:chgData name="Arne Stockman" userId="1be3aaf4-e384-4a2e-9e35-3b5779941be6" providerId="ADAL" clId="{E26593DA-1801-4A67-9104-4A914CDB7FDE}" dt="2023-09-02T14:03:10.657" v="3087" actId="478"/>
          <ac:spMkLst>
            <pc:docMk/>
            <pc:sldMk cId="2147181590" sldId="325"/>
            <ac:spMk id="2" creationId="{D6735647-410A-4E97-0554-FF4F2FBFD9A3}"/>
          </ac:spMkLst>
        </pc:spChg>
        <pc:spChg chg="del mod">
          <ac:chgData name="Arne Stockman" userId="1be3aaf4-e384-4a2e-9e35-3b5779941be6" providerId="ADAL" clId="{E26593DA-1801-4A67-9104-4A914CDB7FDE}" dt="2023-09-02T14:03:07.592" v="3086" actId="478"/>
          <ac:spMkLst>
            <pc:docMk/>
            <pc:sldMk cId="2147181590" sldId="325"/>
            <ac:spMk id="3" creationId="{16D9A302-FA2C-8114-3247-45AA3836B36B}"/>
          </ac:spMkLst>
        </pc:spChg>
        <pc:spChg chg="add del mod">
          <ac:chgData name="Arne Stockman" userId="1be3aaf4-e384-4a2e-9e35-3b5779941be6" providerId="ADAL" clId="{E26593DA-1801-4A67-9104-4A914CDB7FDE}" dt="2023-09-02T14:03:17.929" v="3088" actId="22"/>
          <ac:spMkLst>
            <pc:docMk/>
            <pc:sldMk cId="2147181590" sldId="325"/>
            <ac:spMk id="5" creationId="{2F3684B5-04A8-2A75-E110-47EC3E760AEB}"/>
          </ac:spMkLst>
        </pc:spChg>
        <pc:spChg chg="add mod">
          <ac:chgData name="Arne Stockman" userId="1be3aaf4-e384-4a2e-9e35-3b5779941be6" providerId="ADAL" clId="{E26593DA-1801-4A67-9104-4A914CDB7FDE}" dt="2023-09-02T14:03:56.202" v="3105" actId="20577"/>
          <ac:spMkLst>
            <pc:docMk/>
            <pc:sldMk cId="2147181590" sldId="325"/>
            <ac:spMk id="7" creationId="{DCE2B4A2-BED8-7D89-FA3C-F8EDB7C11157}"/>
          </ac:spMkLst>
        </pc:spChg>
        <pc:spChg chg="add mod">
          <ac:chgData name="Arne Stockman" userId="1be3aaf4-e384-4a2e-9e35-3b5779941be6" providerId="ADAL" clId="{E26593DA-1801-4A67-9104-4A914CDB7FDE}" dt="2023-09-02T14:05:18.477" v="3168" actId="20577"/>
          <ac:spMkLst>
            <pc:docMk/>
            <pc:sldMk cId="2147181590" sldId="325"/>
            <ac:spMk id="10" creationId="{EEB85D87-5F36-A0C4-F8C3-05C14EB2CCC9}"/>
          </ac:spMkLst>
        </pc:spChg>
        <pc:picChg chg="add mod ord">
          <ac:chgData name="Arne Stockman" userId="1be3aaf4-e384-4a2e-9e35-3b5779941be6" providerId="ADAL" clId="{E26593DA-1801-4A67-9104-4A914CDB7FDE}" dt="2023-09-02T14:03:25.919" v="3090" actId="1076"/>
          <ac:picMkLst>
            <pc:docMk/>
            <pc:sldMk cId="2147181590" sldId="325"/>
            <ac:picMk id="9" creationId="{DBE51DB2-8C39-2239-EEC1-858A63E98AF7}"/>
          </ac:picMkLst>
        </pc:picChg>
      </pc:sldChg>
      <pc:sldChg chg="modSp mod">
        <pc:chgData name="Arne Stockman" userId="1be3aaf4-e384-4a2e-9e35-3b5779941be6" providerId="ADAL" clId="{E26593DA-1801-4A67-9104-4A914CDB7FDE}" dt="2023-09-04T09:16:08.782" v="5097" actId="20577"/>
        <pc:sldMkLst>
          <pc:docMk/>
          <pc:sldMk cId="2824708267" sldId="326"/>
        </pc:sldMkLst>
        <pc:spChg chg="mod">
          <ac:chgData name="Arne Stockman" userId="1be3aaf4-e384-4a2e-9e35-3b5779941be6" providerId="ADAL" clId="{E26593DA-1801-4A67-9104-4A914CDB7FDE}" dt="2023-09-02T13:16:54.992" v="2180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E26593DA-1801-4A67-9104-4A914CDB7FDE}" dt="2023-09-04T09:16:08.782" v="5097" actId="20577"/>
          <ac:spMkLst>
            <pc:docMk/>
            <pc:sldMk cId="2824708267" sldId="326"/>
            <ac:spMk id="3" creationId="{7E17ABB9-5DEB-7020-BEB5-A65D187544ED}"/>
          </ac:spMkLst>
        </pc:spChg>
      </pc:sldChg>
      <pc:sldChg chg="addSp delSp modSp mod modAnim">
        <pc:chgData name="Arne Stockman" userId="1be3aaf4-e384-4a2e-9e35-3b5779941be6" providerId="ADAL" clId="{E26593DA-1801-4A67-9104-4A914CDB7FDE}" dt="2023-09-02T15:41:31.106" v="4127"/>
        <pc:sldMkLst>
          <pc:docMk/>
          <pc:sldMk cId="136462447" sldId="327"/>
        </pc:sldMkLst>
        <pc:spChg chg="mod">
          <ac:chgData name="Arne Stockman" userId="1be3aaf4-e384-4a2e-9e35-3b5779941be6" providerId="ADAL" clId="{E26593DA-1801-4A67-9104-4A914CDB7FDE}" dt="2023-09-02T14:49:44.561" v="3977" actId="20577"/>
          <ac:spMkLst>
            <pc:docMk/>
            <pc:sldMk cId="136462447" sldId="327"/>
            <ac:spMk id="2" creationId="{778B8DC2-5A1B-3FD4-E668-9FD4C87206B4}"/>
          </ac:spMkLst>
        </pc:spChg>
        <pc:spChg chg="add mod">
          <ac:chgData name="Arne Stockman" userId="1be3aaf4-e384-4a2e-9e35-3b5779941be6" providerId="ADAL" clId="{E26593DA-1801-4A67-9104-4A914CDB7FDE}" dt="2023-09-02T14:51:41.758" v="4097" actId="20577"/>
          <ac:spMkLst>
            <pc:docMk/>
            <pc:sldMk cId="136462447" sldId="327"/>
            <ac:spMk id="5" creationId="{E7D79F9D-D889-3251-C084-C6DF9708D19B}"/>
          </ac:spMkLst>
        </pc:spChg>
        <pc:spChg chg="add mod">
          <ac:chgData name="Arne Stockman" userId="1be3aaf4-e384-4a2e-9e35-3b5779941be6" providerId="ADAL" clId="{E26593DA-1801-4A67-9104-4A914CDB7FDE}" dt="2023-09-02T15:39:25.926" v="4118" actId="1076"/>
          <ac:spMkLst>
            <pc:docMk/>
            <pc:sldMk cId="136462447" sldId="327"/>
            <ac:spMk id="10" creationId="{4A5A4DF4-ADE7-7323-00DE-A1B2CAAA3E86}"/>
          </ac:spMkLst>
        </pc:spChg>
        <pc:spChg chg="add mod">
          <ac:chgData name="Arne Stockman" userId="1be3aaf4-e384-4a2e-9e35-3b5779941be6" providerId="ADAL" clId="{E26593DA-1801-4A67-9104-4A914CDB7FDE}" dt="2023-09-02T15:39:41.015" v="4121" actId="20577"/>
          <ac:spMkLst>
            <pc:docMk/>
            <pc:sldMk cId="136462447" sldId="327"/>
            <ac:spMk id="11" creationId="{59F1AA5A-71FB-D502-2D05-64222214C6A6}"/>
          </ac:spMkLst>
        </pc:spChg>
        <pc:graphicFrameChg chg="del modGraphic">
          <ac:chgData name="Arne Stockman" userId="1be3aaf4-e384-4a2e-9e35-3b5779941be6" providerId="ADAL" clId="{E26593DA-1801-4A67-9104-4A914CDB7FDE}" dt="2023-09-02T14:50:11.167" v="3979" actId="478"/>
          <ac:graphicFrameMkLst>
            <pc:docMk/>
            <pc:sldMk cId="136462447" sldId="327"/>
            <ac:graphicFrameMk id="4" creationId="{D4902FC8-5012-6844-922A-F5B1631F815C}"/>
          </ac:graphicFrameMkLst>
        </pc:graphicFrameChg>
        <pc:picChg chg="add mod">
          <ac:chgData name="Arne Stockman" userId="1be3aaf4-e384-4a2e-9e35-3b5779941be6" providerId="ADAL" clId="{E26593DA-1801-4A67-9104-4A914CDB7FDE}" dt="2023-09-02T15:15:23.035" v="4099" actId="1076"/>
          <ac:picMkLst>
            <pc:docMk/>
            <pc:sldMk cId="136462447" sldId="327"/>
            <ac:picMk id="7" creationId="{64D8EA64-56A4-B282-BAFA-4926AC8F46C6}"/>
          </ac:picMkLst>
        </pc:picChg>
        <pc:picChg chg="add mod">
          <ac:chgData name="Arne Stockman" userId="1be3aaf4-e384-4a2e-9e35-3b5779941be6" providerId="ADAL" clId="{E26593DA-1801-4A67-9104-4A914CDB7FDE}" dt="2023-09-02T15:16:04.546" v="4101" actId="1076"/>
          <ac:picMkLst>
            <pc:docMk/>
            <pc:sldMk cId="136462447" sldId="327"/>
            <ac:picMk id="9" creationId="{3ED15208-490C-0DC3-91A6-0DED1CBBA469}"/>
          </ac:picMkLst>
        </pc:picChg>
      </pc:sldChg>
      <pc:sldChg chg="delSp modSp del mod ord delAnim">
        <pc:chgData name="Arne Stockman" userId="1be3aaf4-e384-4a2e-9e35-3b5779941be6" providerId="ADAL" clId="{E26593DA-1801-4A67-9104-4A914CDB7FDE}" dt="2023-09-04T09:23:19.434" v="5383" actId="47"/>
        <pc:sldMkLst>
          <pc:docMk/>
          <pc:sldMk cId="2525975319" sldId="328"/>
        </pc:sldMkLst>
        <pc:spChg chg="del mod">
          <ac:chgData name="Arne Stockman" userId="1be3aaf4-e384-4a2e-9e35-3b5779941be6" providerId="ADAL" clId="{E26593DA-1801-4A67-9104-4A914CDB7FDE}" dt="2023-09-04T08:54:48.677" v="4225" actId="478"/>
          <ac:spMkLst>
            <pc:docMk/>
            <pc:sldMk cId="2525975319" sldId="328"/>
            <ac:spMk id="2" creationId="{82B69BE2-095D-6DFA-044E-BC566175BC50}"/>
          </ac:spMkLst>
        </pc:spChg>
        <pc:spChg chg="del">
          <ac:chgData name="Arne Stockman" userId="1be3aaf4-e384-4a2e-9e35-3b5779941be6" providerId="ADAL" clId="{E26593DA-1801-4A67-9104-4A914CDB7FDE}" dt="2023-09-04T08:54:51.971" v="4226" actId="478"/>
          <ac:spMkLst>
            <pc:docMk/>
            <pc:sldMk cId="2525975319" sldId="328"/>
            <ac:spMk id="3" creationId="{806C57C5-B650-A74B-0B79-9269E363AA4A}"/>
          </ac:spMkLst>
        </pc:spChg>
        <pc:spChg chg="del mod">
          <ac:chgData name="Arne Stockman" userId="1be3aaf4-e384-4a2e-9e35-3b5779941be6" providerId="ADAL" clId="{E26593DA-1801-4A67-9104-4A914CDB7FDE}" dt="2023-09-04T08:54:55.139" v="4227" actId="478"/>
          <ac:spMkLst>
            <pc:docMk/>
            <pc:sldMk cId="2525975319" sldId="328"/>
            <ac:spMk id="4" creationId="{3EB2491F-48EC-4A11-A729-443FB37B05FE}"/>
          </ac:spMkLst>
        </pc:spChg>
        <pc:spChg chg="del">
          <ac:chgData name="Arne Stockman" userId="1be3aaf4-e384-4a2e-9e35-3b5779941be6" providerId="ADAL" clId="{E26593DA-1801-4A67-9104-4A914CDB7FDE}" dt="2023-09-04T08:54:57.159" v="4228" actId="478"/>
          <ac:spMkLst>
            <pc:docMk/>
            <pc:sldMk cId="2525975319" sldId="328"/>
            <ac:spMk id="5" creationId="{EB837F99-60DD-1396-77D8-E123D4B5C2A5}"/>
          </ac:spMkLst>
        </pc:spChg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997157623" sldId="329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1682082478" sldId="330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405485447" sldId="331"/>
        </pc:sldMkLst>
      </pc:sldChg>
      <pc:sldChg chg="del">
        <pc:chgData name="Arne Stockman" userId="1be3aaf4-e384-4a2e-9e35-3b5779941be6" providerId="ADAL" clId="{E26593DA-1801-4A67-9104-4A914CDB7FDE}" dt="2023-09-04T09:23:04.510" v="5380" actId="47"/>
        <pc:sldMkLst>
          <pc:docMk/>
          <pc:sldMk cId="2657082860" sldId="332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917838669" sldId="333"/>
        </pc:sldMkLst>
      </pc:sldChg>
      <pc:sldChg chg="add del">
        <pc:chgData name="Arne Stockman" userId="1be3aaf4-e384-4a2e-9e35-3b5779941be6" providerId="ADAL" clId="{E26593DA-1801-4A67-9104-4A914CDB7FDE}" dt="2023-09-04T09:23:25.824" v="5384" actId="47"/>
        <pc:sldMkLst>
          <pc:docMk/>
          <pc:sldMk cId="1186446612" sldId="334"/>
        </pc:sldMkLst>
      </pc:sldChg>
      <pc:sldChg chg="modSp add mod">
        <pc:chgData name="Arne Stockman" userId="1be3aaf4-e384-4a2e-9e35-3b5779941be6" providerId="ADAL" clId="{E26593DA-1801-4A67-9104-4A914CDB7FDE}" dt="2023-09-04T10:52:25.557" v="5712" actId="20577"/>
        <pc:sldMkLst>
          <pc:docMk/>
          <pc:sldMk cId="2491330736" sldId="335"/>
        </pc:sldMkLst>
        <pc:spChg chg="mod">
          <ac:chgData name="Arne Stockman" userId="1be3aaf4-e384-4a2e-9e35-3b5779941be6" providerId="ADAL" clId="{E26593DA-1801-4A67-9104-4A914CDB7FDE}" dt="2023-09-04T09:03:21.713" v="4634" actId="20577"/>
          <ac:spMkLst>
            <pc:docMk/>
            <pc:sldMk cId="2491330736" sldId="335"/>
            <ac:spMk id="5" creationId="{2F02921D-3A7D-0C68-2E30-A429CCDBE31E}"/>
          </ac:spMkLst>
        </pc:spChg>
        <pc:spChg chg="mod">
          <ac:chgData name="Arne Stockman" userId="1be3aaf4-e384-4a2e-9e35-3b5779941be6" providerId="ADAL" clId="{E26593DA-1801-4A67-9104-4A914CDB7FDE}" dt="2023-09-04T10:52:25.557" v="5712" actId="20577"/>
          <ac:spMkLst>
            <pc:docMk/>
            <pc:sldMk cId="2491330736" sldId="335"/>
            <ac:spMk id="7" creationId="{109A0B16-01A7-199D-BE23-B5EDE9D8A89B}"/>
          </ac:spMkLst>
        </pc:spChg>
      </pc:sldChg>
      <pc:sldChg chg="delSp modSp add del mod delAnim">
        <pc:chgData name="Arne Stockman" userId="1be3aaf4-e384-4a2e-9e35-3b5779941be6" providerId="ADAL" clId="{E26593DA-1801-4A67-9104-4A914CDB7FDE}" dt="2023-09-04T10:50:56.673" v="5665" actId="20577"/>
        <pc:sldMkLst>
          <pc:docMk/>
          <pc:sldMk cId="1067609375" sldId="336"/>
        </pc:sldMkLst>
        <pc:spChg chg="mod">
          <ac:chgData name="Arne Stockman" userId="1be3aaf4-e384-4a2e-9e35-3b5779941be6" providerId="ADAL" clId="{E26593DA-1801-4A67-9104-4A914CDB7FDE}" dt="2023-09-04T10:50:56.673" v="5665" actId="20577"/>
          <ac:spMkLst>
            <pc:docMk/>
            <pc:sldMk cId="1067609375" sldId="336"/>
            <ac:spMk id="5" creationId="{E7D79F9D-D889-3251-C084-C6DF9708D19B}"/>
          </ac:spMkLst>
        </pc:spChg>
        <pc:spChg chg="del">
          <ac:chgData name="Arne Stockman" userId="1be3aaf4-e384-4a2e-9e35-3b5779941be6" providerId="ADAL" clId="{E26593DA-1801-4A67-9104-4A914CDB7FDE}" dt="2023-09-04T09:18:45.946" v="5101" actId="478"/>
          <ac:spMkLst>
            <pc:docMk/>
            <pc:sldMk cId="1067609375" sldId="336"/>
            <ac:spMk id="10" creationId="{4A5A4DF4-ADE7-7323-00DE-A1B2CAAA3E86}"/>
          </ac:spMkLst>
        </pc:spChg>
        <pc:spChg chg="del">
          <ac:chgData name="Arne Stockman" userId="1be3aaf4-e384-4a2e-9e35-3b5779941be6" providerId="ADAL" clId="{E26593DA-1801-4A67-9104-4A914CDB7FDE}" dt="2023-09-04T09:18:48.828" v="5102" actId="478"/>
          <ac:spMkLst>
            <pc:docMk/>
            <pc:sldMk cId="1067609375" sldId="336"/>
            <ac:spMk id="11" creationId="{59F1AA5A-71FB-D502-2D05-64222214C6A6}"/>
          </ac:spMkLst>
        </pc:spChg>
        <pc:picChg chg="del">
          <ac:chgData name="Arne Stockman" userId="1be3aaf4-e384-4a2e-9e35-3b5779941be6" providerId="ADAL" clId="{E26593DA-1801-4A67-9104-4A914CDB7FDE}" dt="2023-09-04T09:18:42.892" v="5100" actId="478"/>
          <ac:picMkLst>
            <pc:docMk/>
            <pc:sldMk cId="1067609375" sldId="336"/>
            <ac:picMk id="7" creationId="{64D8EA64-56A4-B282-BAFA-4926AC8F46C6}"/>
          </ac:picMkLst>
        </pc:picChg>
        <pc:picChg chg="del">
          <ac:chgData name="Arne Stockman" userId="1be3aaf4-e384-4a2e-9e35-3b5779941be6" providerId="ADAL" clId="{E26593DA-1801-4A67-9104-4A914CDB7FDE}" dt="2023-09-04T09:18:51.236" v="5103" actId="478"/>
          <ac:picMkLst>
            <pc:docMk/>
            <pc:sldMk cId="1067609375" sldId="336"/>
            <ac:picMk id="9" creationId="{3ED15208-490C-0DC3-91A6-0DED1CBBA469}"/>
          </ac:picMkLst>
        </pc:picChg>
      </pc:sldChg>
    </pc:docChg>
  </pc:docChgLst>
  <pc:docChgLst>
    <pc:chgData name="Arne Stockman" userId="1be3aaf4-e384-4a2e-9e35-3b5779941be6" providerId="ADAL" clId="{95B57842-0CB5-474F-9358-913ADE81F80A}"/>
    <pc:docChg chg="undo custSel addSld delSld modSld sldOrd modSection">
      <pc:chgData name="Arne Stockman" userId="1be3aaf4-e384-4a2e-9e35-3b5779941be6" providerId="ADAL" clId="{95B57842-0CB5-474F-9358-913ADE81F80A}" dt="2023-09-14T09:14:48.834" v="3769" actId="20577"/>
      <pc:docMkLst>
        <pc:docMk/>
      </pc:docMkLst>
      <pc:sldChg chg="modSp mod">
        <pc:chgData name="Arne Stockman" userId="1be3aaf4-e384-4a2e-9e35-3b5779941be6" providerId="ADAL" clId="{95B57842-0CB5-474F-9358-913ADE81F80A}" dt="2023-09-09T18:46:19.388" v="38" actId="20577"/>
        <pc:sldMkLst>
          <pc:docMk/>
          <pc:sldMk cId="3356081429" sldId="256"/>
        </pc:sldMkLst>
        <pc:spChg chg="mod">
          <ac:chgData name="Arne Stockman" userId="1be3aaf4-e384-4a2e-9e35-3b5779941be6" providerId="ADAL" clId="{95B57842-0CB5-474F-9358-913ADE81F80A}" dt="2023-09-09T18:45:59.687" v="9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95B57842-0CB5-474F-9358-913ADE81F80A}" dt="2023-09-09T18:46:19.388" v="38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95B57842-0CB5-474F-9358-913ADE81F80A}" dt="2023-09-09T19:45:45.335" v="1342" actId="2696"/>
        <pc:sldMkLst>
          <pc:docMk/>
          <pc:sldMk cId="3334363413" sldId="265"/>
        </pc:sldMkLst>
      </pc:sldChg>
      <pc:sldChg chg="modSp mod">
        <pc:chgData name="Arne Stockman" userId="1be3aaf4-e384-4a2e-9e35-3b5779941be6" providerId="ADAL" clId="{95B57842-0CB5-474F-9358-913ADE81F80A}" dt="2023-09-09T19:36:12.159" v="1283" actId="21"/>
        <pc:sldMkLst>
          <pc:docMk/>
          <pc:sldMk cId="2646835127" sldId="306"/>
        </pc:sldMkLst>
        <pc:spChg chg="mod">
          <ac:chgData name="Arne Stockman" userId="1be3aaf4-e384-4a2e-9e35-3b5779941be6" providerId="ADAL" clId="{95B57842-0CB5-474F-9358-913ADE81F80A}" dt="2023-09-09T18:47:40.111" v="48" actId="20577"/>
          <ac:spMkLst>
            <pc:docMk/>
            <pc:sldMk cId="2646835127" sldId="306"/>
            <ac:spMk id="2" creationId="{352F332E-CE59-CBB3-9132-C669B3899CC1}"/>
          </ac:spMkLst>
        </pc:spChg>
        <pc:spChg chg="mod">
          <ac:chgData name="Arne Stockman" userId="1be3aaf4-e384-4a2e-9e35-3b5779941be6" providerId="ADAL" clId="{95B57842-0CB5-474F-9358-913ADE81F80A}" dt="2023-09-09T19:36:12.159" v="1283" actId="21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95B57842-0CB5-474F-9358-913ADE81F80A}" dt="2023-09-11T13:23:30.866" v="2998" actId="1076"/>
        <pc:sldMkLst>
          <pc:docMk/>
          <pc:sldMk cId="383028095" sldId="317"/>
        </pc:sldMkLst>
        <pc:spChg chg="mod">
          <ac:chgData name="Arne Stockman" userId="1be3aaf4-e384-4a2e-9e35-3b5779941be6" providerId="ADAL" clId="{95B57842-0CB5-474F-9358-913ADE81F80A}" dt="2023-09-11T13:23:30.866" v="2998" actId="1076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11T11:28:59.671" v="2624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95B57842-0CB5-474F-9358-913ADE81F80A}" dt="2023-09-09T19:45:38.429" v="1341" actId="2696"/>
        <pc:sldMkLst>
          <pc:docMk/>
          <pc:sldMk cId="2147181590" sldId="325"/>
        </pc:sldMkLst>
      </pc:sldChg>
      <pc:sldChg chg="addSp modSp mod">
        <pc:chgData name="Arne Stockman" userId="1be3aaf4-e384-4a2e-9e35-3b5779941be6" providerId="ADAL" clId="{95B57842-0CB5-474F-9358-913ADE81F80A}" dt="2023-09-11T13:11:27.456" v="2874" actId="20577"/>
        <pc:sldMkLst>
          <pc:docMk/>
          <pc:sldMk cId="2824708267" sldId="326"/>
        </pc:sldMkLst>
        <pc:spChg chg="mod">
          <ac:chgData name="Arne Stockman" userId="1be3aaf4-e384-4a2e-9e35-3b5779941be6" providerId="ADAL" clId="{95B57842-0CB5-474F-9358-913ADE81F80A}" dt="2023-09-09T20:54:43.716" v="1389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3:11:27.456" v="2874" actId="20577"/>
          <ac:spMkLst>
            <pc:docMk/>
            <pc:sldMk cId="2824708267" sldId="326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09T20:59:56.854" v="1392" actId="1076"/>
          <ac:picMkLst>
            <pc:docMk/>
            <pc:sldMk cId="2824708267" sldId="326"/>
            <ac:picMk id="5" creationId="{64EDF900-1492-EB98-CA45-F250A24BAE6A}"/>
          </ac:picMkLst>
        </pc:picChg>
      </pc:sldChg>
      <pc:sldChg chg="del">
        <pc:chgData name="Arne Stockman" userId="1be3aaf4-e384-4a2e-9e35-3b5779941be6" providerId="ADAL" clId="{95B57842-0CB5-474F-9358-913ADE81F80A}" dt="2023-09-09T19:45:53.292" v="1343" actId="2696"/>
        <pc:sldMkLst>
          <pc:docMk/>
          <pc:sldMk cId="136462447" sldId="327"/>
        </pc:sldMkLst>
      </pc:sldChg>
      <pc:sldChg chg="del">
        <pc:chgData name="Arne Stockman" userId="1be3aaf4-e384-4a2e-9e35-3b5779941be6" providerId="ADAL" clId="{95B57842-0CB5-474F-9358-913ADE81F80A}" dt="2023-09-09T19:45:59.227" v="1344" actId="2696"/>
        <pc:sldMkLst>
          <pc:docMk/>
          <pc:sldMk cId="2491330736" sldId="335"/>
        </pc:sldMkLst>
      </pc:sldChg>
      <pc:sldChg chg="del">
        <pc:chgData name="Arne Stockman" userId="1be3aaf4-e384-4a2e-9e35-3b5779941be6" providerId="ADAL" clId="{95B57842-0CB5-474F-9358-913ADE81F80A}" dt="2023-09-09T19:46:03.481" v="1345" actId="2696"/>
        <pc:sldMkLst>
          <pc:docMk/>
          <pc:sldMk cId="1067609375" sldId="336"/>
        </pc:sldMkLst>
      </pc:sldChg>
      <pc:sldChg chg="addSp modSp add mod">
        <pc:chgData name="Arne Stockman" userId="1be3aaf4-e384-4a2e-9e35-3b5779941be6" providerId="ADAL" clId="{95B57842-0CB5-474F-9358-913ADE81F80A}" dt="2023-09-09T19:16:09.795" v="992" actId="20577"/>
        <pc:sldMkLst>
          <pc:docMk/>
          <pc:sldMk cId="4032151987" sldId="337"/>
        </pc:sldMkLst>
        <pc:spChg chg="mod">
          <ac:chgData name="Arne Stockman" userId="1be3aaf4-e384-4a2e-9e35-3b5779941be6" providerId="ADAL" clId="{95B57842-0CB5-474F-9358-913ADE81F80A}" dt="2023-09-09T19:07:09.241" v="824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16:09.795" v="992" actId="20577"/>
          <ac:spMkLst>
            <pc:docMk/>
            <pc:sldMk cId="4032151987" sldId="337"/>
            <ac:spMk id="3" creationId="{8D6993DB-58B1-D158-9C90-B988B5CCE921}"/>
          </ac:spMkLst>
        </pc:spChg>
        <pc:picChg chg="add mod">
          <ac:chgData name="Arne Stockman" userId="1be3aaf4-e384-4a2e-9e35-3b5779941be6" providerId="ADAL" clId="{95B57842-0CB5-474F-9358-913ADE81F80A}" dt="2023-09-09T19:14:13.918" v="830" actId="1076"/>
          <ac:picMkLst>
            <pc:docMk/>
            <pc:sldMk cId="4032151987" sldId="337"/>
            <ac:picMk id="5" creationId="{87883B2B-B4F7-11E5-56A2-F6695EFE1D01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09T19:28:53.296" v="1253" actId="20577"/>
        <pc:sldMkLst>
          <pc:docMk/>
          <pc:sldMk cId="1699593136" sldId="338"/>
        </pc:sldMkLst>
        <pc:spChg chg="mod">
          <ac:chgData name="Arne Stockman" userId="1be3aaf4-e384-4a2e-9e35-3b5779941be6" providerId="ADAL" clId="{95B57842-0CB5-474F-9358-913ADE81F80A}" dt="2023-09-09T19:19:06.346" v="1041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95B57842-0CB5-474F-9358-913ADE81F80A}" dt="2023-09-09T19:28:53.296" v="1253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95B57842-0CB5-474F-9358-913ADE81F80A}" dt="2023-09-09T19:25:57.505" v="1042" actId="478"/>
          <ac:picMkLst>
            <pc:docMk/>
            <pc:sldMk cId="1699593136" sldId="338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95B57842-0CB5-474F-9358-913ADE81F80A}" dt="2023-09-09T19:26:15.039" v="1045" actId="1076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add mod ord">
        <pc:chgData name="Arne Stockman" userId="1be3aaf4-e384-4a2e-9e35-3b5779941be6" providerId="ADAL" clId="{95B57842-0CB5-474F-9358-913ADE81F80A}" dt="2023-09-11T11:53:18.091" v="2763"/>
        <pc:sldMkLst>
          <pc:docMk/>
          <pc:sldMk cId="3042958523" sldId="339"/>
        </pc:sldMkLst>
        <pc:spChg chg="mod">
          <ac:chgData name="Arne Stockman" userId="1be3aaf4-e384-4a2e-9e35-3b5779941be6" providerId="ADAL" clId="{95B57842-0CB5-474F-9358-913ADE81F80A}" dt="2023-09-09T21:32:37.981" v="1743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1T11:36:54.164" v="2756" actId="20577"/>
          <ac:spMkLst>
            <pc:docMk/>
            <pc:sldMk cId="3042958523" sldId="339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09T21:17:51.449" v="1493" actId="478"/>
          <ac:picMkLst>
            <pc:docMk/>
            <pc:sldMk cId="3042958523" sldId="339"/>
            <ac:picMk id="5" creationId="{64EDF900-1492-EB98-CA45-F250A24BAE6A}"/>
          </ac:picMkLst>
        </pc:picChg>
        <pc:picChg chg="add del mod">
          <ac:chgData name="Arne Stockman" userId="1be3aaf4-e384-4a2e-9e35-3b5779941be6" providerId="ADAL" clId="{95B57842-0CB5-474F-9358-913ADE81F80A}" dt="2023-09-09T21:38:13.313" v="1746" actId="478"/>
          <ac:picMkLst>
            <pc:docMk/>
            <pc:sldMk cId="3042958523" sldId="339"/>
            <ac:picMk id="6" creationId="{3F5B1AAA-9235-5814-19F4-CA7009B7B256}"/>
          </ac:picMkLst>
        </pc:picChg>
        <pc:picChg chg="add mod">
          <ac:chgData name="Arne Stockman" userId="1be3aaf4-e384-4a2e-9e35-3b5779941be6" providerId="ADAL" clId="{95B57842-0CB5-474F-9358-913ADE81F80A}" dt="2023-09-09T21:38:41.162" v="1750" actId="1076"/>
          <ac:picMkLst>
            <pc:docMk/>
            <pc:sldMk cId="3042958523" sldId="339"/>
            <ac:picMk id="8" creationId="{060F862C-C511-C754-3990-3E5ED111956C}"/>
          </ac:picMkLst>
        </pc:picChg>
      </pc:sldChg>
      <pc:sldChg chg="addSp modSp new mod">
        <pc:chgData name="Arne Stockman" userId="1be3aaf4-e384-4a2e-9e35-3b5779941be6" providerId="ADAL" clId="{95B57842-0CB5-474F-9358-913ADE81F80A}" dt="2023-09-11T13:22:54.740" v="2997" actId="14100"/>
        <pc:sldMkLst>
          <pc:docMk/>
          <pc:sldMk cId="4289913048" sldId="340"/>
        </pc:sldMkLst>
        <pc:spChg chg="mod">
          <ac:chgData name="Arne Stockman" userId="1be3aaf4-e384-4a2e-9e35-3b5779941be6" providerId="ADAL" clId="{95B57842-0CB5-474F-9358-913ADE81F80A}" dt="2023-09-11T10:54:10.934" v="1984" actId="20577"/>
          <ac:spMkLst>
            <pc:docMk/>
            <pc:sldMk cId="4289913048" sldId="340"/>
            <ac:spMk id="2" creationId="{77AEC940-E24C-ED28-62EC-7978BA47994B}"/>
          </ac:spMkLst>
        </pc:spChg>
        <pc:spChg chg="mod">
          <ac:chgData name="Arne Stockman" userId="1be3aaf4-e384-4a2e-9e35-3b5779941be6" providerId="ADAL" clId="{95B57842-0CB5-474F-9358-913ADE81F80A}" dt="2023-09-11T13:22:54.740" v="2997" actId="14100"/>
          <ac:spMkLst>
            <pc:docMk/>
            <pc:sldMk cId="4289913048" sldId="340"/>
            <ac:spMk id="3" creationId="{A595DFDE-C291-1CA5-E5D5-CD981AF4E5DF}"/>
          </ac:spMkLst>
        </pc:spChg>
        <pc:picChg chg="add mod">
          <ac:chgData name="Arne Stockman" userId="1be3aaf4-e384-4a2e-9e35-3b5779941be6" providerId="ADAL" clId="{95B57842-0CB5-474F-9358-913ADE81F80A}" dt="2023-09-11T13:22:20.942" v="2990" actId="1076"/>
          <ac:picMkLst>
            <pc:docMk/>
            <pc:sldMk cId="4289913048" sldId="340"/>
            <ac:picMk id="5" creationId="{E72BF024-26D8-B538-4BA9-3512224CAEA1}"/>
          </ac:picMkLst>
        </pc:picChg>
      </pc:sldChg>
      <pc:sldChg chg="add del">
        <pc:chgData name="Arne Stockman" userId="1be3aaf4-e384-4a2e-9e35-3b5779941be6" providerId="ADAL" clId="{95B57842-0CB5-474F-9358-913ADE81F80A}" dt="2023-09-14T09:05:24.780" v="3199" actId="47"/>
        <pc:sldMkLst>
          <pc:docMk/>
          <pc:sldMk cId="1850134525" sldId="341"/>
        </pc:sldMkLst>
      </pc:sldChg>
      <pc:sldChg chg="addSp modSp new mod">
        <pc:chgData name="Arne Stockman" userId="1be3aaf4-e384-4a2e-9e35-3b5779941be6" providerId="ADAL" clId="{95B57842-0CB5-474F-9358-913ADE81F80A}" dt="2023-09-11T13:28:56.536" v="3157" actId="20577"/>
        <pc:sldMkLst>
          <pc:docMk/>
          <pc:sldMk cId="4195449562" sldId="342"/>
        </pc:sldMkLst>
        <pc:spChg chg="mod">
          <ac:chgData name="Arne Stockman" userId="1be3aaf4-e384-4a2e-9e35-3b5779941be6" providerId="ADAL" clId="{95B57842-0CB5-474F-9358-913ADE81F80A}" dt="2023-09-11T11:52:53.820" v="2761"/>
          <ac:spMkLst>
            <pc:docMk/>
            <pc:sldMk cId="4195449562" sldId="342"/>
            <ac:spMk id="2" creationId="{18756D0A-6735-799B-0642-5DBC5E15E3C8}"/>
          </ac:spMkLst>
        </pc:spChg>
        <pc:spChg chg="mod">
          <ac:chgData name="Arne Stockman" userId="1be3aaf4-e384-4a2e-9e35-3b5779941be6" providerId="ADAL" clId="{95B57842-0CB5-474F-9358-913ADE81F80A}" dt="2023-09-11T13:28:56.536" v="3157" actId="20577"/>
          <ac:spMkLst>
            <pc:docMk/>
            <pc:sldMk cId="4195449562" sldId="342"/>
            <ac:spMk id="3" creationId="{A8F48AE9-46CC-D16F-5C46-8E80343C99BA}"/>
          </ac:spMkLst>
        </pc:spChg>
        <pc:picChg chg="add mod">
          <ac:chgData name="Arne Stockman" userId="1be3aaf4-e384-4a2e-9e35-3b5779941be6" providerId="ADAL" clId="{95B57842-0CB5-474F-9358-913ADE81F80A}" dt="2023-09-11T11:52:21.299" v="2760" actId="1076"/>
          <ac:picMkLst>
            <pc:docMk/>
            <pc:sldMk cId="4195449562" sldId="342"/>
            <ac:picMk id="5" creationId="{35C13AE4-74C0-801E-9D11-5514F42C8E7C}"/>
          </ac:picMkLst>
        </pc:picChg>
      </pc:sldChg>
      <pc:sldChg chg="modSp new mod">
        <pc:chgData name="Arne Stockman" userId="1be3aaf4-e384-4a2e-9e35-3b5779941be6" providerId="ADAL" clId="{95B57842-0CB5-474F-9358-913ADE81F80A}" dt="2023-09-11T13:59:17.966" v="3172" actId="27636"/>
        <pc:sldMkLst>
          <pc:docMk/>
          <pc:sldMk cId="1391551764" sldId="343"/>
        </pc:sldMkLst>
        <pc:spChg chg="mod">
          <ac:chgData name="Arne Stockman" userId="1be3aaf4-e384-4a2e-9e35-3b5779941be6" providerId="ADAL" clId="{95B57842-0CB5-474F-9358-913ADE81F80A}" dt="2023-09-11T13:59:09.452" v="3167"/>
          <ac:spMkLst>
            <pc:docMk/>
            <pc:sldMk cId="1391551764" sldId="343"/>
            <ac:spMk id="2" creationId="{1D712D07-5391-8603-E9D9-B97BF91CC6A7}"/>
          </ac:spMkLst>
        </pc:spChg>
        <pc:spChg chg="mod">
          <ac:chgData name="Arne Stockman" userId="1be3aaf4-e384-4a2e-9e35-3b5779941be6" providerId="ADAL" clId="{95B57842-0CB5-474F-9358-913ADE81F80A}" dt="2023-09-11T13:59:17.966" v="3172" actId="27636"/>
          <ac:spMkLst>
            <pc:docMk/>
            <pc:sldMk cId="1391551764" sldId="343"/>
            <ac:spMk id="3" creationId="{5696363B-F083-E5B5-CBAC-2490DDC882AE}"/>
          </ac:spMkLst>
        </pc:spChg>
      </pc:sldChg>
      <pc:sldChg chg="delSp add mod ord">
        <pc:chgData name="Arne Stockman" userId="1be3aaf4-e384-4a2e-9e35-3b5779941be6" providerId="ADAL" clId="{95B57842-0CB5-474F-9358-913ADE81F80A}" dt="2023-09-14T09:04:12.703" v="3176" actId="478"/>
        <pc:sldMkLst>
          <pc:docMk/>
          <pc:sldMk cId="890722087" sldId="344"/>
        </pc:sldMkLst>
        <pc:picChg chg="del">
          <ac:chgData name="Arne Stockman" userId="1be3aaf4-e384-4a2e-9e35-3b5779941be6" providerId="ADAL" clId="{95B57842-0CB5-474F-9358-913ADE81F80A}" dt="2023-09-14T09:04:12.703" v="3176" actId="478"/>
          <ac:picMkLst>
            <pc:docMk/>
            <pc:sldMk cId="890722087" sldId="344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08:20.463" v="3382" actId="20577"/>
        <pc:sldMkLst>
          <pc:docMk/>
          <pc:sldMk cId="3801778527" sldId="345"/>
        </pc:sldMkLst>
        <pc:spChg chg="mod">
          <ac:chgData name="Arne Stockman" userId="1be3aaf4-e384-4a2e-9e35-3b5779941be6" providerId="ADAL" clId="{95B57842-0CB5-474F-9358-913ADE81F80A}" dt="2023-09-14T09:04:55.893" v="3196" actId="20577"/>
          <ac:spMkLst>
            <pc:docMk/>
            <pc:sldMk cId="3801778527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95B57842-0CB5-474F-9358-913ADE81F80A}" dt="2023-09-14T09:08:20.463" v="3382" actId="20577"/>
          <ac:spMkLst>
            <pc:docMk/>
            <pc:sldMk cId="3801778527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95B57842-0CB5-474F-9358-913ADE81F80A}" dt="2023-09-14T09:04:45.635" v="3181" actId="14100"/>
          <ac:picMkLst>
            <pc:docMk/>
            <pc:sldMk cId="3801778527" sldId="345"/>
            <ac:picMk id="5" creationId="{8A72FF5E-63D9-AD46-2B1C-A2F597EA0213}"/>
          </ac:picMkLst>
        </pc:picChg>
        <pc:picChg chg="del">
          <ac:chgData name="Arne Stockman" userId="1be3aaf4-e384-4a2e-9e35-3b5779941be6" providerId="ADAL" clId="{95B57842-0CB5-474F-9358-913ADE81F80A}" dt="2023-09-14T09:04:20.403" v="3178" actId="478"/>
          <ac:picMkLst>
            <pc:docMk/>
            <pc:sldMk cId="3801778527" sldId="345"/>
            <ac:picMk id="8" creationId="{060F862C-C511-C754-3990-3E5ED111956C}"/>
          </ac:picMkLst>
        </pc:picChg>
      </pc:sldChg>
      <pc:sldChg chg="addSp delSp modSp add mod">
        <pc:chgData name="Arne Stockman" userId="1be3aaf4-e384-4a2e-9e35-3b5779941be6" providerId="ADAL" clId="{95B57842-0CB5-474F-9358-913ADE81F80A}" dt="2023-09-14T09:14:48.834" v="3769" actId="20577"/>
        <pc:sldMkLst>
          <pc:docMk/>
          <pc:sldMk cId="697310431" sldId="346"/>
        </pc:sldMkLst>
        <pc:spChg chg="mod">
          <ac:chgData name="Arne Stockman" userId="1be3aaf4-e384-4a2e-9e35-3b5779941be6" providerId="ADAL" clId="{95B57842-0CB5-474F-9358-913ADE81F80A}" dt="2023-09-14T09:14:48.834" v="3769" actId="20577"/>
          <ac:spMkLst>
            <pc:docMk/>
            <pc:sldMk cId="697310431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95B57842-0CB5-474F-9358-913ADE81F80A}" dt="2023-09-14T09:10:25.040" v="3384" actId="478"/>
          <ac:picMkLst>
            <pc:docMk/>
            <pc:sldMk cId="697310431" sldId="346"/>
            <ac:picMk id="5" creationId="{8A72FF5E-63D9-AD46-2B1C-A2F597EA0213}"/>
          </ac:picMkLst>
        </pc:picChg>
        <pc:picChg chg="add mod">
          <ac:chgData name="Arne Stockman" userId="1be3aaf4-e384-4a2e-9e35-3b5779941be6" providerId="ADAL" clId="{95B57842-0CB5-474F-9358-913ADE81F80A}" dt="2023-09-14T09:10:38.181" v="3388" actId="14100"/>
          <ac:picMkLst>
            <pc:docMk/>
            <pc:sldMk cId="697310431" sldId="346"/>
            <ac:picMk id="6" creationId="{7920D4D2-FE0A-ACE0-3049-EC120DBC18C5}"/>
          </ac:picMkLst>
        </pc:picChg>
      </pc:sldChg>
    </pc:docChg>
  </pc:docChgLst>
  <pc:docChgLst>
    <pc:chgData name="Arne Stockman" userId="1be3aaf4-e384-4a2e-9e35-3b5779941be6" providerId="ADAL" clId="{8B82BA15-D902-49A7-850A-BBA7E69BF442}"/>
    <pc:docChg chg="undo custSel addSld delSld modSld sldOrd modSection">
      <pc:chgData name="Arne Stockman" userId="1be3aaf4-e384-4a2e-9e35-3b5779941be6" providerId="ADAL" clId="{8B82BA15-D902-49A7-850A-BBA7E69BF442}" dt="2023-10-13T12:33:46.767" v="3088" actId="20577"/>
      <pc:docMkLst>
        <pc:docMk/>
      </pc:docMkLst>
      <pc:sldChg chg="modSp mod">
        <pc:chgData name="Arne Stockman" userId="1be3aaf4-e384-4a2e-9e35-3b5779941be6" providerId="ADAL" clId="{8B82BA15-D902-49A7-850A-BBA7E69BF442}" dt="2023-10-13T12:33:39.762" v="3085" actId="27636"/>
        <pc:sldMkLst>
          <pc:docMk/>
          <pc:sldMk cId="3356081429" sldId="256"/>
        </pc:sldMkLst>
        <pc:spChg chg="mod">
          <ac:chgData name="Arne Stockman" userId="1be3aaf4-e384-4a2e-9e35-3b5779941be6" providerId="ADAL" clId="{8B82BA15-D902-49A7-850A-BBA7E69BF442}" dt="2023-10-07T14:10:07.269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8B82BA15-D902-49A7-850A-BBA7E69BF442}" dt="2023-10-13T12:33:39.762" v="3085" actId="27636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 ord">
        <pc:chgData name="Arne Stockman" userId="1be3aaf4-e384-4a2e-9e35-3b5779941be6" providerId="ADAL" clId="{8B82BA15-D902-49A7-850A-BBA7E69BF442}" dt="2023-10-07T14:15:02.168" v="313" actId="20577"/>
        <pc:sldMkLst>
          <pc:docMk/>
          <pc:sldMk cId="2646835127" sldId="306"/>
        </pc:sldMkLst>
        <pc:spChg chg="mod">
          <ac:chgData name="Arne Stockman" userId="1be3aaf4-e384-4a2e-9e35-3b5779941be6" providerId="ADAL" clId="{8B82BA15-D902-49A7-850A-BBA7E69BF442}" dt="2023-10-07T14:15:02.168" v="313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8B82BA15-D902-49A7-850A-BBA7E69BF442}" dt="2023-10-07T14:27:24.979" v="863" actId="20577"/>
        <pc:sldMkLst>
          <pc:docMk/>
          <pc:sldMk cId="383028095" sldId="317"/>
        </pc:sldMkLst>
        <pc:spChg chg="mod">
          <ac:chgData name="Arne Stockman" userId="1be3aaf4-e384-4a2e-9e35-3b5779941be6" providerId="ADAL" clId="{8B82BA15-D902-49A7-850A-BBA7E69BF442}" dt="2023-10-07T14:17:09.106" v="353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4:27:24.979" v="863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del">
        <pc:chgData name="Arne Stockman" userId="1be3aaf4-e384-4a2e-9e35-3b5779941be6" providerId="ADAL" clId="{8B82BA15-D902-49A7-850A-BBA7E69BF442}" dt="2023-10-08T15:05:58.126" v="2856" actId="2696"/>
        <pc:sldMkLst>
          <pc:docMk/>
          <pc:sldMk cId="1391551764" sldId="343"/>
        </pc:sldMkLst>
      </pc:sldChg>
      <pc:sldChg chg="modSp mod ord">
        <pc:chgData name="Arne Stockman" userId="1be3aaf4-e384-4a2e-9e35-3b5779941be6" providerId="ADAL" clId="{8B82BA15-D902-49A7-850A-BBA7E69BF442}" dt="2023-10-07T15:11:08.019" v="2245" actId="20577"/>
        <pc:sldMkLst>
          <pc:docMk/>
          <pc:sldMk cId="2509623431" sldId="344"/>
        </pc:sldMkLst>
        <pc:spChg chg="mod">
          <ac:chgData name="Arne Stockman" userId="1be3aaf4-e384-4a2e-9e35-3b5779941be6" providerId="ADAL" clId="{8B82BA15-D902-49A7-850A-BBA7E69BF442}" dt="2023-10-07T14:28:54.203" v="909" actId="1076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11:08.019" v="2245" actId="20577"/>
          <ac:spMkLst>
            <pc:docMk/>
            <pc:sldMk cId="2509623431" sldId="344"/>
            <ac:spMk id="3" creationId="{8D6993DB-58B1-D158-9C90-B988B5CCE921}"/>
          </ac:spMkLst>
        </pc:spChg>
      </pc:sldChg>
      <pc:sldChg chg="addSp delSp modSp mod delAnim">
        <pc:chgData name="Arne Stockman" userId="1be3aaf4-e384-4a2e-9e35-3b5779941be6" providerId="ADAL" clId="{8B82BA15-D902-49A7-850A-BBA7E69BF442}" dt="2023-10-08T15:00:53.427" v="2827" actId="20577"/>
        <pc:sldMkLst>
          <pc:docMk/>
          <pc:sldMk cId="1803112665" sldId="345"/>
        </pc:sldMkLst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4" creationId="{4902DF3E-A63C-3FFC-0FCB-7A966A6C981B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5" creationId="{1D0D221B-454D-0433-FBD1-820FA6F601DF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6" creationId="{2FD0535C-BA26-123D-89CB-C30CD0AB2F55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7" creationId="{5D600ADC-E915-F7F1-2842-52D39F198321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8" creationId="{40CA6DD1-24ED-CCB1-25B6-A4D844F084DC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8T15:00:53.427" v="2827" actId="20577"/>
          <ac:spMkLst>
            <pc:docMk/>
            <pc:sldMk cId="1803112665" sldId="345"/>
            <ac:spMk id="14" creationId="{F6B24E99-0AFC-E3CA-C0F2-F380B3028AA0}"/>
          </ac:spMkLst>
        </pc:spChg>
        <pc:spChg chg="del">
          <ac:chgData name="Arne Stockman" userId="1be3aaf4-e384-4a2e-9e35-3b5779941be6" providerId="ADAL" clId="{8B82BA15-D902-49A7-850A-BBA7E69BF442}" dt="2023-10-08T14:49:43.838" v="2474" actId="478"/>
          <ac:spMkLst>
            <pc:docMk/>
            <pc:sldMk cId="1803112665" sldId="345"/>
            <ac:spMk id="15" creationId="{74ADE530-731E-0E03-E0B6-591C224ED93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6" creationId="{3F29D9BF-7C44-6C3C-6591-24FC1940A106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7" creationId="{5BEFAC96-9A99-AB57-1CF0-BC8852541F29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8" creationId="{70F8F343-3077-DEFB-1A9F-23B7407265F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19" creationId="{237F35B5-8420-E5C8-1197-615DBB7084D2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2" creationId="{C3A8F7FF-3898-FA8F-F065-C83C46552C75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3" creationId="{A0A32FBE-9CD8-E6BA-703C-3071B0C0EECF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4" creationId="{F115DB98-4109-228A-D788-41A1E4764940}"/>
          </ac:spMkLst>
        </pc:spChg>
        <pc:spChg chg="del mod">
          <ac:chgData name="Arne Stockman" userId="1be3aaf4-e384-4a2e-9e35-3b5779941be6" providerId="ADAL" clId="{8B82BA15-D902-49A7-850A-BBA7E69BF442}" dt="2023-10-08T14:52:13.897" v="2641" actId="478"/>
          <ac:spMkLst>
            <pc:docMk/>
            <pc:sldMk cId="1803112665" sldId="345"/>
            <ac:spMk id="25" creationId="{58E4D441-83E9-3D5B-66B5-936DABEFA047}"/>
          </ac:spMkLst>
        </pc:spChg>
        <pc:spChg chg="del">
          <ac:chgData name="Arne Stockman" userId="1be3aaf4-e384-4a2e-9e35-3b5779941be6" providerId="ADAL" clId="{8B82BA15-D902-49A7-850A-BBA7E69BF442}" dt="2023-10-08T14:52:09.530" v="2639" actId="478"/>
          <ac:spMkLst>
            <pc:docMk/>
            <pc:sldMk cId="1803112665" sldId="345"/>
            <ac:spMk id="26" creationId="{95023BF6-9BE2-AF62-8E5C-A702819B5C5D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7" creationId="{1A4F1DF3-DD6D-8AAE-22A8-D8EF3EB2792E}"/>
          </ac:spMkLst>
        </pc:spChg>
        <pc:spChg chg="del">
          <ac:chgData name="Arne Stockman" userId="1be3aaf4-e384-4a2e-9e35-3b5779941be6" providerId="ADAL" clId="{8B82BA15-D902-49A7-850A-BBA7E69BF442}" dt="2023-10-08T14:49:41.647" v="2473" actId="478"/>
          <ac:spMkLst>
            <pc:docMk/>
            <pc:sldMk cId="1803112665" sldId="345"/>
            <ac:spMk id="28" creationId="{F09DE603-DE74-B547-6442-090BE975AFE1}"/>
          </ac:spMkLst>
        </pc:spChg>
        <pc:spChg chg="del">
          <ac:chgData name="Arne Stockman" userId="1be3aaf4-e384-4a2e-9e35-3b5779941be6" providerId="ADAL" clId="{8B82BA15-D902-49A7-850A-BBA7E69BF442}" dt="2023-10-08T14:52:07.506" v="2638" actId="478"/>
          <ac:spMkLst>
            <pc:docMk/>
            <pc:sldMk cId="1803112665" sldId="345"/>
            <ac:spMk id="29" creationId="{7226D3EB-8B85-E4DB-5BE8-1EAAEA9BB1C0}"/>
          </ac:spMkLst>
        </pc:spChg>
        <pc:picChg chg="add mod">
          <ac:chgData name="Arne Stockman" userId="1be3aaf4-e384-4a2e-9e35-3b5779941be6" providerId="ADAL" clId="{8B82BA15-D902-49A7-850A-BBA7E69BF442}" dt="2023-10-08T14:50:01.088" v="2478" actId="1076"/>
          <ac:picMkLst>
            <pc:docMk/>
            <pc:sldMk cId="1803112665" sldId="345"/>
            <ac:picMk id="10" creationId="{EAEF648F-E9EF-0F1E-8205-8468A0436E07}"/>
          </ac:picMkLst>
        </pc:picChg>
        <pc:picChg chg="del">
          <ac:chgData name="Arne Stockman" userId="1be3aaf4-e384-4a2e-9e35-3b5779941be6" providerId="ADAL" clId="{8B82BA15-D902-49A7-850A-BBA7E69BF442}" dt="2023-10-08T14:49:35.218" v="2472" actId="478"/>
          <ac:picMkLst>
            <pc:docMk/>
            <pc:sldMk cId="1803112665" sldId="345"/>
            <ac:picMk id="13" creationId="{05DB043D-7CD5-4B6C-E252-EF2200BB9349}"/>
          </ac:picMkLst>
        </pc:picChg>
      </pc:sldChg>
      <pc:sldChg chg="addSp modSp mod ord setBg">
        <pc:chgData name="Arne Stockman" userId="1be3aaf4-e384-4a2e-9e35-3b5779941be6" providerId="ADAL" clId="{8B82BA15-D902-49A7-850A-BBA7E69BF442}" dt="2023-10-13T12:33:46.767" v="3088" actId="20577"/>
        <pc:sldMkLst>
          <pc:docMk/>
          <pc:sldMk cId="2690302150" sldId="346"/>
        </pc:sldMkLst>
        <pc:spChg chg="mod">
          <ac:chgData name="Arne Stockman" userId="1be3aaf4-e384-4a2e-9e35-3b5779941be6" providerId="ADAL" clId="{8B82BA15-D902-49A7-850A-BBA7E69BF442}" dt="2023-10-07T15:01:25.194" v="1942" actId="14100"/>
          <ac:spMkLst>
            <pc:docMk/>
            <pc:sldMk cId="2690302150" sldId="346"/>
            <ac:spMk id="2" creationId="{F8611C18-BCFF-E758-43D1-2F8309A12765}"/>
          </ac:spMkLst>
        </pc:spChg>
        <pc:spChg chg="mod ord">
          <ac:chgData name="Arne Stockman" userId="1be3aaf4-e384-4a2e-9e35-3b5779941be6" providerId="ADAL" clId="{8B82BA15-D902-49A7-850A-BBA7E69BF442}" dt="2023-10-07T15:06:48.497" v="2027" actId="20577"/>
          <ac:spMkLst>
            <pc:docMk/>
            <pc:sldMk cId="2690302150" sldId="346"/>
            <ac:spMk id="3" creationId="{A072801B-4577-D9E3-46DB-A8A931B53A2D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8" creationId="{40CA6DD1-24ED-CCB1-25B6-A4D844F084DC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9" creationId="{1EAE6815-B639-4055-B96F-09D1973B2F91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0" creationId="{963080D4-3197-1056-6ABA-22A528A6DC76}"/>
          </ac:spMkLst>
        </pc:spChg>
        <pc:spChg chg="mo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21" creationId="{2FA2BE8F-C6E0-B6B8-11DA-EE4933F5FBFC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0" creationId="{C0BDBCD2-E081-43AB-9119-C55465E59757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1" creationId="{0288C6B4-AFC3-407F-A595-EFFD38D4CCAF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2" creationId="{98E79BE4-34FE-485A-98A5-92CE8F7C4743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3" creationId="{CF236821-17FE-429B-8D2C-08E13A64EA40}"/>
          </ac:spMkLst>
        </pc:spChg>
        <pc:spChg chg="add">
          <ac:chgData name="Arne Stockman" userId="1be3aaf4-e384-4a2e-9e35-3b5779941be6" providerId="ADAL" clId="{8B82BA15-D902-49A7-850A-BBA7E69BF442}" dt="2023-10-07T14:59:58.840" v="1876" actId="26606"/>
          <ac:spMkLst>
            <pc:docMk/>
            <pc:sldMk cId="2690302150" sldId="346"/>
            <ac:spMk id="34" creationId="{7A5F0580-5EE9-419F-96EE-B6529EF6E7D0}"/>
          </ac:spMkLst>
        </pc:spChg>
        <pc:graphicFrameChg chg="add mod modGraphic">
          <ac:chgData name="Arne Stockman" userId="1be3aaf4-e384-4a2e-9e35-3b5779941be6" providerId="ADAL" clId="{8B82BA15-D902-49A7-850A-BBA7E69BF442}" dt="2023-10-13T12:33:46.767" v="3088" actId="20577"/>
          <ac:graphicFrameMkLst>
            <pc:docMk/>
            <pc:sldMk cId="2690302150" sldId="346"/>
            <ac:graphicFrameMk id="4" creationId="{CAAE1D34-FC38-B606-4377-62CF93F9FE34}"/>
          </ac:graphicFrameMkLst>
        </pc:graphicFrameChg>
      </pc:sldChg>
      <pc:sldChg chg="del">
        <pc:chgData name="Arne Stockman" userId="1be3aaf4-e384-4a2e-9e35-3b5779941be6" providerId="ADAL" clId="{8B82BA15-D902-49A7-850A-BBA7E69BF442}" dt="2023-10-08T14:52:53.692" v="2653" actId="47"/>
        <pc:sldMkLst>
          <pc:docMk/>
          <pc:sldMk cId="442058541" sldId="347"/>
        </pc:sldMkLst>
      </pc:sldChg>
      <pc:sldChg chg="del">
        <pc:chgData name="Arne Stockman" userId="1be3aaf4-e384-4a2e-9e35-3b5779941be6" providerId="ADAL" clId="{8B82BA15-D902-49A7-850A-BBA7E69BF442}" dt="2023-10-08T14:52:56.059" v="2654" actId="47"/>
        <pc:sldMkLst>
          <pc:docMk/>
          <pc:sldMk cId="1977889305" sldId="348"/>
        </pc:sldMkLst>
      </pc:sldChg>
      <pc:sldChg chg="del">
        <pc:chgData name="Arne Stockman" userId="1be3aaf4-e384-4a2e-9e35-3b5779941be6" providerId="ADAL" clId="{8B82BA15-D902-49A7-850A-BBA7E69BF442}" dt="2023-10-08T15:05:53.628" v="2855" actId="2696"/>
        <pc:sldMkLst>
          <pc:docMk/>
          <pc:sldMk cId="1328431893" sldId="349"/>
        </pc:sldMkLst>
      </pc:sldChg>
      <pc:sldChg chg="new del">
        <pc:chgData name="Arne Stockman" userId="1be3aaf4-e384-4a2e-9e35-3b5779941be6" providerId="ADAL" clId="{8B82BA15-D902-49A7-850A-BBA7E69BF442}" dt="2023-10-07T14:24:31.603" v="789" actId="680"/>
        <pc:sldMkLst>
          <pc:docMk/>
          <pc:sldMk cId="629675839" sldId="350"/>
        </pc:sldMkLst>
      </pc:sldChg>
      <pc:sldChg chg="modSp add mod ord">
        <pc:chgData name="Arne Stockman" userId="1be3aaf4-e384-4a2e-9e35-3b5779941be6" providerId="ADAL" clId="{8B82BA15-D902-49A7-850A-BBA7E69BF442}" dt="2023-10-07T15:07:58.319" v="2029"/>
        <pc:sldMkLst>
          <pc:docMk/>
          <pc:sldMk cId="890811313" sldId="350"/>
        </pc:sldMkLst>
        <pc:spChg chg="mod">
          <ac:chgData name="Arne Stockman" userId="1be3aaf4-e384-4a2e-9e35-3b5779941be6" providerId="ADAL" clId="{8B82BA15-D902-49A7-850A-BBA7E69BF442}" dt="2023-10-07T15:05:04.502" v="1980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8B82BA15-D902-49A7-850A-BBA7E69BF442}" dt="2023-10-07T15:05:10.036" v="1982" actId="27636"/>
          <ac:spMkLst>
            <pc:docMk/>
            <pc:sldMk cId="890811313" sldId="350"/>
            <ac:spMk id="3" creationId="{8D6993DB-58B1-D158-9C90-B988B5CCE921}"/>
          </ac:spMkLst>
        </pc:spChg>
      </pc:sldChg>
      <pc:sldChg chg="modSp add mod">
        <pc:chgData name="Arne Stockman" userId="1be3aaf4-e384-4a2e-9e35-3b5779941be6" providerId="ADAL" clId="{8B82BA15-D902-49A7-850A-BBA7E69BF442}" dt="2023-10-07T15:24:34.962" v="2471"/>
        <pc:sldMkLst>
          <pc:docMk/>
          <pc:sldMk cId="3328485450" sldId="351"/>
        </pc:sldMkLst>
        <pc:spChg chg="mod">
          <ac:chgData name="Arne Stockman" userId="1be3aaf4-e384-4a2e-9e35-3b5779941be6" providerId="ADAL" clId="{8B82BA15-D902-49A7-850A-BBA7E69BF442}" dt="2023-10-07T15:24:34.962" v="2471"/>
          <ac:spMkLst>
            <pc:docMk/>
            <pc:sldMk cId="3328485450" sldId="351"/>
            <ac:spMk id="3" creationId="{8D6993DB-58B1-D158-9C90-B988B5CCE921}"/>
          </ac:spMkLst>
        </pc:spChg>
      </pc:sldChg>
      <pc:sldChg chg="addSp delSp modSp add mod">
        <pc:chgData name="Arne Stockman" userId="1be3aaf4-e384-4a2e-9e35-3b5779941be6" providerId="ADAL" clId="{8B82BA15-D902-49A7-850A-BBA7E69BF442}" dt="2023-10-08T14:56:02.021" v="2730" actId="20577"/>
        <pc:sldMkLst>
          <pc:docMk/>
          <pc:sldMk cId="2073094872" sldId="352"/>
        </pc:sldMkLst>
        <pc:spChg chg="mod">
          <ac:chgData name="Arne Stockman" userId="1be3aaf4-e384-4a2e-9e35-3b5779941be6" providerId="ADAL" clId="{8B82BA15-D902-49A7-850A-BBA7E69BF442}" dt="2023-10-08T14:56:02.021" v="2730" actId="20577"/>
          <ac:spMkLst>
            <pc:docMk/>
            <pc:sldMk cId="2073094872" sldId="352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4:54:09.373" v="2659" actId="14100"/>
          <ac:picMkLst>
            <pc:docMk/>
            <pc:sldMk cId="2073094872" sldId="352"/>
            <ac:picMk id="4" creationId="{3B64B095-478F-AA58-F5CD-C1D71FDFC718}"/>
          </ac:picMkLst>
        </pc:picChg>
        <pc:picChg chg="del">
          <ac:chgData name="Arne Stockman" userId="1be3aaf4-e384-4a2e-9e35-3b5779941be6" providerId="ADAL" clId="{8B82BA15-D902-49A7-850A-BBA7E69BF442}" dt="2023-10-08T14:53:57.229" v="2656" actId="478"/>
          <ac:picMkLst>
            <pc:docMk/>
            <pc:sldMk cId="2073094872" sldId="352"/>
            <ac:picMk id="10" creationId="{EAEF648F-E9EF-0F1E-8205-8468A0436E07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4:59:58.797" v="2782" actId="20577"/>
        <pc:sldMkLst>
          <pc:docMk/>
          <pc:sldMk cId="1140337676" sldId="353"/>
        </pc:sldMkLst>
        <pc:spChg chg="mod">
          <ac:chgData name="Arne Stockman" userId="1be3aaf4-e384-4a2e-9e35-3b5779941be6" providerId="ADAL" clId="{8B82BA15-D902-49A7-850A-BBA7E69BF442}" dt="2023-10-08T14:59:58.797" v="2782" actId="20577"/>
          <ac:spMkLst>
            <pc:docMk/>
            <pc:sldMk cId="1140337676" sldId="353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4:58:26.845" v="2732" actId="478"/>
          <ac:picMkLst>
            <pc:docMk/>
            <pc:sldMk cId="1140337676" sldId="353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8B82BA15-D902-49A7-850A-BBA7E69BF442}" dt="2023-10-08T14:58:43.047" v="2736" actId="1076"/>
          <ac:picMkLst>
            <pc:docMk/>
            <pc:sldMk cId="1140337676" sldId="353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03:46.937" v="2854" actId="6549"/>
        <pc:sldMkLst>
          <pc:docMk/>
          <pc:sldMk cId="301724077" sldId="354"/>
        </pc:sldMkLst>
        <pc:spChg chg="mod">
          <ac:chgData name="Arne Stockman" userId="1be3aaf4-e384-4a2e-9e35-3b5779941be6" providerId="ADAL" clId="{8B82BA15-D902-49A7-850A-BBA7E69BF442}" dt="2023-10-08T15:03:46.937" v="2854" actId="6549"/>
          <ac:spMkLst>
            <pc:docMk/>
            <pc:sldMk cId="301724077" sldId="354"/>
            <ac:spMk id="14" creationId="{F6B24E99-0AFC-E3CA-C0F2-F380B3028AA0}"/>
          </ac:spMkLst>
        </pc:spChg>
        <pc:picChg chg="add mod">
          <ac:chgData name="Arne Stockman" userId="1be3aaf4-e384-4a2e-9e35-3b5779941be6" providerId="ADAL" clId="{8B82BA15-D902-49A7-850A-BBA7E69BF442}" dt="2023-10-08T15:02:53.192" v="2832" actId="14100"/>
          <ac:picMkLst>
            <pc:docMk/>
            <pc:sldMk cId="301724077" sldId="354"/>
            <ac:picMk id="4" creationId="{88AD422E-5AA1-1E25-CED4-66818281B090}"/>
          </ac:picMkLst>
        </pc:picChg>
        <pc:picChg chg="del">
          <ac:chgData name="Arne Stockman" userId="1be3aaf4-e384-4a2e-9e35-3b5779941be6" providerId="ADAL" clId="{8B82BA15-D902-49A7-850A-BBA7E69BF442}" dt="2023-10-08T15:02:44.456" v="2829" actId="478"/>
          <ac:picMkLst>
            <pc:docMk/>
            <pc:sldMk cId="301724077" sldId="354"/>
            <ac:picMk id="5" creationId="{E8222778-1954-17A7-44C5-FD758BE88899}"/>
          </ac:picMkLst>
        </pc:picChg>
      </pc:sldChg>
      <pc:sldChg chg="addSp delSp modSp add mod">
        <pc:chgData name="Arne Stockman" userId="1be3aaf4-e384-4a2e-9e35-3b5779941be6" providerId="ADAL" clId="{8B82BA15-D902-49A7-850A-BBA7E69BF442}" dt="2023-10-08T15:14:29.474" v="3083" actId="20577"/>
        <pc:sldMkLst>
          <pc:docMk/>
          <pc:sldMk cId="2419826502" sldId="355"/>
        </pc:sldMkLst>
        <pc:spChg chg="mod">
          <ac:chgData name="Arne Stockman" userId="1be3aaf4-e384-4a2e-9e35-3b5779941be6" providerId="ADAL" clId="{8B82BA15-D902-49A7-850A-BBA7E69BF442}" dt="2023-10-08T15:08:50.712" v="2869" actId="20577"/>
          <ac:spMkLst>
            <pc:docMk/>
            <pc:sldMk cId="2419826502" sldId="355"/>
            <ac:spMk id="2" creationId="{F8611C18-BCFF-E758-43D1-2F8309A12765}"/>
          </ac:spMkLst>
        </pc:spChg>
        <pc:spChg chg="add del mod">
          <ac:chgData name="Arne Stockman" userId="1be3aaf4-e384-4a2e-9e35-3b5779941be6" providerId="ADAL" clId="{8B82BA15-D902-49A7-850A-BBA7E69BF442}" dt="2023-10-08T15:12:36.791" v="2998"/>
          <ac:spMkLst>
            <pc:docMk/>
            <pc:sldMk cId="2419826502" sldId="355"/>
            <ac:spMk id="6" creationId="{BFE8A973-9464-DA92-F480-7BD37A453277}"/>
          </ac:spMkLst>
        </pc:spChg>
        <pc:spChg chg="add mod">
          <ac:chgData name="Arne Stockman" userId="1be3aaf4-e384-4a2e-9e35-3b5779941be6" providerId="ADAL" clId="{8B82BA15-D902-49A7-850A-BBA7E69BF442}" dt="2023-10-08T15:14:29.474" v="3083" actId="20577"/>
          <ac:spMkLst>
            <pc:docMk/>
            <pc:sldMk cId="2419826502" sldId="355"/>
            <ac:spMk id="7" creationId="{FA6F17F8-29AD-EAC2-B6B7-42E2CBA77655}"/>
          </ac:spMkLst>
        </pc:spChg>
        <pc:spChg chg="mod">
          <ac:chgData name="Arne Stockman" userId="1be3aaf4-e384-4a2e-9e35-3b5779941be6" providerId="ADAL" clId="{8B82BA15-D902-49A7-850A-BBA7E69BF442}" dt="2023-10-08T15:10:33.180" v="2995" actId="20577"/>
          <ac:spMkLst>
            <pc:docMk/>
            <pc:sldMk cId="2419826502" sldId="355"/>
            <ac:spMk id="14" creationId="{F6B24E99-0AFC-E3CA-C0F2-F380B3028AA0}"/>
          </ac:spMkLst>
        </pc:spChg>
        <pc:picChg chg="del">
          <ac:chgData name="Arne Stockman" userId="1be3aaf4-e384-4a2e-9e35-3b5779941be6" providerId="ADAL" clId="{8B82BA15-D902-49A7-850A-BBA7E69BF442}" dt="2023-10-08T15:08:26.972" v="2858" actId="478"/>
          <ac:picMkLst>
            <pc:docMk/>
            <pc:sldMk cId="2419826502" sldId="355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8B82BA15-D902-49A7-850A-BBA7E69BF442}" dt="2023-10-08T15:08:40.974" v="2861" actId="14100"/>
          <ac:picMkLst>
            <pc:docMk/>
            <pc:sldMk cId="2419826502" sldId="355"/>
            <ac:picMk id="5" creationId="{A56E115E-B4B3-7606-D316-5D1020422924}"/>
          </ac:picMkLst>
        </pc:picChg>
      </pc:sldChg>
    </pc:docChg>
  </pc:docChgLst>
  <pc:docChgLst>
    <pc:chgData name="Arne Stockman" userId="1be3aaf4-e384-4a2e-9e35-3b5779941be6" providerId="ADAL" clId="{4D767B15-C195-4A69-A176-07822F60EBD8}"/>
    <pc:docChg chg="undo custSel addSld delSld modSld sldOrd modSection">
      <pc:chgData name="Arne Stockman" userId="1be3aaf4-e384-4a2e-9e35-3b5779941be6" providerId="ADAL" clId="{4D767B15-C195-4A69-A176-07822F60EBD8}" dt="2023-09-18T14:29:13.803" v="3469" actId="20577"/>
      <pc:docMkLst>
        <pc:docMk/>
      </pc:docMkLst>
      <pc:sldChg chg="modSp mod">
        <pc:chgData name="Arne Stockman" userId="1be3aaf4-e384-4a2e-9e35-3b5779941be6" providerId="ADAL" clId="{4D767B15-C195-4A69-A176-07822F60EBD8}" dt="2023-09-18T08:12:17.428" v="14" actId="20577"/>
        <pc:sldMkLst>
          <pc:docMk/>
          <pc:sldMk cId="3356081429" sldId="256"/>
        </pc:sldMkLst>
        <pc:spChg chg="mod">
          <ac:chgData name="Arne Stockman" userId="1be3aaf4-e384-4a2e-9e35-3b5779941be6" providerId="ADAL" clId="{4D767B15-C195-4A69-A176-07822F60EBD8}" dt="2023-09-18T08:11:33.061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4D767B15-C195-4A69-A176-07822F60EBD8}" dt="2023-09-18T08:12:17.428" v="14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modSp mod">
        <pc:chgData name="Arne Stockman" userId="1be3aaf4-e384-4a2e-9e35-3b5779941be6" providerId="ADAL" clId="{4D767B15-C195-4A69-A176-07822F60EBD8}" dt="2023-09-18T08:29:25.704" v="362" actId="20577"/>
        <pc:sldMkLst>
          <pc:docMk/>
          <pc:sldMk cId="2646835127" sldId="306"/>
        </pc:sldMkLst>
        <pc:spChg chg="mod">
          <ac:chgData name="Arne Stockman" userId="1be3aaf4-e384-4a2e-9e35-3b5779941be6" providerId="ADAL" clId="{4D767B15-C195-4A69-A176-07822F60EBD8}" dt="2023-09-18T08:29:25.704" v="362" actId="20577"/>
          <ac:spMkLst>
            <pc:docMk/>
            <pc:sldMk cId="2646835127" sldId="306"/>
            <ac:spMk id="3" creationId="{285D5BAC-A79E-13BC-205F-9DA7A4919842}"/>
          </ac:spMkLst>
        </pc:spChg>
      </pc:sldChg>
      <pc:sldChg chg="modSp mod">
        <pc:chgData name="Arne Stockman" userId="1be3aaf4-e384-4a2e-9e35-3b5779941be6" providerId="ADAL" clId="{4D767B15-C195-4A69-A176-07822F60EBD8}" dt="2023-09-18T08:35:05.145" v="690" actId="27636"/>
        <pc:sldMkLst>
          <pc:docMk/>
          <pc:sldMk cId="383028095" sldId="317"/>
        </pc:sldMkLst>
        <pc:spChg chg="mod">
          <ac:chgData name="Arne Stockman" userId="1be3aaf4-e384-4a2e-9e35-3b5779941be6" providerId="ADAL" clId="{4D767B15-C195-4A69-A176-07822F60EBD8}" dt="2023-09-18T08:30:29.365" v="375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08:35:05.145" v="690" actId="27636"/>
          <ac:spMkLst>
            <pc:docMk/>
            <pc:sldMk cId="383028095" sldId="317"/>
            <ac:spMk id="3" creationId="{8D6993DB-58B1-D158-9C90-B988B5CCE921}"/>
          </ac:spMkLst>
        </pc:spChg>
      </pc:sldChg>
      <pc:sldChg chg="delSp modSp mod">
        <pc:chgData name="Arne Stockman" userId="1be3aaf4-e384-4a2e-9e35-3b5779941be6" providerId="ADAL" clId="{4D767B15-C195-4A69-A176-07822F60EBD8}" dt="2023-09-18T10:40:31.803" v="2309" actId="20577"/>
        <pc:sldMkLst>
          <pc:docMk/>
          <pc:sldMk cId="2824708267" sldId="326"/>
        </pc:sldMkLst>
        <pc:spChg chg="mod">
          <ac:chgData name="Arne Stockman" userId="1be3aaf4-e384-4a2e-9e35-3b5779941be6" providerId="ADAL" clId="{4D767B15-C195-4A69-A176-07822F60EBD8}" dt="2023-09-18T10:26:42.086" v="1851" actId="20577"/>
          <ac:spMkLst>
            <pc:docMk/>
            <pc:sldMk cId="2824708267" sldId="32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0:40:31.803" v="2309" actId="20577"/>
          <ac:spMkLst>
            <pc:docMk/>
            <pc:sldMk cId="2824708267" sldId="32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0:26:46.446" v="1852" actId="478"/>
          <ac:picMkLst>
            <pc:docMk/>
            <pc:sldMk cId="2824708267" sldId="326"/>
            <ac:picMk id="5" creationId="{64EDF900-1492-EB98-CA45-F250A24BAE6A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0:12:28.805" v="947" actId="20577"/>
        <pc:sldMkLst>
          <pc:docMk/>
          <pc:sldMk cId="4032151987" sldId="337"/>
        </pc:sldMkLst>
        <pc:spChg chg="mod">
          <ac:chgData name="Arne Stockman" userId="1be3aaf4-e384-4a2e-9e35-3b5779941be6" providerId="ADAL" clId="{4D767B15-C195-4A69-A176-07822F60EBD8}" dt="2023-09-18T10:09:07.210" v="802" actId="20577"/>
          <ac:spMkLst>
            <pc:docMk/>
            <pc:sldMk cId="4032151987" sldId="337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12:28.805" v="947" actId="20577"/>
          <ac:spMkLst>
            <pc:docMk/>
            <pc:sldMk cId="4032151987" sldId="337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03:26.885" v="693" actId="478"/>
          <ac:picMkLst>
            <pc:docMk/>
            <pc:sldMk cId="4032151987" sldId="337"/>
            <ac:picMk id="5" creationId="{87883B2B-B4F7-11E5-56A2-F6695EFE1D01}"/>
          </ac:picMkLst>
        </pc:picChg>
        <pc:picChg chg="add mod">
          <ac:chgData name="Arne Stockman" userId="1be3aaf4-e384-4a2e-9e35-3b5779941be6" providerId="ADAL" clId="{4D767B15-C195-4A69-A176-07822F60EBD8}" dt="2023-09-18T10:07:35.519" v="697" actId="1076"/>
          <ac:picMkLst>
            <pc:docMk/>
            <pc:sldMk cId="4032151987" sldId="337"/>
            <ac:picMk id="6" creationId="{F6AB51A7-BA67-4339-C7AC-FFF604634F84}"/>
          </ac:picMkLst>
        </pc:picChg>
      </pc:sldChg>
      <pc:sldChg chg="delSp modSp mod">
        <pc:chgData name="Arne Stockman" userId="1be3aaf4-e384-4a2e-9e35-3b5779941be6" providerId="ADAL" clId="{4D767B15-C195-4A69-A176-07822F60EBD8}" dt="2023-09-18T10:25:35.600" v="1824" actId="20577"/>
        <pc:sldMkLst>
          <pc:docMk/>
          <pc:sldMk cId="1699593136" sldId="338"/>
        </pc:sldMkLst>
        <pc:spChg chg="mod">
          <ac:chgData name="Arne Stockman" userId="1be3aaf4-e384-4a2e-9e35-3b5779941be6" providerId="ADAL" clId="{4D767B15-C195-4A69-A176-07822F60EBD8}" dt="2023-09-18T10:11:45.384" v="892" actId="20577"/>
          <ac:spMkLst>
            <pc:docMk/>
            <pc:sldMk cId="1699593136" sldId="338"/>
            <ac:spMk id="2" creationId="{F8611C18-BCFF-E758-43D1-2F8309A12765}"/>
          </ac:spMkLst>
        </pc:spChg>
        <pc:spChg chg="mod">
          <ac:chgData name="Arne Stockman" userId="1be3aaf4-e384-4a2e-9e35-3b5779941be6" providerId="ADAL" clId="{4D767B15-C195-4A69-A176-07822F60EBD8}" dt="2023-09-18T10:25:35.600" v="1824" actId="20577"/>
          <ac:spMkLst>
            <pc:docMk/>
            <pc:sldMk cId="1699593136" sldId="338"/>
            <ac:spMk id="3" creationId="{8D6993DB-58B1-D158-9C90-B988B5CCE921}"/>
          </ac:spMkLst>
        </pc:spChg>
        <pc:picChg chg="del">
          <ac:chgData name="Arne Stockman" userId="1be3aaf4-e384-4a2e-9e35-3b5779941be6" providerId="ADAL" clId="{4D767B15-C195-4A69-A176-07822F60EBD8}" dt="2023-09-18T10:11:49.241" v="893" actId="478"/>
          <ac:picMkLst>
            <pc:docMk/>
            <pc:sldMk cId="1699593136" sldId="338"/>
            <ac:picMk id="6" creationId="{C4DFEBF6-E02C-14D8-736E-9183EDD8623B}"/>
          </ac:picMkLst>
        </pc:picChg>
      </pc:sldChg>
      <pc:sldChg chg="addSp delSp modSp mod">
        <pc:chgData name="Arne Stockman" userId="1be3aaf4-e384-4a2e-9e35-3b5779941be6" providerId="ADAL" clId="{4D767B15-C195-4A69-A176-07822F60EBD8}" dt="2023-09-18T12:10:22.321" v="2847" actId="1076"/>
        <pc:sldMkLst>
          <pc:docMk/>
          <pc:sldMk cId="3042958523" sldId="339"/>
        </pc:sldMkLst>
        <pc:spChg chg="mod">
          <ac:chgData name="Arne Stockman" userId="1be3aaf4-e384-4a2e-9e35-3b5779941be6" providerId="ADAL" clId="{4D767B15-C195-4A69-A176-07822F60EBD8}" dt="2023-09-18T10:41:46.532" v="2338" actId="20577"/>
          <ac:spMkLst>
            <pc:docMk/>
            <pc:sldMk cId="3042958523" sldId="339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10:18.801" v="2846" actId="20577"/>
          <ac:spMkLst>
            <pc:docMk/>
            <pc:sldMk cId="3042958523" sldId="339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10:22.321" v="2847" actId="1076"/>
          <ac:picMkLst>
            <pc:docMk/>
            <pc:sldMk cId="3042958523" sldId="339"/>
            <ac:picMk id="5" creationId="{5EB4B74E-77E2-B0E9-C66E-CA9910706BD1}"/>
          </ac:picMkLst>
        </pc:picChg>
        <pc:picChg chg="del">
          <ac:chgData name="Arne Stockman" userId="1be3aaf4-e384-4a2e-9e35-3b5779941be6" providerId="ADAL" clId="{4D767B15-C195-4A69-A176-07822F60EBD8}" dt="2023-09-18T10:41:25.971" v="2310" actId="478"/>
          <ac:picMkLst>
            <pc:docMk/>
            <pc:sldMk cId="3042958523" sldId="339"/>
            <ac:picMk id="8" creationId="{060F862C-C511-C754-3990-3E5ED111956C}"/>
          </ac:picMkLst>
        </pc:picChg>
      </pc:sldChg>
      <pc:sldChg chg="del">
        <pc:chgData name="Arne Stockman" userId="1be3aaf4-e384-4a2e-9e35-3b5779941be6" providerId="ADAL" clId="{4D767B15-C195-4A69-A176-07822F60EBD8}" dt="2023-09-18T12:11:07.986" v="2849" actId="47"/>
        <pc:sldMkLst>
          <pc:docMk/>
          <pc:sldMk cId="4289913048" sldId="340"/>
        </pc:sldMkLst>
      </pc:sldChg>
      <pc:sldChg chg="del">
        <pc:chgData name="Arne Stockman" userId="1be3aaf4-e384-4a2e-9e35-3b5779941be6" providerId="ADAL" clId="{4D767B15-C195-4A69-A176-07822F60EBD8}" dt="2023-09-18T12:11:05.359" v="2848" actId="47"/>
        <pc:sldMkLst>
          <pc:docMk/>
          <pc:sldMk cId="4195449562" sldId="342"/>
        </pc:sldMkLst>
      </pc:sldChg>
      <pc:sldChg chg="addSp delSp modSp mod">
        <pc:chgData name="Arne Stockman" userId="1be3aaf4-e384-4a2e-9e35-3b5779941be6" providerId="ADAL" clId="{4D767B15-C195-4A69-A176-07822F60EBD8}" dt="2023-09-18T12:07:59.731" v="2844" actId="5793"/>
        <pc:sldMkLst>
          <pc:docMk/>
          <pc:sldMk cId="1391551764" sldId="343"/>
        </pc:sldMkLst>
        <pc:spChg chg="mod">
          <ac:chgData name="Arne Stockman" userId="1be3aaf4-e384-4a2e-9e35-3b5779941be6" providerId="ADAL" clId="{4D767B15-C195-4A69-A176-07822F60EBD8}" dt="2023-09-18T12:07:59.731" v="2844" actId="5793"/>
          <ac:spMkLst>
            <pc:docMk/>
            <pc:sldMk cId="1391551764" sldId="343"/>
            <ac:spMk id="3" creationId="{5696363B-F083-E5B5-CBAC-2490DDC882AE}"/>
          </ac:spMkLst>
        </pc:spChg>
        <pc:spChg chg="add del">
          <ac:chgData name="Arne Stockman" userId="1be3aaf4-e384-4a2e-9e35-3b5779941be6" providerId="ADAL" clId="{4D767B15-C195-4A69-A176-07822F60EBD8}" dt="2023-09-18T12:03:42.422" v="2841"/>
          <ac:spMkLst>
            <pc:docMk/>
            <pc:sldMk cId="1391551764" sldId="343"/>
            <ac:spMk id="4" creationId="{726AB618-11DB-E748-189C-3AE92E28809E}"/>
          </ac:spMkLst>
        </pc:spChg>
        <pc:picChg chg="add del">
          <ac:chgData name="Arne Stockman" userId="1be3aaf4-e384-4a2e-9e35-3b5779941be6" providerId="ADAL" clId="{4D767B15-C195-4A69-A176-07822F60EBD8}" dt="2023-09-18T12:03:42.422" v="2841"/>
          <ac:picMkLst>
            <pc:docMk/>
            <pc:sldMk cId="1391551764" sldId="343"/>
            <ac:picMk id="1026" creationId="{7CD014D7-C918-E4EF-5581-D65A2EFD6145}"/>
          </ac:picMkLst>
        </pc:picChg>
      </pc:sldChg>
      <pc:sldChg chg="del">
        <pc:chgData name="Arne Stockman" userId="1be3aaf4-e384-4a2e-9e35-3b5779941be6" providerId="ADAL" clId="{4D767B15-C195-4A69-A176-07822F60EBD8}" dt="2023-09-18T12:11:09.597" v="2850" actId="47"/>
        <pc:sldMkLst>
          <pc:docMk/>
          <pc:sldMk cId="890722087" sldId="344"/>
        </pc:sldMkLst>
      </pc:sldChg>
      <pc:sldChg chg="addSp delSp modSp add mod">
        <pc:chgData name="Arne Stockman" userId="1be3aaf4-e384-4a2e-9e35-3b5779941be6" providerId="ADAL" clId="{4D767B15-C195-4A69-A176-07822F60EBD8}" dt="2023-09-18T12:43:59.368" v="3135" actId="6549"/>
        <pc:sldMkLst>
          <pc:docMk/>
          <pc:sldMk cId="2305271506" sldId="344"/>
        </pc:sldMkLst>
        <pc:spChg chg="mod">
          <ac:chgData name="Arne Stockman" userId="1be3aaf4-e384-4a2e-9e35-3b5779941be6" providerId="ADAL" clId="{4D767B15-C195-4A69-A176-07822F60EBD8}" dt="2023-09-18T12:17:06.576" v="2862" actId="20577"/>
          <ac:spMkLst>
            <pc:docMk/>
            <pc:sldMk cId="2305271506" sldId="344"/>
            <ac:spMk id="2" creationId="{87ECE40F-60FD-CB28-1173-863A8E9D361F}"/>
          </ac:spMkLst>
        </pc:spChg>
        <pc:spChg chg="add del mod">
          <ac:chgData name="Arne Stockman" userId="1be3aaf4-e384-4a2e-9e35-3b5779941be6" providerId="ADAL" clId="{4D767B15-C195-4A69-A176-07822F60EBD8}" dt="2023-09-18T12:43:59.368" v="3135" actId="6549"/>
          <ac:spMkLst>
            <pc:docMk/>
            <pc:sldMk cId="2305271506" sldId="344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2:17:15.453" v="2867" actId="478"/>
          <ac:picMkLst>
            <pc:docMk/>
            <pc:sldMk cId="2305271506" sldId="344"/>
            <ac:picMk id="5" creationId="{5EB4B74E-77E2-B0E9-C66E-CA9910706BD1}"/>
          </ac:picMkLst>
        </pc:picChg>
        <pc:picChg chg="add del mod ord">
          <ac:chgData name="Arne Stockman" userId="1be3aaf4-e384-4a2e-9e35-3b5779941be6" providerId="ADAL" clId="{4D767B15-C195-4A69-A176-07822F60EBD8}" dt="2023-09-18T12:17:51.097" v="2876" actId="22"/>
          <ac:picMkLst>
            <pc:docMk/>
            <pc:sldMk cId="2305271506" sldId="344"/>
            <ac:picMk id="6" creationId="{6603C36D-2D8F-3A86-C051-BCB02B200FC1}"/>
          </ac:picMkLst>
        </pc:picChg>
        <pc:picChg chg="add mod">
          <ac:chgData name="Arne Stockman" userId="1be3aaf4-e384-4a2e-9e35-3b5779941be6" providerId="ADAL" clId="{4D767B15-C195-4A69-A176-07822F60EBD8}" dt="2023-09-18T12:18:17.776" v="2890" actId="1076"/>
          <ac:picMkLst>
            <pc:docMk/>
            <pc:sldMk cId="2305271506" sldId="344"/>
            <ac:picMk id="8" creationId="{0C5FD557-51E3-2AF1-CB5D-9CA13E9F512D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2:44:17.925" v="3154" actId="20577"/>
        <pc:sldMkLst>
          <pc:docMk/>
          <pc:sldMk cId="681493835" sldId="345"/>
        </pc:sldMkLst>
        <pc:spChg chg="mod">
          <ac:chgData name="Arne Stockman" userId="1be3aaf4-e384-4a2e-9e35-3b5779941be6" providerId="ADAL" clId="{4D767B15-C195-4A69-A176-07822F60EBD8}" dt="2023-09-18T12:20:41.926" v="2952" actId="20577"/>
          <ac:spMkLst>
            <pc:docMk/>
            <pc:sldMk cId="681493835" sldId="345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2:44:17.925" v="3154" actId="20577"/>
          <ac:spMkLst>
            <pc:docMk/>
            <pc:sldMk cId="681493835" sldId="345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2:31:05.019" v="2956" actId="1076"/>
          <ac:picMkLst>
            <pc:docMk/>
            <pc:sldMk cId="681493835" sldId="345"/>
            <ac:picMk id="5" creationId="{A756FF08-4691-A5B8-8D6C-8B43EF7AF68F}"/>
          </ac:picMkLst>
        </pc:picChg>
        <pc:picChg chg="del">
          <ac:chgData name="Arne Stockman" userId="1be3aaf4-e384-4a2e-9e35-3b5779941be6" providerId="ADAL" clId="{4D767B15-C195-4A69-A176-07822F60EBD8}" dt="2023-09-18T12:19:58.299" v="2915" actId="478"/>
          <ac:picMkLst>
            <pc:docMk/>
            <pc:sldMk cId="681493835" sldId="345"/>
            <ac:picMk id="8" creationId="{0C5FD557-51E3-2AF1-CB5D-9CA13E9F512D}"/>
          </ac:picMkLst>
        </pc:picChg>
      </pc:sldChg>
      <pc:sldChg chg="del">
        <pc:chgData name="Arne Stockman" userId="1be3aaf4-e384-4a2e-9e35-3b5779941be6" providerId="ADAL" clId="{4D767B15-C195-4A69-A176-07822F60EBD8}" dt="2023-09-18T12:11:11.060" v="2851" actId="47"/>
        <pc:sldMkLst>
          <pc:docMk/>
          <pc:sldMk cId="3801778527" sldId="345"/>
        </pc:sldMkLst>
      </pc:sldChg>
      <pc:sldChg chg="del">
        <pc:chgData name="Arne Stockman" userId="1be3aaf4-e384-4a2e-9e35-3b5779941be6" providerId="ADAL" clId="{4D767B15-C195-4A69-A176-07822F60EBD8}" dt="2023-09-18T12:11:12.330" v="2852" actId="47"/>
        <pc:sldMkLst>
          <pc:docMk/>
          <pc:sldMk cId="697310431" sldId="346"/>
        </pc:sldMkLst>
      </pc:sldChg>
      <pc:sldChg chg="addSp delSp modSp add mod ord">
        <pc:chgData name="Arne Stockman" userId="1be3aaf4-e384-4a2e-9e35-3b5779941be6" providerId="ADAL" clId="{4D767B15-C195-4A69-A176-07822F60EBD8}" dt="2023-09-18T13:46:37.431" v="3321" actId="20577"/>
        <pc:sldMkLst>
          <pc:docMk/>
          <pc:sldMk cId="4151422182" sldId="346"/>
        </pc:sldMkLst>
        <pc:spChg chg="mod">
          <ac:chgData name="Arne Stockman" userId="1be3aaf4-e384-4a2e-9e35-3b5779941be6" providerId="ADAL" clId="{4D767B15-C195-4A69-A176-07822F60EBD8}" dt="2023-09-18T13:36:37.080" v="3187" actId="20577"/>
          <ac:spMkLst>
            <pc:docMk/>
            <pc:sldMk cId="4151422182" sldId="346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3:46:37.431" v="3321" actId="20577"/>
          <ac:spMkLst>
            <pc:docMk/>
            <pc:sldMk cId="4151422182" sldId="346"/>
            <ac:spMk id="3" creationId="{7E17ABB9-5DEB-7020-BEB5-A65D187544ED}"/>
          </ac:spMkLst>
        </pc:spChg>
        <pc:picChg chg="del">
          <ac:chgData name="Arne Stockman" userId="1be3aaf4-e384-4a2e-9e35-3b5779941be6" providerId="ADAL" clId="{4D767B15-C195-4A69-A176-07822F60EBD8}" dt="2023-09-18T13:36:19.001" v="3171" actId="478"/>
          <ac:picMkLst>
            <pc:docMk/>
            <pc:sldMk cId="4151422182" sldId="346"/>
            <ac:picMk id="5" creationId="{5EB4B74E-77E2-B0E9-C66E-CA9910706BD1}"/>
          </ac:picMkLst>
        </pc:picChg>
        <pc:picChg chg="add mod">
          <ac:chgData name="Arne Stockman" userId="1be3aaf4-e384-4a2e-9e35-3b5779941be6" providerId="ADAL" clId="{4D767B15-C195-4A69-A176-07822F60EBD8}" dt="2023-09-18T13:45:13.792" v="3210" actId="14100"/>
          <ac:picMkLst>
            <pc:docMk/>
            <pc:sldMk cId="4151422182" sldId="346"/>
            <ac:picMk id="6" creationId="{1CFB5EB1-27D5-71B1-089E-5CF593183241}"/>
          </ac:picMkLst>
        </pc:picChg>
      </pc:sldChg>
      <pc:sldChg chg="addSp delSp modSp add mod">
        <pc:chgData name="Arne Stockman" userId="1be3aaf4-e384-4a2e-9e35-3b5779941be6" providerId="ADAL" clId="{4D767B15-C195-4A69-A176-07822F60EBD8}" dt="2023-09-18T14:29:13.803" v="3469" actId="20577"/>
        <pc:sldMkLst>
          <pc:docMk/>
          <pc:sldMk cId="1300531444" sldId="347"/>
        </pc:sldMkLst>
        <pc:spChg chg="mod">
          <ac:chgData name="Arne Stockman" userId="1be3aaf4-e384-4a2e-9e35-3b5779941be6" providerId="ADAL" clId="{4D767B15-C195-4A69-A176-07822F60EBD8}" dt="2023-09-18T14:26:30.149" v="3364" actId="20577"/>
          <ac:spMkLst>
            <pc:docMk/>
            <pc:sldMk cId="1300531444" sldId="347"/>
            <ac:spMk id="2" creationId="{87ECE40F-60FD-CB28-1173-863A8E9D361F}"/>
          </ac:spMkLst>
        </pc:spChg>
        <pc:spChg chg="mod">
          <ac:chgData name="Arne Stockman" userId="1be3aaf4-e384-4a2e-9e35-3b5779941be6" providerId="ADAL" clId="{4D767B15-C195-4A69-A176-07822F60EBD8}" dt="2023-09-18T14:29:13.803" v="3469" actId="20577"/>
          <ac:spMkLst>
            <pc:docMk/>
            <pc:sldMk cId="1300531444" sldId="347"/>
            <ac:spMk id="3" creationId="{7E17ABB9-5DEB-7020-BEB5-A65D187544ED}"/>
          </ac:spMkLst>
        </pc:spChg>
        <pc:picChg chg="add mod">
          <ac:chgData name="Arne Stockman" userId="1be3aaf4-e384-4a2e-9e35-3b5779941be6" providerId="ADAL" clId="{4D767B15-C195-4A69-A176-07822F60EBD8}" dt="2023-09-18T14:26:17.861" v="3339" actId="1076"/>
          <ac:picMkLst>
            <pc:docMk/>
            <pc:sldMk cId="1300531444" sldId="347"/>
            <ac:picMk id="5" creationId="{8902DF46-BCF5-DF33-2084-25221EB76B58}"/>
          </ac:picMkLst>
        </pc:picChg>
        <pc:picChg chg="del">
          <ac:chgData name="Arne Stockman" userId="1be3aaf4-e384-4a2e-9e35-3b5779941be6" providerId="ADAL" clId="{4D767B15-C195-4A69-A176-07822F60EBD8}" dt="2023-09-18T14:25:51.740" v="3323" actId="478"/>
          <ac:picMkLst>
            <pc:docMk/>
            <pc:sldMk cId="1300531444" sldId="347"/>
            <ac:picMk id="6" creationId="{1CFB5EB1-27D5-71B1-089E-5CF593183241}"/>
          </ac:picMkLst>
        </pc:picChg>
      </pc:sldChg>
    </pc:docChg>
  </pc:docChgLst>
  <pc:docChgLst>
    <pc:chgData name="Arne Stockman" userId="1be3aaf4-e384-4a2e-9e35-3b5779941be6" providerId="ADAL" clId="{B35DE103-7F06-4285-8348-4BCBA4AAA71B}"/>
    <pc:docChg chg="undo custSel addSld delSld modSld sldOrd modSection">
      <pc:chgData name="Arne Stockman" userId="1be3aaf4-e384-4a2e-9e35-3b5779941be6" providerId="ADAL" clId="{B35DE103-7F06-4285-8348-4BCBA4AAA71B}" dt="2023-10-16T19:17:58.112" v="4281" actId="20577"/>
      <pc:docMkLst>
        <pc:docMk/>
      </pc:docMkLst>
      <pc:sldChg chg="modSp mod">
        <pc:chgData name="Arne Stockman" userId="1be3aaf4-e384-4a2e-9e35-3b5779941be6" providerId="ADAL" clId="{B35DE103-7F06-4285-8348-4BCBA4AAA71B}" dt="2023-10-16T19:17:58.112" v="4281" actId="20577"/>
        <pc:sldMkLst>
          <pc:docMk/>
          <pc:sldMk cId="3356081429" sldId="256"/>
        </pc:sldMkLst>
        <pc:spChg chg="mod">
          <ac:chgData name="Arne Stockman" userId="1be3aaf4-e384-4a2e-9e35-3b5779941be6" providerId="ADAL" clId="{B35DE103-7F06-4285-8348-4BCBA4AAA71B}" dt="2023-10-15T10:19:00.224" v="1" actId="20577"/>
          <ac:spMkLst>
            <pc:docMk/>
            <pc:sldMk cId="3356081429" sldId="256"/>
            <ac:spMk id="2" creationId="{B00AAAFE-973A-B210-782E-8A6AA684CE87}"/>
          </ac:spMkLst>
        </pc:spChg>
        <pc:spChg chg="mod">
          <ac:chgData name="Arne Stockman" userId="1be3aaf4-e384-4a2e-9e35-3b5779941be6" providerId="ADAL" clId="{B35DE103-7F06-4285-8348-4BCBA4AAA71B}" dt="2023-10-16T19:17:58.112" v="4281" actId="20577"/>
          <ac:spMkLst>
            <pc:docMk/>
            <pc:sldMk cId="3356081429" sldId="256"/>
            <ac:spMk id="3" creationId="{7C6A2D78-8E77-E2B9-675D-2743CEB7D5C2}"/>
          </ac:spMkLst>
        </pc:spChg>
      </pc:sldChg>
      <pc:sldChg chg="del">
        <pc:chgData name="Arne Stockman" userId="1be3aaf4-e384-4a2e-9e35-3b5779941be6" providerId="ADAL" clId="{B35DE103-7F06-4285-8348-4BCBA4AAA71B}" dt="2023-10-16T15:19:31.930" v="3856" actId="47"/>
        <pc:sldMkLst>
          <pc:docMk/>
          <pc:sldMk cId="2646835127" sldId="306"/>
        </pc:sldMkLst>
      </pc:sldChg>
      <pc:sldChg chg="modSp mod">
        <pc:chgData name="Arne Stockman" userId="1be3aaf4-e384-4a2e-9e35-3b5779941be6" providerId="ADAL" clId="{B35DE103-7F06-4285-8348-4BCBA4AAA71B}" dt="2023-10-15T10:25:40.241" v="392" actId="20577"/>
        <pc:sldMkLst>
          <pc:docMk/>
          <pc:sldMk cId="383028095" sldId="317"/>
        </pc:sldMkLst>
        <pc:spChg chg="mod">
          <ac:chgData name="Arne Stockman" userId="1be3aaf4-e384-4a2e-9e35-3b5779941be6" providerId="ADAL" clId="{B35DE103-7F06-4285-8348-4BCBA4AAA71B}" dt="2023-10-15T10:25:40.241" v="392" actId="20577"/>
          <ac:spMkLst>
            <pc:docMk/>
            <pc:sldMk cId="383028095" sldId="317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25:23.626" v="369" actId="20577"/>
          <ac:spMkLst>
            <pc:docMk/>
            <pc:sldMk cId="383028095" sldId="317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1:06:31.895" v="1529"/>
        <pc:sldMkLst>
          <pc:docMk/>
          <pc:sldMk cId="2509623431" sldId="344"/>
        </pc:sldMkLst>
        <pc:spChg chg="mod">
          <ac:chgData name="Arne Stockman" userId="1be3aaf4-e384-4a2e-9e35-3b5779941be6" providerId="ADAL" clId="{B35DE103-7F06-4285-8348-4BCBA4AAA71B}" dt="2023-10-15T10:53:27.146" v="1369" actId="20577"/>
          <ac:spMkLst>
            <pc:docMk/>
            <pc:sldMk cId="2509623431" sldId="344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58:33.532" v="1404" actId="14100"/>
          <ac:spMkLst>
            <pc:docMk/>
            <pc:sldMk cId="2509623431" sldId="344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1:03:39.213" v="1486" actId="20577"/>
          <ac:spMkLst>
            <pc:docMk/>
            <pc:sldMk cId="2509623431" sldId="344"/>
            <ac:spMk id="4" creationId="{0533046A-4999-FC3C-05A3-8F8299299836}"/>
          </ac:spMkLst>
        </pc:spChg>
        <pc:spChg chg="add del mod">
          <ac:chgData name="Arne Stockman" userId="1be3aaf4-e384-4a2e-9e35-3b5779941be6" providerId="ADAL" clId="{B35DE103-7F06-4285-8348-4BCBA4AAA71B}" dt="2023-10-15T11:02:26.810" v="1462" actId="478"/>
          <ac:spMkLst>
            <pc:docMk/>
            <pc:sldMk cId="2509623431" sldId="344"/>
            <ac:spMk id="5" creationId="{BCCC9285-0A05-7C36-7DB2-FE79CCBEBEA6}"/>
          </ac:spMkLst>
        </pc:spChg>
        <pc:spChg chg="add del mod">
          <ac:chgData name="Arne Stockman" userId="1be3aaf4-e384-4a2e-9e35-3b5779941be6" providerId="ADAL" clId="{B35DE103-7F06-4285-8348-4BCBA4AAA71B}" dt="2023-10-15T11:02:28.510" v="1463" actId="478"/>
          <ac:spMkLst>
            <pc:docMk/>
            <pc:sldMk cId="2509623431" sldId="344"/>
            <ac:spMk id="6" creationId="{483655C7-026B-11FD-9305-33ED9C660C05}"/>
          </ac:spMkLst>
        </pc:spChg>
        <pc:spChg chg="add del mod">
          <ac:chgData name="Arne Stockman" userId="1be3aaf4-e384-4a2e-9e35-3b5779941be6" providerId="ADAL" clId="{B35DE103-7F06-4285-8348-4BCBA4AAA71B}" dt="2023-10-15T11:02:30.941" v="1464" actId="478"/>
          <ac:spMkLst>
            <pc:docMk/>
            <pc:sldMk cId="2509623431" sldId="344"/>
            <ac:spMk id="7" creationId="{E806D3AF-345B-1796-6CC2-BF5346198370}"/>
          </ac:spMkLst>
        </pc:spChg>
        <pc:spChg chg="add del mod">
          <ac:chgData name="Arne Stockman" userId="1be3aaf4-e384-4a2e-9e35-3b5779941be6" providerId="ADAL" clId="{B35DE103-7F06-4285-8348-4BCBA4AAA71B}" dt="2023-10-15T11:02:38.071" v="1465" actId="478"/>
          <ac:spMkLst>
            <pc:docMk/>
            <pc:sldMk cId="2509623431" sldId="344"/>
            <ac:spMk id="8" creationId="{738CA71E-9289-676F-322A-DF56B63EC82F}"/>
          </ac:spMkLst>
        </pc:spChg>
        <pc:spChg chg="add del mod">
          <ac:chgData name="Arne Stockman" userId="1be3aaf4-e384-4a2e-9e35-3b5779941be6" providerId="ADAL" clId="{B35DE103-7F06-4285-8348-4BCBA4AAA71B}" dt="2023-10-15T11:02:39.933" v="1466" actId="478"/>
          <ac:spMkLst>
            <pc:docMk/>
            <pc:sldMk cId="2509623431" sldId="344"/>
            <ac:spMk id="9" creationId="{4E9F3D75-1F22-9836-83BA-44ABAD353D0A}"/>
          </ac:spMkLst>
        </pc:spChg>
        <pc:spChg chg="add mod">
          <ac:chgData name="Arne Stockman" userId="1be3aaf4-e384-4a2e-9e35-3b5779941be6" providerId="ADAL" clId="{B35DE103-7F06-4285-8348-4BCBA4AAA71B}" dt="2023-10-15T11:05:29.587" v="1521" actId="1076"/>
          <ac:spMkLst>
            <pc:docMk/>
            <pc:sldMk cId="2509623431" sldId="344"/>
            <ac:spMk id="10" creationId="{A1A165BA-34A6-A1F6-B8AB-96B8E90B62F4}"/>
          </ac:spMkLst>
        </pc:spChg>
        <pc:spChg chg="add mod">
          <ac:chgData name="Arne Stockman" userId="1be3aaf4-e384-4a2e-9e35-3b5779941be6" providerId="ADAL" clId="{B35DE103-7F06-4285-8348-4BCBA4AAA71B}" dt="2023-10-15T11:03:58.770" v="1496" actId="20577"/>
          <ac:spMkLst>
            <pc:docMk/>
            <pc:sldMk cId="2509623431" sldId="344"/>
            <ac:spMk id="11" creationId="{B754443E-8CC2-E3C7-E5AA-2F42906158F3}"/>
          </ac:spMkLst>
        </pc:spChg>
        <pc:spChg chg="add mod">
          <ac:chgData name="Arne Stockman" userId="1be3aaf4-e384-4a2e-9e35-3b5779941be6" providerId="ADAL" clId="{B35DE103-7F06-4285-8348-4BCBA4AAA71B}" dt="2023-10-15T11:04:34.003" v="1502" actId="20577"/>
          <ac:spMkLst>
            <pc:docMk/>
            <pc:sldMk cId="2509623431" sldId="344"/>
            <ac:spMk id="12" creationId="{BB543E31-1128-53C6-AD02-C78F47E36B2E}"/>
          </ac:spMkLst>
        </pc:spChg>
        <pc:spChg chg="add mod">
          <ac:chgData name="Arne Stockman" userId="1be3aaf4-e384-4a2e-9e35-3b5779941be6" providerId="ADAL" clId="{B35DE103-7F06-4285-8348-4BCBA4AAA71B}" dt="2023-10-15T11:05:51.677" v="1523" actId="1076"/>
          <ac:spMkLst>
            <pc:docMk/>
            <pc:sldMk cId="2509623431" sldId="344"/>
            <ac:spMk id="13" creationId="{AA8BD15C-A5B8-DD6E-D82D-78EECEF7B9AD}"/>
          </ac:spMkLst>
        </pc:spChg>
        <pc:spChg chg="add mod">
          <ac:chgData name="Arne Stockman" userId="1be3aaf4-e384-4a2e-9e35-3b5779941be6" providerId="ADAL" clId="{B35DE103-7F06-4285-8348-4BCBA4AAA71B}" dt="2023-10-15T11:05:43.099" v="1522" actId="1076"/>
          <ac:spMkLst>
            <pc:docMk/>
            <pc:sldMk cId="2509623431" sldId="344"/>
            <ac:spMk id="14" creationId="{C5A64482-F4AA-FC32-C14A-EE52B3C55909}"/>
          </ac:spMkLst>
        </pc:spChg>
      </pc:sldChg>
      <pc:sldChg chg="delSp modSp mod ord">
        <pc:chgData name="Arne Stockman" userId="1be3aaf4-e384-4a2e-9e35-3b5779941be6" providerId="ADAL" clId="{B35DE103-7F06-4285-8348-4BCBA4AAA71B}" dt="2023-10-15T11:30:20.227" v="2560" actId="20577"/>
        <pc:sldMkLst>
          <pc:docMk/>
          <pc:sldMk cId="1803112665" sldId="345"/>
        </pc:sldMkLst>
        <pc:spChg chg="mod">
          <ac:chgData name="Arne Stockman" userId="1be3aaf4-e384-4a2e-9e35-3b5779941be6" providerId="ADAL" clId="{B35DE103-7F06-4285-8348-4BCBA4AAA71B}" dt="2023-10-15T11:09:40.828" v="1573" actId="20577"/>
          <ac:spMkLst>
            <pc:docMk/>
            <pc:sldMk cId="1803112665" sldId="345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0:20.227" v="2560" actId="20577"/>
          <ac:spMkLst>
            <pc:docMk/>
            <pc:sldMk cId="1803112665" sldId="345"/>
            <ac:spMk id="14" creationId="{F6B24E99-0AFC-E3CA-C0F2-F380B3028AA0}"/>
          </ac:spMkLst>
        </pc:spChg>
        <pc:picChg chg="del">
          <ac:chgData name="Arne Stockman" userId="1be3aaf4-e384-4a2e-9e35-3b5779941be6" providerId="ADAL" clId="{B35DE103-7F06-4285-8348-4BCBA4AAA71B}" dt="2023-10-15T11:09:47.561" v="1574" actId="478"/>
          <ac:picMkLst>
            <pc:docMk/>
            <pc:sldMk cId="1803112665" sldId="345"/>
            <ac:picMk id="10" creationId="{EAEF648F-E9EF-0F1E-8205-8468A0436E07}"/>
          </ac:picMkLst>
        </pc:picChg>
      </pc:sldChg>
      <pc:sldChg chg="del">
        <pc:chgData name="Arne Stockman" userId="1be3aaf4-e384-4a2e-9e35-3b5779941be6" providerId="ADAL" clId="{B35DE103-7F06-4285-8348-4BCBA4AAA71B}" dt="2023-10-15T10:48:28.620" v="1255" actId="47"/>
        <pc:sldMkLst>
          <pc:docMk/>
          <pc:sldMk cId="2690302150" sldId="346"/>
        </pc:sldMkLst>
      </pc:sldChg>
      <pc:sldChg chg="modSp mod">
        <pc:chgData name="Arne Stockman" userId="1be3aaf4-e384-4a2e-9e35-3b5779941be6" providerId="ADAL" clId="{B35DE103-7F06-4285-8348-4BCBA4AAA71B}" dt="2023-10-15T10:47:53.759" v="1254" actId="20577"/>
        <pc:sldMkLst>
          <pc:docMk/>
          <pc:sldMk cId="890811313" sldId="350"/>
        </pc:sldMkLst>
        <pc:spChg chg="mod">
          <ac:chgData name="Arne Stockman" userId="1be3aaf4-e384-4a2e-9e35-3b5779941be6" providerId="ADAL" clId="{B35DE103-7F06-4285-8348-4BCBA4AAA71B}" dt="2023-10-15T10:28:52.206" v="441" actId="20577"/>
          <ac:spMkLst>
            <pc:docMk/>
            <pc:sldMk cId="890811313" sldId="35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0:47:53.759" v="1254" actId="20577"/>
          <ac:spMkLst>
            <pc:docMk/>
            <pc:sldMk cId="890811313" sldId="350"/>
            <ac:spMk id="3" creationId="{8D6993DB-58B1-D158-9C90-B988B5CCE921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5T13:17:46.815" v="3556" actId="6549"/>
        <pc:sldMkLst>
          <pc:docMk/>
          <pc:sldMk cId="3328485450" sldId="351"/>
        </pc:sldMkLst>
        <pc:spChg chg="mod">
          <ac:chgData name="Arne Stockman" userId="1be3aaf4-e384-4a2e-9e35-3b5779941be6" providerId="ADAL" clId="{B35DE103-7F06-4285-8348-4BCBA4AAA71B}" dt="2023-10-15T12:50:09.861" v="2896" actId="20577"/>
          <ac:spMkLst>
            <pc:docMk/>
            <pc:sldMk cId="3328485450" sldId="35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03:10.483" v="3434" actId="20577"/>
          <ac:spMkLst>
            <pc:docMk/>
            <pc:sldMk cId="3328485450" sldId="351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2:59:36.265" v="3356" actId="1076"/>
          <ac:spMkLst>
            <pc:docMk/>
            <pc:sldMk cId="3328485450" sldId="351"/>
            <ac:spMk id="4" creationId="{E6C78753-85C0-8039-6225-2C16BE46EEE0}"/>
          </ac:spMkLst>
        </pc:spChg>
        <pc:spChg chg="add mod">
          <ac:chgData name="Arne Stockman" userId="1be3aaf4-e384-4a2e-9e35-3b5779941be6" providerId="ADAL" clId="{B35DE103-7F06-4285-8348-4BCBA4AAA71B}" dt="2023-10-15T13:16:07.551" v="3489" actId="1076"/>
          <ac:spMkLst>
            <pc:docMk/>
            <pc:sldMk cId="3328485450" sldId="351"/>
            <ac:spMk id="5" creationId="{3121A16C-CA9E-7B35-0CD2-3BCC4080D83F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6" creationId="{BA082A52-557B-D71C-8ABF-B6EDAB8124F8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7" creationId="{9FF719ED-BC52-D2F9-AFB8-C3B5E479F0A0}"/>
          </ac:spMkLst>
        </pc:spChg>
        <pc:spChg chg="add del mod">
          <ac:chgData name="Arne Stockman" userId="1be3aaf4-e384-4a2e-9e35-3b5779941be6" providerId="ADAL" clId="{B35DE103-7F06-4285-8348-4BCBA4AAA71B}" dt="2023-10-15T13:16:14.968" v="3491"/>
          <ac:spMkLst>
            <pc:docMk/>
            <pc:sldMk cId="3328485450" sldId="351"/>
            <ac:spMk id="8" creationId="{0FBDF2F9-F876-FFCD-83E0-6817EE041417}"/>
          </ac:spMkLst>
        </pc:spChg>
        <pc:spChg chg="add mod">
          <ac:chgData name="Arne Stockman" userId="1be3aaf4-e384-4a2e-9e35-3b5779941be6" providerId="ADAL" clId="{B35DE103-7F06-4285-8348-4BCBA4AAA71B}" dt="2023-10-15T13:17:46.815" v="3556" actId="6549"/>
          <ac:spMkLst>
            <pc:docMk/>
            <pc:sldMk cId="3328485450" sldId="351"/>
            <ac:spMk id="9" creationId="{76F6A398-1B20-D855-2B94-442FCEA1FD40}"/>
          </ac:spMkLst>
        </pc:spChg>
      </pc:sldChg>
      <pc:sldChg chg="addSp delSp modSp mod modAnim">
        <pc:chgData name="Arne Stockman" userId="1be3aaf4-e384-4a2e-9e35-3b5779941be6" providerId="ADAL" clId="{B35DE103-7F06-4285-8348-4BCBA4AAA71B}" dt="2023-10-16T15:18:52.835" v="3853"/>
        <pc:sldMkLst>
          <pc:docMk/>
          <pc:sldMk cId="2073094872" sldId="352"/>
        </pc:sldMkLst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6" creationId="{00F3583D-FC3C-A51D-B4D0-E89D11B35EFA}"/>
          </ac:spMkLst>
        </pc:spChg>
        <pc:spChg chg="add mod">
          <ac:chgData name="Arne Stockman" userId="1be3aaf4-e384-4a2e-9e35-3b5779941be6" providerId="ADAL" clId="{B35DE103-7F06-4285-8348-4BCBA4AAA71B}" dt="2023-10-16T15:14:47.132" v="3744" actId="20577"/>
          <ac:spMkLst>
            <pc:docMk/>
            <pc:sldMk cId="2073094872" sldId="352"/>
            <ac:spMk id="7" creationId="{33B399A1-4B35-0237-63E8-4E2AB6713E07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8" creationId="{7833B6E2-458F-58C3-87D5-C70911A4F9D8}"/>
          </ac:spMkLst>
        </pc:spChg>
        <pc:spChg chg="add mod">
          <ac:chgData name="Arne Stockman" userId="1be3aaf4-e384-4a2e-9e35-3b5779941be6" providerId="ADAL" clId="{B35DE103-7F06-4285-8348-4BCBA4AAA71B}" dt="2023-10-16T15:14:54.746" v="3746" actId="20577"/>
          <ac:spMkLst>
            <pc:docMk/>
            <pc:sldMk cId="2073094872" sldId="352"/>
            <ac:spMk id="9" creationId="{C8E74DE2-94CC-FF91-10D6-E232A73749A9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0" creationId="{EFF5C212-6522-DDA0-456B-FF2C6C5E8C52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1" creationId="{473EE069-1EF8-839C-00DA-DA6CCDB0F863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2" creationId="{54715F14-4664-A68E-03D2-B52C8059853F}"/>
          </ac:spMkLst>
        </pc:spChg>
        <pc:spChg chg="add mod">
          <ac:chgData name="Arne Stockman" userId="1be3aaf4-e384-4a2e-9e35-3b5779941be6" providerId="ADAL" clId="{B35DE103-7F06-4285-8348-4BCBA4AAA71B}" dt="2023-10-16T15:14:24.500" v="3732" actId="1076"/>
          <ac:spMkLst>
            <pc:docMk/>
            <pc:sldMk cId="2073094872" sldId="352"/>
            <ac:spMk id="13" creationId="{C5D1261B-A341-83B5-B9BB-85DAC47563A4}"/>
          </ac:spMkLst>
        </pc:spChg>
        <pc:spChg chg="mod">
          <ac:chgData name="Arne Stockman" userId="1be3aaf4-e384-4a2e-9e35-3b5779941be6" providerId="ADAL" clId="{B35DE103-7F06-4285-8348-4BCBA4AAA71B}" dt="2023-10-16T15:15:48.755" v="3756" actId="20577"/>
          <ac:spMkLst>
            <pc:docMk/>
            <pc:sldMk cId="2073094872" sldId="352"/>
            <ac:spMk id="14" creationId="{F6B24E99-0AFC-E3CA-C0F2-F380B3028AA0}"/>
          </ac:spMkLst>
        </pc:spChg>
        <pc:spChg chg="add mod">
          <ac:chgData name="Arne Stockman" userId="1be3aaf4-e384-4a2e-9e35-3b5779941be6" providerId="ADAL" clId="{B35DE103-7F06-4285-8348-4BCBA4AAA71B}" dt="2023-10-16T15:14:32.085" v="3740" actId="20577"/>
          <ac:spMkLst>
            <pc:docMk/>
            <pc:sldMk cId="2073094872" sldId="352"/>
            <ac:spMk id="15" creationId="{4C84E68C-29EC-975F-A403-848596A9E37C}"/>
          </ac:spMkLst>
        </pc:spChg>
        <pc:spChg chg="add mod">
          <ac:chgData name="Arne Stockman" userId="1be3aaf4-e384-4a2e-9e35-3b5779941be6" providerId="ADAL" clId="{B35DE103-7F06-4285-8348-4BCBA4AAA71B}" dt="2023-10-16T15:16:56.957" v="3786" actId="1076"/>
          <ac:spMkLst>
            <pc:docMk/>
            <pc:sldMk cId="2073094872" sldId="352"/>
            <ac:spMk id="16" creationId="{0515F254-9A2E-6348-1DD0-694B09E68881}"/>
          </ac:spMkLst>
        </pc:spChg>
        <pc:spChg chg="add mod">
          <ac:chgData name="Arne Stockman" userId="1be3aaf4-e384-4a2e-9e35-3b5779941be6" providerId="ADAL" clId="{B35DE103-7F06-4285-8348-4BCBA4AAA71B}" dt="2023-10-16T15:18:17.390" v="3843" actId="1076"/>
          <ac:spMkLst>
            <pc:docMk/>
            <pc:sldMk cId="2073094872" sldId="352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11:20.028" v="3655" actId="478"/>
          <ac:picMkLst>
            <pc:docMk/>
            <pc:sldMk cId="2073094872" sldId="352"/>
            <ac:picMk id="4" creationId="{3B64B095-478F-AA58-F5CD-C1D71FDFC718}"/>
          </ac:picMkLst>
        </pc:picChg>
        <pc:picChg chg="add mod">
          <ac:chgData name="Arne Stockman" userId="1be3aaf4-e384-4a2e-9e35-3b5779941be6" providerId="ADAL" clId="{B35DE103-7F06-4285-8348-4BCBA4AAA71B}" dt="2023-10-16T15:11:28.499" v="3658" actId="1076"/>
          <ac:picMkLst>
            <pc:docMk/>
            <pc:sldMk cId="2073094872" sldId="352"/>
            <ac:picMk id="5" creationId="{FEBD0F55-65D6-1A61-923A-0D0D7EE00D60}"/>
          </ac:picMkLst>
        </pc:picChg>
      </pc:sldChg>
      <pc:sldChg chg="addSp modSp del mod modAnim">
        <pc:chgData name="Arne Stockman" userId="1be3aaf4-e384-4a2e-9e35-3b5779941be6" providerId="ADAL" clId="{B35DE103-7F06-4285-8348-4BCBA4AAA71B}" dt="2023-10-16T15:19:18.635" v="3854" actId="47"/>
        <pc:sldMkLst>
          <pc:docMk/>
          <pc:sldMk cId="1140337676" sldId="353"/>
        </pc:sldMkLst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3" creationId="{B86EA8A1-D0B9-4922-433D-5B4C8A65474C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4" creationId="{2AD26BC2-276A-2CA3-3007-65D5BF35867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6" creationId="{82F3E47E-82F8-ABE8-CFE2-BF9E82DEEFA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7" creationId="{56C9D67C-BB48-6E72-EF7B-03BC6A2A9FAF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8" creationId="{46C2A592-3845-3901-BDA7-6C29EE6AB7C8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9" creationId="{77008B10-B77D-8BE4-8C92-881E14232661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0" creationId="{6EFB5A36-A421-5A6D-ADA3-5F0C642002AA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1" creationId="{C69899BF-2BD2-FA5E-7F81-264B65A2E654}"/>
          </ac:spMkLst>
        </pc:spChg>
        <pc:spChg chg="add mod">
          <ac:chgData name="Arne Stockman" userId="1be3aaf4-e384-4a2e-9e35-3b5779941be6" providerId="ADAL" clId="{B35DE103-7F06-4285-8348-4BCBA4AAA71B}" dt="2023-10-16T15:14:15.015" v="3730" actId="1076"/>
          <ac:spMkLst>
            <pc:docMk/>
            <pc:sldMk cId="1140337676" sldId="353"/>
            <ac:spMk id="12" creationId="{C8A8F283-71CC-3E81-A273-ED6D55599161}"/>
          </ac:spMkLst>
        </pc:spChg>
      </pc:sldChg>
      <pc:sldChg chg="addSp delSp modSp del mod modAnim">
        <pc:chgData name="Arne Stockman" userId="1be3aaf4-e384-4a2e-9e35-3b5779941be6" providerId="ADAL" clId="{B35DE103-7F06-4285-8348-4BCBA4AAA71B}" dt="2023-10-16T15:25:25.542" v="3904" actId="47"/>
        <pc:sldMkLst>
          <pc:docMk/>
          <pc:sldMk cId="301724077" sldId="354"/>
        </pc:sldMkLst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3" creationId="{F48AA4FD-05EB-AB47-458A-62B2E1D59D8F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5" creationId="{33132792-5CF8-4ECB-CFEF-635B092473F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6" creationId="{CD43EA8F-604B-6610-F998-4574915A3B2C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7" creationId="{5D5D7575-CA1C-9816-0C3E-66D469AD3B85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8" creationId="{0C8BADAB-12F7-7EAE-FBE0-CAED742EFFA3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9" creationId="{53B0A980-EEEA-BC0B-F6D5-F1A2BC9BF7FA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0" creationId="{F202C550-3F36-306F-2B74-4B9809C38269}"/>
          </ac:spMkLst>
        </pc:spChg>
        <pc:spChg chg="add mod">
          <ac:chgData name="Arne Stockman" userId="1be3aaf4-e384-4a2e-9e35-3b5779941be6" providerId="ADAL" clId="{B35DE103-7F06-4285-8348-4BCBA4AAA71B}" dt="2023-10-16T15:13:41.951" v="3720" actId="1076"/>
          <ac:spMkLst>
            <pc:docMk/>
            <pc:sldMk cId="301724077" sldId="354"/>
            <ac:spMk id="11" creationId="{02D4E8B6-22EC-60B2-7057-26B0CE285C2F}"/>
          </ac:spMkLst>
        </pc:spChg>
        <pc:spChg chg="add mod">
          <ac:chgData name="Arne Stockman" userId="1be3aaf4-e384-4a2e-9e35-3b5779941be6" providerId="ADAL" clId="{B35DE103-7F06-4285-8348-4BCBA4AAA71B}" dt="2023-10-16T15:13:52.580" v="3728" actId="20577"/>
          <ac:spMkLst>
            <pc:docMk/>
            <pc:sldMk cId="301724077" sldId="354"/>
            <ac:spMk id="12" creationId="{F40FE5C7-25BF-0183-583C-0ED647F13B4A}"/>
          </ac:spMkLst>
        </pc:spChg>
        <pc:picChg chg="del">
          <ac:chgData name="Arne Stockman" userId="1be3aaf4-e384-4a2e-9e35-3b5779941be6" providerId="ADAL" clId="{B35DE103-7F06-4285-8348-4BCBA4AAA71B}" dt="2023-10-16T15:21:19.094" v="3857" actId="478"/>
          <ac:picMkLst>
            <pc:docMk/>
            <pc:sldMk cId="301724077" sldId="354"/>
            <ac:picMk id="4" creationId="{88AD422E-5AA1-1E25-CED4-66818281B090}"/>
          </ac:picMkLst>
        </pc:picChg>
        <pc:picChg chg="add mod">
          <ac:chgData name="Arne Stockman" userId="1be3aaf4-e384-4a2e-9e35-3b5779941be6" providerId="ADAL" clId="{B35DE103-7F06-4285-8348-4BCBA4AAA71B}" dt="2023-10-16T15:21:26.228" v="3860" actId="1076"/>
          <ac:picMkLst>
            <pc:docMk/>
            <pc:sldMk cId="301724077" sldId="354"/>
            <ac:picMk id="15" creationId="{80570BCC-1AF8-55A2-D39E-0B6699CB03A9}"/>
          </ac:picMkLst>
        </pc:picChg>
      </pc:sldChg>
      <pc:sldChg chg="del">
        <pc:chgData name="Arne Stockman" userId="1be3aaf4-e384-4a2e-9e35-3b5779941be6" providerId="ADAL" clId="{B35DE103-7F06-4285-8348-4BCBA4AAA71B}" dt="2023-10-16T15:19:30.179" v="3855" actId="47"/>
        <pc:sldMkLst>
          <pc:docMk/>
          <pc:sldMk cId="2419826502" sldId="355"/>
        </pc:sldMkLst>
      </pc:sldChg>
      <pc:sldChg chg="addSp delSp modSp add mod ord delAnim modAnim">
        <pc:chgData name="Arne Stockman" userId="1be3aaf4-e384-4a2e-9e35-3b5779941be6" providerId="ADAL" clId="{B35DE103-7F06-4285-8348-4BCBA4AAA71B}" dt="2023-10-15T11:40:45.743" v="2788"/>
        <pc:sldMkLst>
          <pc:docMk/>
          <pc:sldMk cId="2596246279" sldId="356"/>
        </pc:sldMkLst>
        <pc:spChg chg="mod">
          <ac:chgData name="Arne Stockman" userId="1be3aaf4-e384-4a2e-9e35-3b5779941be6" providerId="ADAL" clId="{B35DE103-7F06-4285-8348-4BCBA4AAA71B}" dt="2023-10-15T11:36:05.037" v="2734" actId="1076"/>
          <ac:spMkLst>
            <pc:docMk/>
            <pc:sldMk cId="2596246279" sldId="356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1:35:09.157" v="2717" actId="14100"/>
          <ac:spMkLst>
            <pc:docMk/>
            <pc:sldMk cId="2596246279" sldId="356"/>
            <ac:spMk id="3" creationId="{8D6993DB-58B1-D158-9C90-B988B5CCE921}"/>
          </ac:spMkLst>
        </pc:spChg>
        <pc:spChg chg="del">
          <ac:chgData name="Arne Stockman" userId="1be3aaf4-e384-4a2e-9e35-3b5779941be6" providerId="ADAL" clId="{B35DE103-7F06-4285-8348-4BCBA4AAA71B}" dt="2023-10-15T11:36:20.153" v="2737" actId="478"/>
          <ac:spMkLst>
            <pc:docMk/>
            <pc:sldMk cId="2596246279" sldId="356"/>
            <ac:spMk id="4" creationId="{0533046A-4999-FC3C-05A3-8F8299299836}"/>
          </ac:spMkLst>
        </pc:spChg>
        <pc:spChg chg="add mod">
          <ac:chgData name="Arne Stockman" userId="1be3aaf4-e384-4a2e-9e35-3b5779941be6" providerId="ADAL" clId="{B35DE103-7F06-4285-8348-4BCBA4AAA71B}" dt="2023-10-15T11:36:59.207" v="2746" actId="1076"/>
          <ac:spMkLst>
            <pc:docMk/>
            <pc:sldMk cId="2596246279" sldId="356"/>
            <ac:spMk id="5" creationId="{D5AB7C38-6BA3-46D7-12AD-8C27781E405B}"/>
          </ac:spMkLst>
        </pc:spChg>
        <pc:spChg chg="add mod">
          <ac:chgData name="Arne Stockman" userId="1be3aaf4-e384-4a2e-9e35-3b5779941be6" providerId="ADAL" clId="{B35DE103-7F06-4285-8348-4BCBA4AAA71B}" dt="2023-10-15T11:37:39.591" v="2749" actId="1076"/>
          <ac:spMkLst>
            <pc:docMk/>
            <pc:sldMk cId="2596246279" sldId="356"/>
            <ac:spMk id="6" creationId="{8B224DF1-08A9-2CAC-DED4-C27180872EB4}"/>
          </ac:spMkLst>
        </pc:spChg>
        <pc:spChg chg="add mod">
          <ac:chgData name="Arne Stockman" userId="1be3aaf4-e384-4a2e-9e35-3b5779941be6" providerId="ADAL" clId="{B35DE103-7F06-4285-8348-4BCBA4AAA71B}" dt="2023-10-15T11:36:35.173" v="2741" actId="1076"/>
          <ac:spMkLst>
            <pc:docMk/>
            <pc:sldMk cId="2596246279" sldId="356"/>
            <ac:spMk id="7" creationId="{63463089-3343-8C93-2C0B-08115F918537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8" creationId="{9449A6EB-9D51-3CD5-4724-CC23A110741E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9" creationId="{7E99645F-15F4-CFC3-9C9C-2FE1BEF0CBF6}"/>
          </ac:spMkLst>
        </pc:spChg>
        <pc:spChg chg="mod">
          <ac:chgData name="Arne Stockman" userId="1be3aaf4-e384-4a2e-9e35-3b5779941be6" providerId="ADAL" clId="{B35DE103-7F06-4285-8348-4BCBA4AAA71B}" dt="2023-10-15T11:36:54.867" v="2745" actId="1076"/>
          <ac:spMkLst>
            <pc:docMk/>
            <pc:sldMk cId="2596246279" sldId="356"/>
            <ac:spMk id="10" creationId="{A1A165BA-34A6-A1F6-B8AB-96B8E90B62F4}"/>
          </ac:spMkLst>
        </pc:spChg>
        <pc:spChg chg="del">
          <ac:chgData name="Arne Stockman" userId="1be3aaf4-e384-4a2e-9e35-3b5779941be6" providerId="ADAL" clId="{B35DE103-7F06-4285-8348-4BCBA4AAA71B}" dt="2023-10-15T11:36:17.492" v="2736" actId="478"/>
          <ac:spMkLst>
            <pc:docMk/>
            <pc:sldMk cId="2596246279" sldId="356"/>
            <ac:spMk id="11" creationId="{B754443E-8CC2-E3C7-E5AA-2F42906158F3}"/>
          </ac:spMkLst>
        </pc:spChg>
        <pc:spChg chg="del">
          <ac:chgData name="Arne Stockman" userId="1be3aaf4-e384-4a2e-9e35-3b5779941be6" providerId="ADAL" clId="{B35DE103-7F06-4285-8348-4BCBA4AAA71B}" dt="2023-10-15T11:36:22.636" v="2738" actId="478"/>
          <ac:spMkLst>
            <pc:docMk/>
            <pc:sldMk cId="2596246279" sldId="356"/>
            <ac:spMk id="12" creationId="{BB543E31-1128-53C6-AD02-C78F47E36B2E}"/>
          </ac:spMkLst>
        </pc:spChg>
        <pc:spChg chg="del">
          <ac:chgData name="Arne Stockman" userId="1be3aaf4-e384-4a2e-9e35-3b5779941be6" providerId="ADAL" clId="{B35DE103-7F06-4285-8348-4BCBA4AAA71B}" dt="2023-10-15T11:36:24.772" v="2739" actId="478"/>
          <ac:spMkLst>
            <pc:docMk/>
            <pc:sldMk cId="2596246279" sldId="356"/>
            <ac:spMk id="13" creationId="{AA8BD15C-A5B8-DD6E-D82D-78EECEF7B9AD}"/>
          </ac:spMkLst>
        </pc:spChg>
        <pc:spChg chg="del">
          <ac:chgData name="Arne Stockman" userId="1be3aaf4-e384-4a2e-9e35-3b5779941be6" providerId="ADAL" clId="{B35DE103-7F06-4285-8348-4BCBA4AAA71B}" dt="2023-10-15T11:36:26.269" v="2740" actId="478"/>
          <ac:spMkLst>
            <pc:docMk/>
            <pc:sldMk cId="2596246279" sldId="356"/>
            <ac:spMk id="14" creationId="{C5A64482-F4AA-FC32-C14A-EE52B3C55909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5" creationId="{4EF2EED3-8DCA-D24C-385B-8C83BBA88A40}"/>
          </ac:spMkLst>
        </pc:spChg>
        <pc:spChg chg="add del mod">
          <ac:chgData name="Arne Stockman" userId="1be3aaf4-e384-4a2e-9e35-3b5779941be6" providerId="ADAL" clId="{B35DE103-7F06-4285-8348-4BCBA4AAA71B}" dt="2023-10-15T11:37:40.288" v="2750"/>
          <ac:spMkLst>
            <pc:docMk/>
            <pc:sldMk cId="2596246279" sldId="356"/>
            <ac:spMk id="16" creationId="{3E6F186E-B9B1-4549-83F0-6B54D689648E}"/>
          </ac:spMkLst>
        </pc:spChg>
        <pc:spChg chg="add mod">
          <ac:chgData name="Arne Stockman" userId="1be3aaf4-e384-4a2e-9e35-3b5779941be6" providerId="ADAL" clId="{B35DE103-7F06-4285-8348-4BCBA4AAA71B}" dt="2023-10-15T11:38:11.074" v="2760" actId="20577"/>
          <ac:spMkLst>
            <pc:docMk/>
            <pc:sldMk cId="2596246279" sldId="356"/>
            <ac:spMk id="17" creationId="{DA4755C7-D582-CA48-45FF-A55D92A1883D}"/>
          </ac:spMkLst>
        </pc:spChg>
        <pc:spChg chg="add mod">
          <ac:chgData name="Arne Stockman" userId="1be3aaf4-e384-4a2e-9e35-3b5779941be6" providerId="ADAL" clId="{B35DE103-7F06-4285-8348-4BCBA4AAA71B}" dt="2023-10-15T11:38:04.587" v="2758" actId="20577"/>
          <ac:spMkLst>
            <pc:docMk/>
            <pc:sldMk cId="2596246279" sldId="356"/>
            <ac:spMk id="18" creationId="{360A80D3-112A-A6FE-E0D0-98D9121D4780}"/>
          </ac:spMkLst>
        </pc:spChg>
        <pc:spChg chg="add mod">
          <ac:chgData name="Arne Stockman" userId="1be3aaf4-e384-4a2e-9e35-3b5779941be6" providerId="ADAL" clId="{B35DE103-7F06-4285-8348-4BCBA4AAA71B}" dt="2023-10-15T11:38:16.630" v="2765" actId="20577"/>
          <ac:spMkLst>
            <pc:docMk/>
            <pc:sldMk cId="2596246279" sldId="356"/>
            <ac:spMk id="19" creationId="{EE3B133A-8246-4722-8643-6AF3A632362E}"/>
          </ac:spMkLst>
        </pc:spChg>
        <pc:spChg chg="add mod">
          <ac:chgData name="Arne Stockman" userId="1be3aaf4-e384-4a2e-9e35-3b5779941be6" providerId="ADAL" clId="{B35DE103-7F06-4285-8348-4BCBA4AAA71B}" dt="2023-10-15T11:37:58.916" v="2756" actId="20577"/>
          <ac:spMkLst>
            <pc:docMk/>
            <pc:sldMk cId="2596246279" sldId="356"/>
            <ac:spMk id="20" creationId="{50342374-4A2B-CC3D-9E9D-F55D0B98FE2A}"/>
          </ac:spMkLst>
        </pc:spChg>
        <pc:spChg chg="add mod">
          <ac:chgData name="Arne Stockman" userId="1be3aaf4-e384-4a2e-9e35-3b5779941be6" providerId="ADAL" clId="{B35DE103-7F06-4285-8348-4BCBA4AAA71B}" dt="2023-10-15T11:38:37.128" v="2771" actId="20577"/>
          <ac:spMkLst>
            <pc:docMk/>
            <pc:sldMk cId="2596246279" sldId="356"/>
            <ac:spMk id="21" creationId="{03E7153B-E29C-2FFB-E003-927299B50813}"/>
          </ac:spMkLst>
        </pc:spChg>
        <pc:spChg chg="add mod">
          <ac:chgData name="Arne Stockman" userId="1be3aaf4-e384-4a2e-9e35-3b5779941be6" providerId="ADAL" clId="{B35DE103-7F06-4285-8348-4BCBA4AAA71B}" dt="2023-10-15T11:38:33.137" v="2769" actId="20577"/>
          <ac:spMkLst>
            <pc:docMk/>
            <pc:sldMk cId="2596246279" sldId="356"/>
            <ac:spMk id="22" creationId="{CA2DE621-CCE9-E6D4-552A-C192E5D64F95}"/>
          </ac:spMkLst>
        </pc:spChg>
        <pc:spChg chg="add mod">
          <ac:chgData name="Arne Stockman" userId="1be3aaf4-e384-4a2e-9e35-3b5779941be6" providerId="ADAL" clId="{B35DE103-7F06-4285-8348-4BCBA4AAA71B}" dt="2023-10-15T11:38:45.046" v="2776" actId="20577"/>
          <ac:spMkLst>
            <pc:docMk/>
            <pc:sldMk cId="2596246279" sldId="356"/>
            <ac:spMk id="23" creationId="{08FFA2DD-9672-59E1-98A6-BC51C4CA666B}"/>
          </ac:spMkLst>
        </pc:spChg>
        <pc:spChg chg="add mod">
          <ac:chgData name="Arne Stockman" userId="1be3aaf4-e384-4a2e-9e35-3b5779941be6" providerId="ADAL" clId="{B35DE103-7F06-4285-8348-4BCBA4AAA71B}" dt="2023-10-15T11:38:26.759" v="2767" actId="20577"/>
          <ac:spMkLst>
            <pc:docMk/>
            <pc:sldMk cId="2596246279" sldId="356"/>
            <ac:spMk id="24" creationId="{FDFFE74B-49F0-1220-0101-0A1B60B35616}"/>
          </ac:spMkLst>
        </pc:spChg>
      </pc:sldChg>
      <pc:sldChg chg="addSp modSp add mod modAnim">
        <pc:chgData name="Arne Stockman" userId="1be3aaf4-e384-4a2e-9e35-3b5779941be6" providerId="ADAL" clId="{B35DE103-7F06-4285-8348-4BCBA4AAA71B}" dt="2023-10-15T13:15:16.177" v="3488"/>
        <pc:sldMkLst>
          <pc:docMk/>
          <pc:sldMk cId="1867432719" sldId="357"/>
        </pc:sldMkLst>
        <pc:spChg chg="mod">
          <ac:chgData name="Arne Stockman" userId="1be3aaf4-e384-4a2e-9e35-3b5779941be6" providerId="ADAL" clId="{B35DE103-7F06-4285-8348-4BCBA4AAA71B}" dt="2023-10-15T13:12:15.792" v="3436" actId="14100"/>
          <ac:spMkLst>
            <pc:docMk/>
            <pc:sldMk cId="1867432719" sldId="357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13:24.292" v="3455" actId="1076"/>
          <ac:spMkLst>
            <pc:docMk/>
            <pc:sldMk cId="1867432719" sldId="357"/>
            <ac:spMk id="4" creationId="{8065C7AD-45CC-3140-BEC6-2041BE0EA68F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5" creationId="{44EF512C-C2FB-E152-1017-A396F3B30E9B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6" creationId="{78F8AFEF-3590-D784-4B3F-7573C46D3015}"/>
          </ac:spMkLst>
        </pc:spChg>
        <pc:spChg chg="add mod">
          <ac:chgData name="Arne Stockman" userId="1be3aaf4-e384-4a2e-9e35-3b5779941be6" providerId="ADAL" clId="{B35DE103-7F06-4285-8348-4BCBA4AAA71B}" dt="2023-10-15T13:13:56.022" v="3457" actId="1076"/>
          <ac:spMkLst>
            <pc:docMk/>
            <pc:sldMk cId="1867432719" sldId="357"/>
            <ac:spMk id="7" creationId="{F6927E1D-2058-45BF-22A0-54BEE9B6FCFD}"/>
          </ac:spMkLst>
        </pc:spChg>
        <pc:spChg chg="add mod">
          <ac:chgData name="Arne Stockman" userId="1be3aaf4-e384-4a2e-9e35-3b5779941be6" providerId="ADAL" clId="{B35DE103-7F06-4285-8348-4BCBA4AAA71B}" dt="2023-10-15T13:14:43.332" v="3481" actId="20577"/>
          <ac:spMkLst>
            <pc:docMk/>
            <pc:sldMk cId="1867432719" sldId="357"/>
            <ac:spMk id="8" creationId="{97E882FC-4532-BA7C-98BD-FB852C21CFC5}"/>
          </ac:spMkLst>
        </pc:spChg>
        <pc:spChg chg="add mod">
          <ac:chgData name="Arne Stockman" userId="1be3aaf4-e384-4a2e-9e35-3b5779941be6" providerId="ADAL" clId="{B35DE103-7F06-4285-8348-4BCBA4AAA71B}" dt="2023-10-15T13:14:40.004" v="3480" actId="20577"/>
          <ac:spMkLst>
            <pc:docMk/>
            <pc:sldMk cId="1867432719" sldId="357"/>
            <ac:spMk id="9" creationId="{42A7D624-65FC-C5B4-A5E9-65AA53CFBDAF}"/>
          </ac:spMkLst>
        </pc:spChg>
        <pc:spChg chg="add mod">
          <ac:chgData name="Arne Stockman" userId="1be3aaf4-e384-4a2e-9e35-3b5779941be6" providerId="ADAL" clId="{B35DE103-7F06-4285-8348-4BCBA4AAA71B}" dt="2023-10-15T13:14:49.948" v="3485" actId="20577"/>
          <ac:spMkLst>
            <pc:docMk/>
            <pc:sldMk cId="1867432719" sldId="357"/>
            <ac:spMk id="10" creationId="{4AB175EC-345E-2621-A54B-465CDD670F57}"/>
          </ac:spMkLst>
        </pc:spChg>
      </pc:sldChg>
      <pc:sldChg chg="addSp modSp add mod">
        <pc:chgData name="Arne Stockman" userId="1be3aaf4-e384-4a2e-9e35-3b5779941be6" providerId="ADAL" clId="{B35DE103-7F06-4285-8348-4BCBA4AAA71B}" dt="2023-10-15T13:31:00.363" v="3654" actId="20577"/>
        <pc:sldMkLst>
          <pc:docMk/>
          <pc:sldMk cId="1688763364" sldId="358"/>
        </pc:sldMkLst>
        <pc:spChg chg="mod">
          <ac:chgData name="Arne Stockman" userId="1be3aaf4-e384-4a2e-9e35-3b5779941be6" providerId="ADAL" clId="{B35DE103-7F06-4285-8348-4BCBA4AAA71B}" dt="2023-10-15T13:28:10.440" v="3583" actId="20577"/>
          <ac:spMkLst>
            <pc:docMk/>
            <pc:sldMk cId="1688763364" sldId="358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5T13:30:41.210" v="3646" actId="14100"/>
          <ac:spMkLst>
            <pc:docMk/>
            <pc:sldMk cId="1688763364" sldId="358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5T13:29:41.281" v="3608"/>
          <ac:spMkLst>
            <pc:docMk/>
            <pc:sldMk cId="1688763364" sldId="358"/>
            <ac:spMk id="4" creationId="{907699AA-D0DC-2841-11CA-65BBB9CF6830}"/>
          </ac:spMkLst>
        </pc:spChg>
        <pc:spChg chg="add mod">
          <ac:chgData name="Arne Stockman" userId="1be3aaf4-e384-4a2e-9e35-3b5779941be6" providerId="ADAL" clId="{B35DE103-7F06-4285-8348-4BCBA4AAA71B}" dt="2023-10-15T13:31:00.363" v="3654" actId="20577"/>
          <ac:spMkLst>
            <pc:docMk/>
            <pc:sldMk cId="1688763364" sldId="358"/>
            <ac:spMk id="5" creationId="{DCF08492-697E-4AD9-DCFF-13DD0222E2A2}"/>
          </ac:spMkLst>
        </pc:spChg>
      </pc:sldChg>
      <pc:sldChg chg="addSp delSp modSp add mod">
        <pc:chgData name="Arne Stockman" userId="1be3aaf4-e384-4a2e-9e35-3b5779941be6" providerId="ADAL" clId="{B35DE103-7F06-4285-8348-4BCBA4AAA71B}" dt="2023-10-16T15:23:54.228" v="3903" actId="20577"/>
        <pc:sldMkLst>
          <pc:docMk/>
          <pc:sldMk cId="600909316" sldId="359"/>
        </pc:sldMkLst>
        <pc:spChg chg="mod">
          <ac:chgData name="Arne Stockman" userId="1be3aaf4-e384-4a2e-9e35-3b5779941be6" providerId="ADAL" clId="{B35DE103-7F06-4285-8348-4BCBA4AAA71B}" dt="2023-10-16T15:23:46.581" v="3899" actId="20577"/>
          <ac:spMkLst>
            <pc:docMk/>
            <pc:sldMk cId="600909316" sldId="359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3:54.228" v="3903" actId="20577"/>
          <ac:spMkLst>
            <pc:docMk/>
            <pc:sldMk cId="600909316" sldId="359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2:39.431" v="3872" actId="20577"/>
          <ac:spMkLst>
            <pc:docMk/>
            <pc:sldMk cId="600909316" sldId="359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3:35.129" v="3895" actId="20577"/>
          <ac:spMkLst>
            <pc:docMk/>
            <pc:sldMk cId="600909316" sldId="359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3:06.136" v="3885" actId="20577"/>
          <ac:spMkLst>
            <pc:docMk/>
            <pc:sldMk cId="600909316" sldId="359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3:26.233" v="3891" actId="20577"/>
          <ac:spMkLst>
            <pc:docMk/>
            <pc:sldMk cId="600909316" sldId="359"/>
            <ac:spMk id="17" creationId="{FE1BAAE1-07C1-729A-725E-86FF7117A937}"/>
          </ac:spMkLst>
        </pc:spChg>
        <pc:picChg chg="add mod">
          <ac:chgData name="Arne Stockman" userId="1be3aaf4-e384-4a2e-9e35-3b5779941be6" providerId="ADAL" clId="{B35DE103-7F06-4285-8348-4BCBA4AAA71B}" dt="2023-10-16T15:22:00.348" v="3865" actId="1076"/>
          <ac:picMkLst>
            <pc:docMk/>
            <pc:sldMk cId="600909316" sldId="359"/>
            <ac:picMk id="4" creationId="{7D099D31-A805-6C81-32B0-532B95A2BAC1}"/>
          </ac:picMkLst>
        </pc:picChg>
        <pc:picChg chg="del">
          <ac:chgData name="Arne Stockman" userId="1be3aaf4-e384-4a2e-9e35-3b5779941be6" providerId="ADAL" clId="{B35DE103-7F06-4285-8348-4BCBA4AAA71B}" dt="2023-10-16T15:21:49.135" v="3862" actId="478"/>
          <ac:picMkLst>
            <pc:docMk/>
            <pc:sldMk cId="600909316" sldId="359"/>
            <ac:picMk id="5" creationId="{FEBD0F55-65D6-1A61-923A-0D0D7EE00D60}"/>
          </ac:picMkLst>
        </pc:picChg>
      </pc:sldChg>
      <pc:sldChg chg="addSp delSp modSp add mod">
        <pc:chgData name="Arne Stockman" userId="1be3aaf4-e384-4a2e-9e35-3b5779941be6" providerId="ADAL" clId="{B35DE103-7F06-4285-8348-4BCBA4AAA71B}" dt="2023-10-16T15:27:59.152" v="3986" actId="20577"/>
        <pc:sldMkLst>
          <pc:docMk/>
          <pc:sldMk cId="498670195" sldId="360"/>
        </pc:sldMkLst>
        <pc:spChg chg="mod">
          <ac:chgData name="Arne Stockman" userId="1be3aaf4-e384-4a2e-9e35-3b5779941be6" providerId="ADAL" clId="{B35DE103-7F06-4285-8348-4BCBA4AAA71B}" dt="2023-10-16T15:25:45.839" v="3924" actId="20577"/>
          <ac:spMkLst>
            <pc:docMk/>
            <pc:sldMk cId="498670195" sldId="360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7:49.016" v="3980" actId="20577"/>
          <ac:spMkLst>
            <pc:docMk/>
            <pc:sldMk cId="498670195" sldId="360"/>
            <ac:spMk id="7" creationId="{33B399A1-4B35-0237-63E8-4E2AB6713E07}"/>
          </ac:spMkLst>
        </pc:spChg>
        <pc:spChg chg="mod">
          <ac:chgData name="Arne Stockman" userId="1be3aaf4-e384-4a2e-9e35-3b5779941be6" providerId="ADAL" clId="{B35DE103-7F06-4285-8348-4BCBA4AAA71B}" dt="2023-10-16T15:27:59.152" v="3986" actId="20577"/>
          <ac:spMkLst>
            <pc:docMk/>
            <pc:sldMk cId="498670195" sldId="360"/>
            <ac:spMk id="9" creationId="{C8E74DE2-94CC-FF91-10D6-E232A73749A9}"/>
          </ac:spMkLst>
        </pc:spChg>
        <pc:spChg chg="mod">
          <ac:chgData name="Arne Stockman" userId="1be3aaf4-e384-4a2e-9e35-3b5779941be6" providerId="ADAL" clId="{B35DE103-7F06-4285-8348-4BCBA4AAA71B}" dt="2023-10-16T15:26:27.815" v="3941" actId="6549"/>
          <ac:spMkLst>
            <pc:docMk/>
            <pc:sldMk cId="498670195" sldId="360"/>
            <ac:spMk id="14" creationId="{F6B24E99-0AFC-E3CA-C0F2-F380B3028AA0}"/>
          </ac:spMkLst>
        </pc:spChg>
        <pc:spChg chg="mod">
          <ac:chgData name="Arne Stockman" userId="1be3aaf4-e384-4a2e-9e35-3b5779941be6" providerId="ADAL" clId="{B35DE103-7F06-4285-8348-4BCBA4AAA71B}" dt="2023-10-16T15:27:36.333" v="3976" actId="6549"/>
          <ac:spMkLst>
            <pc:docMk/>
            <pc:sldMk cId="498670195" sldId="360"/>
            <ac:spMk id="15" creationId="{4C84E68C-29EC-975F-A403-848596A9E37C}"/>
          </ac:spMkLst>
        </pc:spChg>
        <pc:spChg chg="mod">
          <ac:chgData name="Arne Stockman" userId="1be3aaf4-e384-4a2e-9e35-3b5779941be6" providerId="ADAL" clId="{B35DE103-7F06-4285-8348-4BCBA4AAA71B}" dt="2023-10-16T15:26:45.297" v="3948" actId="6549"/>
          <ac:spMkLst>
            <pc:docMk/>
            <pc:sldMk cId="498670195" sldId="360"/>
            <ac:spMk id="16" creationId="{0515F254-9A2E-6348-1DD0-694B09E68881}"/>
          </ac:spMkLst>
        </pc:spChg>
        <pc:spChg chg="mod">
          <ac:chgData name="Arne Stockman" userId="1be3aaf4-e384-4a2e-9e35-3b5779941be6" providerId="ADAL" clId="{B35DE103-7F06-4285-8348-4BCBA4AAA71B}" dt="2023-10-16T15:27:16.435" v="3971" actId="20577"/>
          <ac:spMkLst>
            <pc:docMk/>
            <pc:sldMk cId="498670195" sldId="360"/>
            <ac:spMk id="17" creationId="{FE1BAAE1-07C1-729A-725E-86FF7117A937}"/>
          </ac:spMkLst>
        </pc:spChg>
        <pc:picChg chg="del">
          <ac:chgData name="Arne Stockman" userId="1be3aaf4-e384-4a2e-9e35-3b5779941be6" providerId="ADAL" clId="{B35DE103-7F06-4285-8348-4BCBA4AAA71B}" dt="2023-10-16T15:25:49.387" v="3925" actId="478"/>
          <ac:picMkLst>
            <pc:docMk/>
            <pc:sldMk cId="498670195" sldId="360"/>
            <ac:picMk id="4" creationId="{7D099D31-A805-6C81-32B0-532B95A2BAC1}"/>
          </ac:picMkLst>
        </pc:picChg>
        <pc:picChg chg="add mod">
          <ac:chgData name="Arne Stockman" userId="1be3aaf4-e384-4a2e-9e35-3b5779941be6" providerId="ADAL" clId="{B35DE103-7F06-4285-8348-4BCBA4AAA71B}" dt="2023-10-16T15:26:00.170" v="3929" actId="1076"/>
          <ac:picMkLst>
            <pc:docMk/>
            <pc:sldMk cId="498670195" sldId="360"/>
            <ac:picMk id="5" creationId="{2EE7979F-4F85-5B72-207D-EE7355ADB22F}"/>
          </ac:picMkLst>
        </pc:picChg>
      </pc:sldChg>
      <pc:sldChg chg="addSp delSp modSp add mod ord delAnim">
        <pc:chgData name="Arne Stockman" userId="1be3aaf4-e384-4a2e-9e35-3b5779941be6" providerId="ADAL" clId="{B35DE103-7F06-4285-8348-4BCBA4AAA71B}" dt="2023-10-16T15:31:50.858" v="4222" actId="20577"/>
        <pc:sldMkLst>
          <pc:docMk/>
          <pc:sldMk cId="1141071376" sldId="361"/>
        </pc:sldMkLst>
        <pc:spChg chg="mod">
          <ac:chgData name="Arne Stockman" userId="1be3aaf4-e384-4a2e-9e35-3b5779941be6" providerId="ADAL" clId="{B35DE103-7F06-4285-8348-4BCBA4AAA71B}" dt="2023-10-16T15:28:48.347" v="3997" actId="20577"/>
          <ac:spMkLst>
            <pc:docMk/>
            <pc:sldMk cId="1141071376" sldId="361"/>
            <ac:spMk id="2" creationId="{F8611C18-BCFF-E758-43D1-2F8309A12765}"/>
          </ac:spMkLst>
        </pc:spChg>
        <pc:spChg chg="mod">
          <ac:chgData name="Arne Stockman" userId="1be3aaf4-e384-4a2e-9e35-3b5779941be6" providerId="ADAL" clId="{B35DE103-7F06-4285-8348-4BCBA4AAA71B}" dt="2023-10-16T15:29:13.099" v="4003" actId="20577"/>
          <ac:spMkLst>
            <pc:docMk/>
            <pc:sldMk cId="1141071376" sldId="361"/>
            <ac:spMk id="3" creationId="{8D6993DB-58B1-D158-9C90-B988B5CCE921}"/>
          </ac:spMkLst>
        </pc:spChg>
        <pc:spChg chg="del mod">
          <ac:chgData name="Arne Stockman" userId="1be3aaf4-e384-4a2e-9e35-3b5779941be6" providerId="ADAL" clId="{B35DE103-7F06-4285-8348-4BCBA4AAA71B}" dt="2023-10-16T15:29:26.029" v="4006" actId="478"/>
          <ac:spMkLst>
            <pc:docMk/>
            <pc:sldMk cId="1141071376" sldId="361"/>
            <ac:spMk id="4" creationId="{8065C7AD-45CC-3140-BEC6-2041BE0EA68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5" creationId="{44EF512C-C2FB-E152-1017-A396F3B30E9B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6" creationId="{78F8AFEF-3590-D784-4B3F-7573C46D301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7" creationId="{F6927E1D-2058-45BF-22A0-54BEE9B6FCFD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8" creationId="{97E882FC-4532-BA7C-98BD-FB852C21CFC5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9" creationId="{42A7D624-65FC-C5B4-A5E9-65AA53CFBDAF}"/>
          </ac:spMkLst>
        </pc:spChg>
        <pc:spChg chg="del">
          <ac:chgData name="Arne Stockman" userId="1be3aaf4-e384-4a2e-9e35-3b5779941be6" providerId="ADAL" clId="{B35DE103-7F06-4285-8348-4BCBA4AAA71B}" dt="2023-10-16T15:29:22.703" v="4004" actId="478"/>
          <ac:spMkLst>
            <pc:docMk/>
            <pc:sldMk cId="1141071376" sldId="361"/>
            <ac:spMk id="10" creationId="{4AB175EC-345E-2621-A54B-465CDD670F57}"/>
          </ac:spMkLst>
        </pc:spChg>
        <pc:spChg chg="add mod">
          <ac:chgData name="Arne Stockman" userId="1be3aaf4-e384-4a2e-9e35-3b5779941be6" providerId="ADAL" clId="{B35DE103-7F06-4285-8348-4BCBA4AAA71B}" dt="2023-10-16T15:31:50.858" v="4222" actId="20577"/>
          <ac:spMkLst>
            <pc:docMk/>
            <pc:sldMk cId="1141071376" sldId="361"/>
            <ac:spMk id="11" creationId="{846171E8-CBB3-F447-8B69-32F3D3E47F7D}"/>
          </ac:spMkLst>
        </pc:spChg>
      </pc:sldChg>
      <pc:sldChg chg="addSp delSp modSp add mod ord">
        <pc:chgData name="Arne Stockman" userId="1be3aaf4-e384-4a2e-9e35-3b5779941be6" providerId="ADAL" clId="{B35DE103-7F06-4285-8348-4BCBA4AAA71B}" dt="2023-10-16T15:33:03.522" v="4264" actId="478"/>
        <pc:sldMkLst>
          <pc:docMk/>
          <pc:sldMk cId="3095198496" sldId="362"/>
        </pc:sldMkLst>
        <pc:spChg chg="mod">
          <ac:chgData name="Arne Stockman" userId="1be3aaf4-e384-4a2e-9e35-3b5779941be6" providerId="ADAL" clId="{B35DE103-7F06-4285-8348-4BCBA4AAA71B}" dt="2023-10-16T15:32:56.592" v="4261" actId="20577"/>
          <ac:spMkLst>
            <pc:docMk/>
            <pc:sldMk cId="3095198496" sldId="362"/>
            <ac:spMk id="2" creationId="{F8611C18-BCFF-E758-43D1-2F8309A12765}"/>
          </ac:spMkLst>
        </pc:spChg>
        <pc:spChg chg="del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3" creationId="{8D6993DB-58B1-D158-9C90-B988B5CCE921}"/>
          </ac:spMkLst>
        </pc:spChg>
        <pc:spChg chg="add mod">
          <ac:chgData name="Arne Stockman" userId="1be3aaf4-e384-4a2e-9e35-3b5779941be6" providerId="ADAL" clId="{B35DE103-7F06-4285-8348-4BCBA4AAA71B}" dt="2023-10-16T15:33:03.522" v="4264" actId="478"/>
          <ac:spMkLst>
            <pc:docMk/>
            <pc:sldMk cId="3095198496" sldId="362"/>
            <ac:spMk id="5" creationId="{956E4D01-4EA8-B0C3-5A95-26D3A0EAF73B}"/>
          </ac:spMkLst>
        </pc:spChg>
        <pc:spChg chg="del mod">
          <ac:chgData name="Arne Stockman" userId="1be3aaf4-e384-4a2e-9e35-3b5779941be6" providerId="ADAL" clId="{B35DE103-7F06-4285-8348-4BCBA4AAA71B}" dt="2023-10-16T15:33:00.380" v="4263" actId="478"/>
          <ac:spMkLst>
            <pc:docMk/>
            <pc:sldMk cId="3095198496" sldId="362"/>
            <ac:spMk id="11" creationId="{846171E8-CBB3-F447-8B69-32F3D3E47F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DF3B98-B821-87DD-8B68-BB389E752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2A6A19E9-C296-AA50-FC53-324ADAEFF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DEF408A-D23E-1FD2-5DC4-A6965A3D1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DDD637C-F8B6-9607-6DBB-E42A8E9F3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4B9CBA7-5CE1-7F5B-54E2-1E01EDDAA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98704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773BC7B-8258-AF99-F389-73305E002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5C0D4A-DEF4-C287-8B36-16FA15CBB3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BB80D67-190E-0BE7-BB3C-738BB7EBF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B0EF11C-4026-4727-F717-59E842367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4EA0F57-BA0C-5753-48EC-11107736B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860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D3ACECC7-C105-82B0-D48F-94FCD27A3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79788F1-6A23-37D1-7FB9-579582389B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A58E4C-1B40-A7A1-C688-92EFAC21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14217C5-3A5C-1B95-F098-AC4DFCD34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C4DE15D-CFAB-24BB-1C00-BDF3F167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940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0BF551-8DFB-5EF8-2516-C2D050EE6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B2C6681-EF14-AEEC-B34A-FD7854B6D5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408CEC-C024-779F-48C2-2B318BAD8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96BCAEC-5FE7-DAC2-390B-D80E60693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DDE96A1-DFA4-E8DD-FDC3-24708348B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287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F1F127-BFA5-976E-8EE5-FC69A1E44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FEE218A-8E94-0E89-27CE-7C041903B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193F6DE-176F-1E95-C241-F57C21D9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D5684F-5A47-1CF1-7901-415FFEBE9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6588E9C-7EEA-1FE0-75EB-E833422F6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56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277CBB-AA4F-90A0-3108-DBBE05E3E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95D857-5EDA-3137-2320-BFBC523855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79683D7A-5C3C-291F-0285-9FB6B1FAB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797574C-A509-593C-4FDF-D0AD70F1A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F13AE81-16F3-7132-E8BA-01B7809A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B060CD-F552-910F-FF75-723D55C28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0155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361422-1B97-E62F-E200-C4A2CA723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062DF0A-4370-CAD6-861C-DF98FB857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B39CDAD1-8AEC-372F-FFCA-DD20EE31D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D734AE4-3F9C-91C5-BC76-379F36D59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33AEE00-0D75-9803-33A7-9289C85994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DA779978-6487-B346-AE63-5A3E463E8D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5EE2E388-589E-7AF7-8708-0B0BDBA9F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A3B2EC1E-A1C3-468E-9EC9-72BC0BFBF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84114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A939BA1-F3DF-377A-856A-72410EE58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02E42B5-1F87-9E64-1030-243282FC8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A3148B2-22E3-3A80-222F-54F181767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C401D7C-E174-6C4D-991D-9DB1BE3F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7033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A812869-24AB-E1C3-C671-F3E28797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11721193-4102-760A-A46C-87B4F8B00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6A2E28A6-2168-FB24-A4A2-33C3C9078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3267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B62336-66EE-DA10-1531-B3E45161C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7903D2-E55F-7586-FC84-D90F0D95C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72C9775-430D-16DA-E734-D43BDF3DCC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239B058-F897-8E6A-1851-1E3C7D95B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25C950-77C7-2FF0-C9FC-88A6E0966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4178667-2FF4-FE92-7990-95115B445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6637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F41B09-6890-15EF-A16E-5D360DD66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2B544A7-67CA-91DD-2459-3840306FB2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C80AB5-2AD5-9567-9475-D2685F4059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FCA24FA-E23B-0BB7-BF06-6DEF5ECE0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3B496AC-832F-ACA4-091C-121EB1E46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126B7EF-5513-510F-80DA-365FBFC23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7739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A38E823-A381-073D-5F72-04D20010B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32F1E5E-9700-8DB9-6867-74031C0BC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A638ADC-F761-8EC5-B178-E5861A02EF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65B32-2216-4F2D-BDCC-6BED29779104}" type="datetimeFigureOut">
              <a:rPr lang="sv-SE" smtClean="0"/>
              <a:t>2025-02-19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306F742-16E1-2052-4FD3-8C6E00E49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52DF57-7973-5058-A228-E0B80D2E4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B321B-4EAF-466B-B7E1-D252853B130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66712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00AAAFE-973A-B210-782E-8A6AA684CE8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Välkomna till nybörjarkurs i bridge lektion 6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C6A2D78-8E77-E2B9-675D-2743CEB7D5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v-SE" dirty="0"/>
              <a:t>Lärare: Arne Stockman</a:t>
            </a:r>
          </a:p>
        </p:txBody>
      </p:sp>
    </p:spTree>
    <p:extLst>
      <p:ext uri="{BB962C8B-B14F-4D97-AF65-F5344CB8AC3E}">
        <p14:creationId xmlns:p14="http://schemas.microsoft.com/office/powerpoint/2010/main" val="3356081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Svarshandens bud efter öppningsbudet 1 </a:t>
            </a:r>
            <a:r>
              <a:rPr lang="sv-SE" dirty="0" err="1"/>
              <a:t>hj</a:t>
            </a:r>
            <a:r>
              <a:rPr lang="sv-SE" dirty="0"/>
              <a:t> eller 1 sp med trumfstöd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430"/>
            <a:ext cx="5727853" cy="1564570"/>
          </a:xfrm>
        </p:spPr>
        <p:txBody>
          <a:bodyPr>
            <a:normAutofit/>
          </a:bodyPr>
          <a:lstStyle/>
          <a:p>
            <a:r>
              <a:rPr lang="sv-SE" dirty="0"/>
              <a:t>Med 0 – 5 STP	Pass</a:t>
            </a:r>
          </a:p>
          <a:p>
            <a:r>
              <a:rPr lang="sv-SE" dirty="0"/>
              <a:t>Med 6 – 10 STP	2 i öppningsfärgen</a:t>
            </a:r>
          </a:p>
          <a:p>
            <a:r>
              <a:rPr lang="sv-SE" dirty="0"/>
              <a:t>Med 11 – 12 STP	3 i öppningsfärgen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8065C7AD-45CC-3140-BEC6-2041BE0EA68F}"/>
              </a:ext>
            </a:extLst>
          </p:cNvPr>
          <p:cNvSpPr txBox="1">
            <a:spLocks/>
          </p:cNvSpPr>
          <p:nvPr/>
        </p:nvSpPr>
        <p:spPr>
          <a:xfrm>
            <a:off x="838200" y="3429000"/>
            <a:ext cx="7264707" cy="37457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Din partner har bjudit 1 Sp, vad bjuder du?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8 7 2 </a:t>
            </a:r>
            <a:r>
              <a:rPr lang="sv-SE" dirty="0">
                <a:solidFill>
                  <a:srgbClr val="FF0000"/>
                </a:solidFill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sv-SE" dirty="0">
                <a:solidFill>
                  <a:srgbClr val="FF0000"/>
                </a:solidFill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D 6 2 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7 5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</a:t>
            </a:r>
            <a:r>
              <a:rPr lang="sv-SE" dirty="0">
                <a:solidFill>
                  <a:srgbClr val="FF0000"/>
                </a:solidFill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5 4 </a:t>
            </a:r>
            <a:r>
              <a:rPr lang="sv-SE" dirty="0">
                <a:solidFill>
                  <a:srgbClr val="FF0000"/>
                </a:solidFill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8 6 4 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7 5 2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T 7 </a:t>
            </a:r>
            <a:r>
              <a:rPr lang="sv-SE" dirty="0">
                <a:solidFill>
                  <a:srgbClr val="FF0000"/>
                </a:solidFill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9 6 5 4 </a:t>
            </a:r>
            <a:r>
              <a:rPr lang="sv-SE" dirty="0">
                <a:solidFill>
                  <a:srgbClr val="FF0000"/>
                </a:solidFill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8 5 2 </a:t>
            </a:r>
          </a:p>
          <a:p>
            <a:pPr marL="0" indent="0">
              <a:lnSpc>
                <a:spcPct val="150000"/>
              </a:lnSpc>
              <a:buFont typeface="Arial" panose="020B0604020202020204" pitchFamily="34" charset="0"/>
              <a:buNone/>
            </a:pPr>
            <a:endParaRPr lang="sv-SE" dirty="0"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  <a:p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44EF512C-C2FB-E152-1017-A396F3B30E9B}"/>
              </a:ext>
            </a:extLst>
          </p:cNvPr>
          <p:cNvSpPr txBox="1">
            <a:spLocks/>
          </p:cNvSpPr>
          <p:nvPr/>
        </p:nvSpPr>
        <p:spPr>
          <a:xfrm>
            <a:off x="7176682" y="4319362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11 STP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78F8AFEF-3590-D784-4B3F-7573C46D3015}"/>
              </a:ext>
            </a:extLst>
          </p:cNvPr>
          <p:cNvSpPr txBox="1">
            <a:spLocks/>
          </p:cNvSpPr>
          <p:nvPr/>
        </p:nvSpPr>
        <p:spPr>
          <a:xfrm>
            <a:off x="7176682" y="5088707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8 STP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F6927E1D-2058-45BF-22A0-54BEE9B6FCFD}"/>
              </a:ext>
            </a:extLst>
          </p:cNvPr>
          <p:cNvSpPr txBox="1">
            <a:spLocks/>
          </p:cNvSpPr>
          <p:nvPr/>
        </p:nvSpPr>
        <p:spPr>
          <a:xfrm>
            <a:off x="7176682" y="5819848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6 STP</a:t>
            </a:r>
          </a:p>
        </p:txBody>
      </p:sp>
      <p:sp>
        <p:nvSpPr>
          <p:cNvPr id="8" name="Platshållare för innehåll 2">
            <a:extLst>
              <a:ext uri="{FF2B5EF4-FFF2-40B4-BE49-F238E27FC236}">
                <a16:creationId xmlns:a16="http://schemas.microsoft.com/office/drawing/2014/main" id="{97E882FC-4532-BA7C-98BD-FB852C21CFC5}"/>
              </a:ext>
            </a:extLst>
          </p:cNvPr>
          <p:cNvSpPr txBox="1">
            <a:spLocks/>
          </p:cNvSpPr>
          <p:nvPr/>
        </p:nvSpPr>
        <p:spPr>
          <a:xfrm>
            <a:off x="8752094" y="4319362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3 sp</a:t>
            </a:r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42A7D624-65FC-C5B4-A5E9-65AA53CFBDAF}"/>
              </a:ext>
            </a:extLst>
          </p:cNvPr>
          <p:cNvSpPr txBox="1">
            <a:spLocks/>
          </p:cNvSpPr>
          <p:nvPr/>
        </p:nvSpPr>
        <p:spPr>
          <a:xfrm>
            <a:off x="8752094" y="5088707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2 sp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4AB175EC-345E-2621-A54B-465CDD670F57}"/>
              </a:ext>
            </a:extLst>
          </p:cNvPr>
          <p:cNvSpPr txBox="1">
            <a:spLocks/>
          </p:cNvSpPr>
          <p:nvPr/>
        </p:nvSpPr>
        <p:spPr>
          <a:xfrm>
            <a:off x="8752094" y="5819848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2 sp</a:t>
            </a:r>
          </a:p>
        </p:txBody>
      </p:sp>
    </p:spTree>
    <p:extLst>
      <p:ext uri="{BB962C8B-B14F-4D97-AF65-F5344CB8AC3E}">
        <p14:creationId xmlns:p14="http://schemas.microsoft.com/office/powerpoint/2010/main" val="186743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Poänggränser för olika slutbud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8007" y="1684531"/>
            <a:ext cx="3050754" cy="4634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dirty="0"/>
              <a:t>I högfärg</a:t>
            </a:r>
          </a:p>
          <a:p>
            <a:r>
              <a:rPr lang="sv-SE" dirty="0"/>
              <a:t>37 STP storslam.</a:t>
            </a:r>
          </a:p>
          <a:p>
            <a:r>
              <a:rPr lang="sv-SE" dirty="0"/>
              <a:t>33 STP lillslam.</a:t>
            </a:r>
          </a:p>
          <a:p>
            <a:r>
              <a:rPr lang="sv-SE" dirty="0"/>
              <a:t>25/26 STP utgång.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907699AA-D0DC-2841-11CA-65BBB9CF6830}"/>
              </a:ext>
            </a:extLst>
          </p:cNvPr>
          <p:cNvSpPr txBox="1">
            <a:spLocks/>
          </p:cNvSpPr>
          <p:nvPr/>
        </p:nvSpPr>
        <p:spPr>
          <a:xfrm>
            <a:off x="990600" y="1694761"/>
            <a:ext cx="2797366" cy="4634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/>
              <a:t>I sang</a:t>
            </a:r>
          </a:p>
          <a:p>
            <a:r>
              <a:rPr lang="sv-SE"/>
              <a:t>37 HP storslam.</a:t>
            </a:r>
          </a:p>
          <a:p>
            <a:r>
              <a:rPr lang="sv-SE"/>
              <a:t>33 HP lillslam.</a:t>
            </a:r>
          </a:p>
          <a:p>
            <a:r>
              <a:rPr lang="sv-SE"/>
              <a:t>25 HP utgång.</a:t>
            </a:r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CF08492-697E-4AD9-DCFF-13DD0222E2A2}"/>
              </a:ext>
            </a:extLst>
          </p:cNvPr>
          <p:cNvSpPr txBox="1">
            <a:spLocks/>
          </p:cNvSpPr>
          <p:nvPr/>
        </p:nvSpPr>
        <p:spPr>
          <a:xfrm>
            <a:off x="7128832" y="1694761"/>
            <a:ext cx="2797366" cy="46346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dirty="0"/>
              <a:t>I lågfärg</a:t>
            </a:r>
          </a:p>
          <a:p>
            <a:r>
              <a:rPr lang="sv-SE" dirty="0"/>
              <a:t>37 STP storslam.</a:t>
            </a:r>
          </a:p>
          <a:p>
            <a:r>
              <a:rPr lang="sv-SE" dirty="0"/>
              <a:t>33 STP lillslam.</a:t>
            </a:r>
          </a:p>
          <a:p>
            <a:r>
              <a:rPr lang="sv-SE"/>
              <a:t>29 STP </a:t>
            </a:r>
            <a:r>
              <a:rPr lang="sv-SE" dirty="0"/>
              <a:t>utgång.</a:t>
            </a:r>
          </a:p>
        </p:txBody>
      </p:sp>
    </p:spTree>
    <p:extLst>
      <p:ext uri="{BB962C8B-B14F-4D97-AF65-F5344CB8AC3E}">
        <p14:creationId xmlns:p14="http://schemas.microsoft.com/office/powerpoint/2010/main" val="1688763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Exempel budgivning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6B24E99-0AFC-E3CA-C0F2-F380B3028AA0}"/>
              </a:ext>
            </a:extLst>
          </p:cNvPr>
          <p:cNvSpPr txBox="1"/>
          <p:nvPr/>
        </p:nvSpPr>
        <p:spPr>
          <a:xfrm>
            <a:off x="838200" y="1656159"/>
            <a:ext cx="4844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Väst giv.</a:t>
            </a:r>
          </a:p>
          <a:p>
            <a:r>
              <a:rPr lang="sv-SE" sz="2400" dirty="0"/>
              <a:t>Väst med 12 HP och 6-korts spader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FEBD0F55-65D6-1A61-923A-0D0D7EE00D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5941" y="1669899"/>
            <a:ext cx="5723318" cy="1631216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00F3583D-FC3C-A51D-B4D0-E89D11B35EFA}"/>
              </a:ext>
            </a:extLst>
          </p:cNvPr>
          <p:cNvSpPr txBox="1"/>
          <p:nvPr/>
        </p:nvSpPr>
        <p:spPr>
          <a:xfrm>
            <a:off x="7716016" y="3774011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3B399A1-4B35-0237-63E8-4E2AB6713E07}"/>
              </a:ext>
            </a:extLst>
          </p:cNvPr>
          <p:cNvSpPr txBox="1"/>
          <p:nvPr/>
        </p:nvSpPr>
        <p:spPr>
          <a:xfrm>
            <a:off x="9373736" y="435935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noProof="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Sp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833B6E2-458F-58C3-87D5-C70911A4F9D8}"/>
              </a:ext>
            </a:extLst>
          </p:cNvPr>
          <p:cNvSpPr txBox="1"/>
          <p:nvPr/>
        </p:nvSpPr>
        <p:spPr>
          <a:xfrm>
            <a:off x="10288136" y="435935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8E74DE2-94CC-FF91-10D6-E232A73749A9}"/>
              </a:ext>
            </a:extLst>
          </p:cNvPr>
          <p:cNvSpPr txBox="1"/>
          <p:nvPr/>
        </p:nvSpPr>
        <p:spPr>
          <a:xfrm>
            <a:off x="7569430" y="4726301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Sp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FF5C212-6522-DDA0-456B-FF2C6C5E8C52}"/>
              </a:ext>
            </a:extLst>
          </p:cNvPr>
          <p:cNvSpPr txBox="1"/>
          <p:nvPr/>
        </p:nvSpPr>
        <p:spPr>
          <a:xfrm>
            <a:off x="8436816" y="4726436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73EE069-1EF8-839C-00DA-DA6CCDB0F863}"/>
              </a:ext>
            </a:extLst>
          </p:cNvPr>
          <p:cNvSpPr txBox="1"/>
          <p:nvPr/>
        </p:nvSpPr>
        <p:spPr>
          <a:xfrm>
            <a:off x="9373735" y="4726300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4715F14-4664-A68E-03D2-B52C8059853F}"/>
              </a:ext>
            </a:extLst>
          </p:cNvPr>
          <p:cNvSpPr txBox="1"/>
          <p:nvPr/>
        </p:nvSpPr>
        <p:spPr>
          <a:xfrm>
            <a:off x="10276427" y="4723937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C5D1261B-A341-83B5-B9BB-85DAC47563A4}"/>
              </a:ext>
            </a:extLst>
          </p:cNvPr>
          <p:cNvSpPr txBox="1"/>
          <p:nvPr/>
        </p:nvSpPr>
        <p:spPr>
          <a:xfrm>
            <a:off x="8413227" y="4369152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4C84E68C-29EC-975F-A403-848596A9E37C}"/>
              </a:ext>
            </a:extLst>
          </p:cNvPr>
          <p:cNvSpPr txBox="1"/>
          <p:nvPr/>
        </p:nvSpPr>
        <p:spPr>
          <a:xfrm>
            <a:off x="7578268" y="432795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1 Sp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515F254-9A2E-6348-1DD0-694B09E68881}"/>
              </a:ext>
            </a:extLst>
          </p:cNvPr>
          <p:cNvSpPr txBox="1"/>
          <p:nvPr/>
        </p:nvSpPr>
        <p:spPr>
          <a:xfrm>
            <a:off x="838199" y="2635207"/>
            <a:ext cx="4844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Öst har 12 STP (11 HP 1 FP)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1BAAE1-07C1-729A-725E-86FF7117A937}"/>
              </a:ext>
            </a:extLst>
          </p:cNvPr>
          <p:cNvSpPr txBox="1"/>
          <p:nvPr/>
        </p:nvSpPr>
        <p:spPr>
          <a:xfrm>
            <a:off x="838200" y="3423935"/>
            <a:ext cx="4844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Nu har Väst 15 STP (12 HP 2 FP, 1 TP)</a:t>
            </a:r>
          </a:p>
        </p:txBody>
      </p:sp>
    </p:spTree>
    <p:extLst>
      <p:ext uri="{BB962C8B-B14F-4D97-AF65-F5344CB8AC3E}">
        <p14:creationId xmlns:p14="http://schemas.microsoft.com/office/powerpoint/2010/main" val="207309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Exempel budgivning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6B24E99-0AFC-E3CA-C0F2-F380B3028AA0}"/>
              </a:ext>
            </a:extLst>
          </p:cNvPr>
          <p:cNvSpPr txBox="1"/>
          <p:nvPr/>
        </p:nvSpPr>
        <p:spPr>
          <a:xfrm>
            <a:off x="838200" y="1656159"/>
            <a:ext cx="4844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Väst giv.</a:t>
            </a:r>
          </a:p>
          <a:p>
            <a:r>
              <a:rPr lang="sv-SE" sz="2400" dirty="0"/>
              <a:t>Väst med 15 HP och 6-korts hjärter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0F3583D-FC3C-A51D-B4D0-E89D11B35EFA}"/>
              </a:ext>
            </a:extLst>
          </p:cNvPr>
          <p:cNvSpPr txBox="1"/>
          <p:nvPr/>
        </p:nvSpPr>
        <p:spPr>
          <a:xfrm>
            <a:off x="7716016" y="3774011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3B399A1-4B35-0237-63E8-4E2AB6713E07}"/>
              </a:ext>
            </a:extLst>
          </p:cNvPr>
          <p:cNvSpPr txBox="1"/>
          <p:nvPr/>
        </p:nvSpPr>
        <p:spPr>
          <a:xfrm>
            <a:off x="9373736" y="435935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2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Hj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833B6E2-458F-58C3-87D5-C70911A4F9D8}"/>
              </a:ext>
            </a:extLst>
          </p:cNvPr>
          <p:cNvSpPr txBox="1"/>
          <p:nvPr/>
        </p:nvSpPr>
        <p:spPr>
          <a:xfrm>
            <a:off x="10288136" y="435935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8E74DE2-94CC-FF91-10D6-E232A73749A9}"/>
              </a:ext>
            </a:extLst>
          </p:cNvPr>
          <p:cNvSpPr txBox="1"/>
          <p:nvPr/>
        </p:nvSpPr>
        <p:spPr>
          <a:xfrm>
            <a:off x="7569430" y="4726301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4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Hj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FF5C212-6522-DDA0-456B-FF2C6C5E8C52}"/>
              </a:ext>
            </a:extLst>
          </p:cNvPr>
          <p:cNvSpPr txBox="1"/>
          <p:nvPr/>
        </p:nvSpPr>
        <p:spPr>
          <a:xfrm>
            <a:off x="8436816" y="4726436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73EE069-1EF8-839C-00DA-DA6CCDB0F863}"/>
              </a:ext>
            </a:extLst>
          </p:cNvPr>
          <p:cNvSpPr txBox="1"/>
          <p:nvPr/>
        </p:nvSpPr>
        <p:spPr>
          <a:xfrm>
            <a:off x="9373735" y="4726300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4715F14-4664-A68E-03D2-B52C8059853F}"/>
              </a:ext>
            </a:extLst>
          </p:cNvPr>
          <p:cNvSpPr txBox="1"/>
          <p:nvPr/>
        </p:nvSpPr>
        <p:spPr>
          <a:xfrm>
            <a:off x="10276427" y="4723937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C5D1261B-A341-83B5-B9BB-85DAC47563A4}"/>
              </a:ext>
            </a:extLst>
          </p:cNvPr>
          <p:cNvSpPr txBox="1"/>
          <p:nvPr/>
        </p:nvSpPr>
        <p:spPr>
          <a:xfrm>
            <a:off x="8413227" y="4369152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4C84E68C-29EC-975F-A403-848596A9E37C}"/>
              </a:ext>
            </a:extLst>
          </p:cNvPr>
          <p:cNvSpPr txBox="1"/>
          <p:nvPr/>
        </p:nvSpPr>
        <p:spPr>
          <a:xfrm>
            <a:off x="7578268" y="432795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1 Hj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515F254-9A2E-6348-1DD0-694B09E68881}"/>
              </a:ext>
            </a:extLst>
          </p:cNvPr>
          <p:cNvSpPr txBox="1"/>
          <p:nvPr/>
        </p:nvSpPr>
        <p:spPr>
          <a:xfrm>
            <a:off x="838200" y="2510736"/>
            <a:ext cx="4844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Öst har 7 STP (7 HP 0 FP 0 TP)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1BAAE1-07C1-729A-725E-86FF7117A937}"/>
              </a:ext>
            </a:extLst>
          </p:cNvPr>
          <p:cNvSpPr txBox="1"/>
          <p:nvPr/>
        </p:nvSpPr>
        <p:spPr>
          <a:xfrm>
            <a:off x="838200" y="3101060"/>
            <a:ext cx="48442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Nu har Väst 19 STP (15 HP 3 FP, 1 TP)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7D099D31-A805-6C81-32B0-532B95A2BA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8729" y="1646876"/>
            <a:ext cx="5150715" cy="1437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909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Svarshandens bud efter öppningsbudet 1 </a:t>
            </a:r>
            <a:r>
              <a:rPr lang="sv-SE" dirty="0" err="1"/>
              <a:t>kl</a:t>
            </a:r>
            <a:r>
              <a:rPr lang="sv-SE" dirty="0"/>
              <a:t> eller 1 </a:t>
            </a:r>
            <a:r>
              <a:rPr lang="sv-SE" dirty="0" err="1"/>
              <a:t>ru</a:t>
            </a:r>
            <a:r>
              <a:rPr lang="sv-SE" dirty="0"/>
              <a:t> med trumfstöd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4430"/>
            <a:ext cx="5727853" cy="1564570"/>
          </a:xfrm>
        </p:spPr>
        <p:txBody>
          <a:bodyPr>
            <a:normAutofit/>
          </a:bodyPr>
          <a:lstStyle/>
          <a:p>
            <a:r>
              <a:rPr lang="sv-SE" dirty="0"/>
              <a:t>Med 0 – 5 HP	Pass</a:t>
            </a:r>
          </a:p>
          <a:p>
            <a:r>
              <a:rPr lang="sv-SE" dirty="0"/>
              <a:t>Med 6 – 10 HP	2 i öppningsfärgen</a:t>
            </a:r>
          </a:p>
          <a:p>
            <a:r>
              <a:rPr lang="sv-SE" dirty="0"/>
              <a:t>Med 11 – 12 HP	3 i öppningsfärgen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846171E8-CBB3-F447-8B69-32F3D3E47F7D}"/>
              </a:ext>
            </a:extLst>
          </p:cNvPr>
          <p:cNvSpPr txBox="1">
            <a:spLocks/>
          </p:cNvSpPr>
          <p:nvPr/>
        </p:nvSpPr>
        <p:spPr>
          <a:xfrm>
            <a:off x="921799" y="3867664"/>
            <a:ext cx="9522191" cy="1564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dirty="0"/>
              <a:t>I lågfärg föredrar man oftast att spela utgång i sang och räknar därför inte stödpoäng.</a:t>
            </a:r>
          </a:p>
          <a:p>
            <a:r>
              <a:rPr lang="sv-SE" dirty="0"/>
              <a:t>Eftersom öppningshanden bara lovar 3 kort i öppningsfärgen måste svarshanden ha 5 kort för att ha trumfstöd</a:t>
            </a:r>
          </a:p>
        </p:txBody>
      </p:sp>
    </p:spTree>
    <p:extLst>
      <p:ext uri="{BB962C8B-B14F-4D97-AF65-F5344CB8AC3E}">
        <p14:creationId xmlns:p14="http://schemas.microsoft.com/office/powerpoint/2010/main" val="1141071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Exempel budgivning, trumfstäd lågfärg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6B24E99-0AFC-E3CA-C0F2-F380B3028AA0}"/>
              </a:ext>
            </a:extLst>
          </p:cNvPr>
          <p:cNvSpPr txBox="1"/>
          <p:nvPr/>
        </p:nvSpPr>
        <p:spPr>
          <a:xfrm>
            <a:off x="838200" y="1656159"/>
            <a:ext cx="4844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Väst giv.</a:t>
            </a:r>
          </a:p>
          <a:p>
            <a:r>
              <a:rPr lang="sv-SE" sz="2400" dirty="0"/>
              <a:t>Väst med 14 HP och 4-korts ruter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00F3583D-FC3C-A51D-B4D0-E89D11B35EFA}"/>
              </a:ext>
            </a:extLst>
          </p:cNvPr>
          <p:cNvSpPr txBox="1"/>
          <p:nvPr/>
        </p:nvSpPr>
        <p:spPr>
          <a:xfrm>
            <a:off x="7716016" y="3774011"/>
            <a:ext cx="361355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Väst giv: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	N	Ö	S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3B399A1-4B35-0237-63E8-4E2AB6713E07}"/>
              </a:ext>
            </a:extLst>
          </p:cNvPr>
          <p:cNvSpPr txBox="1"/>
          <p:nvPr/>
        </p:nvSpPr>
        <p:spPr>
          <a:xfrm>
            <a:off x="9373736" y="435935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noProof="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Ru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7833B6E2-458F-58C3-87D5-C70911A4F9D8}"/>
              </a:ext>
            </a:extLst>
          </p:cNvPr>
          <p:cNvSpPr txBox="1"/>
          <p:nvPr/>
        </p:nvSpPr>
        <p:spPr>
          <a:xfrm>
            <a:off x="10288136" y="4359354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8E74DE2-94CC-FF91-10D6-E232A73749A9}"/>
              </a:ext>
            </a:extLst>
          </p:cNvPr>
          <p:cNvSpPr txBox="1"/>
          <p:nvPr/>
        </p:nvSpPr>
        <p:spPr>
          <a:xfrm>
            <a:off x="7569430" y="4726301"/>
            <a:ext cx="9168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3</a:t>
            </a: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NT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FF5C212-6522-DDA0-456B-FF2C6C5E8C52}"/>
              </a:ext>
            </a:extLst>
          </p:cNvPr>
          <p:cNvSpPr txBox="1"/>
          <p:nvPr/>
        </p:nvSpPr>
        <p:spPr>
          <a:xfrm>
            <a:off x="8436816" y="4726436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473EE069-1EF8-839C-00DA-DA6CCDB0F863}"/>
              </a:ext>
            </a:extLst>
          </p:cNvPr>
          <p:cNvSpPr txBox="1"/>
          <p:nvPr/>
        </p:nvSpPr>
        <p:spPr>
          <a:xfrm>
            <a:off x="9373735" y="4726300"/>
            <a:ext cx="9498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54715F14-4664-A68E-03D2-B52C8059853F}"/>
              </a:ext>
            </a:extLst>
          </p:cNvPr>
          <p:cNvSpPr txBox="1"/>
          <p:nvPr/>
        </p:nvSpPr>
        <p:spPr>
          <a:xfrm>
            <a:off x="10276427" y="4723937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pass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C5D1261B-A341-83B5-B9BB-85DAC47563A4}"/>
              </a:ext>
            </a:extLst>
          </p:cNvPr>
          <p:cNvSpPr txBox="1"/>
          <p:nvPr/>
        </p:nvSpPr>
        <p:spPr>
          <a:xfrm>
            <a:off x="8413227" y="4369152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pass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ruta 14">
            <a:extLst>
              <a:ext uri="{FF2B5EF4-FFF2-40B4-BE49-F238E27FC236}">
                <a16:creationId xmlns:a16="http://schemas.microsoft.com/office/drawing/2014/main" id="{4C84E68C-29EC-975F-A403-848596A9E37C}"/>
              </a:ext>
            </a:extLst>
          </p:cNvPr>
          <p:cNvSpPr txBox="1"/>
          <p:nvPr/>
        </p:nvSpPr>
        <p:spPr>
          <a:xfrm>
            <a:off x="7578268" y="432795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2400" dirty="0">
                <a:solidFill>
                  <a:prstClr val="black"/>
                </a:solidFill>
                <a:latin typeface="Calibri" panose="020F0502020204030204"/>
              </a:rPr>
              <a:t>1 Ru</a:t>
            </a:r>
            <a:endParaRPr kumimoji="0" lang="sv-S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ruta 15">
            <a:extLst>
              <a:ext uri="{FF2B5EF4-FFF2-40B4-BE49-F238E27FC236}">
                <a16:creationId xmlns:a16="http://schemas.microsoft.com/office/drawing/2014/main" id="{0515F254-9A2E-6348-1DD0-694B09E68881}"/>
              </a:ext>
            </a:extLst>
          </p:cNvPr>
          <p:cNvSpPr txBox="1"/>
          <p:nvPr/>
        </p:nvSpPr>
        <p:spPr>
          <a:xfrm>
            <a:off x="838200" y="2510736"/>
            <a:ext cx="4844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Öst har 11 HP (får ej räkna STP i lågfärg)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FE1BAAE1-07C1-729A-725E-86FF7117A937}"/>
              </a:ext>
            </a:extLst>
          </p:cNvPr>
          <p:cNvSpPr txBox="1"/>
          <p:nvPr/>
        </p:nvSpPr>
        <p:spPr>
          <a:xfrm>
            <a:off x="838199" y="3543178"/>
            <a:ext cx="4844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Väst vet att de tillsammans har minst 25 HP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2EE7979F-4F85-5B72-207D-EE7355ADB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8414" y="1639010"/>
            <a:ext cx="5649801" cy="1450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670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  <p:bldP spid="16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EDBD80-3276-8FEF-C108-E8E119739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Budgivningens syfte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9724BB-B451-8D55-598B-0FCE6FFEFD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Hitta ett bra kontrakt som går att spela hem och som ger så många poäng som möjligt, gärna med utgångs- eller slambonus.</a:t>
            </a:r>
          </a:p>
          <a:p>
            <a:r>
              <a:rPr lang="sv-SE" dirty="0"/>
              <a:t>Hitta ett kontrakt som inte går att spela hem men som kostar mindre än motståndarnas poäng om motståndarnas kontrakt går att spela hem.</a:t>
            </a:r>
          </a:p>
          <a:p>
            <a:r>
              <a:rPr lang="sv-SE" dirty="0"/>
              <a:t>Störa motståndarnas budgivning så de inte hittar sitt bästa kontrakt.</a:t>
            </a:r>
          </a:p>
          <a:p>
            <a:r>
              <a:rPr lang="sv-SE" dirty="0"/>
              <a:t>Ge information om bra utspel.</a:t>
            </a:r>
          </a:p>
        </p:txBody>
      </p:sp>
    </p:spTree>
    <p:extLst>
      <p:ext uri="{BB962C8B-B14F-4D97-AF65-F5344CB8AC3E}">
        <p14:creationId xmlns:p14="http://schemas.microsoft.com/office/powerpoint/2010/main" val="13293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207EAFB-BB27-565B-C9D3-4B83777E3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Öppningsbud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0020EF-189C-134E-01E8-A6E607773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22+ HP	2 Kl (skall alerteras)</a:t>
            </a:r>
          </a:p>
          <a:p>
            <a:r>
              <a:rPr lang="sv-SE" dirty="0"/>
              <a:t>12-21 HP</a:t>
            </a:r>
          </a:p>
          <a:p>
            <a:pPr lvl="1"/>
            <a:r>
              <a:rPr lang="sv-SE" dirty="0"/>
              <a:t>15-17 HP och balanserad hand	1 NT</a:t>
            </a:r>
          </a:p>
          <a:p>
            <a:pPr lvl="1"/>
            <a:r>
              <a:rPr lang="sv-SE" dirty="0"/>
              <a:t>20-21 HP och balanserad hand 2 NT</a:t>
            </a:r>
          </a:p>
          <a:p>
            <a:pPr lvl="1"/>
            <a:r>
              <a:rPr lang="sv-SE" dirty="0"/>
              <a:t>Övriga händer 1 i färg</a:t>
            </a:r>
          </a:p>
          <a:p>
            <a:pPr>
              <a:tabLst>
                <a:tab pos="8515350" algn="l"/>
              </a:tabLst>
            </a:pPr>
            <a:r>
              <a:rPr lang="sv-SE" dirty="0"/>
              <a:t>11 HP Öppnar ibland, beroende på situation, oftast pass</a:t>
            </a:r>
          </a:p>
          <a:p>
            <a:r>
              <a:rPr lang="sv-SE" dirty="0"/>
              <a:t>6-10 HP</a:t>
            </a:r>
          </a:p>
          <a:p>
            <a:pPr lvl="1"/>
            <a:r>
              <a:rPr lang="sv-SE" dirty="0"/>
              <a:t>6 kort i färg utom klöver och minst 5 HP i färgen 2 i färg</a:t>
            </a:r>
          </a:p>
          <a:p>
            <a:pPr lvl="1"/>
            <a:r>
              <a:rPr lang="sv-SE" dirty="0"/>
              <a:t>7 kort och minst 5 HP i färgen 3 i färg</a:t>
            </a:r>
          </a:p>
          <a:p>
            <a:pPr lvl="1"/>
            <a:r>
              <a:rPr lang="sv-SE" dirty="0"/>
              <a:t>8 kort och minst 5 HP i färgen 4 i färg</a:t>
            </a:r>
          </a:p>
        </p:txBody>
      </p:sp>
    </p:spTree>
    <p:extLst>
      <p:ext uri="{BB962C8B-B14F-4D97-AF65-F5344CB8AC3E}">
        <p14:creationId xmlns:p14="http://schemas.microsoft.com/office/powerpoint/2010/main" val="523091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Val öppningsbud med 12 – 21 HP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10515600" cy="4634602"/>
          </a:xfrm>
        </p:spPr>
        <p:txBody>
          <a:bodyPr>
            <a:normAutofit/>
          </a:bodyPr>
          <a:lstStyle/>
          <a:p>
            <a:r>
              <a:rPr lang="sv-SE" dirty="0"/>
              <a:t>Är det en balanserad hand?</a:t>
            </a:r>
          </a:p>
          <a:p>
            <a:pPr lvl="1"/>
            <a:r>
              <a:rPr lang="sv-SE" dirty="0"/>
              <a:t>Med 15 – 17 HP bjud 1 NT</a:t>
            </a:r>
          </a:p>
          <a:p>
            <a:pPr lvl="1"/>
            <a:r>
              <a:rPr lang="sv-SE" dirty="0"/>
              <a:t>Med 20 – 21 HP bjud 2 NT (Har vi inte lärt oss än)</a:t>
            </a:r>
          </a:p>
          <a:p>
            <a:pPr lvl="1"/>
            <a:r>
              <a:rPr lang="sv-SE" dirty="0"/>
              <a:t>Annars öppna med 1 i färg.</a:t>
            </a:r>
          </a:p>
          <a:p>
            <a:r>
              <a:rPr lang="sv-SE" dirty="0"/>
              <a:t>Öppningsbudet 1 i färg</a:t>
            </a:r>
          </a:p>
          <a:p>
            <a:pPr lvl="1"/>
            <a:r>
              <a:rPr lang="sv-SE" dirty="0"/>
              <a:t>Regel 1, för att öppna med högfärg (</a:t>
            </a:r>
            <a:r>
              <a:rPr lang="sv-SE" dirty="0" err="1"/>
              <a:t>hj</a:t>
            </a:r>
            <a:r>
              <a:rPr lang="sv-SE" dirty="0"/>
              <a:t>, sp) krävs minst 5 kort i färgen.</a:t>
            </a:r>
          </a:p>
          <a:p>
            <a:pPr lvl="2"/>
            <a:r>
              <a:rPr lang="sv-SE" dirty="0"/>
              <a:t>Utan 5-kort i högfärg är högfärgerna inte bjudbara</a:t>
            </a:r>
          </a:p>
          <a:p>
            <a:pPr lvl="1"/>
            <a:r>
              <a:rPr lang="sv-SE" dirty="0"/>
              <a:t>Regel 2, med lika långa längsta bjudbara färger öppna med den högsta bjudbara färgen</a:t>
            </a:r>
          </a:p>
          <a:p>
            <a:pPr lvl="1"/>
            <a:r>
              <a:rPr lang="sv-SE" dirty="0"/>
              <a:t>Undantag regel 2, med 3 kort i både ruter och klöver öppna med 1 kl.</a:t>
            </a:r>
          </a:p>
        </p:txBody>
      </p:sp>
    </p:spTree>
    <p:extLst>
      <p:ext uri="{BB962C8B-B14F-4D97-AF65-F5344CB8AC3E}">
        <p14:creationId xmlns:p14="http://schemas.microsoft.com/office/powerpoint/2010/main" val="890811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3659" y="392019"/>
            <a:ext cx="10515600" cy="1325563"/>
          </a:xfrm>
        </p:spPr>
        <p:txBody>
          <a:bodyPr/>
          <a:lstStyle/>
          <a:p>
            <a:r>
              <a:rPr lang="sv-SE" dirty="0"/>
              <a:t>Öppningsbudet 1 i färg.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sv-SE" dirty="0"/>
              <a:t>Öppningsbudet 1 Hj eller 1 Sp visar:</a:t>
            </a:r>
          </a:p>
          <a:p>
            <a:pPr lvl="1"/>
            <a:r>
              <a:rPr lang="sv-SE" dirty="0"/>
              <a:t>Styrka 12 – 21 HP</a:t>
            </a:r>
          </a:p>
          <a:p>
            <a:pPr lvl="1"/>
            <a:r>
              <a:rPr lang="sv-SE" dirty="0"/>
              <a:t>Minst 5 kort i den bjudna färgen</a:t>
            </a:r>
          </a:p>
          <a:p>
            <a:pPr lvl="1"/>
            <a:r>
              <a:rPr lang="sv-SE" dirty="0"/>
              <a:t>Det är inte en balanserad hand med 15 – 17 HP eller 20 – 21 HP</a:t>
            </a:r>
          </a:p>
          <a:p>
            <a:r>
              <a:rPr lang="sv-SE" dirty="0"/>
              <a:t>Öppningsbudet 1 Kl  eller 1 Ru visar:</a:t>
            </a:r>
          </a:p>
          <a:p>
            <a:pPr lvl="1"/>
            <a:r>
              <a:rPr lang="sv-SE" dirty="0"/>
              <a:t>Styrka 12 – 21 HP</a:t>
            </a:r>
          </a:p>
          <a:p>
            <a:pPr lvl="1"/>
            <a:r>
              <a:rPr lang="sv-SE" dirty="0"/>
              <a:t>Minst 3 kort i den bjudna färgen</a:t>
            </a:r>
          </a:p>
          <a:p>
            <a:pPr lvl="1"/>
            <a:r>
              <a:rPr lang="sv-SE" dirty="0"/>
              <a:t>Det är inte balanserad hand med 15 – 17 HP eller 20 – 21 HP</a:t>
            </a:r>
          </a:p>
        </p:txBody>
      </p:sp>
    </p:spTree>
    <p:extLst>
      <p:ext uri="{BB962C8B-B14F-4D97-AF65-F5344CB8AC3E}">
        <p14:creationId xmlns:p14="http://schemas.microsoft.com/office/powerpoint/2010/main" val="3830280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Övningsexempel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5981241" cy="4634602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8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7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J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8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5 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3</a:t>
            </a:r>
            <a:endParaRPr lang="sv-SE" sz="2800" dirty="0">
              <a:effectLst/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5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7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6 2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6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5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5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7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6 2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A 6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T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8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6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2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Q 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K J 7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7 6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Q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9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4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2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9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7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K J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9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7 6 4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2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A 9 3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7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endParaRPr lang="sv-SE" sz="2800" dirty="0">
              <a:effectLst/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0533046A-4999-FC3C-05A3-8F8299299836}"/>
              </a:ext>
            </a:extLst>
          </p:cNvPr>
          <p:cNvSpPr txBox="1">
            <a:spLocks/>
          </p:cNvSpPr>
          <p:nvPr/>
        </p:nvSpPr>
        <p:spPr>
          <a:xfrm>
            <a:off x="7422616" y="247696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4-4-3-2 17 HP	1 NT</a:t>
            </a:r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7422616" y="1729648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5-3-3-2 13 HP	1 Sp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B754443E-8CC2-E3C7-E5AA-2F42906158F3}"/>
              </a:ext>
            </a:extLst>
          </p:cNvPr>
          <p:cNvSpPr txBox="1">
            <a:spLocks/>
          </p:cNvSpPr>
          <p:nvPr/>
        </p:nvSpPr>
        <p:spPr>
          <a:xfrm>
            <a:off x="7422616" y="3236727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4-4-3-2 18 HP	1 Ru</a:t>
            </a:r>
          </a:p>
        </p:txBody>
      </p:sp>
      <p:sp>
        <p:nvSpPr>
          <p:cNvPr id="12" name="Platshållare för innehåll 2">
            <a:extLst>
              <a:ext uri="{FF2B5EF4-FFF2-40B4-BE49-F238E27FC236}">
                <a16:creationId xmlns:a16="http://schemas.microsoft.com/office/drawing/2014/main" id="{BB543E31-1128-53C6-AD02-C78F47E36B2E}"/>
              </a:ext>
            </a:extLst>
          </p:cNvPr>
          <p:cNvSpPr txBox="1">
            <a:spLocks/>
          </p:cNvSpPr>
          <p:nvPr/>
        </p:nvSpPr>
        <p:spPr>
          <a:xfrm>
            <a:off x="7422616" y="3984039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5-3-3-2 15 HP	1 NT</a:t>
            </a:r>
          </a:p>
        </p:txBody>
      </p:sp>
      <p:sp>
        <p:nvSpPr>
          <p:cNvPr id="13" name="Platshållare för innehåll 2">
            <a:extLst>
              <a:ext uri="{FF2B5EF4-FFF2-40B4-BE49-F238E27FC236}">
                <a16:creationId xmlns:a16="http://schemas.microsoft.com/office/drawing/2014/main" id="{AA8BD15C-A5B8-DD6E-D82D-78EECEF7B9AD}"/>
              </a:ext>
            </a:extLst>
          </p:cNvPr>
          <p:cNvSpPr txBox="1">
            <a:spLocks/>
          </p:cNvSpPr>
          <p:nvPr/>
        </p:nvSpPr>
        <p:spPr>
          <a:xfrm>
            <a:off x="7422616" y="4771110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5-5-2-1 14 HP	1 Sp</a:t>
            </a:r>
          </a:p>
        </p:txBody>
      </p:sp>
      <p:sp>
        <p:nvSpPr>
          <p:cNvPr id="14" name="Platshållare för innehåll 2">
            <a:extLst>
              <a:ext uri="{FF2B5EF4-FFF2-40B4-BE49-F238E27FC236}">
                <a16:creationId xmlns:a16="http://schemas.microsoft.com/office/drawing/2014/main" id="{C5A64482-F4AA-FC32-C14A-EE52B3C55909}"/>
              </a:ext>
            </a:extLst>
          </p:cNvPr>
          <p:cNvSpPr txBox="1">
            <a:spLocks/>
          </p:cNvSpPr>
          <p:nvPr/>
        </p:nvSpPr>
        <p:spPr>
          <a:xfrm>
            <a:off x="7422616" y="5592019"/>
            <a:ext cx="3812754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5-4-3-1 12 HP	1 Hj</a:t>
            </a:r>
          </a:p>
        </p:txBody>
      </p:sp>
    </p:spTree>
    <p:extLst>
      <p:ext uri="{BB962C8B-B14F-4D97-AF65-F5344CB8AC3E}">
        <p14:creationId xmlns:p14="http://schemas.microsoft.com/office/powerpoint/2010/main" val="2509623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019"/>
            <a:ext cx="11161059" cy="1325563"/>
          </a:xfrm>
        </p:spPr>
        <p:txBody>
          <a:bodyPr/>
          <a:lstStyle/>
          <a:p>
            <a:r>
              <a:rPr lang="sv-SE" dirty="0"/>
              <a:t>Handvärdering - Stödpoäng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963080D4-3197-1056-6ABA-22A528A6DC76}"/>
              </a:ext>
            </a:extLst>
          </p:cNvPr>
          <p:cNvSpPr txBox="1"/>
          <p:nvPr/>
        </p:nvSpPr>
        <p:spPr>
          <a:xfrm>
            <a:off x="9522795" y="444863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2FA2BE8F-C6E0-B6B8-11DA-EE4933F5FBFC}"/>
              </a:ext>
            </a:extLst>
          </p:cNvPr>
          <p:cNvSpPr txBox="1"/>
          <p:nvPr/>
        </p:nvSpPr>
        <p:spPr>
          <a:xfrm>
            <a:off x="10382823" y="4454801"/>
            <a:ext cx="780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6B24E99-0AFC-E3CA-C0F2-F380B3028AA0}"/>
              </a:ext>
            </a:extLst>
          </p:cNvPr>
          <p:cNvSpPr txBox="1"/>
          <p:nvPr/>
        </p:nvSpPr>
        <p:spPr>
          <a:xfrm>
            <a:off x="1057618" y="1656159"/>
            <a:ext cx="1042195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/>
              <a:t>Har vi minst 8 kort tillsammans i en färg duger den som trumffärg. Kan vi med hjälp av  budgivningen räkna ut att vi har minst </a:t>
            </a:r>
            <a:r>
              <a:rPr lang="sv-SE" sz="2400" b="1" dirty="0"/>
              <a:t>8 kort </a:t>
            </a:r>
            <a:r>
              <a:rPr lang="sv-SE" sz="2400" dirty="0"/>
              <a:t>i en </a:t>
            </a:r>
            <a:r>
              <a:rPr lang="sv-SE" sz="2400" b="1" dirty="0"/>
              <a:t>högfärg</a:t>
            </a:r>
            <a:r>
              <a:rPr lang="sv-SE" sz="2400" dirty="0"/>
              <a:t> har vi </a:t>
            </a:r>
            <a:r>
              <a:rPr lang="sv-SE" sz="2400" b="1" dirty="0"/>
              <a:t>trumfstöd</a:t>
            </a:r>
            <a:r>
              <a:rPr lang="sv-SE" sz="2400" dirty="0"/>
              <a:t> och får räkna </a:t>
            </a:r>
            <a:r>
              <a:rPr lang="sv-SE" sz="2400" b="1" dirty="0"/>
              <a:t>stödpoäng</a:t>
            </a:r>
            <a:r>
              <a:rPr lang="sv-SE" sz="2400" dirty="0"/>
              <a:t>. Har vi minst </a:t>
            </a:r>
            <a:r>
              <a:rPr lang="sv-SE" sz="2400" b="1" dirty="0"/>
              <a:t>8 kort </a:t>
            </a:r>
            <a:r>
              <a:rPr lang="sv-SE" sz="2400" dirty="0"/>
              <a:t>tillsammans i en </a:t>
            </a:r>
            <a:r>
              <a:rPr lang="sv-SE" sz="2400" b="1" dirty="0"/>
              <a:t>lågfärg</a:t>
            </a:r>
            <a:r>
              <a:rPr lang="sv-SE" sz="2400" dirty="0"/>
              <a:t> har vi fortfarande </a:t>
            </a:r>
            <a:r>
              <a:rPr lang="sv-SE" sz="2400" b="1" dirty="0"/>
              <a:t>trumfstöd</a:t>
            </a:r>
            <a:r>
              <a:rPr lang="sv-SE" sz="2400" dirty="0"/>
              <a:t> men </a:t>
            </a:r>
            <a:r>
              <a:rPr lang="sv-SE" sz="2400" b="1" dirty="0"/>
              <a:t>får inte räkna stödpoäng</a:t>
            </a:r>
            <a:r>
              <a:rPr lang="sv-SE" sz="2400" dirty="0"/>
              <a:t>.</a:t>
            </a:r>
          </a:p>
          <a:p>
            <a:r>
              <a:rPr lang="sv-SE" sz="2400" dirty="0"/>
              <a:t>Idén är att vi med trumf kan ta extra stick och att handen därför skall bedömas som starkare.</a:t>
            </a:r>
          </a:p>
          <a:p>
            <a:r>
              <a:rPr lang="sv-SE" sz="2400" dirty="0"/>
              <a:t>Stödpoäng är summan av HP,  fördelningspoäng FP och trumfpoäng TP.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Renons, en färg med noll kort, 3 FP.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Singelton, en färg med 1 kort, 2 FP.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Dubbelton, en färg med 2 kort, 1 FP.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9 trumf, 1 TP.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/>
              <a:t>10+ trumf, 2 TP.</a:t>
            </a:r>
          </a:p>
        </p:txBody>
      </p:sp>
    </p:spTree>
    <p:extLst>
      <p:ext uri="{BB962C8B-B14F-4D97-AF65-F5344CB8AC3E}">
        <p14:creationId xmlns:p14="http://schemas.microsoft.com/office/powerpoint/2010/main" val="180311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7052" y="575819"/>
            <a:ext cx="10515600" cy="1325563"/>
          </a:xfrm>
        </p:spPr>
        <p:txBody>
          <a:bodyPr/>
          <a:lstStyle/>
          <a:p>
            <a:r>
              <a:rPr lang="sv-SE" dirty="0"/>
              <a:t>Övningsexempel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2361"/>
            <a:ext cx="5937173" cy="463460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Din partner har bjudit 1 Sp, hur många poäng har du?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8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7 2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8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D 6 2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9 7 5 4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J 8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5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8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6 4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9 7 5 2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 </a:t>
            </a:r>
          </a:p>
          <a:p>
            <a:pPr marL="342900" indent="-342900">
              <a:lnSpc>
                <a:spcPct val="150000"/>
              </a:lnSpc>
              <a:buFont typeface="+mj-lt"/>
              <a:buAutoNum type="alphaLcParenR"/>
            </a:pP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♠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K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T 7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♥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Q 9 6 5 </a:t>
            </a:r>
            <a:r>
              <a:rPr lang="en-GB" dirty="0"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4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</a:t>
            </a:r>
            <a:r>
              <a:rPr lang="sv-SE" sz="2800" dirty="0">
                <a:solidFill>
                  <a:srgbClr val="FF0000"/>
                </a:solidFill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♦</a:t>
            </a:r>
            <a:r>
              <a:rPr lang="en-GB" sz="2800" dirty="0">
                <a:effectLst/>
                <a:latin typeface="Segoe UI Symbol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</a:rPr>
              <a:t> 9 7 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♣ 8 </a:t>
            </a:r>
            <a:r>
              <a:rPr lang="sv-SE" dirty="0"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5 2</a:t>
            </a:r>
            <a:r>
              <a:rPr lang="sv-SE" sz="2800" dirty="0">
                <a:effectLst/>
                <a:latin typeface="Segoe UI Emoji" panose="020B0502040204020203" pitchFamily="34" charset="0"/>
                <a:ea typeface="Batang" panose="02030600000101010101" pitchFamily="18" charset="-127"/>
                <a:cs typeface="Times New Roman" panose="02020603050405020304" pitchFamily="18" charset="0"/>
                <a:sym typeface="Segoe UI Emoji" panose="020B0502040204020203" pitchFamily="34" charset="0"/>
              </a:rPr>
              <a:t> </a:t>
            </a:r>
          </a:p>
          <a:p>
            <a:pPr marL="0" indent="0">
              <a:lnSpc>
                <a:spcPct val="150000"/>
              </a:lnSpc>
              <a:buNone/>
            </a:pPr>
            <a:endParaRPr lang="sv-SE" sz="2800" dirty="0">
              <a:effectLst/>
              <a:latin typeface="Segoe UI Emoji" panose="020B0502040204020203" pitchFamily="34" charset="0"/>
              <a:ea typeface="Batang" panose="02030600000101010101" pitchFamily="18" charset="-127"/>
              <a:cs typeface="Times New Roman" panose="02020603050405020304" pitchFamily="18" charset="0"/>
              <a:sym typeface="Segoe UI Emoji" panose="020B0502040204020203" pitchFamily="34" charset="0"/>
            </a:endParaRPr>
          </a:p>
          <a:p>
            <a:endParaRPr lang="sv-SE" dirty="0"/>
          </a:p>
        </p:txBody>
      </p:sp>
      <p:sp>
        <p:nvSpPr>
          <p:cNvPr id="10" name="Platshållare för innehåll 2">
            <a:extLst>
              <a:ext uri="{FF2B5EF4-FFF2-40B4-BE49-F238E27FC236}">
                <a16:creationId xmlns:a16="http://schemas.microsoft.com/office/drawing/2014/main" id="{A1A165BA-34A6-A1F6-B8AB-96B8E90B62F4}"/>
              </a:ext>
            </a:extLst>
          </p:cNvPr>
          <p:cNvSpPr txBox="1">
            <a:spLocks/>
          </p:cNvSpPr>
          <p:nvPr/>
        </p:nvSpPr>
        <p:spPr>
          <a:xfrm>
            <a:off x="9085758" y="3137278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1 TP</a:t>
            </a:r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D5AB7C38-6BA3-46D7-12AD-8C27781E405B}"/>
              </a:ext>
            </a:extLst>
          </p:cNvPr>
          <p:cNvSpPr txBox="1">
            <a:spLocks/>
          </p:cNvSpPr>
          <p:nvPr/>
        </p:nvSpPr>
        <p:spPr>
          <a:xfrm>
            <a:off x="8044233" y="3129540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2 FP</a:t>
            </a:r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8B224DF1-08A9-2CAC-DED4-C27180872EB4}"/>
              </a:ext>
            </a:extLst>
          </p:cNvPr>
          <p:cNvSpPr txBox="1">
            <a:spLocks/>
          </p:cNvSpPr>
          <p:nvPr/>
        </p:nvSpPr>
        <p:spPr>
          <a:xfrm>
            <a:off x="10316489" y="3129540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11 STP</a:t>
            </a:r>
          </a:p>
        </p:txBody>
      </p:sp>
      <p:sp>
        <p:nvSpPr>
          <p:cNvPr id="7" name="Platshållare för innehåll 2">
            <a:extLst>
              <a:ext uri="{FF2B5EF4-FFF2-40B4-BE49-F238E27FC236}">
                <a16:creationId xmlns:a16="http://schemas.microsoft.com/office/drawing/2014/main" id="{63463089-3343-8C93-2C0B-08115F918537}"/>
              </a:ext>
            </a:extLst>
          </p:cNvPr>
          <p:cNvSpPr txBox="1">
            <a:spLocks/>
          </p:cNvSpPr>
          <p:nvPr/>
        </p:nvSpPr>
        <p:spPr>
          <a:xfrm>
            <a:off x="6775373" y="3136528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8 HP</a:t>
            </a:r>
          </a:p>
        </p:txBody>
      </p:sp>
      <p:sp>
        <p:nvSpPr>
          <p:cNvPr id="17" name="Platshållare för innehåll 2">
            <a:extLst>
              <a:ext uri="{FF2B5EF4-FFF2-40B4-BE49-F238E27FC236}">
                <a16:creationId xmlns:a16="http://schemas.microsoft.com/office/drawing/2014/main" id="{DA4755C7-D582-CA48-45FF-A55D92A1883D}"/>
              </a:ext>
            </a:extLst>
          </p:cNvPr>
          <p:cNvSpPr txBox="1">
            <a:spLocks/>
          </p:cNvSpPr>
          <p:nvPr/>
        </p:nvSpPr>
        <p:spPr>
          <a:xfrm>
            <a:off x="9085758" y="3906623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0 TP</a:t>
            </a:r>
          </a:p>
        </p:txBody>
      </p:sp>
      <p:sp>
        <p:nvSpPr>
          <p:cNvPr id="18" name="Platshållare för innehåll 2">
            <a:extLst>
              <a:ext uri="{FF2B5EF4-FFF2-40B4-BE49-F238E27FC236}">
                <a16:creationId xmlns:a16="http://schemas.microsoft.com/office/drawing/2014/main" id="{360A80D3-112A-A6FE-E0D0-98D9121D4780}"/>
              </a:ext>
            </a:extLst>
          </p:cNvPr>
          <p:cNvSpPr txBox="1">
            <a:spLocks/>
          </p:cNvSpPr>
          <p:nvPr/>
        </p:nvSpPr>
        <p:spPr>
          <a:xfrm>
            <a:off x="8044233" y="3898885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1 FP</a:t>
            </a:r>
          </a:p>
        </p:txBody>
      </p:sp>
      <p:sp>
        <p:nvSpPr>
          <p:cNvPr id="19" name="Platshållare för innehåll 2">
            <a:extLst>
              <a:ext uri="{FF2B5EF4-FFF2-40B4-BE49-F238E27FC236}">
                <a16:creationId xmlns:a16="http://schemas.microsoft.com/office/drawing/2014/main" id="{EE3B133A-8246-4722-8643-6AF3A632362E}"/>
              </a:ext>
            </a:extLst>
          </p:cNvPr>
          <p:cNvSpPr txBox="1">
            <a:spLocks/>
          </p:cNvSpPr>
          <p:nvPr/>
        </p:nvSpPr>
        <p:spPr>
          <a:xfrm>
            <a:off x="10316489" y="3898885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8 STP</a:t>
            </a:r>
          </a:p>
        </p:txBody>
      </p:sp>
      <p:sp>
        <p:nvSpPr>
          <p:cNvPr id="20" name="Platshållare för innehåll 2">
            <a:extLst>
              <a:ext uri="{FF2B5EF4-FFF2-40B4-BE49-F238E27FC236}">
                <a16:creationId xmlns:a16="http://schemas.microsoft.com/office/drawing/2014/main" id="{50342374-4A2B-CC3D-9E9D-F55D0B98FE2A}"/>
              </a:ext>
            </a:extLst>
          </p:cNvPr>
          <p:cNvSpPr txBox="1">
            <a:spLocks/>
          </p:cNvSpPr>
          <p:nvPr/>
        </p:nvSpPr>
        <p:spPr>
          <a:xfrm>
            <a:off x="6775373" y="3905873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7 HP</a:t>
            </a:r>
          </a:p>
        </p:txBody>
      </p:sp>
      <p:sp>
        <p:nvSpPr>
          <p:cNvPr id="21" name="Platshållare för innehåll 2">
            <a:extLst>
              <a:ext uri="{FF2B5EF4-FFF2-40B4-BE49-F238E27FC236}">
                <a16:creationId xmlns:a16="http://schemas.microsoft.com/office/drawing/2014/main" id="{03E7153B-E29C-2FFB-E003-927299B50813}"/>
              </a:ext>
            </a:extLst>
          </p:cNvPr>
          <p:cNvSpPr txBox="1">
            <a:spLocks/>
          </p:cNvSpPr>
          <p:nvPr/>
        </p:nvSpPr>
        <p:spPr>
          <a:xfrm>
            <a:off x="9085758" y="4637764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0 TP</a:t>
            </a:r>
          </a:p>
        </p:txBody>
      </p:sp>
      <p:sp>
        <p:nvSpPr>
          <p:cNvPr id="22" name="Platshållare för innehåll 2">
            <a:extLst>
              <a:ext uri="{FF2B5EF4-FFF2-40B4-BE49-F238E27FC236}">
                <a16:creationId xmlns:a16="http://schemas.microsoft.com/office/drawing/2014/main" id="{CA2DE621-CCE9-E6D4-552A-C192E5D64F95}"/>
              </a:ext>
            </a:extLst>
          </p:cNvPr>
          <p:cNvSpPr txBox="1">
            <a:spLocks/>
          </p:cNvSpPr>
          <p:nvPr/>
        </p:nvSpPr>
        <p:spPr>
          <a:xfrm>
            <a:off x="8044233" y="4630026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1 FP</a:t>
            </a:r>
          </a:p>
        </p:txBody>
      </p:sp>
      <p:sp>
        <p:nvSpPr>
          <p:cNvPr id="23" name="Platshållare för innehåll 2">
            <a:extLst>
              <a:ext uri="{FF2B5EF4-FFF2-40B4-BE49-F238E27FC236}">
                <a16:creationId xmlns:a16="http://schemas.microsoft.com/office/drawing/2014/main" id="{08FFA2DD-9672-59E1-98A6-BC51C4CA666B}"/>
              </a:ext>
            </a:extLst>
          </p:cNvPr>
          <p:cNvSpPr txBox="1">
            <a:spLocks/>
          </p:cNvSpPr>
          <p:nvPr/>
        </p:nvSpPr>
        <p:spPr>
          <a:xfrm>
            <a:off x="10316489" y="4630026"/>
            <a:ext cx="1286163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6 STP</a:t>
            </a:r>
          </a:p>
        </p:txBody>
      </p:sp>
      <p:sp>
        <p:nvSpPr>
          <p:cNvPr id="24" name="Platshållare för innehåll 2">
            <a:extLst>
              <a:ext uri="{FF2B5EF4-FFF2-40B4-BE49-F238E27FC236}">
                <a16:creationId xmlns:a16="http://schemas.microsoft.com/office/drawing/2014/main" id="{FDFFE74B-49F0-1220-0101-0A1B60B35616}"/>
              </a:ext>
            </a:extLst>
          </p:cNvPr>
          <p:cNvSpPr txBox="1">
            <a:spLocks/>
          </p:cNvSpPr>
          <p:nvPr/>
        </p:nvSpPr>
        <p:spPr>
          <a:xfrm>
            <a:off x="6775373" y="4637014"/>
            <a:ext cx="1445962" cy="584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dirty="0">
                <a:latin typeface="Segoe UI Symbol" panose="020B0502040204020203" pitchFamily="34" charset="0"/>
                <a:ea typeface="Segoe UI Symbol" panose="020B0502040204020203" pitchFamily="34" charset="0"/>
              </a:rPr>
              <a:t>  5 HP</a:t>
            </a:r>
          </a:p>
        </p:txBody>
      </p:sp>
    </p:spTree>
    <p:extLst>
      <p:ext uri="{BB962C8B-B14F-4D97-AF65-F5344CB8AC3E}">
        <p14:creationId xmlns:p14="http://schemas.microsoft.com/office/powerpoint/2010/main" val="259624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5" grpId="0"/>
      <p:bldP spid="6" grpId="0"/>
      <p:bldP spid="7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611C18-BCFF-E758-43D1-2F8309A12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799" y="358968"/>
            <a:ext cx="10515600" cy="1325563"/>
          </a:xfrm>
        </p:spPr>
        <p:txBody>
          <a:bodyPr/>
          <a:lstStyle/>
          <a:p>
            <a:r>
              <a:rPr lang="sv-SE" dirty="0"/>
              <a:t>Utgång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D6993DB-58B1-D158-9C90-B988B5CCE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1799" y="1414751"/>
            <a:ext cx="10515600" cy="2643128"/>
          </a:xfrm>
        </p:spPr>
        <p:txBody>
          <a:bodyPr>
            <a:normAutofit/>
          </a:bodyPr>
          <a:lstStyle/>
          <a:p>
            <a:r>
              <a:rPr lang="sv-SE" dirty="0"/>
              <a:t>När summan av trickpoängen man bjuder är 100 eller mer är det utgång. Man bjuder utgång för att få utgångsbonus.</a:t>
            </a:r>
          </a:p>
          <a:p>
            <a:r>
              <a:rPr lang="sv-SE" dirty="0"/>
              <a:t>För utgång i sang måste man bjuda 3 NT, 40+30+30 trickpoäng</a:t>
            </a:r>
          </a:p>
          <a:p>
            <a:r>
              <a:rPr lang="sv-SE" dirty="0"/>
              <a:t>För utgång i högfärg måste man bjuda 4 </a:t>
            </a:r>
            <a:r>
              <a:rPr lang="sv-SE" dirty="0" err="1"/>
              <a:t>hj</a:t>
            </a:r>
            <a:r>
              <a:rPr lang="sv-SE" dirty="0"/>
              <a:t>/sp, 4*30 trickpoäng</a:t>
            </a:r>
          </a:p>
          <a:p>
            <a:r>
              <a:rPr lang="sv-SE" dirty="0"/>
              <a:t>För utgång i lågfärg måste man bjuda 5 </a:t>
            </a:r>
            <a:r>
              <a:rPr lang="sv-SE" dirty="0" err="1"/>
              <a:t>kl</a:t>
            </a:r>
            <a:r>
              <a:rPr lang="sv-SE" dirty="0"/>
              <a:t>/</a:t>
            </a:r>
            <a:r>
              <a:rPr lang="sv-SE" dirty="0" err="1"/>
              <a:t>ru</a:t>
            </a:r>
            <a:r>
              <a:rPr lang="sv-SE" dirty="0"/>
              <a:t>, 5*20 trickpoäng</a:t>
            </a:r>
          </a:p>
          <a:p>
            <a:endParaRPr lang="sv-SE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E6C78753-85C0-8039-6225-2C16BE46EEE0}"/>
              </a:ext>
            </a:extLst>
          </p:cNvPr>
          <p:cNvSpPr txBox="1">
            <a:spLocks/>
          </p:cNvSpPr>
          <p:nvPr/>
        </p:nvSpPr>
        <p:spPr>
          <a:xfrm>
            <a:off x="1128309" y="4214871"/>
            <a:ext cx="3653010" cy="2643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dirty="0"/>
              <a:t>I ozon </a:t>
            </a:r>
            <a:r>
              <a:rPr lang="sv-SE" dirty="0" err="1"/>
              <a:t>hemspelat</a:t>
            </a:r>
            <a:r>
              <a:rPr lang="sv-SE" dirty="0"/>
              <a:t> utgångskontrakt</a:t>
            </a:r>
          </a:p>
          <a:p>
            <a:r>
              <a:rPr lang="sv-SE" dirty="0"/>
              <a:t>3 NT 400 poäng</a:t>
            </a:r>
          </a:p>
          <a:p>
            <a:r>
              <a:rPr lang="sv-SE" dirty="0"/>
              <a:t>4 </a:t>
            </a:r>
            <a:r>
              <a:rPr lang="sv-SE" dirty="0" err="1"/>
              <a:t>hj</a:t>
            </a:r>
            <a:r>
              <a:rPr lang="sv-SE" dirty="0"/>
              <a:t>/sp 420 poäng</a:t>
            </a:r>
          </a:p>
          <a:p>
            <a:r>
              <a:rPr lang="sv-SE" dirty="0"/>
              <a:t>5 </a:t>
            </a:r>
            <a:r>
              <a:rPr lang="sv-SE" dirty="0" err="1"/>
              <a:t>kl</a:t>
            </a:r>
            <a:r>
              <a:rPr lang="sv-SE" dirty="0"/>
              <a:t>/</a:t>
            </a:r>
            <a:r>
              <a:rPr lang="sv-SE" dirty="0" err="1"/>
              <a:t>ru</a:t>
            </a:r>
            <a:r>
              <a:rPr lang="sv-SE" dirty="0"/>
              <a:t> 400 poäng</a:t>
            </a:r>
          </a:p>
          <a:p>
            <a:endParaRPr lang="sv-SE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3121A16C-CA9E-7B35-0CD2-3BCC4080D83F}"/>
              </a:ext>
            </a:extLst>
          </p:cNvPr>
          <p:cNvSpPr txBox="1">
            <a:spLocks/>
          </p:cNvSpPr>
          <p:nvPr/>
        </p:nvSpPr>
        <p:spPr>
          <a:xfrm>
            <a:off x="4626221" y="4214870"/>
            <a:ext cx="3653010" cy="2643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dirty="0"/>
              <a:t>I zon </a:t>
            </a:r>
            <a:r>
              <a:rPr lang="sv-SE" dirty="0" err="1"/>
              <a:t>hemspelat</a:t>
            </a:r>
            <a:r>
              <a:rPr lang="sv-SE" dirty="0"/>
              <a:t> utgångskontrakt</a:t>
            </a:r>
          </a:p>
          <a:p>
            <a:r>
              <a:rPr lang="sv-SE" dirty="0"/>
              <a:t>3 NT 600 poäng</a:t>
            </a:r>
          </a:p>
          <a:p>
            <a:r>
              <a:rPr lang="sv-SE" dirty="0"/>
              <a:t>4 </a:t>
            </a:r>
            <a:r>
              <a:rPr lang="sv-SE" dirty="0" err="1"/>
              <a:t>hj</a:t>
            </a:r>
            <a:r>
              <a:rPr lang="sv-SE" dirty="0"/>
              <a:t>/sp 620 poäng</a:t>
            </a:r>
          </a:p>
          <a:p>
            <a:r>
              <a:rPr lang="sv-SE" dirty="0"/>
              <a:t>5 </a:t>
            </a:r>
            <a:r>
              <a:rPr lang="sv-SE" dirty="0" err="1"/>
              <a:t>kl</a:t>
            </a:r>
            <a:r>
              <a:rPr lang="sv-SE" dirty="0"/>
              <a:t>/</a:t>
            </a:r>
            <a:r>
              <a:rPr lang="sv-SE" dirty="0" err="1"/>
              <a:t>ru</a:t>
            </a:r>
            <a:r>
              <a:rPr lang="sv-SE" dirty="0"/>
              <a:t> 600 poäng</a:t>
            </a:r>
          </a:p>
          <a:p>
            <a:endParaRPr lang="sv-SE" dirty="0"/>
          </a:p>
        </p:txBody>
      </p:sp>
      <p:sp>
        <p:nvSpPr>
          <p:cNvPr id="9" name="Platshållare för innehåll 2">
            <a:extLst>
              <a:ext uri="{FF2B5EF4-FFF2-40B4-BE49-F238E27FC236}">
                <a16:creationId xmlns:a16="http://schemas.microsoft.com/office/drawing/2014/main" id="{76F6A398-1B20-D855-2B94-442FCEA1FD40}"/>
              </a:ext>
            </a:extLst>
          </p:cNvPr>
          <p:cNvSpPr txBox="1">
            <a:spLocks/>
          </p:cNvSpPr>
          <p:nvPr/>
        </p:nvSpPr>
        <p:spPr>
          <a:xfrm>
            <a:off x="8279231" y="4214869"/>
            <a:ext cx="3653010" cy="2643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sv-SE" dirty="0"/>
              <a:t>Ta lika många stick utan att bjuda utgång</a:t>
            </a:r>
          </a:p>
          <a:p>
            <a:r>
              <a:rPr lang="sv-SE" dirty="0"/>
              <a:t>NT 150 poäng</a:t>
            </a:r>
          </a:p>
          <a:p>
            <a:r>
              <a:rPr lang="sv-SE" dirty="0" err="1"/>
              <a:t>hj</a:t>
            </a:r>
            <a:r>
              <a:rPr lang="sv-SE" dirty="0"/>
              <a:t>/sp 170 poäng</a:t>
            </a:r>
          </a:p>
          <a:p>
            <a:r>
              <a:rPr lang="sv-SE" dirty="0" err="1"/>
              <a:t>kl</a:t>
            </a:r>
            <a:r>
              <a:rPr lang="sv-SE" dirty="0"/>
              <a:t>/</a:t>
            </a:r>
            <a:r>
              <a:rPr lang="sv-SE" dirty="0" err="1"/>
              <a:t>ru</a:t>
            </a:r>
            <a:r>
              <a:rPr lang="sv-SE" dirty="0"/>
              <a:t> 150 poäng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8485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20106</TotalTime>
  <Words>1254</Words>
  <Application>Microsoft Office PowerPoint</Application>
  <PresentationFormat>Bredbild</PresentationFormat>
  <Paragraphs>179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Segoe UI Emoji</vt:lpstr>
      <vt:lpstr>Segoe UI Symbol</vt:lpstr>
      <vt:lpstr>Office-tema</vt:lpstr>
      <vt:lpstr>Välkomna till nybörjarkurs i bridge lektion 6</vt:lpstr>
      <vt:lpstr>Budgivningens syfte</vt:lpstr>
      <vt:lpstr>Öppningsbud</vt:lpstr>
      <vt:lpstr>Val öppningsbud med 12 – 21 HP</vt:lpstr>
      <vt:lpstr>Öppningsbudet 1 i färg.</vt:lpstr>
      <vt:lpstr>Övningsexempel</vt:lpstr>
      <vt:lpstr>Handvärdering - Stödpoäng</vt:lpstr>
      <vt:lpstr>Övningsexempel</vt:lpstr>
      <vt:lpstr>Utgång</vt:lpstr>
      <vt:lpstr>Svarshandens bud efter öppningsbudet 1 hj eller 1 sp med trumfstöd</vt:lpstr>
      <vt:lpstr>Poänggränser för olika slutbud</vt:lpstr>
      <vt:lpstr>Exempel budgivning</vt:lpstr>
      <vt:lpstr>Exempel budgivning</vt:lpstr>
      <vt:lpstr>Svarshandens bud efter öppningsbudet 1 kl eller 1 ru med trumfstöd</vt:lpstr>
      <vt:lpstr>Exempel budgivning, trumfstäd lågfärg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Arne Stockman</dc:creator>
  <cp:lastModifiedBy>Arne Stockman</cp:lastModifiedBy>
  <cp:revision>33</cp:revision>
  <dcterms:created xsi:type="dcterms:W3CDTF">2022-09-22T08:58:33Z</dcterms:created>
  <dcterms:modified xsi:type="dcterms:W3CDTF">2025-02-19T09:43:12Z</dcterms:modified>
</cp:coreProperties>
</file>