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6" r:id="rId3"/>
    <p:sldId id="317" r:id="rId4"/>
    <p:sldId id="344" r:id="rId5"/>
    <p:sldId id="345" r:id="rId6"/>
    <p:sldId id="346" r:id="rId7"/>
    <p:sldId id="347" r:id="rId8"/>
    <p:sldId id="348" r:id="rId9"/>
    <p:sldId id="350" r:id="rId10"/>
    <p:sldId id="349" r:id="rId11"/>
    <p:sldId id="343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A23F01B3-3B89-47D1-890F-2FA48EDE6515}">
          <p14:sldIdLst>
            <p14:sldId id="256"/>
            <p14:sldId id="306"/>
            <p14:sldId id="317"/>
            <p14:sldId id="344"/>
            <p14:sldId id="345"/>
            <p14:sldId id="346"/>
            <p14:sldId id="347"/>
            <p14:sldId id="348"/>
            <p14:sldId id="350"/>
            <p14:sldId id="349"/>
            <p14:sldId id="3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CA1526-2B28-478F-A431-A553167321FE}" v="799" dt="2023-09-24T15:08:34.0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98" y="9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e Stockman" userId="1be3aaf4-e384-4a2e-9e35-3b5779941be6" providerId="ADAL" clId="{DBCA1526-2B28-478F-A431-A553167321FE}"/>
    <pc:docChg chg="undo custSel addSld delSld modSld modSection">
      <pc:chgData name="Arne Stockman" userId="1be3aaf4-e384-4a2e-9e35-3b5779941be6" providerId="ADAL" clId="{DBCA1526-2B28-478F-A431-A553167321FE}" dt="2023-10-16T15:13:06.610" v="3409" actId="1076"/>
      <pc:docMkLst>
        <pc:docMk/>
      </pc:docMkLst>
      <pc:sldChg chg="modSp mod">
        <pc:chgData name="Arne Stockman" userId="1be3aaf4-e384-4a2e-9e35-3b5779941be6" providerId="ADAL" clId="{DBCA1526-2B28-478F-A431-A553167321FE}" dt="2023-10-07T14:00:53.163" v="340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DBCA1526-2B28-478F-A431-A553167321FE}" dt="2023-09-23T10:04:06.743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DBCA1526-2B28-478F-A431-A553167321FE}" dt="2023-10-07T14:00:53.163" v="340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DBCA1526-2B28-478F-A431-A553167321FE}" dt="2023-09-23T10:07:58.524" v="21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DBCA1526-2B28-478F-A431-A553167321FE}" dt="2023-09-23T10:07:58.524" v="21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DBCA1526-2B28-478F-A431-A553167321FE}" dt="2023-09-23T11:02:24.665" v="1703" actId="20577"/>
        <pc:sldMkLst>
          <pc:docMk/>
          <pc:sldMk cId="383028095" sldId="317"/>
        </pc:sldMkLst>
        <pc:spChg chg="mod">
          <ac:chgData name="Arne Stockman" userId="1be3aaf4-e384-4a2e-9e35-3b5779941be6" providerId="ADAL" clId="{DBCA1526-2B28-478F-A431-A553167321FE}" dt="2023-09-23T10:08:50.946" v="244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3T11:02:24.665" v="1703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48.120" v="749" actId="47"/>
        <pc:sldMkLst>
          <pc:docMk/>
          <pc:sldMk cId="2824708267" sldId="326"/>
        </pc:sldMkLst>
      </pc:sldChg>
      <pc:sldChg chg="del">
        <pc:chgData name="Arne Stockman" userId="1be3aaf4-e384-4a2e-9e35-3b5779941be6" providerId="ADAL" clId="{DBCA1526-2B28-478F-A431-A553167321FE}" dt="2023-09-23T10:15:46.562" v="747" actId="47"/>
        <pc:sldMkLst>
          <pc:docMk/>
          <pc:sldMk cId="4032151987" sldId="337"/>
        </pc:sldMkLst>
      </pc:sldChg>
      <pc:sldChg chg="del">
        <pc:chgData name="Arne Stockman" userId="1be3aaf4-e384-4a2e-9e35-3b5779941be6" providerId="ADAL" clId="{DBCA1526-2B28-478F-A431-A553167321FE}" dt="2023-09-23T10:15:47.485" v="748" actId="47"/>
        <pc:sldMkLst>
          <pc:docMk/>
          <pc:sldMk cId="1699593136" sldId="338"/>
        </pc:sldMkLst>
      </pc:sldChg>
      <pc:sldChg chg="del">
        <pc:chgData name="Arne Stockman" userId="1be3aaf4-e384-4a2e-9e35-3b5779941be6" providerId="ADAL" clId="{DBCA1526-2B28-478F-A431-A553167321FE}" dt="2023-09-23T10:15:48.836" v="750" actId="47"/>
        <pc:sldMkLst>
          <pc:docMk/>
          <pc:sldMk cId="3042958523" sldId="339"/>
        </pc:sldMkLst>
      </pc:sldChg>
      <pc:sldChg chg="del">
        <pc:chgData name="Arne Stockman" userId="1be3aaf4-e384-4a2e-9e35-3b5779941be6" providerId="ADAL" clId="{DBCA1526-2B28-478F-A431-A553167321FE}" dt="2023-09-23T10:15:49.431" v="751" actId="47"/>
        <pc:sldMkLst>
          <pc:docMk/>
          <pc:sldMk cId="2305271506" sldId="344"/>
        </pc:sldMkLst>
      </pc:sldChg>
      <pc:sldChg chg="modSp add mod">
        <pc:chgData name="Arne Stockman" userId="1be3aaf4-e384-4a2e-9e35-3b5779941be6" providerId="ADAL" clId="{DBCA1526-2B28-478F-A431-A553167321FE}" dt="2023-09-24T13:56:17.792" v="2012" actId="20577"/>
        <pc:sldMkLst>
          <pc:docMk/>
          <pc:sldMk cId="2509623431" sldId="344"/>
        </pc:sldMkLst>
        <pc:spChg chg="mod">
          <ac:chgData name="Arne Stockman" userId="1be3aaf4-e384-4a2e-9e35-3b5779941be6" providerId="ADAL" clId="{DBCA1526-2B28-478F-A431-A553167321FE}" dt="2023-09-23T10:16:08.943" v="766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3:56:17.792" v="2012" actId="20577"/>
          <ac:spMkLst>
            <pc:docMk/>
            <pc:sldMk cId="2509623431" sldId="344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50.044" v="752" actId="47"/>
        <pc:sldMkLst>
          <pc:docMk/>
          <pc:sldMk cId="681493835" sldId="345"/>
        </pc:sldMkLst>
      </pc:sldChg>
      <pc:sldChg chg="addSp delSp modSp add mod delAnim modAnim">
        <pc:chgData name="Arne Stockman" userId="1be3aaf4-e384-4a2e-9e35-3b5779941be6" providerId="ADAL" clId="{DBCA1526-2B28-478F-A431-A553167321FE}" dt="2023-10-16T15:13:06.610" v="3409" actId="1076"/>
        <pc:sldMkLst>
          <pc:docMk/>
          <pc:sldMk cId="1803112665" sldId="345"/>
        </pc:sldMkLst>
        <pc:spChg chg="mod">
          <ac:chgData name="Arne Stockman" userId="1be3aaf4-e384-4a2e-9e35-3b5779941be6" providerId="ADAL" clId="{DBCA1526-2B28-478F-A431-A553167321FE}" dt="2023-09-23T10:44:50.246" v="1302" actId="14100"/>
          <ac:spMkLst>
            <pc:docMk/>
            <pc:sldMk cId="1803112665" sldId="345"/>
            <ac:spMk id="2" creationId="{F8611C18-BCFF-E758-43D1-2F8309A12765}"/>
          </ac:spMkLst>
        </pc:spChg>
        <pc:spChg chg="del mod">
          <ac:chgData name="Arne Stockman" userId="1be3aaf4-e384-4a2e-9e35-3b5779941be6" providerId="ADAL" clId="{DBCA1526-2B28-478F-A431-A553167321FE}" dt="2023-09-23T10:54:42.233" v="1373" actId="478"/>
          <ac:spMkLst>
            <pc:docMk/>
            <pc:sldMk cId="1803112665" sldId="345"/>
            <ac:spMk id="3" creationId="{8D6993DB-58B1-D158-9C90-B988B5CCE921}"/>
          </ac:spMkLst>
        </pc:spChg>
        <pc:spChg chg="add mod">
          <ac:chgData name="Arne Stockman" userId="1be3aaf4-e384-4a2e-9e35-3b5779941be6" providerId="ADAL" clId="{DBCA1526-2B28-478F-A431-A553167321FE}" dt="2023-09-23T10:45:06.790" v="1311" actId="20577"/>
          <ac:spMkLst>
            <pc:docMk/>
            <pc:sldMk cId="1803112665" sldId="345"/>
            <ac:spMk id="4" creationId="{4902DF3E-A63C-3FFC-0FCB-7A966A6C981B}"/>
          </ac:spMkLst>
        </pc:spChg>
        <pc:spChg chg="add mod">
          <ac:chgData name="Arne Stockman" userId="1be3aaf4-e384-4a2e-9e35-3b5779941be6" providerId="ADAL" clId="{DBCA1526-2B28-478F-A431-A553167321FE}" dt="2023-09-23T10:42:56.460" v="1279" actId="20577"/>
          <ac:spMkLst>
            <pc:docMk/>
            <pc:sldMk cId="1803112665" sldId="345"/>
            <ac:spMk id="5" creationId="{1D0D221B-454D-0433-FBD1-820FA6F601DF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6" creationId="{2FD0535C-BA26-123D-89CB-C30CD0AB2F55}"/>
          </ac:spMkLst>
        </pc:spChg>
        <pc:spChg chg="add mod">
          <ac:chgData name="Arne Stockman" userId="1be3aaf4-e384-4a2e-9e35-3b5779941be6" providerId="ADAL" clId="{DBCA1526-2B28-478F-A431-A553167321FE}" dt="2023-09-23T10:43:26.648" v="1283" actId="20577"/>
          <ac:spMkLst>
            <pc:docMk/>
            <pc:sldMk cId="1803112665" sldId="345"/>
            <ac:spMk id="7" creationId="{5D600ADC-E915-F7F1-2842-52D39F198321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8" creationId="{40CA6DD1-24ED-CCB1-25B6-A4D844F084DC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9" creationId="{1EAE6815-B639-4055-B96F-09D1973B2F91}"/>
          </ac:spMkLst>
        </pc:spChg>
        <pc:spChg chg="add del mod">
          <ac:chgData name="Arne Stockman" userId="1be3aaf4-e384-4a2e-9e35-3b5779941be6" providerId="ADAL" clId="{DBCA1526-2B28-478F-A431-A553167321FE}" dt="2023-09-23T10:44:25.286" v="1292" actId="478"/>
          <ac:spMkLst>
            <pc:docMk/>
            <pc:sldMk cId="1803112665" sldId="345"/>
            <ac:spMk id="10" creationId="{BED61541-CDC8-CD59-216B-67DFADF9B4C3}"/>
          </ac:spMkLst>
        </pc:spChg>
        <pc:spChg chg="add del mod">
          <ac:chgData name="Arne Stockman" userId="1be3aaf4-e384-4a2e-9e35-3b5779941be6" providerId="ADAL" clId="{DBCA1526-2B28-478F-A431-A553167321FE}" dt="2023-09-23T10:44:19.493" v="1291" actId="478"/>
          <ac:spMkLst>
            <pc:docMk/>
            <pc:sldMk cId="1803112665" sldId="345"/>
            <ac:spMk id="11" creationId="{869F9574-85C8-EF8F-1F64-9C9BE9902B8B}"/>
          </ac:spMkLst>
        </pc:spChg>
        <pc:spChg chg="add del mod">
          <ac:chgData name="Arne Stockman" userId="1be3aaf4-e384-4a2e-9e35-3b5779941be6" providerId="ADAL" clId="{DBCA1526-2B28-478F-A431-A553167321FE}" dt="2023-09-23T10:44:16.292" v="1290" actId="478"/>
          <ac:spMkLst>
            <pc:docMk/>
            <pc:sldMk cId="1803112665" sldId="345"/>
            <ac:spMk id="12" creationId="{F408262A-3D3F-423E-1579-6026BF474AC0}"/>
          </ac:spMkLst>
        </pc:spChg>
        <pc:spChg chg="add del mod">
          <ac:chgData name="Arne Stockman" userId="1be3aaf4-e384-4a2e-9e35-3b5779941be6" providerId="ADAL" clId="{DBCA1526-2B28-478F-A431-A553167321FE}" dt="2023-09-23T10:44:12.043" v="1289" actId="478"/>
          <ac:spMkLst>
            <pc:docMk/>
            <pc:sldMk cId="1803112665" sldId="345"/>
            <ac:spMk id="13" creationId="{7F45EFC4-61B4-EDA0-0DC8-986972415005}"/>
          </ac:spMkLst>
        </pc:spChg>
        <pc:spChg chg="add del mod">
          <ac:chgData name="Arne Stockman" userId="1be3aaf4-e384-4a2e-9e35-3b5779941be6" providerId="ADAL" clId="{DBCA1526-2B28-478F-A431-A553167321FE}" dt="2023-09-23T10:44:07.377" v="1287" actId="478"/>
          <ac:spMkLst>
            <pc:docMk/>
            <pc:sldMk cId="1803112665" sldId="345"/>
            <ac:spMk id="14" creationId="{BE1930C4-1100-3B76-38AC-104F27EEBFFD}"/>
          </ac:spMkLst>
        </pc:spChg>
        <pc:spChg chg="add mod">
          <ac:chgData name="Arne Stockman" userId="1be3aaf4-e384-4a2e-9e35-3b5779941be6" providerId="ADAL" clId="{DBCA1526-2B28-478F-A431-A553167321FE}" dt="2023-09-23T10:57:07.097" v="1543" actId="255"/>
          <ac:spMkLst>
            <pc:docMk/>
            <pc:sldMk cId="1803112665" sldId="345"/>
            <ac:spMk id="14" creationId="{F6B24E99-0AFC-E3CA-C0F2-F380B3028AA0}"/>
          </ac:spMkLst>
        </pc:spChg>
        <pc:spChg chg="add mod">
          <ac:chgData name="Arne Stockman" userId="1be3aaf4-e384-4a2e-9e35-3b5779941be6" providerId="ADAL" clId="{DBCA1526-2B28-478F-A431-A553167321FE}" dt="2023-09-23T10:42:44.719" v="1271" actId="20577"/>
          <ac:spMkLst>
            <pc:docMk/>
            <pc:sldMk cId="1803112665" sldId="345"/>
            <ac:spMk id="15" creationId="{74ADE530-731E-0E03-E0B6-591C224ED936}"/>
          </ac:spMkLst>
        </pc:spChg>
        <pc:spChg chg="add mod">
          <ac:chgData name="Arne Stockman" userId="1be3aaf4-e384-4a2e-9e35-3b5779941be6" providerId="ADAL" clId="{DBCA1526-2B28-478F-A431-A553167321FE}" dt="2023-09-23T10:47:59.018" v="1325" actId="20577"/>
          <ac:spMkLst>
            <pc:docMk/>
            <pc:sldMk cId="1803112665" sldId="345"/>
            <ac:spMk id="16" creationId="{3F29D9BF-7C44-6C3C-6591-24FC1940A10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7" creationId="{5BEFAC96-9A99-AB57-1CF0-BC8852541F29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8" creationId="{70F8F343-3077-DEFB-1A9F-23B7407265FD}"/>
          </ac:spMkLst>
        </pc:spChg>
        <pc:spChg chg="add mod">
          <ac:chgData name="Arne Stockman" userId="1be3aaf4-e384-4a2e-9e35-3b5779941be6" providerId="ADAL" clId="{DBCA1526-2B28-478F-A431-A553167321FE}" dt="2023-09-23T10:49:42.466" v="1357" actId="20577"/>
          <ac:spMkLst>
            <pc:docMk/>
            <pc:sldMk cId="1803112665" sldId="345"/>
            <ac:spMk id="19" creationId="{237F35B5-8420-E5C8-1197-615DBB7084D2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0" creationId="{963080D4-3197-1056-6ABA-22A528A6DC7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1" creationId="{2FA2BE8F-C6E0-B6B8-11DA-EE4933F5FBFC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2" creationId="{C3A8F7FF-3898-FA8F-F065-C83C46552C75}"/>
          </ac:spMkLst>
        </pc:spChg>
        <pc:spChg chg="add mod">
          <ac:chgData name="Arne Stockman" userId="1be3aaf4-e384-4a2e-9e35-3b5779941be6" providerId="ADAL" clId="{DBCA1526-2B28-478F-A431-A553167321FE}" dt="2023-09-23T10:49:50.802" v="1365" actId="20577"/>
          <ac:spMkLst>
            <pc:docMk/>
            <pc:sldMk cId="1803112665" sldId="345"/>
            <ac:spMk id="23" creationId="{A0A32FBE-9CD8-E6BA-703C-3071B0C0EECF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4" creationId="{F115DB98-4109-228A-D788-41A1E4764940}"/>
          </ac:spMkLst>
        </pc:spChg>
        <pc:spChg chg="add mod">
          <ac:chgData name="Arne Stockman" userId="1be3aaf4-e384-4a2e-9e35-3b5779941be6" providerId="ADAL" clId="{DBCA1526-2B28-478F-A431-A553167321FE}" dt="2023-09-23T11:05:32.764" v="1746" actId="14100"/>
          <ac:spMkLst>
            <pc:docMk/>
            <pc:sldMk cId="1803112665" sldId="345"/>
            <ac:spMk id="25" creationId="{58E4D441-83E9-3D5B-66B5-936DABEFA047}"/>
          </ac:spMkLst>
        </pc:spChg>
        <pc:spChg chg="add del mod">
          <ac:chgData name="Arne Stockman" userId="1be3aaf4-e384-4a2e-9e35-3b5779941be6" providerId="ADAL" clId="{DBCA1526-2B28-478F-A431-A553167321FE}" dt="2023-09-23T10:50:01.893" v="1367" actId="478"/>
          <ac:spMkLst>
            <pc:docMk/>
            <pc:sldMk cId="1803112665" sldId="345"/>
            <ac:spMk id="25" creationId="{9E264D93-5C8F-AABD-16F5-65A4237913CA}"/>
          </ac:spMkLst>
        </pc:spChg>
        <pc:spChg chg="add del mod">
          <ac:chgData name="Arne Stockman" userId="1be3aaf4-e384-4a2e-9e35-3b5779941be6" providerId="ADAL" clId="{DBCA1526-2B28-478F-A431-A553167321FE}" dt="2023-09-23T10:49:57.834" v="1366" actId="478"/>
          <ac:spMkLst>
            <pc:docMk/>
            <pc:sldMk cId="1803112665" sldId="345"/>
            <ac:spMk id="26" creationId="{248669A8-44B4-9F10-B718-F6CDE0BE4E7E}"/>
          </ac:spMkLst>
        </pc:spChg>
        <pc:spChg chg="add mod">
          <ac:chgData name="Arne Stockman" userId="1be3aaf4-e384-4a2e-9e35-3b5779941be6" providerId="ADAL" clId="{DBCA1526-2B28-478F-A431-A553167321FE}" dt="2023-09-23T11:06:40.428" v="1771" actId="20577"/>
          <ac:spMkLst>
            <pc:docMk/>
            <pc:sldMk cId="1803112665" sldId="345"/>
            <ac:spMk id="26" creationId="{95023BF6-9BE2-AF62-8E5C-A702819B5C5D}"/>
          </ac:spMkLst>
        </pc:spChg>
        <pc:spChg chg="add mod">
          <ac:chgData name="Arne Stockman" userId="1be3aaf4-e384-4a2e-9e35-3b5779941be6" providerId="ADAL" clId="{DBCA1526-2B28-478F-A431-A553167321FE}" dt="2023-09-23T10:49:28.352" v="1355" actId="20577"/>
          <ac:spMkLst>
            <pc:docMk/>
            <pc:sldMk cId="1803112665" sldId="345"/>
            <ac:spMk id="27" creationId="{1A4F1DF3-DD6D-8AAE-22A8-D8EF3EB2792E}"/>
          </ac:spMkLst>
        </pc:spChg>
        <pc:spChg chg="add mod">
          <ac:chgData name="Arne Stockman" userId="1be3aaf4-e384-4a2e-9e35-3b5779941be6" providerId="ADAL" clId="{DBCA1526-2B28-478F-A431-A553167321FE}" dt="2023-09-23T10:48:27.263" v="1327" actId="1076"/>
          <ac:spMkLst>
            <pc:docMk/>
            <pc:sldMk cId="1803112665" sldId="345"/>
            <ac:spMk id="28" creationId="{F09DE603-DE74-B547-6442-090BE975AFE1}"/>
          </ac:spMkLst>
        </pc:spChg>
        <pc:spChg chg="add mod">
          <ac:chgData name="Arne Stockman" userId="1be3aaf4-e384-4a2e-9e35-3b5779941be6" providerId="ADAL" clId="{DBCA1526-2B28-478F-A431-A553167321FE}" dt="2023-09-23T11:11:31.784" v="1972" actId="20577"/>
          <ac:spMkLst>
            <pc:docMk/>
            <pc:sldMk cId="1803112665" sldId="345"/>
            <ac:spMk id="29" creationId="{7226D3EB-8B85-E4DB-5BE8-1EAAEA9BB1C0}"/>
          </ac:spMkLst>
        </pc:spChg>
        <pc:picChg chg="add del mod">
          <ac:chgData name="Arne Stockman" userId="1be3aaf4-e384-4a2e-9e35-3b5779941be6" providerId="ADAL" clId="{DBCA1526-2B28-478F-A431-A553167321FE}" dt="2023-09-23T10:52:52.064" v="1370" actId="478"/>
          <ac:picMkLst>
            <pc:docMk/>
            <pc:sldMk cId="1803112665" sldId="345"/>
            <ac:picMk id="11" creationId="{010A3042-153E-4AAC-3FA2-861D22C5CC81}"/>
          </ac:picMkLst>
        </pc:picChg>
        <pc:picChg chg="add mod">
          <ac:chgData name="Arne Stockman" userId="1be3aaf4-e384-4a2e-9e35-3b5779941be6" providerId="ADAL" clId="{DBCA1526-2B28-478F-A431-A553167321FE}" dt="2023-10-16T15:13:06.610" v="3409" actId="1076"/>
          <ac:picMkLst>
            <pc:docMk/>
            <pc:sldMk cId="1803112665" sldId="345"/>
            <ac:picMk id="13" creationId="{05DB043D-7CD5-4B6C-E252-EF2200BB9349}"/>
          </ac:picMkLst>
        </pc:picChg>
      </pc:sldChg>
      <pc:sldChg chg="addSp delSp modSp add mod delAnim modAnim">
        <pc:chgData name="Arne Stockman" userId="1be3aaf4-e384-4a2e-9e35-3b5779941be6" providerId="ADAL" clId="{DBCA1526-2B28-478F-A431-A553167321FE}" dt="2023-09-24T14:03:29.683" v="2453" actId="20577"/>
        <pc:sldMkLst>
          <pc:docMk/>
          <pc:sldMk cId="2690302150" sldId="346"/>
        </pc:sldMkLst>
        <pc:spChg chg="mod">
          <ac:chgData name="Arne Stockman" userId="1be3aaf4-e384-4a2e-9e35-3b5779941be6" providerId="ADAL" clId="{DBCA1526-2B28-478F-A431-A553167321FE}" dt="2023-09-24T13:57:51.665" v="2026" actId="20577"/>
          <ac:spMkLst>
            <pc:docMk/>
            <pc:sldMk cId="2690302150" sldId="346"/>
            <ac:spMk id="2" creationId="{F8611C18-BCFF-E758-43D1-2F8309A12765}"/>
          </ac:spMkLst>
        </pc:spChg>
        <pc:spChg chg="add mod">
          <ac:chgData name="Arne Stockman" userId="1be3aaf4-e384-4a2e-9e35-3b5779941be6" providerId="ADAL" clId="{DBCA1526-2B28-478F-A431-A553167321FE}" dt="2023-09-24T14:03:29.683" v="2453" actId="20577"/>
          <ac:spMkLst>
            <pc:docMk/>
            <pc:sldMk cId="2690302150" sldId="346"/>
            <ac:spMk id="3" creationId="{A072801B-4577-D9E3-46DB-A8A931B53A2D}"/>
          </ac:spMkLst>
        </pc:spChg>
        <pc:spChg chg="del mod">
          <ac:chgData name="Arne Stockman" userId="1be3aaf4-e384-4a2e-9e35-3b5779941be6" providerId="ADAL" clId="{DBCA1526-2B28-478F-A431-A553167321FE}" dt="2023-09-24T13:57:56.612" v="2029" actId="478"/>
          <ac:spMkLst>
            <pc:docMk/>
            <pc:sldMk cId="2690302150" sldId="346"/>
            <ac:spMk id="4" creationId="{4902DF3E-A63C-3FFC-0FCB-7A966A6C981B}"/>
          </ac:spMkLst>
        </pc:spChg>
        <pc:spChg chg="del">
          <ac:chgData name="Arne Stockman" userId="1be3aaf4-e384-4a2e-9e35-3b5779941be6" providerId="ADAL" clId="{DBCA1526-2B28-478F-A431-A553167321FE}" dt="2023-09-24T13:58:00.765" v="2032" actId="478"/>
          <ac:spMkLst>
            <pc:docMk/>
            <pc:sldMk cId="2690302150" sldId="346"/>
            <ac:spMk id="5" creationId="{1D0D221B-454D-0433-FBD1-820FA6F601DF}"/>
          </ac:spMkLst>
        </pc:spChg>
        <pc:spChg chg="del">
          <ac:chgData name="Arne Stockman" userId="1be3aaf4-e384-4a2e-9e35-3b5779941be6" providerId="ADAL" clId="{DBCA1526-2B28-478F-A431-A553167321FE}" dt="2023-09-24T13:58:03.088" v="2033" actId="478"/>
          <ac:spMkLst>
            <pc:docMk/>
            <pc:sldMk cId="2690302150" sldId="346"/>
            <ac:spMk id="6" creationId="{2FD0535C-BA26-123D-89CB-C30CD0AB2F55}"/>
          </ac:spMkLst>
        </pc:spChg>
        <pc:spChg chg="del">
          <ac:chgData name="Arne Stockman" userId="1be3aaf4-e384-4a2e-9e35-3b5779941be6" providerId="ADAL" clId="{DBCA1526-2B28-478F-A431-A553167321FE}" dt="2023-09-24T13:58:06.605" v="2034" actId="478"/>
          <ac:spMkLst>
            <pc:docMk/>
            <pc:sldMk cId="2690302150" sldId="346"/>
            <ac:spMk id="7" creationId="{5D600ADC-E915-F7F1-2842-52D39F198321}"/>
          </ac:spMkLst>
        </pc:spChg>
        <pc:spChg chg="del">
          <ac:chgData name="Arne Stockman" userId="1be3aaf4-e384-4a2e-9e35-3b5779941be6" providerId="ADAL" clId="{DBCA1526-2B28-478F-A431-A553167321FE}" dt="2023-09-24T13:58:31.761" v="2044" actId="478"/>
          <ac:spMkLst>
            <pc:docMk/>
            <pc:sldMk cId="2690302150" sldId="346"/>
            <ac:spMk id="14" creationId="{F6B24E99-0AFC-E3CA-C0F2-F380B3028AA0}"/>
          </ac:spMkLst>
        </pc:spChg>
        <pc:spChg chg="del mod">
          <ac:chgData name="Arne Stockman" userId="1be3aaf4-e384-4a2e-9e35-3b5779941be6" providerId="ADAL" clId="{DBCA1526-2B28-478F-A431-A553167321FE}" dt="2023-09-24T13:57:58.957" v="2031" actId="478"/>
          <ac:spMkLst>
            <pc:docMk/>
            <pc:sldMk cId="2690302150" sldId="346"/>
            <ac:spMk id="15" creationId="{74ADE530-731E-0E03-E0B6-591C224ED936}"/>
          </ac:spMkLst>
        </pc:spChg>
        <pc:spChg chg="del mod">
          <ac:chgData name="Arne Stockman" userId="1be3aaf4-e384-4a2e-9e35-3b5779941be6" providerId="ADAL" clId="{DBCA1526-2B28-478F-A431-A553167321FE}" dt="2023-09-24T13:58:12.419" v="2037" actId="478"/>
          <ac:spMkLst>
            <pc:docMk/>
            <pc:sldMk cId="2690302150" sldId="346"/>
            <ac:spMk id="16" creationId="{3F29D9BF-7C44-6C3C-6591-24FC1940A106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7" creationId="{5BEFAC96-9A99-AB57-1CF0-BC8852541F29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8" creationId="{70F8F343-3077-DEFB-1A9F-23B7407265FD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9" creationId="{237F35B5-8420-E5C8-1197-615DBB7084D2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2" creationId="{C3A8F7FF-3898-FA8F-F065-C83C46552C75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3" creationId="{A0A32FBE-9CD8-E6BA-703C-3071B0C0EECF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4" creationId="{F115DB98-4109-228A-D788-41A1E4764940}"/>
          </ac:spMkLst>
        </pc:spChg>
        <pc:spChg chg="del">
          <ac:chgData name="Arne Stockman" userId="1be3aaf4-e384-4a2e-9e35-3b5779941be6" providerId="ADAL" clId="{DBCA1526-2B28-478F-A431-A553167321FE}" dt="2023-09-24T13:58:26.268" v="2042" actId="478"/>
          <ac:spMkLst>
            <pc:docMk/>
            <pc:sldMk cId="2690302150" sldId="346"/>
            <ac:spMk id="25" creationId="{58E4D441-83E9-3D5B-66B5-936DABEFA047}"/>
          </ac:spMkLst>
        </pc:spChg>
        <pc:spChg chg="del">
          <ac:chgData name="Arne Stockman" userId="1be3aaf4-e384-4a2e-9e35-3b5779941be6" providerId="ADAL" clId="{DBCA1526-2B28-478F-A431-A553167321FE}" dt="2023-09-24T13:58:28.094" v="2043" actId="478"/>
          <ac:spMkLst>
            <pc:docMk/>
            <pc:sldMk cId="2690302150" sldId="346"/>
            <ac:spMk id="26" creationId="{95023BF6-9BE2-AF62-8E5C-A702819B5C5D}"/>
          </ac:spMkLst>
        </pc:spChg>
        <pc:spChg chg="del">
          <ac:chgData name="Arne Stockman" userId="1be3aaf4-e384-4a2e-9e35-3b5779941be6" providerId="ADAL" clId="{DBCA1526-2B28-478F-A431-A553167321FE}" dt="2023-09-24T13:58:14.777" v="2038" actId="478"/>
          <ac:spMkLst>
            <pc:docMk/>
            <pc:sldMk cId="2690302150" sldId="346"/>
            <ac:spMk id="27" creationId="{1A4F1DF3-DD6D-8AAE-22A8-D8EF3EB2792E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8" creationId="{F09DE603-DE74-B547-6442-090BE975AFE1}"/>
          </ac:spMkLst>
        </pc:spChg>
        <pc:spChg chg="del mod">
          <ac:chgData name="Arne Stockman" userId="1be3aaf4-e384-4a2e-9e35-3b5779941be6" providerId="ADAL" clId="{DBCA1526-2B28-478F-A431-A553167321FE}" dt="2023-09-24T13:58:23.270" v="2041" actId="478"/>
          <ac:spMkLst>
            <pc:docMk/>
            <pc:sldMk cId="2690302150" sldId="346"/>
            <ac:spMk id="29" creationId="{7226D3EB-8B85-E4DB-5BE8-1EAAEA9BB1C0}"/>
          </ac:spMkLst>
        </pc:spChg>
        <pc:picChg chg="del">
          <ac:chgData name="Arne Stockman" userId="1be3aaf4-e384-4a2e-9e35-3b5779941be6" providerId="ADAL" clId="{DBCA1526-2B28-478F-A431-A553167321FE}" dt="2023-09-24T13:58:07.791" v="2035" actId="478"/>
          <ac:picMkLst>
            <pc:docMk/>
            <pc:sldMk cId="2690302150" sldId="346"/>
            <ac:picMk id="13" creationId="{05DB043D-7CD5-4B6C-E252-EF2200BB9349}"/>
          </ac:picMkLst>
        </pc:picChg>
      </pc:sldChg>
      <pc:sldChg chg="del">
        <pc:chgData name="Arne Stockman" userId="1be3aaf4-e384-4a2e-9e35-3b5779941be6" providerId="ADAL" clId="{DBCA1526-2B28-478F-A431-A553167321FE}" dt="2023-09-23T10:15:50.643" v="753" actId="47"/>
        <pc:sldMkLst>
          <pc:docMk/>
          <pc:sldMk cId="4151422182" sldId="346"/>
        </pc:sldMkLst>
      </pc:sldChg>
      <pc:sldChg chg="addSp delSp modSp add mod modAnim">
        <pc:chgData name="Arne Stockman" userId="1be3aaf4-e384-4a2e-9e35-3b5779941be6" providerId="ADAL" clId="{DBCA1526-2B28-478F-A431-A553167321FE}" dt="2023-09-24T14:52:00.869" v="2773" actId="14100"/>
        <pc:sldMkLst>
          <pc:docMk/>
          <pc:sldMk cId="442058541" sldId="347"/>
        </pc:sldMkLst>
        <pc:spChg chg="mod">
          <ac:chgData name="Arne Stockman" userId="1be3aaf4-e384-4a2e-9e35-3b5779941be6" providerId="ADAL" clId="{DBCA1526-2B28-478F-A431-A553167321FE}" dt="2023-09-24T14:05:03.882" v="2456" actId="20577"/>
          <ac:spMkLst>
            <pc:docMk/>
            <pc:sldMk cId="442058541" sldId="34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4:52:00.869" v="2773" actId="14100"/>
          <ac:spMkLst>
            <pc:docMk/>
            <pc:sldMk cId="442058541" sldId="347"/>
            <ac:spMk id="3" creationId="{A072801B-4577-D9E3-46DB-A8A931B53A2D}"/>
          </ac:spMkLst>
        </pc:spChg>
        <pc:spChg chg="add del mod">
          <ac:chgData name="Arne Stockman" userId="1be3aaf4-e384-4a2e-9e35-3b5779941be6" providerId="ADAL" clId="{DBCA1526-2B28-478F-A431-A553167321FE}" dt="2023-09-24T14:47:53.898" v="2745"/>
          <ac:spMkLst>
            <pc:docMk/>
            <pc:sldMk cId="442058541" sldId="347"/>
            <ac:spMk id="4" creationId="{02A4DCE6-2336-B102-DA4B-2184C5DF15FC}"/>
          </ac:spMkLst>
        </pc:spChg>
        <pc:spChg chg="add del mod">
          <ac:chgData name="Arne Stockman" userId="1be3aaf4-e384-4a2e-9e35-3b5779941be6" providerId="ADAL" clId="{DBCA1526-2B28-478F-A431-A553167321FE}" dt="2023-09-24T14:47:53.900" v="2747"/>
          <ac:spMkLst>
            <pc:docMk/>
            <pc:sldMk cId="442058541" sldId="347"/>
            <ac:spMk id="5" creationId="{14677EEE-504C-AD92-23B6-EB38C2580DEA}"/>
          </ac:spMkLst>
        </pc:spChg>
        <pc:spChg chg="add del mod">
          <ac:chgData name="Arne Stockman" userId="1be3aaf4-e384-4a2e-9e35-3b5779941be6" providerId="ADAL" clId="{DBCA1526-2B28-478F-A431-A553167321FE}" dt="2023-09-24T14:47:53.902" v="2749"/>
          <ac:spMkLst>
            <pc:docMk/>
            <pc:sldMk cId="442058541" sldId="347"/>
            <ac:spMk id="6" creationId="{66087D63-CAEC-1F58-7A42-583274B46A65}"/>
          </ac:spMkLst>
        </pc:spChg>
        <pc:spChg chg="add del mod">
          <ac:chgData name="Arne Stockman" userId="1be3aaf4-e384-4a2e-9e35-3b5779941be6" providerId="ADAL" clId="{DBCA1526-2B28-478F-A431-A553167321FE}" dt="2023-09-24T14:47:53.904" v="2751"/>
          <ac:spMkLst>
            <pc:docMk/>
            <pc:sldMk cId="442058541" sldId="347"/>
            <ac:spMk id="7" creationId="{0D5EA745-B5DF-E71B-D4C1-FACB8ABBDCDE}"/>
          </ac:spMkLst>
        </pc:spChg>
        <pc:spChg chg="add mod">
          <ac:chgData name="Arne Stockman" userId="1be3aaf4-e384-4a2e-9e35-3b5779941be6" providerId="ADAL" clId="{DBCA1526-2B28-478F-A431-A553167321FE}" dt="2023-09-24T14:47:06.429" v="2722" actId="1076"/>
          <ac:spMkLst>
            <pc:docMk/>
            <pc:sldMk cId="442058541" sldId="347"/>
            <ac:spMk id="10" creationId="{06E1AC30-D593-1230-9A00-320BF439279E}"/>
          </ac:spMkLst>
        </pc:spChg>
        <pc:spChg chg="add mod">
          <ac:chgData name="Arne Stockman" userId="1be3aaf4-e384-4a2e-9e35-3b5779941be6" providerId="ADAL" clId="{DBCA1526-2B28-478F-A431-A553167321FE}" dt="2023-09-24T14:47:52.993" v="2743" actId="1076"/>
          <ac:spMkLst>
            <pc:docMk/>
            <pc:sldMk cId="442058541" sldId="347"/>
            <ac:spMk id="11" creationId="{91AD0DC2-E18A-A06F-970C-2240F225C040}"/>
          </ac:spMkLst>
        </pc:spChg>
        <pc:spChg chg="add mod">
          <ac:chgData name="Arne Stockman" userId="1be3aaf4-e384-4a2e-9e35-3b5779941be6" providerId="ADAL" clId="{DBCA1526-2B28-478F-A431-A553167321FE}" dt="2023-09-24T14:47:34.275" v="2729" actId="1076"/>
          <ac:spMkLst>
            <pc:docMk/>
            <pc:sldMk cId="442058541" sldId="347"/>
            <ac:spMk id="12" creationId="{E0C0D758-5C2C-2D49-9792-4A4EB57A0B7A}"/>
          </ac:spMkLst>
        </pc:spChg>
        <pc:spChg chg="add mod">
          <ac:chgData name="Arne Stockman" userId="1be3aaf4-e384-4a2e-9e35-3b5779941be6" providerId="ADAL" clId="{DBCA1526-2B28-478F-A431-A553167321FE}" dt="2023-09-24T14:49:01.828" v="2758" actId="1076"/>
          <ac:spMkLst>
            <pc:docMk/>
            <pc:sldMk cId="442058541" sldId="347"/>
            <ac:spMk id="13" creationId="{100264E4-2B4E-0BE2-4A4C-A32FECE396FD}"/>
          </ac:spMkLst>
        </pc:spChg>
        <pc:spChg chg="add mod">
          <ac:chgData name="Arne Stockman" userId="1be3aaf4-e384-4a2e-9e35-3b5779941be6" providerId="ADAL" clId="{DBCA1526-2B28-478F-A431-A553167321FE}" dt="2023-09-24T14:49:14.524" v="2764" actId="1076"/>
          <ac:spMkLst>
            <pc:docMk/>
            <pc:sldMk cId="442058541" sldId="347"/>
            <ac:spMk id="14" creationId="{1AEB1370-EF77-439C-DEB3-758FD433CE6D}"/>
          </ac:spMkLst>
        </pc:spChg>
      </pc:sldChg>
      <pc:sldChg chg="del">
        <pc:chgData name="Arne Stockman" userId="1be3aaf4-e384-4a2e-9e35-3b5779941be6" providerId="ADAL" clId="{DBCA1526-2B28-478F-A431-A553167321FE}" dt="2023-09-23T10:15:52.619" v="754" actId="47"/>
        <pc:sldMkLst>
          <pc:docMk/>
          <pc:sldMk cId="1300531444" sldId="347"/>
        </pc:sldMkLst>
      </pc:sldChg>
      <pc:sldChg chg="addSp delSp modSp add mod delAnim">
        <pc:chgData name="Arne Stockman" userId="1be3aaf4-e384-4a2e-9e35-3b5779941be6" providerId="ADAL" clId="{DBCA1526-2B28-478F-A431-A553167321FE}" dt="2023-09-24T15:08:34.028" v="3248" actId="20577"/>
        <pc:sldMkLst>
          <pc:docMk/>
          <pc:sldMk cId="1977889305" sldId="348"/>
        </pc:sldMkLst>
        <pc:spChg chg="mod">
          <ac:chgData name="Arne Stockman" userId="1be3aaf4-e384-4a2e-9e35-3b5779941be6" providerId="ADAL" clId="{DBCA1526-2B28-478F-A431-A553167321FE}" dt="2023-09-24T14:56:36.662" v="2813" actId="20577"/>
          <ac:spMkLst>
            <pc:docMk/>
            <pc:sldMk cId="1977889305" sldId="348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5:08:34.028" v="3248" actId="20577"/>
          <ac:spMkLst>
            <pc:docMk/>
            <pc:sldMk cId="1977889305" sldId="348"/>
            <ac:spMk id="3" creationId="{A072801B-4577-D9E3-46DB-A8A931B53A2D}"/>
          </ac:spMkLst>
        </pc:spChg>
        <pc:spChg chg="del">
          <ac:chgData name="Arne Stockman" userId="1be3aaf4-e384-4a2e-9e35-3b5779941be6" providerId="ADAL" clId="{DBCA1526-2B28-478F-A431-A553167321FE}" dt="2023-09-24T14:56:51.192" v="2824" actId="478"/>
          <ac:spMkLst>
            <pc:docMk/>
            <pc:sldMk cId="1977889305" sldId="348"/>
            <ac:spMk id="10" creationId="{06E1AC30-D593-1230-9A00-320BF439279E}"/>
          </ac:spMkLst>
        </pc:spChg>
        <pc:spChg chg="del">
          <ac:chgData name="Arne Stockman" userId="1be3aaf4-e384-4a2e-9e35-3b5779941be6" providerId="ADAL" clId="{DBCA1526-2B28-478F-A431-A553167321FE}" dt="2023-09-24T14:56:54.840" v="2826" actId="478"/>
          <ac:spMkLst>
            <pc:docMk/>
            <pc:sldMk cId="1977889305" sldId="348"/>
            <ac:spMk id="11" creationId="{91AD0DC2-E18A-A06F-970C-2240F225C040}"/>
          </ac:spMkLst>
        </pc:spChg>
        <pc:spChg chg="del">
          <ac:chgData name="Arne Stockman" userId="1be3aaf4-e384-4a2e-9e35-3b5779941be6" providerId="ADAL" clId="{DBCA1526-2B28-478F-A431-A553167321FE}" dt="2023-09-24T14:56:52.906" v="2825" actId="478"/>
          <ac:spMkLst>
            <pc:docMk/>
            <pc:sldMk cId="1977889305" sldId="348"/>
            <ac:spMk id="12" creationId="{E0C0D758-5C2C-2D49-9792-4A4EB57A0B7A}"/>
          </ac:spMkLst>
        </pc:spChg>
        <pc:spChg chg="del mod">
          <ac:chgData name="Arne Stockman" userId="1be3aaf4-e384-4a2e-9e35-3b5779941be6" providerId="ADAL" clId="{DBCA1526-2B28-478F-A431-A553167321FE}" dt="2023-09-24T14:56:47.505" v="2822" actId="478"/>
          <ac:spMkLst>
            <pc:docMk/>
            <pc:sldMk cId="1977889305" sldId="348"/>
            <ac:spMk id="13" creationId="{100264E4-2B4E-0BE2-4A4C-A32FECE396FD}"/>
          </ac:spMkLst>
        </pc:spChg>
        <pc:spChg chg="del">
          <ac:chgData name="Arne Stockman" userId="1be3aaf4-e384-4a2e-9e35-3b5779941be6" providerId="ADAL" clId="{DBCA1526-2B28-478F-A431-A553167321FE}" dt="2023-09-24T14:56:49.351" v="2823" actId="478"/>
          <ac:spMkLst>
            <pc:docMk/>
            <pc:sldMk cId="1977889305" sldId="348"/>
            <ac:spMk id="14" creationId="{1AEB1370-EF77-439C-DEB3-758FD433CE6D}"/>
          </ac:spMkLst>
        </pc:spChg>
        <pc:spChg chg="del">
          <ac:chgData name="Arne Stockman" userId="1be3aaf4-e384-4a2e-9e35-3b5779941be6" providerId="ADAL" clId="{DBCA1526-2B28-478F-A431-A553167321FE}" dt="2023-09-24T15:00:50.247" v="2833" actId="478"/>
          <ac:spMkLst>
            <pc:docMk/>
            <pc:sldMk cId="1977889305" sldId="348"/>
            <ac:spMk id="20" creationId="{963080D4-3197-1056-6ABA-22A528A6DC76}"/>
          </ac:spMkLst>
        </pc:spChg>
        <pc:picChg chg="add mod">
          <ac:chgData name="Arne Stockman" userId="1be3aaf4-e384-4a2e-9e35-3b5779941be6" providerId="ADAL" clId="{DBCA1526-2B28-478F-A431-A553167321FE}" dt="2023-09-24T15:00:46.117" v="2832" actId="14100"/>
          <ac:picMkLst>
            <pc:docMk/>
            <pc:sldMk cId="1977889305" sldId="348"/>
            <ac:picMk id="5" creationId="{92D3B7BD-E818-9BCF-9ACC-9FFC56073472}"/>
          </ac:picMkLst>
        </pc:picChg>
      </pc:sldChg>
      <pc:sldChg chg="addSp delSp modSp add mod">
        <pc:chgData name="Arne Stockman" userId="1be3aaf4-e384-4a2e-9e35-3b5779941be6" providerId="ADAL" clId="{DBCA1526-2B28-478F-A431-A553167321FE}" dt="2023-09-24T15:14:35.955" v="3394" actId="20577"/>
        <pc:sldMkLst>
          <pc:docMk/>
          <pc:sldMk cId="1328431893" sldId="349"/>
        </pc:sldMkLst>
        <pc:spChg chg="mod">
          <ac:chgData name="Arne Stockman" userId="1be3aaf4-e384-4a2e-9e35-3b5779941be6" providerId="ADAL" clId="{DBCA1526-2B28-478F-A431-A553167321FE}" dt="2023-09-24T15:14:35.955" v="3394" actId="20577"/>
          <ac:spMkLst>
            <pc:docMk/>
            <pc:sldMk cId="1328431893" sldId="349"/>
            <ac:spMk id="3" creationId="{A072801B-4577-D9E3-46DB-A8A931B53A2D}"/>
          </ac:spMkLst>
        </pc:spChg>
        <pc:picChg chg="del">
          <ac:chgData name="Arne Stockman" userId="1be3aaf4-e384-4a2e-9e35-3b5779941be6" providerId="ADAL" clId="{DBCA1526-2B28-478F-A431-A553167321FE}" dt="2023-09-24T15:12:22.986" v="3250" actId="478"/>
          <ac:picMkLst>
            <pc:docMk/>
            <pc:sldMk cId="1328431893" sldId="349"/>
            <ac:picMk id="5" creationId="{92D3B7BD-E818-9BCF-9ACC-9FFC56073472}"/>
          </ac:picMkLst>
        </pc:picChg>
        <pc:picChg chg="add mod">
          <ac:chgData name="Arne Stockman" userId="1be3aaf4-e384-4a2e-9e35-3b5779941be6" providerId="ADAL" clId="{DBCA1526-2B28-478F-A431-A553167321FE}" dt="2023-09-24T15:12:42.997" v="3254" actId="1076"/>
          <ac:picMkLst>
            <pc:docMk/>
            <pc:sldMk cId="1328431893" sldId="349"/>
            <ac:picMk id="6" creationId="{9DE999D0-CEE6-28AF-AC56-8F622982A69E}"/>
          </ac:picMkLst>
        </pc:picChg>
      </pc:sldChg>
    </pc:docChg>
  </pc:docChgLst>
  <pc:docChgLst>
    <pc:chgData name="Arne Stockman" userId="1be3aaf4-e384-4a2e-9e35-3b5779941be6" providerId="ADAL" clId="{E26593DA-1801-4A67-9104-4A914CDB7FDE}"/>
    <pc:docChg chg="undo custSel addSld delSld modSld sldOrd modSection">
      <pc:chgData name="Arne Stockman" userId="1be3aaf4-e384-4a2e-9e35-3b5779941be6" providerId="ADAL" clId="{E26593DA-1801-4A67-9104-4A914CDB7FDE}" dt="2023-09-04T10:52:25.557" v="5712" actId="20577"/>
      <pc:docMkLst>
        <pc:docMk/>
      </pc:docMkLst>
      <pc:sldChg chg="modSp mod">
        <pc:chgData name="Arne Stockman" userId="1be3aaf4-e384-4a2e-9e35-3b5779941be6" providerId="ADAL" clId="{E26593DA-1801-4A67-9104-4A914CDB7FDE}" dt="2023-09-02T11:49:11.121" v="115" actId="20577"/>
        <pc:sldMkLst>
          <pc:docMk/>
          <pc:sldMk cId="3356081429" sldId="256"/>
        </pc:sldMkLst>
        <pc:spChg chg="mod">
          <ac:chgData name="Arne Stockman" userId="1be3aaf4-e384-4a2e-9e35-3b5779941be6" providerId="ADAL" clId="{E26593DA-1801-4A67-9104-4A914CDB7FDE}" dt="2023-09-02T11:48:16.429" v="34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E26593DA-1801-4A67-9104-4A914CDB7FDE}" dt="2023-09-02T11:49:11.121" v="115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addSp delSp modSp mod delAnim">
        <pc:chgData name="Arne Stockman" userId="1be3aaf4-e384-4a2e-9e35-3b5779941be6" providerId="ADAL" clId="{E26593DA-1801-4A67-9104-4A914CDB7FDE}" dt="2023-09-04T08:52:18.662" v="4222" actId="20577"/>
        <pc:sldMkLst>
          <pc:docMk/>
          <pc:sldMk cId="3334363413" sldId="265"/>
        </pc:sldMkLst>
        <pc:spChg chg="del">
          <ac:chgData name="Arne Stockman" userId="1be3aaf4-e384-4a2e-9e35-3b5779941be6" providerId="ADAL" clId="{E26593DA-1801-4A67-9104-4A914CDB7FDE}" dt="2023-09-02T14:09:02.579" v="3173" actId="478"/>
          <ac:spMkLst>
            <pc:docMk/>
            <pc:sldMk cId="3334363413" sldId="265"/>
            <ac:spMk id="2" creationId="{82B69BE2-095D-6DFA-044E-BC566175BC50}"/>
          </ac:spMkLst>
        </pc:spChg>
        <pc:spChg chg="del mod">
          <ac:chgData name="Arne Stockman" userId="1be3aaf4-e384-4a2e-9e35-3b5779941be6" providerId="ADAL" clId="{E26593DA-1801-4A67-9104-4A914CDB7FDE}" dt="2023-09-02T14:08:59.669" v="3172" actId="478"/>
          <ac:spMkLst>
            <pc:docMk/>
            <pc:sldMk cId="3334363413" sldId="265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2T14:08:54.857" v="3170" actId="478"/>
          <ac:spMkLst>
            <pc:docMk/>
            <pc:sldMk cId="3334363413" sldId="265"/>
            <ac:spMk id="4" creationId="{3EB2491F-48EC-4A11-A729-443FB37B05FE}"/>
          </ac:spMkLst>
        </pc:spChg>
        <pc:spChg chg="add mod">
          <ac:chgData name="Arne Stockman" userId="1be3aaf4-e384-4a2e-9e35-3b5779941be6" providerId="ADAL" clId="{E26593DA-1801-4A67-9104-4A914CDB7FDE}" dt="2023-09-02T14:10:37.715" v="3194" actId="20577"/>
          <ac:spMkLst>
            <pc:docMk/>
            <pc:sldMk cId="3334363413" sldId="265"/>
            <ac:spMk id="5" creationId="{2F02921D-3A7D-0C68-2E30-A429CCDBE31E}"/>
          </ac:spMkLst>
        </pc:spChg>
        <pc:spChg chg="add del mod">
          <ac:chgData name="Arne Stockman" userId="1be3aaf4-e384-4a2e-9e35-3b5779941be6" providerId="ADAL" clId="{E26593DA-1801-4A67-9104-4A914CDB7FDE}" dt="2023-09-02T14:10:52.679" v="3196"/>
          <ac:spMkLst>
            <pc:docMk/>
            <pc:sldMk cId="3334363413" sldId="265"/>
            <ac:spMk id="6" creationId="{EC5C2400-8F71-51E1-C2AA-2BE79C311FAE}"/>
          </ac:spMkLst>
        </pc:spChg>
        <pc:spChg chg="add mod">
          <ac:chgData name="Arne Stockman" userId="1be3aaf4-e384-4a2e-9e35-3b5779941be6" providerId="ADAL" clId="{E26593DA-1801-4A67-9104-4A914CDB7FDE}" dt="2023-09-04T08:52:18.662" v="4222" actId="20577"/>
          <ac:spMkLst>
            <pc:docMk/>
            <pc:sldMk cId="3334363413" sldId="265"/>
            <ac:spMk id="7" creationId="{109A0B16-01A7-199D-BE23-B5EDE9D8A89B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48178685" sldId="290"/>
        </pc:sldMkLst>
      </pc:sldChg>
      <pc:sldChg chg="modSp mod">
        <pc:chgData name="Arne Stockman" userId="1be3aaf4-e384-4a2e-9e35-3b5779941be6" providerId="ADAL" clId="{E26593DA-1801-4A67-9104-4A914CDB7FDE}" dt="2023-09-04T08:49:16.692" v="419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E26593DA-1801-4A67-9104-4A914CDB7FDE}" dt="2023-09-02T11:50:32.985" v="12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E26593DA-1801-4A67-9104-4A914CDB7FDE}" dt="2023-09-04T08:49:16.692" v="419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E26593DA-1801-4A67-9104-4A914CDB7FDE}" dt="2023-09-02T12:21:28.468" v="1425" actId="20577"/>
        <pc:sldMkLst>
          <pc:docMk/>
          <pc:sldMk cId="383028095" sldId="317"/>
        </pc:sldMkLst>
        <pc:spChg chg="mod">
          <ac:chgData name="Arne Stockman" userId="1be3aaf4-e384-4a2e-9e35-3b5779941be6" providerId="ADAL" clId="{E26593DA-1801-4A67-9104-4A914CDB7FDE}" dt="2023-09-02T12:10:50.990" v="740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E26593DA-1801-4A67-9104-4A914CDB7FDE}" dt="2023-09-02T12:21:28.468" v="1425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ord">
        <pc:chgData name="Arne Stockman" userId="1be3aaf4-e384-4a2e-9e35-3b5779941be6" providerId="ADAL" clId="{E26593DA-1801-4A67-9104-4A914CDB7FDE}" dt="2023-09-02T14:05:18.477" v="3168" actId="20577"/>
        <pc:sldMkLst>
          <pc:docMk/>
          <pc:sldMk cId="2147181590" sldId="325"/>
        </pc:sldMkLst>
        <pc:spChg chg="del mod">
          <ac:chgData name="Arne Stockman" userId="1be3aaf4-e384-4a2e-9e35-3b5779941be6" providerId="ADAL" clId="{E26593DA-1801-4A67-9104-4A914CDB7FDE}" dt="2023-09-02T14:03:10.657" v="3087" actId="478"/>
          <ac:spMkLst>
            <pc:docMk/>
            <pc:sldMk cId="2147181590" sldId="325"/>
            <ac:spMk id="2" creationId="{D6735647-410A-4E97-0554-FF4F2FBFD9A3}"/>
          </ac:spMkLst>
        </pc:spChg>
        <pc:spChg chg="del mod">
          <ac:chgData name="Arne Stockman" userId="1be3aaf4-e384-4a2e-9e35-3b5779941be6" providerId="ADAL" clId="{E26593DA-1801-4A67-9104-4A914CDB7FDE}" dt="2023-09-02T14:03:07.592" v="3086" actId="478"/>
          <ac:spMkLst>
            <pc:docMk/>
            <pc:sldMk cId="2147181590" sldId="325"/>
            <ac:spMk id="3" creationId="{16D9A302-FA2C-8114-3247-45AA3836B36B}"/>
          </ac:spMkLst>
        </pc:spChg>
        <pc:spChg chg="add del mod">
          <ac:chgData name="Arne Stockman" userId="1be3aaf4-e384-4a2e-9e35-3b5779941be6" providerId="ADAL" clId="{E26593DA-1801-4A67-9104-4A914CDB7FDE}" dt="2023-09-02T14:03:17.929" v="3088" actId="22"/>
          <ac:spMkLst>
            <pc:docMk/>
            <pc:sldMk cId="2147181590" sldId="325"/>
            <ac:spMk id="5" creationId="{2F3684B5-04A8-2A75-E110-47EC3E760AEB}"/>
          </ac:spMkLst>
        </pc:spChg>
        <pc:spChg chg="add mod">
          <ac:chgData name="Arne Stockman" userId="1be3aaf4-e384-4a2e-9e35-3b5779941be6" providerId="ADAL" clId="{E26593DA-1801-4A67-9104-4A914CDB7FDE}" dt="2023-09-02T14:03:56.202" v="3105" actId="20577"/>
          <ac:spMkLst>
            <pc:docMk/>
            <pc:sldMk cId="2147181590" sldId="325"/>
            <ac:spMk id="7" creationId="{DCE2B4A2-BED8-7D89-FA3C-F8EDB7C11157}"/>
          </ac:spMkLst>
        </pc:spChg>
        <pc:spChg chg="add mod">
          <ac:chgData name="Arne Stockman" userId="1be3aaf4-e384-4a2e-9e35-3b5779941be6" providerId="ADAL" clId="{E26593DA-1801-4A67-9104-4A914CDB7FDE}" dt="2023-09-02T14:05:18.477" v="3168" actId="20577"/>
          <ac:spMkLst>
            <pc:docMk/>
            <pc:sldMk cId="2147181590" sldId="325"/>
            <ac:spMk id="10" creationId="{EEB85D87-5F36-A0C4-F8C3-05C14EB2CCC9}"/>
          </ac:spMkLst>
        </pc:spChg>
        <pc:picChg chg="add mod ord">
          <ac:chgData name="Arne Stockman" userId="1be3aaf4-e384-4a2e-9e35-3b5779941be6" providerId="ADAL" clId="{E26593DA-1801-4A67-9104-4A914CDB7FDE}" dt="2023-09-02T14:03:25.919" v="3090" actId="1076"/>
          <ac:picMkLst>
            <pc:docMk/>
            <pc:sldMk cId="2147181590" sldId="325"/>
            <ac:picMk id="9" creationId="{DBE51DB2-8C39-2239-EEC1-858A63E98AF7}"/>
          </ac:picMkLst>
        </pc:picChg>
      </pc:sldChg>
      <pc:sldChg chg="modSp mod">
        <pc:chgData name="Arne Stockman" userId="1be3aaf4-e384-4a2e-9e35-3b5779941be6" providerId="ADAL" clId="{E26593DA-1801-4A67-9104-4A914CDB7FDE}" dt="2023-09-04T09:16:08.782" v="5097" actId="20577"/>
        <pc:sldMkLst>
          <pc:docMk/>
          <pc:sldMk cId="2824708267" sldId="326"/>
        </pc:sldMkLst>
        <pc:spChg chg="mod">
          <ac:chgData name="Arne Stockman" userId="1be3aaf4-e384-4a2e-9e35-3b5779941be6" providerId="ADAL" clId="{E26593DA-1801-4A67-9104-4A914CDB7FDE}" dt="2023-09-02T13:16:54.992" v="2180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E26593DA-1801-4A67-9104-4A914CDB7FDE}" dt="2023-09-04T09:16:08.782" v="5097" actId="20577"/>
          <ac:spMkLst>
            <pc:docMk/>
            <pc:sldMk cId="2824708267" sldId="326"/>
            <ac:spMk id="3" creationId="{7E17ABB9-5DEB-7020-BEB5-A65D187544ED}"/>
          </ac:spMkLst>
        </pc:spChg>
      </pc:sldChg>
      <pc:sldChg chg="addSp delSp modSp mod modAnim">
        <pc:chgData name="Arne Stockman" userId="1be3aaf4-e384-4a2e-9e35-3b5779941be6" providerId="ADAL" clId="{E26593DA-1801-4A67-9104-4A914CDB7FDE}" dt="2023-09-02T15:41:31.106" v="4127"/>
        <pc:sldMkLst>
          <pc:docMk/>
          <pc:sldMk cId="136462447" sldId="327"/>
        </pc:sldMkLst>
        <pc:spChg chg="mod">
          <ac:chgData name="Arne Stockman" userId="1be3aaf4-e384-4a2e-9e35-3b5779941be6" providerId="ADAL" clId="{E26593DA-1801-4A67-9104-4A914CDB7FDE}" dt="2023-09-02T14:49:44.561" v="3977" actId="20577"/>
          <ac:spMkLst>
            <pc:docMk/>
            <pc:sldMk cId="136462447" sldId="327"/>
            <ac:spMk id="2" creationId="{778B8DC2-5A1B-3FD4-E668-9FD4C87206B4}"/>
          </ac:spMkLst>
        </pc:spChg>
        <pc:spChg chg="add mod">
          <ac:chgData name="Arne Stockman" userId="1be3aaf4-e384-4a2e-9e35-3b5779941be6" providerId="ADAL" clId="{E26593DA-1801-4A67-9104-4A914CDB7FDE}" dt="2023-09-02T14:51:41.758" v="4097" actId="20577"/>
          <ac:spMkLst>
            <pc:docMk/>
            <pc:sldMk cId="136462447" sldId="327"/>
            <ac:spMk id="5" creationId="{E7D79F9D-D889-3251-C084-C6DF9708D19B}"/>
          </ac:spMkLst>
        </pc:spChg>
        <pc:spChg chg="add mod">
          <ac:chgData name="Arne Stockman" userId="1be3aaf4-e384-4a2e-9e35-3b5779941be6" providerId="ADAL" clId="{E26593DA-1801-4A67-9104-4A914CDB7FDE}" dt="2023-09-02T15:39:25.926" v="4118" actId="1076"/>
          <ac:spMkLst>
            <pc:docMk/>
            <pc:sldMk cId="136462447" sldId="327"/>
            <ac:spMk id="10" creationId="{4A5A4DF4-ADE7-7323-00DE-A1B2CAAA3E86}"/>
          </ac:spMkLst>
        </pc:spChg>
        <pc:spChg chg="add mod">
          <ac:chgData name="Arne Stockman" userId="1be3aaf4-e384-4a2e-9e35-3b5779941be6" providerId="ADAL" clId="{E26593DA-1801-4A67-9104-4A914CDB7FDE}" dt="2023-09-02T15:39:41.015" v="4121" actId="20577"/>
          <ac:spMkLst>
            <pc:docMk/>
            <pc:sldMk cId="136462447" sldId="327"/>
            <ac:spMk id="11" creationId="{59F1AA5A-71FB-D502-2D05-64222214C6A6}"/>
          </ac:spMkLst>
        </pc:spChg>
        <pc:graphicFrameChg chg="del modGraphic">
          <ac:chgData name="Arne Stockman" userId="1be3aaf4-e384-4a2e-9e35-3b5779941be6" providerId="ADAL" clId="{E26593DA-1801-4A67-9104-4A914CDB7FDE}" dt="2023-09-02T14:50:11.167" v="3979" actId="478"/>
          <ac:graphicFrameMkLst>
            <pc:docMk/>
            <pc:sldMk cId="136462447" sldId="327"/>
            <ac:graphicFrameMk id="4" creationId="{D4902FC8-5012-6844-922A-F5B1631F815C}"/>
          </ac:graphicFrameMkLst>
        </pc:graphicFrameChg>
        <pc:picChg chg="add mod">
          <ac:chgData name="Arne Stockman" userId="1be3aaf4-e384-4a2e-9e35-3b5779941be6" providerId="ADAL" clId="{E26593DA-1801-4A67-9104-4A914CDB7FDE}" dt="2023-09-02T15:15:23.035" v="4099" actId="1076"/>
          <ac:picMkLst>
            <pc:docMk/>
            <pc:sldMk cId="136462447" sldId="327"/>
            <ac:picMk id="7" creationId="{64D8EA64-56A4-B282-BAFA-4926AC8F46C6}"/>
          </ac:picMkLst>
        </pc:picChg>
        <pc:picChg chg="add mod">
          <ac:chgData name="Arne Stockman" userId="1be3aaf4-e384-4a2e-9e35-3b5779941be6" providerId="ADAL" clId="{E26593DA-1801-4A67-9104-4A914CDB7FDE}" dt="2023-09-02T15:16:04.546" v="4101" actId="1076"/>
          <ac:picMkLst>
            <pc:docMk/>
            <pc:sldMk cId="136462447" sldId="327"/>
            <ac:picMk id="9" creationId="{3ED15208-490C-0DC3-91A6-0DED1CBBA469}"/>
          </ac:picMkLst>
        </pc:picChg>
      </pc:sldChg>
      <pc:sldChg chg="delSp modSp del mod ord delAnim">
        <pc:chgData name="Arne Stockman" userId="1be3aaf4-e384-4a2e-9e35-3b5779941be6" providerId="ADAL" clId="{E26593DA-1801-4A67-9104-4A914CDB7FDE}" dt="2023-09-04T09:23:19.434" v="5383" actId="47"/>
        <pc:sldMkLst>
          <pc:docMk/>
          <pc:sldMk cId="2525975319" sldId="328"/>
        </pc:sldMkLst>
        <pc:spChg chg="del mod">
          <ac:chgData name="Arne Stockman" userId="1be3aaf4-e384-4a2e-9e35-3b5779941be6" providerId="ADAL" clId="{E26593DA-1801-4A67-9104-4A914CDB7FDE}" dt="2023-09-04T08:54:48.677" v="4225" actId="478"/>
          <ac:spMkLst>
            <pc:docMk/>
            <pc:sldMk cId="2525975319" sldId="328"/>
            <ac:spMk id="2" creationId="{82B69BE2-095D-6DFA-044E-BC566175BC50}"/>
          </ac:spMkLst>
        </pc:spChg>
        <pc:spChg chg="del">
          <ac:chgData name="Arne Stockman" userId="1be3aaf4-e384-4a2e-9e35-3b5779941be6" providerId="ADAL" clId="{E26593DA-1801-4A67-9104-4A914CDB7FDE}" dt="2023-09-04T08:54:51.971" v="4226" actId="478"/>
          <ac:spMkLst>
            <pc:docMk/>
            <pc:sldMk cId="2525975319" sldId="328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4T08:54:55.139" v="4227" actId="478"/>
          <ac:spMkLst>
            <pc:docMk/>
            <pc:sldMk cId="2525975319" sldId="328"/>
            <ac:spMk id="4" creationId="{3EB2491F-48EC-4A11-A729-443FB37B05FE}"/>
          </ac:spMkLst>
        </pc:spChg>
        <pc:spChg chg="del">
          <ac:chgData name="Arne Stockman" userId="1be3aaf4-e384-4a2e-9e35-3b5779941be6" providerId="ADAL" clId="{E26593DA-1801-4A67-9104-4A914CDB7FDE}" dt="2023-09-04T08:54:57.159" v="4228" actId="478"/>
          <ac:spMkLst>
            <pc:docMk/>
            <pc:sldMk cId="2525975319" sldId="328"/>
            <ac:spMk id="5" creationId="{EB837F99-60DD-1396-77D8-E123D4B5C2A5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997157623" sldId="329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1682082478" sldId="330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05485447" sldId="331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657082860" sldId="332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917838669" sldId="333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186446612" sldId="334"/>
        </pc:sldMkLst>
      </pc:sldChg>
      <pc:sldChg chg="modSp add mod">
        <pc:chgData name="Arne Stockman" userId="1be3aaf4-e384-4a2e-9e35-3b5779941be6" providerId="ADAL" clId="{E26593DA-1801-4A67-9104-4A914CDB7FDE}" dt="2023-09-04T10:52:25.557" v="5712" actId="20577"/>
        <pc:sldMkLst>
          <pc:docMk/>
          <pc:sldMk cId="2491330736" sldId="335"/>
        </pc:sldMkLst>
        <pc:spChg chg="mod">
          <ac:chgData name="Arne Stockman" userId="1be3aaf4-e384-4a2e-9e35-3b5779941be6" providerId="ADAL" clId="{E26593DA-1801-4A67-9104-4A914CDB7FDE}" dt="2023-09-04T09:03:21.713" v="4634" actId="20577"/>
          <ac:spMkLst>
            <pc:docMk/>
            <pc:sldMk cId="2491330736" sldId="335"/>
            <ac:spMk id="5" creationId="{2F02921D-3A7D-0C68-2E30-A429CCDBE31E}"/>
          </ac:spMkLst>
        </pc:spChg>
        <pc:spChg chg="mod">
          <ac:chgData name="Arne Stockman" userId="1be3aaf4-e384-4a2e-9e35-3b5779941be6" providerId="ADAL" clId="{E26593DA-1801-4A67-9104-4A914CDB7FDE}" dt="2023-09-04T10:52:25.557" v="5712" actId="20577"/>
          <ac:spMkLst>
            <pc:docMk/>
            <pc:sldMk cId="2491330736" sldId="335"/>
            <ac:spMk id="7" creationId="{109A0B16-01A7-199D-BE23-B5EDE9D8A89B}"/>
          </ac:spMkLst>
        </pc:spChg>
      </pc:sldChg>
      <pc:sldChg chg="delSp modSp add del mod delAnim">
        <pc:chgData name="Arne Stockman" userId="1be3aaf4-e384-4a2e-9e35-3b5779941be6" providerId="ADAL" clId="{E26593DA-1801-4A67-9104-4A914CDB7FDE}" dt="2023-09-04T10:50:56.673" v="5665" actId="20577"/>
        <pc:sldMkLst>
          <pc:docMk/>
          <pc:sldMk cId="1067609375" sldId="336"/>
        </pc:sldMkLst>
        <pc:spChg chg="mod">
          <ac:chgData name="Arne Stockman" userId="1be3aaf4-e384-4a2e-9e35-3b5779941be6" providerId="ADAL" clId="{E26593DA-1801-4A67-9104-4A914CDB7FDE}" dt="2023-09-04T10:50:56.673" v="5665" actId="20577"/>
          <ac:spMkLst>
            <pc:docMk/>
            <pc:sldMk cId="1067609375" sldId="336"/>
            <ac:spMk id="5" creationId="{E7D79F9D-D889-3251-C084-C6DF9708D19B}"/>
          </ac:spMkLst>
        </pc:spChg>
        <pc:spChg chg="del">
          <ac:chgData name="Arne Stockman" userId="1be3aaf4-e384-4a2e-9e35-3b5779941be6" providerId="ADAL" clId="{E26593DA-1801-4A67-9104-4A914CDB7FDE}" dt="2023-09-04T09:18:45.946" v="5101" actId="478"/>
          <ac:spMkLst>
            <pc:docMk/>
            <pc:sldMk cId="1067609375" sldId="336"/>
            <ac:spMk id="10" creationId="{4A5A4DF4-ADE7-7323-00DE-A1B2CAAA3E86}"/>
          </ac:spMkLst>
        </pc:spChg>
        <pc:spChg chg="del">
          <ac:chgData name="Arne Stockman" userId="1be3aaf4-e384-4a2e-9e35-3b5779941be6" providerId="ADAL" clId="{E26593DA-1801-4A67-9104-4A914CDB7FDE}" dt="2023-09-04T09:18:48.828" v="5102" actId="478"/>
          <ac:spMkLst>
            <pc:docMk/>
            <pc:sldMk cId="1067609375" sldId="336"/>
            <ac:spMk id="11" creationId="{59F1AA5A-71FB-D502-2D05-64222214C6A6}"/>
          </ac:spMkLst>
        </pc:spChg>
        <pc:picChg chg="del">
          <ac:chgData name="Arne Stockman" userId="1be3aaf4-e384-4a2e-9e35-3b5779941be6" providerId="ADAL" clId="{E26593DA-1801-4A67-9104-4A914CDB7FDE}" dt="2023-09-04T09:18:42.892" v="5100" actId="478"/>
          <ac:picMkLst>
            <pc:docMk/>
            <pc:sldMk cId="1067609375" sldId="336"/>
            <ac:picMk id="7" creationId="{64D8EA64-56A4-B282-BAFA-4926AC8F46C6}"/>
          </ac:picMkLst>
        </pc:picChg>
        <pc:picChg chg="del">
          <ac:chgData name="Arne Stockman" userId="1be3aaf4-e384-4a2e-9e35-3b5779941be6" providerId="ADAL" clId="{E26593DA-1801-4A67-9104-4A914CDB7FDE}" dt="2023-09-04T09:18:51.236" v="5103" actId="478"/>
          <ac:picMkLst>
            <pc:docMk/>
            <pc:sldMk cId="1067609375" sldId="336"/>
            <ac:picMk id="9" creationId="{3ED15208-490C-0DC3-91A6-0DED1CBBA469}"/>
          </ac:picMkLst>
        </pc:picChg>
      </pc:sldChg>
    </pc:docChg>
  </pc:docChgLst>
  <pc:docChgLst>
    <pc:chgData name="Arne Stockman" userId="1be3aaf4-e384-4a2e-9e35-3b5779941be6" providerId="ADAL" clId="{95B57842-0CB5-474F-9358-913ADE81F80A}"/>
    <pc:docChg chg="undo custSel addSld delSld modSld sldOrd modSection">
      <pc:chgData name="Arne Stockman" userId="1be3aaf4-e384-4a2e-9e35-3b5779941be6" providerId="ADAL" clId="{95B57842-0CB5-474F-9358-913ADE81F80A}" dt="2023-09-14T09:14:48.834" v="3769" actId="20577"/>
      <pc:docMkLst>
        <pc:docMk/>
      </pc:docMkLst>
      <pc:sldChg chg="modSp mod">
        <pc:chgData name="Arne Stockman" userId="1be3aaf4-e384-4a2e-9e35-3b5779941be6" providerId="ADAL" clId="{95B57842-0CB5-474F-9358-913ADE81F80A}" dt="2023-09-09T18:46:19.388" v="3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95B57842-0CB5-474F-9358-913ADE81F80A}" dt="2023-09-09T18:45:59.687" v="9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95B57842-0CB5-474F-9358-913ADE81F80A}" dt="2023-09-09T18:46:19.388" v="3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del">
        <pc:chgData name="Arne Stockman" userId="1be3aaf4-e384-4a2e-9e35-3b5779941be6" providerId="ADAL" clId="{95B57842-0CB5-474F-9358-913ADE81F80A}" dt="2023-09-09T19:45:45.335" v="1342" actId="2696"/>
        <pc:sldMkLst>
          <pc:docMk/>
          <pc:sldMk cId="3334363413" sldId="265"/>
        </pc:sldMkLst>
      </pc:sldChg>
      <pc:sldChg chg="modSp mod">
        <pc:chgData name="Arne Stockman" userId="1be3aaf4-e384-4a2e-9e35-3b5779941be6" providerId="ADAL" clId="{95B57842-0CB5-474F-9358-913ADE81F80A}" dt="2023-09-09T19:36:12.159" v="1283" actId="21"/>
        <pc:sldMkLst>
          <pc:docMk/>
          <pc:sldMk cId="2646835127" sldId="306"/>
        </pc:sldMkLst>
        <pc:spChg chg="mod">
          <ac:chgData name="Arne Stockman" userId="1be3aaf4-e384-4a2e-9e35-3b5779941be6" providerId="ADAL" clId="{95B57842-0CB5-474F-9358-913ADE81F80A}" dt="2023-09-09T18:47:40.111" v="4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95B57842-0CB5-474F-9358-913ADE81F80A}" dt="2023-09-09T19:36:12.159" v="1283" actId="21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95B57842-0CB5-474F-9358-913ADE81F80A}" dt="2023-09-11T13:23:30.866" v="2998" actId="1076"/>
        <pc:sldMkLst>
          <pc:docMk/>
          <pc:sldMk cId="383028095" sldId="317"/>
        </pc:sldMkLst>
        <pc:spChg chg="mod">
          <ac:chgData name="Arne Stockman" userId="1be3aaf4-e384-4a2e-9e35-3b5779941be6" providerId="ADAL" clId="{95B57842-0CB5-474F-9358-913ADE81F80A}" dt="2023-09-11T13:23:30.866" v="2998" actId="1076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11T11:28:59.671" v="2624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95B57842-0CB5-474F-9358-913ADE81F80A}" dt="2023-09-09T19:45:38.429" v="1341" actId="2696"/>
        <pc:sldMkLst>
          <pc:docMk/>
          <pc:sldMk cId="2147181590" sldId="325"/>
        </pc:sldMkLst>
      </pc:sldChg>
      <pc:sldChg chg="addSp modSp mod">
        <pc:chgData name="Arne Stockman" userId="1be3aaf4-e384-4a2e-9e35-3b5779941be6" providerId="ADAL" clId="{95B57842-0CB5-474F-9358-913ADE81F80A}" dt="2023-09-11T13:11:27.456" v="2874" actId="20577"/>
        <pc:sldMkLst>
          <pc:docMk/>
          <pc:sldMk cId="2824708267" sldId="326"/>
        </pc:sldMkLst>
        <pc:spChg chg="mod">
          <ac:chgData name="Arne Stockman" userId="1be3aaf4-e384-4a2e-9e35-3b5779941be6" providerId="ADAL" clId="{95B57842-0CB5-474F-9358-913ADE81F80A}" dt="2023-09-09T20:54:43.716" v="1389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3:11:27.456" v="2874" actId="20577"/>
          <ac:spMkLst>
            <pc:docMk/>
            <pc:sldMk cId="2824708267" sldId="326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09T20:59:56.854" v="1392" actId="1076"/>
          <ac:picMkLst>
            <pc:docMk/>
            <pc:sldMk cId="2824708267" sldId="326"/>
            <ac:picMk id="5" creationId="{64EDF900-1492-EB98-CA45-F250A24BAE6A}"/>
          </ac:picMkLst>
        </pc:picChg>
      </pc:sldChg>
      <pc:sldChg chg="del">
        <pc:chgData name="Arne Stockman" userId="1be3aaf4-e384-4a2e-9e35-3b5779941be6" providerId="ADAL" clId="{95B57842-0CB5-474F-9358-913ADE81F80A}" dt="2023-09-09T19:45:53.292" v="1343" actId="2696"/>
        <pc:sldMkLst>
          <pc:docMk/>
          <pc:sldMk cId="136462447" sldId="327"/>
        </pc:sldMkLst>
      </pc:sldChg>
      <pc:sldChg chg="del">
        <pc:chgData name="Arne Stockman" userId="1be3aaf4-e384-4a2e-9e35-3b5779941be6" providerId="ADAL" clId="{95B57842-0CB5-474F-9358-913ADE81F80A}" dt="2023-09-09T19:45:59.227" v="1344" actId="2696"/>
        <pc:sldMkLst>
          <pc:docMk/>
          <pc:sldMk cId="2491330736" sldId="335"/>
        </pc:sldMkLst>
      </pc:sldChg>
      <pc:sldChg chg="del">
        <pc:chgData name="Arne Stockman" userId="1be3aaf4-e384-4a2e-9e35-3b5779941be6" providerId="ADAL" clId="{95B57842-0CB5-474F-9358-913ADE81F80A}" dt="2023-09-09T19:46:03.481" v="1345" actId="2696"/>
        <pc:sldMkLst>
          <pc:docMk/>
          <pc:sldMk cId="1067609375" sldId="336"/>
        </pc:sldMkLst>
      </pc:sldChg>
      <pc:sldChg chg="addSp modSp add mod">
        <pc:chgData name="Arne Stockman" userId="1be3aaf4-e384-4a2e-9e35-3b5779941be6" providerId="ADAL" clId="{95B57842-0CB5-474F-9358-913ADE81F80A}" dt="2023-09-09T19:16:09.795" v="992" actId="20577"/>
        <pc:sldMkLst>
          <pc:docMk/>
          <pc:sldMk cId="4032151987" sldId="337"/>
        </pc:sldMkLst>
        <pc:spChg chg="mod">
          <ac:chgData name="Arne Stockman" userId="1be3aaf4-e384-4a2e-9e35-3b5779941be6" providerId="ADAL" clId="{95B57842-0CB5-474F-9358-913ADE81F80A}" dt="2023-09-09T19:07:09.241" v="824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16:09.795" v="992" actId="20577"/>
          <ac:spMkLst>
            <pc:docMk/>
            <pc:sldMk cId="4032151987" sldId="337"/>
            <ac:spMk id="3" creationId="{8D6993DB-58B1-D158-9C90-B988B5CCE921}"/>
          </ac:spMkLst>
        </pc:spChg>
        <pc:picChg chg="add mod">
          <ac:chgData name="Arne Stockman" userId="1be3aaf4-e384-4a2e-9e35-3b5779941be6" providerId="ADAL" clId="{95B57842-0CB5-474F-9358-913ADE81F80A}" dt="2023-09-09T19:14:13.918" v="830" actId="1076"/>
          <ac:picMkLst>
            <pc:docMk/>
            <pc:sldMk cId="4032151987" sldId="337"/>
            <ac:picMk id="5" creationId="{87883B2B-B4F7-11E5-56A2-F6695EFE1D01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09T19:28:53.296" v="1253" actId="20577"/>
        <pc:sldMkLst>
          <pc:docMk/>
          <pc:sldMk cId="1699593136" sldId="338"/>
        </pc:sldMkLst>
        <pc:spChg chg="mod">
          <ac:chgData name="Arne Stockman" userId="1be3aaf4-e384-4a2e-9e35-3b5779941be6" providerId="ADAL" clId="{95B57842-0CB5-474F-9358-913ADE81F80A}" dt="2023-09-09T19:19:06.346" v="1041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28:53.296" v="1253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95B57842-0CB5-474F-9358-913ADE81F80A}" dt="2023-09-09T19:25:57.505" v="1042" actId="478"/>
          <ac:picMkLst>
            <pc:docMk/>
            <pc:sldMk cId="1699593136" sldId="338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95B57842-0CB5-474F-9358-913ADE81F80A}" dt="2023-09-09T19:26:15.039" v="1045" actId="1076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add mod ord">
        <pc:chgData name="Arne Stockman" userId="1be3aaf4-e384-4a2e-9e35-3b5779941be6" providerId="ADAL" clId="{95B57842-0CB5-474F-9358-913ADE81F80A}" dt="2023-09-11T11:53:18.091" v="2763"/>
        <pc:sldMkLst>
          <pc:docMk/>
          <pc:sldMk cId="3042958523" sldId="339"/>
        </pc:sldMkLst>
        <pc:spChg chg="mod">
          <ac:chgData name="Arne Stockman" userId="1be3aaf4-e384-4a2e-9e35-3b5779941be6" providerId="ADAL" clId="{95B57842-0CB5-474F-9358-913ADE81F80A}" dt="2023-09-09T21:32:37.981" v="1743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1:36:54.164" v="2756" actId="20577"/>
          <ac:spMkLst>
            <pc:docMk/>
            <pc:sldMk cId="3042958523" sldId="339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09T21:17:51.449" v="1493" actId="478"/>
          <ac:picMkLst>
            <pc:docMk/>
            <pc:sldMk cId="3042958523" sldId="339"/>
            <ac:picMk id="5" creationId="{64EDF900-1492-EB98-CA45-F250A24BAE6A}"/>
          </ac:picMkLst>
        </pc:picChg>
        <pc:picChg chg="add del mod">
          <ac:chgData name="Arne Stockman" userId="1be3aaf4-e384-4a2e-9e35-3b5779941be6" providerId="ADAL" clId="{95B57842-0CB5-474F-9358-913ADE81F80A}" dt="2023-09-09T21:38:13.313" v="1746" actId="478"/>
          <ac:picMkLst>
            <pc:docMk/>
            <pc:sldMk cId="3042958523" sldId="339"/>
            <ac:picMk id="6" creationId="{3F5B1AAA-9235-5814-19F4-CA7009B7B256}"/>
          </ac:picMkLst>
        </pc:picChg>
        <pc:picChg chg="add mod">
          <ac:chgData name="Arne Stockman" userId="1be3aaf4-e384-4a2e-9e35-3b5779941be6" providerId="ADAL" clId="{95B57842-0CB5-474F-9358-913ADE81F80A}" dt="2023-09-09T21:38:41.162" v="1750" actId="1076"/>
          <ac:picMkLst>
            <pc:docMk/>
            <pc:sldMk cId="3042958523" sldId="339"/>
            <ac:picMk id="8" creationId="{060F862C-C511-C754-3990-3E5ED111956C}"/>
          </ac:picMkLst>
        </pc:picChg>
      </pc:sldChg>
      <pc:sldChg chg="addSp modSp new mod">
        <pc:chgData name="Arne Stockman" userId="1be3aaf4-e384-4a2e-9e35-3b5779941be6" providerId="ADAL" clId="{95B57842-0CB5-474F-9358-913ADE81F80A}" dt="2023-09-11T13:22:54.740" v="2997" actId="14100"/>
        <pc:sldMkLst>
          <pc:docMk/>
          <pc:sldMk cId="4289913048" sldId="340"/>
        </pc:sldMkLst>
        <pc:spChg chg="mod">
          <ac:chgData name="Arne Stockman" userId="1be3aaf4-e384-4a2e-9e35-3b5779941be6" providerId="ADAL" clId="{95B57842-0CB5-474F-9358-913ADE81F80A}" dt="2023-09-11T10:54:10.934" v="1984" actId="20577"/>
          <ac:spMkLst>
            <pc:docMk/>
            <pc:sldMk cId="4289913048" sldId="340"/>
            <ac:spMk id="2" creationId="{77AEC940-E24C-ED28-62EC-7978BA47994B}"/>
          </ac:spMkLst>
        </pc:spChg>
        <pc:spChg chg="mod">
          <ac:chgData name="Arne Stockman" userId="1be3aaf4-e384-4a2e-9e35-3b5779941be6" providerId="ADAL" clId="{95B57842-0CB5-474F-9358-913ADE81F80A}" dt="2023-09-11T13:22:54.740" v="2997" actId="14100"/>
          <ac:spMkLst>
            <pc:docMk/>
            <pc:sldMk cId="4289913048" sldId="340"/>
            <ac:spMk id="3" creationId="{A595DFDE-C291-1CA5-E5D5-CD981AF4E5DF}"/>
          </ac:spMkLst>
        </pc:spChg>
        <pc:picChg chg="add mod">
          <ac:chgData name="Arne Stockman" userId="1be3aaf4-e384-4a2e-9e35-3b5779941be6" providerId="ADAL" clId="{95B57842-0CB5-474F-9358-913ADE81F80A}" dt="2023-09-11T13:22:20.942" v="2990" actId="1076"/>
          <ac:picMkLst>
            <pc:docMk/>
            <pc:sldMk cId="4289913048" sldId="340"/>
            <ac:picMk id="5" creationId="{E72BF024-26D8-B538-4BA9-3512224CAEA1}"/>
          </ac:picMkLst>
        </pc:picChg>
      </pc:sldChg>
      <pc:sldChg chg="add del">
        <pc:chgData name="Arne Stockman" userId="1be3aaf4-e384-4a2e-9e35-3b5779941be6" providerId="ADAL" clId="{95B57842-0CB5-474F-9358-913ADE81F80A}" dt="2023-09-14T09:05:24.780" v="3199" actId="47"/>
        <pc:sldMkLst>
          <pc:docMk/>
          <pc:sldMk cId="1850134525" sldId="341"/>
        </pc:sldMkLst>
      </pc:sldChg>
      <pc:sldChg chg="addSp modSp new mod">
        <pc:chgData name="Arne Stockman" userId="1be3aaf4-e384-4a2e-9e35-3b5779941be6" providerId="ADAL" clId="{95B57842-0CB5-474F-9358-913ADE81F80A}" dt="2023-09-11T13:28:56.536" v="3157" actId="20577"/>
        <pc:sldMkLst>
          <pc:docMk/>
          <pc:sldMk cId="4195449562" sldId="342"/>
        </pc:sldMkLst>
        <pc:spChg chg="mod">
          <ac:chgData name="Arne Stockman" userId="1be3aaf4-e384-4a2e-9e35-3b5779941be6" providerId="ADAL" clId="{95B57842-0CB5-474F-9358-913ADE81F80A}" dt="2023-09-11T11:52:53.820" v="2761"/>
          <ac:spMkLst>
            <pc:docMk/>
            <pc:sldMk cId="4195449562" sldId="342"/>
            <ac:spMk id="2" creationId="{18756D0A-6735-799B-0642-5DBC5E15E3C8}"/>
          </ac:spMkLst>
        </pc:spChg>
        <pc:spChg chg="mod">
          <ac:chgData name="Arne Stockman" userId="1be3aaf4-e384-4a2e-9e35-3b5779941be6" providerId="ADAL" clId="{95B57842-0CB5-474F-9358-913ADE81F80A}" dt="2023-09-11T13:28:56.536" v="3157" actId="20577"/>
          <ac:spMkLst>
            <pc:docMk/>
            <pc:sldMk cId="4195449562" sldId="342"/>
            <ac:spMk id="3" creationId="{A8F48AE9-46CC-D16F-5C46-8E80343C99BA}"/>
          </ac:spMkLst>
        </pc:spChg>
        <pc:picChg chg="add mod">
          <ac:chgData name="Arne Stockman" userId="1be3aaf4-e384-4a2e-9e35-3b5779941be6" providerId="ADAL" clId="{95B57842-0CB5-474F-9358-913ADE81F80A}" dt="2023-09-11T11:52:21.299" v="2760" actId="1076"/>
          <ac:picMkLst>
            <pc:docMk/>
            <pc:sldMk cId="4195449562" sldId="342"/>
            <ac:picMk id="5" creationId="{35C13AE4-74C0-801E-9D11-5514F42C8E7C}"/>
          </ac:picMkLst>
        </pc:picChg>
      </pc:sldChg>
      <pc:sldChg chg="modSp new mod">
        <pc:chgData name="Arne Stockman" userId="1be3aaf4-e384-4a2e-9e35-3b5779941be6" providerId="ADAL" clId="{95B57842-0CB5-474F-9358-913ADE81F80A}" dt="2023-09-11T13:59:17.966" v="3172" actId="27636"/>
        <pc:sldMkLst>
          <pc:docMk/>
          <pc:sldMk cId="1391551764" sldId="343"/>
        </pc:sldMkLst>
        <pc:spChg chg="mod">
          <ac:chgData name="Arne Stockman" userId="1be3aaf4-e384-4a2e-9e35-3b5779941be6" providerId="ADAL" clId="{95B57842-0CB5-474F-9358-913ADE81F80A}" dt="2023-09-11T13:59:09.452" v="3167"/>
          <ac:spMkLst>
            <pc:docMk/>
            <pc:sldMk cId="1391551764" sldId="343"/>
            <ac:spMk id="2" creationId="{1D712D07-5391-8603-E9D9-B97BF91CC6A7}"/>
          </ac:spMkLst>
        </pc:spChg>
        <pc:spChg chg="mod">
          <ac:chgData name="Arne Stockman" userId="1be3aaf4-e384-4a2e-9e35-3b5779941be6" providerId="ADAL" clId="{95B57842-0CB5-474F-9358-913ADE81F80A}" dt="2023-09-11T13:59:17.966" v="3172" actId="27636"/>
          <ac:spMkLst>
            <pc:docMk/>
            <pc:sldMk cId="1391551764" sldId="343"/>
            <ac:spMk id="3" creationId="{5696363B-F083-E5B5-CBAC-2490DDC882AE}"/>
          </ac:spMkLst>
        </pc:spChg>
      </pc:sldChg>
      <pc:sldChg chg="delSp add mod ord">
        <pc:chgData name="Arne Stockman" userId="1be3aaf4-e384-4a2e-9e35-3b5779941be6" providerId="ADAL" clId="{95B57842-0CB5-474F-9358-913ADE81F80A}" dt="2023-09-14T09:04:12.703" v="3176" actId="478"/>
        <pc:sldMkLst>
          <pc:docMk/>
          <pc:sldMk cId="890722087" sldId="344"/>
        </pc:sldMkLst>
        <pc:picChg chg="del">
          <ac:chgData name="Arne Stockman" userId="1be3aaf4-e384-4a2e-9e35-3b5779941be6" providerId="ADAL" clId="{95B57842-0CB5-474F-9358-913ADE81F80A}" dt="2023-09-14T09:04:12.703" v="3176" actId="478"/>
          <ac:picMkLst>
            <pc:docMk/>
            <pc:sldMk cId="890722087" sldId="344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08:20.463" v="3382" actId="20577"/>
        <pc:sldMkLst>
          <pc:docMk/>
          <pc:sldMk cId="3801778527" sldId="345"/>
        </pc:sldMkLst>
        <pc:spChg chg="mod">
          <ac:chgData name="Arne Stockman" userId="1be3aaf4-e384-4a2e-9e35-3b5779941be6" providerId="ADAL" clId="{95B57842-0CB5-474F-9358-913ADE81F80A}" dt="2023-09-14T09:04:55.893" v="3196" actId="20577"/>
          <ac:spMkLst>
            <pc:docMk/>
            <pc:sldMk cId="3801778527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4T09:08:20.463" v="3382" actId="20577"/>
          <ac:spMkLst>
            <pc:docMk/>
            <pc:sldMk cId="3801778527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14T09:04:45.635" v="3181" actId="14100"/>
          <ac:picMkLst>
            <pc:docMk/>
            <pc:sldMk cId="3801778527" sldId="345"/>
            <ac:picMk id="5" creationId="{8A72FF5E-63D9-AD46-2B1C-A2F597EA0213}"/>
          </ac:picMkLst>
        </pc:picChg>
        <pc:picChg chg="del">
          <ac:chgData name="Arne Stockman" userId="1be3aaf4-e384-4a2e-9e35-3b5779941be6" providerId="ADAL" clId="{95B57842-0CB5-474F-9358-913ADE81F80A}" dt="2023-09-14T09:04:20.403" v="3178" actId="478"/>
          <ac:picMkLst>
            <pc:docMk/>
            <pc:sldMk cId="3801778527" sldId="345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14:48.834" v="3769" actId="20577"/>
        <pc:sldMkLst>
          <pc:docMk/>
          <pc:sldMk cId="697310431" sldId="346"/>
        </pc:sldMkLst>
        <pc:spChg chg="mod">
          <ac:chgData name="Arne Stockman" userId="1be3aaf4-e384-4a2e-9e35-3b5779941be6" providerId="ADAL" clId="{95B57842-0CB5-474F-9358-913ADE81F80A}" dt="2023-09-14T09:14:48.834" v="3769" actId="20577"/>
          <ac:spMkLst>
            <pc:docMk/>
            <pc:sldMk cId="697310431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14T09:10:25.040" v="3384" actId="478"/>
          <ac:picMkLst>
            <pc:docMk/>
            <pc:sldMk cId="697310431" sldId="346"/>
            <ac:picMk id="5" creationId="{8A72FF5E-63D9-AD46-2B1C-A2F597EA0213}"/>
          </ac:picMkLst>
        </pc:picChg>
        <pc:picChg chg="add mod">
          <ac:chgData name="Arne Stockman" userId="1be3aaf4-e384-4a2e-9e35-3b5779941be6" providerId="ADAL" clId="{95B57842-0CB5-474F-9358-913ADE81F80A}" dt="2023-09-14T09:10:38.181" v="3388" actId="14100"/>
          <ac:picMkLst>
            <pc:docMk/>
            <pc:sldMk cId="697310431" sldId="346"/>
            <ac:picMk id="6" creationId="{7920D4D2-FE0A-ACE0-3049-EC120DBC18C5}"/>
          </ac:picMkLst>
        </pc:picChg>
      </pc:sldChg>
    </pc:docChg>
  </pc:docChgLst>
  <pc:docChgLst>
    <pc:chgData name="Arne Stockman" userId="1be3aaf4-e384-4a2e-9e35-3b5779941be6" providerId="ADAL" clId="{4D767B15-C195-4A69-A176-07822F60EBD8}"/>
    <pc:docChg chg="undo custSel addSld delSld modSld sldOrd modSection">
      <pc:chgData name="Arne Stockman" userId="1be3aaf4-e384-4a2e-9e35-3b5779941be6" providerId="ADAL" clId="{4D767B15-C195-4A69-A176-07822F60EBD8}" dt="2023-09-18T14:29:13.803" v="3469" actId="20577"/>
      <pc:docMkLst>
        <pc:docMk/>
      </pc:docMkLst>
      <pc:sldChg chg="modSp mod">
        <pc:chgData name="Arne Stockman" userId="1be3aaf4-e384-4a2e-9e35-3b5779941be6" providerId="ADAL" clId="{4D767B15-C195-4A69-A176-07822F60EBD8}" dt="2023-09-18T08:12:17.428" v="14" actId="20577"/>
        <pc:sldMkLst>
          <pc:docMk/>
          <pc:sldMk cId="3356081429" sldId="256"/>
        </pc:sldMkLst>
        <pc:spChg chg="mod">
          <ac:chgData name="Arne Stockman" userId="1be3aaf4-e384-4a2e-9e35-3b5779941be6" providerId="ADAL" clId="{4D767B15-C195-4A69-A176-07822F60EBD8}" dt="2023-09-18T08:11:33.061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4D767B15-C195-4A69-A176-07822F60EBD8}" dt="2023-09-18T08:12:17.428" v="14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4D767B15-C195-4A69-A176-07822F60EBD8}" dt="2023-09-18T08:29:25.704" v="362" actId="20577"/>
        <pc:sldMkLst>
          <pc:docMk/>
          <pc:sldMk cId="2646835127" sldId="306"/>
        </pc:sldMkLst>
        <pc:spChg chg="mod">
          <ac:chgData name="Arne Stockman" userId="1be3aaf4-e384-4a2e-9e35-3b5779941be6" providerId="ADAL" clId="{4D767B15-C195-4A69-A176-07822F60EBD8}" dt="2023-09-18T08:29:25.704" v="362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4D767B15-C195-4A69-A176-07822F60EBD8}" dt="2023-09-18T08:35:05.145" v="690" actId="27636"/>
        <pc:sldMkLst>
          <pc:docMk/>
          <pc:sldMk cId="383028095" sldId="317"/>
        </pc:sldMkLst>
        <pc:spChg chg="mod">
          <ac:chgData name="Arne Stockman" userId="1be3aaf4-e384-4a2e-9e35-3b5779941be6" providerId="ADAL" clId="{4D767B15-C195-4A69-A176-07822F60EBD8}" dt="2023-09-18T08:30:29.365" v="37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08:35:05.145" v="690" actId="27636"/>
          <ac:spMkLst>
            <pc:docMk/>
            <pc:sldMk cId="383028095" sldId="317"/>
            <ac:spMk id="3" creationId="{8D6993DB-58B1-D158-9C90-B988B5CCE921}"/>
          </ac:spMkLst>
        </pc:spChg>
      </pc:sldChg>
      <pc:sldChg chg="delSp modSp mod">
        <pc:chgData name="Arne Stockman" userId="1be3aaf4-e384-4a2e-9e35-3b5779941be6" providerId="ADAL" clId="{4D767B15-C195-4A69-A176-07822F60EBD8}" dt="2023-09-18T10:40:31.803" v="2309" actId="20577"/>
        <pc:sldMkLst>
          <pc:docMk/>
          <pc:sldMk cId="2824708267" sldId="326"/>
        </pc:sldMkLst>
        <pc:spChg chg="mod">
          <ac:chgData name="Arne Stockman" userId="1be3aaf4-e384-4a2e-9e35-3b5779941be6" providerId="ADAL" clId="{4D767B15-C195-4A69-A176-07822F60EBD8}" dt="2023-09-18T10:26:42.086" v="1851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0:40:31.803" v="2309" actId="20577"/>
          <ac:spMkLst>
            <pc:docMk/>
            <pc:sldMk cId="2824708267" sldId="32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0:26:46.446" v="1852" actId="478"/>
          <ac:picMkLst>
            <pc:docMk/>
            <pc:sldMk cId="2824708267" sldId="326"/>
            <ac:picMk id="5" creationId="{64EDF900-1492-EB98-CA45-F250A24BAE6A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0:12:28.805" v="947" actId="20577"/>
        <pc:sldMkLst>
          <pc:docMk/>
          <pc:sldMk cId="4032151987" sldId="337"/>
        </pc:sldMkLst>
        <pc:spChg chg="mod">
          <ac:chgData name="Arne Stockman" userId="1be3aaf4-e384-4a2e-9e35-3b5779941be6" providerId="ADAL" clId="{4D767B15-C195-4A69-A176-07822F60EBD8}" dt="2023-09-18T10:09:07.210" v="802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12:28.805" v="947" actId="20577"/>
          <ac:spMkLst>
            <pc:docMk/>
            <pc:sldMk cId="4032151987" sldId="337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03:26.885" v="693" actId="478"/>
          <ac:picMkLst>
            <pc:docMk/>
            <pc:sldMk cId="4032151987" sldId="337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4D767B15-C195-4A69-A176-07822F60EBD8}" dt="2023-09-18T10:07:35.519" v="697" actId="1076"/>
          <ac:picMkLst>
            <pc:docMk/>
            <pc:sldMk cId="4032151987" sldId="337"/>
            <ac:picMk id="6" creationId="{F6AB51A7-BA67-4339-C7AC-FFF604634F84}"/>
          </ac:picMkLst>
        </pc:picChg>
      </pc:sldChg>
      <pc:sldChg chg="delSp modSp mod">
        <pc:chgData name="Arne Stockman" userId="1be3aaf4-e384-4a2e-9e35-3b5779941be6" providerId="ADAL" clId="{4D767B15-C195-4A69-A176-07822F60EBD8}" dt="2023-09-18T10:25:35.600" v="1824" actId="20577"/>
        <pc:sldMkLst>
          <pc:docMk/>
          <pc:sldMk cId="1699593136" sldId="338"/>
        </pc:sldMkLst>
        <pc:spChg chg="mod">
          <ac:chgData name="Arne Stockman" userId="1be3aaf4-e384-4a2e-9e35-3b5779941be6" providerId="ADAL" clId="{4D767B15-C195-4A69-A176-07822F60EBD8}" dt="2023-09-18T10:11:45.384" v="892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25:35.600" v="1824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11:49.241" v="893" actId="478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2:10:22.321" v="2847" actId="1076"/>
        <pc:sldMkLst>
          <pc:docMk/>
          <pc:sldMk cId="3042958523" sldId="339"/>
        </pc:sldMkLst>
        <pc:spChg chg="mod">
          <ac:chgData name="Arne Stockman" userId="1be3aaf4-e384-4a2e-9e35-3b5779941be6" providerId="ADAL" clId="{4D767B15-C195-4A69-A176-07822F60EBD8}" dt="2023-09-18T10:41:46.532" v="2338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10:18.801" v="2846" actId="20577"/>
          <ac:spMkLst>
            <pc:docMk/>
            <pc:sldMk cId="3042958523" sldId="339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10:22.321" v="2847" actId="1076"/>
          <ac:picMkLst>
            <pc:docMk/>
            <pc:sldMk cId="3042958523" sldId="339"/>
            <ac:picMk id="5" creationId="{5EB4B74E-77E2-B0E9-C66E-CA9910706BD1}"/>
          </ac:picMkLst>
        </pc:picChg>
        <pc:picChg chg="del">
          <ac:chgData name="Arne Stockman" userId="1be3aaf4-e384-4a2e-9e35-3b5779941be6" providerId="ADAL" clId="{4D767B15-C195-4A69-A176-07822F60EBD8}" dt="2023-09-18T10:41:25.971" v="2310" actId="478"/>
          <ac:picMkLst>
            <pc:docMk/>
            <pc:sldMk cId="3042958523" sldId="339"/>
            <ac:picMk id="8" creationId="{060F862C-C511-C754-3990-3E5ED111956C}"/>
          </ac:picMkLst>
        </pc:picChg>
      </pc:sldChg>
      <pc:sldChg chg="del">
        <pc:chgData name="Arne Stockman" userId="1be3aaf4-e384-4a2e-9e35-3b5779941be6" providerId="ADAL" clId="{4D767B15-C195-4A69-A176-07822F60EBD8}" dt="2023-09-18T12:11:07.986" v="2849" actId="47"/>
        <pc:sldMkLst>
          <pc:docMk/>
          <pc:sldMk cId="4289913048" sldId="340"/>
        </pc:sldMkLst>
      </pc:sldChg>
      <pc:sldChg chg="del">
        <pc:chgData name="Arne Stockman" userId="1be3aaf4-e384-4a2e-9e35-3b5779941be6" providerId="ADAL" clId="{4D767B15-C195-4A69-A176-07822F60EBD8}" dt="2023-09-18T12:11:05.359" v="2848" actId="47"/>
        <pc:sldMkLst>
          <pc:docMk/>
          <pc:sldMk cId="4195449562" sldId="342"/>
        </pc:sldMkLst>
      </pc:sldChg>
      <pc:sldChg chg="addSp delSp modSp mod">
        <pc:chgData name="Arne Stockman" userId="1be3aaf4-e384-4a2e-9e35-3b5779941be6" providerId="ADAL" clId="{4D767B15-C195-4A69-A176-07822F60EBD8}" dt="2023-09-18T12:07:59.731" v="2844" actId="5793"/>
        <pc:sldMkLst>
          <pc:docMk/>
          <pc:sldMk cId="1391551764" sldId="343"/>
        </pc:sldMkLst>
        <pc:spChg chg="mod">
          <ac:chgData name="Arne Stockman" userId="1be3aaf4-e384-4a2e-9e35-3b5779941be6" providerId="ADAL" clId="{4D767B15-C195-4A69-A176-07822F60EBD8}" dt="2023-09-18T12:07:59.731" v="2844" actId="5793"/>
          <ac:spMkLst>
            <pc:docMk/>
            <pc:sldMk cId="1391551764" sldId="343"/>
            <ac:spMk id="3" creationId="{5696363B-F083-E5B5-CBAC-2490DDC882AE}"/>
          </ac:spMkLst>
        </pc:spChg>
        <pc:spChg chg="add del">
          <ac:chgData name="Arne Stockman" userId="1be3aaf4-e384-4a2e-9e35-3b5779941be6" providerId="ADAL" clId="{4D767B15-C195-4A69-A176-07822F60EBD8}" dt="2023-09-18T12:03:42.422" v="2841"/>
          <ac:spMkLst>
            <pc:docMk/>
            <pc:sldMk cId="1391551764" sldId="343"/>
            <ac:spMk id="4" creationId="{726AB618-11DB-E748-189C-3AE92E28809E}"/>
          </ac:spMkLst>
        </pc:spChg>
        <pc:picChg chg="add del">
          <ac:chgData name="Arne Stockman" userId="1be3aaf4-e384-4a2e-9e35-3b5779941be6" providerId="ADAL" clId="{4D767B15-C195-4A69-A176-07822F60EBD8}" dt="2023-09-18T12:03:42.422" v="2841"/>
          <ac:picMkLst>
            <pc:docMk/>
            <pc:sldMk cId="1391551764" sldId="343"/>
            <ac:picMk id="1026" creationId="{7CD014D7-C918-E4EF-5581-D65A2EFD6145}"/>
          </ac:picMkLst>
        </pc:picChg>
      </pc:sldChg>
      <pc:sldChg chg="del">
        <pc:chgData name="Arne Stockman" userId="1be3aaf4-e384-4a2e-9e35-3b5779941be6" providerId="ADAL" clId="{4D767B15-C195-4A69-A176-07822F60EBD8}" dt="2023-09-18T12:11:09.597" v="2850" actId="47"/>
        <pc:sldMkLst>
          <pc:docMk/>
          <pc:sldMk cId="890722087" sldId="344"/>
        </pc:sldMkLst>
      </pc:sldChg>
      <pc:sldChg chg="addSp delSp modSp add mod">
        <pc:chgData name="Arne Stockman" userId="1be3aaf4-e384-4a2e-9e35-3b5779941be6" providerId="ADAL" clId="{4D767B15-C195-4A69-A176-07822F60EBD8}" dt="2023-09-18T12:43:59.368" v="3135" actId="6549"/>
        <pc:sldMkLst>
          <pc:docMk/>
          <pc:sldMk cId="2305271506" sldId="344"/>
        </pc:sldMkLst>
        <pc:spChg chg="mod">
          <ac:chgData name="Arne Stockman" userId="1be3aaf4-e384-4a2e-9e35-3b5779941be6" providerId="ADAL" clId="{4D767B15-C195-4A69-A176-07822F60EBD8}" dt="2023-09-18T12:17:06.576" v="2862" actId="20577"/>
          <ac:spMkLst>
            <pc:docMk/>
            <pc:sldMk cId="2305271506" sldId="344"/>
            <ac:spMk id="2" creationId="{87ECE40F-60FD-CB28-1173-863A8E9D361F}"/>
          </ac:spMkLst>
        </pc:spChg>
        <pc:spChg chg="add del mod">
          <ac:chgData name="Arne Stockman" userId="1be3aaf4-e384-4a2e-9e35-3b5779941be6" providerId="ADAL" clId="{4D767B15-C195-4A69-A176-07822F60EBD8}" dt="2023-09-18T12:43:59.368" v="3135" actId="6549"/>
          <ac:spMkLst>
            <pc:docMk/>
            <pc:sldMk cId="2305271506" sldId="344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2:17:15.453" v="2867" actId="478"/>
          <ac:picMkLst>
            <pc:docMk/>
            <pc:sldMk cId="2305271506" sldId="344"/>
            <ac:picMk id="5" creationId="{5EB4B74E-77E2-B0E9-C66E-CA9910706BD1}"/>
          </ac:picMkLst>
        </pc:picChg>
        <pc:picChg chg="add del mod ord">
          <ac:chgData name="Arne Stockman" userId="1be3aaf4-e384-4a2e-9e35-3b5779941be6" providerId="ADAL" clId="{4D767B15-C195-4A69-A176-07822F60EBD8}" dt="2023-09-18T12:17:51.097" v="2876" actId="22"/>
          <ac:picMkLst>
            <pc:docMk/>
            <pc:sldMk cId="2305271506" sldId="344"/>
            <ac:picMk id="6" creationId="{6603C36D-2D8F-3A86-C051-BCB02B200FC1}"/>
          </ac:picMkLst>
        </pc:picChg>
        <pc:picChg chg="add mod">
          <ac:chgData name="Arne Stockman" userId="1be3aaf4-e384-4a2e-9e35-3b5779941be6" providerId="ADAL" clId="{4D767B15-C195-4A69-A176-07822F60EBD8}" dt="2023-09-18T12:18:17.776" v="2890" actId="1076"/>
          <ac:picMkLst>
            <pc:docMk/>
            <pc:sldMk cId="2305271506" sldId="344"/>
            <ac:picMk id="8" creationId="{0C5FD557-51E3-2AF1-CB5D-9CA13E9F512D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2:44:17.925" v="3154" actId="20577"/>
        <pc:sldMkLst>
          <pc:docMk/>
          <pc:sldMk cId="681493835" sldId="345"/>
        </pc:sldMkLst>
        <pc:spChg chg="mod">
          <ac:chgData name="Arne Stockman" userId="1be3aaf4-e384-4a2e-9e35-3b5779941be6" providerId="ADAL" clId="{4D767B15-C195-4A69-A176-07822F60EBD8}" dt="2023-09-18T12:20:41.926" v="2952" actId="20577"/>
          <ac:spMkLst>
            <pc:docMk/>
            <pc:sldMk cId="681493835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44:17.925" v="3154" actId="20577"/>
          <ac:spMkLst>
            <pc:docMk/>
            <pc:sldMk cId="681493835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31:05.019" v="2956" actId="1076"/>
          <ac:picMkLst>
            <pc:docMk/>
            <pc:sldMk cId="681493835" sldId="345"/>
            <ac:picMk id="5" creationId="{A756FF08-4691-A5B8-8D6C-8B43EF7AF68F}"/>
          </ac:picMkLst>
        </pc:picChg>
        <pc:picChg chg="del">
          <ac:chgData name="Arne Stockman" userId="1be3aaf4-e384-4a2e-9e35-3b5779941be6" providerId="ADAL" clId="{4D767B15-C195-4A69-A176-07822F60EBD8}" dt="2023-09-18T12:19:58.299" v="2915" actId="478"/>
          <ac:picMkLst>
            <pc:docMk/>
            <pc:sldMk cId="681493835" sldId="345"/>
            <ac:picMk id="8" creationId="{0C5FD557-51E3-2AF1-CB5D-9CA13E9F512D}"/>
          </ac:picMkLst>
        </pc:picChg>
      </pc:sldChg>
      <pc:sldChg chg="del">
        <pc:chgData name="Arne Stockman" userId="1be3aaf4-e384-4a2e-9e35-3b5779941be6" providerId="ADAL" clId="{4D767B15-C195-4A69-A176-07822F60EBD8}" dt="2023-09-18T12:11:11.060" v="2851" actId="47"/>
        <pc:sldMkLst>
          <pc:docMk/>
          <pc:sldMk cId="3801778527" sldId="345"/>
        </pc:sldMkLst>
      </pc:sldChg>
      <pc:sldChg chg="del">
        <pc:chgData name="Arne Stockman" userId="1be3aaf4-e384-4a2e-9e35-3b5779941be6" providerId="ADAL" clId="{4D767B15-C195-4A69-A176-07822F60EBD8}" dt="2023-09-18T12:11:12.330" v="2852" actId="47"/>
        <pc:sldMkLst>
          <pc:docMk/>
          <pc:sldMk cId="697310431" sldId="346"/>
        </pc:sldMkLst>
      </pc:sldChg>
      <pc:sldChg chg="addSp delSp modSp add mod ord">
        <pc:chgData name="Arne Stockman" userId="1be3aaf4-e384-4a2e-9e35-3b5779941be6" providerId="ADAL" clId="{4D767B15-C195-4A69-A176-07822F60EBD8}" dt="2023-09-18T13:46:37.431" v="3321" actId="20577"/>
        <pc:sldMkLst>
          <pc:docMk/>
          <pc:sldMk cId="4151422182" sldId="346"/>
        </pc:sldMkLst>
        <pc:spChg chg="mod">
          <ac:chgData name="Arne Stockman" userId="1be3aaf4-e384-4a2e-9e35-3b5779941be6" providerId="ADAL" clId="{4D767B15-C195-4A69-A176-07822F60EBD8}" dt="2023-09-18T13:36:37.080" v="3187" actId="20577"/>
          <ac:spMkLst>
            <pc:docMk/>
            <pc:sldMk cId="4151422182" sldId="34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3:46:37.431" v="3321" actId="20577"/>
          <ac:spMkLst>
            <pc:docMk/>
            <pc:sldMk cId="4151422182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3:36:19.001" v="3171" actId="478"/>
          <ac:picMkLst>
            <pc:docMk/>
            <pc:sldMk cId="4151422182" sldId="346"/>
            <ac:picMk id="5" creationId="{5EB4B74E-77E2-B0E9-C66E-CA9910706BD1}"/>
          </ac:picMkLst>
        </pc:picChg>
        <pc:picChg chg="add mod">
          <ac:chgData name="Arne Stockman" userId="1be3aaf4-e384-4a2e-9e35-3b5779941be6" providerId="ADAL" clId="{4D767B15-C195-4A69-A176-07822F60EBD8}" dt="2023-09-18T13:45:13.792" v="3210" actId="14100"/>
          <ac:picMkLst>
            <pc:docMk/>
            <pc:sldMk cId="4151422182" sldId="346"/>
            <ac:picMk id="6" creationId="{1CFB5EB1-27D5-71B1-089E-5CF593183241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4:29:13.803" v="3469" actId="20577"/>
        <pc:sldMkLst>
          <pc:docMk/>
          <pc:sldMk cId="1300531444" sldId="347"/>
        </pc:sldMkLst>
        <pc:spChg chg="mod">
          <ac:chgData name="Arne Stockman" userId="1be3aaf4-e384-4a2e-9e35-3b5779941be6" providerId="ADAL" clId="{4D767B15-C195-4A69-A176-07822F60EBD8}" dt="2023-09-18T14:26:30.149" v="3364" actId="20577"/>
          <ac:spMkLst>
            <pc:docMk/>
            <pc:sldMk cId="1300531444" sldId="347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4:29:13.803" v="3469" actId="20577"/>
          <ac:spMkLst>
            <pc:docMk/>
            <pc:sldMk cId="1300531444" sldId="347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4:26:17.861" v="3339" actId="1076"/>
          <ac:picMkLst>
            <pc:docMk/>
            <pc:sldMk cId="1300531444" sldId="347"/>
            <ac:picMk id="5" creationId="{8902DF46-BCF5-DF33-2084-25221EB76B58}"/>
          </ac:picMkLst>
        </pc:picChg>
        <pc:picChg chg="del">
          <ac:chgData name="Arne Stockman" userId="1be3aaf4-e384-4a2e-9e35-3b5779941be6" providerId="ADAL" clId="{4D767B15-C195-4A69-A176-07822F60EBD8}" dt="2023-09-18T14:25:51.740" v="3323" actId="478"/>
          <ac:picMkLst>
            <pc:docMk/>
            <pc:sldMk cId="1300531444" sldId="347"/>
            <ac:picMk id="6" creationId="{1CFB5EB1-27D5-71B1-089E-5CF59318324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DF3B98-B821-87DD-8B68-BB389E752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A6A19E9-C296-AA50-FC53-324ADAEFF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EF408A-D23E-1FD2-5DC4-A6965A3D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DD637C-F8B6-9607-6DBB-E42A8E9F3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B9CBA7-5CE1-7F5B-54E2-1E01EDDAA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870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73BC7B-8258-AF99-F389-73305E002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5C0D4A-DEF4-C287-8B36-16FA15CBB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B80D67-190E-0BE7-BB3C-738BB7EB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0EF11C-4026-4727-F717-59E84236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EA0F57-BA0C-5753-48EC-11107736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860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3ACECC7-C105-82B0-D48F-94FCD27A3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9788F1-6A23-37D1-7FB9-579582389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A58E4C-1B40-A7A1-C688-92EFAC21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4217C5-3A5C-1B95-F098-AC4DFCD34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4DE15D-CFAB-24BB-1C00-BDF3F167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40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0BF551-8DFB-5EF8-2516-C2D050EE6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2C6681-EF14-AEEC-B34A-FD7854B6D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408CEC-C024-779F-48C2-2B318BAD8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6BCAEC-5FE7-DAC2-390B-D80E6069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DE96A1-DFA4-E8DD-FDC3-24708348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28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F1F127-BFA5-976E-8EE5-FC69A1E44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EE218A-8E94-0E89-27CE-7C041903B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93F6DE-176F-1E95-C241-F57C21D9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D5684F-5A47-1CF1-7901-415FFEBE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588E9C-7EEA-1FE0-75EB-E833422F6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56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277CBB-AA4F-90A0-3108-DBBE05E3E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95D857-5EDA-3137-2320-BFBC52385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683D7A-5C3C-291F-0285-9FB6B1FAB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797574C-A509-593C-4FDF-D0AD70F1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13AE81-16F3-7132-E8BA-01B7809A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B060CD-F552-910F-FF75-723D55C28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15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361422-1B97-E62F-E200-C4A2CA723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62DF0A-4370-CAD6-861C-DF98FB857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39CDAD1-8AEC-372F-FFCA-DD20EE31D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734AE4-3F9C-91C5-BC76-379F36D59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33AEE00-0D75-9803-33A7-9289C8599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A779978-6487-B346-AE63-5A3E463E8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EE2E388-589E-7AF7-8708-0B0BDBA9F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3B2EC1E-A1C3-468E-9EC9-72BC0BFB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11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39BA1-F3DF-377A-856A-72410EE5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2E42B5-1F87-9E64-1030-243282FC8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3148B2-22E3-3A80-222F-54F18176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C401D7C-E174-6C4D-991D-9DB1BE3F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03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812869-24AB-E1C3-C671-F3E28797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1721193-4102-760A-A46C-87B4F8B0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A2E28A6-2168-FB24-A4A2-33C3C9078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26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62336-66EE-DA10-1531-B3E45161C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7903D2-E55F-7586-FC84-D90F0D95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2C9775-430D-16DA-E734-D43BDF3DC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239B058-F897-8E6A-1851-1E3C7D95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25C950-77C7-2FF0-C9FC-88A6E096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178667-2FF4-FE92-7990-95115B445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37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41B09-6890-15EF-A16E-5D360DD66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2B544A7-67CA-91DD-2459-3840306FB2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C80AB5-2AD5-9567-9475-D2685F405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FCA24FA-E23B-0BB7-BF06-6DEF5ECE0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3B496AC-832F-ACA4-091C-121EB1E4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126B7EF-5513-510F-80DA-365FBFC2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773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A38E823-A381-073D-5F72-04D20010B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2F1E5E-9700-8DB9-6867-74031C0BC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638ADC-F761-8EC5-B178-E5861A02EF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65B32-2216-4F2D-BDCC-6BED29779104}" type="datetimeFigureOut">
              <a:rPr lang="sv-SE" smtClean="0"/>
              <a:t>2025-02-04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06F742-16E1-2052-4FD3-8C6E00E49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52DF57-7973-5058-A228-E0B80D2E4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671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0AAAFE-973A-B210-782E-8A6AA684C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nybörjarkurs i bridge lektion 4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C6A2D78-8E77-E2B9-675D-2743CEB7D5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v-SE" dirty="0"/>
              <a:t>Lärare: Arne Stockman</a:t>
            </a:r>
          </a:p>
        </p:txBody>
      </p:sp>
    </p:spTree>
    <p:extLst>
      <p:ext uri="{BB962C8B-B14F-4D97-AF65-F5344CB8AC3E}">
        <p14:creationId xmlns:p14="http://schemas.microsoft.com/office/powerpoint/2010/main" val="3356081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019"/>
            <a:ext cx="11161059" cy="1325563"/>
          </a:xfrm>
        </p:spPr>
        <p:txBody>
          <a:bodyPr/>
          <a:lstStyle/>
          <a:p>
            <a:r>
              <a:rPr lang="sv-SE" dirty="0"/>
              <a:t>Speltips, spela från svaghet mot styrka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0CA6DD1-24ED-CCB1-25B6-A4D844F084DC}"/>
              </a:ext>
            </a:extLst>
          </p:cNvPr>
          <p:cNvSpPr txBox="1"/>
          <p:nvPr/>
        </p:nvSpPr>
        <p:spPr>
          <a:xfrm>
            <a:off x="9348279" y="165615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EAE6815-B639-4055-B96F-09D1973B2F91}"/>
              </a:ext>
            </a:extLst>
          </p:cNvPr>
          <p:cNvSpPr txBox="1"/>
          <p:nvPr/>
        </p:nvSpPr>
        <p:spPr>
          <a:xfrm>
            <a:off x="10208307" y="166232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FA2BE8F-C6E0-B6B8-11DA-EE4933F5FBFC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72801B-4577-D9E3-46DB-A8A931B53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542361"/>
            <a:ext cx="6987988" cy="4634602"/>
          </a:xfrm>
        </p:spPr>
        <p:txBody>
          <a:bodyPr>
            <a:normAutofit lnSpcReduction="10000"/>
          </a:bodyPr>
          <a:lstStyle/>
          <a:p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Hur spela en färg som ser ut så här ?</a:t>
            </a:r>
          </a:p>
          <a:p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Spela från Öst, den svaga handen.</a:t>
            </a:r>
          </a:p>
          <a:p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Om Syd lägger ett lågt kort lägger man kungen från Väst. Är det Syd som har esset så vinner kungen, annars så vinner Nord sticket med esset.</a:t>
            </a:r>
          </a:p>
          <a:p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Om Syd lägger esset lägger man åttan från Väst, nu är kungen och damen höga.</a:t>
            </a:r>
          </a:p>
          <a:p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Vann du på kungen, spela dig tillbaka till Öst i en annan färg och spela ett till kort i </a:t>
            </a:r>
            <a:r>
              <a:rPr lang="sv-SE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ruter från Öst.</a:t>
            </a:r>
            <a:endParaRPr lang="sv-SE" sz="2800" dirty="0">
              <a:effectLst/>
              <a:latin typeface="Segoe UI Emoji" panose="020B0502040204020203" pitchFamily="34" charset="0"/>
              <a:ea typeface="Batang" panose="02030600000101010101" pitchFamily="18" charset="-127"/>
              <a:cs typeface="Times New Roman" panose="02020603050405020304" pitchFamily="18" charset="0"/>
              <a:sym typeface="Segoe UI Emoji" panose="020B0502040204020203" pitchFamily="34" charset="0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9DE999D0-CEE6-28AF-AC56-8F622982A6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5486" y="1329145"/>
            <a:ext cx="3652334" cy="157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431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712D07-5391-8603-E9D9-B97BF91CC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Speldags!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96363B-F083-E5B5-CBAC-2490DDC88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Tänk på att:</a:t>
            </a:r>
          </a:p>
          <a:p>
            <a:r>
              <a:rPr lang="sv-SE" dirty="0"/>
              <a:t>Som utspelshand spela ut långa färger i Sang och korta i Trumf</a:t>
            </a:r>
          </a:p>
          <a:p>
            <a:r>
              <a:rPr lang="sv-SE" dirty="0"/>
              <a:t>Sekvensutspel är oftast bra</a:t>
            </a:r>
          </a:p>
          <a:p>
            <a:r>
              <a:rPr lang="sv-SE" dirty="0"/>
              <a:t>Kom ihåg 1 – 3 – 5 regeln.</a:t>
            </a:r>
          </a:p>
          <a:p>
            <a:r>
              <a:rPr lang="sv-SE" dirty="0"/>
              <a:t>Dra inte för ess i trumfspel.</a:t>
            </a:r>
          </a:p>
          <a:p>
            <a:r>
              <a:rPr lang="sv-SE" dirty="0"/>
              <a:t>Som spelförare dra ut motståndarnas trumf</a:t>
            </a:r>
          </a:p>
          <a:p>
            <a:r>
              <a:rPr lang="sv-SE" dirty="0"/>
              <a:t>Som spelförare stjäl på korta trumfhanden</a:t>
            </a:r>
          </a:p>
        </p:txBody>
      </p:sp>
    </p:spTree>
    <p:extLst>
      <p:ext uri="{BB962C8B-B14F-4D97-AF65-F5344CB8AC3E}">
        <p14:creationId xmlns:p14="http://schemas.microsoft.com/office/powerpoint/2010/main" val="1391551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2F332E-CE59-CBB3-9132-C669B3899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Repetition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5D5BAC-A79E-13BC-205F-9DA7A4919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v-SE" dirty="0"/>
              <a:t>Försvaret</a:t>
            </a:r>
          </a:p>
          <a:p>
            <a:pPr marL="0" indent="0" algn="ctr">
              <a:buNone/>
            </a:pPr>
            <a:r>
              <a:rPr lang="sv-SE" dirty="0"/>
              <a:t>Utspel med trumf</a:t>
            </a:r>
          </a:p>
          <a:p>
            <a:r>
              <a:rPr lang="sv-SE" dirty="0"/>
              <a:t>Spela ut singelton (ensamt kort i färg) om du har någon.</a:t>
            </a:r>
          </a:p>
          <a:p>
            <a:r>
              <a:rPr lang="sv-SE" dirty="0"/>
              <a:t>Sekvensutspel fortfarande bra</a:t>
            </a:r>
          </a:p>
          <a:p>
            <a:r>
              <a:rPr lang="sv-SE" dirty="0"/>
              <a:t>Spela inte ut lågt kort från färg där du har ess.</a:t>
            </a:r>
          </a:p>
          <a:p>
            <a:endParaRPr lang="sv-SE" dirty="0"/>
          </a:p>
          <a:p>
            <a:pPr marL="0" indent="0" algn="ctr">
              <a:buNone/>
            </a:pPr>
            <a:r>
              <a:rPr lang="sv-SE" dirty="0"/>
              <a:t>Spelföraren</a:t>
            </a:r>
          </a:p>
          <a:p>
            <a:r>
              <a:rPr lang="sv-SE" dirty="0"/>
              <a:t>Stjäl på korta trumfhanden</a:t>
            </a:r>
          </a:p>
          <a:p>
            <a:r>
              <a:rPr lang="sv-SE" dirty="0"/>
              <a:t>Dra ut trumfen</a:t>
            </a:r>
          </a:p>
          <a:p>
            <a:r>
              <a:rPr lang="sv-SE" dirty="0"/>
              <a:t>Höga kort från korta </a:t>
            </a:r>
            <a:r>
              <a:rPr lang="sv-SE"/>
              <a:t>handen först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683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659" y="392019"/>
            <a:ext cx="10515600" cy="1325563"/>
          </a:xfrm>
        </p:spPr>
        <p:txBody>
          <a:bodyPr/>
          <a:lstStyle/>
          <a:p>
            <a:r>
              <a:rPr lang="sv-SE" dirty="0"/>
              <a:t>Introduktion till budgivning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Istället för uppdrag avgör budgivningen hur många trick (trick + 6 = stick) man skall ta, om det finns en trumffärg och vem som blir spelförare.</a:t>
            </a:r>
          </a:p>
          <a:p>
            <a:r>
              <a:rPr lang="sv-SE" dirty="0"/>
              <a:t>Den sida som bjöd högst har ett kontrakt.</a:t>
            </a:r>
          </a:p>
          <a:p>
            <a:r>
              <a:rPr lang="sv-SE" dirty="0"/>
              <a:t>Den på spelförarsidan som först bjöd trumffärgen eller sang i sangkontrakt blir spelförare.</a:t>
            </a:r>
          </a:p>
          <a:p>
            <a:r>
              <a:rPr lang="sv-SE" dirty="0"/>
              <a:t>Klarar spelföraren kontraktet får spelförarsidan poäng annars har försvaret straffat kontraktet och får poäng.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028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659" y="392019"/>
            <a:ext cx="10515600" cy="1325563"/>
          </a:xfrm>
        </p:spPr>
        <p:txBody>
          <a:bodyPr/>
          <a:lstStyle/>
          <a:p>
            <a:r>
              <a:rPr lang="sv-SE" dirty="0"/>
              <a:t>Regler för budgivning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10515600" cy="4634602"/>
          </a:xfrm>
        </p:spPr>
        <p:txBody>
          <a:bodyPr>
            <a:normAutofit lnSpcReduction="10000"/>
          </a:bodyPr>
          <a:lstStyle/>
          <a:p>
            <a:r>
              <a:rPr lang="sv-SE" dirty="0"/>
              <a:t>Den som är giv (dealer) inleder budgivningen.</a:t>
            </a:r>
          </a:p>
          <a:p>
            <a:r>
              <a:rPr lang="sv-SE" dirty="0"/>
              <a:t>Därefter fortsätter budgivningen medurs.</a:t>
            </a:r>
          </a:p>
          <a:p>
            <a:r>
              <a:rPr lang="sv-SE" dirty="0"/>
              <a:t>Efterföljande bud skall vara högre eller Pass (eller dubbelt eller </a:t>
            </a:r>
            <a:r>
              <a:rPr lang="sv-SE" dirty="0" err="1"/>
              <a:t>redubbelt</a:t>
            </a:r>
            <a:r>
              <a:rPr lang="sv-SE" dirty="0"/>
              <a:t>). Pass är också ett bud.</a:t>
            </a:r>
          </a:p>
          <a:p>
            <a:r>
              <a:rPr lang="sv-SE" dirty="0"/>
              <a:t>Budgivningen är slut när ett bud följs av tre Pass.</a:t>
            </a:r>
          </a:p>
          <a:p>
            <a:r>
              <a:rPr lang="sv-SE" dirty="0"/>
              <a:t>Lägsta budet är 1 klöver, 1 trick med klöver som trumf = 7 stick med klöver som trumf.</a:t>
            </a:r>
          </a:p>
          <a:p>
            <a:r>
              <a:rPr lang="sv-SE" dirty="0"/>
              <a:t>Efter 1 klöver följer 1 ruter, 1 hjärter, 1 spader, 1 sang, 2 klöver och så vidare till 7 sang (13 stick utan trumf) som är det högsta möjliga budet.</a:t>
            </a:r>
          </a:p>
          <a:p>
            <a:r>
              <a:rPr lang="sv-SE" dirty="0"/>
              <a:t>Även om du passat kan du ibland få möjlighet att bjuda senare.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9623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528" y="270484"/>
            <a:ext cx="11161059" cy="1325563"/>
          </a:xfrm>
        </p:spPr>
        <p:txBody>
          <a:bodyPr/>
          <a:lstStyle/>
          <a:p>
            <a:r>
              <a:rPr lang="sv-SE" dirty="0"/>
              <a:t>Exempel budgivning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4902DF3E-A63C-3FFC-0FCB-7A966A6C981B}"/>
              </a:ext>
            </a:extLst>
          </p:cNvPr>
          <p:cNvSpPr txBox="1"/>
          <p:nvPr/>
        </p:nvSpPr>
        <p:spPr>
          <a:xfrm>
            <a:off x="7666553" y="349875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solidFill>
                  <a:prstClr val="black"/>
                </a:solidFill>
                <a:latin typeface="Calibri" panose="020F0502020204030204"/>
              </a:rPr>
              <a:t>Nord giv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	N	Ö	S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D0D221B-454D-0433-FBD1-820FA6F601DF}"/>
              </a:ext>
            </a:extLst>
          </p:cNvPr>
          <p:cNvSpPr txBox="1"/>
          <p:nvPr/>
        </p:nvSpPr>
        <p:spPr>
          <a:xfrm>
            <a:off x="9324273" y="935218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2FD0535C-BA26-123D-89CB-C30CD0AB2F55}"/>
              </a:ext>
            </a:extLst>
          </p:cNvPr>
          <p:cNvSpPr txBox="1"/>
          <p:nvPr/>
        </p:nvSpPr>
        <p:spPr>
          <a:xfrm>
            <a:off x="10238673" y="935218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D600ADC-E915-F7F1-2842-52D39F198321}"/>
              </a:ext>
            </a:extLst>
          </p:cNvPr>
          <p:cNvSpPr txBox="1"/>
          <p:nvPr/>
        </p:nvSpPr>
        <p:spPr>
          <a:xfrm>
            <a:off x="7519967" y="1302165"/>
            <a:ext cx="916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0CA6DD1-24ED-CCB1-25B6-A4D844F084DC}"/>
              </a:ext>
            </a:extLst>
          </p:cNvPr>
          <p:cNvSpPr txBox="1"/>
          <p:nvPr/>
        </p:nvSpPr>
        <p:spPr>
          <a:xfrm>
            <a:off x="9348279" y="165615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EAE6815-B639-4055-B96F-09D1973B2F91}"/>
              </a:ext>
            </a:extLst>
          </p:cNvPr>
          <p:cNvSpPr txBox="1"/>
          <p:nvPr/>
        </p:nvSpPr>
        <p:spPr>
          <a:xfrm>
            <a:off x="10208307" y="166232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4ADE530-731E-0E03-E0B6-591C224ED936}"/>
              </a:ext>
            </a:extLst>
          </p:cNvPr>
          <p:cNvSpPr txBox="1"/>
          <p:nvPr/>
        </p:nvSpPr>
        <p:spPr>
          <a:xfrm>
            <a:off x="8363764" y="945016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Ru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3F29D9BF-7C44-6C3C-6591-24FC1940A106}"/>
              </a:ext>
            </a:extLst>
          </p:cNvPr>
          <p:cNvSpPr txBox="1"/>
          <p:nvPr/>
        </p:nvSpPr>
        <p:spPr>
          <a:xfrm>
            <a:off x="7841069" y="3142347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Väst giv: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	N	Ö	S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5BEFAC96-9A99-AB57-1CF0-BC8852541F29}"/>
              </a:ext>
            </a:extLst>
          </p:cNvPr>
          <p:cNvSpPr txBox="1"/>
          <p:nvPr/>
        </p:nvSpPr>
        <p:spPr>
          <a:xfrm>
            <a:off x="9498789" y="3727690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Sp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70F8F343-3077-DEFB-1A9F-23B7407265FD}"/>
              </a:ext>
            </a:extLst>
          </p:cNvPr>
          <p:cNvSpPr txBox="1"/>
          <p:nvPr/>
        </p:nvSpPr>
        <p:spPr>
          <a:xfrm>
            <a:off x="10413189" y="3727690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37F35B5-8420-E5C8-1197-615DBB7084D2}"/>
              </a:ext>
            </a:extLst>
          </p:cNvPr>
          <p:cNvSpPr txBox="1"/>
          <p:nvPr/>
        </p:nvSpPr>
        <p:spPr>
          <a:xfrm>
            <a:off x="7694483" y="4094637"/>
            <a:ext cx="916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noProof="0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Sp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63080D4-3197-1056-6ABA-22A528A6DC76}"/>
              </a:ext>
            </a:extLst>
          </p:cNvPr>
          <p:cNvSpPr txBox="1"/>
          <p:nvPr/>
        </p:nvSpPr>
        <p:spPr>
          <a:xfrm>
            <a:off x="9522795" y="444863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FA2BE8F-C6E0-B6B8-11DA-EE4933F5FBFC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C3A8F7FF-3898-FA8F-F065-C83C46552C75}"/>
              </a:ext>
            </a:extLst>
          </p:cNvPr>
          <p:cNvSpPr txBox="1"/>
          <p:nvPr/>
        </p:nvSpPr>
        <p:spPr>
          <a:xfrm>
            <a:off x="8561869" y="4094772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A0A32FBE-9CD8-E6BA-703C-3071B0C0EECF}"/>
              </a:ext>
            </a:extLst>
          </p:cNvPr>
          <p:cNvSpPr txBox="1"/>
          <p:nvPr/>
        </p:nvSpPr>
        <p:spPr>
          <a:xfrm>
            <a:off x="9498788" y="4094636"/>
            <a:ext cx="949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F115DB98-4109-228A-D788-41A1E4764940}"/>
              </a:ext>
            </a:extLst>
          </p:cNvPr>
          <p:cNvSpPr txBox="1"/>
          <p:nvPr/>
        </p:nvSpPr>
        <p:spPr>
          <a:xfrm>
            <a:off x="10401480" y="4092273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1A4F1DF3-DD6D-8AAE-22A8-D8EF3EB2792E}"/>
              </a:ext>
            </a:extLst>
          </p:cNvPr>
          <p:cNvSpPr txBox="1"/>
          <p:nvPr/>
        </p:nvSpPr>
        <p:spPr>
          <a:xfrm>
            <a:off x="8538280" y="3737488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F09DE603-DE74-B547-6442-090BE975AFE1}"/>
              </a:ext>
            </a:extLst>
          </p:cNvPr>
          <p:cNvSpPr txBox="1"/>
          <p:nvPr/>
        </p:nvSpPr>
        <p:spPr>
          <a:xfrm>
            <a:off x="7703321" y="3696287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05DB043D-7CD5-4B6C-E252-EF2200BB9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2058" y="1580442"/>
            <a:ext cx="2000000" cy="1561905"/>
          </a:xfrm>
          <a:prstGeom prst="rect">
            <a:avLst/>
          </a:prstGeom>
        </p:spPr>
      </p:pic>
      <p:sp>
        <p:nvSpPr>
          <p:cNvPr id="14" name="textruta 13">
            <a:extLst>
              <a:ext uri="{FF2B5EF4-FFF2-40B4-BE49-F238E27FC236}">
                <a16:creationId xmlns:a16="http://schemas.microsoft.com/office/drawing/2014/main" id="{F6B24E99-0AFC-E3CA-C0F2-F380B3028AA0}"/>
              </a:ext>
            </a:extLst>
          </p:cNvPr>
          <p:cNvSpPr txBox="1"/>
          <p:nvPr/>
        </p:nvSpPr>
        <p:spPr>
          <a:xfrm>
            <a:off x="1038533" y="1302165"/>
            <a:ext cx="42816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Efter 1 Ru från Nord är det Östs tur, Öst kan välja på att bjuda ett högre bud eller passa. Öst kan inte bjuda 1 Kl eller 1 Ru eftersom de buden inte är högre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58E4D441-83E9-3D5B-66B5-936DABEFA047}"/>
              </a:ext>
            </a:extLst>
          </p:cNvPr>
          <p:cNvSpPr txBox="1"/>
          <p:nvPr/>
        </p:nvSpPr>
        <p:spPr>
          <a:xfrm>
            <a:off x="1057618" y="3492108"/>
            <a:ext cx="5525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Väst och Nord passar och Öst bjuder 1 Sp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95023BF6-9BE2-AF62-8E5C-A702819B5C5D}"/>
              </a:ext>
            </a:extLst>
          </p:cNvPr>
          <p:cNvSpPr txBox="1"/>
          <p:nvPr/>
        </p:nvSpPr>
        <p:spPr>
          <a:xfrm>
            <a:off x="1021243" y="4083803"/>
            <a:ext cx="4450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Syd passar och Väst bjuder 2 Sp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7226D3EB-8B85-E4DB-5BE8-1EAAEA9BB1C0}"/>
              </a:ext>
            </a:extLst>
          </p:cNvPr>
          <p:cNvSpPr txBox="1"/>
          <p:nvPr/>
        </p:nvSpPr>
        <p:spPr>
          <a:xfrm>
            <a:off x="1004765" y="4866279"/>
            <a:ext cx="55785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Tre pass följer och budgivningen är avslutad. Öst som bjöd spader först blir spelförare. Öst skall vinna minst 8 stick med spader som trumf för att klara sitt kontrakt,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2BFAE82D-ACA3-44DA-C980-0765200103DD}"/>
              </a:ext>
            </a:extLst>
          </p:cNvPr>
          <p:cNvSpPr txBox="1"/>
          <p:nvPr/>
        </p:nvSpPr>
        <p:spPr>
          <a:xfrm>
            <a:off x="7843702" y="5276631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Väst giv: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	N	Ö	S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24697475-720B-EA86-E91E-147E6A63A4B5}"/>
              </a:ext>
            </a:extLst>
          </p:cNvPr>
          <p:cNvSpPr txBox="1"/>
          <p:nvPr/>
        </p:nvSpPr>
        <p:spPr>
          <a:xfrm>
            <a:off x="9501422" y="586197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99838CCB-80C2-5ED4-DB9F-678CAD2CF408}"/>
              </a:ext>
            </a:extLst>
          </p:cNvPr>
          <p:cNvSpPr txBox="1"/>
          <p:nvPr/>
        </p:nvSpPr>
        <p:spPr>
          <a:xfrm>
            <a:off x="10415822" y="586197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4183CA71-6879-6DF9-7343-3DBBB5CCA09F}"/>
              </a:ext>
            </a:extLst>
          </p:cNvPr>
          <p:cNvSpPr txBox="1"/>
          <p:nvPr/>
        </p:nvSpPr>
        <p:spPr>
          <a:xfrm>
            <a:off x="8540913" y="5871772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B7E611B8-8013-8DAF-FFA8-B44133E31503}"/>
              </a:ext>
            </a:extLst>
          </p:cNvPr>
          <p:cNvSpPr txBox="1"/>
          <p:nvPr/>
        </p:nvSpPr>
        <p:spPr>
          <a:xfrm>
            <a:off x="7705954" y="583057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</p:spTree>
    <p:extLst>
      <p:ext uri="{BB962C8B-B14F-4D97-AF65-F5344CB8AC3E}">
        <p14:creationId xmlns:p14="http://schemas.microsoft.com/office/powerpoint/2010/main" val="180311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7" grpId="0"/>
      <p:bldP spid="18" grpId="0"/>
      <p:bldP spid="19" grpId="0"/>
      <p:bldP spid="22" grpId="0"/>
      <p:bldP spid="23" grpId="0"/>
      <p:bldP spid="24" grpId="0"/>
      <p:bldP spid="27" grpId="0"/>
      <p:bldP spid="28" grpId="0"/>
      <p:bldP spid="14" grpId="0"/>
      <p:bldP spid="25" grpId="0"/>
      <p:bldP spid="26" grpId="0"/>
      <p:bldP spid="29" grpId="0"/>
      <p:bldP spid="10" grpId="0"/>
      <p:bldP spid="11" grpId="0"/>
      <p:bldP spid="12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019"/>
            <a:ext cx="11161059" cy="1325563"/>
          </a:xfrm>
        </p:spPr>
        <p:txBody>
          <a:bodyPr/>
          <a:lstStyle/>
          <a:p>
            <a:r>
              <a:rPr lang="sv-SE" dirty="0"/>
              <a:t>Handvärdering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0CA6DD1-24ED-CCB1-25B6-A4D844F084DC}"/>
              </a:ext>
            </a:extLst>
          </p:cNvPr>
          <p:cNvSpPr txBox="1"/>
          <p:nvPr/>
        </p:nvSpPr>
        <p:spPr>
          <a:xfrm>
            <a:off x="9348279" y="165615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EAE6815-B639-4055-B96F-09D1973B2F91}"/>
              </a:ext>
            </a:extLst>
          </p:cNvPr>
          <p:cNvSpPr txBox="1"/>
          <p:nvPr/>
        </p:nvSpPr>
        <p:spPr>
          <a:xfrm>
            <a:off x="10208307" y="166232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63080D4-3197-1056-6ABA-22A528A6DC76}"/>
              </a:ext>
            </a:extLst>
          </p:cNvPr>
          <p:cNvSpPr txBox="1"/>
          <p:nvPr/>
        </p:nvSpPr>
        <p:spPr>
          <a:xfrm>
            <a:off x="9522795" y="444863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FA2BE8F-C6E0-B6B8-11DA-EE4933F5FBFC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72801B-4577-D9E3-46DB-A8A931B53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10515600" cy="4634602"/>
          </a:xfrm>
        </p:spPr>
        <p:txBody>
          <a:bodyPr>
            <a:normAutofit lnSpcReduction="10000"/>
          </a:bodyPr>
          <a:lstStyle/>
          <a:p>
            <a:r>
              <a:rPr lang="sv-SE" dirty="0"/>
              <a:t>För att man ska veta hur många stick man kan ta tillsammans med sin partner måste man med budgivning kunna berätta för varandra hur stark hand man har. Basen i värdering av handens styrka är att räkna honnörspoäng.</a:t>
            </a:r>
          </a:p>
          <a:p>
            <a:r>
              <a:rPr lang="sv-SE" dirty="0"/>
              <a:t>Ett ess A är värt 4 honnörspoäng</a:t>
            </a:r>
          </a:p>
          <a:p>
            <a:r>
              <a:rPr lang="sv-SE" dirty="0"/>
              <a:t>En kung K är värd 3 honnörspoäng</a:t>
            </a:r>
          </a:p>
          <a:p>
            <a:r>
              <a:rPr lang="sv-SE" dirty="0"/>
              <a:t>En dam Q är värd 2 honnörspoäng</a:t>
            </a:r>
          </a:p>
          <a:p>
            <a:r>
              <a:rPr lang="sv-SE" dirty="0"/>
              <a:t>En knekt J är värd 1 honnörspoäng.</a:t>
            </a:r>
          </a:p>
          <a:p>
            <a:r>
              <a:rPr lang="sv-SE" dirty="0"/>
              <a:t>En tia T är värd 0 honnörspoäng.</a:t>
            </a:r>
          </a:p>
          <a:p>
            <a:r>
              <a:rPr lang="sv-SE" dirty="0"/>
              <a:t>Honnörspoäng förkortas HP.</a:t>
            </a:r>
          </a:p>
        </p:txBody>
      </p:sp>
    </p:spTree>
    <p:extLst>
      <p:ext uri="{BB962C8B-B14F-4D97-AF65-F5344CB8AC3E}">
        <p14:creationId xmlns:p14="http://schemas.microsoft.com/office/powerpoint/2010/main" val="2690302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019"/>
            <a:ext cx="11161059" cy="1325563"/>
          </a:xfrm>
        </p:spPr>
        <p:txBody>
          <a:bodyPr/>
          <a:lstStyle/>
          <a:p>
            <a:r>
              <a:rPr lang="sv-SE" dirty="0"/>
              <a:t>Handvärdering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0CA6DD1-24ED-CCB1-25B6-A4D844F084DC}"/>
              </a:ext>
            </a:extLst>
          </p:cNvPr>
          <p:cNvSpPr txBox="1"/>
          <p:nvPr/>
        </p:nvSpPr>
        <p:spPr>
          <a:xfrm>
            <a:off x="9348279" y="165615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EAE6815-B639-4055-B96F-09D1973B2F91}"/>
              </a:ext>
            </a:extLst>
          </p:cNvPr>
          <p:cNvSpPr txBox="1"/>
          <p:nvPr/>
        </p:nvSpPr>
        <p:spPr>
          <a:xfrm>
            <a:off x="10208307" y="166232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63080D4-3197-1056-6ABA-22A528A6DC76}"/>
              </a:ext>
            </a:extLst>
          </p:cNvPr>
          <p:cNvSpPr txBox="1"/>
          <p:nvPr/>
        </p:nvSpPr>
        <p:spPr>
          <a:xfrm>
            <a:off x="9522795" y="444863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FA2BE8F-C6E0-B6B8-11DA-EE4933F5FBFC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72801B-4577-D9E3-46DB-A8A931B53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7499303" cy="4634602"/>
          </a:xfrm>
        </p:spPr>
        <p:txBody>
          <a:bodyPr>
            <a:normAutofit/>
          </a:bodyPr>
          <a:lstStyle/>
          <a:p>
            <a:r>
              <a:rPr lang="sv-SE" dirty="0"/>
              <a:t>Hur många honnörspoäng finns det i varje färg?</a:t>
            </a:r>
          </a:p>
          <a:p>
            <a:r>
              <a:rPr lang="sv-SE" dirty="0"/>
              <a:t>Hur många honnörspoäng finns det totalt?</a:t>
            </a:r>
          </a:p>
          <a:p>
            <a:pPr marL="0" indent="0" algn="ctr">
              <a:buNone/>
            </a:pPr>
            <a:r>
              <a:rPr lang="sv-SE" dirty="0"/>
              <a:t>Hur många honnörspoäng?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J 9 4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3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5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7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9 2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K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Q 8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7 3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Q 7 6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8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Q J 2 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06E1AC30-D593-1230-9A00-320BF439279E}"/>
              </a:ext>
            </a:extLst>
          </p:cNvPr>
          <p:cNvSpPr txBox="1"/>
          <p:nvPr/>
        </p:nvSpPr>
        <p:spPr>
          <a:xfrm>
            <a:off x="7116896" y="3203903"/>
            <a:ext cx="672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Segoe UI Symbol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13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91AD0DC2-E18A-A06F-970C-2240F225C040}"/>
              </a:ext>
            </a:extLst>
          </p:cNvPr>
          <p:cNvSpPr txBox="1"/>
          <p:nvPr/>
        </p:nvSpPr>
        <p:spPr>
          <a:xfrm>
            <a:off x="7103581" y="4690224"/>
            <a:ext cx="672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Segoe UI Symbol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17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0C0D758-5C2C-2D49-9792-4A4EB57A0B7A}"/>
              </a:ext>
            </a:extLst>
          </p:cNvPr>
          <p:cNvSpPr txBox="1"/>
          <p:nvPr/>
        </p:nvSpPr>
        <p:spPr>
          <a:xfrm>
            <a:off x="7116896" y="3925411"/>
            <a:ext cx="672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Segoe UI Symbol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20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00264E4-2B4E-0BE2-4A4C-A32FECE396FD}"/>
              </a:ext>
            </a:extLst>
          </p:cNvPr>
          <p:cNvSpPr txBox="1"/>
          <p:nvPr/>
        </p:nvSpPr>
        <p:spPr>
          <a:xfrm>
            <a:off x="8596399" y="1455972"/>
            <a:ext cx="672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Segoe UI Symbol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10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AEB1370-EF77-439C-DEB3-758FD433CE6D}"/>
              </a:ext>
            </a:extLst>
          </p:cNvPr>
          <p:cNvSpPr txBox="1"/>
          <p:nvPr/>
        </p:nvSpPr>
        <p:spPr>
          <a:xfrm>
            <a:off x="8596399" y="1952172"/>
            <a:ext cx="672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Segoe UI Symbol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44205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019"/>
            <a:ext cx="11161059" cy="1325563"/>
          </a:xfrm>
        </p:spPr>
        <p:txBody>
          <a:bodyPr/>
          <a:lstStyle/>
          <a:p>
            <a:r>
              <a:rPr lang="sv-SE" dirty="0"/>
              <a:t>Poäng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0CA6DD1-24ED-CCB1-25B6-A4D844F084DC}"/>
              </a:ext>
            </a:extLst>
          </p:cNvPr>
          <p:cNvSpPr txBox="1"/>
          <p:nvPr/>
        </p:nvSpPr>
        <p:spPr>
          <a:xfrm>
            <a:off x="9348279" y="165615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EAE6815-B639-4055-B96F-09D1973B2F91}"/>
              </a:ext>
            </a:extLst>
          </p:cNvPr>
          <p:cNvSpPr txBox="1"/>
          <p:nvPr/>
        </p:nvSpPr>
        <p:spPr>
          <a:xfrm>
            <a:off x="10208307" y="166232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FA2BE8F-C6E0-B6B8-11DA-EE4933F5FBFC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72801B-4577-D9E3-46DB-A8A931B53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542361"/>
            <a:ext cx="8359330" cy="4634602"/>
          </a:xfrm>
        </p:spPr>
        <p:txBody>
          <a:bodyPr>
            <a:normAutofit fontScale="92500"/>
          </a:bodyPr>
          <a:lstStyle/>
          <a:p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Klarar spelföraren sitt kontrakt får spelförarsidan poäng.</a:t>
            </a:r>
          </a:p>
          <a:p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Tar spelföraren färre stick än kontraktet får försvaret poäng.</a:t>
            </a:r>
          </a:p>
          <a:p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Spelförarsidan får poäng för varje trick och dessutom kontraktsbonus eller utgångsbonus eller slambonus.</a:t>
            </a:r>
          </a:p>
          <a:p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Utgång i ett </a:t>
            </a:r>
            <a:r>
              <a:rPr lang="sv-SE" dirty="0" err="1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odubblat</a:t>
            </a: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 kontrakt är det om man bjuder 3 NT, 4 Sp, 4 Hj, 5 Ru eller 5 Kl.</a:t>
            </a:r>
          </a:p>
          <a:p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Lillslambonus om man bjuder 6 trick och storslambonus om man bjuder 7 trick under förutsättning att man klarar kontraktet.</a:t>
            </a:r>
          </a:p>
        </p:txBody>
      </p:sp>
    </p:spTree>
    <p:extLst>
      <p:ext uri="{BB962C8B-B14F-4D97-AF65-F5344CB8AC3E}">
        <p14:creationId xmlns:p14="http://schemas.microsoft.com/office/powerpoint/2010/main" val="1977889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7A2B6-6027-B699-B00B-78FE41306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994083-964D-4557-9BB1-6B8840ED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019"/>
            <a:ext cx="11161059" cy="1325563"/>
          </a:xfrm>
        </p:spPr>
        <p:txBody>
          <a:bodyPr/>
          <a:lstStyle/>
          <a:p>
            <a:r>
              <a:rPr lang="sv-SE" dirty="0"/>
              <a:t>Speltips, spela från svaghet mot styrka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AE781CE-056C-AF63-2B3E-A7BA78956CC9}"/>
              </a:ext>
            </a:extLst>
          </p:cNvPr>
          <p:cNvSpPr txBox="1"/>
          <p:nvPr/>
        </p:nvSpPr>
        <p:spPr>
          <a:xfrm>
            <a:off x="9348279" y="165615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F135DACA-66E3-88A0-CDAD-40284307B31F}"/>
              </a:ext>
            </a:extLst>
          </p:cNvPr>
          <p:cNvSpPr txBox="1"/>
          <p:nvPr/>
        </p:nvSpPr>
        <p:spPr>
          <a:xfrm>
            <a:off x="10208307" y="166232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6B5B0937-0F3F-84FF-FFFE-F5D9D4A0E81A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BC5EA3-2907-D385-2EB6-A0D72BA33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542361"/>
            <a:ext cx="6987988" cy="4634602"/>
          </a:xfrm>
        </p:spPr>
        <p:txBody>
          <a:bodyPr>
            <a:normAutofit lnSpcReduction="10000"/>
          </a:bodyPr>
          <a:lstStyle/>
          <a:p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Hur spela en färg som ser ut så här ?</a:t>
            </a:r>
          </a:p>
          <a:p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Spela från Öst, den svaga handen.</a:t>
            </a:r>
          </a:p>
          <a:p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Om Syd lägger ett lågt kort lägger man kungen från Väst. Är det Syd som har esset så vinner kungen, annars så vinner Nord sticket med esset.</a:t>
            </a:r>
          </a:p>
          <a:p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Om Syd lägger esset lägger man åttan från Väst, nu är kungen hög.</a:t>
            </a:r>
          </a:p>
          <a:p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Börjar man från Väst så vinner man inte något stick oavsett vem av Nord och Syd som har esset.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19E20FE-05F0-DB19-868B-A906ABB722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2724" y="1413844"/>
            <a:ext cx="4212469" cy="205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239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19760</TotalTime>
  <Words>878</Words>
  <Application>Microsoft Office PowerPoint</Application>
  <PresentationFormat>Bredbild</PresentationFormat>
  <Paragraphs>120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Segoe UI Emoji</vt:lpstr>
      <vt:lpstr>Segoe UI Symbol</vt:lpstr>
      <vt:lpstr>Office-tema</vt:lpstr>
      <vt:lpstr>Välkomna till nybörjarkurs i bridge lektion 4</vt:lpstr>
      <vt:lpstr>Repetition</vt:lpstr>
      <vt:lpstr>Introduktion till budgivning</vt:lpstr>
      <vt:lpstr>Regler för budgivning</vt:lpstr>
      <vt:lpstr>Exempel budgivning</vt:lpstr>
      <vt:lpstr>Handvärdering</vt:lpstr>
      <vt:lpstr>Handvärdering</vt:lpstr>
      <vt:lpstr>Poäng</vt:lpstr>
      <vt:lpstr>Speltips, spela från svaghet mot styrka</vt:lpstr>
      <vt:lpstr>Speltips, spela från svaghet mot styrka</vt:lpstr>
      <vt:lpstr>Speldags!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Arne Stockman</dc:creator>
  <cp:lastModifiedBy>Arne Stockman</cp:lastModifiedBy>
  <cp:revision>32</cp:revision>
  <dcterms:created xsi:type="dcterms:W3CDTF">2022-09-22T08:58:33Z</dcterms:created>
  <dcterms:modified xsi:type="dcterms:W3CDTF">2025-02-04T16:10:41Z</dcterms:modified>
</cp:coreProperties>
</file>