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17" r:id="rId4"/>
    <p:sldId id="337" r:id="rId5"/>
    <p:sldId id="338" r:id="rId6"/>
    <p:sldId id="326" r:id="rId7"/>
    <p:sldId id="339" r:id="rId8"/>
    <p:sldId id="344" r:id="rId9"/>
    <p:sldId id="345" r:id="rId10"/>
    <p:sldId id="346" r:id="rId11"/>
    <p:sldId id="347" r:id="rId12"/>
    <p:sldId id="343"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23F01B3-3B89-47D1-890F-2FA48EDE6515}">
          <p14:sldIdLst>
            <p14:sldId id="256"/>
            <p14:sldId id="306"/>
            <p14:sldId id="317"/>
            <p14:sldId id="337"/>
            <p14:sldId id="338"/>
            <p14:sldId id="326"/>
            <p14:sldId id="339"/>
            <p14:sldId id="344"/>
            <p14:sldId id="345"/>
            <p14:sldId id="346"/>
            <p14:sldId id="347"/>
            <p14:sldId id="343"/>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767B15-C195-4A69-A176-07822F60EBD8}" v="2" dt="2023-09-18T12:03:42.422"/>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96" d="100"/>
          <a:sy n="96" d="100"/>
        </p:scale>
        <p:origin x="630" y="90"/>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ne Stockman" userId="1be3aaf4-e384-4a2e-9e35-3b5779941be6" providerId="ADAL" clId="{E26593DA-1801-4A67-9104-4A914CDB7FDE}"/>
    <pc:docChg chg="undo custSel addSld delSld modSld sldOrd modSection">
      <pc:chgData name="Arne Stockman" userId="1be3aaf4-e384-4a2e-9e35-3b5779941be6" providerId="ADAL" clId="{E26593DA-1801-4A67-9104-4A914CDB7FDE}" dt="2023-09-04T10:52:25.557" v="5712" actId="20577"/>
      <pc:docMkLst>
        <pc:docMk/>
      </pc:docMkLst>
      <pc:sldChg chg="modSp mod">
        <pc:chgData name="Arne Stockman" userId="1be3aaf4-e384-4a2e-9e35-3b5779941be6" providerId="ADAL" clId="{E26593DA-1801-4A67-9104-4A914CDB7FDE}" dt="2023-09-02T11:49:11.121" v="115" actId="20577"/>
        <pc:sldMkLst>
          <pc:docMk/>
          <pc:sldMk cId="3356081429" sldId="256"/>
        </pc:sldMkLst>
        <pc:spChg chg="mod">
          <ac:chgData name="Arne Stockman" userId="1be3aaf4-e384-4a2e-9e35-3b5779941be6" providerId="ADAL" clId="{E26593DA-1801-4A67-9104-4A914CDB7FDE}" dt="2023-09-02T11:48:16.429" v="34" actId="20577"/>
          <ac:spMkLst>
            <pc:docMk/>
            <pc:sldMk cId="3356081429" sldId="256"/>
            <ac:spMk id="2" creationId="{B00AAAFE-973A-B210-782E-8A6AA684CE87}"/>
          </ac:spMkLst>
        </pc:spChg>
        <pc:spChg chg="mod">
          <ac:chgData name="Arne Stockman" userId="1be3aaf4-e384-4a2e-9e35-3b5779941be6" providerId="ADAL" clId="{E26593DA-1801-4A67-9104-4A914CDB7FDE}" dt="2023-09-02T11:49:11.121" v="115" actId="20577"/>
          <ac:spMkLst>
            <pc:docMk/>
            <pc:sldMk cId="3356081429" sldId="256"/>
            <ac:spMk id="3" creationId="{7C6A2D78-8E77-E2B9-675D-2743CEB7D5C2}"/>
          </ac:spMkLst>
        </pc:spChg>
      </pc:sldChg>
      <pc:sldChg chg="addSp delSp modSp mod delAnim">
        <pc:chgData name="Arne Stockman" userId="1be3aaf4-e384-4a2e-9e35-3b5779941be6" providerId="ADAL" clId="{E26593DA-1801-4A67-9104-4A914CDB7FDE}" dt="2023-09-04T08:52:18.662" v="4222" actId="20577"/>
        <pc:sldMkLst>
          <pc:docMk/>
          <pc:sldMk cId="3334363413" sldId="265"/>
        </pc:sldMkLst>
        <pc:spChg chg="del">
          <ac:chgData name="Arne Stockman" userId="1be3aaf4-e384-4a2e-9e35-3b5779941be6" providerId="ADAL" clId="{E26593DA-1801-4A67-9104-4A914CDB7FDE}" dt="2023-09-02T14:09:02.579" v="3173" actId="478"/>
          <ac:spMkLst>
            <pc:docMk/>
            <pc:sldMk cId="3334363413" sldId="265"/>
            <ac:spMk id="2" creationId="{82B69BE2-095D-6DFA-044E-BC566175BC50}"/>
          </ac:spMkLst>
        </pc:spChg>
        <pc:spChg chg="del mod">
          <ac:chgData name="Arne Stockman" userId="1be3aaf4-e384-4a2e-9e35-3b5779941be6" providerId="ADAL" clId="{E26593DA-1801-4A67-9104-4A914CDB7FDE}" dt="2023-09-02T14:08:59.669" v="3172" actId="478"/>
          <ac:spMkLst>
            <pc:docMk/>
            <pc:sldMk cId="3334363413" sldId="265"/>
            <ac:spMk id="3" creationId="{806C57C5-B650-A74B-0B79-9269E363AA4A}"/>
          </ac:spMkLst>
        </pc:spChg>
        <pc:spChg chg="del mod">
          <ac:chgData name="Arne Stockman" userId="1be3aaf4-e384-4a2e-9e35-3b5779941be6" providerId="ADAL" clId="{E26593DA-1801-4A67-9104-4A914CDB7FDE}" dt="2023-09-02T14:08:54.857" v="3170" actId="478"/>
          <ac:spMkLst>
            <pc:docMk/>
            <pc:sldMk cId="3334363413" sldId="265"/>
            <ac:spMk id="4" creationId="{3EB2491F-48EC-4A11-A729-443FB37B05FE}"/>
          </ac:spMkLst>
        </pc:spChg>
        <pc:spChg chg="add mod">
          <ac:chgData name="Arne Stockman" userId="1be3aaf4-e384-4a2e-9e35-3b5779941be6" providerId="ADAL" clId="{E26593DA-1801-4A67-9104-4A914CDB7FDE}" dt="2023-09-02T14:10:37.715" v="3194" actId="20577"/>
          <ac:spMkLst>
            <pc:docMk/>
            <pc:sldMk cId="3334363413" sldId="265"/>
            <ac:spMk id="5" creationId="{2F02921D-3A7D-0C68-2E30-A429CCDBE31E}"/>
          </ac:spMkLst>
        </pc:spChg>
        <pc:spChg chg="add del mod">
          <ac:chgData name="Arne Stockman" userId="1be3aaf4-e384-4a2e-9e35-3b5779941be6" providerId="ADAL" clId="{E26593DA-1801-4A67-9104-4A914CDB7FDE}" dt="2023-09-02T14:10:52.679" v="3196"/>
          <ac:spMkLst>
            <pc:docMk/>
            <pc:sldMk cId="3334363413" sldId="265"/>
            <ac:spMk id="6" creationId="{EC5C2400-8F71-51E1-C2AA-2BE79C311FAE}"/>
          </ac:spMkLst>
        </pc:spChg>
        <pc:spChg chg="add mod">
          <ac:chgData name="Arne Stockman" userId="1be3aaf4-e384-4a2e-9e35-3b5779941be6" providerId="ADAL" clId="{E26593DA-1801-4A67-9104-4A914CDB7FDE}" dt="2023-09-04T08:52:18.662" v="4222" actId="20577"/>
          <ac:spMkLst>
            <pc:docMk/>
            <pc:sldMk cId="3334363413" sldId="265"/>
            <ac:spMk id="7" creationId="{109A0B16-01A7-199D-BE23-B5EDE9D8A89B}"/>
          </ac:spMkLst>
        </pc:spChg>
      </pc:sldChg>
      <pc:sldChg chg="del">
        <pc:chgData name="Arne Stockman" userId="1be3aaf4-e384-4a2e-9e35-3b5779941be6" providerId="ADAL" clId="{E26593DA-1801-4A67-9104-4A914CDB7FDE}" dt="2023-09-04T09:23:04.510" v="5380" actId="47"/>
        <pc:sldMkLst>
          <pc:docMk/>
          <pc:sldMk cId="448178685" sldId="290"/>
        </pc:sldMkLst>
      </pc:sldChg>
      <pc:sldChg chg="modSp mod">
        <pc:chgData name="Arne Stockman" userId="1be3aaf4-e384-4a2e-9e35-3b5779941be6" providerId="ADAL" clId="{E26593DA-1801-4A67-9104-4A914CDB7FDE}" dt="2023-09-04T08:49:16.692" v="4196" actId="20577"/>
        <pc:sldMkLst>
          <pc:docMk/>
          <pc:sldMk cId="2646835127" sldId="306"/>
        </pc:sldMkLst>
        <pc:spChg chg="mod">
          <ac:chgData name="Arne Stockman" userId="1be3aaf4-e384-4a2e-9e35-3b5779941be6" providerId="ADAL" clId="{E26593DA-1801-4A67-9104-4A914CDB7FDE}" dt="2023-09-02T11:50:32.985" v="128" actId="20577"/>
          <ac:spMkLst>
            <pc:docMk/>
            <pc:sldMk cId="2646835127" sldId="306"/>
            <ac:spMk id="2" creationId="{352F332E-CE59-CBB3-9132-C669B3899CC1}"/>
          </ac:spMkLst>
        </pc:spChg>
        <pc:spChg chg="mod">
          <ac:chgData name="Arne Stockman" userId="1be3aaf4-e384-4a2e-9e35-3b5779941be6" providerId="ADAL" clId="{E26593DA-1801-4A67-9104-4A914CDB7FDE}" dt="2023-09-04T08:49:16.692" v="4196" actId="20577"/>
          <ac:spMkLst>
            <pc:docMk/>
            <pc:sldMk cId="2646835127" sldId="306"/>
            <ac:spMk id="3" creationId="{285D5BAC-A79E-13BC-205F-9DA7A4919842}"/>
          </ac:spMkLst>
        </pc:spChg>
      </pc:sldChg>
      <pc:sldChg chg="modSp mod">
        <pc:chgData name="Arne Stockman" userId="1be3aaf4-e384-4a2e-9e35-3b5779941be6" providerId="ADAL" clId="{E26593DA-1801-4A67-9104-4A914CDB7FDE}" dt="2023-09-02T12:21:28.468" v="1425" actId="20577"/>
        <pc:sldMkLst>
          <pc:docMk/>
          <pc:sldMk cId="383028095" sldId="317"/>
        </pc:sldMkLst>
        <pc:spChg chg="mod">
          <ac:chgData name="Arne Stockman" userId="1be3aaf4-e384-4a2e-9e35-3b5779941be6" providerId="ADAL" clId="{E26593DA-1801-4A67-9104-4A914CDB7FDE}" dt="2023-09-02T12:10:50.990" v="740" actId="20577"/>
          <ac:spMkLst>
            <pc:docMk/>
            <pc:sldMk cId="383028095" sldId="317"/>
            <ac:spMk id="2" creationId="{F8611C18-BCFF-E758-43D1-2F8309A12765}"/>
          </ac:spMkLst>
        </pc:spChg>
        <pc:spChg chg="mod">
          <ac:chgData name="Arne Stockman" userId="1be3aaf4-e384-4a2e-9e35-3b5779941be6" providerId="ADAL" clId="{E26593DA-1801-4A67-9104-4A914CDB7FDE}" dt="2023-09-02T12:21:28.468" v="1425" actId="20577"/>
          <ac:spMkLst>
            <pc:docMk/>
            <pc:sldMk cId="383028095" sldId="317"/>
            <ac:spMk id="3" creationId="{8D6993DB-58B1-D158-9C90-B988B5CCE921}"/>
          </ac:spMkLst>
        </pc:spChg>
      </pc:sldChg>
      <pc:sldChg chg="addSp delSp modSp mod ord">
        <pc:chgData name="Arne Stockman" userId="1be3aaf4-e384-4a2e-9e35-3b5779941be6" providerId="ADAL" clId="{E26593DA-1801-4A67-9104-4A914CDB7FDE}" dt="2023-09-02T14:05:18.477" v="3168" actId="20577"/>
        <pc:sldMkLst>
          <pc:docMk/>
          <pc:sldMk cId="2147181590" sldId="325"/>
        </pc:sldMkLst>
        <pc:spChg chg="del mod">
          <ac:chgData name="Arne Stockman" userId="1be3aaf4-e384-4a2e-9e35-3b5779941be6" providerId="ADAL" clId="{E26593DA-1801-4A67-9104-4A914CDB7FDE}" dt="2023-09-02T14:03:10.657" v="3087" actId="478"/>
          <ac:spMkLst>
            <pc:docMk/>
            <pc:sldMk cId="2147181590" sldId="325"/>
            <ac:spMk id="2" creationId="{D6735647-410A-4E97-0554-FF4F2FBFD9A3}"/>
          </ac:spMkLst>
        </pc:spChg>
        <pc:spChg chg="del mod">
          <ac:chgData name="Arne Stockman" userId="1be3aaf4-e384-4a2e-9e35-3b5779941be6" providerId="ADAL" clId="{E26593DA-1801-4A67-9104-4A914CDB7FDE}" dt="2023-09-02T14:03:07.592" v="3086" actId="478"/>
          <ac:spMkLst>
            <pc:docMk/>
            <pc:sldMk cId="2147181590" sldId="325"/>
            <ac:spMk id="3" creationId="{16D9A302-FA2C-8114-3247-45AA3836B36B}"/>
          </ac:spMkLst>
        </pc:spChg>
        <pc:spChg chg="add del mod">
          <ac:chgData name="Arne Stockman" userId="1be3aaf4-e384-4a2e-9e35-3b5779941be6" providerId="ADAL" clId="{E26593DA-1801-4A67-9104-4A914CDB7FDE}" dt="2023-09-02T14:03:17.929" v="3088" actId="22"/>
          <ac:spMkLst>
            <pc:docMk/>
            <pc:sldMk cId="2147181590" sldId="325"/>
            <ac:spMk id="5" creationId="{2F3684B5-04A8-2A75-E110-47EC3E760AEB}"/>
          </ac:spMkLst>
        </pc:spChg>
        <pc:spChg chg="add mod">
          <ac:chgData name="Arne Stockman" userId="1be3aaf4-e384-4a2e-9e35-3b5779941be6" providerId="ADAL" clId="{E26593DA-1801-4A67-9104-4A914CDB7FDE}" dt="2023-09-02T14:03:56.202" v="3105" actId="20577"/>
          <ac:spMkLst>
            <pc:docMk/>
            <pc:sldMk cId="2147181590" sldId="325"/>
            <ac:spMk id="7" creationId="{DCE2B4A2-BED8-7D89-FA3C-F8EDB7C11157}"/>
          </ac:spMkLst>
        </pc:spChg>
        <pc:spChg chg="add mod">
          <ac:chgData name="Arne Stockman" userId="1be3aaf4-e384-4a2e-9e35-3b5779941be6" providerId="ADAL" clId="{E26593DA-1801-4A67-9104-4A914CDB7FDE}" dt="2023-09-02T14:05:18.477" v="3168" actId="20577"/>
          <ac:spMkLst>
            <pc:docMk/>
            <pc:sldMk cId="2147181590" sldId="325"/>
            <ac:spMk id="10" creationId="{EEB85D87-5F36-A0C4-F8C3-05C14EB2CCC9}"/>
          </ac:spMkLst>
        </pc:spChg>
        <pc:picChg chg="add mod ord">
          <ac:chgData name="Arne Stockman" userId="1be3aaf4-e384-4a2e-9e35-3b5779941be6" providerId="ADAL" clId="{E26593DA-1801-4A67-9104-4A914CDB7FDE}" dt="2023-09-02T14:03:25.919" v="3090" actId="1076"/>
          <ac:picMkLst>
            <pc:docMk/>
            <pc:sldMk cId="2147181590" sldId="325"/>
            <ac:picMk id="9" creationId="{DBE51DB2-8C39-2239-EEC1-858A63E98AF7}"/>
          </ac:picMkLst>
        </pc:picChg>
      </pc:sldChg>
      <pc:sldChg chg="modSp mod">
        <pc:chgData name="Arne Stockman" userId="1be3aaf4-e384-4a2e-9e35-3b5779941be6" providerId="ADAL" clId="{E26593DA-1801-4A67-9104-4A914CDB7FDE}" dt="2023-09-04T09:16:08.782" v="5097" actId="20577"/>
        <pc:sldMkLst>
          <pc:docMk/>
          <pc:sldMk cId="2824708267" sldId="326"/>
        </pc:sldMkLst>
        <pc:spChg chg="mod">
          <ac:chgData name="Arne Stockman" userId="1be3aaf4-e384-4a2e-9e35-3b5779941be6" providerId="ADAL" clId="{E26593DA-1801-4A67-9104-4A914CDB7FDE}" dt="2023-09-02T13:16:54.992" v="2180" actId="20577"/>
          <ac:spMkLst>
            <pc:docMk/>
            <pc:sldMk cId="2824708267" sldId="326"/>
            <ac:spMk id="2" creationId="{87ECE40F-60FD-CB28-1173-863A8E9D361F}"/>
          </ac:spMkLst>
        </pc:spChg>
        <pc:spChg chg="mod">
          <ac:chgData name="Arne Stockman" userId="1be3aaf4-e384-4a2e-9e35-3b5779941be6" providerId="ADAL" clId="{E26593DA-1801-4A67-9104-4A914CDB7FDE}" dt="2023-09-04T09:16:08.782" v="5097" actId="20577"/>
          <ac:spMkLst>
            <pc:docMk/>
            <pc:sldMk cId="2824708267" sldId="326"/>
            <ac:spMk id="3" creationId="{7E17ABB9-5DEB-7020-BEB5-A65D187544ED}"/>
          </ac:spMkLst>
        </pc:spChg>
      </pc:sldChg>
      <pc:sldChg chg="addSp delSp modSp mod modAnim">
        <pc:chgData name="Arne Stockman" userId="1be3aaf4-e384-4a2e-9e35-3b5779941be6" providerId="ADAL" clId="{E26593DA-1801-4A67-9104-4A914CDB7FDE}" dt="2023-09-02T15:41:31.106" v="4127"/>
        <pc:sldMkLst>
          <pc:docMk/>
          <pc:sldMk cId="136462447" sldId="327"/>
        </pc:sldMkLst>
        <pc:spChg chg="mod">
          <ac:chgData name="Arne Stockman" userId="1be3aaf4-e384-4a2e-9e35-3b5779941be6" providerId="ADAL" clId="{E26593DA-1801-4A67-9104-4A914CDB7FDE}" dt="2023-09-02T14:49:44.561" v="3977" actId="20577"/>
          <ac:spMkLst>
            <pc:docMk/>
            <pc:sldMk cId="136462447" sldId="327"/>
            <ac:spMk id="2" creationId="{778B8DC2-5A1B-3FD4-E668-9FD4C87206B4}"/>
          </ac:spMkLst>
        </pc:spChg>
        <pc:spChg chg="add mod">
          <ac:chgData name="Arne Stockman" userId="1be3aaf4-e384-4a2e-9e35-3b5779941be6" providerId="ADAL" clId="{E26593DA-1801-4A67-9104-4A914CDB7FDE}" dt="2023-09-02T14:51:41.758" v="4097" actId="20577"/>
          <ac:spMkLst>
            <pc:docMk/>
            <pc:sldMk cId="136462447" sldId="327"/>
            <ac:spMk id="5" creationId="{E7D79F9D-D889-3251-C084-C6DF9708D19B}"/>
          </ac:spMkLst>
        </pc:spChg>
        <pc:spChg chg="add mod">
          <ac:chgData name="Arne Stockman" userId="1be3aaf4-e384-4a2e-9e35-3b5779941be6" providerId="ADAL" clId="{E26593DA-1801-4A67-9104-4A914CDB7FDE}" dt="2023-09-02T15:39:25.926" v="4118" actId="1076"/>
          <ac:spMkLst>
            <pc:docMk/>
            <pc:sldMk cId="136462447" sldId="327"/>
            <ac:spMk id="10" creationId="{4A5A4DF4-ADE7-7323-00DE-A1B2CAAA3E86}"/>
          </ac:spMkLst>
        </pc:spChg>
        <pc:spChg chg="add mod">
          <ac:chgData name="Arne Stockman" userId="1be3aaf4-e384-4a2e-9e35-3b5779941be6" providerId="ADAL" clId="{E26593DA-1801-4A67-9104-4A914CDB7FDE}" dt="2023-09-02T15:39:41.015" v="4121" actId="20577"/>
          <ac:spMkLst>
            <pc:docMk/>
            <pc:sldMk cId="136462447" sldId="327"/>
            <ac:spMk id="11" creationId="{59F1AA5A-71FB-D502-2D05-64222214C6A6}"/>
          </ac:spMkLst>
        </pc:spChg>
        <pc:graphicFrameChg chg="del modGraphic">
          <ac:chgData name="Arne Stockman" userId="1be3aaf4-e384-4a2e-9e35-3b5779941be6" providerId="ADAL" clId="{E26593DA-1801-4A67-9104-4A914CDB7FDE}" dt="2023-09-02T14:50:11.167" v="3979" actId="478"/>
          <ac:graphicFrameMkLst>
            <pc:docMk/>
            <pc:sldMk cId="136462447" sldId="327"/>
            <ac:graphicFrameMk id="4" creationId="{D4902FC8-5012-6844-922A-F5B1631F815C}"/>
          </ac:graphicFrameMkLst>
        </pc:graphicFrameChg>
        <pc:picChg chg="add mod">
          <ac:chgData name="Arne Stockman" userId="1be3aaf4-e384-4a2e-9e35-3b5779941be6" providerId="ADAL" clId="{E26593DA-1801-4A67-9104-4A914CDB7FDE}" dt="2023-09-02T15:15:23.035" v="4099" actId="1076"/>
          <ac:picMkLst>
            <pc:docMk/>
            <pc:sldMk cId="136462447" sldId="327"/>
            <ac:picMk id="7" creationId="{64D8EA64-56A4-B282-BAFA-4926AC8F46C6}"/>
          </ac:picMkLst>
        </pc:picChg>
        <pc:picChg chg="add mod">
          <ac:chgData name="Arne Stockman" userId="1be3aaf4-e384-4a2e-9e35-3b5779941be6" providerId="ADAL" clId="{E26593DA-1801-4A67-9104-4A914CDB7FDE}" dt="2023-09-02T15:16:04.546" v="4101" actId="1076"/>
          <ac:picMkLst>
            <pc:docMk/>
            <pc:sldMk cId="136462447" sldId="327"/>
            <ac:picMk id="9" creationId="{3ED15208-490C-0DC3-91A6-0DED1CBBA469}"/>
          </ac:picMkLst>
        </pc:picChg>
      </pc:sldChg>
      <pc:sldChg chg="delSp modSp del mod ord delAnim">
        <pc:chgData name="Arne Stockman" userId="1be3aaf4-e384-4a2e-9e35-3b5779941be6" providerId="ADAL" clId="{E26593DA-1801-4A67-9104-4A914CDB7FDE}" dt="2023-09-04T09:23:19.434" v="5383" actId="47"/>
        <pc:sldMkLst>
          <pc:docMk/>
          <pc:sldMk cId="2525975319" sldId="328"/>
        </pc:sldMkLst>
        <pc:spChg chg="del mod">
          <ac:chgData name="Arne Stockman" userId="1be3aaf4-e384-4a2e-9e35-3b5779941be6" providerId="ADAL" clId="{E26593DA-1801-4A67-9104-4A914CDB7FDE}" dt="2023-09-04T08:54:48.677" v="4225" actId="478"/>
          <ac:spMkLst>
            <pc:docMk/>
            <pc:sldMk cId="2525975319" sldId="328"/>
            <ac:spMk id="2" creationId="{82B69BE2-095D-6DFA-044E-BC566175BC50}"/>
          </ac:spMkLst>
        </pc:spChg>
        <pc:spChg chg="del">
          <ac:chgData name="Arne Stockman" userId="1be3aaf4-e384-4a2e-9e35-3b5779941be6" providerId="ADAL" clId="{E26593DA-1801-4A67-9104-4A914CDB7FDE}" dt="2023-09-04T08:54:51.971" v="4226" actId="478"/>
          <ac:spMkLst>
            <pc:docMk/>
            <pc:sldMk cId="2525975319" sldId="328"/>
            <ac:spMk id="3" creationId="{806C57C5-B650-A74B-0B79-9269E363AA4A}"/>
          </ac:spMkLst>
        </pc:spChg>
        <pc:spChg chg="del mod">
          <ac:chgData name="Arne Stockman" userId="1be3aaf4-e384-4a2e-9e35-3b5779941be6" providerId="ADAL" clId="{E26593DA-1801-4A67-9104-4A914CDB7FDE}" dt="2023-09-04T08:54:55.139" v="4227" actId="478"/>
          <ac:spMkLst>
            <pc:docMk/>
            <pc:sldMk cId="2525975319" sldId="328"/>
            <ac:spMk id="4" creationId="{3EB2491F-48EC-4A11-A729-443FB37B05FE}"/>
          </ac:spMkLst>
        </pc:spChg>
        <pc:spChg chg="del">
          <ac:chgData name="Arne Stockman" userId="1be3aaf4-e384-4a2e-9e35-3b5779941be6" providerId="ADAL" clId="{E26593DA-1801-4A67-9104-4A914CDB7FDE}" dt="2023-09-04T08:54:57.159" v="4228" actId="478"/>
          <ac:spMkLst>
            <pc:docMk/>
            <pc:sldMk cId="2525975319" sldId="328"/>
            <ac:spMk id="5" creationId="{EB837F99-60DD-1396-77D8-E123D4B5C2A5}"/>
          </ac:spMkLst>
        </pc:spChg>
      </pc:sldChg>
      <pc:sldChg chg="del">
        <pc:chgData name="Arne Stockman" userId="1be3aaf4-e384-4a2e-9e35-3b5779941be6" providerId="ADAL" clId="{E26593DA-1801-4A67-9104-4A914CDB7FDE}" dt="2023-09-04T09:23:04.510" v="5380" actId="47"/>
        <pc:sldMkLst>
          <pc:docMk/>
          <pc:sldMk cId="2997157623" sldId="329"/>
        </pc:sldMkLst>
      </pc:sldChg>
      <pc:sldChg chg="del">
        <pc:chgData name="Arne Stockman" userId="1be3aaf4-e384-4a2e-9e35-3b5779941be6" providerId="ADAL" clId="{E26593DA-1801-4A67-9104-4A914CDB7FDE}" dt="2023-09-04T09:23:04.510" v="5380" actId="47"/>
        <pc:sldMkLst>
          <pc:docMk/>
          <pc:sldMk cId="1682082478" sldId="330"/>
        </pc:sldMkLst>
      </pc:sldChg>
      <pc:sldChg chg="del">
        <pc:chgData name="Arne Stockman" userId="1be3aaf4-e384-4a2e-9e35-3b5779941be6" providerId="ADAL" clId="{E26593DA-1801-4A67-9104-4A914CDB7FDE}" dt="2023-09-04T09:23:04.510" v="5380" actId="47"/>
        <pc:sldMkLst>
          <pc:docMk/>
          <pc:sldMk cId="405485447" sldId="331"/>
        </pc:sldMkLst>
      </pc:sldChg>
      <pc:sldChg chg="del">
        <pc:chgData name="Arne Stockman" userId="1be3aaf4-e384-4a2e-9e35-3b5779941be6" providerId="ADAL" clId="{E26593DA-1801-4A67-9104-4A914CDB7FDE}" dt="2023-09-04T09:23:04.510" v="5380" actId="47"/>
        <pc:sldMkLst>
          <pc:docMk/>
          <pc:sldMk cId="2657082860" sldId="332"/>
        </pc:sldMkLst>
      </pc:sldChg>
      <pc:sldChg chg="add del">
        <pc:chgData name="Arne Stockman" userId="1be3aaf4-e384-4a2e-9e35-3b5779941be6" providerId="ADAL" clId="{E26593DA-1801-4A67-9104-4A914CDB7FDE}" dt="2023-09-04T09:23:25.824" v="5384" actId="47"/>
        <pc:sldMkLst>
          <pc:docMk/>
          <pc:sldMk cId="1917838669" sldId="333"/>
        </pc:sldMkLst>
      </pc:sldChg>
      <pc:sldChg chg="add del">
        <pc:chgData name="Arne Stockman" userId="1be3aaf4-e384-4a2e-9e35-3b5779941be6" providerId="ADAL" clId="{E26593DA-1801-4A67-9104-4A914CDB7FDE}" dt="2023-09-04T09:23:25.824" v="5384" actId="47"/>
        <pc:sldMkLst>
          <pc:docMk/>
          <pc:sldMk cId="1186446612" sldId="334"/>
        </pc:sldMkLst>
      </pc:sldChg>
      <pc:sldChg chg="modSp add mod">
        <pc:chgData name="Arne Stockman" userId="1be3aaf4-e384-4a2e-9e35-3b5779941be6" providerId="ADAL" clId="{E26593DA-1801-4A67-9104-4A914CDB7FDE}" dt="2023-09-04T10:52:25.557" v="5712" actId="20577"/>
        <pc:sldMkLst>
          <pc:docMk/>
          <pc:sldMk cId="2491330736" sldId="335"/>
        </pc:sldMkLst>
        <pc:spChg chg="mod">
          <ac:chgData name="Arne Stockman" userId="1be3aaf4-e384-4a2e-9e35-3b5779941be6" providerId="ADAL" clId="{E26593DA-1801-4A67-9104-4A914CDB7FDE}" dt="2023-09-04T09:03:21.713" v="4634" actId="20577"/>
          <ac:spMkLst>
            <pc:docMk/>
            <pc:sldMk cId="2491330736" sldId="335"/>
            <ac:spMk id="5" creationId="{2F02921D-3A7D-0C68-2E30-A429CCDBE31E}"/>
          </ac:spMkLst>
        </pc:spChg>
        <pc:spChg chg="mod">
          <ac:chgData name="Arne Stockman" userId="1be3aaf4-e384-4a2e-9e35-3b5779941be6" providerId="ADAL" clId="{E26593DA-1801-4A67-9104-4A914CDB7FDE}" dt="2023-09-04T10:52:25.557" v="5712" actId="20577"/>
          <ac:spMkLst>
            <pc:docMk/>
            <pc:sldMk cId="2491330736" sldId="335"/>
            <ac:spMk id="7" creationId="{109A0B16-01A7-199D-BE23-B5EDE9D8A89B}"/>
          </ac:spMkLst>
        </pc:spChg>
      </pc:sldChg>
      <pc:sldChg chg="delSp modSp add del mod delAnim">
        <pc:chgData name="Arne Stockman" userId="1be3aaf4-e384-4a2e-9e35-3b5779941be6" providerId="ADAL" clId="{E26593DA-1801-4A67-9104-4A914CDB7FDE}" dt="2023-09-04T10:50:56.673" v="5665" actId="20577"/>
        <pc:sldMkLst>
          <pc:docMk/>
          <pc:sldMk cId="1067609375" sldId="336"/>
        </pc:sldMkLst>
        <pc:spChg chg="mod">
          <ac:chgData name="Arne Stockman" userId="1be3aaf4-e384-4a2e-9e35-3b5779941be6" providerId="ADAL" clId="{E26593DA-1801-4A67-9104-4A914CDB7FDE}" dt="2023-09-04T10:50:56.673" v="5665" actId="20577"/>
          <ac:spMkLst>
            <pc:docMk/>
            <pc:sldMk cId="1067609375" sldId="336"/>
            <ac:spMk id="5" creationId="{E7D79F9D-D889-3251-C084-C6DF9708D19B}"/>
          </ac:spMkLst>
        </pc:spChg>
        <pc:spChg chg="del">
          <ac:chgData name="Arne Stockman" userId="1be3aaf4-e384-4a2e-9e35-3b5779941be6" providerId="ADAL" clId="{E26593DA-1801-4A67-9104-4A914CDB7FDE}" dt="2023-09-04T09:18:45.946" v="5101" actId="478"/>
          <ac:spMkLst>
            <pc:docMk/>
            <pc:sldMk cId="1067609375" sldId="336"/>
            <ac:spMk id="10" creationId="{4A5A4DF4-ADE7-7323-00DE-A1B2CAAA3E86}"/>
          </ac:spMkLst>
        </pc:spChg>
        <pc:spChg chg="del">
          <ac:chgData name="Arne Stockman" userId="1be3aaf4-e384-4a2e-9e35-3b5779941be6" providerId="ADAL" clId="{E26593DA-1801-4A67-9104-4A914CDB7FDE}" dt="2023-09-04T09:18:48.828" v="5102" actId="478"/>
          <ac:spMkLst>
            <pc:docMk/>
            <pc:sldMk cId="1067609375" sldId="336"/>
            <ac:spMk id="11" creationId="{59F1AA5A-71FB-D502-2D05-64222214C6A6}"/>
          </ac:spMkLst>
        </pc:spChg>
        <pc:picChg chg="del">
          <ac:chgData name="Arne Stockman" userId="1be3aaf4-e384-4a2e-9e35-3b5779941be6" providerId="ADAL" clId="{E26593DA-1801-4A67-9104-4A914CDB7FDE}" dt="2023-09-04T09:18:42.892" v="5100" actId="478"/>
          <ac:picMkLst>
            <pc:docMk/>
            <pc:sldMk cId="1067609375" sldId="336"/>
            <ac:picMk id="7" creationId="{64D8EA64-56A4-B282-BAFA-4926AC8F46C6}"/>
          </ac:picMkLst>
        </pc:picChg>
        <pc:picChg chg="del">
          <ac:chgData name="Arne Stockman" userId="1be3aaf4-e384-4a2e-9e35-3b5779941be6" providerId="ADAL" clId="{E26593DA-1801-4A67-9104-4A914CDB7FDE}" dt="2023-09-04T09:18:51.236" v="5103" actId="478"/>
          <ac:picMkLst>
            <pc:docMk/>
            <pc:sldMk cId="1067609375" sldId="336"/>
            <ac:picMk id="9" creationId="{3ED15208-490C-0DC3-91A6-0DED1CBBA469}"/>
          </ac:picMkLst>
        </pc:picChg>
      </pc:sldChg>
    </pc:docChg>
  </pc:docChgLst>
  <pc:docChgLst>
    <pc:chgData name="Arne Stockman" userId="1be3aaf4-e384-4a2e-9e35-3b5779941be6" providerId="ADAL" clId="{95B57842-0CB5-474F-9358-913ADE81F80A}"/>
    <pc:docChg chg="undo custSel addSld delSld modSld sldOrd modSection">
      <pc:chgData name="Arne Stockman" userId="1be3aaf4-e384-4a2e-9e35-3b5779941be6" providerId="ADAL" clId="{95B57842-0CB5-474F-9358-913ADE81F80A}" dt="2023-09-14T09:14:48.834" v="3769" actId="20577"/>
      <pc:docMkLst>
        <pc:docMk/>
      </pc:docMkLst>
      <pc:sldChg chg="modSp mod">
        <pc:chgData name="Arne Stockman" userId="1be3aaf4-e384-4a2e-9e35-3b5779941be6" providerId="ADAL" clId="{95B57842-0CB5-474F-9358-913ADE81F80A}" dt="2023-09-09T18:46:19.388" v="38" actId="20577"/>
        <pc:sldMkLst>
          <pc:docMk/>
          <pc:sldMk cId="3356081429" sldId="256"/>
        </pc:sldMkLst>
        <pc:spChg chg="mod">
          <ac:chgData name="Arne Stockman" userId="1be3aaf4-e384-4a2e-9e35-3b5779941be6" providerId="ADAL" clId="{95B57842-0CB5-474F-9358-913ADE81F80A}" dt="2023-09-09T18:45:59.687" v="9" actId="20577"/>
          <ac:spMkLst>
            <pc:docMk/>
            <pc:sldMk cId="3356081429" sldId="256"/>
            <ac:spMk id="2" creationId="{B00AAAFE-973A-B210-782E-8A6AA684CE87}"/>
          </ac:spMkLst>
        </pc:spChg>
        <pc:spChg chg="mod">
          <ac:chgData name="Arne Stockman" userId="1be3aaf4-e384-4a2e-9e35-3b5779941be6" providerId="ADAL" clId="{95B57842-0CB5-474F-9358-913ADE81F80A}" dt="2023-09-09T18:46:19.388" v="38" actId="20577"/>
          <ac:spMkLst>
            <pc:docMk/>
            <pc:sldMk cId="3356081429" sldId="256"/>
            <ac:spMk id="3" creationId="{7C6A2D78-8E77-E2B9-675D-2743CEB7D5C2}"/>
          </ac:spMkLst>
        </pc:spChg>
      </pc:sldChg>
      <pc:sldChg chg="del">
        <pc:chgData name="Arne Stockman" userId="1be3aaf4-e384-4a2e-9e35-3b5779941be6" providerId="ADAL" clId="{95B57842-0CB5-474F-9358-913ADE81F80A}" dt="2023-09-09T19:45:45.335" v="1342" actId="2696"/>
        <pc:sldMkLst>
          <pc:docMk/>
          <pc:sldMk cId="3334363413" sldId="265"/>
        </pc:sldMkLst>
      </pc:sldChg>
      <pc:sldChg chg="modSp mod">
        <pc:chgData name="Arne Stockman" userId="1be3aaf4-e384-4a2e-9e35-3b5779941be6" providerId="ADAL" clId="{95B57842-0CB5-474F-9358-913ADE81F80A}" dt="2023-09-09T19:36:12.159" v="1283" actId="21"/>
        <pc:sldMkLst>
          <pc:docMk/>
          <pc:sldMk cId="2646835127" sldId="306"/>
        </pc:sldMkLst>
        <pc:spChg chg="mod">
          <ac:chgData name="Arne Stockman" userId="1be3aaf4-e384-4a2e-9e35-3b5779941be6" providerId="ADAL" clId="{95B57842-0CB5-474F-9358-913ADE81F80A}" dt="2023-09-09T18:47:40.111" v="48" actId="20577"/>
          <ac:spMkLst>
            <pc:docMk/>
            <pc:sldMk cId="2646835127" sldId="306"/>
            <ac:spMk id="2" creationId="{352F332E-CE59-CBB3-9132-C669B3899CC1}"/>
          </ac:spMkLst>
        </pc:spChg>
        <pc:spChg chg="mod">
          <ac:chgData name="Arne Stockman" userId="1be3aaf4-e384-4a2e-9e35-3b5779941be6" providerId="ADAL" clId="{95B57842-0CB5-474F-9358-913ADE81F80A}" dt="2023-09-09T19:36:12.159" v="1283" actId="21"/>
          <ac:spMkLst>
            <pc:docMk/>
            <pc:sldMk cId="2646835127" sldId="306"/>
            <ac:spMk id="3" creationId="{285D5BAC-A79E-13BC-205F-9DA7A4919842}"/>
          </ac:spMkLst>
        </pc:spChg>
      </pc:sldChg>
      <pc:sldChg chg="modSp mod">
        <pc:chgData name="Arne Stockman" userId="1be3aaf4-e384-4a2e-9e35-3b5779941be6" providerId="ADAL" clId="{95B57842-0CB5-474F-9358-913ADE81F80A}" dt="2023-09-11T13:23:30.866" v="2998" actId="1076"/>
        <pc:sldMkLst>
          <pc:docMk/>
          <pc:sldMk cId="383028095" sldId="317"/>
        </pc:sldMkLst>
        <pc:spChg chg="mod">
          <ac:chgData name="Arne Stockman" userId="1be3aaf4-e384-4a2e-9e35-3b5779941be6" providerId="ADAL" clId="{95B57842-0CB5-474F-9358-913ADE81F80A}" dt="2023-09-11T13:23:30.866" v="2998" actId="1076"/>
          <ac:spMkLst>
            <pc:docMk/>
            <pc:sldMk cId="383028095" sldId="317"/>
            <ac:spMk id="2" creationId="{F8611C18-BCFF-E758-43D1-2F8309A12765}"/>
          </ac:spMkLst>
        </pc:spChg>
        <pc:spChg chg="mod">
          <ac:chgData name="Arne Stockman" userId="1be3aaf4-e384-4a2e-9e35-3b5779941be6" providerId="ADAL" clId="{95B57842-0CB5-474F-9358-913ADE81F80A}" dt="2023-09-11T11:28:59.671" v="2624" actId="20577"/>
          <ac:spMkLst>
            <pc:docMk/>
            <pc:sldMk cId="383028095" sldId="317"/>
            <ac:spMk id="3" creationId="{8D6993DB-58B1-D158-9C90-B988B5CCE921}"/>
          </ac:spMkLst>
        </pc:spChg>
      </pc:sldChg>
      <pc:sldChg chg="del">
        <pc:chgData name="Arne Stockman" userId="1be3aaf4-e384-4a2e-9e35-3b5779941be6" providerId="ADAL" clId="{95B57842-0CB5-474F-9358-913ADE81F80A}" dt="2023-09-09T19:45:38.429" v="1341" actId="2696"/>
        <pc:sldMkLst>
          <pc:docMk/>
          <pc:sldMk cId="2147181590" sldId="325"/>
        </pc:sldMkLst>
      </pc:sldChg>
      <pc:sldChg chg="addSp modSp mod">
        <pc:chgData name="Arne Stockman" userId="1be3aaf4-e384-4a2e-9e35-3b5779941be6" providerId="ADAL" clId="{95B57842-0CB5-474F-9358-913ADE81F80A}" dt="2023-09-11T13:11:27.456" v="2874" actId="20577"/>
        <pc:sldMkLst>
          <pc:docMk/>
          <pc:sldMk cId="2824708267" sldId="326"/>
        </pc:sldMkLst>
        <pc:spChg chg="mod">
          <ac:chgData name="Arne Stockman" userId="1be3aaf4-e384-4a2e-9e35-3b5779941be6" providerId="ADAL" clId="{95B57842-0CB5-474F-9358-913ADE81F80A}" dt="2023-09-09T20:54:43.716" v="1389" actId="20577"/>
          <ac:spMkLst>
            <pc:docMk/>
            <pc:sldMk cId="2824708267" sldId="326"/>
            <ac:spMk id="2" creationId="{87ECE40F-60FD-CB28-1173-863A8E9D361F}"/>
          </ac:spMkLst>
        </pc:spChg>
        <pc:spChg chg="mod">
          <ac:chgData name="Arne Stockman" userId="1be3aaf4-e384-4a2e-9e35-3b5779941be6" providerId="ADAL" clId="{95B57842-0CB5-474F-9358-913ADE81F80A}" dt="2023-09-11T13:11:27.456" v="2874" actId="20577"/>
          <ac:spMkLst>
            <pc:docMk/>
            <pc:sldMk cId="2824708267" sldId="326"/>
            <ac:spMk id="3" creationId="{7E17ABB9-5DEB-7020-BEB5-A65D187544ED}"/>
          </ac:spMkLst>
        </pc:spChg>
        <pc:picChg chg="add mod">
          <ac:chgData name="Arne Stockman" userId="1be3aaf4-e384-4a2e-9e35-3b5779941be6" providerId="ADAL" clId="{95B57842-0CB5-474F-9358-913ADE81F80A}" dt="2023-09-09T20:59:56.854" v="1392" actId="1076"/>
          <ac:picMkLst>
            <pc:docMk/>
            <pc:sldMk cId="2824708267" sldId="326"/>
            <ac:picMk id="5" creationId="{64EDF900-1492-EB98-CA45-F250A24BAE6A}"/>
          </ac:picMkLst>
        </pc:picChg>
      </pc:sldChg>
      <pc:sldChg chg="del">
        <pc:chgData name="Arne Stockman" userId="1be3aaf4-e384-4a2e-9e35-3b5779941be6" providerId="ADAL" clId="{95B57842-0CB5-474F-9358-913ADE81F80A}" dt="2023-09-09T19:45:53.292" v="1343" actId="2696"/>
        <pc:sldMkLst>
          <pc:docMk/>
          <pc:sldMk cId="136462447" sldId="327"/>
        </pc:sldMkLst>
      </pc:sldChg>
      <pc:sldChg chg="del">
        <pc:chgData name="Arne Stockman" userId="1be3aaf4-e384-4a2e-9e35-3b5779941be6" providerId="ADAL" clId="{95B57842-0CB5-474F-9358-913ADE81F80A}" dt="2023-09-09T19:45:59.227" v="1344" actId="2696"/>
        <pc:sldMkLst>
          <pc:docMk/>
          <pc:sldMk cId="2491330736" sldId="335"/>
        </pc:sldMkLst>
      </pc:sldChg>
      <pc:sldChg chg="del">
        <pc:chgData name="Arne Stockman" userId="1be3aaf4-e384-4a2e-9e35-3b5779941be6" providerId="ADAL" clId="{95B57842-0CB5-474F-9358-913ADE81F80A}" dt="2023-09-09T19:46:03.481" v="1345" actId="2696"/>
        <pc:sldMkLst>
          <pc:docMk/>
          <pc:sldMk cId="1067609375" sldId="336"/>
        </pc:sldMkLst>
      </pc:sldChg>
      <pc:sldChg chg="addSp modSp add mod">
        <pc:chgData name="Arne Stockman" userId="1be3aaf4-e384-4a2e-9e35-3b5779941be6" providerId="ADAL" clId="{95B57842-0CB5-474F-9358-913ADE81F80A}" dt="2023-09-09T19:16:09.795" v="992" actId="20577"/>
        <pc:sldMkLst>
          <pc:docMk/>
          <pc:sldMk cId="4032151987" sldId="337"/>
        </pc:sldMkLst>
        <pc:spChg chg="mod">
          <ac:chgData name="Arne Stockman" userId="1be3aaf4-e384-4a2e-9e35-3b5779941be6" providerId="ADAL" clId="{95B57842-0CB5-474F-9358-913ADE81F80A}" dt="2023-09-09T19:07:09.241" v="824" actId="20577"/>
          <ac:spMkLst>
            <pc:docMk/>
            <pc:sldMk cId="4032151987" sldId="337"/>
            <ac:spMk id="2" creationId="{F8611C18-BCFF-E758-43D1-2F8309A12765}"/>
          </ac:spMkLst>
        </pc:spChg>
        <pc:spChg chg="mod">
          <ac:chgData name="Arne Stockman" userId="1be3aaf4-e384-4a2e-9e35-3b5779941be6" providerId="ADAL" clId="{95B57842-0CB5-474F-9358-913ADE81F80A}" dt="2023-09-09T19:16:09.795" v="992" actId="20577"/>
          <ac:spMkLst>
            <pc:docMk/>
            <pc:sldMk cId="4032151987" sldId="337"/>
            <ac:spMk id="3" creationId="{8D6993DB-58B1-D158-9C90-B988B5CCE921}"/>
          </ac:spMkLst>
        </pc:spChg>
        <pc:picChg chg="add mod">
          <ac:chgData name="Arne Stockman" userId="1be3aaf4-e384-4a2e-9e35-3b5779941be6" providerId="ADAL" clId="{95B57842-0CB5-474F-9358-913ADE81F80A}" dt="2023-09-09T19:14:13.918" v="830" actId="1076"/>
          <ac:picMkLst>
            <pc:docMk/>
            <pc:sldMk cId="4032151987" sldId="337"/>
            <ac:picMk id="5" creationId="{87883B2B-B4F7-11E5-56A2-F6695EFE1D01}"/>
          </ac:picMkLst>
        </pc:picChg>
      </pc:sldChg>
      <pc:sldChg chg="addSp delSp modSp add mod">
        <pc:chgData name="Arne Stockman" userId="1be3aaf4-e384-4a2e-9e35-3b5779941be6" providerId="ADAL" clId="{95B57842-0CB5-474F-9358-913ADE81F80A}" dt="2023-09-09T19:28:53.296" v="1253" actId="20577"/>
        <pc:sldMkLst>
          <pc:docMk/>
          <pc:sldMk cId="1699593136" sldId="338"/>
        </pc:sldMkLst>
        <pc:spChg chg="mod">
          <ac:chgData name="Arne Stockman" userId="1be3aaf4-e384-4a2e-9e35-3b5779941be6" providerId="ADAL" clId="{95B57842-0CB5-474F-9358-913ADE81F80A}" dt="2023-09-09T19:19:06.346" v="1041" actId="20577"/>
          <ac:spMkLst>
            <pc:docMk/>
            <pc:sldMk cId="1699593136" sldId="338"/>
            <ac:spMk id="2" creationId="{F8611C18-BCFF-E758-43D1-2F8309A12765}"/>
          </ac:spMkLst>
        </pc:spChg>
        <pc:spChg chg="mod">
          <ac:chgData name="Arne Stockman" userId="1be3aaf4-e384-4a2e-9e35-3b5779941be6" providerId="ADAL" clId="{95B57842-0CB5-474F-9358-913ADE81F80A}" dt="2023-09-09T19:28:53.296" v="1253" actId="20577"/>
          <ac:spMkLst>
            <pc:docMk/>
            <pc:sldMk cId="1699593136" sldId="338"/>
            <ac:spMk id="3" creationId="{8D6993DB-58B1-D158-9C90-B988B5CCE921}"/>
          </ac:spMkLst>
        </pc:spChg>
        <pc:picChg chg="del">
          <ac:chgData name="Arne Stockman" userId="1be3aaf4-e384-4a2e-9e35-3b5779941be6" providerId="ADAL" clId="{95B57842-0CB5-474F-9358-913ADE81F80A}" dt="2023-09-09T19:25:57.505" v="1042" actId="478"/>
          <ac:picMkLst>
            <pc:docMk/>
            <pc:sldMk cId="1699593136" sldId="338"/>
            <ac:picMk id="5" creationId="{87883B2B-B4F7-11E5-56A2-F6695EFE1D01}"/>
          </ac:picMkLst>
        </pc:picChg>
        <pc:picChg chg="add mod">
          <ac:chgData name="Arne Stockman" userId="1be3aaf4-e384-4a2e-9e35-3b5779941be6" providerId="ADAL" clId="{95B57842-0CB5-474F-9358-913ADE81F80A}" dt="2023-09-09T19:26:15.039" v="1045" actId="1076"/>
          <ac:picMkLst>
            <pc:docMk/>
            <pc:sldMk cId="1699593136" sldId="338"/>
            <ac:picMk id="6" creationId="{C4DFEBF6-E02C-14D8-736E-9183EDD8623B}"/>
          </ac:picMkLst>
        </pc:picChg>
      </pc:sldChg>
      <pc:sldChg chg="addSp delSp modSp add mod ord">
        <pc:chgData name="Arne Stockman" userId="1be3aaf4-e384-4a2e-9e35-3b5779941be6" providerId="ADAL" clId="{95B57842-0CB5-474F-9358-913ADE81F80A}" dt="2023-09-11T11:53:18.091" v="2763"/>
        <pc:sldMkLst>
          <pc:docMk/>
          <pc:sldMk cId="3042958523" sldId="339"/>
        </pc:sldMkLst>
        <pc:spChg chg="mod">
          <ac:chgData name="Arne Stockman" userId="1be3aaf4-e384-4a2e-9e35-3b5779941be6" providerId="ADAL" clId="{95B57842-0CB5-474F-9358-913ADE81F80A}" dt="2023-09-09T21:32:37.981" v="1743" actId="20577"/>
          <ac:spMkLst>
            <pc:docMk/>
            <pc:sldMk cId="3042958523" sldId="339"/>
            <ac:spMk id="2" creationId="{87ECE40F-60FD-CB28-1173-863A8E9D361F}"/>
          </ac:spMkLst>
        </pc:spChg>
        <pc:spChg chg="mod">
          <ac:chgData name="Arne Stockman" userId="1be3aaf4-e384-4a2e-9e35-3b5779941be6" providerId="ADAL" clId="{95B57842-0CB5-474F-9358-913ADE81F80A}" dt="2023-09-11T11:36:54.164" v="2756" actId="20577"/>
          <ac:spMkLst>
            <pc:docMk/>
            <pc:sldMk cId="3042958523" sldId="339"/>
            <ac:spMk id="3" creationId="{7E17ABB9-5DEB-7020-BEB5-A65D187544ED}"/>
          </ac:spMkLst>
        </pc:spChg>
        <pc:picChg chg="del">
          <ac:chgData name="Arne Stockman" userId="1be3aaf4-e384-4a2e-9e35-3b5779941be6" providerId="ADAL" clId="{95B57842-0CB5-474F-9358-913ADE81F80A}" dt="2023-09-09T21:17:51.449" v="1493" actId="478"/>
          <ac:picMkLst>
            <pc:docMk/>
            <pc:sldMk cId="3042958523" sldId="339"/>
            <ac:picMk id="5" creationId="{64EDF900-1492-EB98-CA45-F250A24BAE6A}"/>
          </ac:picMkLst>
        </pc:picChg>
        <pc:picChg chg="add del mod">
          <ac:chgData name="Arne Stockman" userId="1be3aaf4-e384-4a2e-9e35-3b5779941be6" providerId="ADAL" clId="{95B57842-0CB5-474F-9358-913ADE81F80A}" dt="2023-09-09T21:38:13.313" v="1746" actId="478"/>
          <ac:picMkLst>
            <pc:docMk/>
            <pc:sldMk cId="3042958523" sldId="339"/>
            <ac:picMk id="6" creationId="{3F5B1AAA-9235-5814-19F4-CA7009B7B256}"/>
          </ac:picMkLst>
        </pc:picChg>
        <pc:picChg chg="add mod">
          <ac:chgData name="Arne Stockman" userId="1be3aaf4-e384-4a2e-9e35-3b5779941be6" providerId="ADAL" clId="{95B57842-0CB5-474F-9358-913ADE81F80A}" dt="2023-09-09T21:38:41.162" v="1750" actId="1076"/>
          <ac:picMkLst>
            <pc:docMk/>
            <pc:sldMk cId="3042958523" sldId="339"/>
            <ac:picMk id="8" creationId="{060F862C-C511-C754-3990-3E5ED111956C}"/>
          </ac:picMkLst>
        </pc:picChg>
      </pc:sldChg>
      <pc:sldChg chg="addSp modSp new mod">
        <pc:chgData name="Arne Stockman" userId="1be3aaf4-e384-4a2e-9e35-3b5779941be6" providerId="ADAL" clId="{95B57842-0CB5-474F-9358-913ADE81F80A}" dt="2023-09-11T13:22:54.740" v="2997" actId="14100"/>
        <pc:sldMkLst>
          <pc:docMk/>
          <pc:sldMk cId="4289913048" sldId="340"/>
        </pc:sldMkLst>
        <pc:spChg chg="mod">
          <ac:chgData name="Arne Stockman" userId="1be3aaf4-e384-4a2e-9e35-3b5779941be6" providerId="ADAL" clId="{95B57842-0CB5-474F-9358-913ADE81F80A}" dt="2023-09-11T10:54:10.934" v="1984" actId="20577"/>
          <ac:spMkLst>
            <pc:docMk/>
            <pc:sldMk cId="4289913048" sldId="340"/>
            <ac:spMk id="2" creationId="{77AEC940-E24C-ED28-62EC-7978BA47994B}"/>
          </ac:spMkLst>
        </pc:spChg>
        <pc:spChg chg="mod">
          <ac:chgData name="Arne Stockman" userId="1be3aaf4-e384-4a2e-9e35-3b5779941be6" providerId="ADAL" clId="{95B57842-0CB5-474F-9358-913ADE81F80A}" dt="2023-09-11T13:22:54.740" v="2997" actId="14100"/>
          <ac:spMkLst>
            <pc:docMk/>
            <pc:sldMk cId="4289913048" sldId="340"/>
            <ac:spMk id="3" creationId="{A595DFDE-C291-1CA5-E5D5-CD981AF4E5DF}"/>
          </ac:spMkLst>
        </pc:spChg>
        <pc:picChg chg="add mod">
          <ac:chgData name="Arne Stockman" userId="1be3aaf4-e384-4a2e-9e35-3b5779941be6" providerId="ADAL" clId="{95B57842-0CB5-474F-9358-913ADE81F80A}" dt="2023-09-11T13:22:20.942" v="2990" actId="1076"/>
          <ac:picMkLst>
            <pc:docMk/>
            <pc:sldMk cId="4289913048" sldId="340"/>
            <ac:picMk id="5" creationId="{E72BF024-26D8-B538-4BA9-3512224CAEA1}"/>
          </ac:picMkLst>
        </pc:picChg>
      </pc:sldChg>
      <pc:sldChg chg="add del">
        <pc:chgData name="Arne Stockman" userId="1be3aaf4-e384-4a2e-9e35-3b5779941be6" providerId="ADAL" clId="{95B57842-0CB5-474F-9358-913ADE81F80A}" dt="2023-09-14T09:05:24.780" v="3199" actId="47"/>
        <pc:sldMkLst>
          <pc:docMk/>
          <pc:sldMk cId="1850134525" sldId="341"/>
        </pc:sldMkLst>
      </pc:sldChg>
      <pc:sldChg chg="addSp modSp new mod">
        <pc:chgData name="Arne Stockman" userId="1be3aaf4-e384-4a2e-9e35-3b5779941be6" providerId="ADAL" clId="{95B57842-0CB5-474F-9358-913ADE81F80A}" dt="2023-09-11T13:28:56.536" v="3157" actId="20577"/>
        <pc:sldMkLst>
          <pc:docMk/>
          <pc:sldMk cId="4195449562" sldId="342"/>
        </pc:sldMkLst>
        <pc:spChg chg="mod">
          <ac:chgData name="Arne Stockman" userId="1be3aaf4-e384-4a2e-9e35-3b5779941be6" providerId="ADAL" clId="{95B57842-0CB5-474F-9358-913ADE81F80A}" dt="2023-09-11T11:52:53.820" v="2761"/>
          <ac:spMkLst>
            <pc:docMk/>
            <pc:sldMk cId="4195449562" sldId="342"/>
            <ac:spMk id="2" creationId="{18756D0A-6735-799B-0642-5DBC5E15E3C8}"/>
          </ac:spMkLst>
        </pc:spChg>
        <pc:spChg chg="mod">
          <ac:chgData name="Arne Stockman" userId="1be3aaf4-e384-4a2e-9e35-3b5779941be6" providerId="ADAL" clId="{95B57842-0CB5-474F-9358-913ADE81F80A}" dt="2023-09-11T13:28:56.536" v="3157" actId="20577"/>
          <ac:spMkLst>
            <pc:docMk/>
            <pc:sldMk cId="4195449562" sldId="342"/>
            <ac:spMk id="3" creationId="{A8F48AE9-46CC-D16F-5C46-8E80343C99BA}"/>
          </ac:spMkLst>
        </pc:spChg>
        <pc:picChg chg="add mod">
          <ac:chgData name="Arne Stockman" userId="1be3aaf4-e384-4a2e-9e35-3b5779941be6" providerId="ADAL" clId="{95B57842-0CB5-474F-9358-913ADE81F80A}" dt="2023-09-11T11:52:21.299" v="2760" actId="1076"/>
          <ac:picMkLst>
            <pc:docMk/>
            <pc:sldMk cId="4195449562" sldId="342"/>
            <ac:picMk id="5" creationId="{35C13AE4-74C0-801E-9D11-5514F42C8E7C}"/>
          </ac:picMkLst>
        </pc:picChg>
      </pc:sldChg>
      <pc:sldChg chg="modSp new mod">
        <pc:chgData name="Arne Stockman" userId="1be3aaf4-e384-4a2e-9e35-3b5779941be6" providerId="ADAL" clId="{95B57842-0CB5-474F-9358-913ADE81F80A}" dt="2023-09-11T13:59:17.966" v="3172" actId="27636"/>
        <pc:sldMkLst>
          <pc:docMk/>
          <pc:sldMk cId="1391551764" sldId="343"/>
        </pc:sldMkLst>
        <pc:spChg chg="mod">
          <ac:chgData name="Arne Stockman" userId="1be3aaf4-e384-4a2e-9e35-3b5779941be6" providerId="ADAL" clId="{95B57842-0CB5-474F-9358-913ADE81F80A}" dt="2023-09-11T13:59:09.452" v="3167"/>
          <ac:spMkLst>
            <pc:docMk/>
            <pc:sldMk cId="1391551764" sldId="343"/>
            <ac:spMk id="2" creationId="{1D712D07-5391-8603-E9D9-B97BF91CC6A7}"/>
          </ac:spMkLst>
        </pc:spChg>
        <pc:spChg chg="mod">
          <ac:chgData name="Arne Stockman" userId="1be3aaf4-e384-4a2e-9e35-3b5779941be6" providerId="ADAL" clId="{95B57842-0CB5-474F-9358-913ADE81F80A}" dt="2023-09-11T13:59:17.966" v="3172" actId="27636"/>
          <ac:spMkLst>
            <pc:docMk/>
            <pc:sldMk cId="1391551764" sldId="343"/>
            <ac:spMk id="3" creationId="{5696363B-F083-E5B5-CBAC-2490DDC882AE}"/>
          </ac:spMkLst>
        </pc:spChg>
      </pc:sldChg>
      <pc:sldChg chg="delSp add mod ord">
        <pc:chgData name="Arne Stockman" userId="1be3aaf4-e384-4a2e-9e35-3b5779941be6" providerId="ADAL" clId="{95B57842-0CB5-474F-9358-913ADE81F80A}" dt="2023-09-14T09:04:12.703" v="3176" actId="478"/>
        <pc:sldMkLst>
          <pc:docMk/>
          <pc:sldMk cId="890722087" sldId="344"/>
        </pc:sldMkLst>
        <pc:picChg chg="del">
          <ac:chgData name="Arne Stockman" userId="1be3aaf4-e384-4a2e-9e35-3b5779941be6" providerId="ADAL" clId="{95B57842-0CB5-474F-9358-913ADE81F80A}" dt="2023-09-14T09:04:12.703" v="3176" actId="478"/>
          <ac:picMkLst>
            <pc:docMk/>
            <pc:sldMk cId="890722087" sldId="344"/>
            <ac:picMk id="8" creationId="{060F862C-C511-C754-3990-3E5ED111956C}"/>
          </ac:picMkLst>
        </pc:picChg>
      </pc:sldChg>
      <pc:sldChg chg="addSp delSp modSp add mod">
        <pc:chgData name="Arne Stockman" userId="1be3aaf4-e384-4a2e-9e35-3b5779941be6" providerId="ADAL" clId="{95B57842-0CB5-474F-9358-913ADE81F80A}" dt="2023-09-14T09:08:20.463" v="3382" actId="20577"/>
        <pc:sldMkLst>
          <pc:docMk/>
          <pc:sldMk cId="3801778527" sldId="345"/>
        </pc:sldMkLst>
        <pc:spChg chg="mod">
          <ac:chgData name="Arne Stockman" userId="1be3aaf4-e384-4a2e-9e35-3b5779941be6" providerId="ADAL" clId="{95B57842-0CB5-474F-9358-913ADE81F80A}" dt="2023-09-14T09:04:55.893" v="3196" actId="20577"/>
          <ac:spMkLst>
            <pc:docMk/>
            <pc:sldMk cId="3801778527" sldId="345"/>
            <ac:spMk id="2" creationId="{87ECE40F-60FD-CB28-1173-863A8E9D361F}"/>
          </ac:spMkLst>
        </pc:spChg>
        <pc:spChg chg="mod">
          <ac:chgData name="Arne Stockman" userId="1be3aaf4-e384-4a2e-9e35-3b5779941be6" providerId="ADAL" clId="{95B57842-0CB5-474F-9358-913ADE81F80A}" dt="2023-09-14T09:08:20.463" v="3382" actId="20577"/>
          <ac:spMkLst>
            <pc:docMk/>
            <pc:sldMk cId="3801778527" sldId="345"/>
            <ac:spMk id="3" creationId="{7E17ABB9-5DEB-7020-BEB5-A65D187544ED}"/>
          </ac:spMkLst>
        </pc:spChg>
        <pc:picChg chg="add mod">
          <ac:chgData name="Arne Stockman" userId="1be3aaf4-e384-4a2e-9e35-3b5779941be6" providerId="ADAL" clId="{95B57842-0CB5-474F-9358-913ADE81F80A}" dt="2023-09-14T09:04:45.635" v="3181" actId="14100"/>
          <ac:picMkLst>
            <pc:docMk/>
            <pc:sldMk cId="3801778527" sldId="345"/>
            <ac:picMk id="5" creationId="{8A72FF5E-63D9-AD46-2B1C-A2F597EA0213}"/>
          </ac:picMkLst>
        </pc:picChg>
        <pc:picChg chg="del">
          <ac:chgData name="Arne Stockman" userId="1be3aaf4-e384-4a2e-9e35-3b5779941be6" providerId="ADAL" clId="{95B57842-0CB5-474F-9358-913ADE81F80A}" dt="2023-09-14T09:04:20.403" v="3178" actId="478"/>
          <ac:picMkLst>
            <pc:docMk/>
            <pc:sldMk cId="3801778527" sldId="345"/>
            <ac:picMk id="8" creationId="{060F862C-C511-C754-3990-3E5ED111956C}"/>
          </ac:picMkLst>
        </pc:picChg>
      </pc:sldChg>
      <pc:sldChg chg="addSp delSp modSp add mod">
        <pc:chgData name="Arne Stockman" userId="1be3aaf4-e384-4a2e-9e35-3b5779941be6" providerId="ADAL" clId="{95B57842-0CB5-474F-9358-913ADE81F80A}" dt="2023-09-14T09:14:48.834" v="3769" actId="20577"/>
        <pc:sldMkLst>
          <pc:docMk/>
          <pc:sldMk cId="697310431" sldId="346"/>
        </pc:sldMkLst>
        <pc:spChg chg="mod">
          <ac:chgData name="Arne Stockman" userId="1be3aaf4-e384-4a2e-9e35-3b5779941be6" providerId="ADAL" clId="{95B57842-0CB5-474F-9358-913ADE81F80A}" dt="2023-09-14T09:14:48.834" v="3769" actId="20577"/>
          <ac:spMkLst>
            <pc:docMk/>
            <pc:sldMk cId="697310431" sldId="346"/>
            <ac:spMk id="3" creationId="{7E17ABB9-5DEB-7020-BEB5-A65D187544ED}"/>
          </ac:spMkLst>
        </pc:spChg>
        <pc:picChg chg="del">
          <ac:chgData name="Arne Stockman" userId="1be3aaf4-e384-4a2e-9e35-3b5779941be6" providerId="ADAL" clId="{95B57842-0CB5-474F-9358-913ADE81F80A}" dt="2023-09-14T09:10:25.040" v="3384" actId="478"/>
          <ac:picMkLst>
            <pc:docMk/>
            <pc:sldMk cId="697310431" sldId="346"/>
            <ac:picMk id="5" creationId="{8A72FF5E-63D9-AD46-2B1C-A2F597EA0213}"/>
          </ac:picMkLst>
        </pc:picChg>
        <pc:picChg chg="add mod">
          <ac:chgData name="Arne Stockman" userId="1be3aaf4-e384-4a2e-9e35-3b5779941be6" providerId="ADAL" clId="{95B57842-0CB5-474F-9358-913ADE81F80A}" dt="2023-09-14T09:10:38.181" v="3388" actId="14100"/>
          <ac:picMkLst>
            <pc:docMk/>
            <pc:sldMk cId="697310431" sldId="346"/>
            <ac:picMk id="6" creationId="{7920D4D2-FE0A-ACE0-3049-EC120DBC18C5}"/>
          </ac:picMkLst>
        </pc:picChg>
      </pc:sldChg>
    </pc:docChg>
  </pc:docChgLst>
  <pc:docChgLst>
    <pc:chgData name="Arne Stockman" userId="1be3aaf4-e384-4a2e-9e35-3b5779941be6" providerId="ADAL" clId="{4D767B15-C195-4A69-A176-07822F60EBD8}"/>
    <pc:docChg chg="undo custSel addSld delSld modSld sldOrd modSection">
      <pc:chgData name="Arne Stockman" userId="1be3aaf4-e384-4a2e-9e35-3b5779941be6" providerId="ADAL" clId="{4D767B15-C195-4A69-A176-07822F60EBD8}" dt="2023-09-18T14:29:13.803" v="3469" actId="20577"/>
      <pc:docMkLst>
        <pc:docMk/>
      </pc:docMkLst>
      <pc:sldChg chg="modSp mod">
        <pc:chgData name="Arne Stockman" userId="1be3aaf4-e384-4a2e-9e35-3b5779941be6" providerId="ADAL" clId="{4D767B15-C195-4A69-A176-07822F60EBD8}" dt="2023-09-18T08:12:17.428" v="14" actId="20577"/>
        <pc:sldMkLst>
          <pc:docMk/>
          <pc:sldMk cId="3356081429" sldId="256"/>
        </pc:sldMkLst>
        <pc:spChg chg="mod">
          <ac:chgData name="Arne Stockman" userId="1be3aaf4-e384-4a2e-9e35-3b5779941be6" providerId="ADAL" clId="{4D767B15-C195-4A69-A176-07822F60EBD8}" dt="2023-09-18T08:11:33.061" v="1" actId="20577"/>
          <ac:spMkLst>
            <pc:docMk/>
            <pc:sldMk cId="3356081429" sldId="256"/>
            <ac:spMk id="2" creationId="{B00AAAFE-973A-B210-782E-8A6AA684CE87}"/>
          </ac:spMkLst>
        </pc:spChg>
        <pc:spChg chg="mod">
          <ac:chgData name="Arne Stockman" userId="1be3aaf4-e384-4a2e-9e35-3b5779941be6" providerId="ADAL" clId="{4D767B15-C195-4A69-A176-07822F60EBD8}" dt="2023-09-18T08:12:17.428" v="14" actId="20577"/>
          <ac:spMkLst>
            <pc:docMk/>
            <pc:sldMk cId="3356081429" sldId="256"/>
            <ac:spMk id="3" creationId="{7C6A2D78-8E77-E2B9-675D-2743CEB7D5C2}"/>
          </ac:spMkLst>
        </pc:spChg>
      </pc:sldChg>
      <pc:sldChg chg="modSp mod">
        <pc:chgData name="Arne Stockman" userId="1be3aaf4-e384-4a2e-9e35-3b5779941be6" providerId="ADAL" clId="{4D767B15-C195-4A69-A176-07822F60EBD8}" dt="2023-09-18T08:29:25.704" v="362" actId="20577"/>
        <pc:sldMkLst>
          <pc:docMk/>
          <pc:sldMk cId="2646835127" sldId="306"/>
        </pc:sldMkLst>
        <pc:spChg chg="mod">
          <ac:chgData name="Arne Stockman" userId="1be3aaf4-e384-4a2e-9e35-3b5779941be6" providerId="ADAL" clId="{4D767B15-C195-4A69-A176-07822F60EBD8}" dt="2023-09-18T08:29:25.704" v="362" actId="20577"/>
          <ac:spMkLst>
            <pc:docMk/>
            <pc:sldMk cId="2646835127" sldId="306"/>
            <ac:spMk id="3" creationId="{285D5BAC-A79E-13BC-205F-9DA7A4919842}"/>
          </ac:spMkLst>
        </pc:spChg>
      </pc:sldChg>
      <pc:sldChg chg="modSp mod">
        <pc:chgData name="Arne Stockman" userId="1be3aaf4-e384-4a2e-9e35-3b5779941be6" providerId="ADAL" clId="{4D767B15-C195-4A69-A176-07822F60EBD8}" dt="2023-09-18T08:35:05.145" v="690" actId="27636"/>
        <pc:sldMkLst>
          <pc:docMk/>
          <pc:sldMk cId="383028095" sldId="317"/>
        </pc:sldMkLst>
        <pc:spChg chg="mod">
          <ac:chgData name="Arne Stockman" userId="1be3aaf4-e384-4a2e-9e35-3b5779941be6" providerId="ADAL" clId="{4D767B15-C195-4A69-A176-07822F60EBD8}" dt="2023-09-18T08:30:29.365" v="375" actId="20577"/>
          <ac:spMkLst>
            <pc:docMk/>
            <pc:sldMk cId="383028095" sldId="317"/>
            <ac:spMk id="2" creationId="{F8611C18-BCFF-E758-43D1-2F8309A12765}"/>
          </ac:spMkLst>
        </pc:spChg>
        <pc:spChg chg="mod">
          <ac:chgData name="Arne Stockman" userId="1be3aaf4-e384-4a2e-9e35-3b5779941be6" providerId="ADAL" clId="{4D767B15-C195-4A69-A176-07822F60EBD8}" dt="2023-09-18T08:35:05.145" v="690" actId="27636"/>
          <ac:spMkLst>
            <pc:docMk/>
            <pc:sldMk cId="383028095" sldId="317"/>
            <ac:spMk id="3" creationId="{8D6993DB-58B1-D158-9C90-B988B5CCE921}"/>
          </ac:spMkLst>
        </pc:spChg>
      </pc:sldChg>
      <pc:sldChg chg="delSp modSp mod">
        <pc:chgData name="Arne Stockman" userId="1be3aaf4-e384-4a2e-9e35-3b5779941be6" providerId="ADAL" clId="{4D767B15-C195-4A69-A176-07822F60EBD8}" dt="2023-09-18T10:40:31.803" v="2309" actId="20577"/>
        <pc:sldMkLst>
          <pc:docMk/>
          <pc:sldMk cId="2824708267" sldId="326"/>
        </pc:sldMkLst>
        <pc:spChg chg="mod">
          <ac:chgData name="Arne Stockman" userId="1be3aaf4-e384-4a2e-9e35-3b5779941be6" providerId="ADAL" clId="{4D767B15-C195-4A69-A176-07822F60EBD8}" dt="2023-09-18T10:26:42.086" v="1851" actId="20577"/>
          <ac:spMkLst>
            <pc:docMk/>
            <pc:sldMk cId="2824708267" sldId="326"/>
            <ac:spMk id="2" creationId="{87ECE40F-60FD-CB28-1173-863A8E9D361F}"/>
          </ac:spMkLst>
        </pc:spChg>
        <pc:spChg chg="mod">
          <ac:chgData name="Arne Stockman" userId="1be3aaf4-e384-4a2e-9e35-3b5779941be6" providerId="ADAL" clId="{4D767B15-C195-4A69-A176-07822F60EBD8}" dt="2023-09-18T10:40:31.803" v="2309" actId="20577"/>
          <ac:spMkLst>
            <pc:docMk/>
            <pc:sldMk cId="2824708267" sldId="326"/>
            <ac:spMk id="3" creationId="{7E17ABB9-5DEB-7020-BEB5-A65D187544ED}"/>
          </ac:spMkLst>
        </pc:spChg>
        <pc:picChg chg="del">
          <ac:chgData name="Arne Stockman" userId="1be3aaf4-e384-4a2e-9e35-3b5779941be6" providerId="ADAL" clId="{4D767B15-C195-4A69-A176-07822F60EBD8}" dt="2023-09-18T10:26:46.446" v="1852" actId="478"/>
          <ac:picMkLst>
            <pc:docMk/>
            <pc:sldMk cId="2824708267" sldId="326"/>
            <ac:picMk id="5" creationId="{64EDF900-1492-EB98-CA45-F250A24BAE6A}"/>
          </ac:picMkLst>
        </pc:picChg>
      </pc:sldChg>
      <pc:sldChg chg="addSp delSp modSp mod">
        <pc:chgData name="Arne Stockman" userId="1be3aaf4-e384-4a2e-9e35-3b5779941be6" providerId="ADAL" clId="{4D767B15-C195-4A69-A176-07822F60EBD8}" dt="2023-09-18T10:12:28.805" v="947" actId="20577"/>
        <pc:sldMkLst>
          <pc:docMk/>
          <pc:sldMk cId="4032151987" sldId="337"/>
        </pc:sldMkLst>
        <pc:spChg chg="mod">
          <ac:chgData name="Arne Stockman" userId="1be3aaf4-e384-4a2e-9e35-3b5779941be6" providerId="ADAL" clId="{4D767B15-C195-4A69-A176-07822F60EBD8}" dt="2023-09-18T10:09:07.210" v="802" actId="20577"/>
          <ac:spMkLst>
            <pc:docMk/>
            <pc:sldMk cId="4032151987" sldId="337"/>
            <ac:spMk id="2" creationId="{F8611C18-BCFF-E758-43D1-2F8309A12765}"/>
          </ac:spMkLst>
        </pc:spChg>
        <pc:spChg chg="mod">
          <ac:chgData name="Arne Stockman" userId="1be3aaf4-e384-4a2e-9e35-3b5779941be6" providerId="ADAL" clId="{4D767B15-C195-4A69-A176-07822F60EBD8}" dt="2023-09-18T10:12:28.805" v="947" actId="20577"/>
          <ac:spMkLst>
            <pc:docMk/>
            <pc:sldMk cId="4032151987" sldId="337"/>
            <ac:spMk id="3" creationId="{8D6993DB-58B1-D158-9C90-B988B5CCE921}"/>
          </ac:spMkLst>
        </pc:spChg>
        <pc:picChg chg="del">
          <ac:chgData name="Arne Stockman" userId="1be3aaf4-e384-4a2e-9e35-3b5779941be6" providerId="ADAL" clId="{4D767B15-C195-4A69-A176-07822F60EBD8}" dt="2023-09-18T10:03:26.885" v="693" actId="478"/>
          <ac:picMkLst>
            <pc:docMk/>
            <pc:sldMk cId="4032151987" sldId="337"/>
            <ac:picMk id="5" creationId="{87883B2B-B4F7-11E5-56A2-F6695EFE1D01}"/>
          </ac:picMkLst>
        </pc:picChg>
        <pc:picChg chg="add mod">
          <ac:chgData name="Arne Stockman" userId="1be3aaf4-e384-4a2e-9e35-3b5779941be6" providerId="ADAL" clId="{4D767B15-C195-4A69-A176-07822F60EBD8}" dt="2023-09-18T10:07:35.519" v="697" actId="1076"/>
          <ac:picMkLst>
            <pc:docMk/>
            <pc:sldMk cId="4032151987" sldId="337"/>
            <ac:picMk id="6" creationId="{F6AB51A7-BA67-4339-C7AC-FFF604634F84}"/>
          </ac:picMkLst>
        </pc:picChg>
      </pc:sldChg>
      <pc:sldChg chg="delSp modSp mod">
        <pc:chgData name="Arne Stockman" userId="1be3aaf4-e384-4a2e-9e35-3b5779941be6" providerId="ADAL" clId="{4D767B15-C195-4A69-A176-07822F60EBD8}" dt="2023-09-18T10:25:35.600" v="1824" actId="20577"/>
        <pc:sldMkLst>
          <pc:docMk/>
          <pc:sldMk cId="1699593136" sldId="338"/>
        </pc:sldMkLst>
        <pc:spChg chg="mod">
          <ac:chgData name="Arne Stockman" userId="1be3aaf4-e384-4a2e-9e35-3b5779941be6" providerId="ADAL" clId="{4D767B15-C195-4A69-A176-07822F60EBD8}" dt="2023-09-18T10:11:45.384" v="892" actId="20577"/>
          <ac:spMkLst>
            <pc:docMk/>
            <pc:sldMk cId="1699593136" sldId="338"/>
            <ac:spMk id="2" creationId="{F8611C18-BCFF-E758-43D1-2F8309A12765}"/>
          </ac:spMkLst>
        </pc:spChg>
        <pc:spChg chg="mod">
          <ac:chgData name="Arne Stockman" userId="1be3aaf4-e384-4a2e-9e35-3b5779941be6" providerId="ADAL" clId="{4D767B15-C195-4A69-A176-07822F60EBD8}" dt="2023-09-18T10:25:35.600" v="1824" actId="20577"/>
          <ac:spMkLst>
            <pc:docMk/>
            <pc:sldMk cId="1699593136" sldId="338"/>
            <ac:spMk id="3" creationId="{8D6993DB-58B1-D158-9C90-B988B5CCE921}"/>
          </ac:spMkLst>
        </pc:spChg>
        <pc:picChg chg="del">
          <ac:chgData name="Arne Stockman" userId="1be3aaf4-e384-4a2e-9e35-3b5779941be6" providerId="ADAL" clId="{4D767B15-C195-4A69-A176-07822F60EBD8}" dt="2023-09-18T10:11:49.241" v="893" actId="478"/>
          <ac:picMkLst>
            <pc:docMk/>
            <pc:sldMk cId="1699593136" sldId="338"/>
            <ac:picMk id="6" creationId="{C4DFEBF6-E02C-14D8-736E-9183EDD8623B}"/>
          </ac:picMkLst>
        </pc:picChg>
      </pc:sldChg>
      <pc:sldChg chg="addSp delSp modSp mod">
        <pc:chgData name="Arne Stockman" userId="1be3aaf4-e384-4a2e-9e35-3b5779941be6" providerId="ADAL" clId="{4D767B15-C195-4A69-A176-07822F60EBD8}" dt="2023-09-18T12:10:22.321" v="2847" actId="1076"/>
        <pc:sldMkLst>
          <pc:docMk/>
          <pc:sldMk cId="3042958523" sldId="339"/>
        </pc:sldMkLst>
        <pc:spChg chg="mod">
          <ac:chgData name="Arne Stockman" userId="1be3aaf4-e384-4a2e-9e35-3b5779941be6" providerId="ADAL" clId="{4D767B15-C195-4A69-A176-07822F60EBD8}" dt="2023-09-18T10:41:46.532" v="2338" actId="20577"/>
          <ac:spMkLst>
            <pc:docMk/>
            <pc:sldMk cId="3042958523" sldId="339"/>
            <ac:spMk id="2" creationId="{87ECE40F-60FD-CB28-1173-863A8E9D361F}"/>
          </ac:spMkLst>
        </pc:spChg>
        <pc:spChg chg="mod">
          <ac:chgData name="Arne Stockman" userId="1be3aaf4-e384-4a2e-9e35-3b5779941be6" providerId="ADAL" clId="{4D767B15-C195-4A69-A176-07822F60EBD8}" dt="2023-09-18T12:10:18.801" v="2846" actId="20577"/>
          <ac:spMkLst>
            <pc:docMk/>
            <pc:sldMk cId="3042958523" sldId="339"/>
            <ac:spMk id="3" creationId="{7E17ABB9-5DEB-7020-BEB5-A65D187544ED}"/>
          </ac:spMkLst>
        </pc:spChg>
        <pc:picChg chg="add mod">
          <ac:chgData name="Arne Stockman" userId="1be3aaf4-e384-4a2e-9e35-3b5779941be6" providerId="ADAL" clId="{4D767B15-C195-4A69-A176-07822F60EBD8}" dt="2023-09-18T12:10:22.321" v="2847" actId="1076"/>
          <ac:picMkLst>
            <pc:docMk/>
            <pc:sldMk cId="3042958523" sldId="339"/>
            <ac:picMk id="5" creationId="{5EB4B74E-77E2-B0E9-C66E-CA9910706BD1}"/>
          </ac:picMkLst>
        </pc:picChg>
        <pc:picChg chg="del">
          <ac:chgData name="Arne Stockman" userId="1be3aaf4-e384-4a2e-9e35-3b5779941be6" providerId="ADAL" clId="{4D767B15-C195-4A69-A176-07822F60EBD8}" dt="2023-09-18T10:41:25.971" v="2310" actId="478"/>
          <ac:picMkLst>
            <pc:docMk/>
            <pc:sldMk cId="3042958523" sldId="339"/>
            <ac:picMk id="8" creationId="{060F862C-C511-C754-3990-3E5ED111956C}"/>
          </ac:picMkLst>
        </pc:picChg>
      </pc:sldChg>
      <pc:sldChg chg="del">
        <pc:chgData name="Arne Stockman" userId="1be3aaf4-e384-4a2e-9e35-3b5779941be6" providerId="ADAL" clId="{4D767B15-C195-4A69-A176-07822F60EBD8}" dt="2023-09-18T12:11:07.986" v="2849" actId="47"/>
        <pc:sldMkLst>
          <pc:docMk/>
          <pc:sldMk cId="4289913048" sldId="340"/>
        </pc:sldMkLst>
      </pc:sldChg>
      <pc:sldChg chg="del">
        <pc:chgData name="Arne Stockman" userId="1be3aaf4-e384-4a2e-9e35-3b5779941be6" providerId="ADAL" clId="{4D767B15-C195-4A69-A176-07822F60EBD8}" dt="2023-09-18T12:11:05.359" v="2848" actId="47"/>
        <pc:sldMkLst>
          <pc:docMk/>
          <pc:sldMk cId="4195449562" sldId="342"/>
        </pc:sldMkLst>
      </pc:sldChg>
      <pc:sldChg chg="addSp delSp modSp mod">
        <pc:chgData name="Arne Stockman" userId="1be3aaf4-e384-4a2e-9e35-3b5779941be6" providerId="ADAL" clId="{4D767B15-C195-4A69-A176-07822F60EBD8}" dt="2023-09-18T12:07:59.731" v="2844" actId="5793"/>
        <pc:sldMkLst>
          <pc:docMk/>
          <pc:sldMk cId="1391551764" sldId="343"/>
        </pc:sldMkLst>
        <pc:spChg chg="mod">
          <ac:chgData name="Arne Stockman" userId="1be3aaf4-e384-4a2e-9e35-3b5779941be6" providerId="ADAL" clId="{4D767B15-C195-4A69-A176-07822F60EBD8}" dt="2023-09-18T12:07:59.731" v="2844" actId="5793"/>
          <ac:spMkLst>
            <pc:docMk/>
            <pc:sldMk cId="1391551764" sldId="343"/>
            <ac:spMk id="3" creationId="{5696363B-F083-E5B5-CBAC-2490DDC882AE}"/>
          </ac:spMkLst>
        </pc:spChg>
        <pc:spChg chg="add del">
          <ac:chgData name="Arne Stockman" userId="1be3aaf4-e384-4a2e-9e35-3b5779941be6" providerId="ADAL" clId="{4D767B15-C195-4A69-A176-07822F60EBD8}" dt="2023-09-18T12:03:42.422" v="2841"/>
          <ac:spMkLst>
            <pc:docMk/>
            <pc:sldMk cId="1391551764" sldId="343"/>
            <ac:spMk id="4" creationId="{726AB618-11DB-E748-189C-3AE92E28809E}"/>
          </ac:spMkLst>
        </pc:spChg>
        <pc:picChg chg="add del">
          <ac:chgData name="Arne Stockman" userId="1be3aaf4-e384-4a2e-9e35-3b5779941be6" providerId="ADAL" clId="{4D767B15-C195-4A69-A176-07822F60EBD8}" dt="2023-09-18T12:03:42.422" v="2841"/>
          <ac:picMkLst>
            <pc:docMk/>
            <pc:sldMk cId="1391551764" sldId="343"/>
            <ac:picMk id="1026" creationId="{7CD014D7-C918-E4EF-5581-D65A2EFD6145}"/>
          </ac:picMkLst>
        </pc:picChg>
      </pc:sldChg>
      <pc:sldChg chg="del">
        <pc:chgData name="Arne Stockman" userId="1be3aaf4-e384-4a2e-9e35-3b5779941be6" providerId="ADAL" clId="{4D767B15-C195-4A69-A176-07822F60EBD8}" dt="2023-09-18T12:11:09.597" v="2850" actId="47"/>
        <pc:sldMkLst>
          <pc:docMk/>
          <pc:sldMk cId="890722087" sldId="344"/>
        </pc:sldMkLst>
      </pc:sldChg>
      <pc:sldChg chg="addSp delSp modSp add mod">
        <pc:chgData name="Arne Stockman" userId="1be3aaf4-e384-4a2e-9e35-3b5779941be6" providerId="ADAL" clId="{4D767B15-C195-4A69-A176-07822F60EBD8}" dt="2023-09-18T12:43:59.368" v="3135" actId="6549"/>
        <pc:sldMkLst>
          <pc:docMk/>
          <pc:sldMk cId="2305271506" sldId="344"/>
        </pc:sldMkLst>
        <pc:spChg chg="mod">
          <ac:chgData name="Arne Stockman" userId="1be3aaf4-e384-4a2e-9e35-3b5779941be6" providerId="ADAL" clId="{4D767B15-C195-4A69-A176-07822F60EBD8}" dt="2023-09-18T12:17:06.576" v="2862" actId="20577"/>
          <ac:spMkLst>
            <pc:docMk/>
            <pc:sldMk cId="2305271506" sldId="344"/>
            <ac:spMk id="2" creationId="{87ECE40F-60FD-CB28-1173-863A8E9D361F}"/>
          </ac:spMkLst>
        </pc:spChg>
        <pc:spChg chg="add del mod">
          <ac:chgData name="Arne Stockman" userId="1be3aaf4-e384-4a2e-9e35-3b5779941be6" providerId="ADAL" clId="{4D767B15-C195-4A69-A176-07822F60EBD8}" dt="2023-09-18T12:43:59.368" v="3135" actId="6549"/>
          <ac:spMkLst>
            <pc:docMk/>
            <pc:sldMk cId="2305271506" sldId="344"/>
            <ac:spMk id="3" creationId="{7E17ABB9-5DEB-7020-BEB5-A65D187544ED}"/>
          </ac:spMkLst>
        </pc:spChg>
        <pc:picChg chg="del">
          <ac:chgData name="Arne Stockman" userId="1be3aaf4-e384-4a2e-9e35-3b5779941be6" providerId="ADAL" clId="{4D767B15-C195-4A69-A176-07822F60EBD8}" dt="2023-09-18T12:17:15.453" v="2867" actId="478"/>
          <ac:picMkLst>
            <pc:docMk/>
            <pc:sldMk cId="2305271506" sldId="344"/>
            <ac:picMk id="5" creationId="{5EB4B74E-77E2-B0E9-C66E-CA9910706BD1}"/>
          </ac:picMkLst>
        </pc:picChg>
        <pc:picChg chg="add del mod ord">
          <ac:chgData name="Arne Stockman" userId="1be3aaf4-e384-4a2e-9e35-3b5779941be6" providerId="ADAL" clId="{4D767B15-C195-4A69-A176-07822F60EBD8}" dt="2023-09-18T12:17:51.097" v="2876" actId="22"/>
          <ac:picMkLst>
            <pc:docMk/>
            <pc:sldMk cId="2305271506" sldId="344"/>
            <ac:picMk id="6" creationId="{6603C36D-2D8F-3A86-C051-BCB02B200FC1}"/>
          </ac:picMkLst>
        </pc:picChg>
        <pc:picChg chg="add mod">
          <ac:chgData name="Arne Stockman" userId="1be3aaf4-e384-4a2e-9e35-3b5779941be6" providerId="ADAL" clId="{4D767B15-C195-4A69-A176-07822F60EBD8}" dt="2023-09-18T12:18:17.776" v="2890" actId="1076"/>
          <ac:picMkLst>
            <pc:docMk/>
            <pc:sldMk cId="2305271506" sldId="344"/>
            <ac:picMk id="8" creationId="{0C5FD557-51E3-2AF1-CB5D-9CA13E9F512D}"/>
          </ac:picMkLst>
        </pc:picChg>
      </pc:sldChg>
      <pc:sldChg chg="addSp delSp modSp add mod">
        <pc:chgData name="Arne Stockman" userId="1be3aaf4-e384-4a2e-9e35-3b5779941be6" providerId="ADAL" clId="{4D767B15-C195-4A69-A176-07822F60EBD8}" dt="2023-09-18T12:44:17.925" v="3154" actId="20577"/>
        <pc:sldMkLst>
          <pc:docMk/>
          <pc:sldMk cId="681493835" sldId="345"/>
        </pc:sldMkLst>
        <pc:spChg chg="mod">
          <ac:chgData name="Arne Stockman" userId="1be3aaf4-e384-4a2e-9e35-3b5779941be6" providerId="ADAL" clId="{4D767B15-C195-4A69-A176-07822F60EBD8}" dt="2023-09-18T12:20:41.926" v="2952" actId="20577"/>
          <ac:spMkLst>
            <pc:docMk/>
            <pc:sldMk cId="681493835" sldId="345"/>
            <ac:spMk id="2" creationId="{87ECE40F-60FD-CB28-1173-863A8E9D361F}"/>
          </ac:spMkLst>
        </pc:spChg>
        <pc:spChg chg="mod">
          <ac:chgData name="Arne Stockman" userId="1be3aaf4-e384-4a2e-9e35-3b5779941be6" providerId="ADAL" clId="{4D767B15-C195-4A69-A176-07822F60EBD8}" dt="2023-09-18T12:44:17.925" v="3154" actId="20577"/>
          <ac:spMkLst>
            <pc:docMk/>
            <pc:sldMk cId="681493835" sldId="345"/>
            <ac:spMk id="3" creationId="{7E17ABB9-5DEB-7020-BEB5-A65D187544ED}"/>
          </ac:spMkLst>
        </pc:spChg>
        <pc:picChg chg="add mod">
          <ac:chgData name="Arne Stockman" userId="1be3aaf4-e384-4a2e-9e35-3b5779941be6" providerId="ADAL" clId="{4D767B15-C195-4A69-A176-07822F60EBD8}" dt="2023-09-18T12:31:05.019" v="2956" actId="1076"/>
          <ac:picMkLst>
            <pc:docMk/>
            <pc:sldMk cId="681493835" sldId="345"/>
            <ac:picMk id="5" creationId="{A756FF08-4691-A5B8-8D6C-8B43EF7AF68F}"/>
          </ac:picMkLst>
        </pc:picChg>
        <pc:picChg chg="del">
          <ac:chgData name="Arne Stockman" userId="1be3aaf4-e384-4a2e-9e35-3b5779941be6" providerId="ADAL" clId="{4D767B15-C195-4A69-A176-07822F60EBD8}" dt="2023-09-18T12:19:58.299" v="2915" actId="478"/>
          <ac:picMkLst>
            <pc:docMk/>
            <pc:sldMk cId="681493835" sldId="345"/>
            <ac:picMk id="8" creationId="{0C5FD557-51E3-2AF1-CB5D-9CA13E9F512D}"/>
          </ac:picMkLst>
        </pc:picChg>
      </pc:sldChg>
      <pc:sldChg chg="del">
        <pc:chgData name="Arne Stockman" userId="1be3aaf4-e384-4a2e-9e35-3b5779941be6" providerId="ADAL" clId="{4D767B15-C195-4A69-A176-07822F60EBD8}" dt="2023-09-18T12:11:11.060" v="2851" actId="47"/>
        <pc:sldMkLst>
          <pc:docMk/>
          <pc:sldMk cId="3801778527" sldId="345"/>
        </pc:sldMkLst>
      </pc:sldChg>
      <pc:sldChg chg="del">
        <pc:chgData name="Arne Stockman" userId="1be3aaf4-e384-4a2e-9e35-3b5779941be6" providerId="ADAL" clId="{4D767B15-C195-4A69-A176-07822F60EBD8}" dt="2023-09-18T12:11:12.330" v="2852" actId="47"/>
        <pc:sldMkLst>
          <pc:docMk/>
          <pc:sldMk cId="697310431" sldId="346"/>
        </pc:sldMkLst>
      </pc:sldChg>
      <pc:sldChg chg="addSp delSp modSp add mod ord">
        <pc:chgData name="Arne Stockman" userId="1be3aaf4-e384-4a2e-9e35-3b5779941be6" providerId="ADAL" clId="{4D767B15-C195-4A69-A176-07822F60EBD8}" dt="2023-09-18T13:46:37.431" v="3321" actId="20577"/>
        <pc:sldMkLst>
          <pc:docMk/>
          <pc:sldMk cId="4151422182" sldId="346"/>
        </pc:sldMkLst>
        <pc:spChg chg="mod">
          <ac:chgData name="Arne Stockman" userId="1be3aaf4-e384-4a2e-9e35-3b5779941be6" providerId="ADAL" clId="{4D767B15-C195-4A69-A176-07822F60EBD8}" dt="2023-09-18T13:36:37.080" v="3187" actId="20577"/>
          <ac:spMkLst>
            <pc:docMk/>
            <pc:sldMk cId="4151422182" sldId="346"/>
            <ac:spMk id="2" creationId="{87ECE40F-60FD-CB28-1173-863A8E9D361F}"/>
          </ac:spMkLst>
        </pc:spChg>
        <pc:spChg chg="mod">
          <ac:chgData name="Arne Stockman" userId="1be3aaf4-e384-4a2e-9e35-3b5779941be6" providerId="ADAL" clId="{4D767B15-C195-4A69-A176-07822F60EBD8}" dt="2023-09-18T13:46:37.431" v="3321" actId="20577"/>
          <ac:spMkLst>
            <pc:docMk/>
            <pc:sldMk cId="4151422182" sldId="346"/>
            <ac:spMk id="3" creationId="{7E17ABB9-5DEB-7020-BEB5-A65D187544ED}"/>
          </ac:spMkLst>
        </pc:spChg>
        <pc:picChg chg="del">
          <ac:chgData name="Arne Stockman" userId="1be3aaf4-e384-4a2e-9e35-3b5779941be6" providerId="ADAL" clId="{4D767B15-C195-4A69-A176-07822F60EBD8}" dt="2023-09-18T13:36:19.001" v="3171" actId="478"/>
          <ac:picMkLst>
            <pc:docMk/>
            <pc:sldMk cId="4151422182" sldId="346"/>
            <ac:picMk id="5" creationId="{5EB4B74E-77E2-B0E9-C66E-CA9910706BD1}"/>
          </ac:picMkLst>
        </pc:picChg>
        <pc:picChg chg="add mod">
          <ac:chgData name="Arne Stockman" userId="1be3aaf4-e384-4a2e-9e35-3b5779941be6" providerId="ADAL" clId="{4D767B15-C195-4A69-A176-07822F60EBD8}" dt="2023-09-18T13:45:13.792" v="3210" actId="14100"/>
          <ac:picMkLst>
            <pc:docMk/>
            <pc:sldMk cId="4151422182" sldId="346"/>
            <ac:picMk id="6" creationId="{1CFB5EB1-27D5-71B1-089E-5CF593183241}"/>
          </ac:picMkLst>
        </pc:picChg>
      </pc:sldChg>
      <pc:sldChg chg="addSp delSp modSp add mod">
        <pc:chgData name="Arne Stockman" userId="1be3aaf4-e384-4a2e-9e35-3b5779941be6" providerId="ADAL" clId="{4D767B15-C195-4A69-A176-07822F60EBD8}" dt="2023-09-18T14:29:13.803" v="3469" actId="20577"/>
        <pc:sldMkLst>
          <pc:docMk/>
          <pc:sldMk cId="1300531444" sldId="347"/>
        </pc:sldMkLst>
        <pc:spChg chg="mod">
          <ac:chgData name="Arne Stockman" userId="1be3aaf4-e384-4a2e-9e35-3b5779941be6" providerId="ADAL" clId="{4D767B15-C195-4A69-A176-07822F60EBD8}" dt="2023-09-18T14:26:30.149" v="3364" actId="20577"/>
          <ac:spMkLst>
            <pc:docMk/>
            <pc:sldMk cId="1300531444" sldId="347"/>
            <ac:spMk id="2" creationId="{87ECE40F-60FD-CB28-1173-863A8E9D361F}"/>
          </ac:spMkLst>
        </pc:spChg>
        <pc:spChg chg="mod">
          <ac:chgData name="Arne Stockman" userId="1be3aaf4-e384-4a2e-9e35-3b5779941be6" providerId="ADAL" clId="{4D767B15-C195-4A69-A176-07822F60EBD8}" dt="2023-09-18T14:29:13.803" v="3469" actId="20577"/>
          <ac:spMkLst>
            <pc:docMk/>
            <pc:sldMk cId="1300531444" sldId="347"/>
            <ac:spMk id="3" creationId="{7E17ABB9-5DEB-7020-BEB5-A65D187544ED}"/>
          </ac:spMkLst>
        </pc:spChg>
        <pc:picChg chg="add mod">
          <ac:chgData name="Arne Stockman" userId="1be3aaf4-e384-4a2e-9e35-3b5779941be6" providerId="ADAL" clId="{4D767B15-C195-4A69-A176-07822F60EBD8}" dt="2023-09-18T14:26:17.861" v="3339" actId="1076"/>
          <ac:picMkLst>
            <pc:docMk/>
            <pc:sldMk cId="1300531444" sldId="347"/>
            <ac:picMk id="5" creationId="{8902DF46-BCF5-DF33-2084-25221EB76B58}"/>
          </ac:picMkLst>
        </pc:picChg>
        <pc:picChg chg="del">
          <ac:chgData name="Arne Stockman" userId="1be3aaf4-e384-4a2e-9e35-3b5779941be6" providerId="ADAL" clId="{4D767B15-C195-4A69-A176-07822F60EBD8}" dt="2023-09-18T14:25:51.740" v="3323" actId="478"/>
          <ac:picMkLst>
            <pc:docMk/>
            <pc:sldMk cId="1300531444" sldId="347"/>
            <ac:picMk id="6" creationId="{1CFB5EB1-27D5-71B1-089E-5CF59318324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DF3B98-B821-87DD-8B68-BB389E752D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A6A19E9-C296-AA50-FC53-324ADAEFF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EF408A-D23E-1FD2-5DC4-A6965A3D1340}"/>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EDDD637C-F8B6-9607-6DBB-E42A8E9F3B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B9CBA7-5CE1-7F5B-54E2-1E01EDDAA438}"/>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798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3BC7B-8258-AF99-F389-73305E0023A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5C0D4A-DEF4-C287-8B36-16FA15CBB37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BB80D67-190E-0BE7-BB3C-738BB7EBF209}"/>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0B0EF11C-4026-4727-F717-59E842367B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EA0F57-BA0C-5753-48EC-11107736B4A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258602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3ACECC7-C105-82B0-D48F-94FCD27A3FB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79788F1-6A23-37D1-7FB9-579582389B6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A58E4C-1B40-A7A1-C688-92EFAC21F938}"/>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A14217C5-3A5C-1B95-F098-AC4DFCD34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E15D-CFAB-24BB-1C00-BDF3F167F770}"/>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3940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0BF551-8DFB-5EF8-2516-C2D050EE677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B2C6681-EF14-AEEC-B34A-FD7854B6D5B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408CEC-C024-779F-48C2-2B318BAD8A2E}"/>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296BCAEC-5FE7-DAC2-390B-D80E60693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DE96A1-DFA4-E8DD-FDC3-24708348BA0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929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1F127-BFA5-976E-8EE5-FC69A1E44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FEE218A-8E94-0E89-27CE-7C041903B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193F6DE-176F-1E95-C241-F57C21D9FFD3}"/>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CAD5684F-5A47-1CF1-7901-415FFEBE97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588E9C-7EEA-1FE0-75EB-E833422F674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7564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277CBB-AA4F-90A0-3108-DBBE05E3E59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D95D857-5EDA-3137-2320-BFBC523855A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9683D7A-5C3C-291F-0285-9FB6B1FAB06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797574C-A509-593C-4FDF-D0AD70F1A6BD}"/>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5F13AE81-16F3-7132-E8BA-01B7809AB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B060CD-F552-910F-FF75-723D55C2801B}"/>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6701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61422-1B97-E62F-E200-C4A2CA7239D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2DF0A-4370-CAD6-861C-DF98FB857E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39CDAD1-8AEC-372F-FFCA-DD20EE31D2D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734AE4-3F9C-91C5-BC76-379F36D59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AEE00-0D75-9803-33A7-9289C85994E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779978-6487-B346-AE63-5A3E463E8DD1}"/>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8" name="Platshållare för sidfot 7">
            <a:extLst>
              <a:ext uri="{FF2B5EF4-FFF2-40B4-BE49-F238E27FC236}">
                <a16:creationId xmlns:a16="http://schemas.microsoft.com/office/drawing/2014/main" id="{5EE2E388-589E-7AF7-8708-0B0BDBA9F20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3B2EC1E-A1C3-468E-9EC9-72BC0BFBF5DA}"/>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88411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939BA1-F3DF-377A-856A-72410EE584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2E42B5-1F87-9E64-1030-243282FC8A25}"/>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4" name="Platshållare för sidfot 3">
            <a:extLst>
              <a:ext uri="{FF2B5EF4-FFF2-40B4-BE49-F238E27FC236}">
                <a16:creationId xmlns:a16="http://schemas.microsoft.com/office/drawing/2014/main" id="{1A3148B2-22E3-3A80-222F-54F181767C0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C401D7C-E174-6C4D-991D-9DB1BE3FC3C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51703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812869-24AB-E1C3-C671-F3E28797A474}"/>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3" name="Platshållare för sidfot 2">
            <a:extLst>
              <a:ext uri="{FF2B5EF4-FFF2-40B4-BE49-F238E27FC236}">
                <a16:creationId xmlns:a16="http://schemas.microsoft.com/office/drawing/2014/main" id="{11721193-4102-760A-A46C-87B4F8B008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2E28A6-2168-FB24-A4A2-33C3C907891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7132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62336-66EE-DA10-1531-B3E45161C0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7903D2-E55F-7586-FC84-D90F0D95C1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72C9775-430D-16DA-E734-D43BDF3D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239B058-F897-8E6A-1851-1E3C7D95B278}"/>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0D25C950-77C7-2FF0-C9FC-88A6E09667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178667-2FF4-FE92-7990-95115B44557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236637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F41B09-6890-15EF-A16E-5D360DD66E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B544A7-67CA-91DD-2459-3840306FB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BC80AB5-2AD5-9567-9475-D2685F405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CA24FA-E23B-0BB7-BF06-6DEF5ECE0226}"/>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23B496AC-832F-ACA4-091C-121EB1E46D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126B7EF-5513-510F-80DA-365FBFC23989}"/>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04773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A38E823-A381-073D-5F72-04D20010B7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F1E5E-9700-8DB9-6867-74031C0BCE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638ADC-F761-8EC5-B178-E5861A02E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C306F742-16E1-2052-4FD3-8C6E00E49F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F52DF57-7973-5058-A228-E0B80D2E4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B321B-4EAF-466B-B7E1-D252853B1301}" type="slidenum">
              <a:rPr lang="sv-SE" smtClean="0"/>
              <a:t>‹#›</a:t>
            </a:fld>
            <a:endParaRPr lang="sv-SE"/>
          </a:p>
        </p:txBody>
      </p:sp>
    </p:spTree>
    <p:extLst>
      <p:ext uri="{BB962C8B-B14F-4D97-AF65-F5344CB8AC3E}">
        <p14:creationId xmlns:p14="http://schemas.microsoft.com/office/powerpoint/2010/main" val="336671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0AAAFE-973A-B210-782E-8A6AA684CE87}"/>
              </a:ext>
            </a:extLst>
          </p:cNvPr>
          <p:cNvSpPr>
            <a:spLocks noGrp="1"/>
          </p:cNvSpPr>
          <p:nvPr>
            <p:ph type="ctrTitle"/>
          </p:nvPr>
        </p:nvSpPr>
        <p:spPr/>
        <p:txBody>
          <a:bodyPr/>
          <a:lstStyle/>
          <a:p>
            <a:r>
              <a:rPr lang="sv-SE" dirty="0"/>
              <a:t>Välkomna till nybörjarkurs i bridge lektion 3</a:t>
            </a:r>
          </a:p>
        </p:txBody>
      </p:sp>
      <p:sp>
        <p:nvSpPr>
          <p:cNvPr id="3" name="Underrubrik 2">
            <a:extLst>
              <a:ext uri="{FF2B5EF4-FFF2-40B4-BE49-F238E27FC236}">
                <a16:creationId xmlns:a16="http://schemas.microsoft.com/office/drawing/2014/main" id="{7C6A2D78-8E77-E2B9-675D-2743CEB7D5C2}"/>
              </a:ext>
            </a:extLst>
          </p:cNvPr>
          <p:cNvSpPr>
            <a:spLocks noGrp="1"/>
          </p:cNvSpPr>
          <p:nvPr>
            <p:ph type="subTitle" idx="1"/>
          </p:nvPr>
        </p:nvSpPr>
        <p:spPr/>
        <p:txBody>
          <a:bodyPr>
            <a:normAutofit/>
          </a:bodyPr>
          <a:lstStyle/>
          <a:p>
            <a:pPr algn="l"/>
            <a:r>
              <a:rPr lang="sv-SE" dirty="0"/>
              <a:t>Lärare: Arne Stockman</a:t>
            </a:r>
          </a:p>
        </p:txBody>
      </p:sp>
    </p:spTree>
    <p:extLst>
      <p:ext uri="{BB962C8B-B14F-4D97-AF65-F5344CB8AC3E}">
        <p14:creationId xmlns:p14="http://schemas.microsoft.com/office/powerpoint/2010/main" val="335608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Förlorare i trumfkontrakt</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690687"/>
            <a:ext cx="11093970" cy="4952483"/>
          </a:xfrm>
        </p:spPr>
        <p:txBody>
          <a:bodyPr>
            <a:normAutofit/>
          </a:bodyPr>
          <a:lstStyle/>
          <a:p>
            <a:r>
              <a:rPr lang="sv-SE" dirty="0"/>
              <a:t>Att räkna förlorare</a:t>
            </a:r>
          </a:p>
          <a:p>
            <a:r>
              <a:rPr lang="sv-SE" dirty="0"/>
              <a:t>I spader 2 förlorare</a:t>
            </a:r>
          </a:p>
          <a:p>
            <a:r>
              <a:rPr lang="sv-SE" dirty="0"/>
              <a:t>I Ruter en förlorare</a:t>
            </a:r>
          </a:p>
          <a:p>
            <a:r>
              <a:rPr lang="sv-SE" dirty="0"/>
              <a:t>Det går inte att stjäla förlorare eftersom du måste följa färg</a:t>
            </a:r>
          </a:p>
        </p:txBody>
      </p:sp>
      <p:pic>
        <p:nvPicPr>
          <p:cNvPr id="6" name="Bildobjekt 5">
            <a:extLst>
              <a:ext uri="{FF2B5EF4-FFF2-40B4-BE49-F238E27FC236}">
                <a16:creationId xmlns:a16="http://schemas.microsoft.com/office/drawing/2014/main" id="{1CFB5EB1-27D5-71B1-089E-5CF593183241}"/>
              </a:ext>
            </a:extLst>
          </p:cNvPr>
          <p:cNvPicPr>
            <a:picLocks noChangeAspect="1"/>
          </p:cNvPicPr>
          <p:nvPr/>
        </p:nvPicPr>
        <p:blipFill>
          <a:blip r:embed="rId2"/>
          <a:stretch>
            <a:fillRect/>
          </a:stretch>
        </p:blipFill>
        <p:spPr>
          <a:xfrm>
            <a:off x="6242728" y="1155694"/>
            <a:ext cx="5504372" cy="2017812"/>
          </a:xfrm>
          <a:prstGeom prst="rect">
            <a:avLst/>
          </a:prstGeom>
        </p:spPr>
      </p:pic>
    </p:spTree>
    <p:extLst>
      <p:ext uri="{BB962C8B-B14F-4D97-AF65-F5344CB8AC3E}">
        <p14:creationId xmlns:p14="http://schemas.microsoft.com/office/powerpoint/2010/main" val="4151422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Saka förlorare på vinnare</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690687"/>
            <a:ext cx="11093970" cy="4952483"/>
          </a:xfrm>
        </p:spPr>
        <p:txBody>
          <a:bodyPr>
            <a:normAutofit/>
          </a:bodyPr>
          <a:lstStyle/>
          <a:p>
            <a:r>
              <a:rPr lang="sv-SE" dirty="0"/>
              <a:t>Spelföraren har 2 förlorare i</a:t>
            </a:r>
            <a:br>
              <a:rPr lang="sv-SE" dirty="0"/>
            </a:br>
            <a:r>
              <a:rPr lang="sv-SE" dirty="0"/>
              <a:t>spader.</a:t>
            </a:r>
          </a:p>
          <a:p>
            <a:r>
              <a:rPr lang="sv-SE" dirty="0"/>
              <a:t>Utspel spader kung</a:t>
            </a:r>
          </a:p>
          <a:p>
            <a:r>
              <a:rPr lang="sv-SE" dirty="0"/>
              <a:t>Saka en av förlorarna i</a:t>
            </a:r>
            <a:br>
              <a:rPr lang="sv-SE" dirty="0"/>
            </a:br>
            <a:r>
              <a:rPr lang="sv-SE" dirty="0"/>
              <a:t>spader på hjärter ess.</a:t>
            </a:r>
          </a:p>
        </p:txBody>
      </p:sp>
      <p:pic>
        <p:nvPicPr>
          <p:cNvPr id="5" name="Bildobjekt 4">
            <a:extLst>
              <a:ext uri="{FF2B5EF4-FFF2-40B4-BE49-F238E27FC236}">
                <a16:creationId xmlns:a16="http://schemas.microsoft.com/office/drawing/2014/main" id="{8902DF46-BCF5-DF33-2084-25221EB76B58}"/>
              </a:ext>
            </a:extLst>
          </p:cNvPr>
          <p:cNvPicPr>
            <a:picLocks noChangeAspect="1"/>
          </p:cNvPicPr>
          <p:nvPr/>
        </p:nvPicPr>
        <p:blipFill>
          <a:blip r:embed="rId2"/>
          <a:stretch>
            <a:fillRect/>
          </a:stretch>
        </p:blipFill>
        <p:spPr>
          <a:xfrm>
            <a:off x="5419944" y="2219512"/>
            <a:ext cx="6644390" cy="4273363"/>
          </a:xfrm>
          <a:prstGeom prst="rect">
            <a:avLst/>
          </a:prstGeom>
        </p:spPr>
      </p:pic>
    </p:spTree>
    <p:extLst>
      <p:ext uri="{BB962C8B-B14F-4D97-AF65-F5344CB8AC3E}">
        <p14:creationId xmlns:p14="http://schemas.microsoft.com/office/powerpoint/2010/main" val="1300531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712D07-5391-8603-E9D9-B97BF91CC6A7}"/>
              </a:ext>
            </a:extLst>
          </p:cNvPr>
          <p:cNvSpPr>
            <a:spLocks noGrp="1"/>
          </p:cNvSpPr>
          <p:nvPr>
            <p:ph type="title"/>
          </p:nvPr>
        </p:nvSpPr>
        <p:spPr/>
        <p:txBody>
          <a:bodyPr/>
          <a:lstStyle/>
          <a:p>
            <a:r>
              <a:rPr lang="sv-SE" dirty="0"/>
              <a:t>Speldags!</a:t>
            </a:r>
            <a:br>
              <a:rPr lang="sv-SE" dirty="0"/>
            </a:br>
            <a:endParaRPr lang="sv-SE" dirty="0"/>
          </a:p>
        </p:txBody>
      </p:sp>
      <p:sp>
        <p:nvSpPr>
          <p:cNvPr id="3" name="Platshållare för innehåll 2">
            <a:extLst>
              <a:ext uri="{FF2B5EF4-FFF2-40B4-BE49-F238E27FC236}">
                <a16:creationId xmlns:a16="http://schemas.microsoft.com/office/drawing/2014/main" id="{5696363B-F083-E5B5-CBAC-2490DDC882AE}"/>
              </a:ext>
            </a:extLst>
          </p:cNvPr>
          <p:cNvSpPr>
            <a:spLocks noGrp="1"/>
          </p:cNvSpPr>
          <p:nvPr>
            <p:ph idx="1"/>
          </p:nvPr>
        </p:nvSpPr>
        <p:spPr/>
        <p:txBody>
          <a:bodyPr>
            <a:normAutofit/>
          </a:bodyPr>
          <a:lstStyle/>
          <a:p>
            <a:pPr marL="0" indent="0">
              <a:buNone/>
            </a:pPr>
            <a:r>
              <a:rPr lang="sv-SE" dirty="0"/>
              <a:t>Tänk på att:</a:t>
            </a:r>
          </a:p>
          <a:p>
            <a:r>
              <a:rPr lang="sv-SE" dirty="0"/>
              <a:t>Som utspelshand spela ut långa färger i Sang och korta i Trumf</a:t>
            </a:r>
          </a:p>
          <a:p>
            <a:r>
              <a:rPr lang="sv-SE" dirty="0"/>
              <a:t>Undvika att dra för honnör i trumfspel och inte dra för ess</a:t>
            </a:r>
          </a:p>
          <a:p>
            <a:r>
              <a:rPr lang="sv-SE" dirty="0"/>
              <a:t>Som spelförare dra ut motståndarnas trumf</a:t>
            </a:r>
          </a:p>
          <a:p>
            <a:r>
              <a:rPr lang="sv-SE" dirty="0"/>
              <a:t>Som spelförare stjäla på korta trumfhanden</a:t>
            </a:r>
          </a:p>
        </p:txBody>
      </p:sp>
    </p:spTree>
    <p:extLst>
      <p:ext uri="{BB962C8B-B14F-4D97-AF65-F5344CB8AC3E}">
        <p14:creationId xmlns:p14="http://schemas.microsoft.com/office/powerpoint/2010/main" val="1391551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2F332E-CE59-CBB3-9132-C669B3899CC1}"/>
              </a:ext>
            </a:extLst>
          </p:cNvPr>
          <p:cNvSpPr>
            <a:spLocks noGrp="1"/>
          </p:cNvSpPr>
          <p:nvPr>
            <p:ph type="title"/>
          </p:nvPr>
        </p:nvSpPr>
        <p:spPr/>
        <p:txBody>
          <a:bodyPr/>
          <a:lstStyle/>
          <a:p>
            <a:r>
              <a:rPr lang="sv-SE" dirty="0"/>
              <a:t>Repetition</a:t>
            </a:r>
          </a:p>
        </p:txBody>
      </p:sp>
      <p:sp>
        <p:nvSpPr>
          <p:cNvPr id="3" name="Platshållare för innehåll 2">
            <a:extLst>
              <a:ext uri="{FF2B5EF4-FFF2-40B4-BE49-F238E27FC236}">
                <a16:creationId xmlns:a16="http://schemas.microsoft.com/office/drawing/2014/main" id="{285D5BAC-A79E-13BC-205F-9DA7A4919842}"/>
              </a:ext>
            </a:extLst>
          </p:cNvPr>
          <p:cNvSpPr>
            <a:spLocks noGrp="1"/>
          </p:cNvSpPr>
          <p:nvPr>
            <p:ph idx="1"/>
          </p:nvPr>
        </p:nvSpPr>
        <p:spPr/>
        <p:txBody>
          <a:bodyPr>
            <a:normAutofit/>
          </a:bodyPr>
          <a:lstStyle/>
          <a:p>
            <a:pPr marL="0" indent="0" algn="ctr">
              <a:buNone/>
            </a:pPr>
            <a:r>
              <a:rPr lang="sv-SE" dirty="0"/>
              <a:t>Spelföraren</a:t>
            </a:r>
          </a:p>
          <a:p>
            <a:r>
              <a:rPr lang="sv-SE" dirty="0"/>
              <a:t>Vi börjar med att godspela stick medan vi har ”håll”.</a:t>
            </a:r>
          </a:p>
          <a:p>
            <a:r>
              <a:rPr lang="sv-SE" dirty="0"/>
              <a:t>Vi börjar med att ta stick med de höga korten på ”korta handen”.</a:t>
            </a:r>
          </a:p>
          <a:p>
            <a:pPr marL="0" indent="0" algn="ctr">
              <a:buNone/>
            </a:pPr>
            <a:r>
              <a:rPr lang="sv-SE" dirty="0"/>
              <a:t>Försvaret</a:t>
            </a:r>
          </a:p>
          <a:p>
            <a:r>
              <a:rPr lang="sv-SE" dirty="0"/>
              <a:t>När din partner drar i en färg, lägg högt i ”tredje hand”.</a:t>
            </a:r>
          </a:p>
          <a:p>
            <a:r>
              <a:rPr lang="sv-SE" dirty="0"/>
              <a:t>När spelföraren spelar lägger försvaret lågt i ”andra hand”.</a:t>
            </a:r>
          </a:p>
          <a:p>
            <a:endParaRPr lang="sv-SE" dirty="0"/>
          </a:p>
        </p:txBody>
      </p:sp>
    </p:spTree>
    <p:extLst>
      <p:ext uri="{BB962C8B-B14F-4D97-AF65-F5344CB8AC3E}">
        <p14:creationId xmlns:p14="http://schemas.microsoft.com/office/powerpoint/2010/main" val="2646835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1483659" y="392019"/>
            <a:ext cx="10515600" cy="1325563"/>
          </a:xfrm>
        </p:spPr>
        <p:txBody>
          <a:bodyPr/>
          <a:lstStyle/>
          <a:p>
            <a:r>
              <a:rPr lang="sv-SE" dirty="0"/>
              <a:t>Spela med trumf</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p:txBody>
          <a:bodyPr>
            <a:normAutofit/>
          </a:bodyPr>
          <a:lstStyle/>
          <a:p>
            <a:r>
              <a:rPr lang="sv-SE" dirty="0"/>
              <a:t>När vi spelar med trumf är en färg värd mer än de andra färgerna. I sang vinner det högsta kortet i utspelsfärgen sticket. Nästan samma sak i trumf men nu slår högsta trumf alla andra kort.</a:t>
            </a:r>
          </a:p>
          <a:p>
            <a:r>
              <a:rPr lang="sv-SE" dirty="0"/>
              <a:t>Man får bara trumfa när man inte har något kort i utspelsfärgen.</a:t>
            </a:r>
          </a:p>
          <a:p>
            <a:endParaRPr lang="sv-SE" dirty="0"/>
          </a:p>
        </p:txBody>
      </p:sp>
    </p:spTree>
    <p:extLst>
      <p:ext uri="{BB962C8B-B14F-4D97-AF65-F5344CB8AC3E}">
        <p14:creationId xmlns:p14="http://schemas.microsoft.com/office/powerpoint/2010/main" val="38302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p:txBody>
          <a:bodyPr/>
          <a:lstStyle/>
          <a:p>
            <a:r>
              <a:rPr lang="sv-SE" dirty="0"/>
              <a:t>Exempel, hjärter är trumf</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p:txBody>
          <a:bodyPr>
            <a:normAutofit/>
          </a:bodyPr>
          <a:lstStyle/>
          <a:p>
            <a:r>
              <a:rPr lang="sv-SE" dirty="0"/>
              <a:t>Väst spelar ruter 4</a:t>
            </a:r>
          </a:p>
          <a:p>
            <a:r>
              <a:rPr lang="sv-SE" dirty="0"/>
              <a:t>Nord spelar ruter knekt</a:t>
            </a:r>
          </a:p>
          <a:p>
            <a:r>
              <a:rPr lang="sv-SE" dirty="0"/>
              <a:t>Öst spelar ruter kung</a:t>
            </a:r>
          </a:p>
          <a:p>
            <a:r>
              <a:rPr lang="sv-SE" dirty="0"/>
              <a:t>Syd som inte har några rutrar vinner</a:t>
            </a:r>
            <a:br>
              <a:rPr lang="sv-SE" dirty="0"/>
            </a:br>
            <a:r>
              <a:rPr lang="sv-SE" dirty="0"/>
              <a:t>sticket med hjärter 2</a:t>
            </a:r>
          </a:p>
          <a:p>
            <a:r>
              <a:rPr lang="sv-SE" dirty="0"/>
              <a:t>Att ta ett stick med trumf kallas också att stjäla.</a:t>
            </a:r>
          </a:p>
        </p:txBody>
      </p:sp>
      <p:pic>
        <p:nvPicPr>
          <p:cNvPr id="6" name="Bildobjekt 5">
            <a:extLst>
              <a:ext uri="{FF2B5EF4-FFF2-40B4-BE49-F238E27FC236}">
                <a16:creationId xmlns:a16="http://schemas.microsoft.com/office/drawing/2014/main" id="{F6AB51A7-BA67-4339-C7AC-FFF604634F84}"/>
              </a:ext>
            </a:extLst>
          </p:cNvPr>
          <p:cNvPicPr>
            <a:picLocks noChangeAspect="1"/>
          </p:cNvPicPr>
          <p:nvPr/>
        </p:nvPicPr>
        <p:blipFill>
          <a:blip r:embed="rId2"/>
          <a:stretch>
            <a:fillRect/>
          </a:stretch>
        </p:blipFill>
        <p:spPr>
          <a:xfrm>
            <a:off x="7972199" y="1496798"/>
            <a:ext cx="3565162" cy="2846602"/>
          </a:xfrm>
          <a:prstGeom prst="rect">
            <a:avLst/>
          </a:prstGeom>
        </p:spPr>
      </p:pic>
    </p:spTree>
    <p:extLst>
      <p:ext uri="{BB962C8B-B14F-4D97-AF65-F5344CB8AC3E}">
        <p14:creationId xmlns:p14="http://schemas.microsoft.com/office/powerpoint/2010/main" val="4032151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p:txBody>
          <a:bodyPr/>
          <a:lstStyle/>
          <a:p>
            <a:r>
              <a:rPr lang="sv-SE" dirty="0"/>
              <a:t>Tips till spelföraren</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p:txBody>
          <a:bodyPr>
            <a:normAutofit fontScale="92500" lnSpcReduction="20000"/>
          </a:bodyPr>
          <a:lstStyle/>
          <a:p>
            <a:r>
              <a:rPr lang="sv-SE" dirty="0"/>
              <a:t>Spelföraren kan vinna stick genom att stjäla, problemet är att även försvaret kan vinna stick genom att stjäla.</a:t>
            </a:r>
          </a:p>
          <a:p>
            <a:r>
              <a:rPr lang="sv-SE" dirty="0"/>
              <a:t>Ofta är det en bra idé för spelföraren att spela trumffärgen så fort som möjligt. Försvaret måste följa färg och blir av med sina trumfkort. Det kallas för att dra ut trumfen.</a:t>
            </a:r>
          </a:p>
          <a:p>
            <a:r>
              <a:rPr lang="sv-SE" dirty="0"/>
              <a:t>Ibland har spelföraren möjlighet att stjäla med den korta trumfhanden, då kan det vara bra att vänta med att dra ut trumfen. Det är vanligare att börja med att dra ut trumfen än att vänta.</a:t>
            </a:r>
          </a:p>
          <a:p>
            <a:r>
              <a:rPr lang="sv-SE" dirty="0"/>
              <a:t>Det att hålla reda på trumfkorten. Har spelföraren 8 trumf så har försvaret 5. Det går åt minst tre trumfstick innan försvarets trumf är slut.</a:t>
            </a:r>
          </a:p>
          <a:p>
            <a:r>
              <a:rPr lang="sv-SE" dirty="0"/>
              <a:t>Har spelföraren 9 trumfkort och en massa tur räcker det med två trumfstick innan försvarets trumf är slut.</a:t>
            </a:r>
          </a:p>
        </p:txBody>
      </p:sp>
    </p:spTree>
    <p:extLst>
      <p:ext uri="{BB962C8B-B14F-4D97-AF65-F5344CB8AC3E}">
        <p14:creationId xmlns:p14="http://schemas.microsoft.com/office/powerpoint/2010/main" val="1699593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Utspel när det finns trumf.</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690687"/>
            <a:ext cx="11093970" cy="4486275"/>
          </a:xfrm>
        </p:spPr>
        <p:txBody>
          <a:bodyPr>
            <a:normAutofit/>
          </a:bodyPr>
          <a:lstStyle/>
          <a:p>
            <a:r>
              <a:rPr lang="sv-SE" dirty="0"/>
              <a:t>Du spelar fortfarande ut högsta kortet från en sekvens</a:t>
            </a:r>
          </a:p>
          <a:p>
            <a:pPr marL="457200" lvl="1" indent="0">
              <a:lnSpc>
                <a:spcPct val="150000"/>
              </a:lnSpc>
              <a:buNone/>
            </a:pPr>
            <a:r>
              <a:rPr lang="sv-SE"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dirty="0">
                <a:effectLst/>
                <a:latin typeface="Segoe UI Symbol" panose="020B0502040204020203" pitchFamily="34" charset="0"/>
                <a:ea typeface="Batang" panose="02030600000101010101" pitchFamily="18" charset="-127"/>
                <a:cs typeface="Times New Roman" panose="02020603050405020304" pitchFamily="18" charset="0"/>
              </a:rPr>
              <a:t> Q J T </a:t>
            </a:r>
            <a:r>
              <a:rPr lang="en-GB" dirty="0">
                <a:latin typeface="Segoe UI Symbol" panose="020B0502040204020203" pitchFamily="34" charset="0"/>
                <a:ea typeface="Batang" panose="02030600000101010101" pitchFamily="18" charset="-127"/>
                <a:cs typeface="Times New Roman" panose="02020603050405020304" pitchFamily="18" charset="0"/>
              </a:rPr>
              <a:t>4</a:t>
            </a:r>
            <a:r>
              <a:rPr lang="en-GB" dirty="0">
                <a:effectLst/>
                <a:latin typeface="Segoe UI Symbol" panose="020B0502040204020203" pitchFamily="34" charset="0"/>
                <a:ea typeface="Batang" panose="02030600000101010101" pitchFamily="18" charset="-127"/>
                <a:cs typeface="Times New Roman" panose="02020603050405020304" pitchFamily="18" charset="0"/>
              </a:rPr>
              <a:t> 2	</a:t>
            </a:r>
            <a:r>
              <a:rPr lang="en-GB" dirty="0" err="1">
                <a:effectLst/>
                <a:latin typeface="Segoe UI Symbol" panose="020B0502040204020203" pitchFamily="34" charset="0"/>
                <a:ea typeface="Batang" panose="02030600000101010101" pitchFamily="18" charset="-127"/>
                <a:cs typeface="Times New Roman" panose="02020603050405020304" pitchFamily="18" charset="0"/>
              </a:rPr>
              <a:t>Spela</a:t>
            </a:r>
            <a:r>
              <a:rPr lang="en-GB" dirty="0">
                <a:effectLst/>
                <a:latin typeface="Segoe UI Symbol" panose="020B0502040204020203" pitchFamily="34" charset="0"/>
                <a:ea typeface="Batang" panose="02030600000101010101" pitchFamily="18" charset="-127"/>
                <a:cs typeface="Times New Roman" panose="02020603050405020304" pitchFamily="18" charset="0"/>
              </a:rPr>
              <a:t> </a:t>
            </a:r>
            <a:r>
              <a:rPr lang="en-GB" dirty="0" err="1">
                <a:effectLst/>
                <a:latin typeface="Segoe UI Symbol" panose="020B0502040204020203" pitchFamily="34" charset="0"/>
                <a:ea typeface="Batang" panose="02030600000101010101" pitchFamily="18" charset="-127"/>
                <a:cs typeface="Times New Roman" panose="02020603050405020304" pitchFamily="18" charset="0"/>
              </a:rPr>
              <a:t>ut</a:t>
            </a:r>
            <a:r>
              <a:rPr lang="en-GB" dirty="0">
                <a:effectLst/>
                <a:latin typeface="Segoe UI Symbol" panose="020B0502040204020203" pitchFamily="34" charset="0"/>
                <a:ea typeface="Batang" panose="02030600000101010101" pitchFamily="18" charset="-127"/>
                <a:cs typeface="Times New Roman" panose="02020603050405020304" pitchFamily="18" charset="0"/>
              </a:rPr>
              <a:t> </a:t>
            </a:r>
            <a:r>
              <a:rPr lang="en-GB" dirty="0" err="1">
                <a:effectLst/>
                <a:latin typeface="Segoe UI Symbol" panose="020B0502040204020203" pitchFamily="34" charset="0"/>
                <a:ea typeface="Batang" panose="02030600000101010101" pitchFamily="18" charset="-127"/>
                <a:cs typeface="Times New Roman" panose="02020603050405020304" pitchFamily="18" charset="0"/>
              </a:rPr>
              <a:t>spader</a:t>
            </a:r>
            <a:r>
              <a:rPr lang="en-GB" dirty="0">
                <a:effectLst/>
                <a:latin typeface="Segoe UI Symbol" panose="020B0502040204020203" pitchFamily="34" charset="0"/>
                <a:ea typeface="Batang" panose="02030600000101010101" pitchFamily="18" charset="-127"/>
                <a:cs typeface="Times New Roman" panose="02020603050405020304" pitchFamily="18" charset="0"/>
              </a:rPr>
              <a:t> dam</a:t>
            </a:r>
            <a:endParaRPr lang="en-GB" dirty="0">
              <a:latin typeface="Segoe UI Symbol" panose="020B0502040204020203" pitchFamily="34" charset="0"/>
              <a:ea typeface="Batang" panose="02030600000101010101" pitchFamily="18" charset="-127"/>
              <a:cs typeface="Times New Roman" panose="02020603050405020304" pitchFamily="18" charset="0"/>
            </a:endParaRPr>
          </a:p>
          <a:p>
            <a:pPr marL="457200" lvl="1" indent="0">
              <a:lnSpc>
                <a:spcPct val="150000"/>
              </a:lnSpc>
              <a:buNone/>
            </a:pPr>
            <a:r>
              <a:rPr lang="sv-SE"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dirty="0">
                <a:effectLst/>
                <a:latin typeface="Segoe UI Symbol" panose="020B0502040204020203" pitchFamily="34" charset="0"/>
                <a:ea typeface="Batang" panose="02030600000101010101" pitchFamily="18" charset="-127"/>
                <a:cs typeface="Times New Roman" panose="02020603050405020304" pitchFamily="18" charset="0"/>
              </a:rPr>
              <a:t> K Q J 7 3	</a:t>
            </a:r>
            <a:r>
              <a:rPr lang="en-GB" dirty="0" err="1">
                <a:effectLst/>
                <a:latin typeface="Segoe UI Symbol" panose="020B0502040204020203" pitchFamily="34" charset="0"/>
                <a:ea typeface="Batang" panose="02030600000101010101" pitchFamily="18" charset="-127"/>
                <a:cs typeface="Times New Roman" panose="02020603050405020304" pitchFamily="18" charset="0"/>
              </a:rPr>
              <a:t>Spela</a:t>
            </a:r>
            <a:r>
              <a:rPr lang="en-GB" dirty="0">
                <a:effectLst/>
                <a:latin typeface="Segoe UI Symbol" panose="020B0502040204020203" pitchFamily="34" charset="0"/>
                <a:ea typeface="Batang" panose="02030600000101010101" pitchFamily="18" charset="-127"/>
                <a:cs typeface="Times New Roman" panose="02020603050405020304" pitchFamily="18" charset="0"/>
              </a:rPr>
              <a:t> </a:t>
            </a:r>
            <a:r>
              <a:rPr lang="en-GB" dirty="0" err="1">
                <a:effectLst/>
                <a:latin typeface="Segoe UI Symbol" panose="020B0502040204020203" pitchFamily="34" charset="0"/>
                <a:ea typeface="Batang" panose="02030600000101010101" pitchFamily="18" charset="-127"/>
                <a:cs typeface="Times New Roman" panose="02020603050405020304" pitchFamily="18" charset="0"/>
              </a:rPr>
              <a:t>ut</a:t>
            </a:r>
            <a:r>
              <a:rPr lang="en-GB" dirty="0">
                <a:effectLst/>
                <a:latin typeface="Segoe UI Symbol" panose="020B0502040204020203" pitchFamily="34" charset="0"/>
                <a:ea typeface="Batang" panose="02030600000101010101" pitchFamily="18" charset="-127"/>
                <a:cs typeface="Times New Roman" panose="02020603050405020304" pitchFamily="18" charset="0"/>
              </a:rPr>
              <a:t> </a:t>
            </a:r>
            <a:r>
              <a:rPr lang="en-GB" dirty="0" err="1">
                <a:effectLst/>
                <a:latin typeface="Segoe UI Symbol" panose="020B0502040204020203" pitchFamily="34" charset="0"/>
                <a:ea typeface="Batang" panose="02030600000101010101" pitchFamily="18" charset="-127"/>
                <a:cs typeface="Times New Roman" panose="02020603050405020304" pitchFamily="18" charset="0"/>
              </a:rPr>
              <a:t>hjärter</a:t>
            </a:r>
            <a:r>
              <a:rPr lang="en-GB" dirty="0">
                <a:effectLst/>
                <a:latin typeface="Segoe UI Symbol" panose="020B0502040204020203" pitchFamily="34" charset="0"/>
                <a:ea typeface="Batang" panose="02030600000101010101" pitchFamily="18" charset="-127"/>
                <a:cs typeface="Times New Roman" panose="02020603050405020304" pitchFamily="18" charset="0"/>
              </a:rPr>
              <a:t> kung</a:t>
            </a:r>
            <a:endParaRPr lang="sv-SE" dirty="0"/>
          </a:p>
          <a:p>
            <a:endParaRPr lang="sv-SE" dirty="0"/>
          </a:p>
          <a:p>
            <a:r>
              <a:rPr lang="sv-SE" dirty="0"/>
              <a:t>Har man ett ensamt kort, en singel, i en färg (annan än trumf) är det ofta bra att spela ut det kortet. Förhoppningen är att partnern har esset i färgen och när hen spelar tillbaka kan du stjäla. En annan förhoppning är att partnern har trumfesset så hen kan stoppa </a:t>
            </a:r>
            <a:r>
              <a:rPr lang="sv-SE" dirty="0" err="1"/>
              <a:t>uttrumfningen</a:t>
            </a:r>
            <a:r>
              <a:rPr lang="sv-SE" dirty="0"/>
              <a:t> och ge dig en stöld.</a:t>
            </a:r>
          </a:p>
        </p:txBody>
      </p:sp>
    </p:spTree>
    <p:extLst>
      <p:ext uri="{BB962C8B-B14F-4D97-AF65-F5344CB8AC3E}">
        <p14:creationId xmlns:p14="http://schemas.microsoft.com/office/powerpoint/2010/main" val="282470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Utspel när det finns trumf</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388125"/>
            <a:ext cx="11093970" cy="5255046"/>
          </a:xfrm>
        </p:spPr>
        <p:txBody>
          <a:bodyPr>
            <a:normAutofit/>
          </a:bodyPr>
          <a:lstStyle/>
          <a:p>
            <a:r>
              <a:rPr lang="sv-SE" dirty="0"/>
              <a:t>I valet mellan singel och sekvens är ofta singel att föredra.</a:t>
            </a:r>
          </a:p>
          <a:p>
            <a:r>
              <a:rPr lang="sv-SE" dirty="0"/>
              <a:t>Att dra för honnör är mer tveksamt i trumfkontrakt.</a:t>
            </a:r>
            <a:br>
              <a:rPr lang="sv-SE" dirty="0"/>
            </a:br>
            <a:endParaRPr lang="sv-SE" dirty="0"/>
          </a:p>
          <a:p>
            <a:r>
              <a:rPr lang="sv-SE" dirty="0"/>
              <a:t>Att dra för ess är nästan aldrig rätt i trumfkontrakt.</a:t>
            </a:r>
            <a:br>
              <a:rPr lang="sv-SE" dirty="0"/>
            </a:br>
            <a:endParaRPr lang="sv-SE" dirty="0"/>
          </a:p>
          <a:p>
            <a:r>
              <a:rPr lang="sv-SE" dirty="0"/>
              <a:t>Har man ess och kung i en färg är det ofta bra att spela ut esset, annars undvik att spela ut i en färg där du har ess.</a:t>
            </a:r>
          </a:p>
          <a:p>
            <a:r>
              <a:rPr lang="sv-SE" dirty="0"/>
              <a:t>Om du inte har sekvens, spela fortfarande ut det lägsta av 1a, 3e, eller 5e kortet uppifrån.</a:t>
            </a:r>
          </a:p>
          <a:p>
            <a:endParaRPr lang="sv-SE" dirty="0"/>
          </a:p>
          <a:p>
            <a:r>
              <a:rPr lang="sv-SE" dirty="0"/>
              <a:t>Det är inte sällan som man bara har dåliga alternativ att välja mellan.</a:t>
            </a:r>
          </a:p>
        </p:txBody>
      </p:sp>
      <p:pic>
        <p:nvPicPr>
          <p:cNvPr id="5" name="Bildobjekt 4">
            <a:extLst>
              <a:ext uri="{FF2B5EF4-FFF2-40B4-BE49-F238E27FC236}">
                <a16:creationId xmlns:a16="http://schemas.microsoft.com/office/drawing/2014/main" id="{5EB4B74E-77E2-B0E9-C66E-CA9910706BD1}"/>
              </a:ext>
            </a:extLst>
          </p:cNvPr>
          <p:cNvPicPr>
            <a:picLocks noChangeAspect="1"/>
          </p:cNvPicPr>
          <p:nvPr/>
        </p:nvPicPr>
        <p:blipFill>
          <a:blip r:embed="rId2"/>
          <a:stretch>
            <a:fillRect/>
          </a:stretch>
        </p:blipFill>
        <p:spPr>
          <a:xfrm>
            <a:off x="8606034" y="2526287"/>
            <a:ext cx="924206" cy="902713"/>
          </a:xfrm>
          <a:prstGeom prst="rect">
            <a:avLst/>
          </a:prstGeom>
        </p:spPr>
      </p:pic>
    </p:spTree>
    <p:extLst>
      <p:ext uri="{BB962C8B-B14F-4D97-AF65-F5344CB8AC3E}">
        <p14:creationId xmlns:p14="http://schemas.microsoft.com/office/powerpoint/2010/main" val="3042958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Trumfmagi</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690688"/>
            <a:ext cx="11093970" cy="4952483"/>
          </a:xfrm>
        </p:spPr>
        <p:txBody>
          <a:bodyPr>
            <a:normAutofit/>
          </a:bodyPr>
          <a:lstStyle/>
          <a:p>
            <a:r>
              <a:rPr lang="sv-SE" dirty="0"/>
              <a:t>Vi visar på bordet med</a:t>
            </a:r>
            <a:br>
              <a:rPr lang="sv-SE" dirty="0"/>
            </a:br>
            <a:r>
              <a:rPr lang="sv-SE" dirty="0"/>
              <a:t>öppna kort.</a:t>
            </a:r>
          </a:p>
        </p:txBody>
      </p:sp>
      <p:pic>
        <p:nvPicPr>
          <p:cNvPr id="8" name="Bildobjekt 7">
            <a:extLst>
              <a:ext uri="{FF2B5EF4-FFF2-40B4-BE49-F238E27FC236}">
                <a16:creationId xmlns:a16="http://schemas.microsoft.com/office/drawing/2014/main" id="{0C5FD557-51E3-2AF1-CB5D-9CA13E9F512D}"/>
              </a:ext>
            </a:extLst>
          </p:cNvPr>
          <p:cNvPicPr>
            <a:picLocks noChangeAspect="1"/>
          </p:cNvPicPr>
          <p:nvPr/>
        </p:nvPicPr>
        <p:blipFill>
          <a:blip r:embed="rId2"/>
          <a:stretch>
            <a:fillRect/>
          </a:stretch>
        </p:blipFill>
        <p:spPr>
          <a:xfrm>
            <a:off x="4848158" y="665069"/>
            <a:ext cx="7084012" cy="4573588"/>
          </a:xfrm>
          <a:prstGeom prst="rect">
            <a:avLst/>
          </a:prstGeom>
        </p:spPr>
      </p:pic>
    </p:spTree>
    <p:extLst>
      <p:ext uri="{BB962C8B-B14F-4D97-AF65-F5344CB8AC3E}">
        <p14:creationId xmlns:p14="http://schemas.microsoft.com/office/powerpoint/2010/main" val="2305271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Speltips, stjäla på korta trumfhanden</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690688"/>
            <a:ext cx="11093970" cy="4952483"/>
          </a:xfrm>
        </p:spPr>
        <p:txBody>
          <a:bodyPr>
            <a:normAutofit lnSpcReduction="10000"/>
          </a:bodyPr>
          <a:lstStyle/>
          <a:p>
            <a:r>
              <a:rPr lang="sv-SE" dirty="0"/>
              <a:t>Vi visar på </a:t>
            </a:r>
            <a:r>
              <a:rPr lang="sv-SE"/>
              <a:t>bordet med</a:t>
            </a:r>
            <a:br>
              <a:rPr lang="sv-SE"/>
            </a:br>
            <a:r>
              <a:rPr lang="sv-SE"/>
              <a:t>öppna kort</a:t>
            </a:r>
            <a:endParaRPr lang="sv-SE" dirty="0"/>
          </a:p>
          <a:p>
            <a:r>
              <a:rPr lang="sv-SE" dirty="0"/>
              <a:t>Det finns 9 säkra stick,</a:t>
            </a:r>
            <a:br>
              <a:rPr lang="sv-SE" dirty="0"/>
            </a:br>
            <a:r>
              <a:rPr lang="sv-SE" dirty="0"/>
              <a:t>det 10e sticket ordnas</a:t>
            </a:r>
            <a:br>
              <a:rPr lang="sv-SE" dirty="0"/>
            </a:br>
            <a:r>
              <a:rPr lang="sv-SE" dirty="0"/>
              <a:t>genom att stjäla med</a:t>
            </a:r>
            <a:br>
              <a:rPr lang="sv-SE" dirty="0"/>
            </a:br>
            <a:r>
              <a:rPr lang="sv-SE" dirty="0"/>
              <a:t>korta trumfhanden</a:t>
            </a:r>
            <a:br>
              <a:rPr lang="sv-SE" dirty="0"/>
            </a:br>
            <a:br>
              <a:rPr lang="sv-SE" dirty="0"/>
            </a:br>
            <a:br>
              <a:rPr lang="sv-SE" dirty="0"/>
            </a:br>
            <a:br>
              <a:rPr lang="sv-SE" dirty="0"/>
            </a:br>
            <a:br>
              <a:rPr lang="sv-SE" dirty="0"/>
            </a:br>
            <a:br>
              <a:rPr lang="sv-SE" dirty="0"/>
            </a:br>
            <a:br>
              <a:rPr lang="sv-SE" dirty="0"/>
            </a:br>
            <a:r>
              <a:rPr lang="sv-SE" dirty="0"/>
              <a:t>Säkra stick ♠ 6 ♥ 2 ♦ 1 ♣ 0</a:t>
            </a:r>
          </a:p>
        </p:txBody>
      </p:sp>
      <p:pic>
        <p:nvPicPr>
          <p:cNvPr id="5" name="Bildobjekt 4">
            <a:extLst>
              <a:ext uri="{FF2B5EF4-FFF2-40B4-BE49-F238E27FC236}">
                <a16:creationId xmlns:a16="http://schemas.microsoft.com/office/drawing/2014/main" id="{A756FF08-4691-A5B8-8D6C-8B43EF7AF68F}"/>
              </a:ext>
            </a:extLst>
          </p:cNvPr>
          <p:cNvPicPr>
            <a:picLocks noChangeAspect="1"/>
          </p:cNvPicPr>
          <p:nvPr/>
        </p:nvPicPr>
        <p:blipFill>
          <a:blip r:embed="rId2"/>
          <a:stretch>
            <a:fillRect/>
          </a:stretch>
        </p:blipFill>
        <p:spPr>
          <a:xfrm>
            <a:off x="5133341" y="1809141"/>
            <a:ext cx="6798829" cy="4834030"/>
          </a:xfrm>
          <a:prstGeom prst="rect">
            <a:avLst/>
          </a:prstGeom>
        </p:spPr>
      </p:pic>
    </p:spTree>
    <p:extLst>
      <p:ext uri="{BB962C8B-B14F-4D97-AF65-F5344CB8AC3E}">
        <p14:creationId xmlns:p14="http://schemas.microsoft.com/office/powerpoint/2010/main" val="68149383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19672</TotalTime>
  <Words>664</Words>
  <Application>Microsoft Office PowerPoint</Application>
  <PresentationFormat>Bredbild</PresentationFormat>
  <Paragraphs>58</Paragraphs>
  <Slides>12</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12</vt:i4>
      </vt:variant>
    </vt:vector>
  </HeadingPairs>
  <TitlesOfParts>
    <vt:vector size="18" baseType="lpstr">
      <vt:lpstr>Arial</vt:lpstr>
      <vt:lpstr>Calibri</vt:lpstr>
      <vt:lpstr>Calibri Light</vt:lpstr>
      <vt:lpstr>Segoe UI Emoji</vt:lpstr>
      <vt:lpstr>Segoe UI Symbol</vt:lpstr>
      <vt:lpstr>Office-tema</vt:lpstr>
      <vt:lpstr>Välkomna till nybörjarkurs i bridge lektion 3</vt:lpstr>
      <vt:lpstr>Repetition</vt:lpstr>
      <vt:lpstr>Spela med trumf</vt:lpstr>
      <vt:lpstr>Exempel, hjärter är trumf</vt:lpstr>
      <vt:lpstr>Tips till spelföraren</vt:lpstr>
      <vt:lpstr>Utspel när det finns trumf.</vt:lpstr>
      <vt:lpstr>Utspel när det finns trumf</vt:lpstr>
      <vt:lpstr>Trumfmagi</vt:lpstr>
      <vt:lpstr>Speltips, stjäla på korta trumfhanden</vt:lpstr>
      <vt:lpstr>Förlorare i trumfkontrakt</vt:lpstr>
      <vt:lpstr>Saka förlorare på vinnare</vt:lpstr>
      <vt:lpstr>Speldags!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Arne Stockman</dc:creator>
  <cp:lastModifiedBy>Arne Stockman</cp:lastModifiedBy>
  <cp:revision>31</cp:revision>
  <dcterms:created xsi:type="dcterms:W3CDTF">2022-09-22T08:58:33Z</dcterms:created>
  <dcterms:modified xsi:type="dcterms:W3CDTF">2025-02-26T19:50:57Z</dcterms:modified>
</cp:coreProperties>
</file>