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47" r:id="rId4"/>
    <p:sldId id="317" r:id="rId5"/>
    <p:sldId id="337" r:id="rId6"/>
    <p:sldId id="338" r:id="rId7"/>
    <p:sldId id="326" r:id="rId8"/>
    <p:sldId id="339" r:id="rId9"/>
    <p:sldId id="342" r:id="rId10"/>
    <p:sldId id="340" r:id="rId11"/>
    <p:sldId id="345" r:id="rId12"/>
    <p:sldId id="346" r:id="rId13"/>
    <p:sldId id="34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23F01B3-3B89-47D1-890F-2FA48EDE6515}">
          <p14:sldIdLst>
            <p14:sldId id="256"/>
            <p14:sldId id="306"/>
            <p14:sldId id="347"/>
            <p14:sldId id="317"/>
            <p14:sldId id="337"/>
            <p14:sldId id="338"/>
            <p14:sldId id="326"/>
            <p14:sldId id="339"/>
            <p14:sldId id="342"/>
            <p14:sldId id="340"/>
            <p14:sldId id="345"/>
            <p14:sldId id="346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08" y="2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F3B98-B821-87DD-8B68-BB389E752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6A19E9-C296-AA50-FC53-324ADAEF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EF408A-D23E-1FD2-5DC4-A6965A3D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DD637C-F8B6-9607-6DBB-E42A8E9F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B9CBA7-5CE1-7F5B-54E2-1E01EDDA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70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3BC7B-8258-AF99-F389-73305E00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5C0D4A-DEF4-C287-8B36-16FA15CBB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B80D67-190E-0BE7-BB3C-738BB7EB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0EF11C-4026-4727-F717-59E84236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EA0F57-BA0C-5753-48EC-11107736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6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ACECC7-C105-82B0-D48F-94FCD27A3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9788F1-6A23-37D1-7FB9-579582389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A58E4C-1B40-A7A1-C688-92EFAC21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4217C5-3A5C-1B95-F098-AC4DFCD3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4DE15D-CFAB-24BB-1C00-BDF3F167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0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BF551-8DFB-5EF8-2516-C2D050EE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2C6681-EF14-AEEC-B34A-FD7854B6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408CEC-C024-779F-48C2-2B318BAD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6BCAEC-5FE7-DAC2-390B-D80E6069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DE96A1-DFA4-E8DD-FDC3-24708348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28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1F127-BFA5-976E-8EE5-FC69A1E4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EE218A-8E94-0E89-27CE-7C041903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93F6DE-176F-1E95-C241-F57C21D9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D5684F-5A47-1CF1-7901-415FFEBE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588E9C-7EEA-1FE0-75EB-E833422F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64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277CBB-AA4F-90A0-3108-DBBE05E3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95D857-5EDA-3137-2320-BFBC52385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683D7A-5C3C-291F-0285-9FB6B1FAB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97574C-A509-593C-4FDF-D0AD70F1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13AE81-16F3-7132-E8BA-01B7809A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B060CD-F552-910F-FF75-723D55C2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15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361422-1B97-E62F-E200-C4A2CA72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62DF0A-4370-CAD6-861C-DF98FB85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9CDAD1-8AEC-372F-FFCA-DD20EE31D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734AE4-3F9C-91C5-BC76-379F36D59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3AEE00-0D75-9803-33A7-9289C8599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779978-6487-B346-AE63-5A3E463E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EE2E388-589E-7AF7-8708-0B0BDBA9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B2EC1E-A1C3-468E-9EC9-72BC0BFB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1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39BA1-F3DF-377A-856A-72410EE5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02E42B5-1F87-9E64-1030-243282FC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3148B2-22E3-3A80-222F-54F18176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401D7C-E174-6C4D-991D-9DB1BE3F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0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812869-24AB-E1C3-C671-F3E28797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721193-4102-760A-A46C-87B4F8B0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2E28A6-2168-FB24-A4A2-33C3C907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26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62336-66EE-DA10-1531-B3E45161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7903D2-E55F-7586-FC84-D90F0D95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2C9775-430D-16DA-E734-D43BDF3DC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39B058-F897-8E6A-1851-1E3C7D9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25C950-77C7-2FF0-C9FC-88A6E096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178667-2FF4-FE92-7990-95115B4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3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41B09-6890-15EF-A16E-5D360DD6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B544A7-67CA-91DD-2459-3840306FB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C80AB5-2AD5-9567-9475-D2685F40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CA24FA-E23B-0BB7-BF06-6DEF5ECE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B496AC-832F-ACA4-091C-121EB1E4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26B7EF-5513-510F-80DA-365FBFC2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73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A38E823-A381-073D-5F72-04D20010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2F1E5E-9700-8DB9-6867-74031C0B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638ADC-F761-8EC5-B178-E5861A02E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5B32-2216-4F2D-BDCC-6BED29779104}" type="datetimeFigureOut">
              <a:rPr lang="sv-SE" smtClean="0"/>
              <a:t>2025-01-19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06F742-16E1-2052-4FD3-8C6E00E4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52DF57-7973-5058-A228-E0B80D2E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321B-4EAF-466B-B7E1-D252853B1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7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AAAFE-973A-B210-782E-8A6AA684C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Välkomna till nybörjarkurs i bridge lektion 2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B584D7-84AA-C292-6256-F2D373058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8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EC940-E24C-ED28-62EC-7978BA47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Spelförare, tillverka stick medan du har 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95DFDE-C291-1CA5-E5D5-CD981AF4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27976" cy="4938247"/>
          </a:xfrm>
        </p:spPr>
        <p:txBody>
          <a:bodyPr>
            <a:normAutofit/>
          </a:bodyPr>
          <a:lstStyle/>
          <a:p>
            <a:r>
              <a:rPr lang="sv-SE" dirty="0"/>
              <a:t>Håll innebär att motståndarna inte kan ta</a:t>
            </a:r>
            <a:br>
              <a:rPr lang="sv-SE" dirty="0"/>
            </a:br>
            <a:r>
              <a:rPr lang="sv-SE" dirty="0"/>
              <a:t>många stick i en färg utan att du kommer in.</a:t>
            </a:r>
          </a:p>
          <a:p>
            <a:r>
              <a:rPr lang="sv-SE" dirty="0"/>
              <a:t>Ett ess är alltid ett håll.</a:t>
            </a:r>
          </a:p>
          <a:p>
            <a:r>
              <a:rPr lang="sv-SE" dirty="0"/>
              <a:t>Kung plus dam är också håll</a:t>
            </a:r>
          </a:p>
          <a:p>
            <a:r>
              <a:rPr lang="sv-SE" dirty="0"/>
              <a:t>En kung plus hacka är håll för Syd om Väst spelar ut.</a:t>
            </a:r>
          </a:p>
          <a:p>
            <a:r>
              <a:rPr lang="sv-SE" dirty="0"/>
              <a:t>När hållet är borta i en färg riskerar du att försvaret tar många stick i färgen.</a:t>
            </a:r>
          </a:p>
          <a:p>
            <a:r>
              <a:rPr lang="sv-SE" dirty="0"/>
              <a:t>Att tillverka stick innebär att du pressar ut försvarets höga kort så att du kan vinna med lägre kort. Du godspelar färgen.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2BF024-26D8-B538-4BA9-3512224C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27" y="1197909"/>
            <a:ext cx="4432689" cy="1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CE40F-60FD-CB28-1173-863A8E9D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Tillverka stick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7ABB9-5DEB-7020-BEB5-A65D1875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1093970" cy="5255046"/>
          </a:xfrm>
        </p:spPr>
        <p:txBody>
          <a:bodyPr>
            <a:normAutofit/>
          </a:bodyPr>
          <a:lstStyle/>
          <a:p>
            <a:r>
              <a:rPr lang="sv-SE" dirty="0"/>
              <a:t>Utspel Väst, spader knekt.</a:t>
            </a:r>
          </a:p>
          <a:p>
            <a:r>
              <a:rPr lang="sv-SE" dirty="0"/>
              <a:t>Säkra stick:</a:t>
            </a:r>
            <a:br>
              <a:rPr lang="sv-SE" dirty="0"/>
            </a:br>
            <a:r>
              <a:rPr lang="sv-SE" dirty="0"/>
              <a:t>Sp 3, Hj 3, Ru 0, Kl 3 Summa 9</a:t>
            </a:r>
          </a:p>
          <a:p>
            <a:r>
              <a:rPr lang="sv-SE" dirty="0"/>
              <a:t>Tillverka 3 stick i ruter genom</a:t>
            </a:r>
            <a:br>
              <a:rPr lang="sv-SE" dirty="0"/>
            </a:br>
            <a:r>
              <a:rPr lang="sv-SE" dirty="0"/>
              <a:t>att driva ut ruter ess</a:t>
            </a:r>
          </a:p>
          <a:p>
            <a:r>
              <a:rPr lang="sv-SE" dirty="0"/>
              <a:t>Gör det direkt medan du har</a:t>
            </a:r>
            <a:br>
              <a:rPr lang="sv-SE" dirty="0"/>
            </a:br>
            <a:r>
              <a:rPr lang="sv-SE" dirty="0"/>
              <a:t>håll i alla färger.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72FF5E-63D9-AD46-2B1C-A2F597EA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65" y="1489542"/>
            <a:ext cx="5969628" cy="40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7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CE40F-60FD-CB28-1173-863A8E9D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Tillverka stick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7ABB9-5DEB-7020-BEB5-A65D1875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1093970" cy="5255046"/>
          </a:xfrm>
        </p:spPr>
        <p:txBody>
          <a:bodyPr>
            <a:normAutofit/>
          </a:bodyPr>
          <a:lstStyle/>
          <a:p>
            <a:r>
              <a:rPr lang="sv-SE" dirty="0"/>
              <a:t>Utspel Hjärter dam.</a:t>
            </a:r>
          </a:p>
          <a:p>
            <a:r>
              <a:rPr lang="sv-SE" dirty="0"/>
              <a:t>Säkra stick:</a:t>
            </a:r>
            <a:br>
              <a:rPr lang="sv-SE" dirty="0"/>
            </a:br>
            <a:r>
              <a:rPr lang="sv-SE" dirty="0"/>
              <a:t>Sp 0, Hj 2, Ru 0, Kl 2 Summa 4</a:t>
            </a:r>
          </a:p>
          <a:p>
            <a:r>
              <a:rPr lang="sv-SE" dirty="0"/>
              <a:t>Driver man ut spader ess får man</a:t>
            </a:r>
            <a:br>
              <a:rPr lang="sv-SE" dirty="0"/>
            </a:br>
            <a:r>
              <a:rPr lang="sv-SE" dirty="0"/>
              <a:t>4 godspelade stick</a:t>
            </a:r>
          </a:p>
          <a:p>
            <a:r>
              <a:rPr lang="sv-SE" dirty="0"/>
              <a:t>Driver man ut Ruter ess, kung</a:t>
            </a:r>
            <a:br>
              <a:rPr lang="sv-SE" dirty="0"/>
            </a:br>
            <a:r>
              <a:rPr lang="sv-SE" dirty="0"/>
              <a:t>får man 5 godspelade stick.</a:t>
            </a:r>
          </a:p>
          <a:p>
            <a:r>
              <a:rPr lang="sv-SE" dirty="0"/>
              <a:t>Försöker man driva ut ruter ess kung kommer försvaret att godspela sina hjärterstick och tar sammanlagt 6 stick.</a:t>
            </a:r>
          </a:p>
          <a:p>
            <a:r>
              <a:rPr lang="sv-SE" dirty="0"/>
              <a:t>Driv i stället ut spader ess medan du fortfarande har håll i hjärter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20D4D2-FE0A-ACE0-3049-EC120DBC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973" y="365124"/>
            <a:ext cx="5272367" cy="34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1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712D07-5391-8603-E9D9-B97BF91C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Speldags!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6363B-F083-E5B5-CBAC-2490DDC8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/>
              <a:t>Tänk </a:t>
            </a:r>
            <a:r>
              <a:rPr lang="sv-SE" dirty="0"/>
              <a:t>på att:</a:t>
            </a:r>
          </a:p>
          <a:p>
            <a:endParaRPr lang="sv-SE" dirty="0"/>
          </a:p>
          <a:p>
            <a:r>
              <a:rPr lang="sv-SE" dirty="0"/>
              <a:t>Som utspelshand spela ut en lång färg, antingen genom sekvens eller drag.</a:t>
            </a:r>
          </a:p>
          <a:p>
            <a:endParaRPr lang="sv-SE" dirty="0"/>
          </a:p>
          <a:p>
            <a:r>
              <a:rPr lang="sv-SE" dirty="0"/>
              <a:t>Som försvarare spela högt i tredje hand om din partner gjort ett drag</a:t>
            </a:r>
          </a:p>
          <a:p>
            <a:endParaRPr lang="sv-SE" dirty="0"/>
          </a:p>
          <a:p>
            <a:r>
              <a:rPr lang="sv-SE" dirty="0"/>
              <a:t>Som försvarare lägga lågt i andra hand när spelföraren/träkarlen spelar en färg</a:t>
            </a:r>
          </a:p>
          <a:p>
            <a:endParaRPr lang="sv-SE" dirty="0"/>
          </a:p>
          <a:p>
            <a:r>
              <a:rPr lang="sv-SE" dirty="0"/>
              <a:t>Som spelförare ta högsta kortet på den korta handen och det lägsta på den långa</a:t>
            </a:r>
          </a:p>
        </p:txBody>
      </p:sp>
    </p:spTree>
    <p:extLst>
      <p:ext uri="{BB962C8B-B14F-4D97-AF65-F5344CB8AC3E}">
        <p14:creationId xmlns:p14="http://schemas.microsoft.com/office/powerpoint/2010/main" val="13915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2F332E-CE59-CBB3-9132-C669B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5D5BAC-A79E-13BC-205F-9DA7A491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66800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52 kort, 4 färger, klöver, ruter, hjärter, spader. Klöver lägst, 2 lägst i färg.</a:t>
            </a:r>
          </a:p>
          <a:p>
            <a:r>
              <a:rPr lang="sv-SE" dirty="0"/>
              <a:t>Honnörer: 10 T, Knekt J, Dam Q, Kung K och Ess A.</a:t>
            </a:r>
          </a:p>
          <a:p>
            <a:r>
              <a:rPr lang="sv-SE" dirty="0"/>
              <a:t>Vi räknar korten vi tar ur brickan innan vi tittar på dem. Vi skall ha 13 kort.</a:t>
            </a:r>
          </a:p>
          <a:p>
            <a:r>
              <a:rPr lang="sv-SE" dirty="0"/>
              <a:t>Utspel i första stick med bildsidan nedåt. Översta kortet från sekvens annars det lägsta av tredje eller femte kortet uppifrån.</a:t>
            </a:r>
          </a:p>
          <a:p>
            <a:r>
              <a:rPr lang="sv-SE" dirty="0"/>
              <a:t>Vi måste följa färg, det vill säga har vi kort i utspelsfärgen måsta vi lägga kort i samma färg.</a:t>
            </a:r>
          </a:p>
          <a:p>
            <a:r>
              <a:rPr lang="sv-SE" dirty="0"/>
              <a:t>Vi markerar vunna och förlorade stick.</a:t>
            </a:r>
          </a:p>
          <a:p>
            <a:r>
              <a:rPr lang="sv-SE" dirty="0"/>
              <a:t>Den hand som vinner ett stick spelar ut i nästa stick.</a:t>
            </a:r>
          </a:p>
        </p:txBody>
      </p:sp>
    </p:spTree>
    <p:extLst>
      <p:ext uri="{BB962C8B-B14F-4D97-AF65-F5344CB8AC3E}">
        <p14:creationId xmlns:p14="http://schemas.microsoft.com/office/powerpoint/2010/main" val="264683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 descr="En bild som visar text, papper, Pappersprodukt, design&#10;&#10;Automatiskt genererad beskrivning">
            <a:extLst>
              <a:ext uri="{FF2B5EF4-FFF2-40B4-BE49-F238E27FC236}">
                <a16:creationId xmlns:a16="http://schemas.microsoft.com/office/drawing/2014/main" id="{928D3B36-652C-32F7-CA8F-47C5C3CDF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5" y="351737"/>
            <a:ext cx="4152667" cy="3355037"/>
          </a:xfrm>
        </p:spPr>
      </p:pic>
      <p:pic>
        <p:nvPicPr>
          <p:cNvPr id="23" name="Bildobjekt 22" descr="En bild som visar Pappersprodukt, papper, stationär, kuvert&#10;&#10;Automatiskt genererad beskrivning">
            <a:extLst>
              <a:ext uri="{FF2B5EF4-FFF2-40B4-BE49-F238E27FC236}">
                <a16:creationId xmlns:a16="http://schemas.microsoft.com/office/drawing/2014/main" id="{3C806F6B-4473-7964-DD5A-3B71F0DBC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55" y="691026"/>
            <a:ext cx="3608359" cy="3200963"/>
          </a:xfrm>
          <a:prstGeom prst="rect">
            <a:avLst/>
          </a:prstGeom>
        </p:spPr>
      </p:pic>
      <p:pic>
        <p:nvPicPr>
          <p:cNvPr id="25" name="Bildobjekt 24" descr="En bild som visar text, Rektangel, bok, Pappersprodukt&#10;&#10;Automatiskt genererad beskrivning">
            <a:extLst>
              <a:ext uri="{FF2B5EF4-FFF2-40B4-BE49-F238E27FC236}">
                <a16:creationId xmlns:a16="http://schemas.microsoft.com/office/drawing/2014/main" id="{7563B075-16AC-F311-79D8-5A4EA3BA7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97" y="1046601"/>
            <a:ext cx="3804201" cy="3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11C18-BCFF-E758-43D1-2F8309A1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59" y="392019"/>
            <a:ext cx="10515600" cy="1325563"/>
          </a:xfrm>
        </p:spPr>
        <p:txBody>
          <a:bodyPr/>
          <a:lstStyle/>
          <a:p>
            <a:r>
              <a:rPr lang="sv-SE" dirty="0"/>
              <a:t>Spela sang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993DB-58B1-D158-9C90-B988B5CC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Spelar vi utan trumf kallas det sang, det förkortas NT efter engelska No </a:t>
            </a:r>
            <a:r>
              <a:rPr lang="sv-SE" dirty="0" err="1"/>
              <a:t>Trumph</a:t>
            </a:r>
            <a:r>
              <a:rPr lang="sv-SE" dirty="0"/>
              <a:t>. Det betyder att stickets högsta kort i utspelsfärgen vinner.</a:t>
            </a:r>
          </a:p>
          <a:p>
            <a:r>
              <a:rPr lang="sv-SE" dirty="0"/>
              <a:t>Har man höga kort i en färg vinner man stick. Har man många kort i en färg kan man vinna stick även med låga kort. Ingen annan har några kort kvar i färgen när man spelat den några gånger.</a:t>
            </a:r>
          </a:p>
          <a:p>
            <a:r>
              <a:rPr lang="sv-SE" dirty="0"/>
              <a:t>Utspel i sang nästan alltid från längsta färgen.</a:t>
            </a:r>
          </a:p>
          <a:p>
            <a:r>
              <a:rPr lang="sv-SE" dirty="0"/>
              <a:t>Vi spelar ofta sang när vi inte har någon lång färg. Händer som har minst två kort i alla färger och högst en färg med två kort kallas balanserade händer, de har sangfördelning av korten. Det finns bara tre sangfördelningar, 5-3-3-2, 4-4-3-2 och 4-3-3-3, men nästan hälften av alla slumpmässiga händer har en sangfördelning.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11C18-BCFF-E758-43D1-2F8309A1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 och kort hand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993DB-58B1-D158-9C90-B988B5CC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 Den hand som har flest kort i en</a:t>
            </a:r>
            <a:br>
              <a:rPr lang="sv-SE" dirty="0"/>
            </a:br>
            <a:r>
              <a:rPr lang="sv-SE" dirty="0"/>
              <a:t>färg kallas långa handen, den </a:t>
            </a:r>
            <a:br>
              <a:rPr lang="sv-SE" dirty="0"/>
            </a:br>
            <a:r>
              <a:rPr lang="sv-SE" dirty="0"/>
              <a:t>andra kallas korta handen.</a:t>
            </a:r>
          </a:p>
          <a:p>
            <a:r>
              <a:rPr lang="sv-SE" dirty="0"/>
              <a:t>I spader är Öst den långa handen</a:t>
            </a:r>
          </a:p>
          <a:p>
            <a:r>
              <a:rPr lang="sv-SE" dirty="0"/>
              <a:t>I hjärter är Väst den långa handen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883B2B-B4F7-11E5-56A2-F6695EFE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2" y="1492624"/>
            <a:ext cx="5219350" cy="17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11C18-BCFF-E758-43D1-2F8309A1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 de höga korten på den korta handen först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993DB-58B1-D158-9C90-B988B5CC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 Här har Nord den korta handen.</a:t>
            </a:r>
          </a:p>
          <a:p>
            <a:r>
              <a:rPr lang="sv-SE" dirty="0"/>
              <a:t>Börja med ess och dam på Nords hand och</a:t>
            </a:r>
            <a:br>
              <a:rPr lang="sv-SE" dirty="0"/>
            </a:br>
            <a:r>
              <a:rPr lang="sv-SE" dirty="0"/>
              <a:t>lägg 3 och 8 från Syds hand.</a:t>
            </a:r>
          </a:p>
          <a:p>
            <a:r>
              <a:rPr lang="sv-SE" dirty="0"/>
              <a:t>Fortsätt med 2 från Nords hand och ta stick</a:t>
            </a:r>
            <a:br>
              <a:rPr lang="sv-SE" dirty="0"/>
            </a:br>
            <a:r>
              <a:rPr lang="sv-SE" dirty="0"/>
              <a:t>med kung och knekt från Syds hand.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4DFEBF6-E02C-14D8-736E-9183EDD8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01" y="1335803"/>
            <a:ext cx="2288646" cy="33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CE40F-60FD-CB28-1173-863A8E9D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Försvaret, lägg högt i tredje hand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7ABB9-5DEB-7020-BEB5-A65D1875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1093970" cy="4788838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Väst spelar ut ruter två</a:t>
            </a:r>
          </a:p>
          <a:p>
            <a:r>
              <a:rPr lang="sv-SE" dirty="0"/>
              <a:t>Spelföraren begär ruter 4 från träkarlen</a:t>
            </a:r>
          </a:p>
          <a:p>
            <a:r>
              <a:rPr lang="sv-SE" dirty="0"/>
              <a:t>Öst skall lägga ruter dam!!!</a:t>
            </a:r>
          </a:p>
          <a:p>
            <a:endParaRPr lang="sv-SE" dirty="0"/>
          </a:p>
          <a:p>
            <a:r>
              <a:rPr lang="sv-SE" dirty="0"/>
              <a:t>När Öst kommer in skall Öst spela ruter.</a:t>
            </a:r>
          </a:p>
          <a:p>
            <a:r>
              <a:rPr lang="sv-SE" dirty="0"/>
              <a:t>Det är nästan alltid rätt att fortsätta i </a:t>
            </a:r>
            <a:br>
              <a:rPr lang="sv-SE" dirty="0"/>
            </a:br>
            <a:r>
              <a:rPr lang="sv-SE" dirty="0"/>
              <a:t>utspelsfärgen när försvaret vunnit ett stick.</a:t>
            </a:r>
          </a:p>
          <a:p>
            <a:endParaRPr lang="sv-SE" dirty="0"/>
          </a:p>
          <a:p>
            <a:r>
              <a:rPr lang="sv-SE" dirty="0"/>
              <a:t>Att spela ut ett lågt kort i en färg där man har honnör kallas att dra för honnör. Förhoppningen är att honnören skall växa i värde och skapa stick.</a:t>
            </a:r>
          </a:p>
          <a:p>
            <a:endParaRPr lang="sv-SE" dirty="0"/>
          </a:p>
          <a:p>
            <a:r>
              <a:rPr lang="sv-SE" dirty="0"/>
              <a:t>Det är oftast rätt att fortsätta i färgen när försvaret kommit in genom att vinna ett stick.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EDF900-1492-EB98-CA45-F250A24B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558" y="1179700"/>
            <a:ext cx="4822508" cy="24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0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CE40F-60FD-CB28-1173-863A8E9D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Försvaret, lägg inte onödigt högt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7ABB9-5DEB-7020-BEB5-A65D1875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1093970" cy="5255046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Väst spelar ut ruter tre</a:t>
            </a:r>
          </a:p>
          <a:p>
            <a:r>
              <a:rPr lang="sv-SE" dirty="0"/>
              <a:t>Spelföraren begär ruter 4 från träkarlen</a:t>
            </a:r>
          </a:p>
          <a:p>
            <a:r>
              <a:rPr lang="sv-SE" dirty="0"/>
              <a:t>Öst lägger?</a:t>
            </a:r>
          </a:p>
          <a:p>
            <a:endParaRPr lang="sv-SE" dirty="0"/>
          </a:p>
          <a:p>
            <a:r>
              <a:rPr lang="sv-SE" dirty="0"/>
              <a:t>Spelföraren begär ruter 10 från träkarlen</a:t>
            </a:r>
          </a:p>
          <a:p>
            <a:r>
              <a:rPr lang="sv-SE" dirty="0"/>
              <a:t>Öst lägger?</a:t>
            </a:r>
          </a:p>
          <a:p>
            <a:endParaRPr lang="sv-SE" dirty="0"/>
          </a:p>
          <a:p>
            <a:r>
              <a:rPr lang="sv-SE" dirty="0"/>
              <a:t>Spelföraren begär ruter K från träkarlen</a:t>
            </a:r>
          </a:p>
          <a:p>
            <a:r>
              <a:rPr lang="sv-SE" dirty="0"/>
              <a:t>Öst lägger?</a:t>
            </a:r>
          </a:p>
          <a:p>
            <a:endParaRPr lang="sv-SE" dirty="0"/>
          </a:p>
          <a:p>
            <a:r>
              <a:rPr lang="sv-SE" dirty="0"/>
              <a:t>När Öst täcker bordet är det ibland rätt att inte spela tillbaka i utspelsfärgen.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60F862C-C511-C754-3990-3E5ED111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407" y="1388125"/>
            <a:ext cx="4920593" cy="22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56D0A-6735-799B-0642-5DBC5E15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Försvaret, lägg högt i tredje hand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F48AE9-46CC-D16F-5C46-8E80343C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lägger Öst?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Det kort försvaret lägger i tredje hand förnekar kortet under. Det vill säga om man skall lägga ett av flera sammanhängande kort väljer man det lägsta.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C13AE4-74C0-801E-9D11-5514F42C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17" y="1825625"/>
            <a:ext cx="4015863" cy="19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19312</TotalTime>
  <Words>837</Words>
  <Application>Microsoft Office PowerPoint</Application>
  <PresentationFormat>Bredbild</PresentationFormat>
  <Paragraphs>80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Välkomna till nybörjarkurs i bridge lektion 2</vt:lpstr>
      <vt:lpstr>Repetition</vt:lpstr>
      <vt:lpstr>PowerPoint-presentation</vt:lpstr>
      <vt:lpstr>Spela sang</vt:lpstr>
      <vt:lpstr>Lång och kort hand</vt:lpstr>
      <vt:lpstr>Spela de höga korten på den korta handen först</vt:lpstr>
      <vt:lpstr>Försvaret, lägg högt i tredje hand</vt:lpstr>
      <vt:lpstr>Försvaret, lägg inte onödigt högt</vt:lpstr>
      <vt:lpstr>Försvaret, lägg högt i tredje hand</vt:lpstr>
      <vt:lpstr>Spelförare, tillverka stick medan du har håll</vt:lpstr>
      <vt:lpstr>Tillverka stick</vt:lpstr>
      <vt:lpstr>Tillverka stick</vt:lpstr>
      <vt:lpstr>Speldags!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Arne Stockman</dc:creator>
  <cp:lastModifiedBy>Arne Stockman</cp:lastModifiedBy>
  <cp:revision>31</cp:revision>
  <dcterms:created xsi:type="dcterms:W3CDTF">2022-09-22T08:58:33Z</dcterms:created>
  <dcterms:modified xsi:type="dcterms:W3CDTF">2025-01-19T12:38:49Z</dcterms:modified>
</cp:coreProperties>
</file>