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26" r:id="rId3"/>
    <p:sldId id="414" r:id="rId4"/>
    <p:sldId id="429" r:id="rId5"/>
    <p:sldId id="427" r:id="rId6"/>
    <p:sldId id="338" r:id="rId7"/>
    <p:sldId id="428" r:id="rId8"/>
    <p:sldId id="299" r:id="rId9"/>
    <p:sldId id="339" r:id="rId10"/>
    <p:sldId id="340" r:id="rId11"/>
    <p:sldId id="298" r:id="rId12"/>
    <p:sldId id="341" r:id="rId13"/>
    <p:sldId id="342" r:id="rId1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A23F01B3-3B89-47D1-890F-2FA48EDE6515}">
          <p14:sldIdLst>
            <p14:sldId id="256"/>
            <p14:sldId id="426"/>
            <p14:sldId id="414"/>
            <p14:sldId id="429"/>
            <p14:sldId id="427"/>
            <p14:sldId id="338"/>
            <p14:sldId id="428"/>
            <p14:sldId id="299"/>
            <p14:sldId id="339"/>
            <p14:sldId id="340"/>
            <p14:sldId id="298"/>
            <p14:sldId id="341"/>
            <p14:sldId id="342"/>
          </p14:sldIdLst>
        </p14:section>
      </p14:sectionLst>
    </p:ext>
    <p:ext uri="{EFAFB233-063F-42B5-8137-9DF3F51BA10A}">
      <p15:sldGuideLst xmlns:p15="http://schemas.microsoft.com/office/powerpoint/2012/main">
        <p15:guide id="1" orient="horz" pos="3566" userDrawn="1">
          <p15:clr>
            <a:srgbClr val="A4A3A4"/>
          </p15:clr>
        </p15:guide>
        <p15:guide id="2" pos="449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1E06E0-43A0-4917-861E-2719279F38BE}" v="619" dt="2023-11-25T14:45:55.755"/>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87" d="100"/>
          <a:sy n="87" d="100"/>
        </p:scale>
        <p:origin x="198" y="90"/>
      </p:cViewPr>
      <p:guideLst>
        <p:guide orient="horz" pos="3566"/>
        <p:guide pos="449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ne Stockman" userId="1be3aaf4-e384-4a2e-9e35-3b5779941be6" providerId="ADAL" clId="{B35DE103-7F06-4285-8348-4BCBA4AAA71B}"/>
    <pc:docChg chg="undo custSel addSld delSld modSld sldOrd modSection">
      <pc:chgData name="Arne Stockman" userId="1be3aaf4-e384-4a2e-9e35-3b5779941be6" providerId="ADAL" clId="{B35DE103-7F06-4285-8348-4BCBA4AAA71B}" dt="2023-10-16T19:17:58.112" v="4281" actId="20577"/>
      <pc:docMkLst>
        <pc:docMk/>
      </pc:docMkLst>
      <pc:sldChg chg="modSp mod">
        <pc:chgData name="Arne Stockman" userId="1be3aaf4-e384-4a2e-9e35-3b5779941be6" providerId="ADAL" clId="{B35DE103-7F06-4285-8348-4BCBA4AAA71B}" dt="2023-10-16T19:17:58.112" v="4281" actId="20577"/>
        <pc:sldMkLst>
          <pc:docMk/>
          <pc:sldMk cId="3356081429" sldId="256"/>
        </pc:sldMkLst>
        <pc:spChg chg="mod">
          <ac:chgData name="Arne Stockman" userId="1be3aaf4-e384-4a2e-9e35-3b5779941be6" providerId="ADAL" clId="{B35DE103-7F06-4285-8348-4BCBA4AAA71B}" dt="2023-10-15T10:19:00.224" v="1" actId="20577"/>
          <ac:spMkLst>
            <pc:docMk/>
            <pc:sldMk cId="3356081429" sldId="256"/>
            <ac:spMk id="2" creationId="{B00AAAFE-973A-B210-782E-8A6AA684CE87}"/>
          </ac:spMkLst>
        </pc:spChg>
        <pc:spChg chg="mod">
          <ac:chgData name="Arne Stockman" userId="1be3aaf4-e384-4a2e-9e35-3b5779941be6" providerId="ADAL" clId="{B35DE103-7F06-4285-8348-4BCBA4AAA71B}" dt="2023-10-16T19:17:58.112" v="4281" actId="20577"/>
          <ac:spMkLst>
            <pc:docMk/>
            <pc:sldMk cId="3356081429" sldId="256"/>
            <ac:spMk id="3" creationId="{7C6A2D78-8E77-E2B9-675D-2743CEB7D5C2}"/>
          </ac:spMkLst>
        </pc:spChg>
      </pc:sldChg>
      <pc:sldChg chg="del">
        <pc:chgData name="Arne Stockman" userId="1be3aaf4-e384-4a2e-9e35-3b5779941be6" providerId="ADAL" clId="{B35DE103-7F06-4285-8348-4BCBA4AAA71B}" dt="2023-10-16T15:19:31.930" v="3856" actId="47"/>
        <pc:sldMkLst>
          <pc:docMk/>
          <pc:sldMk cId="2646835127" sldId="306"/>
        </pc:sldMkLst>
      </pc:sldChg>
      <pc:sldChg chg="modSp mod">
        <pc:chgData name="Arne Stockman" userId="1be3aaf4-e384-4a2e-9e35-3b5779941be6" providerId="ADAL" clId="{B35DE103-7F06-4285-8348-4BCBA4AAA71B}" dt="2023-10-15T10:25:40.241" v="392" actId="20577"/>
        <pc:sldMkLst>
          <pc:docMk/>
          <pc:sldMk cId="383028095" sldId="317"/>
        </pc:sldMkLst>
        <pc:spChg chg="mod">
          <ac:chgData name="Arne Stockman" userId="1be3aaf4-e384-4a2e-9e35-3b5779941be6" providerId="ADAL" clId="{B35DE103-7F06-4285-8348-4BCBA4AAA71B}" dt="2023-10-15T10:25:40.241" v="392" actId="20577"/>
          <ac:spMkLst>
            <pc:docMk/>
            <pc:sldMk cId="383028095" sldId="317"/>
            <ac:spMk id="2" creationId="{F8611C18-BCFF-E758-43D1-2F8309A12765}"/>
          </ac:spMkLst>
        </pc:spChg>
        <pc:spChg chg="mod">
          <ac:chgData name="Arne Stockman" userId="1be3aaf4-e384-4a2e-9e35-3b5779941be6" providerId="ADAL" clId="{B35DE103-7F06-4285-8348-4BCBA4AAA71B}" dt="2023-10-15T10:25:23.626" v="369" actId="20577"/>
          <ac:spMkLst>
            <pc:docMk/>
            <pc:sldMk cId="383028095" sldId="317"/>
            <ac:spMk id="3" creationId="{8D6993DB-58B1-D158-9C90-B988B5CCE921}"/>
          </ac:spMkLst>
        </pc:spChg>
      </pc:sldChg>
      <pc:sldChg chg="addSp delSp modSp mod modAnim">
        <pc:chgData name="Arne Stockman" userId="1be3aaf4-e384-4a2e-9e35-3b5779941be6" providerId="ADAL" clId="{B35DE103-7F06-4285-8348-4BCBA4AAA71B}" dt="2023-10-15T11:06:31.895" v="1529"/>
        <pc:sldMkLst>
          <pc:docMk/>
          <pc:sldMk cId="2509623431" sldId="344"/>
        </pc:sldMkLst>
        <pc:spChg chg="mod">
          <ac:chgData name="Arne Stockman" userId="1be3aaf4-e384-4a2e-9e35-3b5779941be6" providerId="ADAL" clId="{B35DE103-7F06-4285-8348-4BCBA4AAA71B}" dt="2023-10-15T10:53:27.146" v="1369" actId="20577"/>
          <ac:spMkLst>
            <pc:docMk/>
            <pc:sldMk cId="2509623431" sldId="344"/>
            <ac:spMk id="2" creationId="{F8611C18-BCFF-E758-43D1-2F8309A12765}"/>
          </ac:spMkLst>
        </pc:spChg>
        <pc:spChg chg="mod">
          <ac:chgData name="Arne Stockman" userId="1be3aaf4-e384-4a2e-9e35-3b5779941be6" providerId="ADAL" clId="{B35DE103-7F06-4285-8348-4BCBA4AAA71B}" dt="2023-10-15T10:58:33.532" v="1404" actId="14100"/>
          <ac:spMkLst>
            <pc:docMk/>
            <pc:sldMk cId="2509623431" sldId="344"/>
            <ac:spMk id="3" creationId="{8D6993DB-58B1-D158-9C90-B988B5CCE921}"/>
          </ac:spMkLst>
        </pc:spChg>
        <pc:spChg chg="add mod">
          <ac:chgData name="Arne Stockman" userId="1be3aaf4-e384-4a2e-9e35-3b5779941be6" providerId="ADAL" clId="{B35DE103-7F06-4285-8348-4BCBA4AAA71B}" dt="2023-10-15T11:03:39.213" v="1486" actId="20577"/>
          <ac:spMkLst>
            <pc:docMk/>
            <pc:sldMk cId="2509623431" sldId="344"/>
            <ac:spMk id="4" creationId="{0533046A-4999-FC3C-05A3-8F8299299836}"/>
          </ac:spMkLst>
        </pc:spChg>
        <pc:spChg chg="add del mod">
          <ac:chgData name="Arne Stockman" userId="1be3aaf4-e384-4a2e-9e35-3b5779941be6" providerId="ADAL" clId="{B35DE103-7F06-4285-8348-4BCBA4AAA71B}" dt="2023-10-15T11:02:26.810" v="1462" actId="478"/>
          <ac:spMkLst>
            <pc:docMk/>
            <pc:sldMk cId="2509623431" sldId="344"/>
            <ac:spMk id="5" creationId="{BCCC9285-0A05-7C36-7DB2-FE79CCBEBEA6}"/>
          </ac:spMkLst>
        </pc:spChg>
        <pc:spChg chg="add del mod">
          <ac:chgData name="Arne Stockman" userId="1be3aaf4-e384-4a2e-9e35-3b5779941be6" providerId="ADAL" clId="{B35DE103-7F06-4285-8348-4BCBA4AAA71B}" dt="2023-10-15T11:02:28.510" v="1463" actId="478"/>
          <ac:spMkLst>
            <pc:docMk/>
            <pc:sldMk cId="2509623431" sldId="344"/>
            <ac:spMk id="6" creationId="{483655C7-026B-11FD-9305-33ED9C660C05}"/>
          </ac:spMkLst>
        </pc:spChg>
        <pc:spChg chg="add del mod">
          <ac:chgData name="Arne Stockman" userId="1be3aaf4-e384-4a2e-9e35-3b5779941be6" providerId="ADAL" clId="{B35DE103-7F06-4285-8348-4BCBA4AAA71B}" dt="2023-10-15T11:02:30.941" v="1464" actId="478"/>
          <ac:spMkLst>
            <pc:docMk/>
            <pc:sldMk cId="2509623431" sldId="344"/>
            <ac:spMk id="7" creationId="{E806D3AF-345B-1796-6CC2-BF5346198370}"/>
          </ac:spMkLst>
        </pc:spChg>
        <pc:spChg chg="add del mod">
          <ac:chgData name="Arne Stockman" userId="1be3aaf4-e384-4a2e-9e35-3b5779941be6" providerId="ADAL" clId="{B35DE103-7F06-4285-8348-4BCBA4AAA71B}" dt="2023-10-15T11:02:38.071" v="1465" actId="478"/>
          <ac:spMkLst>
            <pc:docMk/>
            <pc:sldMk cId="2509623431" sldId="344"/>
            <ac:spMk id="8" creationId="{738CA71E-9289-676F-322A-DF56B63EC82F}"/>
          </ac:spMkLst>
        </pc:spChg>
        <pc:spChg chg="add del mod">
          <ac:chgData name="Arne Stockman" userId="1be3aaf4-e384-4a2e-9e35-3b5779941be6" providerId="ADAL" clId="{B35DE103-7F06-4285-8348-4BCBA4AAA71B}" dt="2023-10-15T11:02:39.933" v="1466" actId="478"/>
          <ac:spMkLst>
            <pc:docMk/>
            <pc:sldMk cId="2509623431" sldId="344"/>
            <ac:spMk id="9" creationId="{4E9F3D75-1F22-9836-83BA-44ABAD353D0A}"/>
          </ac:spMkLst>
        </pc:spChg>
        <pc:spChg chg="add mod">
          <ac:chgData name="Arne Stockman" userId="1be3aaf4-e384-4a2e-9e35-3b5779941be6" providerId="ADAL" clId="{B35DE103-7F06-4285-8348-4BCBA4AAA71B}" dt="2023-10-15T11:05:29.587" v="1521" actId="1076"/>
          <ac:spMkLst>
            <pc:docMk/>
            <pc:sldMk cId="2509623431" sldId="344"/>
            <ac:spMk id="10" creationId="{A1A165BA-34A6-A1F6-B8AB-96B8E90B62F4}"/>
          </ac:spMkLst>
        </pc:spChg>
        <pc:spChg chg="add mod">
          <ac:chgData name="Arne Stockman" userId="1be3aaf4-e384-4a2e-9e35-3b5779941be6" providerId="ADAL" clId="{B35DE103-7F06-4285-8348-4BCBA4AAA71B}" dt="2023-10-15T11:03:58.770" v="1496" actId="20577"/>
          <ac:spMkLst>
            <pc:docMk/>
            <pc:sldMk cId="2509623431" sldId="344"/>
            <ac:spMk id="11" creationId="{B754443E-8CC2-E3C7-E5AA-2F42906158F3}"/>
          </ac:spMkLst>
        </pc:spChg>
        <pc:spChg chg="add mod">
          <ac:chgData name="Arne Stockman" userId="1be3aaf4-e384-4a2e-9e35-3b5779941be6" providerId="ADAL" clId="{B35DE103-7F06-4285-8348-4BCBA4AAA71B}" dt="2023-10-15T11:04:34.003" v="1502" actId="20577"/>
          <ac:spMkLst>
            <pc:docMk/>
            <pc:sldMk cId="2509623431" sldId="344"/>
            <ac:spMk id="12" creationId="{BB543E31-1128-53C6-AD02-C78F47E36B2E}"/>
          </ac:spMkLst>
        </pc:spChg>
        <pc:spChg chg="add mod">
          <ac:chgData name="Arne Stockman" userId="1be3aaf4-e384-4a2e-9e35-3b5779941be6" providerId="ADAL" clId="{B35DE103-7F06-4285-8348-4BCBA4AAA71B}" dt="2023-10-15T11:05:51.677" v="1523" actId="1076"/>
          <ac:spMkLst>
            <pc:docMk/>
            <pc:sldMk cId="2509623431" sldId="344"/>
            <ac:spMk id="13" creationId="{AA8BD15C-A5B8-DD6E-D82D-78EECEF7B9AD}"/>
          </ac:spMkLst>
        </pc:spChg>
        <pc:spChg chg="add mod">
          <ac:chgData name="Arne Stockman" userId="1be3aaf4-e384-4a2e-9e35-3b5779941be6" providerId="ADAL" clId="{B35DE103-7F06-4285-8348-4BCBA4AAA71B}" dt="2023-10-15T11:05:43.099" v="1522" actId="1076"/>
          <ac:spMkLst>
            <pc:docMk/>
            <pc:sldMk cId="2509623431" sldId="344"/>
            <ac:spMk id="14" creationId="{C5A64482-F4AA-FC32-C14A-EE52B3C55909}"/>
          </ac:spMkLst>
        </pc:spChg>
      </pc:sldChg>
      <pc:sldChg chg="delSp modSp mod ord">
        <pc:chgData name="Arne Stockman" userId="1be3aaf4-e384-4a2e-9e35-3b5779941be6" providerId="ADAL" clId="{B35DE103-7F06-4285-8348-4BCBA4AAA71B}" dt="2023-10-15T11:30:20.227" v="2560" actId="20577"/>
        <pc:sldMkLst>
          <pc:docMk/>
          <pc:sldMk cId="1803112665" sldId="345"/>
        </pc:sldMkLst>
        <pc:spChg chg="mod">
          <ac:chgData name="Arne Stockman" userId="1be3aaf4-e384-4a2e-9e35-3b5779941be6" providerId="ADAL" clId="{B35DE103-7F06-4285-8348-4BCBA4AAA71B}" dt="2023-10-15T11:09:40.828" v="1573" actId="20577"/>
          <ac:spMkLst>
            <pc:docMk/>
            <pc:sldMk cId="1803112665" sldId="345"/>
            <ac:spMk id="2" creationId="{F8611C18-BCFF-E758-43D1-2F8309A12765}"/>
          </ac:spMkLst>
        </pc:spChg>
        <pc:spChg chg="mod">
          <ac:chgData name="Arne Stockman" userId="1be3aaf4-e384-4a2e-9e35-3b5779941be6" providerId="ADAL" clId="{B35DE103-7F06-4285-8348-4BCBA4AAA71B}" dt="2023-10-15T11:30:20.227" v="2560" actId="20577"/>
          <ac:spMkLst>
            <pc:docMk/>
            <pc:sldMk cId="1803112665" sldId="345"/>
            <ac:spMk id="14" creationId="{F6B24E99-0AFC-E3CA-C0F2-F380B3028AA0}"/>
          </ac:spMkLst>
        </pc:spChg>
        <pc:picChg chg="del">
          <ac:chgData name="Arne Stockman" userId="1be3aaf4-e384-4a2e-9e35-3b5779941be6" providerId="ADAL" clId="{B35DE103-7F06-4285-8348-4BCBA4AAA71B}" dt="2023-10-15T11:09:47.561" v="1574" actId="478"/>
          <ac:picMkLst>
            <pc:docMk/>
            <pc:sldMk cId="1803112665" sldId="345"/>
            <ac:picMk id="10" creationId="{EAEF648F-E9EF-0F1E-8205-8468A0436E07}"/>
          </ac:picMkLst>
        </pc:picChg>
      </pc:sldChg>
      <pc:sldChg chg="del">
        <pc:chgData name="Arne Stockman" userId="1be3aaf4-e384-4a2e-9e35-3b5779941be6" providerId="ADAL" clId="{B35DE103-7F06-4285-8348-4BCBA4AAA71B}" dt="2023-10-15T10:48:28.620" v="1255" actId="47"/>
        <pc:sldMkLst>
          <pc:docMk/>
          <pc:sldMk cId="2690302150" sldId="346"/>
        </pc:sldMkLst>
      </pc:sldChg>
      <pc:sldChg chg="modSp mod">
        <pc:chgData name="Arne Stockman" userId="1be3aaf4-e384-4a2e-9e35-3b5779941be6" providerId="ADAL" clId="{B35DE103-7F06-4285-8348-4BCBA4AAA71B}" dt="2023-10-15T10:47:53.759" v="1254" actId="20577"/>
        <pc:sldMkLst>
          <pc:docMk/>
          <pc:sldMk cId="890811313" sldId="350"/>
        </pc:sldMkLst>
        <pc:spChg chg="mod">
          <ac:chgData name="Arne Stockman" userId="1be3aaf4-e384-4a2e-9e35-3b5779941be6" providerId="ADAL" clId="{B35DE103-7F06-4285-8348-4BCBA4AAA71B}" dt="2023-10-15T10:28:52.206" v="441" actId="20577"/>
          <ac:spMkLst>
            <pc:docMk/>
            <pc:sldMk cId="890811313" sldId="350"/>
            <ac:spMk id="2" creationId="{F8611C18-BCFF-E758-43D1-2F8309A12765}"/>
          </ac:spMkLst>
        </pc:spChg>
        <pc:spChg chg="mod">
          <ac:chgData name="Arne Stockman" userId="1be3aaf4-e384-4a2e-9e35-3b5779941be6" providerId="ADAL" clId="{B35DE103-7F06-4285-8348-4BCBA4AAA71B}" dt="2023-10-15T10:47:53.759" v="1254" actId="20577"/>
          <ac:spMkLst>
            <pc:docMk/>
            <pc:sldMk cId="890811313" sldId="350"/>
            <ac:spMk id="3" creationId="{8D6993DB-58B1-D158-9C90-B988B5CCE921}"/>
          </ac:spMkLst>
        </pc:spChg>
      </pc:sldChg>
      <pc:sldChg chg="addSp delSp modSp mod modAnim">
        <pc:chgData name="Arne Stockman" userId="1be3aaf4-e384-4a2e-9e35-3b5779941be6" providerId="ADAL" clId="{B35DE103-7F06-4285-8348-4BCBA4AAA71B}" dt="2023-10-15T13:17:46.815" v="3556" actId="6549"/>
        <pc:sldMkLst>
          <pc:docMk/>
          <pc:sldMk cId="3328485450" sldId="351"/>
        </pc:sldMkLst>
        <pc:spChg chg="mod">
          <ac:chgData name="Arne Stockman" userId="1be3aaf4-e384-4a2e-9e35-3b5779941be6" providerId="ADAL" clId="{B35DE103-7F06-4285-8348-4BCBA4AAA71B}" dt="2023-10-15T12:50:09.861" v="2896" actId="20577"/>
          <ac:spMkLst>
            <pc:docMk/>
            <pc:sldMk cId="3328485450" sldId="351"/>
            <ac:spMk id="2" creationId="{F8611C18-BCFF-E758-43D1-2F8309A12765}"/>
          </ac:spMkLst>
        </pc:spChg>
        <pc:spChg chg="mod">
          <ac:chgData name="Arne Stockman" userId="1be3aaf4-e384-4a2e-9e35-3b5779941be6" providerId="ADAL" clId="{B35DE103-7F06-4285-8348-4BCBA4AAA71B}" dt="2023-10-15T13:03:10.483" v="3434" actId="20577"/>
          <ac:spMkLst>
            <pc:docMk/>
            <pc:sldMk cId="3328485450" sldId="351"/>
            <ac:spMk id="3" creationId="{8D6993DB-58B1-D158-9C90-B988B5CCE921}"/>
          </ac:spMkLst>
        </pc:spChg>
        <pc:spChg chg="add mod">
          <ac:chgData name="Arne Stockman" userId="1be3aaf4-e384-4a2e-9e35-3b5779941be6" providerId="ADAL" clId="{B35DE103-7F06-4285-8348-4BCBA4AAA71B}" dt="2023-10-15T12:59:36.265" v="3356" actId="1076"/>
          <ac:spMkLst>
            <pc:docMk/>
            <pc:sldMk cId="3328485450" sldId="351"/>
            <ac:spMk id="4" creationId="{E6C78753-85C0-8039-6225-2C16BE46EEE0}"/>
          </ac:spMkLst>
        </pc:spChg>
        <pc:spChg chg="add mod">
          <ac:chgData name="Arne Stockman" userId="1be3aaf4-e384-4a2e-9e35-3b5779941be6" providerId="ADAL" clId="{B35DE103-7F06-4285-8348-4BCBA4AAA71B}" dt="2023-10-15T13:16:07.551" v="3489" actId="1076"/>
          <ac:spMkLst>
            <pc:docMk/>
            <pc:sldMk cId="3328485450" sldId="351"/>
            <ac:spMk id="5" creationId="{3121A16C-CA9E-7B35-0CD2-3BCC4080D83F}"/>
          </ac:spMkLst>
        </pc:spChg>
        <pc:spChg chg="add del mod">
          <ac:chgData name="Arne Stockman" userId="1be3aaf4-e384-4a2e-9e35-3b5779941be6" providerId="ADAL" clId="{B35DE103-7F06-4285-8348-4BCBA4AAA71B}" dt="2023-10-15T13:16:14.968" v="3491"/>
          <ac:spMkLst>
            <pc:docMk/>
            <pc:sldMk cId="3328485450" sldId="351"/>
            <ac:spMk id="6" creationId="{BA082A52-557B-D71C-8ABF-B6EDAB8124F8}"/>
          </ac:spMkLst>
        </pc:spChg>
        <pc:spChg chg="add del mod">
          <ac:chgData name="Arne Stockman" userId="1be3aaf4-e384-4a2e-9e35-3b5779941be6" providerId="ADAL" clId="{B35DE103-7F06-4285-8348-4BCBA4AAA71B}" dt="2023-10-15T13:16:14.968" v="3491"/>
          <ac:spMkLst>
            <pc:docMk/>
            <pc:sldMk cId="3328485450" sldId="351"/>
            <ac:spMk id="7" creationId="{9FF719ED-BC52-D2F9-AFB8-C3B5E479F0A0}"/>
          </ac:spMkLst>
        </pc:spChg>
        <pc:spChg chg="add del mod">
          <ac:chgData name="Arne Stockman" userId="1be3aaf4-e384-4a2e-9e35-3b5779941be6" providerId="ADAL" clId="{B35DE103-7F06-4285-8348-4BCBA4AAA71B}" dt="2023-10-15T13:16:14.968" v="3491"/>
          <ac:spMkLst>
            <pc:docMk/>
            <pc:sldMk cId="3328485450" sldId="351"/>
            <ac:spMk id="8" creationId="{0FBDF2F9-F876-FFCD-83E0-6817EE041417}"/>
          </ac:spMkLst>
        </pc:spChg>
        <pc:spChg chg="add mod">
          <ac:chgData name="Arne Stockman" userId="1be3aaf4-e384-4a2e-9e35-3b5779941be6" providerId="ADAL" clId="{B35DE103-7F06-4285-8348-4BCBA4AAA71B}" dt="2023-10-15T13:17:46.815" v="3556" actId="6549"/>
          <ac:spMkLst>
            <pc:docMk/>
            <pc:sldMk cId="3328485450" sldId="351"/>
            <ac:spMk id="9" creationId="{76F6A398-1B20-D855-2B94-442FCEA1FD40}"/>
          </ac:spMkLst>
        </pc:spChg>
      </pc:sldChg>
      <pc:sldChg chg="addSp delSp modSp mod modAnim">
        <pc:chgData name="Arne Stockman" userId="1be3aaf4-e384-4a2e-9e35-3b5779941be6" providerId="ADAL" clId="{B35DE103-7F06-4285-8348-4BCBA4AAA71B}" dt="2023-10-16T15:18:52.835" v="3853"/>
        <pc:sldMkLst>
          <pc:docMk/>
          <pc:sldMk cId="2073094872" sldId="352"/>
        </pc:sldMkLst>
        <pc:spChg chg="add mod">
          <ac:chgData name="Arne Stockman" userId="1be3aaf4-e384-4a2e-9e35-3b5779941be6" providerId="ADAL" clId="{B35DE103-7F06-4285-8348-4BCBA4AAA71B}" dt="2023-10-16T15:14:24.500" v="3732" actId="1076"/>
          <ac:spMkLst>
            <pc:docMk/>
            <pc:sldMk cId="2073094872" sldId="352"/>
            <ac:spMk id="6" creationId="{00F3583D-FC3C-A51D-B4D0-E89D11B35EFA}"/>
          </ac:spMkLst>
        </pc:spChg>
        <pc:spChg chg="add mod">
          <ac:chgData name="Arne Stockman" userId="1be3aaf4-e384-4a2e-9e35-3b5779941be6" providerId="ADAL" clId="{B35DE103-7F06-4285-8348-4BCBA4AAA71B}" dt="2023-10-16T15:14:47.132" v="3744" actId="20577"/>
          <ac:spMkLst>
            <pc:docMk/>
            <pc:sldMk cId="2073094872" sldId="352"/>
            <ac:spMk id="7" creationId="{33B399A1-4B35-0237-63E8-4E2AB6713E07}"/>
          </ac:spMkLst>
        </pc:spChg>
        <pc:spChg chg="add mod">
          <ac:chgData name="Arne Stockman" userId="1be3aaf4-e384-4a2e-9e35-3b5779941be6" providerId="ADAL" clId="{B35DE103-7F06-4285-8348-4BCBA4AAA71B}" dt="2023-10-16T15:14:24.500" v="3732" actId="1076"/>
          <ac:spMkLst>
            <pc:docMk/>
            <pc:sldMk cId="2073094872" sldId="352"/>
            <ac:spMk id="8" creationId="{7833B6E2-458F-58C3-87D5-C70911A4F9D8}"/>
          </ac:spMkLst>
        </pc:spChg>
        <pc:spChg chg="add mod">
          <ac:chgData name="Arne Stockman" userId="1be3aaf4-e384-4a2e-9e35-3b5779941be6" providerId="ADAL" clId="{B35DE103-7F06-4285-8348-4BCBA4AAA71B}" dt="2023-10-16T15:14:54.746" v="3746" actId="20577"/>
          <ac:spMkLst>
            <pc:docMk/>
            <pc:sldMk cId="2073094872" sldId="352"/>
            <ac:spMk id="9" creationId="{C8E74DE2-94CC-FF91-10D6-E232A73749A9}"/>
          </ac:spMkLst>
        </pc:spChg>
        <pc:spChg chg="add mod">
          <ac:chgData name="Arne Stockman" userId="1be3aaf4-e384-4a2e-9e35-3b5779941be6" providerId="ADAL" clId="{B35DE103-7F06-4285-8348-4BCBA4AAA71B}" dt="2023-10-16T15:14:24.500" v="3732" actId="1076"/>
          <ac:spMkLst>
            <pc:docMk/>
            <pc:sldMk cId="2073094872" sldId="352"/>
            <ac:spMk id="10" creationId="{EFF5C212-6522-DDA0-456B-FF2C6C5E8C52}"/>
          </ac:spMkLst>
        </pc:spChg>
        <pc:spChg chg="add mod">
          <ac:chgData name="Arne Stockman" userId="1be3aaf4-e384-4a2e-9e35-3b5779941be6" providerId="ADAL" clId="{B35DE103-7F06-4285-8348-4BCBA4AAA71B}" dt="2023-10-16T15:14:24.500" v="3732" actId="1076"/>
          <ac:spMkLst>
            <pc:docMk/>
            <pc:sldMk cId="2073094872" sldId="352"/>
            <ac:spMk id="11" creationId="{473EE069-1EF8-839C-00DA-DA6CCDB0F863}"/>
          </ac:spMkLst>
        </pc:spChg>
        <pc:spChg chg="add mod">
          <ac:chgData name="Arne Stockman" userId="1be3aaf4-e384-4a2e-9e35-3b5779941be6" providerId="ADAL" clId="{B35DE103-7F06-4285-8348-4BCBA4AAA71B}" dt="2023-10-16T15:14:24.500" v="3732" actId="1076"/>
          <ac:spMkLst>
            <pc:docMk/>
            <pc:sldMk cId="2073094872" sldId="352"/>
            <ac:spMk id="12" creationId="{54715F14-4664-A68E-03D2-B52C8059853F}"/>
          </ac:spMkLst>
        </pc:spChg>
        <pc:spChg chg="add mod">
          <ac:chgData name="Arne Stockman" userId="1be3aaf4-e384-4a2e-9e35-3b5779941be6" providerId="ADAL" clId="{B35DE103-7F06-4285-8348-4BCBA4AAA71B}" dt="2023-10-16T15:14:24.500" v="3732" actId="1076"/>
          <ac:spMkLst>
            <pc:docMk/>
            <pc:sldMk cId="2073094872" sldId="352"/>
            <ac:spMk id="13" creationId="{C5D1261B-A341-83B5-B9BB-85DAC47563A4}"/>
          </ac:spMkLst>
        </pc:spChg>
        <pc:spChg chg="mod">
          <ac:chgData name="Arne Stockman" userId="1be3aaf4-e384-4a2e-9e35-3b5779941be6" providerId="ADAL" clId="{B35DE103-7F06-4285-8348-4BCBA4AAA71B}" dt="2023-10-16T15:15:48.755" v="3756" actId="20577"/>
          <ac:spMkLst>
            <pc:docMk/>
            <pc:sldMk cId="2073094872" sldId="352"/>
            <ac:spMk id="14" creationId="{F6B24E99-0AFC-E3CA-C0F2-F380B3028AA0}"/>
          </ac:spMkLst>
        </pc:spChg>
        <pc:spChg chg="add mod">
          <ac:chgData name="Arne Stockman" userId="1be3aaf4-e384-4a2e-9e35-3b5779941be6" providerId="ADAL" clId="{B35DE103-7F06-4285-8348-4BCBA4AAA71B}" dt="2023-10-16T15:14:32.085" v="3740" actId="20577"/>
          <ac:spMkLst>
            <pc:docMk/>
            <pc:sldMk cId="2073094872" sldId="352"/>
            <ac:spMk id="15" creationId="{4C84E68C-29EC-975F-A403-848596A9E37C}"/>
          </ac:spMkLst>
        </pc:spChg>
        <pc:spChg chg="add mod">
          <ac:chgData name="Arne Stockman" userId="1be3aaf4-e384-4a2e-9e35-3b5779941be6" providerId="ADAL" clId="{B35DE103-7F06-4285-8348-4BCBA4AAA71B}" dt="2023-10-16T15:16:56.957" v="3786" actId="1076"/>
          <ac:spMkLst>
            <pc:docMk/>
            <pc:sldMk cId="2073094872" sldId="352"/>
            <ac:spMk id="16" creationId="{0515F254-9A2E-6348-1DD0-694B09E68881}"/>
          </ac:spMkLst>
        </pc:spChg>
        <pc:spChg chg="add mod">
          <ac:chgData name="Arne Stockman" userId="1be3aaf4-e384-4a2e-9e35-3b5779941be6" providerId="ADAL" clId="{B35DE103-7F06-4285-8348-4BCBA4AAA71B}" dt="2023-10-16T15:18:17.390" v="3843" actId="1076"/>
          <ac:spMkLst>
            <pc:docMk/>
            <pc:sldMk cId="2073094872" sldId="352"/>
            <ac:spMk id="17" creationId="{FE1BAAE1-07C1-729A-725E-86FF7117A937}"/>
          </ac:spMkLst>
        </pc:spChg>
        <pc:picChg chg="del">
          <ac:chgData name="Arne Stockman" userId="1be3aaf4-e384-4a2e-9e35-3b5779941be6" providerId="ADAL" clId="{B35DE103-7F06-4285-8348-4BCBA4AAA71B}" dt="2023-10-16T15:11:20.028" v="3655" actId="478"/>
          <ac:picMkLst>
            <pc:docMk/>
            <pc:sldMk cId="2073094872" sldId="352"/>
            <ac:picMk id="4" creationId="{3B64B095-478F-AA58-F5CD-C1D71FDFC718}"/>
          </ac:picMkLst>
        </pc:picChg>
        <pc:picChg chg="add mod">
          <ac:chgData name="Arne Stockman" userId="1be3aaf4-e384-4a2e-9e35-3b5779941be6" providerId="ADAL" clId="{B35DE103-7F06-4285-8348-4BCBA4AAA71B}" dt="2023-10-16T15:11:28.499" v="3658" actId="1076"/>
          <ac:picMkLst>
            <pc:docMk/>
            <pc:sldMk cId="2073094872" sldId="352"/>
            <ac:picMk id="5" creationId="{FEBD0F55-65D6-1A61-923A-0D0D7EE00D60}"/>
          </ac:picMkLst>
        </pc:picChg>
      </pc:sldChg>
      <pc:sldChg chg="addSp modSp del mod modAnim">
        <pc:chgData name="Arne Stockman" userId="1be3aaf4-e384-4a2e-9e35-3b5779941be6" providerId="ADAL" clId="{B35DE103-7F06-4285-8348-4BCBA4AAA71B}" dt="2023-10-16T15:19:18.635" v="3854" actId="47"/>
        <pc:sldMkLst>
          <pc:docMk/>
          <pc:sldMk cId="1140337676" sldId="353"/>
        </pc:sldMkLst>
        <pc:spChg chg="add mod">
          <ac:chgData name="Arne Stockman" userId="1be3aaf4-e384-4a2e-9e35-3b5779941be6" providerId="ADAL" clId="{B35DE103-7F06-4285-8348-4BCBA4AAA71B}" dt="2023-10-16T15:14:15.015" v="3730" actId="1076"/>
          <ac:spMkLst>
            <pc:docMk/>
            <pc:sldMk cId="1140337676" sldId="353"/>
            <ac:spMk id="3" creationId="{B86EA8A1-D0B9-4922-433D-5B4C8A65474C}"/>
          </ac:spMkLst>
        </pc:spChg>
        <pc:spChg chg="add mod">
          <ac:chgData name="Arne Stockman" userId="1be3aaf4-e384-4a2e-9e35-3b5779941be6" providerId="ADAL" clId="{B35DE103-7F06-4285-8348-4BCBA4AAA71B}" dt="2023-10-16T15:14:15.015" v="3730" actId="1076"/>
          <ac:spMkLst>
            <pc:docMk/>
            <pc:sldMk cId="1140337676" sldId="353"/>
            <ac:spMk id="4" creationId="{2AD26BC2-276A-2CA3-3007-65D5BF35867A}"/>
          </ac:spMkLst>
        </pc:spChg>
        <pc:spChg chg="add mod">
          <ac:chgData name="Arne Stockman" userId="1be3aaf4-e384-4a2e-9e35-3b5779941be6" providerId="ADAL" clId="{B35DE103-7F06-4285-8348-4BCBA4AAA71B}" dt="2023-10-16T15:14:15.015" v="3730" actId="1076"/>
          <ac:spMkLst>
            <pc:docMk/>
            <pc:sldMk cId="1140337676" sldId="353"/>
            <ac:spMk id="6" creationId="{82F3E47E-82F8-ABE8-CFE2-BF9E82DEEFA4}"/>
          </ac:spMkLst>
        </pc:spChg>
        <pc:spChg chg="add mod">
          <ac:chgData name="Arne Stockman" userId="1be3aaf4-e384-4a2e-9e35-3b5779941be6" providerId="ADAL" clId="{B35DE103-7F06-4285-8348-4BCBA4AAA71B}" dt="2023-10-16T15:14:15.015" v="3730" actId="1076"/>
          <ac:spMkLst>
            <pc:docMk/>
            <pc:sldMk cId="1140337676" sldId="353"/>
            <ac:spMk id="7" creationId="{56C9D67C-BB48-6E72-EF7B-03BC6A2A9FAF}"/>
          </ac:spMkLst>
        </pc:spChg>
        <pc:spChg chg="add mod">
          <ac:chgData name="Arne Stockman" userId="1be3aaf4-e384-4a2e-9e35-3b5779941be6" providerId="ADAL" clId="{B35DE103-7F06-4285-8348-4BCBA4AAA71B}" dt="2023-10-16T15:14:15.015" v="3730" actId="1076"/>
          <ac:spMkLst>
            <pc:docMk/>
            <pc:sldMk cId="1140337676" sldId="353"/>
            <ac:spMk id="8" creationId="{46C2A592-3845-3901-BDA7-6C29EE6AB7C8}"/>
          </ac:spMkLst>
        </pc:spChg>
        <pc:spChg chg="add mod">
          <ac:chgData name="Arne Stockman" userId="1be3aaf4-e384-4a2e-9e35-3b5779941be6" providerId="ADAL" clId="{B35DE103-7F06-4285-8348-4BCBA4AAA71B}" dt="2023-10-16T15:14:15.015" v="3730" actId="1076"/>
          <ac:spMkLst>
            <pc:docMk/>
            <pc:sldMk cId="1140337676" sldId="353"/>
            <ac:spMk id="9" creationId="{77008B10-B77D-8BE4-8C92-881E14232661}"/>
          </ac:spMkLst>
        </pc:spChg>
        <pc:spChg chg="add mod">
          <ac:chgData name="Arne Stockman" userId="1be3aaf4-e384-4a2e-9e35-3b5779941be6" providerId="ADAL" clId="{B35DE103-7F06-4285-8348-4BCBA4AAA71B}" dt="2023-10-16T15:14:15.015" v="3730" actId="1076"/>
          <ac:spMkLst>
            <pc:docMk/>
            <pc:sldMk cId="1140337676" sldId="353"/>
            <ac:spMk id="10" creationId="{6EFB5A36-A421-5A6D-ADA3-5F0C642002AA}"/>
          </ac:spMkLst>
        </pc:spChg>
        <pc:spChg chg="add mod">
          <ac:chgData name="Arne Stockman" userId="1be3aaf4-e384-4a2e-9e35-3b5779941be6" providerId="ADAL" clId="{B35DE103-7F06-4285-8348-4BCBA4AAA71B}" dt="2023-10-16T15:14:15.015" v="3730" actId="1076"/>
          <ac:spMkLst>
            <pc:docMk/>
            <pc:sldMk cId="1140337676" sldId="353"/>
            <ac:spMk id="11" creationId="{C69899BF-2BD2-FA5E-7F81-264B65A2E654}"/>
          </ac:spMkLst>
        </pc:spChg>
        <pc:spChg chg="add mod">
          <ac:chgData name="Arne Stockman" userId="1be3aaf4-e384-4a2e-9e35-3b5779941be6" providerId="ADAL" clId="{B35DE103-7F06-4285-8348-4BCBA4AAA71B}" dt="2023-10-16T15:14:15.015" v="3730" actId="1076"/>
          <ac:spMkLst>
            <pc:docMk/>
            <pc:sldMk cId="1140337676" sldId="353"/>
            <ac:spMk id="12" creationId="{C8A8F283-71CC-3E81-A273-ED6D55599161}"/>
          </ac:spMkLst>
        </pc:spChg>
      </pc:sldChg>
      <pc:sldChg chg="addSp delSp modSp del mod modAnim">
        <pc:chgData name="Arne Stockman" userId="1be3aaf4-e384-4a2e-9e35-3b5779941be6" providerId="ADAL" clId="{B35DE103-7F06-4285-8348-4BCBA4AAA71B}" dt="2023-10-16T15:25:25.542" v="3904" actId="47"/>
        <pc:sldMkLst>
          <pc:docMk/>
          <pc:sldMk cId="301724077" sldId="354"/>
        </pc:sldMkLst>
        <pc:spChg chg="add mod">
          <ac:chgData name="Arne Stockman" userId="1be3aaf4-e384-4a2e-9e35-3b5779941be6" providerId="ADAL" clId="{B35DE103-7F06-4285-8348-4BCBA4AAA71B}" dt="2023-10-16T15:13:41.951" v="3720" actId="1076"/>
          <ac:spMkLst>
            <pc:docMk/>
            <pc:sldMk cId="301724077" sldId="354"/>
            <ac:spMk id="3" creationId="{F48AA4FD-05EB-AB47-458A-62B2E1D59D8F}"/>
          </ac:spMkLst>
        </pc:spChg>
        <pc:spChg chg="add mod">
          <ac:chgData name="Arne Stockman" userId="1be3aaf4-e384-4a2e-9e35-3b5779941be6" providerId="ADAL" clId="{B35DE103-7F06-4285-8348-4BCBA4AAA71B}" dt="2023-10-16T15:13:41.951" v="3720" actId="1076"/>
          <ac:spMkLst>
            <pc:docMk/>
            <pc:sldMk cId="301724077" sldId="354"/>
            <ac:spMk id="5" creationId="{33132792-5CF8-4ECB-CFEF-635B092473FC}"/>
          </ac:spMkLst>
        </pc:spChg>
        <pc:spChg chg="add mod">
          <ac:chgData name="Arne Stockman" userId="1be3aaf4-e384-4a2e-9e35-3b5779941be6" providerId="ADAL" clId="{B35DE103-7F06-4285-8348-4BCBA4AAA71B}" dt="2023-10-16T15:13:41.951" v="3720" actId="1076"/>
          <ac:spMkLst>
            <pc:docMk/>
            <pc:sldMk cId="301724077" sldId="354"/>
            <ac:spMk id="6" creationId="{CD43EA8F-604B-6610-F998-4574915A3B2C}"/>
          </ac:spMkLst>
        </pc:spChg>
        <pc:spChg chg="add mod">
          <ac:chgData name="Arne Stockman" userId="1be3aaf4-e384-4a2e-9e35-3b5779941be6" providerId="ADAL" clId="{B35DE103-7F06-4285-8348-4BCBA4AAA71B}" dt="2023-10-16T15:13:41.951" v="3720" actId="1076"/>
          <ac:spMkLst>
            <pc:docMk/>
            <pc:sldMk cId="301724077" sldId="354"/>
            <ac:spMk id="7" creationId="{5D5D7575-CA1C-9816-0C3E-66D469AD3B85}"/>
          </ac:spMkLst>
        </pc:spChg>
        <pc:spChg chg="add mod">
          <ac:chgData name="Arne Stockman" userId="1be3aaf4-e384-4a2e-9e35-3b5779941be6" providerId="ADAL" clId="{B35DE103-7F06-4285-8348-4BCBA4AAA71B}" dt="2023-10-16T15:13:41.951" v="3720" actId="1076"/>
          <ac:spMkLst>
            <pc:docMk/>
            <pc:sldMk cId="301724077" sldId="354"/>
            <ac:spMk id="8" creationId="{0C8BADAB-12F7-7EAE-FBE0-CAED742EFFA3}"/>
          </ac:spMkLst>
        </pc:spChg>
        <pc:spChg chg="add mod">
          <ac:chgData name="Arne Stockman" userId="1be3aaf4-e384-4a2e-9e35-3b5779941be6" providerId="ADAL" clId="{B35DE103-7F06-4285-8348-4BCBA4AAA71B}" dt="2023-10-16T15:13:41.951" v="3720" actId="1076"/>
          <ac:spMkLst>
            <pc:docMk/>
            <pc:sldMk cId="301724077" sldId="354"/>
            <ac:spMk id="9" creationId="{53B0A980-EEEA-BC0B-F6D5-F1A2BC9BF7FA}"/>
          </ac:spMkLst>
        </pc:spChg>
        <pc:spChg chg="add mod">
          <ac:chgData name="Arne Stockman" userId="1be3aaf4-e384-4a2e-9e35-3b5779941be6" providerId="ADAL" clId="{B35DE103-7F06-4285-8348-4BCBA4AAA71B}" dt="2023-10-16T15:13:41.951" v="3720" actId="1076"/>
          <ac:spMkLst>
            <pc:docMk/>
            <pc:sldMk cId="301724077" sldId="354"/>
            <ac:spMk id="10" creationId="{F202C550-3F36-306F-2B74-4B9809C38269}"/>
          </ac:spMkLst>
        </pc:spChg>
        <pc:spChg chg="add mod">
          <ac:chgData name="Arne Stockman" userId="1be3aaf4-e384-4a2e-9e35-3b5779941be6" providerId="ADAL" clId="{B35DE103-7F06-4285-8348-4BCBA4AAA71B}" dt="2023-10-16T15:13:41.951" v="3720" actId="1076"/>
          <ac:spMkLst>
            <pc:docMk/>
            <pc:sldMk cId="301724077" sldId="354"/>
            <ac:spMk id="11" creationId="{02D4E8B6-22EC-60B2-7057-26B0CE285C2F}"/>
          </ac:spMkLst>
        </pc:spChg>
        <pc:spChg chg="add mod">
          <ac:chgData name="Arne Stockman" userId="1be3aaf4-e384-4a2e-9e35-3b5779941be6" providerId="ADAL" clId="{B35DE103-7F06-4285-8348-4BCBA4AAA71B}" dt="2023-10-16T15:13:52.580" v="3728" actId="20577"/>
          <ac:spMkLst>
            <pc:docMk/>
            <pc:sldMk cId="301724077" sldId="354"/>
            <ac:spMk id="12" creationId="{F40FE5C7-25BF-0183-583C-0ED647F13B4A}"/>
          </ac:spMkLst>
        </pc:spChg>
        <pc:picChg chg="del">
          <ac:chgData name="Arne Stockman" userId="1be3aaf4-e384-4a2e-9e35-3b5779941be6" providerId="ADAL" clId="{B35DE103-7F06-4285-8348-4BCBA4AAA71B}" dt="2023-10-16T15:21:19.094" v="3857" actId="478"/>
          <ac:picMkLst>
            <pc:docMk/>
            <pc:sldMk cId="301724077" sldId="354"/>
            <ac:picMk id="4" creationId="{88AD422E-5AA1-1E25-CED4-66818281B090}"/>
          </ac:picMkLst>
        </pc:picChg>
        <pc:picChg chg="add mod">
          <ac:chgData name="Arne Stockman" userId="1be3aaf4-e384-4a2e-9e35-3b5779941be6" providerId="ADAL" clId="{B35DE103-7F06-4285-8348-4BCBA4AAA71B}" dt="2023-10-16T15:21:26.228" v="3860" actId="1076"/>
          <ac:picMkLst>
            <pc:docMk/>
            <pc:sldMk cId="301724077" sldId="354"/>
            <ac:picMk id="15" creationId="{80570BCC-1AF8-55A2-D39E-0B6699CB03A9}"/>
          </ac:picMkLst>
        </pc:picChg>
      </pc:sldChg>
      <pc:sldChg chg="del">
        <pc:chgData name="Arne Stockman" userId="1be3aaf4-e384-4a2e-9e35-3b5779941be6" providerId="ADAL" clId="{B35DE103-7F06-4285-8348-4BCBA4AAA71B}" dt="2023-10-16T15:19:30.179" v="3855" actId="47"/>
        <pc:sldMkLst>
          <pc:docMk/>
          <pc:sldMk cId="2419826502" sldId="355"/>
        </pc:sldMkLst>
      </pc:sldChg>
      <pc:sldChg chg="addSp delSp modSp add mod ord delAnim modAnim">
        <pc:chgData name="Arne Stockman" userId="1be3aaf4-e384-4a2e-9e35-3b5779941be6" providerId="ADAL" clId="{B35DE103-7F06-4285-8348-4BCBA4AAA71B}" dt="2023-10-15T11:40:45.743" v="2788"/>
        <pc:sldMkLst>
          <pc:docMk/>
          <pc:sldMk cId="2596246279" sldId="356"/>
        </pc:sldMkLst>
        <pc:spChg chg="mod">
          <ac:chgData name="Arne Stockman" userId="1be3aaf4-e384-4a2e-9e35-3b5779941be6" providerId="ADAL" clId="{B35DE103-7F06-4285-8348-4BCBA4AAA71B}" dt="2023-10-15T11:36:05.037" v="2734" actId="1076"/>
          <ac:spMkLst>
            <pc:docMk/>
            <pc:sldMk cId="2596246279" sldId="356"/>
            <ac:spMk id="2" creationId="{F8611C18-BCFF-E758-43D1-2F8309A12765}"/>
          </ac:spMkLst>
        </pc:spChg>
        <pc:spChg chg="mod">
          <ac:chgData name="Arne Stockman" userId="1be3aaf4-e384-4a2e-9e35-3b5779941be6" providerId="ADAL" clId="{B35DE103-7F06-4285-8348-4BCBA4AAA71B}" dt="2023-10-15T11:35:09.157" v="2717" actId="14100"/>
          <ac:spMkLst>
            <pc:docMk/>
            <pc:sldMk cId="2596246279" sldId="356"/>
            <ac:spMk id="3" creationId="{8D6993DB-58B1-D158-9C90-B988B5CCE921}"/>
          </ac:spMkLst>
        </pc:spChg>
        <pc:spChg chg="del">
          <ac:chgData name="Arne Stockman" userId="1be3aaf4-e384-4a2e-9e35-3b5779941be6" providerId="ADAL" clId="{B35DE103-7F06-4285-8348-4BCBA4AAA71B}" dt="2023-10-15T11:36:20.153" v="2737" actId="478"/>
          <ac:spMkLst>
            <pc:docMk/>
            <pc:sldMk cId="2596246279" sldId="356"/>
            <ac:spMk id="4" creationId="{0533046A-4999-FC3C-05A3-8F8299299836}"/>
          </ac:spMkLst>
        </pc:spChg>
        <pc:spChg chg="add mod">
          <ac:chgData name="Arne Stockman" userId="1be3aaf4-e384-4a2e-9e35-3b5779941be6" providerId="ADAL" clId="{B35DE103-7F06-4285-8348-4BCBA4AAA71B}" dt="2023-10-15T11:36:59.207" v="2746" actId="1076"/>
          <ac:spMkLst>
            <pc:docMk/>
            <pc:sldMk cId="2596246279" sldId="356"/>
            <ac:spMk id="5" creationId="{D5AB7C38-6BA3-46D7-12AD-8C27781E405B}"/>
          </ac:spMkLst>
        </pc:spChg>
        <pc:spChg chg="add mod">
          <ac:chgData name="Arne Stockman" userId="1be3aaf4-e384-4a2e-9e35-3b5779941be6" providerId="ADAL" clId="{B35DE103-7F06-4285-8348-4BCBA4AAA71B}" dt="2023-10-15T11:37:39.591" v="2749" actId="1076"/>
          <ac:spMkLst>
            <pc:docMk/>
            <pc:sldMk cId="2596246279" sldId="356"/>
            <ac:spMk id="6" creationId="{8B224DF1-08A9-2CAC-DED4-C27180872EB4}"/>
          </ac:spMkLst>
        </pc:spChg>
        <pc:spChg chg="add mod">
          <ac:chgData name="Arne Stockman" userId="1be3aaf4-e384-4a2e-9e35-3b5779941be6" providerId="ADAL" clId="{B35DE103-7F06-4285-8348-4BCBA4AAA71B}" dt="2023-10-15T11:36:35.173" v="2741" actId="1076"/>
          <ac:spMkLst>
            <pc:docMk/>
            <pc:sldMk cId="2596246279" sldId="356"/>
            <ac:spMk id="7" creationId="{63463089-3343-8C93-2C0B-08115F918537}"/>
          </ac:spMkLst>
        </pc:spChg>
        <pc:spChg chg="add del mod">
          <ac:chgData name="Arne Stockman" userId="1be3aaf4-e384-4a2e-9e35-3b5779941be6" providerId="ADAL" clId="{B35DE103-7F06-4285-8348-4BCBA4AAA71B}" dt="2023-10-15T11:37:40.288" v="2750"/>
          <ac:spMkLst>
            <pc:docMk/>
            <pc:sldMk cId="2596246279" sldId="356"/>
            <ac:spMk id="8" creationId="{9449A6EB-9D51-3CD5-4724-CC23A110741E}"/>
          </ac:spMkLst>
        </pc:spChg>
        <pc:spChg chg="add del mod">
          <ac:chgData name="Arne Stockman" userId="1be3aaf4-e384-4a2e-9e35-3b5779941be6" providerId="ADAL" clId="{B35DE103-7F06-4285-8348-4BCBA4AAA71B}" dt="2023-10-15T11:37:40.288" v="2750"/>
          <ac:spMkLst>
            <pc:docMk/>
            <pc:sldMk cId="2596246279" sldId="356"/>
            <ac:spMk id="9" creationId="{7E99645F-15F4-CFC3-9C9C-2FE1BEF0CBF6}"/>
          </ac:spMkLst>
        </pc:spChg>
        <pc:spChg chg="mod">
          <ac:chgData name="Arne Stockman" userId="1be3aaf4-e384-4a2e-9e35-3b5779941be6" providerId="ADAL" clId="{B35DE103-7F06-4285-8348-4BCBA4AAA71B}" dt="2023-10-15T11:36:54.867" v="2745" actId="1076"/>
          <ac:spMkLst>
            <pc:docMk/>
            <pc:sldMk cId="2596246279" sldId="356"/>
            <ac:spMk id="10" creationId="{A1A165BA-34A6-A1F6-B8AB-96B8E90B62F4}"/>
          </ac:spMkLst>
        </pc:spChg>
        <pc:spChg chg="del">
          <ac:chgData name="Arne Stockman" userId="1be3aaf4-e384-4a2e-9e35-3b5779941be6" providerId="ADAL" clId="{B35DE103-7F06-4285-8348-4BCBA4AAA71B}" dt="2023-10-15T11:36:17.492" v="2736" actId="478"/>
          <ac:spMkLst>
            <pc:docMk/>
            <pc:sldMk cId="2596246279" sldId="356"/>
            <ac:spMk id="11" creationId="{B754443E-8CC2-E3C7-E5AA-2F42906158F3}"/>
          </ac:spMkLst>
        </pc:spChg>
        <pc:spChg chg="del">
          <ac:chgData name="Arne Stockman" userId="1be3aaf4-e384-4a2e-9e35-3b5779941be6" providerId="ADAL" clId="{B35DE103-7F06-4285-8348-4BCBA4AAA71B}" dt="2023-10-15T11:36:22.636" v="2738" actId="478"/>
          <ac:spMkLst>
            <pc:docMk/>
            <pc:sldMk cId="2596246279" sldId="356"/>
            <ac:spMk id="12" creationId="{BB543E31-1128-53C6-AD02-C78F47E36B2E}"/>
          </ac:spMkLst>
        </pc:spChg>
        <pc:spChg chg="del">
          <ac:chgData name="Arne Stockman" userId="1be3aaf4-e384-4a2e-9e35-3b5779941be6" providerId="ADAL" clId="{B35DE103-7F06-4285-8348-4BCBA4AAA71B}" dt="2023-10-15T11:36:24.772" v="2739" actId="478"/>
          <ac:spMkLst>
            <pc:docMk/>
            <pc:sldMk cId="2596246279" sldId="356"/>
            <ac:spMk id="13" creationId="{AA8BD15C-A5B8-DD6E-D82D-78EECEF7B9AD}"/>
          </ac:spMkLst>
        </pc:spChg>
        <pc:spChg chg="del">
          <ac:chgData name="Arne Stockman" userId="1be3aaf4-e384-4a2e-9e35-3b5779941be6" providerId="ADAL" clId="{B35DE103-7F06-4285-8348-4BCBA4AAA71B}" dt="2023-10-15T11:36:26.269" v="2740" actId="478"/>
          <ac:spMkLst>
            <pc:docMk/>
            <pc:sldMk cId="2596246279" sldId="356"/>
            <ac:spMk id="14" creationId="{C5A64482-F4AA-FC32-C14A-EE52B3C55909}"/>
          </ac:spMkLst>
        </pc:spChg>
        <pc:spChg chg="add del mod">
          <ac:chgData name="Arne Stockman" userId="1be3aaf4-e384-4a2e-9e35-3b5779941be6" providerId="ADAL" clId="{B35DE103-7F06-4285-8348-4BCBA4AAA71B}" dt="2023-10-15T11:37:40.288" v="2750"/>
          <ac:spMkLst>
            <pc:docMk/>
            <pc:sldMk cId="2596246279" sldId="356"/>
            <ac:spMk id="15" creationId="{4EF2EED3-8DCA-D24C-385B-8C83BBA88A40}"/>
          </ac:spMkLst>
        </pc:spChg>
        <pc:spChg chg="add del mod">
          <ac:chgData name="Arne Stockman" userId="1be3aaf4-e384-4a2e-9e35-3b5779941be6" providerId="ADAL" clId="{B35DE103-7F06-4285-8348-4BCBA4AAA71B}" dt="2023-10-15T11:37:40.288" v="2750"/>
          <ac:spMkLst>
            <pc:docMk/>
            <pc:sldMk cId="2596246279" sldId="356"/>
            <ac:spMk id="16" creationId="{3E6F186E-B9B1-4549-83F0-6B54D689648E}"/>
          </ac:spMkLst>
        </pc:spChg>
        <pc:spChg chg="add mod">
          <ac:chgData name="Arne Stockman" userId="1be3aaf4-e384-4a2e-9e35-3b5779941be6" providerId="ADAL" clId="{B35DE103-7F06-4285-8348-4BCBA4AAA71B}" dt="2023-10-15T11:38:11.074" v="2760" actId="20577"/>
          <ac:spMkLst>
            <pc:docMk/>
            <pc:sldMk cId="2596246279" sldId="356"/>
            <ac:spMk id="17" creationId="{DA4755C7-D582-CA48-45FF-A55D92A1883D}"/>
          </ac:spMkLst>
        </pc:spChg>
        <pc:spChg chg="add mod">
          <ac:chgData name="Arne Stockman" userId="1be3aaf4-e384-4a2e-9e35-3b5779941be6" providerId="ADAL" clId="{B35DE103-7F06-4285-8348-4BCBA4AAA71B}" dt="2023-10-15T11:38:04.587" v="2758" actId="20577"/>
          <ac:spMkLst>
            <pc:docMk/>
            <pc:sldMk cId="2596246279" sldId="356"/>
            <ac:spMk id="18" creationId="{360A80D3-112A-A6FE-E0D0-98D9121D4780}"/>
          </ac:spMkLst>
        </pc:spChg>
        <pc:spChg chg="add mod">
          <ac:chgData name="Arne Stockman" userId="1be3aaf4-e384-4a2e-9e35-3b5779941be6" providerId="ADAL" clId="{B35DE103-7F06-4285-8348-4BCBA4AAA71B}" dt="2023-10-15T11:38:16.630" v="2765" actId="20577"/>
          <ac:spMkLst>
            <pc:docMk/>
            <pc:sldMk cId="2596246279" sldId="356"/>
            <ac:spMk id="19" creationId="{EE3B133A-8246-4722-8643-6AF3A632362E}"/>
          </ac:spMkLst>
        </pc:spChg>
        <pc:spChg chg="add mod">
          <ac:chgData name="Arne Stockman" userId="1be3aaf4-e384-4a2e-9e35-3b5779941be6" providerId="ADAL" clId="{B35DE103-7F06-4285-8348-4BCBA4AAA71B}" dt="2023-10-15T11:37:58.916" v="2756" actId="20577"/>
          <ac:spMkLst>
            <pc:docMk/>
            <pc:sldMk cId="2596246279" sldId="356"/>
            <ac:spMk id="20" creationId="{50342374-4A2B-CC3D-9E9D-F55D0B98FE2A}"/>
          </ac:spMkLst>
        </pc:spChg>
        <pc:spChg chg="add mod">
          <ac:chgData name="Arne Stockman" userId="1be3aaf4-e384-4a2e-9e35-3b5779941be6" providerId="ADAL" clId="{B35DE103-7F06-4285-8348-4BCBA4AAA71B}" dt="2023-10-15T11:38:37.128" v="2771" actId="20577"/>
          <ac:spMkLst>
            <pc:docMk/>
            <pc:sldMk cId="2596246279" sldId="356"/>
            <ac:spMk id="21" creationId="{03E7153B-E29C-2FFB-E003-927299B50813}"/>
          </ac:spMkLst>
        </pc:spChg>
        <pc:spChg chg="add mod">
          <ac:chgData name="Arne Stockman" userId="1be3aaf4-e384-4a2e-9e35-3b5779941be6" providerId="ADAL" clId="{B35DE103-7F06-4285-8348-4BCBA4AAA71B}" dt="2023-10-15T11:38:33.137" v="2769" actId="20577"/>
          <ac:spMkLst>
            <pc:docMk/>
            <pc:sldMk cId="2596246279" sldId="356"/>
            <ac:spMk id="22" creationId="{CA2DE621-CCE9-E6D4-552A-C192E5D64F95}"/>
          </ac:spMkLst>
        </pc:spChg>
        <pc:spChg chg="add mod">
          <ac:chgData name="Arne Stockman" userId="1be3aaf4-e384-4a2e-9e35-3b5779941be6" providerId="ADAL" clId="{B35DE103-7F06-4285-8348-4BCBA4AAA71B}" dt="2023-10-15T11:38:45.046" v="2776" actId="20577"/>
          <ac:spMkLst>
            <pc:docMk/>
            <pc:sldMk cId="2596246279" sldId="356"/>
            <ac:spMk id="23" creationId="{08FFA2DD-9672-59E1-98A6-BC51C4CA666B}"/>
          </ac:spMkLst>
        </pc:spChg>
        <pc:spChg chg="add mod">
          <ac:chgData name="Arne Stockman" userId="1be3aaf4-e384-4a2e-9e35-3b5779941be6" providerId="ADAL" clId="{B35DE103-7F06-4285-8348-4BCBA4AAA71B}" dt="2023-10-15T11:38:26.759" v="2767" actId="20577"/>
          <ac:spMkLst>
            <pc:docMk/>
            <pc:sldMk cId="2596246279" sldId="356"/>
            <ac:spMk id="24" creationId="{FDFFE74B-49F0-1220-0101-0A1B60B35616}"/>
          </ac:spMkLst>
        </pc:spChg>
      </pc:sldChg>
      <pc:sldChg chg="addSp modSp add mod modAnim">
        <pc:chgData name="Arne Stockman" userId="1be3aaf4-e384-4a2e-9e35-3b5779941be6" providerId="ADAL" clId="{B35DE103-7F06-4285-8348-4BCBA4AAA71B}" dt="2023-10-15T13:15:16.177" v="3488"/>
        <pc:sldMkLst>
          <pc:docMk/>
          <pc:sldMk cId="1867432719" sldId="357"/>
        </pc:sldMkLst>
        <pc:spChg chg="mod">
          <ac:chgData name="Arne Stockman" userId="1be3aaf4-e384-4a2e-9e35-3b5779941be6" providerId="ADAL" clId="{B35DE103-7F06-4285-8348-4BCBA4AAA71B}" dt="2023-10-15T13:12:15.792" v="3436" actId="14100"/>
          <ac:spMkLst>
            <pc:docMk/>
            <pc:sldMk cId="1867432719" sldId="357"/>
            <ac:spMk id="3" creationId="{8D6993DB-58B1-D158-9C90-B988B5CCE921}"/>
          </ac:spMkLst>
        </pc:spChg>
        <pc:spChg chg="add mod">
          <ac:chgData name="Arne Stockman" userId="1be3aaf4-e384-4a2e-9e35-3b5779941be6" providerId="ADAL" clId="{B35DE103-7F06-4285-8348-4BCBA4AAA71B}" dt="2023-10-15T13:13:24.292" v="3455" actId="1076"/>
          <ac:spMkLst>
            <pc:docMk/>
            <pc:sldMk cId="1867432719" sldId="357"/>
            <ac:spMk id="4" creationId="{8065C7AD-45CC-3140-BEC6-2041BE0EA68F}"/>
          </ac:spMkLst>
        </pc:spChg>
        <pc:spChg chg="add mod">
          <ac:chgData name="Arne Stockman" userId="1be3aaf4-e384-4a2e-9e35-3b5779941be6" providerId="ADAL" clId="{B35DE103-7F06-4285-8348-4BCBA4AAA71B}" dt="2023-10-15T13:13:56.022" v="3457" actId="1076"/>
          <ac:spMkLst>
            <pc:docMk/>
            <pc:sldMk cId="1867432719" sldId="357"/>
            <ac:spMk id="5" creationId="{44EF512C-C2FB-E152-1017-A396F3B30E9B}"/>
          </ac:spMkLst>
        </pc:spChg>
        <pc:spChg chg="add mod">
          <ac:chgData name="Arne Stockman" userId="1be3aaf4-e384-4a2e-9e35-3b5779941be6" providerId="ADAL" clId="{B35DE103-7F06-4285-8348-4BCBA4AAA71B}" dt="2023-10-15T13:13:56.022" v="3457" actId="1076"/>
          <ac:spMkLst>
            <pc:docMk/>
            <pc:sldMk cId="1867432719" sldId="357"/>
            <ac:spMk id="6" creationId="{78F8AFEF-3590-D784-4B3F-7573C46D3015}"/>
          </ac:spMkLst>
        </pc:spChg>
        <pc:spChg chg="add mod">
          <ac:chgData name="Arne Stockman" userId="1be3aaf4-e384-4a2e-9e35-3b5779941be6" providerId="ADAL" clId="{B35DE103-7F06-4285-8348-4BCBA4AAA71B}" dt="2023-10-15T13:13:56.022" v="3457" actId="1076"/>
          <ac:spMkLst>
            <pc:docMk/>
            <pc:sldMk cId="1867432719" sldId="357"/>
            <ac:spMk id="7" creationId="{F6927E1D-2058-45BF-22A0-54BEE9B6FCFD}"/>
          </ac:spMkLst>
        </pc:spChg>
        <pc:spChg chg="add mod">
          <ac:chgData name="Arne Stockman" userId="1be3aaf4-e384-4a2e-9e35-3b5779941be6" providerId="ADAL" clId="{B35DE103-7F06-4285-8348-4BCBA4AAA71B}" dt="2023-10-15T13:14:43.332" v="3481" actId="20577"/>
          <ac:spMkLst>
            <pc:docMk/>
            <pc:sldMk cId="1867432719" sldId="357"/>
            <ac:spMk id="8" creationId="{97E882FC-4532-BA7C-98BD-FB852C21CFC5}"/>
          </ac:spMkLst>
        </pc:spChg>
        <pc:spChg chg="add mod">
          <ac:chgData name="Arne Stockman" userId="1be3aaf4-e384-4a2e-9e35-3b5779941be6" providerId="ADAL" clId="{B35DE103-7F06-4285-8348-4BCBA4AAA71B}" dt="2023-10-15T13:14:40.004" v="3480" actId="20577"/>
          <ac:spMkLst>
            <pc:docMk/>
            <pc:sldMk cId="1867432719" sldId="357"/>
            <ac:spMk id="9" creationId="{42A7D624-65FC-C5B4-A5E9-65AA53CFBDAF}"/>
          </ac:spMkLst>
        </pc:spChg>
        <pc:spChg chg="add mod">
          <ac:chgData name="Arne Stockman" userId="1be3aaf4-e384-4a2e-9e35-3b5779941be6" providerId="ADAL" clId="{B35DE103-7F06-4285-8348-4BCBA4AAA71B}" dt="2023-10-15T13:14:49.948" v="3485" actId="20577"/>
          <ac:spMkLst>
            <pc:docMk/>
            <pc:sldMk cId="1867432719" sldId="357"/>
            <ac:spMk id="10" creationId="{4AB175EC-345E-2621-A54B-465CDD670F57}"/>
          </ac:spMkLst>
        </pc:spChg>
      </pc:sldChg>
      <pc:sldChg chg="addSp modSp add mod">
        <pc:chgData name="Arne Stockman" userId="1be3aaf4-e384-4a2e-9e35-3b5779941be6" providerId="ADAL" clId="{B35DE103-7F06-4285-8348-4BCBA4AAA71B}" dt="2023-10-15T13:31:00.363" v="3654" actId="20577"/>
        <pc:sldMkLst>
          <pc:docMk/>
          <pc:sldMk cId="1688763364" sldId="358"/>
        </pc:sldMkLst>
        <pc:spChg chg="mod">
          <ac:chgData name="Arne Stockman" userId="1be3aaf4-e384-4a2e-9e35-3b5779941be6" providerId="ADAL" clId="{B35DE103-7F06-4285-8348-4BCBA4AAA71B}" dt="2023-10-15T13:28:10.440" v="3583" actId="20577"/>
          <ac:spMkLst>
            <pc:docMk/>
            <pc:sldMk cId="1688763364" sldId="358"/>
            <ac:spMk id="2" creationId="{F8611C18-BCFF-E758-43D1-2F8309A12765}"/>
          </ac:spMkLst>
        </pc:spChg>
        <pc:spChg chg="mod">
          <ac:chgData name="Arne Stockman" userId="1be3aaf4-e384-4a2e-9e35-3b5779941be6" providerId="ADAL" clId="{B35DE103-7F06-4285-8348-4BCBA4AAA71B}" dt="2023-10-15T13:30:41.210" v="3646" actId="14100"/>
          <ac:spMkLst>
            <pc:docMk/>
            <pc:sldMk cId="1688763364" sldId="358"/>
            <ac:spMk id="3" creationId="{8D6993DB-58B1-D158-9C90-B988B5CCE921}"/>
          </ac:spMkLst>
        </pc:spChg>
        <pc:spChg chg="add mod">
          <ac:chgData name="Arne Stockman" userId="1be3aaf4-e384-4a2e-9e35-3b5779941be6" providerId="ADAL" clId="{B35DE103-7F06-4285-8348-4BCBA4AAA71B}" dt="2023-10-15T13:29:41.281" v="3608"/>
          <ac:spMkLst>
            <pc:docMk/>
            <pc:sldMk cId="1688763364" sldId="358"/>
            <ac:spMk id="4" creationId="{907699AA-D0DC-2841-11CA-65BBB9CF6830}"/>
          </ac:spMkLst>
        </pc:spChg>
        <pc:spChg chg="add mod">
          <ac:chgData name="Arne Stockman" userId="1be3aaf4-e384-4a2e-9e35-3b5779941be6" providerId="ADAL" clId="{B35DE103-7F06-4285-8348-4BCBA4AAA71B}" dt="2023-10-15T13:31:00.363" v="3654" actId="20577"/>
          <ac:spMkLst>
            <pc:docMk/>
            <pc:sldMk cId="1688763364" sldId="358"/>
            <ac:spMk id="5" creationId="{DCF08492-697E-4AD9-DCFF-13DD0222E2A2}"/>
          </ac:spMkLst>
        </pc:spChg>
      </pc:sldChg>
      <pc:sldChg chg="addSp delSp modSp add mod">
        <pc:chgData name="Arne Stockman" userId="1be3aaf4-e384-4a2e-9e35-3b5779941be6" providerId="ADAL" clId="{B35DE103-7F06-4285-8348-4BCBA4AAA71B}" dt="2023-10-16T15:23:54.228" v="3903" actId="20577"/>
        <pc:sldMkLst>
          <pc:docMk/>
          <pc:sldMk cId="600909316" sldId="359"/>
        </pc:sldMkLst>
        <pc:spChg chg="mod">
          <ac:chgData name="Arne Stockman" userId="1be3aaf4-e384-4a2e-9e35-3b5779941be6" providerId="ADAL" clId="{B35DE103-7F06-4285-8348-4BCBA4AAA71B}" dt="2023-10-16T15:23:46.581" v="3899" actId="20577"/>
          <ac:spMkLst>
            <pc:docMk/>
            <pc:sldMk cId="600909316" sldId="359"/>
            <ac:spMk id="7" creationId="{33B399A1-4B35-0237-63E8-4E2AB6713E07}"/>
          </ac:spMkLst>
        </pc:spChg>
        <pc:spChg chg="mod">
          <ac:chgData name="Arne Stockman" userId="1be3aaf4-e384-4a2e-9e35-3b5779941be6" providerId="ADAL" clId="{B35DE103-7F06-4285-8348-4BCBA4AAA71B}" dt="2023-10-16T15:23:54.228" v="3903" actId="20577"/>
          <ac:spMkLst>
            <pc:docMk/>
            <pc:sldMk cId="600909316" sldId="359"/>
            <ac:spMk id="9" creationId="{C8E74DE2-94CC-FF91-10D6-E232A73749A9}"/>
          </ac:spMkLst>
        </pc:spChg>
        <pc:spChg chg="mod">
          <ac:chgData name="Arne Stockman" userId="1be3aaf4-e384-4a2e-9e35-3b5779941be6" providerId="ADAL" clId="{B35DE103-7F06-4285-8348-4BCBA4AAA71B}" dt="2023-10-16T15:22:39.431" v="3872" actId="20577"/>
          <ac:spMkLst>
            <pc:docMk/>
            <pc:sldMk cId="600909316" sldId="359"/>
            <ac:spMk id="14" creationId="{F6B24E99-0AFC-E3CA-C0F2-F380B3028AA0}"/>
          </ac:spMkLst>
        </pc:spChg>
        <pc:spChg chg="mod">
          <ac:chgData name="Arne Stockman" userId="1be3aaf4-e384-4a2e-9e35-3b5779941be6" providerId="ADAL" clId="{B35DE103-7F06-4285-8348-4BCBA4AAA71B}" dt="2023-10-16T15:23:35.129" v="3895" actId="20577"/>
          <ac:spMkLst>
            <pc:docMk/>
            <pc:sldMk cId="600909316" sldId="359"/>
            <ac:spMk id="15" creationId="{4C84E68C-29EC-975F-A403-848596A9E37C}"/>
          </ac:spMkLst>
        </pc:spChg>
        <pc:spChg chg="mod">
          <ac:chgData name="Arne Stockman" userId="1be3aaf4-e384-4a2e-9e35-3b5779941be6" providerId="ADAL" clId="{B35DE103-7F06-4285-8348-4BCBA4AAA71B}" dt="2023-10-16T15:23:06.136" v="3885" actId="20577"/>
          <ac:spMkLst>
            <pc:docMk/>
            <pc:sldMk cId="600909316" sldId="359"/>
            <ac:spMk id="16" creationId="{0515F254-9A2E-6348-1DD0-694B09E68881}"/>
          </ac:spMkLst>
        </pc:spChg>
        <pc:spChg chg="mod">
          <ac:chgData name="Arne Stockman" userId="1be3aaf4-e384-4a2e-9e35-3b5779941be6" providerId="ADAL" clId="{B35DE103-7F06-4285-8348-4BCBA4AAA71B}" dt="2023-10-16T15:23:26.233" v="3891" actId="20577"/>
          <ac:spMkLst>
            <pc:docMk/>
            <pc:sldMk cId="600909316" sldId="359"/>
            <ac:spMk id="17" creationId="{FE1BAAE1-07C1-729A-725E-86FF7117A937}"/>
          </ac:spMkLst>
        </pc:spChg>
        <pc:picChg chg="add mod">
          <ac:chgData name="Arne Stockman" userId="1be3aaf4-e384-4a2e-9e35-3b5779941be6" providerId="ADAL" clId="{B35DE103-7F06-4285-8348-4BCBA4AAA71B}" dt="2023-10-16T15:22:00.348" v="3865" actId="1076"/>
          <ac:picMkLst>
            <pc:docMk/>
            <pc:sldMk cId="600909316" sldId="359"/>
            <ac:picMk id="4" creationId="{7D099D31-A805-6C81-32B0-532B95A2BAC1}"/>
          </ac:picMkLst>
        </pc:picChg>
        <pc:picChg chg="del">
          <ac:chgData name="Arne Stockman" userId="1be3aaf4-e384-4a2e-9e35-3b5779941be6" providerId="ADAL" clId="{B35DE103-7F06-4285-8348-4BCBA4AAA71B}" dt="2023-10-16T15:21:49.135" v="3862" actId="478"/>
          <ac:picMkLst>
            <pc:docMk/>
            <pc:sldMk cId="600909316" sldId="359"/>
            <ac:picMk id="5" creationId="{FEBD0F55-65D6-1A61-923A-0D0D7EE00D60}"/>
          </ac:picMkLst>
        </pc:picChg>
      </pc:sldChg>
      <pc:sldChg chg="addSp delSp modSp add mod">
        <pc:chgData name="Arne Stockman" userId="1be3aaf4-e384-4a2e-9e35-3b5779941be6" providerId="ADAL" clId="{B35DE103-7F06-4285-8348-4BCBA4AAA71B}" dt="2023-10-16T15:27:59.152" v="3986" actId="20577"/>
        <pc:sldMkLst>
          <pc:docMk/>
          <pc:sldMk cId="498670195" sldId="360"/>
        </pc:sldMkLst>
        <pc:spChg chg="mod">
          <ac:chgData name="Arne Stockman" userId="1be3aaf4-e384-4a2e-9e35-3b5779941be6" providerId="ADAL" clId="{B35DE103-7F06-4285-8348-4BCBA4AAA71B}" dt="2023-10-16T15:25:45.839" v="3924" actId="20577"/>
          <ac:spMkLst>
            <pc:docMk/>
            <pc:sldMk cId="498670195" sldId="360"/>
            <ac:spMk id="2" creationId="{F8611C18-BCFF-E758-43D1-2F8309A12765}"/>
          </ac:spMkLst>
        </pc:spChg>
        <pc:spChg chg="mod">
          <ac:chgData name="Arne Stockman" userId="1be3aaf4-e384-4a2e-9e35-3b5779941be6" providerId="ADAL" clId="{B35DE103-7F06-4285-8348-4BCBA4AAA71B}" dt="2023-10-16T15:27:49.016" v="3980" actId="20577"/>
          <ac:spMkLst>
            <pc:docMk/>
            <pc:sldMk cId="498670195" sldId="360"/>
            <ac:spMk id="7" creationId="{33B399A1-4B35-0237-63E8-4E2AB6713E07}"/>
          </ac:spMkLst>
        </pc:spChg>
        <pc:spChg chg="mod">
          <ac:chgData name="Arne Stockman" userId="1be3aaf4-e384-4a2e-9e35-3b5779941be6" providerId="ADAL" clId="{B35DE103-7F06-4285-8348-4BCBA4AAA71B}" dt="2023-10-16T15:27:59.152" v="3986" actId="20577"/>
          <ac:spMkLst>
            <pc:docMk/>
            <pc:sldMk cId="498670195" sldId="360"/>
            <ac:spMk id="9" creationId="{C8E74DE2-94CC-FF91-10D6-E232A73749A9}"/>
          </ac:spMkLst>
        </pc:spChg>
        <pc:spChg chg="mod">
          <ac:chgData name="Arne Stockman" userId="1be3aaf4-e384-4a2e-9e35-3b5779941be6" providerId="ADAL" clId="{B35DE103-7F06-4285-8348-4BCBA4AAA71B}" dt="2023-10-16T15:26:27.815" v="3941" actId="6549"/>
          <ac:spMkLst>
            <pc:docMk/>
            <pc:sldMk cId="498670195" sldId="360"/>
            <ac:spMk id="14" creationId="{F6B24E99-0AFC-E3CA-C0F2-F380B3028AA0}"/>
          </ac:spMkLst>
        </pc:spChg>
        <pc:spChg chg="mod">
          <ac:chgData name="Arne Stockman" userId="1be3aaf4-e384-4a2e-9e35-3b5779941be6" providerId="ADAL" clId="{B35DE103-7F06-4285-8348-4BCBA4AAA71B}" dt="2023-10-16T15:27:36.333" v="3976" actId="6549"/>
          <ac:spMkLst>
            <pc:docMk/>
            <pc:sldMk cId="498670195" sldId="360"/>
            <ac:spMk id="15" creationId="{4C84E68C-29EC-975F-A403-848596A9E37C}"/>
          </ac:spMkLst>
        </pc:spChg>
        <pc:spChg chg="mod">
          <ac:chgData name="Arne Stockman" userId="1be3aaf4-e384-4a2e-9e35-3b5779941be6" providerId="ADAL" clId="{B35DE103-7F06-4285-8348-4BCBA4AAA71B}" dt="2023-10-16T15:26:45.297" v="3948" actId="6549"/>
          <ac:spMkLst>
            <pc:docMk/>
            <pc:sldMk cId="498670195" sldId="360"/>
            <ac:spMk id="16" creationId="{0515F254-9A2E-6348-1DD0-694B09E68881}"/>
          </ac:spMkLst>
        </pc:spChg>
        <pc:spChg chg="mod">
          <ac:chgData name="Arne Stockman" userId="1be3aaf4-e384-4a2e-9e35-3b5779941be6" providerId="ADAL" clId="{B35DE103-7F06-4285-8348-4BCBA4AAA71B}" dt="2023-10-16T15:27:16.435" v="3971" actId="20577"/>
          <ac:spMkLst>
            <pc:docMk/>
            <pc:sldMk cId="498670195" sldId="360"/>
            <ac:spMk id="17" creationId="{FE1BAAE1-07C1-729A-725E-86FF7117A937}"/>
          </ac:spMkLst>
        </pc:spChg>
        <pc:picChg chg="del">
          <ac:chgData name="Arne Stockman" userId="1be3aaf4-e384-4a2e-9e35-3b5779941be6" providerId="ADAL" clId="{B35DE103-7F06-4285-8348-4BCBA4AAA71B}" dt="2023-10-16T15:25:49.387" v="3925" actId="478"/>
          <ac:picMkLst>
            <pc:docMk/>
            <pc:sldMk cId="498670195" sldId="360"/>
            <ac:picMk id="4" creationId="{7D099D31-A805-6C81-32B0-532B95A2BAC1}"/>
          </ac:picMkLst>
        </pc:picChg>
        <pc:picChg chg="add mod">
          <ac:chgData name="Arne Stockman" userId="1be3aaf4-e384-4a2e-9e35-3b5779941be6" providerId="ADAL" clId="{B35DE103-7F06-4285-8348-4BCBA4AAA71B}" dt="2023-10-16T15:26:00.170" v="3929" actId="1076"/>
          <ac:picMkLst>
            <pc:docMk/>
            <pc:sldMk cId="498670195" sldId="360"/>
            <ac:picMk id="5" creationId="{2EE7979F-4F85-5B72-207D-EE7355ADB22F}"/>
          </ac:picMkLst>
        </pc:picChg>
      </pc:sldChg>
      <pc:sldChg chg="addSp delSp modSp add mod ord delAnim">
        <pc:chgData name="Arne Stockman" userId="1be3aaf4-e384-4a2e-9e35-3b5779941be6" providerId="ADAL" clId="{B35DE103-7F06-4285-8348-4BCBA4AAA71B}" dt="2023-10-16T15:31:50.858" v="4222" actId="20577"/>
        <pc:sldMkLst>
          <pc:docMk/>
          <pc:sldMk cId="1141071376" sldId="361"/>
        </pc:sldMkLst>
        <pc:spChg chg="mod">
          <ac:chgData name="Arne Stockman" userId="1be3aaf4-e384-4a2e-9e35-3b5779941be6" providerId="ADAL" clId="{B35DE103-7F06-4285-8348-4BCBA4AAA71B}" dt="2023-10-16T15:28:48.347" v="3997" actId="20577"/>
          <ac:spMkLst>
            <pc:docMk/>
            <pc:sldMk cId="1141071376" sldId="361"/>
            <ac:spMk id="2" creationId="{F8611C18-BCFF-E758-43D1-2F8309A12765}"/>
          </ac:spMkLst>
        </pc:spChg>
        <pc:spChg chg="mod">
          <ac:chgData name="Arne Stockman" userId="1be3aaf4-e384-4a2e-9e35-3b5779941be6" providerId="ADAL" clId="{B35DE103-7F06-4285-8348-4BCBA4AAA71B}" dt="2023-10-16T15:29:13.099" v="4003" actId="20577"/>
          <ac:spMkLst>
            <pc:docMk/>
            <pc:sldMk cId="1141071376" sldId="361"/>
            <ac:spMk id="3" creationId="{8D6993DB-58B1-D158-9C90-B988B5CCE921}"/>
          </ac:spMkLst>
        </pc:spChg>
        <pc:spChg chg="del mod">
          <ac:chgData name="Arne Stockman" userId="1be3aaf4-e384-4a2e-9e35-3b5779941be6" providerId="ADAL" clId="{B35DE103-7F06-4285-8348-4BCBA4AAA71B}" dt="2023-10-16T15:29:26.029" v="4006" actId="478"/>
          <ac:spMkLst>
            <pc:docMk/>
            <pc:sldMk cId="1141071376" sldId="361"/>
            <ac:spMk id="4" creationId="{8065C7AD-45CC-3140-BEC6-2041BE0EA68F}"/>
          </ac:spMkLst>
        </pc:spChg>
        <pc:spChg chg="del">
          <ac:chgData name="Arne Stockman" userId="1be3aaf4-e384-4a2e-9e35-3b5779941be6" providerId="ADAL" clId="{B35DE103-7F06-4285-8348-4BCBA4AAA71B}" dt="2023-10-16T15:29:22.703" v="4004" actId="478"/>
          <ac:spMkLst>
            <pc:docMk/>
            <pc:sldMk cId="1141071376" sldId="361"/>
            <ac:spMk id="5" creationId="{44EF512C-C2FB-E152-1017-A396F3B30E9B}"/>
          </ac:spMkLst>
        </pc:spChg>
        <pc:spChg chg="del">
          <ac:chgData name="Arne Stockman" userId="1be3aaf4-e384-4a2e-9e35-3b5779941be6" providerId="ADAL" clId="{B35DE103-7F06-4285-8348-4BCBA4AAA71B}" dt="2023-10-16T15:29:22.703" v="4004" actId="478"/>
          <ac:spMkLst>
            <pc:docMk/>
            <pc:sldMk cId="1141071376" sldId="361"/>
            <ac:spMk id="6" creationId="{78F8AFEF-3590-D784-4B3F-7573C46D3015}"/>
          </ac:spMkLst>
        </pc:spChg>
        <pc:spChg chg="del">
          <ac:chgData name="Arne Stockman" userId="1be3aaf4-e384-4a2e-9e35-3b5779941be6" providerId="ADAL" clId="{B35DE103-7F06-4285-8348-4BCBA4AAA71B}" dt="2023-10-16T15:29:22.703" v="4004" actId="478"/>
          <ac:spMkLst>
            <pc:docMk/>
            <pc:sldMk cId="1141071376" sldId="361"/>
            <ac:spMk id="7" creationId="{F6927E1D-2058-45BF-22A0-54BEE9B6FCFD}"/>
          </ac:spMkLst>
        </pc:spChg>
        <pc:spChg chg="del">
          <ac:chgData name="Arne Stockman" userId="1be3aaf4-e384-4a2e-9e35-3b5779941be6" providerId="ADAL" clId="{B35DE103-7F06-4285-8348-4BCBA4AAA71B}" dt="2023-10-16T15:29:22.703" v="4004" actId="478"/>
          <ac:spMkLst>
            <pc:docMk/>
            <pc:sldMk cId="1141071376" sldId="361"/>
            <ac:spMk id="8" creationId="{97E882FC-4532-BA7C-98BD-FB852C21CFC5}"/>
          </ac:spMkLst>
        </pc:spChg>
        <pc:spChg chg="del">
          <ac:chgData name="Arne Stockman" userId="1be3aaf4-e384-4a2e-9e35-3b5779941be6" providerId="ADAL" clId="{B35DE103-7F06-4285-8348-4BCBA4AAA71B}" dt="2023-10-16T15:29:22.703" v="4004" actId="478"/>
          <ac:spMkLst>
            <pc:docMk/>
            <pc:sldMk cId="1141071376" sldId="361"/>
            <ac:spMk id="9" creationId="{42A7D624-65FC-C5B4-A5E9-65AA53CFBDAF}"/>
          </ac:spMkLst>
        </pc:spChg>
        <pc:spChg chg="del">
          <ac:chgData name="Arne Stockman" userId="1be3aaf4-e384-4a2e-9e35-3b5779941be6" providerId="ADAL" clId="{B35DE103-7F06-4285-8348-4BCBA4AAA71B}" dt="2023-10-16T15:29:22.703" v="4004" actId="478"/>
          <ac:spMkLst>
            <pc:docMk/>
            <pc:sldMk cId="1141071376" sldId="361"/>
            <ac:spMk id="10" creationId="{4AB175EC-345E-2621-A54B-465CDD670F57}"/>
          </ac:spMkLst>
        </pc:spChg>
        <pc:spChg chg="add mod">
          <ac:chgData name="Arne Stockman" userId="1be3aaf4-e384-4a2e-9e35-3b5779941be6" providerId="ADAL" clId="{B35DE103-7F06-4285-8348-4BCBA4AAA71B}" dt="2023-10-16T15:31:50.858" v="4222" actId="20577"/>
          <ac:spMkLst>
            <pc:docMk/>
            <pc:sldMk cId="1141071376" sldId="361"/>
            <ac:spMk id="11" creationId="{846171E8-CBB3-F447-8B69-32F3D3E47F7D}"/>
          </ac:spMkLst>
        </pc:spChg>
      </pc:sldChg>
      <pc:sldChg chg="addSp delSp modSp add mod ord">
        <pc:chgData name="Arne Stockman" userId="1be3aaf4-e384-4a2e-9e35-3b5779941be6" providerId="ADAL" clId="{B35DE103-7F06-4285-8348-4BCBA4AAA71B}" dt="2023-10-16T15:33:03.522" v="4264" actId="478"/>
        <pc:sldMkLst>
          <pc:docMk/>
          <pc:sldMk cId="3095198496" sldId="362"/>
        </pc:sldMkLst>
        <pc:spChg chg="mod">
          <ac:chgData name="Arne Stockman" userId="1be3aaf4-e384-4a2e-9e35-3b5779941be6" providerId="ADAL" clId="{B35DE103-7F06-4285-8348-4BCBA4AAA71B}" dt="2023-10-16T15:32:56.592" v="4261" actId="20577"/>
          <ac:spMkLst>
            <pc:docMk/>
            <pc:sldMk cId="3095198496" sldId="362"/>
            <ac:spMk id="2" creationId="{F8611C18-BCFF-E758-43D1-2F8309A12765}"/>
          </ac:spMkLst>
        </pc:spChg>
        <pc:spChg chg="del">
          <ac:chgData name="Arne Stockman" userId="1be3aaf4-e384-4a2e-9e35-3b5779941be6" providerId="ADAL" clId="{B35DE103-7F06-4285-8348-4BCBA4AAA71B}" dt="2023-10-16T15:33:03.522" v="4264" actId="478"/>
          <ac:spMkLst>
            <pc:docMk/>
            <pc:sldMk cId="3095198496" sldId="362"/>
            <ac:spMk id="3" creationId="{8D6993DB-58B1-D158-9C90-B988B5CCE921}"/>
          </ac:spMkLst>
        </pc:spChg>
        <pc:spChg chg="add mod">
          <ac:chgData name="Arne Stockman" userId="1be3aaf4-e384-4a2e-9e35-3b5779941be6" providerId="ADAL" clId="{B35DE103-7F06-4285-8348-4BCBA4AAA71B}" dt="2023-10-16T15:33:03.522" v="4264" actId="478"/>
          <ac:spMkLst>
            <pc:docMk/>
            <pc:sldMk cId="3095198496" sldId="362"/>
            <ac:spMk id="5" creationId="{956E4D01-4EA8-B0C3-5A95-26D3A0EAF73B}"/>
          </ac:spMkLst>
        </pc:spChg>
        <pc:spChg chg="del mod">
          <ac:chgData name="Arne Stockman" userId="1be3aaf4-e384-4a2e-9e35-3b5779941be6" providerId="ADAL" clId="{B35DE103-7F06-4285-8348-4BCBA4AAA71B}" dt="2023-10-16T15:33:00.380" v="4263" actId="478"/>
          <ac:spMkLst>
            <pc:docMk/>
            <pc:sldMk cId="3095198496" sldId="362"/>
            <ac:spMk id="11" creationId="{846171E8-CBB3-F447-8B69-32F3D3E47F7D}"/>
          </ac:spMkLst>
        </pc:spChg>
      </pc:sldChg>
    </pc:docChg>
  </pc:docChgLst>
  <pc:docChgLst>
    <pc:chgData name="Arne Stockman" userId="1be3aaf4-e384-4a2e-9e35-3b5779941be6" providerId="ADAL" clId="{BE1E06E0-43A0-4917-861E-2719279F38BE}"/>
    <pc:docChg chg="undo custSel addSld delSld modSld sldOrd modSection">
      <pc:chgData name="Arne Stockman" userId="1be3aaf4-e384-4a2e-9e35-3b5779941be6" providerId="ADAL" clId="{BE1E06E0-43A0-4917-861E-2719279F38BE}" dt="2023-11-26T16:31:43.686" v="3205" actId="27636"/>
      <pc:docMkLst>
        <pc:docMk/>
      </pc:docMkLst>
      <pc:sldChg chg="modSp mod">
        <pc:chgData name="Arne Stockman" userId="1be3aaf4-e384-4a2e-9e35-3b5779941be6" providerId="ADAL" clId="{BE1E06E0-43A0-4917-861E-2719279F38BE}" dt="2023-11-22T16:13:29.955" v="1" actId="20577"/>
        <pc:sldMkLst>
          <pc:docMk/>
          <pc:sldMk cId="3356081429" sldId="256"/>
        </pc:sldMkLst>
        <pc:spChg chg="mod">
          <ac:chgData name="Arne Stockman" userId="1be3aaf4-e384-4a2e-9e35-3b5779941be6" providerId="ADAL" clId="{BE1E06E0-43A0-4917-861E-2719279F38BE}" dt="2023-11-22T16:13:29.955" v="1" actId="20577"/>
          <ac:spMkLst>
            <pc:docMk/>
            <pc:sldMk cId="3356081429" sldId="256"/>
            <ac:spMk id="2" creationId="{B00AAAFE-973A-B210-782E-8A6AA684CE87}"/>
          </ac:spMkLst>
        </pc:spChg>
      </pc:sldChg>
      <pc:sldChg chg="del">
        <pc:chgData name="Arne Stockman" userId="1be3aaf4-e384-4a2e-9e35-3b5779941be6" providerId="ADAL" clId="{BE1E06E0-43A0-4917-861E-2719279F38BE}" dt="2023-11-24T13:32:17.881" v="1373" actId="47"/>
        <pc:sldMkLst>
          <pc:docMk/>
          <pc:sldMk cId="3370441201" sldId="275"/>
        </pc:sldMkLst>
      </pc:sldChg>
      <pc:sldChg chg="del">
        <pc:chgData name="Arne Stockman" userId="1be3aaf4-e384-4a2e-9e35-3b5779941be6" providerId="ADAL" clId="{BE1E06E0-43A0-4917-861E-2719279F38BE}" dt="2023-11-24T13:32:11.918" v="1370" actId="47"/>
        <pc:sldMkLst>
          <pc:docMk/>
          <pc:sldMk cId="2804748837" sldId="280"/>
        </pc:sldMkLst>
      </pc:sldChg>
      <pc:sldChg chg="del">
        <pc:chgData name="Arne Stockman" userId="1be3aaf4-e384-4a2e-9e35-3b5779941be6" providerId="ADAL" clId="{BE1E06E0-43A0-4917-861E-2719279F38BE}" dt="2023-11-24T13:32:13.009" v="1371" actId="47"/>
        <pc:sldMkLst>
          <pc:docMk/>
          <pc:sldMk cId="689051667" sldId="282"/>
        </pc:sldMkLst>
      </pc:sldChg>
      <pc:sldChg chg="del">
        <pc:chgData name="Arne Stockman" userId="1be3aaf4-e384-4a2e-9e35-3b5779941be6" providerId="ADAL" clId="{BE1E06E0-43A0-4917-861E-2719279F38BE}" dt="2023-11-24T13:32:14.158" v="1372" actId="47"/>
        <pc:sldMkLst>
          <pc:docMk/>
          <pc:sldMk cId="3259338238" sldId="283"/>
        </pc:sldMkLst>
      </pc:sldChg>
      <pc:sldChg chg="del">
        <pc:chgData name="Arne Stockman" userId="1be3aaf4-e384-4a2e-9e35-3b5779941be6" providerId="ADAL" clId="{BE1E06E0-43A0-4917-861E-2719279F38BE}" dt="2023-11-24T13:32:19.513" v="1374" actId="47"/>
        <pc:sldMkLst>
          <pc:docMk/>
          <pc:sldMk cId="3752397821" sldId="284"/>
        </pc:sldMkLst>
      </pc:sldChg>
      <pc:sldChg chg="del">
        <pc:chgData name="Arne Stockman" userId="1be3aaf4-e384-4a2e-9e35-3b5779941be6" providerId="ADAL" clId="{BE1E06E0-43A0-4917-861E-2719279F38BE}" dt="2023-11-24T13:32:20.532" v="1375" actId="47"/>
        <pc:sldMkLst>
          <pc:docMk/>
          <pc:sldMk cId="3218638671" sldId="285"/>
        </pc:sldMkLst>
      </pc:sldChg>
      <pc:sldChg chg="del">
        <pc:chgData name="Arne Stockman" userId="1be3aaf4-e384-4a2e-9e35-3b5779941be6" providerId="ADAL" clId="{BE1E06E0-43A0-4917-861E-2719279F38BE}" dt="2023-11-24T13:32:21.535" v="1376" actId="47"/>
        <pc:sldMkLst>
          <pc:docMk/>
          <pc:sldMk cId="2359565018" sldId="286"/>
        </pc:sldMkLst>
      </pc:sldChg>
      <pc:sldChg chg="modSp mod">
        <pc:chgData name="Arne Stockman" userId="1be3aaf4-e384-4a2e-9e35-3b5779941be6" providerId="ADAL" clId="{BE1E06E0-43A0-4917-861E-2719279F38BE}" dt="2023-11-22T17:28:47.730" v="42" actId="27636"/>
        <pc:sldMkLst>
          <pc:docMk/>
          <pc:sldMk cId="383028095" sldId="317"/>
        </pc:sldMkLst>
        <pc:spChg chg="mod">
          <ac:chgData name="Arne Stockman" userId="1be3aaf4-e384-4a2e-9e35-3b5779941be6" providerId="ADAL" clId="{BE1E06E0-43A0-4917-861E-2719279F38BE}" dt="2023-11-22T17:17:26.093" v="2"/>
          <ac:spMkLst>
            <pc:docMk/>
            <pc:sldMk cId="383028095" sldId="317"/>
            <ac:spMk id="2" creationId="{F8611C18-BCFF-E758-43D1-2F8309A12765}"/>
          </ac:spMkLst>
        </pc:spChg>
        <pc:spChg chg="mod">
          <ac:chgData name="Arne Stockman" userId="1be3aaf4-e384-4a2e-9e35-3b5779941be6" providerId="ADAL" clId="{BE1E06E0-43A0-4917-861E-2719279F38BE}" dt="2023-11-22T17:28:47.730" v="42" actId="27636"/>
          <ac:spMkLst>
            <pc:docMk/>
            <pc:sldMk cId="383028095" sldId="317"/>
            <ac:spMk id="3" creationId="{8D6993DB-58B1-D158-9C90-B988B5CCE921}"/>
          </ac:spMkLst>
        </pc:spChg>
      </pc:sldChg>
      <pc:sldChg chg="delSp add del mod">
        <pc:chgData name="Arne Stockman" userId="1be3aaf4-e384-4a2e-9e35-3b5779941be6" providerId="ADAL" clId="{BE1E06E0-43A0-4917-861E-2719279F38BE}" dt="2023-11-25T13:35:30.974" v="2187" actId="47"/>
        <pc:sldMkLst>
          <pc:docMk/>
          <pc:sldMk cId="1676035047" sldId="368"/>
        </pc:sldMkLst>
        <pc:picChg chg="del">
          <ac:chgData name="Arne Stockman" userId="1be3aaf4-e384-4a2e-9e35-3b5779941be6" providerId="ADAL" clId="{BE1E06E0-43A0-4917-861E-2719279F38BE}" dt="2023-11-25T13:28:01.577" v="1831" actId="478"/>
          <ac:picMkLst>
            <pc:docMk/>
            <pc:sldMk cId="1676035047" sldId="368"/>
            <ac:picMk id="3" creationId="{FDCF1C21-82B2-D705-7AF2-78EF134EE812}"/>
          </ac:picMkLst>
        </pc:picChg>
      </pc:sldChg>
      <pc:sldChg chg="del">
        <pc:chgData name="Arne Stockman" userId="1be3aaf4-e384-4a2e-9e35-3b5779941be6" providerId="ADAL" clId="{BE1E06E0-43A0-4917-861E-2719279F38BE}" dt="2023-11-24T13:32:10.739" v="1369" actId="47"/>
        <pc:sldMkLst>
          <pc:docMk/>
          <pc:sldMk cId="2257265034" sldId="385"/>
        </pc:sldMkLst>
      </pc:sldChg>
      <pc:sldChg chg="del">
        <pc:chgData name="Arne Stockman" userId="1be3aaf4-e384-4a2e-9e35-3b5779941be6" providerId="ADAL" clId="{BE1E06E0-43A0-4917-861E-2719279F38BE}" dt="2023-11-24T13:31:56.333" v="1359" actId="47"/>
        <pc:sldMkLst>
          <pc:docMk/>
          <pc:sldMk cId="4040513675" sldId="389"/>
        </pc:sldMkLst>
      </pc:sldChg>
      <pc:sldChg chg="del">
        <pc:chgData name="Arne Stockman" userId="1be3aaf4-e384-4a2e-9e35-3b5779941be6" providerId="ADAL" clId="{BE1E06E0-43A0-4917-861E-2719279F38BE}" dt="2023-11-24T13:32:00.762" v="1361" actId="47"/>
        <pc:sldMkLst>
          <pc:docMk/>
          <pc:sldMk cId="737478133" sldId="392"/>
        </pc:sldMkLst>
      </pc:sldChg>
      <pc:sldChg chg="del">
        <pc:chgData name="Arne Stockman" userId="1be3aaf4-e384-4a2e-9e35-3b5779941be6" providerId="ADAL" clId="{BE1E06E0-43A0-4917-861E-2719279F38BE}" dt="2023-11-24T13:32:09.560" v="1368" actId="47"/>
        <pc:sldMkLst>
          <pc:docMk/>
          <pc:sldMk cId="2746124226" sldId="395"/>
        </pc:sldMkLst>
      </pc:sldChg>
      <pc:sldChg chg="del">
        <pc:chgData name="Arne Stockman" userId="1be3aaf4-e384-4a2e-9e35-3b5779941be6" providerId="ADAL" clId="{BE1E06E0-43A0-4917-861E-2719279F38BE}" dt="2023-11-24T13:31:58.209" v="1360" actId="47"/>
        <pc:sldMkLst>
          <pc:docMk/>
          <pc:sldMk cId="2955765779" sldId="396"/>
        </pc:sldMkLst>
      </pc:sldChg>
      <pc:sldChg chg="del">
        <pc:chgData name="Arne Stockman" userId="1be3aaf4-e384-4a2e-9e35-3b5779941be6" providerId="ADAL" clId="{BE1E06E0-43A0-4917-861E-2719279F38BE}" dt="2023-11-24T13:32:02.401" v="1362" actId="47"/>
        <pc:sldMkLst>
          <pc:docMk/>
          <pc:sldMk cId="3681739901" sldId="397"/>
        </pc:sldMkLst>
      </pc:sldChg>
      <pc:sldChg chg="del">
        <pc:chgData name="Arne Stockman" userId="1be3aaf4-e384-4a2e-9e35-3b5779941be6" providerId="ADAL" clId="{BE1E06E0-43A0-4917-861E-2719279F38BE}" dt="2023-11-24T13:32:04.010" v="1363" actId="47"/>
        <pc:sldMkLst>
          <pc:docMk/>
          <pc:sldMk cId="2733629171" sldId="398"/>
        </pc:sldMkLst>
      </pc:sldChg>
      <pc:sldChg chg="del">
        <pc:chgData name="Arne Stockman" userId="1be3aaf4-e384-4a2e-9e35-3b5779941be6" providerId="ADAL" clId="{BE1E06E0-43A0-4917-861E-2719279F38BE}" dt="2023-11-24T13:32:05.218" v="1364" actId="47"/>
        <pc:sldMkLst>
          <pc:docMk/>
          <pc:sldMk cId="2928060093" sldId="399"/>
        </pc:sldMkLst>
      </pc:sldChg>
      <pc:sldChg chg="del">
        <pc:chgData name="Arne Stockman" userId="1be3aaf4-e384-4a2e-9e35-3b5779941be6" providerId="ADAL" clId="{BE1E06E0-43A0-4917-861E-2719279F38BE}" dt="2023-11-24T13:32:06.302" v="1365" actId="47"/>
        <pc:sldMkLst>
          <pc:docMk/>
          <pc:sldMk cId="3933562344" sldId="400"/>
        </pc:sldMkLst>
      </pc:sldChg>
      <pc:sldChg chg="del">
        <pc:chgData name="Arne Stockman" userId="1be3aaf4-e384-4a2e-9e35-3b5779941be6" providerId="ADAL" clId="{BE1E06E0-43A0-4917-861E-2719279F38BE}" dt="2023-11-24T13:32:08.438" v="1367" actId="47"/>
        <pc:sldMkLst>
          <pc:docMk/>
          <pc:sldMk cId="191872697" sldId="401"/>
        </pc:sldMkLst>
      </pc:sldChg>
      <pc:sldChg chg="addSp delSp modSp add mod">
        <pc:chgData name="Arne Stockman" userId="1be3aaf4-e384-4a2e-9e35-3b5779941be6" providerId="ADAL" clId="{BE1E06E0-43A0-4917-861E-2719279F38BE}" dt="2023-11-22T17:29:02.462" v="46"/>
        <pc:sldMkLst>
          <pc:docMk/>
          <pc:sldMk cId="762258218" sldId="402"/>
        </pc:sldMkLst>
        <pc:spChg chg="mod">
          <ac:chgData name="Arne Stockman" userId="1be3aaf4-e384-4a2e-9e35-3b5779941be6" providerId="ADAL" clId="{BE1E06E0-43A0-4917-861E-2719279F38BE}" dt="2023-11-22T17:29:02.462" v="46"/>
          <ac:spMkLst>
            <pc:docMk/>
            <pc:sldMk cId="762258218" sldId="402"/>
            <ac:spMk id="3" creationId="{8D6993DB-58B1-D158-9C90-B988B5CCE921}"/>
          </ac:spMkLst>
        </pc:spChg>
        <pc:spChg chg="add del">
          <ac:chgData name="Arne Stockman" userId="1be3aaf4-e384-4a2e-9e35-3b5779941be6" providerId="ADAL" clId="{BE1E06E0-43A0-4917-861E-2719279F38BE}" dt="2023-11-22T17:28:55.478" v="44" actId="22"/>
          <ac:spMkLst>
            <pc:docMk/>
            <pc:sldMk cId="762258218" sldId="402"/>
            <ac:spMk id="5" creationId="{EA60C1B2-21CB-4C66-C6ED-B101E5F86F31}"/>
          </ac:spMkLst>
        </pc:spChg>
      </pc:sldChg>
      <pc:sldChg chg="modSp add mod">
        <pc:chgData name="Arne Stockman" userId="1be3aaf4-e384-4a2e-9e35-3b5779941be6" providerId="ADAL" clId="{BE1E06E0-43A0-4917-861E-2719279F38BE}" dt="2023-11-24T12:59:40.087" v="588" actId="20577"/>
        <pc:sldMkLst>
          <pc:docMk/>
          <pc:sldMk cId="3967878098" sldId="403"/>
        </pc:sldMkLst>
        <pc:spChg chg="mod">
          <ac:chgData name="Arne Stockman" userId="1be3aaf4-e384-4a2e-9e35-3b5779941be6" providerId="ADAL" clId="{BE1E06E0-43A0-4917-861E-2719279F38BE}" dt="2023-11-24T12:59:40.087" v="588" actId="20577"/>
          <ac:spMkLst>
            <pc:docMk/>
            <pc:sldMk cId="3967878098" sldId="403"/>
            <ac:spMk id="3" creationId="{8D6993DB-58B1-D158-9C90-B988B5CCE921}"/>
          </ac:spMkLst>
        </pc:spChg>
      </pc:sldChg>
      <pc:sldChg chg="modSp add mod">
        <pc:chgData name="Arne Stockman" userId="1be3aaf4-e384-4a2e-9e35-3b5779941be6" providerId="ADAL" clId="{BE1E06E0-43A0-4917-861E-2719279F38BE}" dt="2023-11-24T13:22:51.385" v="942" actId="6549"/>
        <pc:sldMkLst>
          <pc:docMk/>
          <pc:sldMk cId="3435826135" sldId="404"/>
        </pc:sldMkLst>
        <pc:spChg chg="mod">
          <ac:chgData name="Arne Stockman" userId="1be3aaf4-e384-4a2e-9e35-3b5779941be6" providerId="ADAL" clId="{BE1E06E0-43A0-4917-861E-2719279F38BE}" dt="2023-11-24T13:19:25.517" v="607" actId="20577"/>
          <ac:spMkLst>
            <pc:docMk/>
            <pc:sldMk cId="3435826135" sldId="404"/>
            <ac:spMk id="2" creationId="{F8611C18-BCFF-E758-43D1-2F8309A12765}"/>
          </ac:spMkLst>
        </pc:spChg>
        <pc:spChg chg="mod">
          <ac:chgData name="Arne Stockman" userId="1be3aaf4-e384-4a2e-9e35-3b5779941be6" providerId="ADAL" clId="{BE1E06E0-43A0-4917-861E-2719279F38BE}" dt="2023-11-24T13:22:51.385" v="942" actId="6549"/>
          <ac:spMkLst>
            <pc:docMk/>
            <pc:sldMk cId="3435826135" sldId="404"/>
            <ac:spMk id="3" creationId="{8D6993DB-58B1-D158-9C90-B988B5CCE921}"/>
          </ac:spMkLst>
        </pc:spChg>
      </pc:sldChg>
      <pc:sldChg chg="modSp add mod">
        <pc:chgData name="Arne Stockman" userId="1be3aaf4-e384-4a2e-9e35-3b5779941be6" providerId="ADAL" clId="{BE1E06E0-43A0-4917-861E-2719279F38BE}" dt="2023-11-26T15:39:25.095" v="3027" actId="20577"/>
        <pc:sldMkLst>
          <pc:docMk/>
          <pc:sldMk cId="117709037" sldId="405"/>
        </pc:sldMkLst>
        <pc:spChg chg="mod">
          <ac:chgData name="Arne Stockman" userId="1be3aaf4-e384-4a2e-9e35-3b5779941be6" providerId="ADAL" clId="{BE1E06E0-43A0-4917-861E-2719279F38BE}" dt="2023-11-24T13:23:17.880" v="945" actId="20577"/>
          <ac:spMkLst>
            <pc:docMk/>
            <pc:sldMk cId="117709037" sldId="405"/>
            <ac:spMk id="2" creationId="{F8611C18-BCFF-E758-43D1-2F8309A12765}"/>
          </ac:spMkLst>
        </pc:spChg>
        <pc:spChg chg="mod">
          <ac:chgData name="Arne Stockman" userId="1be3aaf4-e384-4a2e-9e35-3b5779941be6" providerId="ADAL" clId="{BE1E06E0-43A0-4917-861E-2719279F38BE}" dt="2023-11-26T15:39:25.095" v="3027" actId="20577"/>
          <ac:spMkLst>
            <pc:docMk/>
            <pc:sldMk cId="117709037" sldId="405"/>
            <ac:spMk id="3" creationId="{8D6993DB-58B1-D158-9C90-B988B5CCE921}"/>
          </ac:spMkLst>
        </pc:spChg>
      </pc:sldChg>
      <pc:sldChg chg="modSp add mod">
        <pc:chgData name="Arne Stockman" userId="1be3aaf4-e384-4a2e-9e35-3b5779941be6" providerId="ADAL" clId="{BE1E06E0-43A0-4917-861E-2719279F38BE}" dt="2023-11-24T13:42:46.856" v="1648" actId="20577"/>
        <pc:sldMkLst>
          <pc:docMk/>
          <pc:sldMk cId="3317099341" sldId="406"/>
        </pc:sldMkLst>
        <pc:spChg chg="mod">
          <ac:chgData name="Arne Stockman" userId="1be3aaf4-e384-4a2e-9e35-3b5779941be6" providerId="ADAL" clId="{BE1E06E0-43A0-4917-861E-2719279F38BE}" dt="2023-11-24T13:32:37.740" v="1381" actId="20577"/>
          <ac:spMkLst>
            <pc:docMk/>
            <pc:sldMk cId="3317099341" sldId="406"/>
            <ac:spMk id="2" creationId="{F8611C18-BCFF-E758-43D1-2F8309A12765}"/>
          </ac:spMkLst>
        </pc:spChg>
        <pc:spChg chg="mod">
          <ac:chgData name="Arne Stockman" userId="1be3aaf4-e384-4a2e-9e35-3b5779941be6" providerId="ADAL" clId="{BE1E06E0-43A0-4917-861E-2719279F38BE}" dt="2023-11-24T13:42:46.856" v="1648" actId="20577"/>
          <ac:spMkLst>
            <pc:docMk/>
            <pc:sldMk cId="3317099341" sldId="406"/>
            <ac:spMk id="3" creationId="{8D6993DB-58B1-D158-9C90-B988B5CCE921}"/>
          </ac:spMkLst>
        </pc:spChg>
      </pc:sldChg>
      <pc:sldChg chg="modSp add mod ord">
        <pc:chgData name="Arne Stockman" userId="1be3aaf4-e384-4a2e-9e35-3b5779941be6" providerId="ADAL" clId="{BE1E06E0-43A0-4917-861E-2719279F38BE}" dt="2023-11-25T14:54:27.785" v="2900" actId="20577"/>
        <pc:sldMkLst>
          <pc:docMk/>
          <pc:sldMk cId="2698501196" sldId="407"/>
        </pc:sldMkLst>
        <pc:spChg chg="mod">
          <ac:chgData name="Arne Stockman" userId="1be3aaf4-e384-4a2e-9e35-3b5779941be6" providerId="ADAL" clId="{BE1E06E0-43A0-4917-861E-2719279F38BE}" dt="2023-11-25T14:54:27.785" v="2900" actId="20577"/>
          <ac:spMkLst>
            <pc:docMk/>
            <pc:sldMk cId="2698501196" sldId="407"/>
            <ac:spMk id="3" creationId="{8D6993DB-58B1-D158-9C90-B988B5CCE921}"/>
          </ac:spMkLst>
        </pc:spChg>
      </pc:sldChg>
      <pc:sldChg chg="addSp delSp modSp add mod delAnim modAnim">
        <pc:chgData name="Arne Stockman" userId="1be3aaf4-e384-4a2e-9e35-3b5779941be6" providerId="ADAL" clId="{BE1E06E0-43A0-4917-861E-2719279F38BE}" dt="2023-11-25T14:36:44.606" v="2324"/>
        <pc:sldMkLst>
          <pc:docMk/>
          <pc:sldMk cId="924599691" sldId="408"/>
        </pc:sldMkLst>
        <pc:spChg chg="mod">
          <ac:chgData name="Arne Stockman" userId="1be3aaf4-e384-4a2e-9e35-3b5779941be6" providerId="ADAL" clId="{BE1E06E0-43A0-4917-861E-2719279F38BE}" dt="2023-11-25T13:30:40.713" v="1882" actId="20577"/>
          <ac:spMkLst>
            <pc:docMk/>
            <pc:sldMk cId="924599691" sldId="408"/>
            <ac:spMk id="4" creationId="{9743F18B-818B-F45E-1D8B-2E1ADAA5746C}"/>
          </ac:spMkLst>
        </pc:spChg>
        <pc:spChg chg="mod">
          <ac:chgData name="Arne Stockman" userId="1be3aaf4-e384-4a2e-9e35-3b5779941be6" providerId="ADAL" clId="{BE1E06E0-43A0-4917-861E-2719279F38BE}" dt="2023-11-25T13:34:43.399" v="2186" actId="6549"/>
          <ac:spMkLst>
            <pc:docMk/>
            <pc:sldMk cId="924599691" sldId="408"/>
            <ac:spMk id="5" creationId="{D74A9583-497C-738C-ADF4-46B0E51EB0F3}"/>
          </ac:spMkLst>
        </pc:spChg>
        <pc:spChg chg="del">
          <ac:chgData name="Arne Stockman" userId="1be3aaf4-e384-4a2e-9e35-3b5779941be6" providerId="ADAL" clId="{BE1E06E0-43A0-4917-861E-2719279F38BE}" dt="2023-11-25T13:30:45.077" v="1883" actId="478"/>
          <ac:spMkLst>
            <pc:docMk/>
            <pc:sldMk cId="924599691" sldId="408"/>
            <ac:spMk id="8" creationId="{8A98A28E-87B1-756A-9CF1-E7E6566D9FDA}"/>
          </ac:spMkLst>
        </pc:spChg>
        <pc:spChg chg="mod">
          <ac:chgData name="Arne Stockman" userId="1be3aaf4-e384-4a2e-9e35-3b5779941be6" providerId="ADAL" clId="{BE1E06E0-43A0-4917-861E-2719279F38BE}" dt="2023-11-25T13:30:15.757" v="1870" actId="20577"/>
          <ac:spMkLst>
            <pc:docMk/>
            <pc:sldMk cId="924599691" sldId="408"/>
            <ac:spMk id="10" creationId="{D94A8971-4BA2-152E-9848-52183BE74430}"/>
          </ac:spMkLst>
        </pc:spChg>
        <pc:spChg chg="del">
          <ac:chgData name="Arne Stockman" userId="1be3aaf4-e384-4a2e-9e35-3b5779941be6" providerId="ADAL" clId="{BE1E06E0-43A0-4917-861E-2719279F38BE}" dt="2023-11-25T13:30:47.212" v="1884" actId="478"/>
          <ac:spMkLst>
            <pc:docMk/>
            <pc:sldMk cId="924599691" sldId="408"/>
            <ac:spMk id="11" creationId="{591BA767-7CE6-F5A3-7CA1-C3F55765625D}"/>
          </ac:spMkLst>
        </pc:spChg>
        <pc:spChg chg="add mod">
          <ac:chgData name="Arne Stockman" userId="1be3aaf4-e384-4a2e-9e35-3b5779941be6" providerId="ADAL" clId="{BE1E06E0-43A0-4917-861E-2719279F38BE}" dt="2023-11-25T13:29:51.548" v="1860" actId="20577"/>
          <ac:spMkLst>
            <pc:docMk/>
            <pc:sldMk cId="924599691" sldId="408"/>
            <ac:spMk id="12" creationId="{A993DD4F-5F45-82A7-403A-273F140BA491}"/>
          </ac:spMkLst>
        </pc:spChg>
        <pc:spChg chg="mod">
          <ac:chgData name="Arne Stockman" userId="1be3aaf4-e384-4a2e-9e35-3b5779941be6" providerId="ADAL" clId="{BE1E06E0-43A0-4917-861E-2719279F38BE}" dt="2023-11-25T13:30:25.301" v="1874" actId="20577"/>
          <ac:spMkLst>
            <pc:docMk/>
            <pc:sldMk cId="924599691" sldId="408"/>
            <ac:spMk id="14" creationId="{60DD0FDF-A66E-CE68-E891-783781A2C1D8}"/>
          </ac:spMkLst>
        </pc:spChg>
        <pc:spChg chg="mod">
          <ac:chgData name="Arne Stockman" userId="1be3aaf4-e384-4a2e-9e35-3b5779941be6" providerId="ADAL" clId="{BE1E06E0-43A0-4917-861E-2719279F38BE}" dt="2023-11-25T13:30:32.898" v="1878" actId="20577"/>
          <ac:spMkLst>
            <pc:docMk/>
            <pc:sldMk cId="924599691" sldId="408"/>
            <ac:spMk id="16" creationId="{55C21EA3-F1A6-8605-1D5C-21EBE0BBC246}"/>
          </ac:spMkLst>
        </pc:spChg>
        <pc:spChg chg="add mod">
          <ac:chgData name="Arne Stockman" userId="1be3aaf4-e384-4a2e-9e35-3b5779941be6" providerId="ADAL" clId="{BE1E06E0-43A0-4917-861E-2719279F38BE}" dt="2023-11-25T13:29:31.036" v="1854" actId="1076"/>
          <ac:spMkLst>
            <pc:docMk/>
            <pc:sldMk cId="924599691" sldId="408"/>
            <ac:spMk id="19" creationId="{DA1C5417-9DCD-CA88-68FD-8FE8F0176E5F}"/>
          </ac:spMkLst>
        </pc:spChg>
        <pc:spChg chg="add mod">
          <ac:chgData name="Arne Stockman" userId="1be3aaf4-e384-4a2e-9e35-3b5779941be6" providerId="ADAL" clId="{BE1E06E0-43A0-4917-861E-2719279F38BE}" dt="2023-11-25T13:30:08.953" v="1868" actId="14100"/>
          <ac:spMkLst>
            <pc:docMk/>
            <pc:sldMk cId="924599691" sldId="408"/>
            <ac:spMk id="20" creationId="{9A839623-ABA0-9890-483D-9A580A2E0358}"/>
          </ac:spMkLst>
        </pc:spChg>
        <pc:spChg chg="mod">
          <ac:chgData name="Arne Stockman" userId="1be3aaf4-e384-4a2e-9e35-3b5779941be6" providerId="ADAL" clId="{BE1E06E0-43A0-4917-861E-2719279F38BE}" dt="2023-11-25T13:29:00.187" v="1850" actId="20577"/>
          <ac:spMkLst>
            <pc:docMk/>
            <pc:sldMk cId="924599691" sldId="408"/>
            <ac:spMk id="62" creationId="{5574B257-0F28-4689-9E57-22BDE1F3663B}"/>
          </ac:spMkLst>
        </pc:spChg>
        <pc:picChg chg="del">
          <ac:chgData name="Arne Stockman" userId="1be3aaf4-e384-4a2e-9e35-3b5779941be6" providerId="ADAL" clId="{BE1E06E0-43A0-4917-861E-2719279F38BE}" dt="2023-11-25T13:28:34.146" v="1833" actId="478"/>
          <ac:picMkLst>
            <pc:docMk/>
            <pc:sldMk cId="924599691" sldId="408"/>
            <ac:picMk id="3" creationId="{FDCF1C21-82B2-D705-7AF2-78EF134EE812}"/>
          </ac:picMkLst>
        </pc:picChg>
        <pc:picChg chg="add mod">
          <ac:chgData name="Arne Stockman" userId="1be3aaf4-e384-4a2e-9e35-3b5779941be6" providerId="ADAL" clId="{BE1E06E0-43A0-4917-861E-2719279F38BE}" dt="2023-11-25T13:28:42.892" v="1835" actId="1076"/>
          <ac:picMkLst>
            <pc:docMk/>
            <pc:sldMk cId="924599691" sldId="408"/>
            <ac:picMk id="7" creationId="{45F65606-27F7-3FF7-802B-3A38119FE1EB}"/>
          </ac:picMkLst>
        </pc:picChg>
      </pc:sldChg>
      <pc:sldChg chg="addSp delSp modSp add mod modAnim">
        <pc:chgData name="Arne Stockman" userId="1be3aaf4-e384-4a2e-9e35-3b5779941be6" providerId="ADAL" clId="{BE1E06E0-43A0-4917-861E-2719279F38BE}" dt="2023-11-25T14:39:09.888" v="2385"/>
        <pc:sldMkLst>
          <pc:docMk/>
          <pc:sldMk cId="2327841423" sldId="409"/>
        </pc:sldMkLst>
        <pc:spChg chg="mod">
          <ac:chgData name="Arne Stockman" userId="1be3aaf4-e384-4a2e-9e35-3b5779941be6" providerId="ADAL" clId="{BE1E06E0-43A0-4917-861E-2719279F38BE}" dt="2023-11-25T14:33:23.082" v="2257" actId="20577"/>
          <ac:spMkLst>
            <pc:docMk/>
            <pc:sldMk cId="2327841423" sldId="409"/>
            <ac:spMk id="5" creationId="{D74A9583-497C-738C-ADF4-46B0E51EB0F3}"/>
          </ac:spMkLst>
        </pc:spChg>
        <pc:spChg chg="mod">
          <ac:chgData name="Arne Stockman" userId="1be3aaf4-e384-4a2e-9e35-3b5779941be6" providerId="ADAL" clId="{BE1E06E0-43A0-4917-861E-2719279F38BE}" dt="2023-11-25T14:32:09.484" v="2193" actId="20577"/>
          <ac:spMkLst>
            <pc:docMk/>
            <pc:sldMk cId="2327841423" sldId="409"/>
            <ac:spMk id="14" creationId="{60DD0FDF-A66E-CE68-E891-783781A2C1D8}"/>
          </ac:spMkLst>
        </pc:spChg>
        <pc:spChg chg="mod">
          <ac:chgData name="Arne Stockman" userId="1be3aaf4-e384-4a2e-9e35-3b5779941be6" providerId="ADAL" clId="{BE1E06E0-43A0-4917-861E-2719279F38BE}" dt="2023-11-25T14:32:14.991" v="2197" actId="20577"/>
          <ac:spMkLst>
            <pc:docMk/>
            <pc:sldMk cId="2327841423" sldId="409"/>
            <ac:spMk id="16" creationId="{55C21EA3-F1A6-8605-1D5C-21EBE0BBC246}"/>
          </ac:spMkLst>
        </pc:spChg>
        <pc:picChg chg="add mod">
          <ac:chgData name="Arne Stockman" userId="1be3aaf4-e384-4a2e-9e35-3b5779941be6" providerId="ADAL" clId="{BE1E06E0-43A0-4917-861E-2719279F38BE}" dt="2023-11-25T14:32:01.068" v="2191" actId="1076"/>
          <ac:picMkLst>
            <pc:docMk/>
            <pc:sldMk cId="2327841423" sldId="409"/>
            <ac:picMk id="3" creationId="{629F49DE-9C21-A1D7-311E-7ADC9E5FCA4D}"/>
          </ac:picMkLst>
        </pc:picChg>
        <pc:picChg chg="del">
          <ac:chgData name="Arne Stockman" userId="1be3aaf4-e384-4a2e-9e35-3b5779941be6" providerId="ADAL" clId="{BE1E06E0-43A0-4917-861E-2719279F38BE}" dt="2023-11-25T14:31:55.692" v="2189" actId="478"/>
          <ac:picMkLst>
            <pc:docMk/>
            <pc:sldMk cId="2327841423" sldId="409"/>
            <ac:picMk id="7" creationId="{45F65606-27F7-3FF7-802B-3A38119FE1EB}"/>
          </ac:picMkLst>
        </pc:picChg>
      </pc:sldChg>
      <pc:sldChg chg="addSp delSp modSp add mod addAnim delAnim modAnim">
        <pc:chgData name="Arne Stockman" userId="1be3aaf4-e384-4a2e-9e35-3b5779941be6" providerId="ADAL" clId="{BE1E06E0-43A0-4917-861E-2719279F38BE}" dt="2023-11-25T14:45:55.755" v="2500" actId="6549"/>
        <pc:sldMkLst>
          <pc:docMk/>
          <pc:sldMk cId="1911900581" sldId="410"/>
        </pc:sldMkLst>
        <pc:spChg chg="mod">
          <ac:chgData name="Arne Stockman" userId="1be3aaf4-e384-4a2e-9e35-3b5779941be6" providerId="ADAL" clId="{BE1E06E0-43A0-4917-861E-2719279F38BE}" dt="2023-11-25T14:45:55.755" v="2500" actId="6549"/>
          <ac:spMkLst>
            <pc:docMk/>
            <pc:sldMk cId="1911900581" sldId="410"/>
            <ac:spMk id="5" creationId="{D74A9583-497C-738C-ADF4-46B0E51EB0F3}"/>
          </ac:spMkLst>
        </pc:spChg>
        <pc:spChg chg="del">
          <ac:chgData name="Arne Stockman" userId="1be3aaf4-e384-4a2e-9e35-3b5779941be6" providerId="ADAL" clId="{BE1E06E0-43A0-4917-861E-2719279F38BE}" dt="2023-11-25T14:44:45.080" v="2414" actId="478"/>
          <ac:spMkLst>
            <pc:docMk/>
            <pc:sldMk cId="1911900581" sldId="410"/>
            <ac:spMk id="6" creationId="{77B6FEF0-9738-2A2A-65F2-A4312E1F52F9}"/>
          </ac:spMkLst>
        </pc:spChg>
        <pc:spChg chg="mod">
          <ac:chgData name="Arne Stockman" userId="1be3aaf4-e384-4a2e-9e35-3b5779941be6" providerId="ADAL" clId="{BE1E06E0-43A0-4917-861E-2719279F38BE}" dt="2023-11-25T14:44:07.149" v="2395" actId="20577"/>
          <ac:spMkLst>
            <pc:docMk/>
            <pc:sldMk cId="1911900581" sldId="410"/>
            <ac:spMk id="10" creationId="{D94A8971-4BA2-152E-9848-52183BE74430}"/>
          </ac:spMkLst>
        </pc:spChg>
        <pc:spChg chg="mod">
          <ac:chgData name="Arne Stockman" userId="1be3aaf4-e384-4a2e-9e35-3b5779941be6" providerId="ADAL" clId="{BE1E06E0-43A0-4917-861E-2719279F38BE}" dt="2023-11-25T14:44:16.029" v="2399" actId="20577"/>
          <ac:spMkLst>
            <pc:docMk/>
            <pc:sldMk cId="1911900581" sldId="410"/>
            <ac:spMk id="14" creationId="{60DD0FDF-A66E-CE68-E891-783781A2C1D8}"/>
          </ac:spMkLst>
        </pc:spChg>
        <pc:spChg chg="add del mod">
          <ac:chgData name="Arne Stockman" userId="1be3aaf4-e384-4a2e-9e35-3b5779941be6" providerId="ADAL" clId="{BE1E06E0-43A0-4917-861E-2719279F38BE}" dt="2023-11-25T14:44:41.397" v="2413" actId="20577"/>
          <ac:spMkLst>
            <pc:docMk/>
            <pc:sldMk cId="1911900581" sldId="410"/>
            <ac:spMk id="16" creationId="{55C21EA3-F1A6-8605-1D5C-21EBE0BBC246}"/>
          </ac:spMkLst>
        </pc:spChg>
        <pc:spChg chg="mod">
          <ac:chgData name="Arne Stockman" userId="1be3aaf4-e384-4a2e-9e35-3b5779941be6" providerId="ADAL" clId="{BE1E06E0-43A0-4917-861E-2719279F38BE}" dt="2023-11-25T14:44:29.144" v="2402" actId="1076"/>
          <ac:spMkLst>
            <pc:docMk/>
            <pc:sldMk cId="1911900581" sldId="410"/>
            <ac:spMk id="17" creationId="{112414EF-C769-3697-3AB9-4D50C448C9F9}"/>
          </ac:spMkLst>
        </pc:spChg>
        <pc:picChg chg="del">
          <ac:chgData name="Arne Stockman" userId="1be3aaf4-e384-4a2e-9e35-3b5779941be6" providerId="ADAL" clId="{BE1E06E0-43A0-4917-861E-2719279F38BE}" dt="2023-11-25T14:43:39.185" v="2387" actId="478"/>
          <ac:picMkLst>
            <pc:docMk/>
            <pc:sldMk cId="1911900581" sldId="410"/>
            <ac:picMk id="3" creationId="{629F49DE-9C21-A1D7-311E-7ADC9E5FCA4D}"/>
          </ac:picMkLst>
        </pc:picChg>
        <pc:picChg chg="add mod">
          <ac:chgData name="Arne Stockman" userId="1be3aaf4-e384-4a2e-9e35-3b5779941be6" providerId="ADAL" clId="{BE1E06E0-43A0-4917-861E-2719279F38BE}" dt="2023-11-25T14:43:45.461" v="2389" actId="1076"/>
          <ac:picMkLst>
            <pc:docMk/>
            <pc:sldMk cId="1911900581" sldId="410"/>
            <ac:picMk id="7" creationId="{770E1612-1AB7-87B7-BE61-7C2D320E57F6}"/>
          </ac:picMkLst>
        </pc:picChg>
      </pc:sldChg>
      <pc:sldChg chg="modSp add mod">
        <pc:chgData name="Arne Stockman" userId="1be3aaf4-e384-4a2e-9e35-3b5779941be6" providerId="ADAL" clId="{BE1E06E0-43A0-4917-861E-2719279F38BE}" dt="2023-11-26T16:31:43.686" v="3205" actId="27636"/>
        <pc:sldMkLst>
          <pc:docMk/>
          <pc:sldMk cId="1814192934" sldId="411"/>
        </pc:sldMkLst>
        <pc:spChg chg="mod">
          <ac:chgData name="Arne Stockman" userId="1be3aaf4-e384-4a2e-9e35-3b5779941be6" providerId="ADAL" clId="{BE1E06E0-43A0-4917-861E-2719279F38BE}" dt="2023-11-26T16:30:27.992" v="3029" actId="20577"/>
          <ac:spMkLst>
            <pc:docMk/>
            <pc:sldMk cId="1814192934" sldId="411"/>
            <ac:spMk id="2" creationId="{F8611C18-BCFF-E758-43D1-2F8309A12765}"/>
          </ac:spMkLst>
        </pc:spChg>
        <pc:spChg chg="mod">
          <ac:chgData name="Arne Stockman" userId="1be3aaf4-e384-4a2e-9e35-3b5779941be6" providerId="ADAL" clId="{BE1E06E0-43A0-4917-861E-2719279F38BE}" dt="2023-11-26T16:31:43.686" v="3205" actId="27636"/>
          <ac:spMkLst>
            <pc:docMk/>
            <pc:sldMk cId="1814192934" sldId="411"/>
            <ac:spMk id="3" creationId="{8D6993DB-58B1-D158-9C90-B988B5CCE921}"/>
          </ac:spMkLst>
        </pc:spChg>
      </pc:sldChg>
    </pc:docChg>
  </pc:docChgLst>
  <pc:docChgLst>
    <pc:chgData name="Arne Stockman" userId="1be3aaf4-e384-4a2e-9e35-3b5779941be6" providerId="ADAL" clId="{7C282664-3661-4385-B064-4831EF346100}"/>
    <pc:docChg chg="undo custSel addSld delSld modSld sldOrd modSection">
      <pc:chgData name="Arne Stockman" userId="1be3aaf4-e384-4a2e-9e35-3b5779941be6" providerId="ADAL" clId="{7C282664-3661-4385-B064-4831EF346100}" dt="2023-10-23T15:05:00.969" v="2712" actId="20577"/>
      <pc:docMkLst>
        <pc:docMk/>
      </pc:docMkLst>
      <pc:sldChg chg="modSp mod">
        <pc:chgData name="Arne Stockman" userId="1be3aaf4-e384-4a2e-9e35-3b5779941be6" providerId="ADAL" clId="{7C282664-3661-4385-B064-4831EF346100}" dt="2023-10-23T14:55:34.191" v="2571" actId="27636"/>
        <pc:sldMkLst>
          <pc:docMk/>
          <pc:sldMk cId="3356081429" sldId="256"/>
        </pc:sldMkLst>
        <pc:spChg chg="mod">
          <ac:chgData name="Arne Stockman" userId="1be3aaf4-e384-4a2e-9e35-3b5779941be6" providerId="ADAL" clId="{7C282664-3661-4385-B064-4831EF346100}" dt="2023-10-20T18:22:19.329" v="1" actId="20577"/>
          <ac:spMkLst>
            <pc:docMk/>
            <pc:sldMk cId="3356081429" sldId="256"/>
            <ac:spMk id="2" creationId="{B00AAAFE-973A-B210-782E-8A6AA684CE87}"/>
          </ac:spMkLst>
        </pc:spChg>
        <pc:spChg chg="mod">
          <ac:chgData name="Arne Stockman" userId="1be3aaf4-e384-4a2e-9e35-3b5779941be6" providerId="ADAL" clId="{7C282664-3661-4385-B064-4831EF346100}" dt="2023-10-23T14:55:34.191" v="2571" actId="27636"/>
          <ac:spMkLst>
            <pc:docMk/>
            <pc:sldMk cId="3356081429" sldId="256"/>
            <ac:spMk id="3" creationId="{7C6A2D78-8E77-E2B9-675D-2743CEB7D5C2}"/>
          </ac:spMkLst>
        </pc:spChg>
      </pc:sldChg>
      <pc:sldChg chg="addSp delSp modSp add mod modAnim">
        <pc:chgData name="Arne Stockman" userId="1be3aaf4-e384-4a2e-9e35-3b5779941be6" providerId="ADAL" clId="{7C282664-3661-4385-B064-4831EF346100}" dt="2023-10-22T14:15:41.682" v="2455" actId="1076"/>
        <pc:sldMkLst>
          <pc:docMk/>
          <pc:sldMk cId="448178685" sldId="290"/>
        </pc:sldMkLst>
        <pc:spChg chg="del">
          <ac:chgData name="Arne Stockman" userId="1be3aaf4-e384-4a2e-9e35-3b5779941be6" providerId="ADAL" clId="{7C282664-3661-4385-B064-4831EF346100}" dt="2023-10-22T14:10:44.822" v="2446" actId="478"/>
          <ac:spMkLst>
            <pc:docMk/>
            <pc:sldMk cId="448178685" sldId="290"/>
            <ac:spMk id="2" creationId="{193477B0-35A2-481F-9D31-7FAC5A23CFF6}"/>
          </ac:spMkLst>
        </pc:spChg>
        <pc:spChg chg="del mod">
          <ac:chgData name="Arne Stockman" userId="1be3aaf4-e384-4a2e-9e35-3b5779941be6" providerId="ADAL" clId="{7C282664-3661-4385-B064-4831EF346100}" dt="2023-10-22T14:10:50.389" v="2448" actId="478"/>
          <ac:spMkLst>
            <pc:docMk/>
            <pc:sldMk cId="448178685" sldId="290"/>
            <ac:spMk id="3" creationId="{CA98B48F-5FA7-48D7-8EC4-6F8BFB0F4190}"/>
          </ac:spMkLst>
        </pc:spChg>
        <pc:spChg chg="del">
          <ac:chgData name="Arne Stockman" userId="1be3aaf4-e384-4a2e-9e35-3b5779941be6" providerId="ADAL" clId="{7C282664-3661-4385-B064-4831EF346100}" dt="2023-10-22T14:10:44.822" v="2446" actId="478"/>
          <ac:spMkLst>
            <pc:docMk/>
            <pc:sldMk cId="448178685" sldId="290"/>
            <ac:spMk id="6" creationId="{3CA2C960-58B4-4C82-A83A-6AFE1E740265}"/>
          </ac:spMkLst>
        </pc:spChg>
        <pc:spChg chg="del">
          <ac:chgData name="Arne Stockman" userId="1be3aaf4-e384-4a2e-9e35-3b5779941be6" providerId="ADAL" clId="{7C282664-3661-4385-B064-4831EF346100}" dt="2023-10-22T14:10:53.075" v="2449" actId="478"/>
          <ac:spMkLst>
            <pc:docMk/>
            <pc:sldMk cId="448178685" sldId="290"/>
            <ac:spMk id="57" creationId="{4CE5C80D-5444-46F7-B03D-71864882D80A}"/>
          </ac:spMkLst>
        </pc:spChg>
        <pc:spChg chg="mod">
          <ac:chgData name="Arne Stockman" userId="1be3aaf4-e384-4a2e-9e35-3b5779941be6" providerId="ADAL" clId="{7C282664-3661-4385-B064-4831EF346100}" dt="2023-10-22T13:14:33.060" v="2430" actId="20577"/>
          <ac:spMkLst>
            <pc:docMk/>
            <pc:sldMk cId="448178685" sldId="290"/>
            <ac:spMk id="62" creationId="{5574B257-0F28-4689-9E57-22BDE1F3663B}"/>
          </ac:spMkLst>
        </pc:spChg>
        <pc:spChg chg="del">
          <ac:chgData name="Arne Stockman" userId="1be3aaf4-e384-4a2e-9e35-3b5779941be6" providerId="ADAL" clId="{7C282664-3661-4385-B064-4831EF346100}" dt="2023-10-22T14:11:01.648" v="2451" actId="478"/>
          <ac:spMkLst>
            <pc:docMk/>
            <pc:sldMk cId="448178685" sldId="290"/>
            <ac:spMk id="64" creationId="{5E00B80B-5B6E-4162-BDC8-E8242EC0C078}"/>
          </ac:spMkLst>
        </pc:spChg>
        <pc:spChg chg="del">
          <ac:chgData name="Arne Stockman" userId="1be3aaf4-e384-4a2e-9e35-3b5779941be6" providerId="ADAL" clId="{7C282664-3661-4385-B064-4831EF346100}" dt="2023-10-22T14:11:01.648" v="2451" actId="478"/>
          <ac:spMkLst>
            <pc:docMk/>
            <pc:sldMk cId="448178685" sldId="290"/>
            <ac:spMk id="65" creationId="{20F84BF1-A95C-4F80-958C-BD421B8CF225}"/>
          </ac:spMkLst>
        </pc:spChg>
        <pc:spChg chg="del">
          <ac:chgData name="Arne Stockman" userId="1be3aaf4-e384-4a2e-9e35-3b5779941be6" providerId="ADAL" clId="{7C282664-3661-4385-B064-4831EF346100}" dt="2023-10-22T14:10:44.822" v="2446" actId="478"/>
          <ac:spMkLst>
            <pc:docMk/>
            <pc:sldMk cId="448178685" sldId="290"/>
            <ac:spMk id="66" creationId="{C414C51F-03E6-49A7-82CC-237508D01CFC}"/>
          </ac:spMkLst>
        </pc:spChg>
        <pc:spChg chg="del">
          <ac:chgData name="Arne Stockman" userId="1be3aaf4-e384-4a2e-9e35-3b5779941be6" providerId="ADAL" clId="{7C282664-3661-4385-B064-4831EF346100}" dt="2023-10-22T14:10:53.075" v="2449" actId="478"/>
          <ac:spMkLst>
            <pc:docMk/>
            <pc:sldMk cId="448178685" sldId="290"/>
            <ac:spMk id="67" creationId="{278E7B57-67AB-4EC0-A76A-A3A1D141C292}"/>
          </ac:spMkLst>
        </pc:spChg>
        <pc:spChg chg="del">
          <ac:chgData name="Arne Stockman" userId="1be3aaf4-e384-4a2e-9e35-3b5779941be6" providerId="ADAL" clId="{7C282664-3661-4385-B064-4831EF346100}" dt="2023-10-22T14:10:53.075" v="2449" actId="478"/>
          <ac:spMkLst>
            <pc:docMk/>
            <pc:sldMk cId="448178685" sldId="290"/>
            <ac:spMk id="68" creationId="{2C483580-F2AE-44C4-B55A-75C1DD101A6E}"/>
          </ac:spMkLst>
        </pc:spChg>
        <pc:spChg chg="del">
          <ac:chgData name="Arne Stockman" userId="1be3aaf4-e384-4a2e-9e35-3b5779941be6" providerId="ADAL" clId="{7C282664-3661-4385-B064-4831EF346100}" dt="2023-10-22T14:11:01.648" v="2451" actId="478"/>
          <ac:spMkLst>
            <pc:docMk/>
            <pc:sldMk cId="448178685" sldId="290"/>
            <ac:spMk id="72" creationId="{98A13581-AFD8-48C3-B93E-F53A029A0936}"/>
          </ac:spMkLst>
        </pc:spChg>
        <pc:spChg chg="del">
          <ac:chgData name="Arne Stockman" userId="1be3aaf4-e384-4a2e-9e35-3b5779941be6" providerId="ADAL" clId="{7C282664-3661-4385-B064-4831EF346100}" dt="2023-10-22T14:10:53.075" v="2449" actId="478"/>
          <ac:spMkLst>
            <pc:docMk/>
            <pc:sldMk cId="448178685" sldId="290"/>
            <ac:spMk id="73" creationId="{837E856B-44DD-4CE4-B345-C375AD618A3E}"/>
          </ac:spMkLst>
        </pc:spChg>
        <pc:spChg chg="del">
          <ac:chgData name="Arne Stockman" userId="1be3aaf4-e384-4a2e-9e35-3b5779941be6" providerId="ADAL" clId="{7C282664-3661-4385-B064-4831EF346100}" dt="2023-10-22T14:11:01.648" v="2451" actId="478"/>
          <ac:spMkLst>
            <pc:docMk/>
            <pc:sldMk cId="448178685" sldId="290"/>
            <ac:spMk id="74" creationId="{38425A5F-FC21-4437-8242-6F61C7D79FA4}"/>
          </ac:spMkLst>
        </pc:spChg>
        <pc:spChg chg="del">
          <ac:chgData name="Arne Stockman" userId="1be3aaf4-e384-4a2e-9e35-3b5779941be6" providerId="ADAL" clId="{7C282664-3661-4385-B064-4831EF346100}" dt="2023-10-22T14:10:53.075" v="2449" actId="478"/>
          <ac:spMkLst>
            <pc:docMk/>
            <pc:sldMk cId="448178685" sldId="290"/>
            <ac:spMk id="80" creationId="{5C972D42-D8C7-486A-AEA8-64F38A1BAA67}"/>
          </ac:spMkLst>
        </pc:spChg>
        <pc:spChg chg="del">
          <ac:chgData name="Arne Stockman" userId="1be3aaf4-e384-4a2e-9e35-3b5779941be6" providerId="ADAL" clId="{7C282664-3661-4385-B064-4831EF346100}" dt="2023-10-22T14:10:53.075" v="2449" actId="478"/>
          <ac:spMkLst>
            <pc:docMk/>
            <pc:sldMk cId="448178685" sldId="290"/>
            <ac:spMk id="81" creationId="{051AA035-CC06-4879-97C4-E0861FFF07EF}"/>
          </ac:spMkLst>
        </pc:spChg>
        <pc:spChg chg="del">
          <ac:chgData name="Arne Stockman" userId="1be3aaf4-e384-4a2e-9e35-3b5779941be6" providerId="ADAL" clId="{7C282664-3661-4385-B064-4831EF346100}" dt="2023-10-22T14:10:53.075" v="2449" actId="478"/>
          <ac:spMkLst>
            <pc:docMk/>
            <pc:sldMk cId="448178685" sldId="290"/>
            <ac:spMk id="82" creationId="{444E205B-80B8-488B-BB5B-66249C865184}"/>
          </ac:spMkLst>
        </pc:spChg>
        <pc:spChg chg="del">
          <ac:chgData name="Arne Stockman" userId="1be3aaf4-e384-4a2e-9e35-3b5779941be6" providerId="ADAL" clId="{7C282664-3661-4385-B064-4831EF346100}" dt="2023-10-22T14:10:53.075" v="2449" actId="478"/>
          <ac:spMkLst>
            <pc:docMk/>
            <pc:sldMk cId="448178685" sldId="290"/>
            <ac:spMk id="137" creationId="{30F3D0AE-EF06-4BDC-A0E1-F5FDB12A1A52}"/>
          </ac:spMkLst>
        </pc:spChg>
        <pc:spChg chg="del">
          <ac:chgData name="Arne Stockman" userId="1be3aaf4-e384-4a2e-9e35-3b5779941be6" providerId="ADAL" clId="{7C282664-3661-4385-B064-4831EF346100}" dt="2023-10-22T14:10:53.075" v="2449" actId="478"/>
          <ac:spMkLst>
            <pc:docMk/>
            <pc:sldMk cId="448178685" sldId="290"/>
            <ac:spMk id="138" creationId="{D49F5302-CDBE-42FE-B541-B0A05952E49C}"/>
          </ac:spMkLst>
        </pc:spChg>
        <pc:spChg chg="del">
          <ac:chgData name="Arne Stockman" userId="1be3aaf4-e384-4a2e-9e35-3b5779941be6" providerId="ADAL" clId="{7C282664-3661-4385-B064-4831EF346100}" dt="2023-10-22T14:11:01.648" v="2451" actId="478"/>
          <ac:spMkLst>
            <pc:docMk/>
            <pc:sldMk cId="448178685" sldId="290"/>
            <ac:spMk id="139" creationId="{599EDE73-FB3B-4C9B-9D00-FA9EA47DB796}"/>
          </ac:spMkLst>
        </pc:spChg>
        <pc:spChg chg="del">
          <ac:chgData name="Arne Stockman" userId="1be3aaf4-e384-4a2e-9e35-3b5779941be6" providerId="ADAL" clId="{7C282664-3661-4385-B064-4831EF346100}" dt="2023-10-22T14:10:53.075" v="2449" actId="478"/>
          <ac:spMkLst>
            <pc:docMk/>
            <pc:sldMk cId="448178685" sldId="290"/>
            <ac:spMk id="146" creationId="{F75763ED-C0A3-4A23-9ECA-FEFA8310A578}"/>
          </ac:spMkLst>
        </pc:spChg>
        <pc:spChg chg="del">
          <ac:chgData name="Arne Stockman" userId="1be3aaf4-e384-4a2e-9e35-3b5779941be6" providerId="ADAL" clId="{7C282664-3661-4385-B064-4831EF346100}" dt="2023-10-22T14:10:44.822" v="2446" actId="478"/>
          <ac:spMkLst>
            <pc:docMk/>
            <pc:sldMk cId="448178685" sldId="290"/>
            <ac:spMk id="147" creationId="{A558AE11-1385-4255-A2B0-C8EA2D1581F3}"/>
          </ac:spMkLst>
        </pc:spChg>
        <pc:spChg chg="del">
          <ac:chgData name="Arne Stockman" userId="1be3aaf4-e384-4a2e-9e35-3b5779941be6" providerId="ADAL" clId="{7C282664-3661-4385-B064-4831EF346100}" dt="2023-10-22T14:10:53.075" v="2449" actId="478"/>
          <ac:spMkLst>
            <pc:docMk/>
            <pc:sldMk cId="448178685" sldId="290"/>
            <ac:spMk id="148" creationId="{D56FBD37-41EF-41D9-B2AD-58C7E0F02F2B}"/>
          </ac:spMkLst>
        </pc:spChg>
        <pc:spChg chg="del">
          <ac:chgData name="Arne Stockman" userId="1be3aaf4-e384-4a2e-9e35-3b5779941be6" providerId="ADAL" clId="{7C282664-3661-4385-B064-4831EF346100}" dt="2023-10-22T14:10:53.075" v="2449" actId="478"/>
          <ac:spMkLst>
            <pc:docMk/>
            <pc:sldMk cId="448178685" sldId="290"/>
            <ac:spMk id="154" creationId="{A7DE8CCA-6F15-4E99-902D-5D37FA5B8966}"/>
          </ac:spMkLst>
        </pc:spChg>
        <pc:spChg chg="del">
          <ac:chgData name="Arne Stockman" userId="1be3aaf4-e384-4a2e-9e35-3b5779941be6" providerId="ADAL" clId="{7C282664-3661-4385-B064-4831EF346100}" dt="2023-10-22T14:10:44.822" v="2446" actId="478"/>
          <ac:spMkLst>
            <pc:docMk/>
            <pc:sldMk cId="448178685" sldId="290"/>
            <ac:spMk id="155" creationId="{9BA53B8D-4725-4A26-9CCC-1146123B9B1D}"/>
          </ac:spMkLst>
        </pc:spChg>
        <pc:spChg chg="del">
          <ac:chgData name="Arne Stockman" userId="1be3aaf4-e384-4a2e-9e35-3b5779941be6" providerId="ADAL" clId="{7C282664-3661-4385-B064-4831EF346100}" dt="2023-10-22T14:11:01.648" v="2451" actId="478"/>
          <ac:spMkLst>
            <pc:docMk/>
            <pc:sldMk cId="448178685" sldId="290"/>
            <ac:spMk id="156" creationId="{92E2ED2E-FA71-4CE3-A7F7-5A01525B1C10}"/>
          </ac:spMkLst>
        </pc:spChg>
        <pc:spChg chg="del">
          <ac:chgData name="Arne Stockman" userId="1be3aaf4-e384-4a2e-9e35-3b5779941be6" providerId="ADAL" clId="{7C282664-3661-4385-B064-4831EF346100}" dt="2023-10-22T14:10:44.822" v="2446" actId="478"/>
          <ac:spMkLst>
            <pc:docMk/>
            <pc:sldMk cId="448178685" sldId="290"/>
            <ac:spMk id="157" creationId="{3103727E-B1B5-4553-A37E-9EA0071CB5AE}"/>
          </ac:spMkLst>
        </pc:spChg>
        <pc:spChg chg="del">
          <ac:chgData name="Arne Stockman" userId="1be3aaf4-e384-4a2e-9e35-3b5779941be6" providerId="ADAL" clId="{7C282664-3661-4385-B064-4831EF346100}" dt="2023-10-22T14:10:53.075" v="2449" actId="478"/>
          <ac:spMkLst>
            <pc:docMk/>
            <pc:sldMk cId="448178685" sldId="290"/>
            <ac:spMk id="158" creationId="{5EBCBC4C-B1EF-496D-89CD-9B06C54384B5}"/>
          </ac:spMkLst>
        </pc:spChg>
        <pc:spChg chg="del">
          <ac:chgData name="Arne Stockman" userId="1be3aaf4-e384-4a2e-9e35-3b5779941be6" providerId="ADAL" clId="{7C282664-3661-4385-B064-4831EF346100}" dt="2023-10-22T14:10:44.822" v="2446" actId="478"/>
          <ac:spMkLst>
            <pc:docMk/>
            <pc:sldMk cId="448178685" sldId="290"/>
            <ac:spMk id="162" creationId="{8F38D3FA-894A-4E4D-A48A-A60FFCA5B7D9}"/>
          </ac:spMkLst>
        </pc:spChg>
        <pc:spChg chg="del">
          <ac:chgData name="Arne Stockman" userId="1be3aaf4-e384-4a2e-9e35-3b5779941be6" providerId="ADAL" clId="{7C282664-3661-4385-B064-4831EF346100}" dt="2023-10-22T14:11:01.648" v="2451" actId="478"/>
          <ac:spMkLst>
            <pc:docMk/>
            <pc:sldMk cId="448178685" sldId="290"/>
            <ac:spMk id="163" creationId="{593B9639-F310-4B45-8544-BD1AE40126DE}"/>
          </ac:spMkLst>
        </pc:spChg>
        <pc:spChg chg="del">
          <ac:chgData name="Arne Stockman" userId="1be3aaf4-e384-4a2e-9e35-3b5779941be6" providerId="ADAL" clId="{7C282664-3661-4385-B064-4831EF346100}" dt="2023-10-22T14:10:53.075" v="2449" actId="478"/>
          <ac:spMkLst>
            <pc:docMk/>
            <pc:sldMk cId="448178685" sldId="290"/>
            <ac:spMk id="164" creationId="{B51FE5D2-5632-4DC5-AC36-4F80757B2C9C}"/>
          </ac:spMkLst>
        </pc:spChg>
        <pc:spChg chg="del">
          <ac:chgData name="Arne Stockman" userId="1be3aaf4-e384-4a2e-9e35-3b5779941be6" providerId="ADAL" clId="{7C282664-3661-4385-B064-4831EF346100}" dt="2023-10-22T14:10:53.075" v="2449" actId="478"/>
          <ac:spMkLst>
            <pc:docMk/>
            <pc:sldMk cId="448178685" sldId="290"/>
            <ac:spMk id="170" creationId="{E7E0FEA2-8014-4B73-B2C2-95C00A91052A}"/>
          </ac:spMkLst>
        </pc:spChg>
        <pc:spChg chg="del">
          <ac:chgData name="Arne Stockman" userId="1be3aaf4-e384-4a2e-9e35-3b5779941be6" providerId="ADAL" clId="{7C282664-3661-4385-B064-4831EF346100}" dt="2023-10-22T14:11:01.648" v="2451" actId="478"/>
          <ac:spMkLst>
            <pc:docMk/>
            <pc:sldMk cId="448178685" sldId="290"/>
            <ac:spMk id="171" creationId="{650F5530-8DD4-4687-AA01-6B3AC8112D98}"/>
          </ac:spMkLst>
        </pc:spChg>
        <pc:spChg chg="del">
          <ac:chgData name="Arne Stockman" userId="1be3aaf4-e384-4a2e-9e35-3b5779941be6" providerId="ADAL" clId="{7C282664-3661-4385-B064-4831EF346100}" dt="2023-10-22T14:10:53.075" v="2449" actId="478"/>
          <ac:spMkLst>
            <pc:docMk/>
            <pc:sldMk cId="448178685" sldId="290"/>
            <ac:spMk id="172" creationId="{3D4A32D0-7971-4D3F-9E5C-C5E5C38770EF}"/>
          </ac:spMkLst>
        </pc:spChg>
        <pc:spChg chg="del">
          <ac:chgData name="Arne Stockman" userId="1be3aaf4-e384-4a2e-9e35-3b5779941be6" providerId="ADAL" clId="{7C282664-3661-4385-B064-4831EF346100}" dt="2023-10-22T14:10:44.822" v="2446" actId="478"/>
          <ac:spMkLst>
            <pc:docMk/>
            <pc:sldMk cId="448178685" sldId="290"/>
            <ac:spMk id="173" creationId="{0FEE1C92-F360-4BE6-B65D-0807746CCA68}"/>
          </ac:spMkLst>
        </pc:spChg>
        <pc:spChg chg="del">
          <ac:chgData name="Arne Stockman" userId="1be3aaf4-e384-4a2e-9e35-3b5779941be6" providerId="ADAL" clId="{7C282664-3661-4385-B064-4831EF346100}" dt="2023-10-22T14:10:53.075" v="2449" actId="478"/>
          <ac:spMkLst>
            <pc:docMk/>
            <pc:sldMk cId="448178685" sldId="290"/>
            <ac:spMk id="174" creationId="{79069AE4-24A3-48DB-9B56-FEB969996E81}"/>
          </ac:spMkLst>
        </pc:spChg>
        <pc:spChg chg="del">
          <ac:chgData name="Arne Stockman" userId="1be3aaf4-e384-4a2e-9e35-3b5779941be6" providerId="ADAL" clId="{7C282664-3661-4385-B064-4831EF346100}" dt="2023-10-22T14:10:53.075" v="2449" actId="478"/>
          <ac:spMkLst>
            <pc:docMk/>
            <pc:sldMk cId="448178685" sldId="290"/>
            <ac:spMk id="175" creationId="{D042074A-16A6-4C53-A657-E4076C985978}"/>
          </ac:spMkLst>
        </pc:spChg>
        <pc:spChg chg="del">
          <ac:chgData name="Arne Stockman" userId="1be3aaf4-e384-4a2e-9e35-3b5779941be6" providerId="ADAL" clId="{7C282664-3661-4385-B064-4831EF346100}" dt="2023-10-22T14:11:01.648" v="2451" actId="478"/>
          <ac:spMkLst>
            <pc:docMk/>
            <pc:sldMk cId="448178685" sldId="290"/>
            <ac:spMk id="180" creationId="{A4C54D8A-4395-4825-8204-914450C03792}"/>
          </ac:spMkLst>
        </pc:spChg>
        <pc:spChg chg="del mod">
          <ac:chgData name="Arne Stockman" userId="1be3aaf4-e384-4a2e-9e35-3b5779941be6" providerId="ADAL" clId="{7C282664-3661-4385-B064-4831EF346100}" dt="2023-10-22T14:10:44.822" v="2446" actId="478"/>
          <ac:spMkLst>
            <pc:docMk/>
            <pc:sldMk cId="448178685" sldId="290"/>
            <ac:spMk id="188" creationId="{26F0F059-6CDD-4B1C-9C90-247178FCC859}"/>
          </ac:spMkLst>
        </pc:spChg>
        <pc:spChg chg="del">
          <ac:chgData name="Arne Stockman" userId="1be3aaf4-e384-4a2e-9e35-3b5779941be6" providerId="ADAL" clId="{7C282664-3661-4385-B064-4831EF346100}" dt="2023-10-22T14:11:01.648" v="2451" actId="478"/>
          <ac:spMkLst>
            <pc:docMk/>
            <pc:sldMk cId="448178685" sldId="290"/>
            <ac:spMk id="189" creationId="{B2D2DE4C-33DB-48ED-B949-F82D9F78434D}"/>
          </ac:spMkLst>
        </pc:spChg>
        <pc:spChg chg="del">
          <ac:chgData name="Arne Stockman" userId="1be3aaf4-e384-4a2e-9e35-3b5779941be6" providerId="ADAL" clId="{7C282664-3661-4385-B064-4831EF346100}" dt="2023-10-22T14:10:44.822" v="2446" actId="478"/>
          <ac:spMkLst>
            <pc:docMk/>
            <pc:sldMk cId="448178685" sldId="290"/>
            <ac:spMk id="190" creationId="{B2F4C00B-E9F5-4ACB-91C9-4DEEB6D45F14}"/>
          </ac:spMkLst>
        </pc:spChg>
        <pc:spChg chg="del">
          <ac:chgData name="Arne Stockman" userId="1be3aaf4-e384-4a2e-9e35-3b5779941be6" providerId="ADAL" clId="{7C282664-3661-4385-B064-4831EF346100}" dt="2023-10-22T14:10:44.822" v="2446" actId="478"/>
          <ac:spMkLst>
            <pc:docMk/>
            <pc:sldMk cId="448178685" sldId="290"/>
            <ac:spMk id="191" creationId="{094A2722-B08D-4775-84C3-1BC4BB567528}"/>
          </ac:spMkLst>
        </pc:spChg>
        <pc:spChg chg="del">
          <ac:chgData name="Arne Stockman" userId="1be3aaf4-e384-4a2e-9e35-3b5779941be6" providerId="ADAL" clId="{7C282664-3661-4385-B064-4831EF346100}" dt="2023-10-22T14:10:44.822" v="2446" actId="478"/>
          <ac:spMkLst>
            <pc:docMk/>
            <pc:sldMk cId="448178685" sldId="290"/>
            <ac:spMk id="196" creationId="{328AE9AA-0ADC-47C7-84C1-DB7999D649EF}"/>
          </ac:spMkLst>
        </pc:spChg>
        <pc:spChg chg="del">
          <ac:chgData name="Arne Stockman" userId="1be3aaf4-e384-4a2e-9e35-3b5779941be6" providerId="ADAL" clId="{7C282664-3661-4385-B064-4831EF346100}" dt="2023-10-22T14:11:01.648" v="2451" actId="478"/>
          <ac:spMkLst>
            <pc:docMk/>
            <pc:sldMk cId="448178685" sldId="290"/>
            <ac:spMk id="197" creationId="{84C3387A-A8B5-4E08-B86C-26E5B090C6C0}"/>
          </ac:spMkLst>
        </pc:spChg>
        <pc:spChg chg="del">
          <ac:chgData name="Arne Stockman" userId="1be3aaf4-e384-4a2e-9e35-3b5779941be6" providerId="ADAL" clId="{7C282664-3661-4385-B064-4831EF346100}" dt="2023-10-22T14:10:53.075" v="2449" actId="478"/>
          <ac:spMkLst>
            <pc:docMk/>
            <pc:sldMk cId="448178685" sldId="290"/>
            <ac:spMk id="198" creationId="{3120B06E-02DD-4DE7-A590-552B8158CF09}"/>
          </ac:spMkLst>
        </pc:spChg>
        <pc:spChg chg="del">
          <ac:chgData name="Arne Stockman" userId="1be3aaf4-e384-4a2e-9e35-3b5779941be6" providerId="ADAL" clId="{7C282664-3661-4385-B064-4831EF346100}" dt="2023-10-22T14:10:53.075" v="2449" actId="478"/>
          <ac:spMkLst>
            <pc:docMk/>
            <pc:sldMk cId="448178685" sldId="290"/>
            <ac:spMk id="199" creationId="{253625FA-A9B4-4381-A97C-C5B749B1852F}"/>
          </ac:spMkLst>
        </pc:spChg>
        <pc:spChg chg="del">
          <ac:chgData name="Arne Stockman" userId="1be3aaf4-e384-4a2e-9e35-3b5779941be6" providerId="ADAL" clId="{7C282664-3661-4385-B064-4831EF346100}" dt="2023-10-22T14:11:01.648" v="2451" actId="478"/>
          <ac:spMkLst>
            <pc:docMk/>
            <pc:sldMk cId="448178685" sldId="290"/>
            <ac:spMk id="204" creationId="{7FA3BDD2-B87E-4612-A594-A5F22F803896}"/>
          </ac:spMkLst>
        </pc:spChg>
        <pc:spChg chg="del">
          <ac:chgData name="Arne Stockman" userId="1be3aaf4-e384-4a2e-9e35-3b5779941be6" providerId="ADAL" clId="{7C282664-3661-4385-B064-4831EF346100}" dt="2023-10-22T14:10:53.075" v="2449" actId="478"/>
          <ac:spMkLst>
            <pc:docMk/>
            <pc:sldMk cId="448178685" sldId="290"/>
            <ac:spMk id="205" creationId="{73E9C017-BA3C-4426-81DC-38DCEC615BE7}"/>
          </ac:spMkLst>
        </pc:spChg>
        <pc:spChg chg="del">
          <ac:chgData name="Arne Stockman" userId="1be3aaf4-e384-4a2e-9e35-3b5779941be6" providerId="ADAL" clId="{7C282664-3661-4385-B064-4831EF346100}" dt="2023-10-22T14:11:01.648" v="2451" actId="478"/>
          <ac:spMkLst>
            <pc:docMk/>
            <pc:sldMk cId="448178685" sldId="290"/>
            <ac:spMk id="206" creationId="{05712987-EF99-442A-A236-420DBF79EACD}"/>
          </ac:spMkLst>
        </pc:spChg>
        <pc:spChg chg="del">
          <ac:chgData name="Arne Stockman" userId="1be3aaf4-e384-4a2e-9e35-3b5779941be6" providerId="ADAL" clId="{7C282664-3661-4385-B064-4831EF346100}" dt="2023-10-22T14:10:44.822" v="2446" actId="478"/>
          <ac:spMkLst>
            <pc:docMk/>
            <pc:sldMk cId="448178685" sldId="290"/>
            <ac:spMk id="207" creationId="{DF19B230-D400-41DC-8AB1-FCE18A4519C4}"/>
          </ac:spMkLst>
        </pc:spChg>
        <pc:spChg chg="del">
          <ac:chgData name="Arne Stockman" userId="1be3aaf4-e384-4a2e-9e35-3b5779941be6" providerId="ADAL" clId="{7C282664-3661-4385-B064-4831EF346100}" dt="2023-10-22T14:11:01.648" v="2451" actId="478"/>
          <ac:spMkLst>
            <pc:docMk/>
            <pc:sldMk cId="448178685" sldId="290"/>
            <ac:spMk id="208" creationId="{B7D5E06B-2BE7-4285-89F7-1B202204CB1E}"/>
          </ac:spMkLst>
        </pc:spChg>
        <pc:spChg chg="del">
          <ac:chgData name="Arne Stockman" userId="1be3aaf4-e384-4a2e-9e35-3b5779941be6" providerId="ADAL" clId="{7C282664-3661-4385-B064-4831EF346100}" dt="2023-10-22T14:11:01.648" v="2451" actId="478"/>
          <ac:spMkLst>
            <pc:docMk/>
            <pc:sldMk cId="448178685" sldId="290"/>
            <ac:spMk id="209" creationId="{D5FF4F37-3366-4FBE-BDCE-E40101355B89}"/>
          </ac:spMkLst>
        </pc:spChg>
        <pc:spChg chg="del">
          <ac:chgData name="Arne Stockman" userId="1be3aaf4-e384-4a2e-9e35-3b5779941be6" providerId="ADAL" clId="{7C282664-3661-4385-B064-4831EF346100}" dt="2023-10-22T14:10:53.075" v="2449" actId="478"/>
          <ac:spMkLst>
            <pc:docMk/>
            <pc:sldMk cId="448178685" sldId="290"/>
            <ac:spMk id="210" creationId="{F9B5192B-95FC-42F5-BA3F-F19FE6F13967}"/>
          </ac:spMkLst>
        </pc:spChg>
        <pc:spChg chg="del">
          <ac:chgData name="Arne Stockman" userId="1be3aaf4-e384-4a2e-9e35-3b5779941be6" providerId="ADAL" clId="{7C282664-3661-4385-B064-4831EF346100}" dt="2023-10-22T14:10:53.075" v="2449" actId="478"/>
          <ac:spMkLst>
            <pc:docMk/>
            <pc:sldMk cId="448178685" sldId="290"/>
            <ac:spMk id="214" creationId="{4081808C-AD78-41E5-B490-C59450FB7ABF}"/>
          </ac:spMkLst>
        </pc:spChg>
        <pc:spChg chg="del">
          <ac:chgData name="Arne Stockman" userId="1be3aaf4-e384-4a2e-9e35-3b5779941be6" providerId="ADAL" clId="{7C282664-3661-4385-B064-4831EF346100}" dt="2023-10-22T14:10:53.075" v="2449" actId="478"/>
          <ac:spMkLst>
            <pc:docMk/>
            <pc:sldMk cId="448178685" sldId="290"/>
            <ac:spMk id="215" creationId="{83E864D1-ADDC-404B-B924-559446C6E5D4}"/>
          </ac:spMkLst>
        </pc:spChg>
        <pc:spChg chg="del">
          <ac:chgData name="Arne Stockman" userId="1be3aaf4-e384-4a2e-9e35-3b5779941be6" providerId="ADAL" clId="{7C282664-3661-4385-B064-4831EF346100}" dt="2023-10-22T14:10:53.075" v="2449" actId="478"/>
          <ac:spMkLst>
            <pc:docMk/>
            <pc:sldMk cId="448178685" sldId="290"/>
            <ac:spMk id="216" creationId="{801A03F2-052A-480A-B28D-FC0FC85256BF}"/>
          </ac:spMkLst>
        </pc:spChg>
        <pc:spChg chg="del">
          <ac:chgData name="Arne Stockman" userId="1be3aaf4-e384-4a2e-9e35-3b5779941be6" providerId="ADAL" clId="{7C282664-3661-4385-B064-4831EF346100}" dt="2023-10-22T14:10:53.075" v="2449" actId="478"/>
          <ac:spMkLst>
            <pc:docMk/>
            <pc:sldMk cId="448178685" sldId="290"/>
            <ac:spMk id="217" creationId="{8D8163C8-D892-4B89-9732-B22ACFD333E9}"/>
          </ac:spMkLst>
        </pc:spChg>
        <pc:spChg chg="del">
          <ac:chgData name="Arne Stockman" userId="1be3aaf4-e384-4a2e-9e35-3b5779941be6" providerId="ADAL" clId="{7C282664-3661-4385-B064-4831EF346100}" dt="2023-10-22T14:10:53.075" v="2449" actId="478"/>
          <ac:spMkLst>
            <pc:docMk/>
            <pc:sldMk cId="448178685" sldId="290"/>
            <ac:spMk id="222" creationId="{3A401F66-1DE5-4DA0-B88B-36AFDAC8754A}"/>
          </ac:spMkLst>
        </pc:spChg>
        <pc:spChg chg="del">
          <ac:chgData name="Arne Stockman" userId="1be3aaf4-e384-4a2e-9e35-3b5779941be6" providerId="ADAL" clId="{7C282664-3661-4385-B064-4831EF346100}" dt="2023-10-22T14:10:53.075" v="2449" actId="478"/>
          <ac:spMkLst>
            <pc:docMk/>
            <pc:sldMk cId="448178685" sldId="290"/>
            <ac:spMk id="230" creationId="{CFAA6FE7-DE9F-487B-AE97-856B468727A7}"/>
          </ac:spMkLst>
        </pc:spChg>
        <pc:spChg chg="del">
          <ac:chgData name="Arne Stockman" userId="1be3aaf4-e384-4a2e-9e35-3b5779941be6" providerId="ADAL" clId="{7C282664-3661-4385-B064-4831EF346100}" dt="2023-10-22T14:10:44.822" v="2446" actId="478"/>
          <ac:spMkLst>
            <pc:docMk/>
            <pc:sldMk cId="448178685" sldId="290"/>
            <ac:spMk id="231" creationId="{1974F257-6677-41F4-8C19-54539AC04772}"/>
          </ac:spMkLst>
        </pc:spChg>
        <pc:spChg chg="del">
          <ac:chgData name="Arne Stockman" userId="1be3aaf4-e384-4a2e-9e35-3b5779941be6" providerId="ADAL" clId="{7C282664-3661-4385-B064-4831EF346100}" dt="2023-10-22T14:10:53.075" v="2449" actId="478"/>
          <ac:spMkLst>
            <pc:docMk/>
            <pc:sldMk cId="448178685" sldId="290"/>
            <ac:spMk id="232" creationId="{51CC0246-C8AE-4C4D-9A73-0597D1414C20}"/>
          </ac:spMkLst>
        </pc:spChg>
        <pc:spChg chg="del">
          <ac:chgData name="Arne Stockman" userId="1be3aaf4-e384-4a2e-9e35-3b5779941be6" providerId="ADAL" clId="{7C282664-3661-4385-B064-4831EF346100}" dt="2023-10-22T14:10:53.075" v="2449" actId="478"/>
          <ac:spMkLst>
            <pc:docMk/>
            <pc:sldMk cId="448178685" sldId="290"/>
            <ac:spMk id="238" creationId="{B4A303F4-C87F-4C0E-A58D-3420AC7D53E5}"/>
          </ac:spMkLst>
        </pc:spChg>
        <pc:picChg chg="add del mod">
          <ac:chgData name="Arne Stockman" userId="1be3aaf4-e384-4a2e-9e35-3b5779941be6" providerId="ADAL" clId="{7C282664-3661-4385-B064-4831EF346100}" dt="2023-10-22T14:15:36.457" v="2453" actId="478"/>
          <ac:picMkLst>
            <pc:docMk/>
            <pc:sldMk cId="448178685" sldId="290"/>
            <ac:picMk id="5" creationId="{CFA884D1-425A-1046-8820-8A8F6B306311}"/>
          </ac:picMkLst>
        </pc:picChg>
        <pc:picChg chg="add mod">
          <ac:chgData name="Arne Stockman" userId="1be3aaf4-e384-4a2e-9e35-3b5779941be6" providerId="ADAL" clId="{7C282664-3661-4385-B064-4831EF346100}" dt="2023-10-22T14:15:41.682" v="2455" actId="1076"/>
          <ac:picMkLst>
            <pc:docMk/>
            <pc:sldMk cId="448178685" sldId="290"/>
            <ac:picMk id="18" creationId="{03F3F5E4-3EEF-DB80-FDC8-BFA5C77BCB7F}"/>
          </ac:picMkLst>
        </pc:picChg>
      </pc:sldChg>
      <pc:sldChg chg="modSp mod ord">
        <pc:chgData name="Arne Stockman" userId="1be3aaf4-e384-4a2e-9e35-3b5779941be6" providerId="ADAL" clId="{7C282664-3661-4385-B064-4831EF346100}" dt="2023-10-22T12:59:19.151" v="2417"/>
        <pc:sldMkLst>
          <pc:docMk/>
          <pc:sldMk cId="383028095" sldId="317"/>
        </pc:sldMkLst>
        <pc:spChg chg="mod">
          <ac:chgData name="Arne Stockman" userId="1be3aaf4-e384-4a2e-9e35-3b5779941be6" providerId="ADAL" clId="{7C282664-3661-4385-B064-4831EF346100}" dt="2023-10-20T18:22:52.942" v="5" actId="20577"/>
          <ac:spMkLst>
            <pc:docMk/>
            <pc:sldMk cId="383028095" sldId="317"/>
            <ac:spMk id="2" creationId="{F8611C18-BCFF-E758-43D1-2F8309A12765}"/>
          </ac:spMkLst>
        </pc:spChg>
        <pc:spChg chg="mod">
          <ac:chgData name="Arne Stockman" userId="1be3aaf4-e384-4a2e-9e35-3b5779941be6" providerId="ADAL" clId="{7C282664-3661-4385-B064-4831EF346100}" dt="2023-10-20T18:28:42.591" v="257" actId="20577"/>
          <ac:spMkLst>
            <pc:docMk/>
            <pc:sldMk cId="383028095" sldId="317"/>
            <ac:spMk id="3" creationId="{8D6993DB-58B1-D158-9C90-B988B5CCE921}"/>
          </ac:spMkLst>
        </pc:spChg>
      </pc:sldChg>
      <pc:sldChg chg="delSp modSp mod ord delAnim">
        <pc:chgData name="Arne Stockman" userId="1be3aaf4-e384-4a2e-9e35-3b5779941be6" providerId="ADAL" clId="{7C282664-3661-4385-B064-4831EF346100}" dt="2023-10-22T12:59:10.131" v="2415"/>
        <pc:sldMkLst>
          <pc:docMk/>
          <pc:sldMk cId="2509623431" sldId="344"/>
        </pc:sldMkLst>
        <pc:spChg chg="mod">
          <ac:chgData name="Arne Stockman" userId="1be3aaf4-e384-4a2e-9e35-3b5779941be6" providerId="ADAL" clId="{7C282664-3661-4385-B064-4831EF346100}" dt="2023-10-20T18:31:54.252" v="279" actId="20577"/>
          <ac:spMkLst>
            <pc:docMk/>
            <pc:sldMk cId="2509623431" sldId="344"/>
            <ac:spMk id="2" creationId="{F8611C18-BCFF-E758-43D1-2F8309A12765}"/>
          </ac:spMkLst>
        </pc:spChg>
        <pc:spChg chg="mod">
          <ac:chgData name="Arne Stockman" userId="1be3aaf4-e384-4a2e-9e35-3b5779941be6" providerId="ADAL" clId="{7C282664-3661-4385-B064-4831EF346100}" dt="2023-10-20T18:38:35.507" v="449" actId="6549"/>
          <ac:spMkLst>
            <pc:docMk/>
            <pc:sldMk cId="2509623431" sldId="344"/>
            <ac:spMk id="3" creationId="{8D6993DB-58B1-D158-9C90-B988B5CCE921}"/>
          </ac:spMkLst>
        </pc:spChg>
        <pc:spChg chg="mod">
          <ac:chgData name="Arne Stockman" userId="1be3aaf4-e384-4a2e-9e35-3b5779941be6" providerId="ADAL" clId="{7C282664-3661-4385-B064-4831EF346100}" dt="2023-10-20T18:34:37.218" v="363" actId="20577"/>
          <ac:spMkLst>
            <pc:docMk/>
            <pc:sldMk cId="2509623431" sldId="344"/>
            <ac:spMk id="4" creationId="{0533046A-4999-FC3C-05A3-8F8299299836}"/>
          </ac:spMkLst>
        </pc:spChg>
        <pc:spChg chg="mod">
          <ac:chgData name="Arne Stockman" userId="1be3aaf4-e384-4a2e-9e35-3b5779941be6" providerId="ADAL" clId="{7C282664-3661-4385-B064-4831EF346100}" dt="2023-10-20T18:33:20.530" v="324" actId="20577"/>
          <ac:spMkLst>
            <pc:docMk/>
            <pc:sldMk cId="2509623431" sldId="344"/>
            <ac:spMk id="10" creationId="{A1A165BA-34A6-A1F6-B8AB-96B8E90B62F4}"/>
          </ac:spMkLst>
        </pc:spChg>
        <pc:spChg chg="mod">
          <ac:chgData name="Arne Stockman" userId="1be3aaf4-e384-4a2e-9e35-3b5779941be6" providerId="ADAL" clId="{7C282664-3661-4385-B064-4831EF346100}" dt="2023-10-20T18:35:54.169" v="403" actId="20577"/>
          <ac:spMkLst>
            <pc:docMk/>
            <pc:sldMk cId="2509623431" sldId="344"/>
            <ac:spMk id="11" creationId="{B754443E-8CC2-E3C7-E5AA-2F42906158F3}"/>
          </ac:spMkLst>
        </pc:spChg>
        <pc:spChg chg="mod">
          <ac:chgData name="Arne Stockman" userId="1be3aaf4-e384-4a2e-9e35-3b5779941be6" providerId="ADAL" clId="{7C282664-3661-4385-B064-4831EF346100}" dt="2023-10-20T18:38:56.475" v="453" actId="20577"/>
          <ac:spMkLst>
            <pc:docMk/>
            <pc:sldMk cId="2509623431" sldId="344"/>
            <ac:spMk id="12" creationId="{BB543E31-1128-53C6-AD02-C78F47E36B2E}"/>
          </ac:spMkLst>
        </pc:spChg>
        <pc:spChg chg="del">
          <ac:chgData name="Arne Stockman" userId="1be3aaf4-e384-4a2e-9e35-3b5779941be6" providerId="ADAL" clId="{7C282664-3661-4385-B064-4831EF346100}" dt="2023-10-20T18:39:02.896" v="454" actId="478"/>
          <ac:spMkLst>
            <pc:docMk/>
            <pc:sldMk cId="2509623431" sldId="344"/>
            <ac:spMk id="13" creationId="{AA8BD15C-A5B8-DD6E-D82D-78EECEF7B9AD}"/>
          </ac:spMkLst>
        </pc:spChg>
        <pc:spChg chg="del">
          <ac:chgData name="Arne Stockman" userId="1be3aaf4-e384-4a2e-9e35-3b5779941be6" providerId="ADAL" clId="{7C282664-3661-4385-B064-4831EF346100}" dt="2023-10-20T18:39:05.985" v="455" actId="478"/>
          <ac:spMkLst>
            <pc:docMk/>
            <pc:sldMk cId="2509623431" sldId="344"/>
            <ac:spMk id="14" creationId="{C5A64482-F4AA-FC32-C14A-EE52B3C55909}"/>
          </ac:spMkLst>
        </pc:spChg>
      </pc:sldChg>
      <pc:sldChg chg="addSp delSp modSp mod delAnim modAnim">
        <pc:chgData name="Arne Stockman" userId="1be3aaf4-e384-4a2e-9e35-3b5779941be6" providerId="ADAL" clId="{7C282664-3661-4385-B064-4831EF346100}" dt="2023-10-23T14:59:50.515" v="2612"/>
        <pc:sldMkLst>
          <pc:docMk/>
          <pc:sldMk cId="1803112665" sldId="345"/>
        </pc:sldMkLst>
        <pc:spChg chg="mod">
          <ac:chgData name="Arne Stockman" userId="1be3aaf4-e384-4a2e-9e35-3b5779941be6" providerId="ADAL" clId="{7C282664-3661-4385-B064-4831EF346100}" dt="2023-10-23T14:59:17.956" v="2611" actId="20577"/>
          <ac:spMkLst>
            <pc:docMk/>
            <pc:sldMk cId="1803112665" sldId="345"/>
            <ac:spMk id="2" creationId="{F8611C18-BCFF-E758-43D1-2F8309A12765}"/>
          </ac:spMkLst>
        </pc:spChg>
        <pc:spChg chg="add del mod">
          <ac:chgData name="Arne Stockman" userId="1be3aaf4-e384-4a2e-9e35-3b5779941be6" providerId="ADAL" clId="{7C282664-3661-4385-B064-4831EF346100}" dt="2023-10-23T14:58:24.184" v="2600" actId="478"/>
          <ac:spMkLst>
            <pc:docMk/>
            <pc:sldMk cId="1803112665" sldId="345"/>
            <ac:spMk id="7" creationId="{1EA4F006-E870-5DF2-22EA-F1BE72049AC7}"/>
          </ac:spMkLst>
        </pc:spChg>
        <pc:spChg chg="mod">
          <ac:chgData name="Arne Stockman" userId="1be3aaf4-e384-4a2e-9e35-3b5779941be6" providerId="ADAL" clId="{7C282664-3661-4385-B064-4831EF346100}" dt="2023-10-23T14:59:13.616" v="2609" actId="1076"/>
          <ac:spMkLst>
            <pc:docMk/>
            <pc:sldMk cId="1803112665" sldId="345"/>
            <ac:spMk id="14" creationId="{F6B24E99-0AFC-E3CA-C0F2-F380B3028AA0}"/>
          </ac:spMkLst>
        </pc:spChg>
        <pc:picChg chg="add del mod">
          <ac:chgData name="Arne Stockman" userId="1be3aaf4-e384-4a2e-9e35-3b5779941be6" providerId="ADAL" clId="{7C282664-3661-4385-B064-4831EF346100}" dt="2023-10-23T14:58:02.082" v="2595" actId="478"/>
          <ac:picMkLst>
            <pc:docMk/>
            <pc:sldMk cId="1803112665" sldId="345"/>
            <ac:picMk id="4" creationId="{653854FA-26F2-48AF-8106-EB2B9F17456A}"/>
          </ac:picMkLst>
        </pc:picChg>
        <pc:picChg chg="add del mod">
          <ac:chgData name="Arne Stockman" userId="1be3aaf4-e384-4a2e-9e35-3b5779941be6" providerId="ADAL" clId="{7C282664-3661-4385-B064-4831EF346100}" dt="2023-10-21T17:42:41.546" v="685" actId="478"/>
          <ac:picMkLst>
            <pc:docMk/>
            <pc:sldMk cId="1803112665" sldId="345"/>
            <ac:picMk id="6" creationId="{C5B62C94-50E5-91DB-090A-C8442E99B9AD}"/>
          </ac:picMkLst>
        </pc:picChg>
        <pc:picChg chg="add del mod">
          <ac:chgData name="Arne Stockman" userId="1be3aaf4-e384-4a2e-9e35-3b5779941be6" providerId="ADAL" clId="{7C282664-3661-4385-B064-4831EF346100}" dt="2023-10-23T14:58:03.477" v="2596" actId="478"/>
          <ac:picMkLst>
            <pc:docMk/>
            <pc:sldMk cId="1803112665" sldId="345"/>
            <ac:picMk id="9" creationId="{C9F6B47A-FF51-2DA2-D5F4-4D1F40F3A0E5}"/>
          </ac:picMkLst>
        </pc:picChg>
      </pc:sldChg>
      <pc:sldChg chg="modSp mod ord">
        <pc:chgData name="Arne Stockman" userId="1be3aaf4-e384-4a2e-9e35-3b5779941be6" providerId="ADAL" clId="{7C282664-3661-4385-B064-4831EF346100}" dt="2023-10-22T12:59:44.659" v="2421"/>
        <pc:sldMkLst>
          <pc:docMk/>
          <pc:sldMk cId="890811313" sldId="350"/>
        </pc:sldMkLst>
        <pc:spChg chg="mod">
          <ac:chgData name="Arne Stockman" userId="1be3aaf4-e384-4a2e-9e35-3b5779941be6" providerId="ADAL" clId="{7C282664-3661-4385-B064-4831EF346100}" dt="2023-10-22T12:28:28.171" v="1841" actId="20577"/>
          <ac:spMkLst>
            <pc:docMk/>
            <pc:sldMk cId="890811313" sldId="350"/>
            <ac:spMk id="3" creationId="{8D6993DB-58B1-D158-9C90-B988B5CCE921}"/>
          </ac:spMkLst>
        </pc:spChg>
      </pc:sldChg>
      <pc:sldChg chg="del">
        <pc:chgData name="Arne Stockman" userId="1be3aaf4-e384-4a2e-9e35-3b5779941be6" providerId="ADAL" clId="{7C282664-3661-4385-B064-4831EF346100}" dt="2023-10-22T11:48:05.407" v="920" actId="47"/>
        <pc:sldMkLst>
          <pc:docMk/>
          <pc:sldMk cId="3328485450" sldId="351"/>
        </pc:sldMkLst>
      </pc:sldChg>
      <pc:sldChg chg="del">
        <pc:chgData name="Arne Stockman" userId="1be3aaf4-e384-4a2e-9e35-3b5779941be6" providerId="ADAL" clId="{7C282664-3661-4385-B064-4831EF346100}" dt="2023-10-22T11:47:54.083" v="917" actId="47"/>
        <pc:sldMkLst>
          <pc:docMk/>
          <pc:sldMk cId="2073094872" sldId="352"/>
        </pc:sldMkLst>
      </pc:sldChg>
      <pc:sldChg chg="del">
        <pc:chgData name="Arne Stockman" userId="1be3aaf4-e384-4a2e-9e35-3b5779941be6" providerId="ADAL" clId="{7C282664-3661-4385-B064-4831EF346100}" dt="2023-10-22T11:48:09.660" v="921" actId="47"/>
        <pc:sldMkLst>
          <pc:docMk/>
          <pc:sldMk cId="2596246279" sldId="356"/>
        </pc:sldMkLst>
      </pc:sldChg>
      <pc:sldChg chg="del">
        <pc:chgData name="Arne Stockman" userId="1be3aaf4-e384-4a2e-9e35-3b5779941be6" providerId="ADAL" clId="{7C282664-3661-4385-B064-4831EF346100}" dt="2023-10-22T11:47:59.446" v="919" actId="47"/>
        <pc:sldMkLst>
          <pc:docMk/>
          <pc:sldMk cId="1867432719" sldId="357"/>
        </pc:sldMkLst>
      </pc:sldChg>
      <pc:sldChg chg="del">
        <pc:chgData name="Arne Stockman" userId="1be3aaf4-e384-4a2e-9e35-3b5779941be6" providerId="ADAL" clId="{7C282664-3661-4385-B064-4831EF346100}" dt="2023-10-22T11:47:56.261" v="918" actId="47"/>
        <pc:sldMkLst>
          <pc:docMk/>
          <pc:sldMk cId="1688763364" sldId="358"/>
        </pc:sldMkLst>
      </pc:sldChg>
      <pc:sldChg chg="del">
        <pc:chgData name="Arne Stockman" userId="1be3aaf4-e384-4a2e-9e35-3b5779941be6" providerId="ADAL" clId="{7C282664-3661-4385-B064-4831EF346100}" dt="2023-10-22T11:47:52.443" v="916" actId="47"/>
        <pc:sldMkLst>
          <pc:docMk/>
          <pc:sldMk cId="600909316" sldId="359"/>
        </pc:sldMkLst>
      </pc:sldChg>
      <pc:sldChg chg="del">
        <pc:chgData name="Arne Stockman" userId="1be3aaf4-e384-4a2e-9e35-3b5779941be6" providerId="ADAL" clId="{7C282664-3661-4385-B064-4831EF346100}" dt="2023-10-22T11:47:47.388" v="914" actId="47"/>
        <pc:sldMkLst>
          <pc:docMk/>
          <pc:sldMk cId="498670195" sldId="360"/>
        </pc:sldMkLst>
      </pc:sldChg>
      <pc:sldChg chg="del">
        <pc:chgData name="Arne Stockman" userId="1be3aaf4-e384-4a2e-9e35-3b5779941be6" providerId="ADAL" clId="{7C282664-3661-4385-B064-4831EF346100}" dt="2023-10-22T11:47:49.492" v="915" actId="47"/>
        <pc:sldMkLst>
          <pc:docMk/>
          <pc:sldMk cId="1141071376" sldId="361"/>
        </pc:sldMkLst>
      </pc:sldChg>
      <pc:sldChg chg="modSp mod">
        <pc:chgData name="Arne Stockman" userId="1be3aaf4-e384-4a2e-9e35-3b5779941be6" providerId="ADAL" clId="{7C282664-3661-4385-B064-4831EF346100}" dt="2023-10-23T15:05:00.969" v="2712" actId="20577"/>
        <pc:sldMkLst>
          <pc:docMk/>
          <pc:sldMk cId="3095198496" sldId="362"/>
        </pc:sldMkLst>
        <pc:spChg chg="mod">
          <ac:chgData name="Arne Stockman" userId="1be3aaf4-e384-4a2e-9e35-3b5779941be6" providerId="ADAL" clId="{7C282664-3661-4385-B064-4831EF346100}" dt="2023-10-23T15:04:18.676" v="2631" actId="20577"/>
          <ac:spMkLst>
            <pc:docMk/>
            <pc:sldMk cId="3095198496" sldId="362"/>
            <ac:spMk id="2" creationId="{F8611C18-BCFF-E758-43D1-2F8309A12765}"/>
          </ac:spMkLst>
        </pc:spChg>
        <pc:spChg chg="mod">
          <ac:chgData name="Arne Stockman" userId="1be3aaf4-e384-4a2e-9e35-3b5779941be6" providerId="ADAL" clId="{7C282664-3661-4385-B064-4831EF346100}" dt="2023-10-23T15:05:00.969" v="2712" actId="20577"/>
          <ac:spMkLst>
            <pc:docMk/>
            <pc:sldMk cId="3095198496" sldId="362"/>
            <ac:spMk id="5" creationId="{956E4D01-4EA8-B0C3-5A95-26D3A0EAF73B}"/>
          </ac:spMkLst>
        </pc:spChg>
      </pc:sldChg>
      <pc:sldChg chg="addSp delSp modSp add mod">
        <pc:chgData name="Arne Stockman" userId="1be3aaf4-e384-4a2e-9e35-3b5779941be6" providerId="ADAL" clId="{7C282664-3661-4385-B064-4831EF346100}" dt="2023-10-22T11:41:56.149" v="913" actId="20577"/>
        <pc:sldMkLst>
          <pc:docMk/>
          <pc:sldMk cId="3741623910" sldId="363"/>
        </pc:sldMkLst>
        <pc:spChg chg="mod">
          <ac:chgData name="Arne Stockman" userId="1be3aaf4-e384-4a2e-9e35-3b5779941be6" providerId="ADAL" clId="{7C282664-3661-4385-B064-4831EF346100}" dt="2023-10-22T11:41:56.149" v="913" actId="20577"/>
          <ac:spMkLst>
            <pc:docMk/>
            <pc:sldMk cId="3741623910" sldId="363"/>
            <ac:spMk id="7" creationId="{1EA4F006-E870-5DF2-22EA-F1BE72049AC7}"/>
          </ac:spMkLst>
        </pc:spChg>
        <pc:spChg chg="mod">
          <ac:chgData name="Arne Stockman" userId="1be3aaf4-e384-4a2e-9e35-3b5779941be6" providerId="ADAL" clId="{7C282664-3661-4385-B064-4831EF346100}" dt="2023-10-21T17:46:06.985" v="786" actId="20577"/>
          <ac:spMkLst>
            <pc:docMk/>
            <pc:sldMk cId="3741623910" sldId="363"/>
            <ac:spMk id="14" creationId="{F6B24E99-0AFC-E3CA-C0F2-F380B3028AA0}"/>
          </ac:spMkLst>
        </pc:spChg>
        <pc:picChg chg="del">
          <ac:chgData name="Arne Stockman" userId="1be3aaf4-e384-4a2e-9e35-3b5779941be6" providerId="ADAL" clId="{7C282664-3661-4385-B064-4831EF346100}" dt="2023-10-21T17:44:30.635" v="690" actId="478"/>
          <ac:picMkLst>
            <pc:docMk/>
            <pc:sldMk cId="3741623910" sldId="363"/>
            <ac:picMk id="4" creationId="{653854FA-26F2-48AF-8106-EB2B9F17456A}"/>
          </ac:picMkLst>
        </pc:picChg>
        <pc:picChg chg="add mod">
          <ac:chgData name="Arne Stockman" userId="1be3aaf4-e384-4a2e-9e35-3b5779941be6" providerId="ADAL" clId="{7C282664-3661-4385-B064-4831EF346100}" dt="2023-10-21T17:44:34.242" v="691" actId="1076"/>
          <ac:picMkLst>
            <pc:docMk/>
            <pc:sldMk cId="3741623910" sldId="363"/>
            <ac:picMk id="5" creationId="{B9FD30F7-3DA7-D4DB-8B99-9048AA0316D6}"/>
          </ac:picMkLst>
        </pc:picChg>
        <pc:picChg chg="add mod">
          <ac:chgData name="Arne Stockman" userId="1be3aaf4-e384-4a2e-9e35-3b5779941be6" providerId="ADAL" clId="{7C282664-3661-4385-B064-4831EF346100}" dt="2023-10-21T17:50:06.502" v="789" actId="1076"/>
          <ac:picMkLst>
            <pc:docMk/>
            <pc:sldMk cId="3741623910" sldId="363"/>
            <ac:picMk id="8" creationId="{9C7D600E-0E98-F34B-92DA-CEC273A862C0}"/>
          </ac:picMkLst>
        </pc:picChg>
        <pc:picChg chg="del">
          <ac:chgData name="Arne Stockman" userId="1be3aaf4-e384-4a2e-9e35-3b5779941be6" providerId="ADAL" clId="{7C282664-3661-4385-B064-4831EF346100}" dt="2023-10-21T17:49:59.802" v="787" actId="478"/>
          <ac:picMkLst>
            <pc:docMk/>
            <pc:sldMk cId="3741623910" sldId="363"/>
            <ac:picMk id="9" creationId="{C9F6B47A-FF51-2DA2-D5F4-4D1F40F3A0E5}"/>
          </ac:picMkLst>
        </pc:picChg>
      </pc:sldChg>
      <pc:sldChg chg="addSp delSp modSp add mod modAnim">
        <pc:chgData name="Arne Stockman" userId="1be3aaf4-e384-4a2e-9e35-3b5779941be6" providerId="ADAL" clId="{7C282664-3661-4385-B064-4831EF346100}" dt="2023-10-22T12:10:48.676" v="1516" actId="1076"/>
        <pc:sldMkLst>
          <pc:docMk/>
          <pc:sldMk cId="2721141191" sldId="364"/>
        </pc:sldMkLst>
        <pc:spChg chg="mod">
          <ac:chgData name="Arne Stockman" userId="1be3aaf4-e384-4a2e-9e35-3b5779941be6" providerId="ADAL" clId="{7C282664-3661-4385-B064-4831EF346100}" dt="2023-10-22T12:07:01.281" v="1263" actId="1076"/>
          <ac:spMkLst>
            <pc:docMk/>
            <pc:sldMk cId="2721141191" sldId="364"/>
            <ac:spMk id="7" creationId="{1EA4F006-E870-5DF2-22EA-F1BE72049AC7}"/>
          </ac:spMkLst>
        </pc:spChg>
        <pc:spChg chg="add mod">
          <ac:chgData name="Arne Stockman" userId="1be3aaf4-e384-4a2e-9e35-3b5779941be6" providerId="ADAL" clId="{7C282664-3661-4385-B064-4831EF346100}" dt="2023-10-22T12:10:19.882" v="1515" actId="20577"/>
          <ac:spMkLst>
            <pc:docMk/>
            <pc:sldMk cId="2721141191" sldId="364"/>
            <ac:spMk id="10" creationId="{B0D8203C-5F4A-A605-BCC8-436B9D873872}"/>
          </ac:spMkLst>
        </pc:spChg>
        <pc:spChg chg="mod">
          <ac:chgData name="Arne Stockman" userId="1be3aaf4-e384-4a2e-9e35-3b5779941be6" providerId="ADAL" clId="{7C282664-3661-4385-B064-4831EF346100}" dt="2023-10-22T12:02:06.939" v="1218" actId="20577"/>
          <ac:spMkLst>
            <pc:docMk/>
            <pc:sldMk cId="2721141191" sldId="364"/>
            <ac:spMk id="14" creationId="{F6B24E99-0AFC-E3CA-C0F2-F380B3028AA0}"/>
          </ac:spMkLst>
        </pc:spChg>
        <pc:spChg chg="del">
          <ac:chgData name="Arne Stockman" userId="1be3aaf4-e384-4a2e-9e35-3b5779941be6" providerId="ADAL" clId="{7C282664-3661-4385-B064-4831EF346100}" dt="2023-10-22T12:06:02.623" v="1222" actId="478"/>
          <ac:spMkLst>
            <pc:docMk/>
            <pc:sldMk cId="2721141191" sldId="364"/>
            <ac:spMk id="21" creationId="{2FA2BE8F-C6E0-B6B8-11DA-EE4933F5FBFC}"/>
          </ac:spMkLst>
        </pc:spChg>
        <pc:picChg chg="add mod">
          <ac:chgData name="Arne Stockman" userId="1be3aaf4-e384-4a2e-9e35-3b5779941be6" providerId="ADAL" clId="{7C282664-3661-4385-B064-4831EF346100}" dt="2023-10-22T11:58:33.392" v="925" actId="1076"/>
          <ac:picMkLst>
            <pc:docMk/>
            <pc:sldMk cId="2721141191" sldId="364"/>
            <ac:picMk id="4" creationId="{9609FED7-E627-62A7-1AD3-458F609892D4}"/>
          </ac:picMkLst>
        </pc:picChg>
        <pc:picChg chg="del">
          <ac:chgData name="Arne Stockman" userId="1be3aaf4-e384-4a2e-9e35-3b5779941be6" providerId="ADAL" clId="{7C282664-3661-4385-B064-4831EF346100}" dt="2023-10-22T11:58:23.455" v="923" actId="478"/>
          <ac:picMkLst>
            <pc:docMk/>
            <pc:sldMk cId="2721141191" sldId="364"/>
            <ac:picMk id="5" creationId="{B9FD30F7-3DA7-D4DB-8B99-9048AA0316D6}"/>
          </ac:picMkLst>
        </pc:picChg>
        <pc:picChg chg="del mod">
          <ac:chgData name="Arne Stockman" userId="1be3aaf4-e384-4a2e-9e35-3b5779941be6" providerId="ADAL" clId="{7C282664-3661-4385-B064-4831EF346100}" dt="2023-10-22T12:03:49.726" v="1221" actId="478"/>
          <ac:picMkLst>
            <pc:docMk/>
            <pc:sldMk cId="2721141191" sldId="364"/>
            <ac:picMk id="8" creationId="{9C7D600E-0E98-F34B-92DA-CEC273A862C0}"/>
          </ac:picMkLst>
        </pc:picChg>
        <pc:picChg chg="add mod">
          <ac:chgData name="Arne Stockman" userId="1be3aaf4-e384-4a2e-9e35-3b5779941be6" providerId="ADAL" clId="{7C282664-3661-4385-B064-4831EF346100}" dt="2023-10-22T12:10:48.676" v="1516" actId="1076"/>
          <ac:picMkLst>
            <pc:docMk/>
            <pc:sldMk cId="2721141191" sldId="364"/>
            <ac:picMk id="9" creationId="{B1E54A77-E572-7A5B-AE0F-7C3913DFE739}"/>
          </ac:picMkLst>
        </pc:picChg>
      </pc:sldChg>
      <pc:sldChg chg="new del">
        <pc:chgData name="Arne Stockman" userId="1be3aaf4-e384-4a2e-9e35-3b5779941be6" providerId="ADAL" clId="{7C282664-3661-4385-B064-4831EF346100}" dt="2023-10-23T15:04:00.697" v="2614" actId="47"/>
        <pc:sldMkLst>
          <pc:docMk/>
          <pc:sldMk cId="4136319038" sldId="365"/>
        </pc:sldMkLst>
      </pc:sldChg>
      <pc:sldChg chg="addSp delSp modSp add mod delAnim">
        <pc:chgData name="Arne Stockman" userId="1be3aaf4-e384-4a2e-9e35-3b5779941be6" providerId="ADAL" clId="{7C282664-3661-4385-B064-4831EF346100}" dt="2023-10-22T12:25:35.043" v="1835" actId="1076"/>
        <pc:sldMkLst>
          <pc:docMk/>
          <pc:sldMk cId="461434972" sldId="366"/>
        </pc:sldMkLst>
        <pc:spChg chg="mod">
          <ac:chgData name="Arne Stockman" userId="1be3aaf4-e384-4a2e-9e35-3b5779941be6" providerId="ADAL" clId="{7C282664-3661-4385-B064-4831EF346100}" dt="2023-10-22T12:25:35.043" v="1835" actId="1076"/>
          <ac:spMkLst>
            <pc:docMk/>
            <pc:sldMk cId="461434972" sldId="366"/>
            <ac:spMk id="7" creationId="{1EA4F006-E870-5DF2-22EA-F1BE72049AC7}"/>
          </ac:spMkLst>
        </pc:spChg>
        <pc:spChg chg="del mod">
          <ac:chgData name="Arne Stockman" userId="1be3aaf4-e384-4a2e-9e35-3b5779941be6" providerId="ADAL" clId="{7C282664-3661-4385-B064-4831EF346100}" dt="2023-10-22T12:24:21.030" v="1771" actId="478"/>
          <ac:spMkLst>
            <pc:docMk/>
            <pc:sldMk cId="461434972" sldId="366"/>
            <ac:spMk id="10" creationId="{B0D8203C-5F4A-A605-BCC8-436B9D873872}"/>
          </ac:spMkLst>
        </pc:spChg>
        <pc:spChg chg="mod">
          <ac:chgData name="Arne Stockman" userId="1be3aaf4-e384-4a2e-9e35-3b5779941be6" providerId="ADAL" clId="{7C282664-3661-4385-B064-4831EF346100}" dt="2023-10-22T12:20:48.042" v="1766" actId="20577"/>
          <ac:spMkLst>
            <pc:docMk/>
            <pc:sldMk cId="461434972" sldId="366"/>
            <ac:spMk id="14" creationId="{F6B24E99-0AFC-E3CA-C0F2-F380B3028AA0}"/>
          </ac:spMkLst>
        </pc:spChg>
        <pc:picChg chg="del">
          <ac:chgData name="Arne Stockman" userId="1be3aaf4-e384-4a2e-9e35-3b5779941be6" providerId="ADAL" clId="{7C282664-3661-4385-B064-4831EF346100}" dt="2023-10-22T12:16:57.916" v="1520" actId="478"/>
          <ac:picMkLst>
            <pc:docMk/>
            <pc:sldMk cId="461434972" sldId="366"/>
            <ac:picMk id="4" creationId="{9609FED7-E627-62A7-1AD3-458F609892D4}"/>
          </ac:picMkLst>
        </pc:picChg>
        <pc:picChg chg="add del mod">
          <ac:chgData name="Arne Stockman" userId="1be3aaf4-e384-4a2e-9e35-3b5779941be6" providerId="ADAL" clId="{7C282664-3661-4385-B064-4831EF346100}" dt="2023-10-22T12:17:14.802" v="1522" actId="478"/>
          <ac:picMkLst>
            <pc:docMk/>
            <pc:sldMk cId="461434972" sldId="366"/>
            <ac:picMk id="5" creationId="{41492E5D-33D5-24AA-53B9-BB7F9D790282}"/>
          </ac:picMkLst>
        </pc:picChg>
        <pc:picChg chg="add mod">
          <ac:chgData name="Arne Stockman" userId="1be3aaf4-e384-4a2e-9e35-3b5779941be6" providerId="ADAL" clId="{7C282664-3661-4385-B064-4831EF346100}" dt="2023-10-22T12:17:37.064" v="1524" actId="1076"/>
          <ac:picMkLst>
            <pc:docMk/>
            <pc:sldMk cId="461434972" sldId="366"/>
            <ac:picMk id="8" creationId="{72CE9A57-3FC5-BDBE-E9F0-CAA5ADB8624D}"/>
          </ac:picMkLst>
        </pc:picChg>
        <pc:picChg chg="del">
          <ac:chgData name="Arne Stockman" userId="1be3aaf4-e384-4a2e-9e35-3b5779941be6" providerId="ADAL" clId="{7C282664-3661-4385-B064-4831EF346100}" dt="2023-10-22T12:24:06.580" v="1767" actId="478"/>
          <ac:picMkLst>
            <pc:docMk/>
            <pc:sldMk cId="461434972" sldId="366"/>
            <ac:picMk id="9" creationId="{B1E54A77-E572-7A5B-AE0F-7C3913DFE739}"/>
          </ac:picMkLst>
        </pc:picChg>
        <pc:picChg chg="add mod">
          <ac:chgData name="Arne Stockman" userId="1be3aaf4-e384-4a2e-9e35-3b5779941be6" providerId="ADAL" clId="{7C282664-3661-4385-B064-4831EF346100}" dt="2023-10-22T12:24:11.540" v="1769" actId="1076"/>
          <ac:picMkLst>
            <pc:docMk/>
            <pc:sldMk cId="461434972" sldId="366"/>
            <ac:picMk id="12" creationId="{C53BD79A-05A5-9775-5544-DB095D510012}"/>
          </ac:picMkLst>
        </pc:picChg>
      </pc:sldChg>
      <pc:sldChg chg="addSp modSp add mod">
        <pc:chgData name="Arne Stockman" userId="1be3aaf4-e384-4a2e-9e35-3b5779941be6" providerId="ADAL" clId="{7C282664-3661-4385-B064-4831EF346100}" dt="2023-10-23T15:02:13.131" v="2613" actId="20577"/>
        <pc:sldMkLst>
          <pc:docMk/>
          <pc:sldMk cId="2043597598" sldId="367"/>
        </pc:sldMkLst>
        <pc:spChg chg="mod">
          <ac:chgData name="Arne Stockman" userId="1be3aaf4-e384-4a2e-9e35-3b5779941be6" providerId="ADAL" clId="{7C282664-3661-4385-B064-4831EF346100}" dt="2023-10-22T12:40:09.648" v="2168" actId="1076"/>
          <ac:spMkLst>
            <pc:docMk/>
            <pc:sldMk cId="2043597598" sldId="367"/>
            <ac:spMk id="2" creationId="{F8611C18-BCFF-E758-43D1-2F8309A12765}"/>
          </ac:spMkLst>
        </pc:spChg>
        <pc:spChg chg="mod">
          <ac:chgData name="Arne Stockman" userId="1be3aaf4-e384-4a2e-9e35-3b5779941be6" providerId="ADAL" clId="{7C282664-3661-4385-B064-4831EF346100}" dt="2023-10-22T12:34:26.496" v="2026" actId="14100"/>
          <ac:spMkLst>
            <pc:docMk/>
            <pc:sldMk cId="2043597598" sldId="367"/>
            <ac:spMk id="3" creationId="{8D6993DB-58B1-D158-9C90-B988B5CCE921}"/>
          </ac:spMkLst>
        </pc:spChg>
        <pc:spChg chg="add mod">
          <ac:chgData name="Arne Stockman" userId="1be3aaf4-e384-4a2e-9e35-3b5779941be6" providerId="ADAL" clId="{7C282664-3661-4385-B064-4831EF346100}" dt="2023-10-22T12:36:22.634" v="2165" actId="20577"/>
          <ac:spMkLst>
            <pc:docMk/>
            <pc:sldMk cId="2043597598" sldId="367"/>
            <ac:spMk id="4" creationId="{7840BDC0-AC15-3FA1-69E7-B9319C55CE92}"/>
          </ac:spMkLst>
        </pc:spChg>
        <pc:spChg chg="add mod">
          <ac:chgData name="Arne Stockman" userId="1be3aaf4-e384-4a2e-9e35-3b5779941be6" providerId="ADAL" clId="{7C282664-3661-4385-B064-4831EF346100}" dt="2023-10-23T15:02:13.131" v="2613" actId="20577"/>
          <ac:spMkLst>
            <pc:docMk/>
            <pc:sldMk cId="2043597598" sldId="367"/>
            <ac:spMk id="5" creationId="{E1AF2238-9F0B-3848-C470-5AE793D4AD11}"/>
          </ac:spMkLst>
        </pc:spChg>
      </pc:sldChg>
      <pc:sldChg chg="addSp delSp modSp add mod modAnim">
        <pc:chgData name="Arne Stockman" userId="1be3aaf4-e384-4a2e-9e35-3b5779941be6" providerId="ADAL" clId="{7C282664-3661-4385-B064-4831EF346100}" dt="2023-10-22T14:25:04.447" v="2489"/>
        <pc:sldMkLst>
          <pc:docMk/>
          <pc:sldMk cId="1676035047" sldId="368"/>
        </pc:sldMkLst>
        <pc:spChg chg="mod">
          <ac:chgData name="Arne Stockman" userId="1be3aaf4-e384-4a2e-9e35-3b5779941be6" providerId="ADAL" clId="{7C282664-3661-4385-B064-4831EF346100}" dt="2023-10-22T14:24:26.453" v="2476" actId="20577"/>
          <ac:spMkLst>
            <pc:docMk/>
            <pc:sldMk cId="1676035047" sldId="368"/>
            <ac:spMk id="11" creationId="{B9738B36-67ED-4725-782D-62194FA0E460}"/>
          </ac:spMkLst>
        </pc:spChg>
        <pc:spChg chg="mod">
          <ac:chgData name="Arne Stockman" userId="1be3aaf4-e384-4a2e-9e35-3b5779941be6" providerId="ADAL" clId="{7C282664-3661-4385-B064-4831EF346100}" dt="2023-10-22T14:24:43.792" v="2487" actId="14100"/>
          <ac:spMkLst>
            <pc:docMk/>
            <pc:sldMk cId="1676035047" sldId="368"/>
            <ac:spMk id="12" creationId="{6EF8E425-9F7E-5BDA-9208-25405204F1A2}"/>
          </ac:spMkLst>
        </pc:spChg>
        <pc:spChg chg="mod">
          <ac:chgData name="Arne Stockman" userId="1be3aaf4-e384-4a2e-9e35-3b5779941be6" providerId="ADAL" clId="{7C282664-3661-4385-B064-4831EF346100}" dt="2023-10-22T14:24:09.611" v="2467" actId="20577"/>
          <ac:spMkLst>
            <pc:docMk/>
            <pc:sldMk cId="1676035047" sldId="368"/>
            <ac:spMk id="16" creationId="{55C21EA3-F1A6-8605-1D5C-21EBE0BBC246}"/>
          </ac:spMkLst>
        </pc:spChg>
        <pc:picChg chg="add mod">
          <ac:chgData name="Arne Stockman" userId="1be3aaf4-e384-4a2e-9e35-3b5779941be6" providerId="ADAL" clId="{7C282664-3661-4385-B064-4831EF346100}" dt="2023-10-22T14:24:00.939" v="2459" actId="1076"/>
          <ac:picMkLst>
            <pc:docMk/>
            <pc:sldMk cId="1676035047" sldId="368"/>
            <ac:picMk id="3" creationId="{6845CE88-8B22-BF1D-4E23-2BDE16B3773C}"/>
          </ac:picMkLst>
        </pc:picChg>
        <pc:picChg chg="del">
          <ac:chgData name="Arne Stockman" userId="1be3aaf4-e384-4a2e-9e35-3b5779941be6" providerId="ADAL" clId="{7C282664-3661-4385-B064-4831EF346100}" dt="2023-10-22T14:23:58.579" v="2458" actId="478"/>
          <ac:picMkLst>
            <pc:docMk/>
            <pc:sldMk cId="1676035047" sldId="368"/>
            <ac:picMk id="18" creationId="{03F3F5E4-3EEF-DB80-FDC8-BFA5C77BCB7F}"/>
          </ac:picMkLst>
        </pc:picChg>
      </pc:sldChg>
      <pc:sldChg chg="addSp delSp modSp add mod modAnim">
        <pc:chgData name="Arne Stockman" userId="1be3aaf4-e384-4a2e-9e35-3b5779941be6" providerId="ADAL" clId="{7C282664-3661-4385-B064-4831EF346100}" dt="2023-10-22T15:08:45.484" v="2569"/>
        <pc:sldMkLst>
          <pc:docMk/>
          <pc:sldMk cId="3782831906" sldId="369"/>
        </pc:sldMkLst>
        <pc:spChg chg="mod">
          <ac:chgData name="Arne Stockman" userId="1be3aaf4-e384-4a2e-9e35-3b5779941be6" providerId="ADAL" clId="{7C282664-3661-4385-B064-4831EF346100}" dt="2023-10-22T15:08:29.944" v="2560" actId="20577"/>
          <ac:spMkLst>
            <pc:docMk/>
            <pc:sldMk cId="3782831906" sldId="369"/>
            <ac:spMk id="8" creationId="{52342F8A-6A4C-21BE-A836-F4EDA1752ED6}"/>
          </ac:spMkLst>
        </pc:spChg>
        <pc:spChg chg="mod">
          <ac:chgData name="Arne Stockman" userId="1be3aaf4-e384-4a2e-9e35-3b5779941be6" providerId="ADAL" clId="{7C282664-3661-4385-B064-4831EF346100}" dt="2023-10-22T15:06:59.481" v="2501" actId="20577"/>
          <ac:spMkLst>
            <pc:docMk/>
            <pc:sldMk cId="3782831906" sldId="369"/>
            <ac:spMk id="9" creationId="{CC962B4C-262C-DC62-1DFB-604A2F5723B2}"/>
          </ac:spMkLst>
        </pc:spChg>
        <pc:spChg chg="mod">
          <ac:chgData name="Arne Stockman" userId="1be3aaf4-e384-4a2e-9e35-3b5779941be6" providerId="ADAL" clId="{7C282664-3661-4385-B064-4831EF346100}" dt="2023-10-22T15:07:19.063" v="2505" actId="20577"/>
          <ac:spMkLst>
            <pc:docMk/>
            <pc:sldMk cId="3782831906" sldId="369"/>
            <ac:spMk id="10" creationId="{D94A8971-4BA2-152E-9848-52183BE74430}"/>
          </ac:spMkLst>
        </pc:spChg>
        <pc:spChg chg="mod">
          <ac:chgData name="Arne Stockman" userId="1be3aaf4-e384-4a2e-9e35-3b5779941be6" providerId="ADAL" clId="{7C282664-3661-4385-B064-4831EF346100}" dt="2023-10-22T15:07:35.826" v="2515" actId="14100"/>
          <ac:spMkLst>
            <pc:docMk/>
            <pc:sldMk cId="3782831906" sldId="369"/>
            <ac:spMk id="13" creationId="{AA657DDA-2705-5FAB-D8BE-729033E71D4C}"/>
          </ac:spMkLst>
        </pc:spChg>
        <pc:spChg chg="mod">
          <ac:chgData name="Arne Stockman" userId="1be3aaf4-e384-4a2e-9e35-3b5779941be6" providerId="ADAL" clId="{7C282664-3661-4385-B064-4831EF346100}" dt="2023-10-22T15:07:44.179" v="2524" actId="20577"/>
          <ac:spMkLst>
            <pc:docMk/>
            <pc:sldMk cId="3782831906" sldId="369"/>
            <ac:spMk id="14" creationId="{60DD0FDF-A66E-CE68-E891-783781A2C1D8}"/>
          </ac:spMkLst>
        </pc:spChg>
        <pc:spChg chg="mod">
          <ac:chgData name="Arne Stockman" userId="1be3aaf4-e384-4a2e-9e35-3b5779941be6" providerId="ADAL" clId="{7C282664-3661-4385-B064-4831EF346100}" dt="2023-10-22T15:08:01.221" v="2535" actId="14100"/>
          <ac:spMkLst>
            <pc:docMk/>
            <pc:sldMk cId="3782831906" sldId="369"/>
            <ac:spMk id="15" creationId="{85A602E5-7D8F-200C-AFB1-CE59D32FD83C}"/>
          </ac:spMkLst>
        </pc:spChg>
        <pc:spChg chg="mod">
          <ac:chgData name="Arne Stockman" userId="1be3aaf4-e384-4a2e-9e35-3b5779941be6" providerId="ADAL" clId="{7C282664-3661-4385-B064-4831EF346100}" dt="2023-10-22T15:08:08.798" v="2543" actId="20577"/>
          <ac:spMkLst>
            <pc:docMk/>
            <pc:sldMk cId="3782831906" sldId="369"/>
            <ac:spMk id="16" creationId="{55C21EA3-F1A6-8605-1D5C-21EBE0BBC246}"/>
          </ac:spMkLst>
        </pc:spChg>
        <pc:spChg chg="mod">
          <ac:chgData name="Arne Stockman" userId="1be3aaf4-e384-4a2e-9e35-3b5779941be6" providerId="ADAL" clId="{7C282664-3661-4385-B064-4831EF346100}" dt="2023-10-22T15:08:18.131" v="2551" actId="20577"/>
          <ac:spMkLst>
            <pc:docMk/>
            <pc:sldMk cId="3782831906" sldId="369"/>
            <ac:spMk id="17" creationId="{112414EF-C769-3697-3AB9-4D50C448C9F9}"/>
          </ac:spMkLst>
        </pc:spChg>
        <pc:picChg chg="del">
          <ac:chgData name="Arne Stockman" userId="1be3aaf4-e384-4a2e-9e35-3b5779941be6" providerId="ADAL" clId="{7C282664-3661-4385-B064-4831EF346100}" dt="2023-10-22T15:06:46.485" v="2492" actId="478"/>
          <ac:picMkLst>
            <pc:docMk/>
            <pc:sldMk cId="3782831906" sldId="369"/>
            <ac:picMk id="3" creationId="{6845CE88-8B22-BF1D-4E23-2BDE16B3773C}"/>
          </ac:picMkLst>
        </pc:picChg>
        <pc:picChg chg="add mod">
          <ac:chgData name="Arne Stockman" userId="1be3aaf4-e384-4a2e-9e35-3b5779941be6" providerId="ADAL" clId="{7C282664-3661-4385-B064-4831EF346100}" dt="2023-10-22T15:06:50.183" v="2493" actId="1076"/>
          <ac:picMkLst>
            <pc:docMk/>
            <pc:sldMk cId="3782831906" sldId="369"/>
            <ac:picMk id="4" creationId="{7BD94EEE-BD15-6A65-92D6-47A2F0DC3626}"/>
          </ac:picMkLst>
        </pc:picChg>
      </pc:sldChg>
      <pc:sldChg chg="add">
        <pc:chgData name="Arne Stockman" userId="1be3aaf4-e384-4a2e-9e35-3b5779941be6" providerId="ADAL" clId="{7C282664-3661-4385-B064-4831EF346100}" dt="2023-10-23T14:55:42.996" v="2572" actId="2890"/>
        <pc:sldMkLst>
          <pc:docMk/>
          <pc:sldMk cId="902650711" sldId="370"/>
        </pc:sldMkLst>
      </pc:sldChg>
    </pc:docChg>
  </pc:docChgLst>
  <pc:docChgLst>
    <pc:chgData name="Arne Stockman" userId="1be3aaf4-e384-4a2e-9e35-3b5779941be6" providerId="ADAL" clId="{4D767B15-C195-4A69-A176-07822F60EBD8}"/>
    <pc:docChg chg="undo custSel addSld delSld modSld sldOrd modSection">
      <pc:chgData name="Arne Stockman" userId="1be3aaf4-e384-4a2e-9e35-3b5779941be6" providerId="ADAL" clId="{4D767B15-C195-4A69-A176-07822F60EBD8}" dt="2023-09-18T14:29:13.803" v="3469" actId="20577"/>
      <pc:docMkLst>
        <pc:docMk/>
      </pc:docMkLst>
      <pc:sldChg chg="modSp mod">
        <pc:chgData name="Arne Stockman" userId="1be3aaf4-e384-4a2e-9e35-3b5779941be6" providerId="ADAL" clId="{4D767B15-C195-4A69-A176-07822F60EBD8}" dt="2023-09-18T08:12:17.428" v="14" actId="20577"/>
        <pc:sldMkLst>
          <pc:docMk/>
          <pc:sldMk cId="3356081429" sldId="256"/>
        </pc:sldMkLst>
        <pc:spChg chg="mod">
          <ac:chgData name="Arne Stockman" userId="1be3aaf4-e384-4a2e-9e35-3b5779941be6" providerId="ADAL" clId="{4D767B15-C195-4A69-A176-07822F60EBD8}" dt="2023-09-18T08:11:33.061" v="1" actId="20577"/>
          <ac:spMkLst>
            <pc:docMk/>
            <pc:sldMk cId="3356081429" sldId="256"/>
            <ac:spMk id="2" creationId="{B00AAAFE-973A-B210-782E-8A6AA684CE87}"/>
          </ac:spMkLst>
        </pc:spChg>
        <pc:spChg chg="mod">
          <ac:chgData name="Arne Stockman" userId="1be3aaf4-e384-4a2e-9e35-3b5779941be6" providerId="ADAL" clId="{4D767B15-C195-4A69-A176-07822F60EBD8}" dt="2023-09-18T08:12:17.428" v="14" actId="20577"/>
          <ac:spMkLst>
            <pc:docMk/>
            <pc:sldMk cId="3356081429" sldId="256"/>
            <ac:spMk id="3" creationId="{7C6A2D78-8E77-E2B9-675D-2743CEB7D5C2}"/>
          </ac:spMkLst>
        </pc:spChg>
      </pc:sldChg>
      <pc:sldChg chg="modSp mod">
        <pc:chgData name="Arne Stockman" userId="1be3aaf4-e384-4a2e-9e35-3b5779941be6" providerId="ADAL" clId="{4D767B15-C195-4A69-A176-07822F60EBD8}" dt="2023-09-18T08:29:25.704" v="362" actId="20577"/>
        <pc:sldMkLst>
          <pc:docMk/>
          <pc:sldMk cId="2646835127" sldId="306"/>
        </pc:sldMkLst>
        <pc:spChg chg="mod">
          <ac:chgData name="Arne Stockman" userId="1be3aaf4-e384-4a2e-9e35-3b5779941be6" providerId="ADAL" clId="{4D767B15-C195-4A69-A176-07822F60EBD8}" dt="2023-09-18T08:29:25.704" v="362" actId="20577"/>
          <ac:spMkLst>
            <pc:docMk/>
            <pc:sldMk cId="2646835127" sldId="306"/>
            <ac:spMk id="3" creationId="{285D5BAC-A79E-13BC-205F-9DA7A4919842}"/>
          </ac:spMkLst>
        </pc:spChg>
      </pc:sldChg>
      <pc:sldChg chg="modSp mod">
        <pc:chgData name="Arne Stockman" userId="1be3aaf4-e384-4a2e-9e35-3b5779941be6" providerId="ADAL" clId="{4D767B15-C195-4A69-A176-07822F60EBD8}" dt="2023-09-18T08:35:05.145" v="690" actId="27636"/>
        <pc:sldMkLst>
          <pc:docMk/>
          <pc:sldMk cId="383028095" sldId="317"/>
        </pc:sldMkLst>
        <pc:spChg chg="mod">
          <ac:chgData name="Arne Stockman" userId="1be3aaf4-e384-4a2e-9e35-3b5779941be6" providerId="ADAL" clId="{4D767B15-C195-4A69-A176-07822F60EBD8}" dt="2023-09-18T08:30:29.365" v="375" actId="20577"/>
          <ac:spMkLst>
            <pc:docMk/>
            <pc:sldMk cId="383028095" sldId="317"/>
            <ac:spMk id="2" creationId="{F8611C18-BCFF-E758-43D1-2F8309A12765}"/>
          </ac:spMkLst>
        </pc:spChg>
        <pc:spChg chg="mod">
          <ac:chgData name="Arne Stockman" userId="1be3aaf4-e384-4a2e-9e35-3b5779941be6" providerId="ADAL" clId="{4D767B15-C195-4A69-A176-07822F60EBD8}" dt="2023-09-18T08:35:05.145" v="690" actId="27636"/>
          <ac:spMkLst>
            <pc:docMk/>
            <pc:sldMk cId="383028095" sldId="317"/>
            <ac:spMk id="3" creationId="{8D6993DB-58B1-D158-9C90-B988B5CCE921}"/>
          </ac:spMkLst>
        </pc:spChg>
      </pc:sldChg>
      <pc:sldChg chg="delSp modSp mod">
        <pc:chgData name="Arne Stockman" userId="1be3aaf4-e384-4a2e-9e35-3b5779941be6" providerId="ADAL" clId="{4D767B15-C195-4A69-A176-07822F60EBD8}" dt="2023-09-18T10:40:31.803" v="2309" actId="20577"/>
        <pc:sldMkLst>
          <pc:docMk/>
          <pc:sldMk cId="2824708267" sldId="326"/>
        </pc:sldMkLst>
        <pc:spChg chg="mod">
          <ac:chgData name="Arne Stockman" userId="1be3aaf4-e384-4a2e-9e35-3b5779941be6" providerId="ADAL" clId="{4D767B15-C195-4A69-A176-07822F60EBD8}" dt="2023-09-18T10:26:42.086" v="1851" actId="20577"/>
          <ac:spMkLst>
            <pc:docMk/>
            <pc:sldMk cId="2824708267" sldId="326"/>
            <ac:spMk id="2" creationId="{87ECE40F-60FD-CB28-1173-863A8E9D361F}"/>
          </ac:spMkLst>
        </pc:spChg>
        <pc:spChg chg="mod">
          <ac:chgData name="Arne Stockman" userId="1be3aaf4-e384-4a2e-9e35-3b5779941be6" providerId="ADAL" clId="{4D767B15-C195-4A69-A176-07822F60EBD8}" dt="2023-09-18T10:40:31.803" v="2309" actId="20577"/>
          <ac:spMkLst>
            <pc:docMk/>
            <pc:sldMk cId="2824708267" sldId="326"/>
            <ac:spMk id="3" creationId="{7E17ABB9-5DEB-7020-BEB5-A65D187544ED}"/>
          </ac:spMkLst>
        </pc:spChg>
        <pc:picChg chg="del">
          <ac:chgData name="Arne Stockman" userId="1be3aaf4-e384-4a2e-9e35-3b5779941be6" providerId="ADAL" clId="{4D767B15-C195-4A69-A176-07822F60EBD8}" dt="2023-09-18T10:26:46.446" v="1852" actId="478"/>
          <ac:picMkLst>
            <pc:docMk/>
            <pc:sldMk cId="2824708267" sldId="326"/>
            <ac:picMk id="5" creationId="{64EDF900-1492-EB98-CA45-F250A24BAE6A}"/>
          </ac:picMkLst>
        </pc:picChg>
      </pc:sldChg>
      <pc:sldChg chg="addSp delSp modSp mod">
        <pc:chgData name="Arne Stockman" userId="1be3aaf4-e384-4a2e-9e35-3b5779941be6" providerId="ADAL" clId="{4D767B15-C195-4A69-A176-07822F60EBD8}" dt="2023-09-18T10:12:28.805" v="947" actId="20577"/>
        <pc:sldMkLst>
          <pc:docMk/>
          <pc:sldMk cId="4032151987" sldId="337"/>
        </pc:sldMkLst>
        <pc:spChg chg="mod">
          <ac:chgData name="Arne Stockman" userId="1be3aaf4-e384-4a2e-9e35-3b5779941be6" providerId="ADAL" clId="{4D767B15-C195-4A69-A176-07822F60EBD8}" dt="2023-09-18T10:09:07.210" v="802" actId="20577"/>
          <ac:spMkLst>
            <pc:docMk/>
            <pc:sldMk cId="4032151987" sldId="337"/>
            <ac:spMk id="2" creationId="{F8611C18-BCFF-E758-43D1-2F8309A12765}"/>
          </ac:spMkLst>
        </pc:spChg>
        <pc:spChg chg="mod">
          <ac:chgData name="Arne Stockman" userId="1be3aaf4-e384-4a2e-9e35-3b5779941be6" providerId="ADAL" clId="{4D767B15-C195-4A69-A176-07822F60EBD8}" dt="2023-09-18T10:12:28.805" v="947" actId="20577"/>
          <ac:spMkLst>
            <pc:docMk/>
            <pc:sldMk cId="4032151987" sldId="337"/>
            <ac:spMk id="3" creationId="{8D6993DB-58B1-D158-9C90-B988B5CCE921}"/>
          </ac:spMkLst>
        </pc:spChg>
        <pc:picChg chg="del">
          <ac:chgData name="Arne Stockman" userId="1be3aaf4-e384-4a2e-9e35-3b5779941be6" providerId="ADAL" clId="{4D767B15-C195-4A69-A176-07822F60EBD8}" dt="2023-09-18T10:03:26.885" v="693" actId="478"/>
          <ac:picMkLst>
            <pc:docMk/>
            <pc:sldMk cId="4032151987" sldId="337"/>
            <ac:picMk id="5" creationId="{87883B2B-B4F7-11E5-56A2-F6695EFE1D01}"/>
          </ac:picMkLst>
        </pc:picChg>
        <pc:picChg chg="add mod">
          <ac:chgData name="Arne Stockman" userId="1be3aaf4-e384-4a2e-9e35-3b5779941be6" providerId="ADAL" clId="{4D767B15-C195-4A69-A176-07822F60EBD8}" dt="2023-09-18T10:07:35.519" v="697" actId="1076"/>
          <ac:picMkLst>
            <pc:docMk/>
            <pc:sldMk cId="4032151987" sldId="337"/>
            <ac:picMk id="6" creationId="{F6AB51A7-BA67-4339-C7AC-FFF604634F84}"/>
          </ac:picMkLst>
        </pc:picChg>
      </pc:sldChg>
      <pc:sldChg chg="delSp modSp mod">
        <pc:chgData name="Arne Stockman" userId="1be3aaf4-e384-4a2e-9e35-3b5779941be6" providerId="ADAL" clId="{4D767B15-C195-4A69-A176-07822F60EBD8}" dt="2023-09-18T10:25:35.600" v="1824" actId="20577"/>
        <pc:sldMkLst>
          <pc:docMk/>
          <pc:sldMk cId="1699593136" sldId="338"/>
        </pc:sldMkLst>
        <pc:spChg chg="mod">
          <ac:chgData name="Arne Stockman" userId="1be3aaf4-e384-4a2e-9e35-3b5779941be6" providerId="ADAL" clId="{4D767B15-C195-4A69-A176-07822F60EBD8}" dt="2023-09-18T10:11:45.384" v="892" actId="20577"/>
          <ac:spMkLst>
            <pc:docMk/>
            <pc:sldMk cId="1699593136" sldId="338"/>
            <ac:spMk id="2" creationId="{F8611C18-BCFF-E758-43D1-2F8309A12765}"/>
          </ac:spMkLst>
        </pc:spChg>
        <pc:spChg chg="mod">
          <ac:chgData name="Arne Stockman" userId="1be3aaf4-e384-4a2e-9e35-3b5779941be6" providerId="ADAL" clId="{4D767B15-C195-4A69-A176-07822F60EBD8}" dt="2023-09-18T10:25:35.600" v="1824" actId="20577"/>
          <ac:spMkLst>
            <pc:docMk/>
            <pc:sldMk cId="1699593136" sldId="338"/>
            <ac:spMk id="3" creationId="{8D6993DB-58B1-D158-9C90-B988B5CCE921}"/>
          </ac:spMkLst>
        </pc:spChg>
        <pc:picChg chg="del">
          <ac:chgData name="Arne Stockman" userId="1be3aaf4-e384-4a2e-9e35-3b5779941be6" providerId="ADAL" clId="{4D767B15-C195-4A69-A176-07822F60EBD8}" dt="2023-09-18T10:11:49.241" v="893" actId="478"/>
          <ac:picMkLst>
            <pc:docMk/>
            <pc:sldMk cId="1699593136" sldId="338"/>
            <ac:picMk id="6" creationId="{C4DFEBF6-E02C-14D8-736E-9183EDD8623B}"/>
          </ac:picMkLst>
        </pc:picChg>
      </pc:sldChg>
      <pc:sldChg chg="addSp delSp modSp mod">
        <pc:chgData name="Arne Stockman" userId="1be3aaf4-e384-4a2e-9e35-3b5779941be6" providerId="ADAL" clId="{4D767B15-C195-4A69-A176-07822F60EBD8}" dt="2023-09-18T12:10:22.321" v="2847" actId="1076"/>
        <pc:sldMkLst>
          <pc:docMk/>
          <pc:sldMk cId="3042958523" sldId="339"/>
        </pc:sldMkLst>
        <pc:spChg chg="mod">
          <ac:chgData name="Arne Stockman" userId="1be3aaf4-e384-4a2e-9e35-3b5779941be6" providerId="ADAL" clId="{4D767B15-C195-4A69-A176-07822F60EBD8}" dt="2023-09-18T10:41:46.532" v="2338" actId="20577"/>
          <ac:spMkLst>
            <pc:docMk/>
            <pc:sldMk cId="3042958523" sldId="339"/>
            <ac:spMk id="2" creationId="{87ECE40F-60FD-CB28-1173-863A8E9D361F}"/>
          </ac:spMkLst>
        </pc:spChg>
        <pc:spChg chg="mod">
          <ac:chgData name="Arne Stockman" userId="1be3aaf4-e384-4a2e-9e35-3b5779941be6" providerId="ADAL" clId="{4D767B15-C195-4A69-A176-07822F60EBD8}" dt="2023-09-18T12:10:18.801" v="2846" actId="20577"/>
          <ac:spMkLst>
            <pc:docMk/>
            <pc:sldMk cId="3042958523" sldId="339"/>
            <ac:spMk id="3" creationId="{7E17ABB9-5DEB-7020-BEB5-A65D187544ED}"/>
          </ac:spMkLst>
        </pc:spChg>
        <pc:picChg chg="add mod">
          <ac:chgData name="Arne Stockman" userId="1be3aaf4-e384-4a2e-9e35-3b5779941be6" providerId="ADAL" clId="{4D767B15-C195-4A69-A176-07822F60EBD8}" dt="2023-09-18T12:10:22.321" v="2847" actId="1076"/>
          <ac:picMkLst>
            <pc:docMk/>
            <pc:sldMk cId="3042958523" sldId="339"/>
            <ac:picMk id="5" creationId="{5EB4B74E-77E2-B0E9-C66E-CA9910706BD1}"/>
          </ac:picMkLst>
        </pc:picChg>
        <pc:picChg chg="del">
          <ac:chgData name="Arne Stockman" userId="1be3aaf4-e384-4a2e-9e35-3b5779941be6" providerId="ADAL" clId="{4D767B15-C195-4A69-A176-07822F60EBD8}" dt="2023-09-18T10:41:25.971" v="2310" actId="478"/>
          <ac:picMkLst>
            <pc:docMk/>
            <pc:sldMk cId="3042958523" sldId="339"/>
            <ac:picMk id="8" creationId="{060F862C-C511-C754-3990-3E5ED111956C}"/>
          </ac:picMkLst>
        </pc:picChg>
      </pc:sldChg>
      <pc:sldChg chg="del">
        <pc:chgData name="Arne Stockman" userId="1be3aaf4-e384-4a2e-9e35-3b5779941be6" providerId="ADAL" clId="{4D767B15-C195-4A69-A176-07822F60EBD8}" dt="2023-09-18T12:11:07.986" v="2849" actId="47"/>
        <pc:sldMkLst>
          <pc:docMk/>
          <pc:sldMk cId="4289913048" sldId="340"/>
        </pc:sldMkLst>
      </pc:sldChg>
      <pc:sldChg chg="del">
        <pc:chgData name="Arne Stockman" userId="1be3aaf4-e384-4a2e-9e35-3b5779941be6" providerId="ADAL" clId="{4D767B15-C195-4A69-A176-07822F60EBD8}" dt="2023-09-18T12:11:05.359" v="2848" actId="47"/>
        <pc:sldMkLst>
          <pc:docMk/>
          <pc:sldMk cId="4195449562" sldId="342"/>
        </pc:sldMkLst>
      </pc:sldChg>
      <pc:sldChg chg="addSp delSp modSp mod">
        <pc:chgData name="Arne Stockman" userId="1be3aaf4-e384-4a2e-9e35-3b5779941be6" providerId="ADAL" clId="{4D767B15-C195-4A69-A176-07822F60EBD8}" dt="2023-09-18T12:07:59.731" v="2844" actId="5793"/>
        <pc:sldMkLst>
          <pc:docMk/>
          <pc:sldMk cId="1391551764" sldId="343"/>
        </pc:sldMkLst>
        <pc:spChg chg="mod">
          <ac:chgData name="Arne Stockman" userId="1be3aaf4-e384-4a2e-9e35-3b5779941be6" providerId="ADAL" clId="{4D767B15-C195-4A69-A176-07822F60EBD8}" dt="2023-09-18T12:07:59.731" v="2844" actId="5793"/>
          <ac:spMkLst>
            <pc:docMk/>
            <pc:sldMk cId="1391551764" sldId="343"/>
            <ac:spMk id="3" creationId="{5696363B-F083-E5B5-CBAC-2490DDC882AE}"/>
          </ac:spMkLst>
        </pc:spChg>
        <pc:spChg chg="add del">
          <ac:chgData name="Arne Stockman" userId="1be3aaf4-e384-4a2e-9e35-3b5779941be6" providerId="ADAL" clId="{4D767B15-C195-4A69-A176-07822F60EBD8}" dt="2023-09-18T12:03:42.422" v="2841"/>
          <ac:spMkLst>
            <pc:docMk/>
            <pc:sldMk cId="1391551764" sldId="343"/>
            <ac:spMk id="4" creationId="{726AB618-11DB-E748-189C-3AE92E28809E}"/>
          </ac:spMkLst>
        </pc:spChg>
        <pc:picChg chg="add del">
          <ac:chgData name="Arne Stockman" userId="1be3aaf4-e384-4a2e-9e35-3b5779941be6" providerId="ADAL" clId="{4D767B15-C195-4A69-A176-07822F60EBD8}" dt="2023-09-18T12:03:42.422" v="2841"/>
          <ac:picMkLst>
            <pc:docMk/>
            <pc:sldMk cId="1391551764" sldId="343"/>
            <ac:picMk id="1026" creationId="{7CD014D7-C918-E4EF-5581-D65A2EFD6145}"/>
          </ac:picMkLst>
        </pc:picChg>
      </pc:sldChg>
      <pc:sldChg chg="del">
        <pc:chgData name="Arne Stockman" userId="1be3aaf4-e384-4a2e-9e35-3b5779941be6" providerId="ADAL" clId="{4D767B15-C195-4A69-A176-07822F60EBD8}" dt="2023-09-18T12:11:09.597" v="2850" actId="47"/>
        <pc:sldMkLst>
          <pc:docMk/>
          <pc:sldMk cId="890722087" sldId="344"/>
        </pc:sldMkLst>
      </pc:sldChg>
      <pc:sldChg chg="addSp delSp modSp add mod">
        <pc:chgData name="Arne Stockman" userId="1be3aaf4-e384-4a2e-9e35-3b5779941be6" providerId="ADAL" clId="{4D767B15-C195-4A69-A176-07822F60EBD8}" dt="2023-09-18T12:43:59.368" v="3135" actId="6549"/>
        <pc:sldMkLst>
          <pc:docMk/>
          <pc:sldMk cId="2305271506" sldId="344"/>
        </pc:sldMkLst>
        <pc:spChg chg="mod">
          <ac:chgData name="Arne Stockman" userId="1be3aaf4-e384-4a2e-9e35-3b5779941be6" providerId="ADAL" clId="{4D767B15-C195-4A69-A176-07822F60EBD8}" dt="2023-09-18T12:17:06.576" v="2862" actId="20577"/>
          <ac:spMkLst>
            <pc:docMk/>
            <pc:sldMk cId="2305271506" sldId="344"/>
            <ac:spMk id="2" creationId="{87ECE40F-60FD-CB28-1173-863A8E9D361F}"/>
          </ac:spMkLst>
        </pc:spChg>
        <pc:spChg chg="add del mod">
          <ac:chgData name="Arne Stockman" userId="1be3aaf4-e384-4a2e-9e35-3b5779941be6" providerId="ADAL" clId="{4D767B15-C195-4A69-A176-07822F60EBD8}" dt="2023-09-18T12:43:59.368" v="3135" actId="6549"/>
          <ac:spMkLst>
            <pc:docMk/>
            <pc:sldMk cId="2305271506" sldId="344"/>
            <ac:spMk id="3" creationId="{7E17ABB9-5DEB-7020-BEB5-A65D187544ED}"/>
          </ac:spMkLst>
        </pc:spChg>
        <pc:picChg chg="del">
          <ac:chgData name="Arne Stockman" userId="1be3aaf4-e384-4a2e-9e35-3b5779941be6" providerId="ADAL" clId="{4D767B15-C195-4A69-A176-07822F60EBD8}" dt="2023-09-18T12:17:15.453" v="2867" actId="478"/>
          <ac:picMkLst>
            <pc:docMk/>
            <pc:sldMk cId="2305271506" sldId="344"/>
            <ac:picMk id="5" creationId="{5EB4B74E-77E2-B0E9-C66E-CA9910706BD1}"/>
          </ac:picMkLst>
        </pc:picChg>
        <pc:picChg chg="add del mod ord">
          <ac:chgData name="Arne Stockman" userId="1be3aaf4-e384-4a2e-9e35-3b5779941be6" providerId="ADAL" clId="{4D767B15-C195-4A69-A176-07822F60EBD8}" dt="2023-09-18T12:17:51.097" v="2876" actId="22"/>
          <ac:picMkLst>
            <pc:docMk/>
            <pc:sldMk cId="2305271506" sldId="344"/>
            <ac:picMk id="6" creationId="{6603C36D-2D8F-3A86-C051-BCB02B200FC1}"/>
          </ac:picMkLst>
        </pc:picChg>
        <pc:picChg chg="add mod">
          <ac:chgData name="Arne Stockman" userId="1be3aaf4-e384-4a2e-9e35-3b5779941be6" providerId="ADAL" clId="{4D767B15-C195-4A69-A176-07822F60EBD8}" dt="2023-09-18T12:18:17.776" v="2890" actId="1076"/>
          <ac:picMkLst>
            <pc:docMk/>
            <pc:sldMk cId="2305271506" sldId="344"/>
            <ac:picMk id="8" creationId="{0C5FD557-51E3-2AF1-CB5D-9CA13E9F512D}"/>
          </ac:picMkLst>
        </pc:picChg>
      </pc:sldChg>
      <pc:sldChg chg="addSp delSp modSp add mod">
        <pc:chgData name="Arne Stockman" userId="1be3aaf4-e384-4a2e-9e35-3b5779941be6" providerId="ADAL" clId="{4D767B15-C195-4A69-A176-07822F60EBD8}" dt="2023-09-18T12:44:17.925" v="3154" actId="20577"/>
        <pc:sldMkLst>
          <pc:docMk/>
          <pc:sldMk cId="681493835" sldId="345"/>
        </pc:sldMkLst>
        <pc:spChg chg="mod">
          <ac:chgData name="Arne Stockman" userId="1be3aaf4-e384-4a2e-9e35-3b5779941be6" providerId="ADAL" clId="{4D767B15-C195-4A69-A176-07822F60EBD8}" dt="2023-09-18T12:20:41.926" v="2952" actId="20577"/>
          <ac:spMkLst>
            <pc:docMk/>
            <pc:sldMk cId="681493835" sldId="345"/>
            <ac:spMk id="2" creationId="{87ECE40F-60FD-CB28-1173-863A8E9D361F}"/>
          </ac:spMkLst>
        </pc:spChg>
        <pc:spChg chg="mod">
          <ac:chgData name="Arne Stockman" userId="1be3aaf4-e384-4a2e-9e35-3b5779941be6" providerId="ADAL" clId="{4D767B15-C195-4A69-A176-07822F60EBD8}" dt="2023-09-18T12:44:17.925" v="3154" actId="20577"/>
          <ac:spMkLst>
            <pc:docMk/>
            <pc:sldMk cId="681493835" sldId="345"/>
            <ac:spMk id="3" creationId="{7E17ABB9-5DEB-7020-BEB5-A65D187544ED}"/>
          </ac:spMkLst>
        </pc:spChg>
        <pc:picChg chg="add mod">
          <ac:chgData name="Arne Stockman" userId="1be3aaf4-e384-4a2e-9e35-3b5779941be6" providerId="ADAL" clId="{4D767B15-C195-4A69-A176-07822F60EBD8}" dt="2023-09-18T12:31:05.019" v="2956" actId="1076"/>
          <ac:picMkLst>
            <pc:docMk/>
            <pc:sldMk cId="681493835" sldId="345"/>
            <ac:picMk id="5" creationId="{A756FF08-4691-A5B8-8D6C-8B43EF7AF68F}"/>
          </ac:picMkLst>
        </pc:picChg>
        <pc:picChg chg="del">
          <ac:chgData name="Arne Stockman" userId="1be3aaf4-e384-4a2e-9e35-3b5779941be6" providerId="ADAL" clId="{4D767B15-C195-4A69-A176-07822F60EBD8}" dt="2023-09-18T12:19:58.299" v="2915" actId="478"/>
          <ac:picMkLst>
            <pc:docMk/>
            <pc:sldMk cId="681493835" sldId="345"/>
            <ac:picMk id="8" creationId="{0C5FD557-51E3-2AF1-CB5D-9CA13E9F512D}"/>
          </ac:picMkLst>
        </pc:picChg>
      </pc:sldChg>
      <pc:sldChg chg="del">
        <pc:chgData name="Arne Stockman" userId="1be3aaf4-e384-4a2e-9e35-3b5779941be6" providerId="ADAL" clId="{4D767B15-C195-4A69-A176-07822F60EBD8}" dt="2023-09-18T12:11:11.060" v="2851" actId="47"/>
        <pc:sldMkLst>
          <pc:docMk/>
          <pc:sldMk cId="3801778527" sldId="345"/>
        </pc:sldMkLst>
      </pc:sldChg>
      <pc:sldChg chg="del">
        <pc:chgData name="Arne Stockman" userId="1be3aaf4-e384-4a2e-9e35-3b5779941be6" providerId="ADAL" clId="{4D767B15-C195-4A69-A176-07822F60EBD8}" dt="2023-09-18T12:11:12.330" v="2852" actId="47"/>
        <pc:sldMkLst>
          <pc:docMk/>
          <pc:sldMk cId="697310431" sldId="346"/>
        </pc:sldMkLst>
      </pc:sldChg>
      <pc:sldChg chg="addSp delSp modSp add mod ord">
        <pc:chgData name="Arne Stockman" userId="1be3aaf4-e384-4a2e-9e35-3b5779941be6" providerId="ADAL" clId="{4D767B15-C195-4A69-A176-07822F60EBD8}" dt="2023-09-18T13:46:37.431" v="3321" actId="20577"/>
        <pc:sldMkLst>
          <pc:docMk/>
          <pc:sldMk cId="4151422182" sldId="346"/>
        </pc:sldMkLst>
        <pc:spChg chg="mod">
          <ac:chgData name="Arne Stockman" userId="1be3aaf4-e384-4a2e-9e35-3b5779941be6" providerId="ADAL" clId="{4D767B15-C195-4A69-A176-07822F60EBD8}" dt="2023-09-18T13:36:37.080" v="3187" actId="20577"/>
          <ac:spMkLst>
            <pc:docMk/>
            <pc:sldMk cId="4151422182" sldId="346"/>
            <ac:spMk id="2" creationId="{87ECE40F-60FD-CB28-1173-863A8E9D361F}"/>
          </ac:spMkLst>
        </pc:spChg>
        <pc:spChg chg="mod">
          <ac:chgData name="Arne Stockman" userId="1be3aaf4-e384-4a2e-9e35-3b5779941be6" providerId="ADAL" clId="{4D767B15-C195-4A69-A176-07822F60EBD8}" dt="2023-09-18T13:46:37.431" v="3321" actId="20577"/>
          <ac:spMkLst>
            <pc:docMk/>
            <pc:sldMk cId="4151422182" sldId="346"/>
            <ac:spMk id="3" creationId="{7E17ABB9-5DEB-7020-BEB5-A65D187544ED}"/>
          </ac:spMkLst>
        </pc:spChg>
        <pc:picChg chg="del">
          <ac:chgData name="Arne Stockman" userId="1be3aaf4-e384-4a2e-9e35-3b5779941be6" providerId="ADAL" clId="{4D767B15-C195-4A69-A176-07822F60EBD8}" dt="2023-09-18T13:36:19.001" v="3171" actId="478"/>
          <ac:picMkLst>
            <pc:docMk/>
            <pc:sldMk cId="4151422182" sldId="346"/>
            <ac:picMk id="5" creationId="{5EB4B74E-77E2-B0E9-C66E-CA9910706BD1}"/>
          </ac:picMkLst>
        </pc:picChg>
        <pc:picChg chg="add mod">
          <ac:chgData name="Arne Stockman" userId="1be3aaf4-e384-4a2e-9e35-3b5779941be6" providerId="ADAL" clId="{4D767B15-C195-4A69-A176-07822F60EBD8}" dt="2023-09-18T13:45:13.792" v="3210" actId="14100"/>
          <ac:picMkLst>
            <pc:docMk/>
            <pc:sldMk cId="4151422182" sldId="346"/>
            <ac:picMk id="6" creationId="{1CFB5EB1-27D5-71B1-089E-5CF593183241}"/>
          </ac:picMkLst>
        </pc:picChg>
      </pc:sldChg>
      <pc:sldChg chg="addSp delSp modSp add mod">
        <pc:chgData name="Arne Stockman" userId="1be3aaf4-e384-4a2e-9e35-3b5779941be6" providerId="ADAL" clId="{4D767B15-C195-4A69-A176-07822F60EBD8}" dt="2023-09-18T14:29:13.803" v="3469" actId="20577"/>
        <pc:sldMkLst>
          <pc:docMk/>
          <pc:sldMk cId="1300531444" sldId="347"/>
        </pc:sldMkLst>
        <pc:spChg chg="mod">
          <ac:chgData name="Arne Stockman" userId="1be3aaf4-e384-4a2e-9e35-3b5779941be6" providerId="ADAL" clId="{4D767B15-C195-4A69-A176-07822F60EBD8}" dt="2023-09-18T14:26:30.149" v="3364" actId="20577"/>
          <ac:spMkLst>
            <pc:docMk/>
            <pc:sldMk cId="1300531444" sldId="347"/>
            <ac:spMk id="2" creationId="{87ECE40F-60FD-CB28-1173-863A8E9D361F}"/>
          </ac:spMkLst>
        </pc:spChg>
        <pc:spChg chg="mod">
          <ac:chgData name="Arne Stockman" userId="1be3aaf4-e384-4a2e-9e35-3b5779941be6" providerId="ADAL" clId="{4D767B15-C195-4A69-A176-07822F60EBD8}" dt="2023-09-18T14:29:13.803" v="3469" actId="20577"/>
          <ac:spMkLst>
            <pc:docMk/>
            <pc:sldMk cId="1300531444" sldId="347"/>
            <ac:spMk id="3" creationId="{7E17ABB9-5DEB-7020-BEB5-A65D187544ED}"/>
          </ac:spMkLst>
        </pc:spChg>
        <pc:picChg chg="add mod">
          <ac:chgData name="Arne Stockman" userId="1be3aaf4-e384-4a2e-9e35-3b5779941be6" providerId="ADAL" clId="{4D767B15-C195-4A69-A176-07822F60EBD8}" dt="2023-09-18T14:26:17.861" v="3339" actId="1076"/>
          <ac:picMkLst>
            <pc:docMk/>
            <pc:sldMk cId="1300531444" sldId="347"/>
            <ac:picMk id="5" creationId="{8902DF46-BCF5-DF33-2084-25221EB76B58}"/>
          </ac:picMkLst>
        </pc:picChg>
        <pc:picChg chg="del">
          <ac:chgData name="Arne Stockman" userId="1be3aaf4-e384-4a2e-9e35-3b5779941be6" providerId="ADAL" clId="{4D767B15-C195-4A69-A176-07822F60EBD8}" dt="2023-09-18T14:25:51.740" v="3323" actId="478"/>
          <ac:picMkLst>
            <pc:docMk/>
            <pc:sldMk cId="1300531444" sldId="347"/>
            <ac:picMk id="6" creationId="{1CFB5EB1-27D5-71B1-089E-5CF593183241}"/>
          </ac:picMkLst>
        </pc:picChg>
      </pc:sldChg>
    </pc:docChg>
  </pc:docChgLst>
  <pc:docChgLst>
    <pc:chgData name="Arne Stockman" userId="1be3aaf4-e384-4a2e-9e35-3b5779941be6" providerId="ADAL" clId="{E26593DA-1801-4A67-9104-4A914CDB7FDE}"/>
    <pc:docChg chg="undo custSel addSld delSld modSld sldOrd modSection">
      <pc:chgData name="Arne Stockman" userId="1be3aaf4-e384-4a2e-9e35-3b5779941be6" providerId="ADAL" clId="{E26593DA-1801-4A67-9104-4A914CDB7FDE}" dt="2023-09-04T10:52:25.557" v="5712" actId="20577"/>
      <pc:docMkLst>
        <pc:docMk/>
      </pc:docMkLst>
      <pc:sldChg chg="modSp mod">
        <pc:chgData name="Arne Stockman" userId="1be3aaf4-e384-4a2e-9e35-3b5779941be6" providerId="ADAL" clId="{E26593DA-1801-4A67-9104-4A914CDB7FDE}" dt="2023-09-02T11:49:11.121" v="115" actId="20577"/>
        <pc:sldMkLst>
          <pc:docMk/>
          <pc:sldMk cId="3356081429" sldId="256"/>
        </pc:sldMkLst>
        <pc:spChg chg="mod">
          <ac:chgData name="Arne Stockman" userId="1be3aaf4-e384-4a2e-9e35-3b5779941be6" providerId="ADAL" clId="{E26593DA-1801-4A67-9104-4A914CDB7FDE}" dt="2023-09-02T11:48:16.429" v="34" actId="20577"/>
          <ac:spMkLst>
            <pc:docMk/>
            <pc:sldMk cId="3356081429" sldId="256"/>
            <ac:spMk id="2" creationId="{B00AAAFE-973A-B210-782E-8A6AA684CE87}"/>
          </ac:spMkLst>
        </pc:spChg>
        <pc:spChg chg="mod">
          <ac:chgData name="Arne Stockman" userId="1be3aaf4-e384-4a2e-9e35-3b5779941be6" providerId="ADAL" clId="{E26593DA-1801-4A67-9104-4A914CDB7FDE}" dt="2023-09-02T11:49:11.121" v="115" actId="20577"/>
          <ac:spMkLst>
            <pc:docMk/>
            <pc:sldMk cId="3356081429" sldId="256"/>
            <ac:spMk id="3" creationId="{7C6A2D78-8E77-E2B9-675D-2743CEB7D5C2}"/>
          </ac:spMkLst>
        </pc:spChg>
      </pc:sldChg>
      <pc:sldChg chg="addSp delSp modSp mod delAnim">
        <pc:chgData name="Arne Stockman" userId="1be3aaf4-e384-4a2e-9e35-3b5779941be6" providerId="ADAL" clId="{E26593DA-1801-4A67-9104-4A914CDB7FDE}" dt="2023-09-04T08:52:18.662" v="4222" actId="20577"/>
        <pc:sldMkLst>
          <pc:docMk/>
          <pc:sldMk cId="3334363413" sldId="265"/>
        </pc:sldMkLst>
        <pc:spChg chg="del">
          <ac:chgData name="Arne Stockman" userId="1be3aaf4-e384-4a2e-9e35-3b5779941be6" providerId="ADAL" clId="{E26593DA-1801-4A67-9104-4A914CDB7FDE}" dt="2023-09-02T14:09:02.579" v="3173" actId="478"/>
          <ac:spMkLst>
            <pc:docMk/>
            <pc:sldMk cId="3334363413" sldId="265"/>
            <ac:spMk id="2" creationId="{82B69BE2-095D-6DFA-044E-BC566175BC50}"/>
          </ac:spMkLst>
        </pc:spChg>
        <pc:spChg chg="del mod">
          <ac:chgData name="Arne Stockman" userId="1be3aaf4-e384-4a2e-9e35-3b5779941be6" providerId="ADAL" clId="{E26593DA-1801-4A67-9104-4A914CDB7FDE}" dt="2023-09-02T14:08:59.669" v="3172" actId="478"/>
          <ac:spMkLst>
            <pc:docMk/>
            <pc:sldMk cId="3334363413" sldId="265"/>
            <ac:spMk id="3" creationId="{806C57C5-B650-A74B-0B79-9269E363AA4A}"/>
          </ac:spMkLst>
        </pc:spChg>
        <pc:spChg chg="del mod">
          <ac:chgData name="Arne Stockman" userId="1be3aaf4-e384-4a2e-9e35-3b5779941be6" providerId="ADAL" clId="{E26593DA-1801-4A67-9104-4A914CDB7FDE}" dt="2023-09-02T14:08:54.857" v="3170" actId="478"/>
          <ac:spMkLst>
            <pc:docMk/>
            <pc:sldMk cId="3334363413" sldId="265"/>
            <ac:spMk id="4" creationId="{3EB2491F-48EC-4A11-A729-443FB37B05FE}"/>
          </ac:spMkLst>
        </pc:spChg>
        <pc:spChg chg="add mod">
          <ac:chgData name="Arne Stockman" userId="1be3aaf4-e384-4a2e-9e35-3b5779941be6" providerId="ADAL" clId="{E26593DA-1801-4A67-9104-4A914CDB7FDE}" dt="2023-09-02T14:10:37.715" v="3194" actId="20577"/>
          <ac:spMkLst>
            <pc:docMk/>
            <pc:sldMk cId="3334363413" sldId="265"/>
            <ac:spMk id="5" creationId="{2F02921D-3A7D-0C68-2E30-A429CCDBE31E}"/>
          </ac:spMkLst>
        </pc:spChg>
        <pc:spChg chg="add del mod">
          <ac:chgData name="Arne Stockman" userId="1be3aaf4-e384-4a2e-9e35-3b5779941be6" providerId="ADAL" clId="{E26593DA-1801-4A67-9104-4A914CDB7FDE}" dt="2023-09-02T14:10:52.679" v="3196"/>
          <ac:spMkLst>
            <pc:docMk/>
            <pc:sldMk cId="3334363413" sldId="265"/>
            <ac:spMk id="6" creationId="{EC5C2400-8F71-51E1-C2AA-2BE79C311FAE}"/>
          </ac:spMkLst>
        </pc:spChg>
        <pc:spChg chg="add mod">
          <ac:chgData name="Arne Stockman" userId="1be3aaf4-e384-4a2e-9e35-3b5779941be6" providerId="ADAL" clId="{E26593DA-1801-4A67-9104-4A914CDB7FDE}" dt="2023-09-04T08:52:18.662" v="4222" actId="20577"/>
          <ac:spMkLst>
            <pc:docMk/>
            <pc:sldMk cId="3334363413" sldId="265"/>
            <ac:spMk id="7" creationId="{109A0B16-01A7-199D-BE23-B5EDE9D8A89B}"/>
          </ac:spMkLst>
        </pc:spChg>
      </pc:sldChg>
      <pc:sldChg chg="del">
        <pc:chgData name="Arne Stockman" userId="1be3aaf4-e384-4a2e-9e35-3b5779941be6" providerId="ADAL" clId="{E26593DA-1801-4A67-9104-4A914CDB7FDE}" dt="2023-09-04T09:23:04.510" v="5380" actId="47"/>
        <pc:sldMkLst>
          <pc:docMk/>
          <pc:sldMk cId="448178685" sldId="290"/>
        </pc:sldMkLst>
      </pc:sldChg>
      <pc:sldChg chg="modSp mod">
        <pc:chgData name="Arne Stockman" userId="1be3aaf4-e384-4a2e-9e35-3b5779941be6" providerId="ADAL" clId="{E26593DA-1801-4A67-9104-4A914CDB7FDE}" dt="2023-09-04T08:49:16.692" v="4196" actId="20577"/>
        <pc:sldMkLst>
          <pc:docMk/>
          <pc:sldMk cId="2646835127" sldId="306"/>
        </pc:sldMkLst>
        <pc:spChg chg="mod">
          <ac:chgData name="Arne Stockman" userId="1be3aaf4-e384-4a2e-9e35-3b5779941be6" providerId="ADAL" clId="{E26593DA-1801-4A67-9104-4A914CDB7FDE}" dt="2023-09-02T11:50:32.985" v="128" actId="20577"/>
          <ac:spMkLst>
            <pc:docMk/>
            <pc:sldMk cId="2646835127" sldId="306"/>
            <ac:spMk id="2" creationId="{352F332E-CE59-CBB3-9132-C669B3899CC1}"/>
          </ac:spMkLst>
        </pc:spChg>
        <pc:spChg chg="mod">
          <ac:chgData name="Arne Stockman" userId="1be3aaf4-e384-4a2e-9e35-3b5779941be6" providerId="ADAL" clId="{E26593DA-1801-4A67-9104-4A914CDB7FDE}" dt="2023-09-04T08:49:16.692" v="4196" actId="20577"/>
          <ac:spMkLst>
            <pc:docMk/>
            <pc:sldMk cId="2646835127" sldId="306"/>
            <ac:spMk id="3" creationId="{285D5BAC-A79E-13BC-205F-9DA7A4919842}"/>
          </ac:spMkLst>
        </pc:spChg>
      </pc:sldChg>
      <pc:sldChg chg="modSp mod">
        <pc:chgData name="Arne Stockman" userId="1be3aaf4-e384-4a2e-9e35-3b5779941be6" providerId="ADAL" clId="{E26593DA-1801-4A67-9104-4A914CDB7FDE}" dt="2023-09-02T12:21:28.468" v="1425" actId="20577"/>
        <pc:sldMkLst>
          <pc:docMk/>
          <pc:sldMk cId="383028095" sldId="317"/>
        </pc:sldMkLst>
        <pc:spChg chg="mod">
          <ac:chgData name="Arne Stockman" userId="1be3aaf4-e384-4a2e-9e35-3b5779941be6" providerId="ADAL" clId="{E26593DA-1801-4A67-9104-4A914CDB7FDE}" dt="2023-09-02T12:10:50.990" v="740" actId="20577"/>
          <ac:spMkLst>
            <pc:docMk/>
            <pc:sldMk cId="383028095" sldId="317"/>
            <ac:spMk id="2" creationId="{F8611C18-BCFF-E758-43D1-2F8309A12765}"/>
          </ac:spMkLst>
        </pc:spChg>
        <pc:spChg chg="mod">
          <ac:chgData name="Arne Stockman" userId="1be3aaf4-e384-4a2e-9e35-3b5779941be6" providerId="ADAL" clId="{E26593DA-1801-4A67-9104-4A914CDB7FDE}" dt="2023-09-02T12:21:28.468" v="1425" actId="20577"/>
          <ac:spMkLst>
            <pc:docMk/>
            <pc:sldMk cId="383028095" sldId="317"/>
            <ac:spMk id="3" creationId="{8D6993DB-58B1-D158-9C90-B988B5CCE921}"/>
          </ac:spMkLst>
        </pc:spChg>
      </pc:sldChg>
      <pc:sldChg chg="addSp delSp modSp mod ord">
        <pc:chgData name="Arne Stockman" userId="1be3aaf4-e384-4a2e-9e35-3b5779941be6" providerId="ADAL" clId="{E26593DA-1801-4A67-9104-4A914CDB7FDE}" dt="2023-09-02T14:05:18.477" v="3168" actId="20577"/>
        <pc:sldMkLst>
          <pc:docMk/>
          <pc:sldMk cId="2147181590" sldId="325"/>
        </pc:sldMkLst>
        <pc:spChg chg="del mod">
          <ac:chgData name="Arne Stockman" userId="1be3aaf4-e384-4a2e-9e35-3b5779941be6" providerId="ADAL" clId="{E26593DA-1801-4A67-9104-4A914CDB7FDE}" dt="2023-09-02T14:03:10.657" v="3087" actId="478"/>
          <ac:spMkLst>
            <pc:docMk/>
            <pc:sldMk cId="2147181590" sldId="325"/>
            <ac:spMk id="2" creationId="{D6735647-410A-4E97-0554-FF4F2FBFD9A3}"/>
          </ac:spMkLst>
        </pc:spChg>
        <pc:spChg chg="del mod">
          <ac:chgData name="Arne Stockman" userId="1be3aaf4-e384-4a2e-9e35-3b5779941be6" providerId="ADAL" clId="{E26593DA-1801-4A67-9104-4A914CDB7FDE}" dt="2023-09-02T14:03:07.592" v="3086" actId="478"/>
          <ac:spMkLst>
            <pc:docMk/>
            <pc:sldMk cId="2147181590" sldId="325"/>
            <ac:spMk id="3" creationId="{16D9A302-FA2C-8114-3247-45AA3836B36B}"/>
          </ac:spMkLst>
        </pc:spChg>
        <pc:spChg chg="add del mod">
          <ac:chgData name="Arne Stockman" userId="1be3aaf4-e384-4a2e-9e35-3b5779941be6" providerId="ADAL" clId="{E26593DA-1801-4A67-9104-4A914CDB7FDE}" dt="2023-09-02T14:03:17.929" v="3088" actId="22"/>
          <ac:spMkLst>
            <pc:docMk/>
            <pc:sldMk cId="2147181590" sldId="325"/>
            <ac:spMk id="5" creationId="{2F3684B5-04A8-2A75-E110-47EC3E760AEB}"/>
          </ac:spMkLst>
        </pc:spChg>
        <pc:spChg chg="add mod">
          <ac:chgData name="Arne Stockman" userId="1be3aaf4-e384-4a2e-9e35-3b5779941be6" providerId="ADAL" clId="{E26593DA-1801-4A67-9104-4A914CDB7FDE}" dt="2023-09-02T14:03:56.202" v="3105" actId="20577"/>
          <ac:spMkLst>
            <pc:docMk/>
            <pc:sldMk cId="2147181590" sldId="325"/>
            <ac:spMk id="7" creationId="{DCE2B4A2-BED8-7D89-FA3C-F8EDB7C11157}"/>
          </ac:spMkLst>
        </pc:spChg>
        <pc:spChg chg="add mod">
          <ac:chgData name="Arne Stockman" userId="1be3aaf4-e384-4a2e-9e35-3b5779941be6" providerId="ADAL" clId="{E26593DA-1801-4A67-9104-4A914CDB7FDE}" dt="2023-09-02T14:05:18.477" v="3168" actId="20577"/>
          <ac:spMkLst>
            <pc:docMk/>
            <pc:sldMk cId="2147181590" sldId="325"/>
            <ac:spMk id="10" creationId="{EEB85D87-5F36-A0C4-F8C3-05C14EB2CCC9}"/>
          </ac:spMkLst>
        </pc:spChg>
        <pc:picChg chg="add mod ord">
          <ac:chgData name="Arne Stockman" userId="1be3aaf4-e384-4a2e-9e35-3b5779941be6" providerId="ADAL" clId="{E26593DA-1801-4A67-9104-4A914CDB7FDE}" dt="2023-09-02T14:03:25.919" v="3090" actId="1076"/>
          <ac:picMkLst>
            <pc:docMk/>
            <pc:sldMk cId="2147181590" sldId="325"/>
            <ac:picMk id="9" creationId="{DBE51DB2-8C39-2239-EEC1-858A63E98AF7}"/>
          </ac:picMkLst>
        </pc:picChg>
      </pc:sldChg>
      <pc:sldChg chg="modSp mod">
        <pc:chgData name="Arne Stockman" userId="1be3aaf4-e384-4a2e-9e35-3b5779941be6" providerId="ADAL" clId="{E26593DA-1801-4A67-9104-4A914CDB7FDE}" dt="2023-09-04T09:16:08.782" v="5097" actId="20577"/>
        <pc:sldMkLst>
          <pc:docMk/>
          <pc:sldMk cId="2824708267" sldId="326"/>
        </pc:sldMkLst>
        <pc:spChg chg="mod">
          <ac:chgData name="Arne Stockman" userId="1be3aaf4-e384-4a2e-9e35-3b5779941be6" providerId="ADAL" clId="{E26593DA-1801-4A67-9104-4A914CDB7FDE}" dt="2023-09-02T13:16:54.992" v="2180" actId="20577"/>
          <ac:spMkLst>
            <pc:docMk/>
            <pc:sldMk cId="2824708267" sldId="326"/>
            <ac:spMk id="2" creationId="{87ECE40F-60FD-CB28-1173-863A8E9D361F}"/>
          </ac:spMkLst>
        </pc:spChg>
        <pc:spChg chg="mod">
          <ac:chgData name="Arne Stockman" userId="1be3aaf4-e384-4a2e-9e35-3b5779941be6" providerId="ADAL" clId="{E26593DA-1801-4A67-9104-4A914CDB7FDE}" dt="2023-09-04T09:16:08.782" v="5097" actId="20577"/>
          <ac:spMkLst>
            <pc:docMk/>
            <pc:sldMk cId="2824708267" sldId="326"/>
            <ac:spMk id="3" creationId="{7E17ABB9-5DEB-7020-BEB5-A65D187544ED}"/>
          </ac:spMkLst>
        </pc:spChg>
      </pc:sldChg>
      <pc:sldChg chg="addSp delSp modSp mod modAnim">
        <pc:chgData name="Arne Stockman" userId="1be3aaf4-e384-4a2e-9e35-3b5779941be6" providerId="ADAL" clId="{E26593DA-1801-4A67-9104-4A914CDB7FDE}" dt="2023-09-02T15:41:31.106" v="4127"/>
        <pc:sldMkLst>
          <pc:docMk/>
          <pc:sldMk cId="136462447" sldId="327"/>
        </pc:sldMkLst>
        <pc:spChg chg="mod">
          <ac:chgData name="Arne Stockman" userId="1be3aaf4-e384-4a2e-9e35-3b5779941be6" providerId="ADAL" clId="{E26593DA-1801-4A67-9104-4A914CDB7FDE}" dt="2023-09-02T14:49:44.561" v="3977" actId="20577"/>
          <ac:spMkLst>
            <pc:docMk/>
            <pc:sldMk cId="136462447" sldId="327"/>
            <ac:spMk id="2" creationId="{778B8DC2-5A1B-3FD4-E668-9FD4C87206B4}"/>
          </ac:spMkLst>
        </pc:spChg>
        <pc:spChg chg="add mod">
          <ac:chgData name="Arne Stockman" userId="1be3aaf4-e384-4a2e-9e35-3b5779941be6" providerId="ADAL" clId="{E26593DA-1801-4A67-9104-4A914CDB7FDE}" dt="2023-09-02T14:51:41.758" v="4097" actId="20577"/>
          <ac:spMkLst>
            <pc:docMk/>
            <pc:sldMk cId="136462447" sldId="327"/>
            <ac:spMk id="5" creationId="{E7D79F9D-D889-3251-C084-C6DF9708D19B}"/>
          </ac:spMkLst>
        </pc:spChg>
        <pc:spChg chg="add mod">
          <ac:chgData name="Arne Stockman" userId="1be3aaf4-e384-4a2e-9e35-3b5779941be6" providerId="ADAL" clId="{E26593DA-1801-4A67-9104-4A914CDB7FDE}" dt="2023-09-02T15:39:25.926" v="4118" actId="1076"/>
          <ac:spMkLst>
            <pc:docMk/>
            <pc:sldMk cId="136462447" sldId="327"/>
            <ac:spMk id="10" creationId="{4A5A4DF4-ADE7-7323-00DE-A1B2CAAA3E86}"/>
          </ac:spMkLst>
        </pc:spChg>
        <pc:spChg chg="add mod">
          <ac:chgData name="Arne Stockman" userId="1be3aaf4-e384-4a2e-9e35-3b5779941be6" providerId="ADAL" clId="{E26593DA-1801-4A67-9104-4A914CDB7FDE}" dt="2023-09-02T15:39:41.015" v="4121" actId="20577"/>
          <ac:spMkLst>
            <pc:docMk/>
            <pc:sldMk cId="136462447" sldId="327"/>
            <ac:spMk id="11" creationId="{59F1AA5A-71FB-D502-2D05-64222214C6A6}"/>
          </ac:spMkLst>
        </pc:spChg>
        <pc:graphicFrameChg chg="del modGraphic">
          <ac:chgData name="Arne Stockman" userId="1be3aaf4-e384-4a2e-9e35-3b5779941be6" providerId="ADAL" clId="{E26593DA-1801-4A67-9104-4A914CDB7FDE}" dt="2023-09-02T14:50:11.167" v="3979" actId="478"/>
          <ac:graphicFrameMkLst>
            <pc:docMk/>
            <pc:sldMk cId="136462447" sldId="327"/>
            <ac:graphicFrameMk id="4" creationId="{D4902FC8-5012-6844-922A-F5B1631F815C}"/>
          </ac:graphicFrameMkLst>
        </pc:graphicFrameChg>
        <pc:picChg chg="add mod">
          <ac:chgData name="Arne Stockman" userId="1be3aaf4-e384-4a2e-9e35-3b5779941be6" providerId="ADAL" clId="{E26593DA-1801-4A67-9104-4A914CDB7FDE}" dt="2023-09-02T15:15:23.035" v="4099" actId="1076"/>
          <ac:picMkLst>
            <pc:docMk/>
            <pc:sldMk cId="136462447" sldId="327"/>
            <ac:picMk id="7" creationId="{64D8EA64-56A4-B282-BAFA-4926AC8F46C6}"/>
          </ac:picMkLst>
        </pc:picChg>
        <pc:picChg chg="add mod">
          <ac:chgData name="Arne Stockman" userId="1be3aaf4-e384-4a2e-9e35-3b5779941be6" providerId="ADAL" clId="{E26593DA-1801-4A67-9104-4A914CDB7FDE}" dt="2023-09-02T15:16:04.546" v="4101" actId="1076"/>
          <ac:picMkLst>
            <pc:docMk/>
            <pc:sldMk cId="136462447" sldId="327"/>
            <ac:picMk id="9" creationId="{3ED15208-490C-0DC3-91A6-0DED1CBBA469}"/>
          </ac:picMkLst>
        </pc:picChg>
      </pc:sldChg>
      <pc:sldChg chg="delSp modSp del mod ord delAnim">
        <pc:chgData name="Arne Stockman" userId="1be3aaf4-e384-4a2e-9e35-3b5779941be6" providerId="ADAL" clId="{E26593DA-1801-4A67-9104-4A914CDB7FDE}" dt="2023-09-04T09:23:19.434" v="5383" actId="47"/>
        <pc:sldMkLst>
          <pc:docMk/>
          <pc:sldMk cId="2525975319" sldId="328"/>
        </pc:sldMkLst>
        <pc:spChg chg="del mod">
          <ac:chgData name="Arne Stockman" userId="1be3aaf4-e384-4a2e-9e35-3b5779941be6" providerId="ADAL" clId="{E26593DA-1801-4A67-9104-4A914CDB7FDE}" dt="2023-09-04T08:54:48.677" v="4225" actId="478"/>
          <ac:spMkLst>
            <pc:docMk/>
            <pc:sldMk cId="2525975319" sldId="328"/>
            <ac:spMk id="2" creationId="{82B69BE2-095D-6DFA-044E-BC566175BC50}"/>
          </ac:spMkLst>
        </pc:spChg>
        <pc:spChg chg="del">
          <ac:chgData name="Arne Stockman" userId="1be3aaf4-e384-4a2e-9e35-3b5779941be6" providerId="ADAL" clId="{E26593DA-1801-4A67-9104-4A914CDB7FDE}" dt="2023-09-04T08:54:51.971" v="4226" actId="478"/>
          <ac:spMkLst>
            <pc:docMk/>
            <pc:sldMk cId="2525975319" sldId="328"/>
            <ac:spMk id="3" creationId="{806C57C5-B650-A74B-0B79-9269E363AA4A}"/>
          </ac:spMkLst>
        </pc:spChg>
        <pc:spChg chg="del mod">
          <ac:chgData name="Arne Stockman" userId="1be3aaf4-e384-4a2e-9e35-3b5779941be6" providerId="ADAL" clId="{E26593DA-1801-4A67-9104-4A914CDB7FDE}" dt="2023-09-04T08:54:55.139" v="4227" actId="478"/>
          <ac:spMkLst>
            <pc:docMk/>
            <pc:sldMk cId="2525975319" sldId="328"/>
            <ac:spMk id="4" creationId="{3EB2491F-48EC-4A11-A729-443FB37B05FE}"/>
          </ac:spMkLst>
        </pc:spChg>
        <pc:spChg chg="del">
          <ac:chgData name="Arne Stockman" userId="1be3aaf4-e384-4a2e-9e35-3b5779941be6" providerId="ADAL" clId="{E26593DA-1801-4A67-9104-4A914CDB7FDE}" dt="2023-09-04T08:54:57.159" v="4228" actId="478"/>
          <ac:spMkLst>
            <pc:docMk/>
            <pc:sldMk cId="2525975319" sldId="328"/>
            <ac:spMk id="5" creationId="{EB837F99-60DD-1396-77D8-E123D4B5C2A5}"/>
          </ac:spMkLst>
        </pc:spChg>
      </pc:sldChg>
      <pc:sldChg chg="del">
        <pc:chgData name="Arne Stockman" userId="1be3aaf4-e384-4a2e-9e35-3b5779941be6" providerId="ADAL" clId="{E26593DA-1801-4A67-9104-4A914CDB7FDE}" dt="2023-09-04T09:23:04.510" v="5380" actId="47"/>
        <pc:sldMkLst>
          <pc:docMk/>
          <pc:sldMk cId="2997157623" sldId="329"/>
        </pc:sldMkLst>
      </pc:sldChg>
      <pc:sldChg chg="del">
        <pc:chgData name="Arne Stockman" userId="1be3aaf4-e384-4a2e-9e35-3b5779941be6" providerId="ADAL" clId="{E26593DA-1801-4A67-9104-4A914CDB7FDE}" dt="2023-09-04T09:23:04.510" v="5380" actId="47"/>
        <pc:sldMkLst>
          <pc:docMk/>
          <pc:sldMk cId="1682082478" sldId="330"/>
        </pc:sldMkLst>
      </pc:sldChg>
      <pc:sldChg chg="del">
        <pc:chgData name="Arne Stockman" userId="1be3aaf4-e384-4a2e-9e35-3b5779941be6" providerId="ADAL" clId="{E26593DA-1801-4A67-9104-4A914CDB7FDE}" dt="2023-09-04T09:23:04.510" v="5380" actId="47"/>
        <pc:sldMkLst>
          <pc:docMk/>
          <pc:sldMk cId="405485447" sldId="331"/>
        </pc:sldMkLst>
      </pc:sldChg>
      <pc:sldChg chg="del">
        <pc:chgData name="Arne Stockman" userId="1be3aaf4-e384-4a2e-9e35-3b5779941be6" providerId="ADAL" clId="{E26593DA-1801-4A67-9104-4A914CDB7FDE}" dt="2023-09-04T09:23:04.510" v="5380" actId="47"/>
        <pc:sldMkLst>
          <pc:docMk/>
          <pc:sldMk cId="2657082860" sldId="332"/>
        </pc:sldMkLst>
      </pc:sldChg>
      <pc:sldChg chg="add del">
        <pc:chgData name="Arne Stockman" userId="1be3aaf4-e384-4a2e-9e35-3b5779941be6" providerId="ADAL" clId="{E26593DA-1801-4A67-9104-4A914CDB7FDE}" dt="2023-09-04T09:23:25.824" v="5384" actId="47"/>
        <pc:sldMkLst>
          <pc:docMk/>
          <pc:sldMk cId="1917838669" sldId="333"/>
        </pc:sldMkLst>
      </pc:sldChg>
      <pc:sldChg chg="add del">
        <pc:chgData name="Arne Stockman" userId="1be3aaf4-e384-4a2e-9e35-3b5779941be6" providerId="ADAL" clId="{E26593DA-1801-4A67-9104-4A914CDB7FDE}" dt="2023-09-04T09:23:25.824" v="5384" actId="47"/>
        <pc:sldMkLst>
          <pc:docMk/>
          <pc:sldMk cId="1186446612" sldId="334"/>
        </pc:sldMkLst>
      </pc:sldChg>
      <pc:sldChg chg="modSp add mod">
        <pc:chgData name="Arne Stockman" userId="1be3aaf4-e384-4a2e-9e35-3b5779941be6" providerId="ADAL" clId="{E26593DA-1801-4A67-9104-4A914CDB7FDE}" dt="2023-09-04T10:52:25.557" v="5712" actId="20577"/>
        <pc:sldMkLst>
          <pc:docMk/>
          <pc:sldMk cId="2491330736" sldId="335"/>
        </pc:sldMkLst>
        <pc:spChg chg="mod">
          <ac:chgData name="Arne Stockman" userId="1be3aaf4-e384-4a2e-9e35-3b5779941be6" providerId="ADAL" clId="{E26593DA-1801-4A67-9104-4A914CDB7FDE}" dt="2023-09-04T09:03:21.713" v="4634" actId="20577"/>
          <ac:spMkLst>
            <pc:docMk/>
            <pc:sldMk cId="2491330736" sldId="335"/>
            <ac:spMk id="5" creationId="{2F02921D-3A7D-0C68-2E30-A429CCDBE31E}"/>
          </ac:spMkLst>
        </pc:spChg>
        <pc:spChg chg="mod">
          <ac:chgData name="Arne Stockman" userId="1be3aaf4-e384-4a2e-9e35-3b5779941be6" providerId="ADAL" clId="{E26593DA-1801-4A67-9104-4A914CDB7FDE}" dt="2023-09-04T10:52:25.557" v="5712" actId="20577"/>
          <ac:spMkLst>
            <pc:docMk/>
            <pc:sldMk cId="2491330736" sldId="335"/>
            <ac:spMk id="7" creationId="{109A0B16-01A7-199D-BE23-B5EDE9D8A89B}"/>
          </ac:spMkLst>
        </pc:spChg>
      </pc:sldChg>
      <pc:sldChg chg="delSp modSp add del mod delAnim">
        <pc:chgData name="Arne Stockman" userId="1be3aaf4-e384-4a2e-9e35-3b5779941be6" providerId="ADAL" clId="{E26593DA-1801-4A67-9104-4A914CDB7FDE}" dt="2023-09-04T10:50:56.673" v="5665" actId="20577"/>
        <pc:sldMkLst>
          <pc:docMk/>
          <pc:sldMk cId="1067609375" sldId="336"/>
        </pc:sldMkLst>
        <pc:spChg chg="mod">
          <ac:chgData name="Arne Stockman" userId="1be3aaf4-e384-4a2e-9e35-3b5779941be6" providerId="ADAL" clId="{E26593DA-1801-4A67-9104-4A914CDB7FDE}" dt="2023-09-04T10:50:56.673" v="5665" actId="20577"/>
          <ac:spMkLst>
            <pc:docMk/>
            <pc:sldMk cId="1067609375" sldId="336"/>
            <ac:spMk id="5" creationId="{E7D79F9D-D889-3251-C084-C6DF9708D19B}"/>
          </ac:spMkLst>
        </pc:spChg>
        <pc:spChg chg="del">
          <ac:chgData name="Arne Stockman" userId="1be3aaf4-e384-4a2e-9e35-3b5779941be6" providerId="ADAL" clId="{E26593DA-1801-4A67-9104-4A914CDB7FDE}" dt="2023-09-04T09:18:45.946" v="5101" actId="478"/>
          <ac:spMkLst>
            <pc:docMk/>
            <pc:sldMk cId="1067609375" sldId="336"/>
            <ac:spMk id="10" creationId="{4A5A4DF4-ADE7-7323-00DE-A1B2CAAA3E86}"/>
          </ac:spMkLst>
        </pc:spChg>
        <pc:spChg chg="del">
          <ac:chgData name="Arne Stockman" userId="1be3aaf4-e384-4a2e-9e35-3b5779941be6" providerId="ADAL" clId="{E26593DA-1801-4A67-9104-4A914CDB7FDE}" dt="2023-09-04T09:18:48.828" v="5102" actId="478"/>
          <ac:spMkLst>
            <pc:docMk/>
            <pc:sldMk cId="1067609375" sldId="336"/>
            <ac:spMk id="11" creationId="{59F1AA5A-71FB-D502-2D05-64222214C6A6}"/>
          </ac:spMkLst>
        </pc:spChg>
        <pc:picChg chg="del">
          <ac:chgData name="Arne Stockman" userId="1be3aaf4-e384-4a2e-9e35-3b5779941be6" providerId="ADAL" clId="{E26593DA-1801-4A67-9104-4A914CDB7FDE}" dt="2023-09-04T09:18:42.892" v="5100" actId="478"/>
          <ac:picMkLst>
            <pc:docMk/>
            <pc:sldMk cId="1067609375" sldId="336"/>
            <ac:picMk id="7" creationId="{64D8EA64-56A4-B282-BAFA-4926AC8F46C6}"/>
          </ac:picMkLst>
        </pc:picChg>
        <pc:picChg chg="del">
          <ac:chgData name="Arne Stockman" userId="1be3aaf4-e384-4a2e-9e35-3b5779941be6" providerId="ADAL" clId="{E26593DA-1801-4A67-9104-4A914CDB7FDE}" dt="2023-09-04T09:18:51.236" v="5103" actId="478"/>
          <ac:picMkLst>
            <pc:docMk/>
            <pc:sldMk cId="1067609375" sldId="336"/>
            <ac:picMk id="9" creationId="{3ED15208-490C-0DC3-91A6-0DED1CBBA469}"/>
          </ac:picMkLst>
        </pc:picChg>
      </pc:sldChg>
    </pc:docChg>
  </pc:docChgLst>
  <pc:docChgLst>
    <pc:chgData name="Arne Stockman" userId="1be3aaf4-e384-4a2e-9e35-3b5779941be6" providerId="ADAL" clId="{780372E9-B665-4CC1-A085-5FA0F9BEB375}"/>
    <pc:docChg chg="undo custSel addSld delSld modSld sldOrd modSection">
      <pc:chgData name="Arne Stockman" userId="1be3aaf4-e384-4a2e-9e35-3b5779941be6" providerId="ADAL" clId="{780372E9-B665-4CC1-A085-5FA0F9BEB375}" dt="2023-11-18T12:55:22.717" v="2368" actId="255"/>
      <pc:docMkLst>
        <pc:docMk/>
      </pc:docMkLst>
      <pc:sldChg chg="modSp mod">
        <pc:chgData name="Arne Stockman" userId="1be3aaf4-e384-4a2e-9e35-3b5779941be6" providerId="ADAL" clId="{780372E9-B665-4CC1-A085-5FA0F9BEB375}" dt="2023-11-14T12:02:08.141" v="1" actId="20577"/>
        <pc:sldMkLst>
          <pc:docMk/>
          <pc:sldMk cId="3356081429" sldId="256"/>
        </pc:sldMkLst>
        <pc:spChg chg="mod">
          <ac:chgData name="Arne Stockman" userId="1be3aaf4-e384-4a2e-9e35-3b5779941be6" providerId="ADAL" clId="{780372E9-B665-4CC1-A085-5FA0F9BEB375}" dt="2023-11-14T12:02:08.141" v="1" actId="20577"/>
          <ac:spMkLst>
            <pc:docMk/>
            <pc:sldMk cId="3356081429" sldId="256"/>
            <ac:spMk id="2" creationId="{B00AAAFE-973A-B210-782E-8A6AA684CE87}"/>
          </ac:spMkLst>
        </pc:spChg>
      </pc:sldChg>
      <pc:sldChg chg="modSp add mod ord modAnim">
        <pc:chgData name="Arne Stockman" userId="1be3aaf4-e384-4a2e-9e35-3b5779941be6" providerId="ADAL" clId="{780372E9-B665-4CC1-A085-5FA0F9BEB375}" dt="2023-11-18T12:51:37.212" v="2353"/>
        <pc:sldMkLst>
          <pc:docMk/>
          <pc:sldMk cId="3370441201" sldId="275"/>
        </pc:sldMkLst>
        <pc:spChg chg="mod">
          <ac:chgData name="Arne Stockman" userId="1be3aaf4-e384-4a2e-9e35-3b5779941be6" providerId="ADAL" clId="{780372E9-B665-4CC1-A085-5FA0F9BEB375}" dt="2023-11-18T12:40:34.104" v="2313" actId="1076"/>
          <ac:spMkLst>
            <pc:docMk/>
            <pc:sldMk cId="3370441201" sldId="275"/>
            <ac:spMk id="11" creationId="{C44A298A-C4F7-4324-A2B8-D8520105F6B9}"/>
          </ac:spMkLst>
        </pc:spChg>
        <pc:spChg chg="mod">
          <ac:chgData name="Arne Stockman" userId="1be3aaf4-e384-4a2e-9e35-3b5779941be6" providerId="ADAL" clId="{780372E9-B665-4CC1-A085-5FA0F9BEB375}" dt="2023-11-18T12:42:03.702" v="2328" actId="20577"/>
          <ac:spMkLst>
            <pc:docMk/>
            <pc:sldMk cId="3370441201" sldId="275"/>
            <ac:spMk id="12" creationId="{E8F99DA0-7AAE-4835-B313-1F166FF06EA6}"/>
          </ac:spMkLst>
        </pc:spChg>
      </pc:sldChg>
      <pc:sldChg chg="addSp delSp modSp add mod">
        <pc:chgData name="Arne Stockman" userId="1be3aaf4-e384-4a2e-9e35-3b5779941be6" providerId="ADAL" clId="{780372E9-B665-4CC1-A085-5FA0F9BEB375}" dt="2023-11-18T12:27:30.383" v="2209" actId="1076"/>
        <pc:sldMkLst>
          <pc:docMk/>
          <pc:sldMk cId="2804748837" sldId="280"/>
        </pc:sldMkLst>
        <pc:spChg chg="add mod">
          <ac:chgData name="Arne Stockman" userId="1be3aaf4-e384-4a2e-9e35-3b5779941be6" providerId="ADAL" clId="{780372E9-B665-4CC1-A085-5FA0F9BEB375}" dt="2023-11-18T12:17:42.824" v="2013" actId="20577"/>
          <ac:spMkLst>
            <pc:docMk/>
            <pc:sldMk cId="2804748837" sldId="280"/>
            <ac:spMk id="2" creationId="{7495FA10-A25A-074D-1066-D230E42342E7}"/>
          </ac:spMkLst>
        </pc:spChg>
        <pc:spChg chg="mod">
          <ac:chgData name="Arne Stockman" userId="1be3aaf4-e384-4a2e-9e35-3b5779941be6" providerId="ADAL" clId="{780372E9-B665-4CC1-A085-5FA0F9BEB375}" dt="2023-11-18T12:27:03.996" v="2208" actId="20577"/>
          <ac:spMkLst>
            <pc:docMk/>
            <pc:sldMk cId="2804748837" sldId="280"/>
            <ac:spMk id="4" creationId="{A006B4F0-C464-422E-B06B-927F6D8DAABC}"/>
          </ac:spMkLst>
        </pc:spChg>
        <pc:picChg chg="add del mod">
          <ac:chgData name="Arne Stockman" userId="1be3aaf4-e384-4a2e-9e35-3b5779941be6" providerId="ADAL" clId="{780372E9-B665-4CC1-A085-5FA0F9BEB375}" dt="2023-11-18T12:23:39.923" v="2047" actId="478"/>
          <ac:picMkLst>
            <pc:docMk/>
            <pc:sldMk cId="2804748837" sldId="280"/>
            <ac:picMk id="5" creationId="{9BD73B18-44DC-82EB-C933-26185772E2A9}"/>
          </ac:picMkLst>
        </pc:picChg>
        <pc:picChg chg="add del">
          <ac:chgData name="Arne Stockman" userId="1be3aaf4-e384-4a2e-9e35-3b5779941be6" providerId="ADAL" clId="{780372E9-B665-4CC1-A085-5FA0F9BEB375}" dt="2023-11-18T12:23:43.315" v="2049" actId="22"/>
          <ac:picMkLst>
            <pc:docMk/>
            <pc:sldMk cId="2804748837" sldId="280"/>
            <ac:picMk id="7" creationId="{85DC9648-71DD-D692-704A-AA7A5061CFF8}"/>
          </ac:picMkLst>
        </pc:picChg>
        <pc:picChg chg="add mod">
          <ac:chgData name="Arne Stockman" userId="1be3aaf4-e384-4a2e-9e35-3b5779941be6" providerId="ADAL" clId="{780372E9-B665-4CC1-A085-5FA0F9BEB375}" dt="2023-11-18T12:27:30.383" v="2209" actId="1076"/>
          <ac:picMkLst>
            <pc:docMk/>
            <pc:sldMk cId="2804748837" sldId="280"/>
            <ac:picMk id="9" creationId="{2A930B71-C9F8-052D-9425-D874E924062D}"/>
          </ac:picMkLst>
        </pc:picChg>
      </pc:sldChg>
      <pc:sldChg chg="modSp add mod">
        <pc:chgData name="Arne Stockman" userId="1be3aaf4-e384-4a2e-9e35-3b5779941be6" providerId="ADAL" clId="{780372E9-B665-4CC1-A085-5FA0F9BEB375}" dt="2023-11-18T12:29:02.101" v="2237" actId="20577"/>
        <pc:sldMkLst>
          <pc:docMk/>
          <pc:sldMk cId="689051667" sldId="282"/>
        </pc:sldMkLst>
        <pc:spChg chg="mod">
          <ac:chgData name="Arne Stockman" userId="1be3aaf4-e384-4a2e-9e35-3b5779941be6" providerId="ADAL" clId="{780372E9-B665-4CC1-A085-5FA0F9BEB375}" dt="2023-11-18T12:29:02.101" v="2237" actId="20577"/>
          <ac:spMkLst>
            <pc:docMk/>
            <pc:sldMk cId="689051667" sldId="282"/>
            <ac:spMk id="4" creationId="{A006B4F0-C464-422E-B06B-927F6D8DAABC}"/>
          </ac:spMkLst>
        </pc:spChg>
      </pc:sldChg>
      <pc:sldChg chg="modSp add mod">
        <pc:chgData name="Arne Stockman" userId="1be3aaf4-e384-4a2e-9e35-3b5779941be6" providerId="ADAL" clId="{780372E9-B665-4CC1-A085-5FA0F9BEB375}" dt="2023-11-18T12:29:25.819" v="2238" actId="255"/>
        <pc:sldMkLst>
          <pc:docMk/>
          <pc:sldMk cId="3259338238" sldId="283"/>
        </pc:sldMkLst>
        <pc:spChg chg="mod">
          <ac:chgData name="Arne Stockman" userId="1be3aaf4-e384-4a2e-9e35-3b5779941be6" providerId="ADAL" clId="{780372E9-B665-4CC1-A085-5FA0F9BEB375}" dt="2023-11-18T12:29:25.819" v="2238" actId="255"/>
          <ac:spMkLst>
            <pc:docMk/>
            <pc:sldMk cId="3259338238" sldId="283"/>
            <ac:spMk id="4" creationId="{A006B4F0-C464-422E-B06B-927F6D8DAABC}"/>
          </ac:spMkLst>
        </pc:spChg>
      </pc:sldChg>
      <pc:sldChg chg="modSp add mod">
        <pc:chgData name="Arne Stockman" userId="1be3aaf4-e384-4a2e-9e35-3b5779941be6" providerId="ADAL" clId="{780372E9-B665-4CC1-A085-5FA0F9BEB375}" dt="2023-11-18T12:30:45.353" v="2243" actId="20577"/>
        <pc:sldMkLst>
          <pc:docMk/>
          <pc:sldMk cId="3752397821" sldId="284"/>
        </pc:sldMkLst>
        <pc:graphicFrameChg chg="modGraphic">
          <ac:chgData name="Arne Stockman" userId="1be3aaf4-e384-4a2e-9e35-3b5779941be6" providerId="ADAL" clId="{780372E9-B665-4CC1-A085-5FA0F9BEB375}" dt="2023-11-18T12:30:45.353" v="2243" actId="20577"/>
          <ac:graphicFrameMkLst>
            <pc:docMk/>
            <pc:sldMk cId="3752397821" sldId="284"/>
            <ac:graphicFrameMk id="3" creationId="{BDA1B728-0424-460B-A4F8-2962242F68EA}"/>
          </ac:graphicFrameMkLst>
        </pc:graphicFrameChg>
      </pc:sldChg>
      <pc:sldChg chg="modSp add mod modAnim">
        <pc:chgData name="Arne Stockman" userId="1be3aaf4-e384-4a2e-9e35-3b5779941be6" providerId="ADAL" clId="{780372E9-B665-4CC1-A085-5FA0F9BEB375}" dt="2023-11-18T12:53:29.204" v="2367"/>
        <pc:sldMkLst>
          <pc:docMk/>
          <pc:sldMk cId="3218638671" sldId="285"/>
        </pc:sldMkLst>
        <pc:spChg chg="mod">
          <ac:chgData name="Arne Stockman" userId="1be3aaf4-e384-4a2e-9e35-3b5779941be6" providerId="ADAL" clId="{780372E9-B665-4CC1-A085-5FA0F9BEB375}" dt="2023-11-18T12:31:44.211" v="2246" actId="255"/>
          <ac:spMkLst>
            <pc:docMk/>
            <pc:sldMk cId="3218638671" sldId="285"/>
            <ac:spMk id="4" creationId="{A006B4F0-C464-422E-B06B-927F6D8DAABC}"/>
          </ac:spMkLst>
        </pc:spChg>
      </pc:sldChg>
      <pc:sldChg chg="modSp add mod">
        <pc:chgData name="Arne Stockman" userId="1be3aaf4-e384-4a2e-9e35-3b5779941be6" providerId="ADAL" clId="{780372E9-B665-4CC1-A085-5FA0F9BEB375}" dt="2023-11-18T12:55:22.717" v="2368" actId="255"/>
        <pc:sldMkLst>
          <pc:docMk/>
          <pc:sldMk cId="2359565018" sldId="286"/>
        </pc:sldMkLst>
        <pc:spChg chg="mod">
          <ac:chgData name="Arne Stockman" userId="1be3aaf4-e384-4a2e-9e35-3b5779941be6" providerId="ADAL" clId="{780372E9-B665-4CC1-A085-5FA0F9BEB375}" dt="2023-11-18T12:55:22.717" v="2368" actId="255"/>
          <ac:spMkLst>
            <pc:docMk/>
            <pc:sldMk cId="2359565018" sldId="286"/>
            <ac:spMk id="4" creationId="{A006B4F0-C464-422E-B06B-927F6D8DAABC}"/>
          </ac:spMkLst>
        </pc:spChg>
      </pc:sldChg>
      <pc:sldChg chg="modSp mod">
        <pc:chgData name="Arne Stockman" userId="1be3aaf4-e384-4a2e-9e35-3b5779941be6" providerId="ADAL" clId="{780372E9-B665-4CC1-A085-5FA0F9BEB375}" dt="2023-11-14T12:15:10.514" v="474" actId="20577"/>
        <pc:sldMkLst>
          <pc:docMk/>
          <pc:sldMk cId="383028095" sldId="317"/>
        </pc:sldMkLst>
        <pc:spChg chg="mod">
          <ac:chgData name="Arne Stockman" userId="1be3aaf4-e384-4a2e-9e35-3b5779941be6" providerId="ADAL" clId="{780372E9-B665-4CC1-A085-5FA0F9BEB375}" dt="2023-11-14T12:12:48.147" v="445" actId="20577"/>
          <ac:spMkLst>
            <pc:docMk/>
            <pc:sldMk cId="383028095" sldId="317"/>
            <ac:spMk id="2" creationId="{F8611C18-BCFF-E758-43D1-2F8309A12765}"/>
          </ac:spMkLst>
        </pc:spChg>
        <pc:spChg chg="mod">
          <ac:chgData name="Arne Stockman" userId="1be3aaf4-e384-4a2e-9e35-3b5779941be6" providerId="ADAL" clId="{780372E9-B665-4CC1-A085-5FA0F9BEB375}" dt="2023-11-14T12:15:10.514" v="474" actId="20577"/>
          <ac:spMkLst>
            <pc:docMk/>
            <pc:sldMk cId="383028095" sldId="317"/>
            <ac:spMk id="3" creationId="{8D6993DB-58B1-D158-9C90-B988B5CCE921}"/>
          </ac:spMkLst>
        </pc:spChg>
      </pc:sldChg>
      <pc:sldChg chg="addSp delSp modSp add del mod addAnim delAnim modAnim">
        <pc:chgData name="Arne Stockman" userId="1be3aaf4-e384-4a2e-9e35-3b5779941be6" providerId="ADAL" clId="{780372E9-B665-4CC1-A085-5FA0F9BEB375}" dt="2023-11-14T16:13:29.691" v="1247"/>
        <pc:sldMkLst>
          <pc:docMk/>
          <pc:sldMk cId="1676035047" sldId="368"/>
        </pc:sldMkLst>
        <pc:spChg chg="add mod">
          <ac:chgData name="Arne Stockman" userId="1be3aaf4-e384-4a2e-9e35-3b5779941be6" providerId="ADAL" clId="{780372E9-B665-4CC1-A085-5FA0F9BEB375}" dt="2023-11-14T16:07:26.746" v="1044" actId="20577"/>
          <ac:spMkLst>
            <pc:docMk/>
            <pc:sldMk cId="1676035047" sldId="368"/>
            <ac:spMk id="4" creationId="{9743F18B-818B-F45E-1D8B-2E1ADAA5746C}"/>
          </ac:spMkLst>
        </pc:spChg>
        <pc:spChg chg="mod">
          <ac:chgData name="Arne Stockman" userId="1be3aaf4-e384-4a2e-9e35-3b5779941be6" providerId="ADAL" clId="{780372E9-B665-4CC1-A085-5FA0F9BEB375}" dt="2023-11-14T16:12:36.008" v="1238" actId="20577"/>
          <ac:spMkLst>
            <pc:docMk/>
            <pc:sldMk cId="1676035047" sldId="368"/>
            <ac:spMk id="5" creationId="{D74A9583-497C-738C-ADF4-46B0E51EB0F3}"/>
          </ac:spMkLst>
        </pc:spChg>
        <pc:spChg chg="add mod">
          <ac:chgData name="Arne Stockman" userId="1be3aaf4-e384-4a2e-9e35-3b5779941be6" providerId="ADAL" clId="{780372E9-B665-4CC1-A085-5FA0F9BEB375}" dt="2023-11-14T16:07:49.556" v="1046" actId="1076"/>
          <ac:spMkLst>
            <pc:docMk/>
            <pc:sldMk cId="1676035047" sldId="368"/>
            <ac:spMk id="6" creationId="{77B6FEF0-9738-2A2A-65F2-A4312E1F52F9}"/>
          </ac:spMkLst>
        </pc:spChg>
        <pc:spChg chg="add mod">
          <ac:chgData name="Arne Stockman" userId="1be3aaf4-e384-4a2e-9e35-3b5779941be6" providerId="ADAL" clId="{780372E9-B665-4CC1-A085-5FA0F9BEB375}" dt="2023-11-14T16:08:13.112" v="1050" actId="1076"/>
          <ac:spMkLst>
            <pc:docMk/>
            <pc:sldMk cId="1676035047" sldId="368"/>
            <ac:spMk id="8" creationId="{8A98A28E-87B1-756A-9CF1-E7E6566D9FDA}"/>
          </ac:spMkLst>
        </pc:spChg>
        <pc:spChg chg="mod">
          <ac:chgData name="Arne Stockman" userId="1be3aaf4-e384-4a2e-9e35-3b5779941be6" providerId="ADAL" clId="{780372E9-B665-4CC1-A085-5FA0F9BEB375}" dt="2023-11-14T16:06:37.814" v="1032" actId="20577"/>
          <ac:spMkLst>
            <pc:docMk/>
            <pc:sldMk cId="1676035047" sldId="368"/>
            <ac:spMk id="9" creationId="{CC962B4C-262C-DC62-1DFB-604A2F5723B2}"/>
          </ac:spMkLst>
        </pc:spChg>
        <pc:spChg chg="add mod">
          <ac:chgData name="Arne Stockman" userId="1be3aaf4-e384-4a2e-9e35-3b5779941be6" providerId="ADAL" clId="{780372E9-B665-4CC1-A085-5FA0F9BEB375}" dt="2023-11-14T16:08:23.792" v="1052" actId="1076"/>
          <ac:spMkLst>
            <pc:docMk/>
            <pc:sldMk cId="1676035047" sldId="368"/>
            <ac:spMk id="11" creationId="{591BA767-7CE6-F5A3-7CA1-C3F55765625D}"/>
          </ac:spMkLst>
        </pc:spChg>
        <pc:spChg chg="mod">
          <ac:chgData name="Arne Stockman" userId="1be3aaf4-e384-4a2e-9e35-3b5779941be6" providerId="ADAL" clId="{780372E9-B665-4CC1-A085-5FA0F9BEB375}" dt="2023-11-14T16:06:47.821" v="1036" actId="20577"/>
          <ac:spMkLst>
            <pc:docMk/>
            <pc:sldMk cId="1676035047" sldId="368"/>
            <ac:spMk id="14" creationId="{60DD0FDF-A66E-CE68-E891-783781A2C1D8}"/>
          </ac:spMkLst>
        </pc:spChg>
        <pc:spChg chg="mod">
          <ac:chgData name="Arne Stockman" userId="1be3aaf4-e384-4a2e-9e35-3b5779941be6" providerId="ADAL" clId="{780372E9-B665-4CC1-A085-5FA0F9BEB375}" dt="2023-11-14T16:07:01.783" v="1040" actId="20577"/>
          <ac:spMkLst>
            <pc:docMk/>
            <pc:sldMk cId="1676035047" sldId="368"/>
            <ac:spMk id="16" creationId="{55C21EA3-F1A6-8605-1D5C-21EBE0BBC246}"/>
          </ac:spMkLst>
        </pc:spChg>
        <pc:picChg chg="add mod">
          <ac:chgData name="Arne Stockman" userId="1be3aaf4-e384-4a2e-9e35-3b5779941be6" providerId="ADAL" clId="{780372E9-B665-4CC1-A085-5FA0F9BEB375}" dt="2023-11-14T16:07:52.505" v="1047" actId="1076"/>
          <ac:picMkLst>
            <pc:docMk/>
            <pc:sldMk cId="1676035047" sldId="368"/>
            <ac:picMk id="3" creationId="{FDCF1C21-82B2-D705-7AF2-78EF134EE812}"/>
          </ac:picMkLst>
        </pc:picChg>
        <pc:picChg chg="del">
          <ac:chgData name="Arne Stockman" userId="1be3aaf4-e384-4a2e-9e35-3b5779941be6" providerId="ADAL" clId="{780372E9-B665-4CC1-A085-5FA0F9BEB375}" dt="2023-11-14T16:05:58.153" v="1022" actId="478"/>
          <ac:picMkLst>
            <pc:docMk/>
            <pc:sldMk cId="1676035047" sldId="368"/>
            <ac:picMk id="7" creationId="{892184CB-9D21-FC12-EB0F-E4385E3B7DE0}"/>
          </ac:picMkLst>
        </pc:picChg>
      </pc:sldChg>
      <pc:sldChg chg="delSp modSp mod modAnim">
        <pc:chgData name="Arne Stockman" userId="1be3aaf4-e384-4a2e-9e35-3b5779941be6" providerId="ADAL" clId="{780372E9-B665-4CC1-A085-5FA0F9BEB375}" dt="2023-11-14T16:45:31.004" v="1972" actId="20577"/>
        <pc:sldMkLst>
          <pc:docMk/>
          <pc:sldMk cId="2257265034" sldId="385"/>
        </pc:sldMkLst>
        <pc:spChg chg="mod">
          <ac:chgData name="Arne Stockman" userId="1be3aaf4-e384-4a2e-9e35-3b5779941be6" providerId="ADAL" clId="{780372E9-B665-4CC1-A085-5FA0F9BEB375}" dt="2023-11-14T16:37:28.886" v="1454" actId="20577"/>
          <ac:spMkLst>
            <pc:docMk/>
            <pc:sldMk cId="2257265034" sldId="385"/>
            <ac:spMk id="2" creationId="{F8611C18-BCFF-E758-43D1-2F8309A12765}"/>
          </ac:spMkLst>
        </pc:spChg>
        <pc:spChg chg="mod">
          <ac:chgData name="Arne Stockman" userId="1be3aaf4-e384-4a2e-9e35-3b5779941be6" providerId="ADAL" clId="{780372E9-B665-4CC1-A085-5FA0F9BEB375}" dt="2023-11-14T16:45:31.004" v="1972" actId="20577"/>
          <ac:spMkLst>
            <pc:docMk/>
            <pc:sldMk cId="2257265034" sldId="385"/>
            <ac:spMk id="3" creationId="{8D6993DB-58B1-D158-9C90-B988B5CCE921}"/>
          </ac:spMkLst>
        </pc:spChg>
        <pc:picChg chg="del">
          <ac:chgData name="Arne Stockman" userId="1be3aaf4-e384-4a2e-9e35-3b5779941be6" providerId="ADAL" clId="{780372E9-B665-4CC1-A085-5FA0F9BEB375}" dt="2023-11-14T16:36:26.942" v="1376" actId="478"/>
          <ac:picMkLst>
            <pc:docMk/>
            <pc:sldMk cId="2257265034" sldId="385"/>
            <ac:picMk id="16" creationId="{5967879E-8FC7-AF9E-338D-DB192FA2B7F9}"/>
          </ac:picMkLst>
        </pc:picChg>
      </pc:sldChg>
      <pc:sldChg chg="del">
        <pc:chgData name="Arne Stockman" userId="1be3aaf4-e384-4a2e-9e35-3b5779941be6" providerId="ADAL" clId="{780372E9-B665-4CC1-A085-5FA0F9BEB375}" dt="2023-11-14T14:41:57.444" v="529" actId="47"/>
        <pc:sldMkLst>
          <pc:docMk/>
          <pc:sldMk cId="2139893085" sldId="387"/>
        </pc:sldMkLst>
      </pc:sldChg>
      <pc:sldChg chg="del">
        <pc:chgData name="Arne Stockman" userId="1be3aaf4-e384-4a2e-9e35-3b5779941be6" providerId="ADAL" clId="{780372E9-B665-4CC1-A085-5FA0F9BEB375}" dt="2023-11-14T14:41:54.917" v="528" actId="47"/>
        <pc:sldMkLst>
          <pc:docMk/>
          <pc:sldMk cId="317393267" sldId="388"/>
        </pc:sldMkLst>
      </pc:sldChg>
      <pc:sldChg chg="addSp delSp modSp mod delAnim">
        <pc:chgData name="Arne Stockman" userId="1be3aaf4-e384-4a2e-9e35-3b5779941be6" providerId="ADAL" clId="{780372E9-B665-4CC1-A085-5FA0F9BEB375}" dt="2023-11-14T14:41:37.668" v="527" actId="20577"/>
        <pc:sldMkLst>
          <pc:docMk/>
          <pc:sldMk cId="4040513675" sldId="389"/>
        </pc:sldMkLst>
        <pc:spChg chg="mod">
          <ac:chgData name="Arne Stockman" userId="1be3aaf4-e384-4a2e-9e35-3b5779941be6" providerId="ADAL" clId="{780372E9-B665-4CC1-A085-5FA0F9BEB375}" dt="2023-11-14T14:39:45.899" v="506" actId="20577"/>
          <ac:spMkLst>
            <pc:docMk/>
            <pc:sldMk cId="4040513675" sldId="389"/>
            <ac:spMk id="2" creationId="{0770B595-BB61-56B1-68D2-0096A0953D96}"/>
          </ac:spMkLst>
        </pc:spChg>
        <pc:spChg chg="add del mod">
          <ac:chgData name="Arne Stockman" userId="1be3aaf4-e384-4a2e-9e35-3b5779941be6" providerId="ADAL" clId="{780372E9-B665-4CC1-A085-5FA0F9BEB375}" dt="2023-11-14T14:38:53.061" v="478" actId="478"/>
          <ac:spMkLst>
            <pc:docMk/>
            <pc:sldMk cId="4040513675" sldId="389"/>
            <ac:spMk id="6" creationId="{1A7E22A9-41C8-5060-E59E-CAECE87B1CCC}"/>
          </ac:spMkLst>
        </pc:spChg>
        <pc:spChg chg="mod">
          <ac:chgData name="Arne Stockman" userId="1be3aaf4-e384-4a2e-9e35-3b5779941be6" providerId="ADAL" clId="{780372E9-B665-4CC1-A085-5FA0F9BEB375}" dt="2023-11-14T14:40:14.267" v="513" actId="20577"/>
          <ac:spMkLst>
            <pc:docMk/>
            <pc:sldMk cId="4040513675" sldId="389"/>
            <ac:spMk id="8" creationId="{3E8D77C4-01D9-57EE-4693-11FE880FF680}"/>
          </ac:spMkLst>
        </pc:spChg>
        <pc:spChg chg="mod">
          <ac:chgData name="Arne Stockman" userId="1be3aaf4-e384-4a2e-9e35-3b5779941be6" providerId="ADAL" clId="{780372E9-B665-4CC1-A085-5FA0F9BEB375}" dt="2023-11-14T14:40:26.025" v="517" actId="20577"/>
          <ac:spMkLst>
            <pc:docMk/>
            <pc:sldMk cId="4040513675" sldId="389"/>
            <ac:spMk id="9" creationId="{6CF2EA39-FC2F-6AFF-F6F0-2CF309FFA13C}"/>
          </ac:spMkLst>
        </pc:spChg>
        <pc:spChg chg="mod">
          <ac:chgData name="Arne Stockman" userId="1be3aaf4-e384-4a2e-9e35-3b5779941be6" providerId="ADAL" clId="{780372E9-B665-4CC1-A085-5FA0F9BEB375}" dt="2023-11-14T14:41:37.668" v="527" actId="20577"/>
          <ac:spMkLst>
            <pc:docMk/>
            <pc:sldMk cId="4040513675" sldId="389"/>
            <ac:spMk id="12" creationId="{A1DD240C-D4CB-FD00-1BA1-B4CA8060EB01}"/>
          </ac:spMkLst>
        </pc:spChg>
        <pc:spChg chg="add del mod">
          <ac:chgData name="Arne Stockman" userId="1be3aaf4-e384-4a2e-9e35-3b5779941be6" providerId="ADAL" clId="{780372E9-B665-4CC1-A085-5FA0F9BEB375}" dt="2023-11-14T14:39:52.303" v="507" actId="478"/>
          <ac:spMkLst>
            <pc:docMk/>
            <pc:sldMk cId="4040513675" sldId="389"/>
            <ac:spMk id="14" creationId="{2D0E97E8-8E17-CC2C-A619-D612F20A22C4}"/>
          </ac:spMkLst>
        </pc:spChg>
        <pc:picChg chg="add mod">
          <ac:chgData name="Arne Stockman" userId="1be3aaf4-e384-4a2e-9e35-3b5779941be6" providerId="ADAL" clId="{780372E9-B665-4CC1-A085-5FA0F9BEB375}" dt="2023-11-14T14:39:09.342" v="482" actId="1076"/>
          <ac:picMkLst>
            <pc:docMk/>
            <pc:sldMk cId="4040513675" sldId="389"/>
            <ac:picMk id="4" creationId="{0B50EED0-F631-3E86-4A35-6B8A40DDDE98}"/>
          </ac:picMkLst>
        </pc:picChg>
        <pc:picChg chg="add del">
          <ac:chgData name="Arne Stockman" userId="1be3aaf4-e384-4a2e-9e35-3b5779941be6" providerId="ADAL" clId="{780372E9-B665-4CC1-A085-5FA0F9BEB375}" dt="2023-11-14T14:38:58.982" v="481" actId="478"/>
          <ac:picMkLst>
            <pc:docMk/>
            <pc:sldMk cId="4040513675" sldId="389"/>
            <ac:picMk id="7" creationId="{DBBC9241-51F5-A36D-FE41-831EF5066146}"/>
          </ac:picMkLst>
        </pc:picChg>
        <pc:picChg chg="del">
          <ac:chgData name="Arne Stockman" userId="1be3aaf4-e384-4a2e-9e35-3b5779941be6" providerId="ADAL" clId="{780372E9-B665-4CC1-A085-5FA0F9BEB375}" dt="2023-11-14T14:40:46.954" v="518" actId="478"/>
          <ac:picMkLst>
            <pc:docMk/>
            <pc:sldMk cId="4040513675" sldId="389"/>
            <ac:picMk id="11" creationId="{5C045D0D-2ECE-4901-8FBF-BA11F436DBCF}"/>
          </ac:picMkLst>
        </pc:picChg>
        <pc:picChg chg="add mod">
          <ac:chgData name="Arne Stockman" userId="1be3aaf4-e384-4a2e-9e35-3b5779941be6" providerId="ADAL" clId="{780372E9-B665-4CC1-A085-5FA0F9BEB375}" dt="2023-11-14T14:41:16.088" v="520" actId="1076"/>
          <ac:picMkLst>
            <pc:docMk/>
            <pc:sldMk cId="4040513675" sldId="389"/>
            <ac:picMk id="16" creationId="{BAC241DA-20F8-BC80-A233-CA2595345E69}"/>
          </ac:picMkLst>
        </pc:picChg>
      </pc:sldChg>
      <pc:sldChg chg="del">
        <pc:chgData name="Arne Stockman" userId="1be3aaf4-e384-4a2e-9e35-3b5779941be6" providerId="ADAL" clId="{780372E9-B665-4CC1-A085-5FA0F9BEB375}" dt="2023-11-14T14:42:08.785" v="530" actId="47"/>
        <pc:sldMkLst>
          <pc:docMk/>
          <pc:sldMk cId="1675457405" sldId="390"/>
        </pc:sldMkLst>
      </pc:sldChg>
      <pc:sldChg chg="del">
        <pc:chgData name="Arne Stockman" userId="1be3aaf4-e384-4a2e-9e35-3b5779941be6" providerId="ADAL" clId="{780372E9-B665-4CC1-A085-5FA0F9BEB375}" dt="2023-11-14T14:49:23.206" v="557" actId="47"/>
        <pc:sldMkLst>
          <pc:docMk/>
          <pc:sldMk cId="2554200650" sldId="391"/>
        </pc:sldMkLst>
      </pc:sldChg>
      <pc:sldChg chg="modSp mod">
        <pc:chgData name="Arne Stockman" userId="1be3aaf4-e384-4a2e-9e35-3b5779941be6" providerId="ADAL" clId="{780372E9-B665-4CC1-A085-5FA0F9BEB375}" dt="2023-11-14T15:10:28.874" v="804" actId="20577"/>
        <pc:sldMkLst>
          <pc:docMk/>
          <pc:sldMk cId="737478133" sldId="392"/>
        </pc:sldMkLst>
        <pc:spChg chg="mod">
          <ac:chgData name="Arne Stockman" userId="1be3aaf4-e384-4a2e-9e35-3b5779941be6" providerId="ADAL" clId="{780372E9-B665-4CC1-A085-5FA0F9BEB375}" dt="2023-11-14T14:50:31.046" v="595" actId="20577"/>
          <ac:spMkLst>
            <pc:docMk/>
            <pc:sldMk cId="737478133" sldId="392"/>
            <ac:spMk id="2" creationId="{0770B595-BB61-56B1-68D2-0096A0953D96}"/>
          </ac:spMkLst>
        </pc:spChg>
        <pc:spChg chg="mod">
          <ac:chgData name="Arne Stockman" userId="1be3aaf4-e384-4a2e-9e35-3b5779941be6" providerId="ADAL" clId="{780372E9-B665-4CC1-A085-5FA0F9BEB375}" dt="2023-11-14T15:10:28.874" v="804" actId="20577"/>
          <ac:spMkLst>
            <pc:docMk/>
            <pc:sldMk cId="737478133" sldId="392"/>
            <ac:spMk id="6" creationId="{436CC1E8-1EF4-6A0E-CC6C-EF3D56951395}"/>
          </ac:spMkLst>
        </pc:spChg>
      </pc:sldChg>
      <pc:sldChg chg="del">
        <pc:chgData name="Arne Stockman" userId="1be3aaf4-e384-4a2e-9e35-3b5779941be6" providerId="ADAL" clId="{780372E9-B665-4CC1-A085-5FA0F9BEB375}" dt="2023-11-14T15:33:14.769" v="805" actId="47"/>
        <pc:sldMkLst>
          <pc:docMk/>
          <pc:sldMk cId="3115326887" sldId="393"/>
        </pc:sldMkLst>
      </pc:sldChg>
      <pc:sldChg chg="del">
        <pc:chgData name="Arne Stockman" userId="1be3aaf4-e384-4a2e-9e35-3b5779941be6" providerId="ADAL" clId="{780372E9-B665-4CC1-A085-5FA0F9BEB375}" dt="2023-11-14T15:33:16.369" v="806" actId="47"/>
        <pc:sldMkLst>
          <pc:docMk/>
          <pc:sldMk cId="2656761064" sldId="394"/>
        </pc:sldMkLst>
      </pc:sldChg>
      <pc:sldChg chg="addSp delSp modSp add mod delAnim modAnim">
        <pc:chgData name="Arne Stockman" userId="1be3aaf4-e384-4a2e-9e35-3b5779941be6" providerId="ADAL" clId="{780372E9-B665-4CC1-A085-5FA0F9BEB375}" dt="2023-11-14T14:43:55.967" v="556" actId="478"/>
        <pc:sldMkLst>
          <pc:docMk/>
          <pc:sldMk cId="2955765779" sldId="396"/>
        </pc:sldMkLst>
        <pc:spChg chg="mod">
          <ac:chgData name="Arne Stockman" userId="1be3aaf4-e384-4a2e-9e35-3b5779941be6" providerId="ADAL" clId="{780372E9-B665-4CC1-A085-5FA0F9BEB375}" dt="2023-11-14T14:43:10.001" v="542" actId="20577"/>
          <ac:spMkLst>
            <pc:docMk/>
            <pc:sldMk cId="2955765779" sldId="396"/>
            <ac:spMk id="8" creationId="{3E8D77C4-01D9-57EE-4693-11FE880FF680}"/>
          </ac:spMkLst>
        </pc:spChg>
        <pc:spChg chg="mod">
          <ac:chgData name="Arne Stockman" userId="1be3aaf4-e384-4a2e-9e35-3b5779941be6" providerId="ADAL" clId="{780372E9-B665-4CC1-A085-5FA0F9BEB375}" dt="2023-11-14T14:43:38.765" v="552" actId="20577"/>
          <ac:spMkLst>
            <pc:docMk/>
            <pc:sldMk cId="2955765779" sldId="396"/>
            <ac:spMk id="9" creationId="{6CF2EA39-FC2F-6AFF-F6F0-2CF309FFA13C}"/>
          </ac:spMkLst>
        </pc:spChg>
        <pc:spChg chg="del mod">
          <ac:chgData name="Arne Stockman" userId="1be3aaf4-e384-4a2e-9e35-3b5779941be6" providerId="ADAL" clId="{780372E9-B665-4CC1-A085-5FA0F9BEB375}" dt="2023-11-14T14:43:52.433" v="554" actId="478"/>
          <ac:spMkLst>
            <pc:docMk/>
            <pc:sldMk cId="2955765779" sldId="396"/>
            <ac:spMk id="12" creationId="{A1DD240C-D4CB-FD00-1BA1-B4CA8060EB01}"/>
          </ac:spMkLst>
        </pc:spChg>
        <pc:spChg chg="del">
          <ac:chgData name="Arne Stockman" userId="1be3aaf4-e384-4a2e-9e35-3b5779941be6" providerId="ADAL" clId="{780372E9-B665-4CC1-A085-5FA0F9BEB375}" dt="2023-11-14T14:43:54.261" v="555" actId="478"/>
          <ac:spMkLst>
            <pc:docMk/>
            <pc:sldMk cId="2955765779" sldId="396"/>
            <ac:spMk id="13" creationId="{FC8BA831-210B-4194-159E-3FA7DE348B3D}"/>
          </ac:spMkLst>
        </pc:spChg>
        <pc:picChg chg="del">
          <ac:chgData name="Arne Stockman" userId="1be3aaf4-e384-4a2e-9e35-3b5779941be6" providerId="ADAL" clId="{780372E9-B665-4CC1-A085-5FA0F9BEB375}" dt="2023-11-14T14:42:38.957" v="532" actId="478"/>
          <ac:picMkLst>
            <pc:docMk/>
            <pc:sldMk cId="2955765779" sldId="396"/>
            <ac:picMk id="4" creationId="{0B50EED0-F631-3E86-4A35-6B8A40DDDE98}"/>
          </ac:picMkLst>
        </pc:picChg>
        <pc:picChg chg="add mod">
          <ac:chgData name="Arne Stockman" userId="1be3aaf4-e384-4a2e-9e35-3b5779941be6" providerId="ADAL" clId="{780372E9-B665-4CC1-A085-5FA0F9BEB375}" dt="2023-11-14T14:42:52.337" v="534" actId="1076"/>
          <ac:picMkLst>
            <pc:docMk/>
            <pc:sldMk cId="2955765779" sldId="396"/>
            <ac:picMk id="5" creationId="{BD8A3BEA-7C7A-C3F3-6DF2-60BA916B0251}"/>
          </ac:picMkLst>
        </pc:picChg>
        <pc:picChg chg="del">
          <ac:chgData name="Arne Stockman" userId="1be3aaf4-e384-4a2e-9e35-3b5779941be6" providerId="ADAL" clId="{780372E9-B665-4CC1-A085-5FA0F9BEB375}" dt="2023-11-14T14:43:55.967" v="556" actId="478"/>
          <ac:picMkLst>
            <pc:docMk/>
            <pc:sldMk cId="2955765779" sldId="396"/>
            <ac:picMk id="16" creationId="{BAC241DA-20F8-BC80-A233-CA2595345E69}"/>
          </ac:picMkLst>
        </pc:picChg>
      </pc:sldChg>
      <pc:sldChg chg="addSp delSp modSp add mod ord modAnim">
        <pc:chgData name="Arne Stockman" userId="1be3aaf4-e384-4a2e-9e35-3b5779941be6" providerId="ADAL" clId="{780372E9-B665-4CC1-A085-5FA0F9BEB375}" dt="2023-11-14T15:46:15.098" v="926" actId="20577"/>
        <pc:sldMkLst>
          <pc:docMk/>
          <pc:sldMk cId="3681739901" sldId="397"/>
        </pc:sldMkLst>
        <pc:spChg chg="mod">
          <ac:chgData name="Arne Stockman" userId="1be3aaf4-e384-4a2e-9e35-3b5779941be6" providerId="ADAL" clId="{780372E9-B665-4CC1-A085-5FA0F9BEB375}" dt="2023-11-14T15:44:27.971" v="879" actId="20577"/>
          <ac:spMkLst>
            <pc:docMk/>
            <pc:sldMk cId="3681739901" sldId="397"/>
            <ac:spMk id="2" creationId="{0770B595-BB61-56B1-68D2-0096A0953D96}"/>
          </ac:spMkLst>
        </pc:spChg>
        <pc:spChg chg="mod">
          <ac:chgData name="Arne Stockman" userId="1be3aaf4-e384-4a2e-9e35-3b5779941be6" providerId="ADAL" clId="{780372E9-B665-4CC1-A085-5FA0F9BEB375}" dt="2023-11-14T15:35:55.614" v="845" actId="20577"/>
          <ac:spMkLst>
            <pc:docMk/>
            <pc:sldMk cId="3681739901" sldId="397"/>
            <ac:spMk id="8" creationId="{3E8D77C4-01D9-57EE-4693-11FE880FF680}"/>
          </ac:spMkLst>
        </pc:spChg>
        <pc:spChg chg="mod">
          <ac:chgData name="Arne Stockman" userId="1be3aaf4-e384-4a2e-9e35-3b5779941be6" providerId="ADAL" clId="{780372E9-B665-4CC1-A085-5FA0F9BEB375}" dt="2023-11-14T15:36:03.661" v="849" actId="20577"/>
          <ac:spMkLst>
            <pc:docMk/>
            <pc:sldMk cId="3681739901" sldId="397"/>
            <ac:spMk id="9" creationId="{6CF2EA39-FC2F-6AFF-F6F0-2CF309FFA13C}"/>
          </ac:spMkLst>
        </pc:spChg>
        <pc:spChg chg="add mod">
          <ac:chgData name="Arne Stockman" userId="1be3aaf4-e384-4a2e-9e35-3b5779941be6" providerId="ADAL" clId="{780372E9-B665-4CC1-A085-5FA0F9BEB375}" dt="2023-11-14T15:45:54.135" v="919" actId="27636"/>
          <ac:spMkLst>
            <pc:docMk/>
            <pc:sldMk cId="3681739901" sldId="397"/>
            <ac:spMk id="10" creationId="{E75869F1-444F-BC8D-D751-780F3AC14ED8}"/>
          </ac:spMkLst>
        </pc:spChg>
        <pc:spChg chg="add mod">
          <ac:chgData name="Arne Stockman" userId="1be3aaf4-e384-4a2e-9e35-3b5779941be6" providerId="ADAL" clId="{780372E9-B665-4CC1-A085-5FA0F9BEB375}" dt="2023-11-14T15:46:15.098" v="926" actId="20577"/>
          <ac:spMkLst>
            <pc:docMk/>
            <pc:sldMk cId="3681739901" sldId="397"/>
            <ac:spMk id="11" creationId="{CA114AD4-5861-831B-84FD-A90DD83308A1}"/>
          </ac:spMkLst>
        </pc:spChg>
        <pc:spChg chg="mod">
          <ac:chgData name="Arne Stockman" userId="1be3aaf4-e384-4a2e-9e35-3b5779941be6" providerId="ADAL" clId="{780372E9-B665-4CC1-A085-5FA0F9BEB375}" dt="2023-11-14T15:36:16.579" v="852" actId="20577"/>
          <ac:spMkLst>
            <pc:docMk/>
            <pc:sldMk cId="3681739901" sldId="397"/>
            <ac:spMk id="12" creationId="{A1DD240C-D4CB-FD00-1BA1-B4CA8060EB01}"/>
          </ac:spMkLst>
        </pc:spChg>
        <pc:spChg chg="mod">
          <ac:chgData name="Arne Stockman" userId="1be3aaf4-e384-4a2e-9e35-3b5779941be6" providerId="ADAL" clId="{780372E9-B665-4CC1-A085-5FA0F9BEB375}" dt="2023-11-14T15:36:23.605" v="856" actId="20577"/>
          <ac:spMkLst>
            <pc:docMk/>
            <pc:sldMk cId="3681739901" sldId="397"/>
            <ac:spMk id="13" creationId="{FC8BA831-210B-4194-159E-3FA7DE348B3D}"/>
          </ac:spMkLst>
        </pc:spChg>
        <pc:picChg chg="del">
          <ac:chgData name="Arne Stockman" userId="1be3aaf4-e384-4a2e-9e35-3b5779941be6" providerId="ADAL" clId="{780372E9-B665-4CC1-A085-5FA0F9BEB375}" dt="2023-11-14T15:34:42.652" v="835" actId="478"/>
          <ac:picMkLst>
            <pc:docMk/>
            <pc:sldMk cId="3681739901" sldId="397"/>
            <ac:picMk id="4" creationId="{0B50EED0-F631-3E86-4A35-6B8A40DDDE98}"/>
          </ac:picMkLst>
        </pc:picChg>
        <pc:picChg chg="add mod">
          <ac:chgData name="Arne Stockman" userId="1be3aaf4-e384-4a2e-9e35-3b5779941be6" providerId="ADAL" clId="{780372E9-B665-4CC1-A085-5FA0F9BEB375}" dt="2023-11-14T15:35:17.755" v="838" actId="1076"/>
          <ac:picMkLst>
            <pc:docMk/>
            <pc:sldMk cId="3681739901" sldId="397"/>
            <ac:picMk id="5" creationId="{DE14D4EE-BD3E-0F02-510E-BBEC918D9DBB}"/>
          </ac:picMkLst>
        </pc:picChg>
        <pc:picChg chg="add mod">
          <ac:chgData name="Arne Stockman" userId="1be3aaf4-e384-4a2e-9e35-3b5779941be6" providerId="ADAL" clId="{780372E9-B665-4CC1-A085-5FA0F9BEB375}" dt="2023-11-14T15:35:40.637" v="840" actId="1076"/>
          <ac:picMkLst>
            <pc:docMk/>
            <pc:sldMk cId="3681739901" sldId="397"/>
            <ac:picMk id="7" creationId="{503C55F5-9E57-463E-BA3A-BF425AD29F25}"/>
          </ac:picMkLst>
        </pc:picChg>
        <pc:picChg chg="del">
          <ac:chgData name="Arne Stockman" userId="1be3aaf4-e384-4a2e-9e35-3b5779941be6" providerId="ADAL" clId="{780372E9-B665-4CC1-A085-5FA0F9BEB375}" dt="2023-11-14T15:34:43.520" v="836" actId="478"/>
          <ac:picMkLst>
            <pc:docMk/>
            <pc:sldMk cId="3681739901" sldId="397"/>
            <ac:picMk id="16" creationId="{BAC241DA-20F8-BC80-A233-CA2595345E69}"/>
          </ac:picMkLst>
        </pc:picChg>
      </pc:sldChg>
      <pc:sldChg chg="addSp delSp modSp add mod delAnim modAnim">
        <pc:chgData name="Arne Stockman" userId="1be3aaf4-e384-4a2e-9e35-3b5779941be6" providerId="ADAL" clId="{780372E9-B665-4CC1-A085-5FA0F9BEB375}" dt="2023-11-14T15:47:05.244" v="943" actId="20577"/>
        <pc:sldMkLst>
          <pc:docMk/>
          <pc:sldMk cId="2733629171" sldId="398"/>
        </pc:sldMkLst>
        <pc:spChg chg="mod">
          <ac:chgData name="Arne Stockman" userId="1be3aaf4-e384-4a2e-9e35-3b5779941be6" providerId="ADAL" clId="{780372E9-B665-4CC1-A085-5FA0F9BEB375}" dt="2023-11-14T15:46:41.081" v="931" actId="20577"/>
          <ac:spMkLst>
            <pc:docMk/>
            <pc:sldMk cId="2733629171" sldId="398"/>
            <ac:spMk id="2" creationId="{0770B595-BB61-56B1-68D2-0096A0953D96}"/>
          </ac:spMkLst>
        </pc:spChg>
        <pc:spChg chg="add mod">
          <ac:chgData name="Arne Stockman" userId="1be3aaf4-e384-4a2e-9e35-3b5779941be6" providerId="ADAL" clId="{780372E9-B665-4CC1-A085-5FA0F9BEB375}" dt="2023-11-14T15:47:05.244" v="943" actId="20577"/>
          <ac:spMkLst>
            <pc:docMk/>
            <pc:sldMk cId="2733629171" sldId="398"/>
            <ac:spMk id="6" creationId="{992224A9-458A-EED8-B354-8E94EC047A0F}"/>
          </ac:spMkLst>
        </pc:spChg>
        <pc:spChg chg="mod">
          <ac:chgData name="Arne Stockman" userId="1be3aaf4-e384-4a2e-9e35-3b5779941be6" providerId="ADAL" clId="{780372E9-B665-4CC1-A085-5FA0F9BEB375}" dt="2023-11-14T15:37:24.063" v="870" actId="20577"/>
          <ac:spMkLst>
            <pc:docMk/>
            <pc:sldMk cId="2733629171" sldId="398"/>
            <ac:spMk id="8" creationId="{3E8D77C4-01D9-57EE-4693-11FE880FF680}"/>
          </ac:spMkLst>
        </pc:spChg>
        <pc:spChg chg="mod">
          <ac:chgData name="Arne Stockman" userId="1be3aaf4-e384-4a2e-9e35-3b5779941be6" providerId="ADAL" clId="{780372E9-B665-4CC1-A085-5FA0F9BEB375}" dt="2023-11-14T15:37:30.862" v="874" actId="20577"/>
          <ac:spMkLst>
            <pc:docMk/>
            <pc:sldMk cId="2733629171" sldId="398"/>
            <ac:spMk id="9" creationId="{6CF2EA39-FC2F-6AFF-F6F0-2CF309FFA13C}"/>
          </ac:spMkLst>
        </pc:spChg>
        <pc:spChg chg="del mod">
          <ac:chgData name="Arne Stockman" userId="1be3aaf4-e384-4a2e-9e35-3b5779941be6" providerId="ADAL" clId="{780372E9-B665-4CC1-A085-5FA0F9BEB375}" dt="2023-11-14T15:36:42.950" v="860" actId="478"/>
          <ac:spMkLst>
            <pc:docMk/>
            <pc:sldMk cId="2733629171" sldId="398"/>
            <ac:spMk id="12" creationId="{A1DD240C-D4CB-FD00-1BA1-B4CA8060EB01}"/>
          </ac:spMkLst>
        </pc:spChg>
        <pc:spChg chg="del">
          <ac:chgData name="Arne Stockman" userId="1be3aaf4-e384-4a2e-9e35-3b5779941be6" providerId="ADAL" clId="{780372E9-B665-4CC1-A085-5FA0F9BEB375}" dt="2023-11-14T15:36:45.690" v="861" actId="478"/>
          <ac:spMkLst>
            <pc:docMk/>
            <pc:sldMk cId="2733629171" sldId="398"/>
            <ac:spMk id="13" creationId="{FC8BA831-210B-4194-159E-3FA7DE348B3D}"/>
          </ac:spMkLst>
        </pc:spChg>
        <pc:picChg chg="add mod">
          <ac:chgData name="Arne Stockman" userId="1be3aaf4-e384-4a2e-9e35-3b5779941be6" providerId="ADAL" clId="{780372E9-B665-4CC1-A085-5FA0F9BEB375}" dt="2023-11-14T15:37:09.526" v="864" actId="1076"/>
          <ac:picMkLst>
            <pc:docMk/>
            <pc:sldMk cId="2733629171" sldId="398"/>
            <ac:picMk id="4" creationId="{479F0575-CEC7-387B-9D49-9298E84C9FB7}"/>
          </ac:picMkLst>
        </pc:picChg>
        <pc:picChg chg="del">
          <ac:chgData name="Arne Stockman" userId="1be3aaf4-e384-4a2e-9e35-3b5779941be6" providerId="ADAL" clId="{780372E9-B665-4CC1-A085-5FA0F9BEB375}" dt="2023-11-14T15:36:47.310" v="862" actId="478"/>
          <ac:picMkLst>
            <pc:docMk/>
            <pc:sldMk cId="2733629171" sldId="398"/>
            <ac:picMk id="5" creationId="{DE14D4EE-BD3E-0F02-510E-BBEC918D9DBB}"/>
          </ac:picMkLst>
        </pc:picChg>
        <pc:picChg chg="del">
          <ac:chgData name="Arne Stockman" userId="1be3aaf4-e384-4a2e-9e35-3b5779941be6" providerId="ADAL" clId="{780372E9-B665-4CC1-A085-5FA0F9BEB375}" dt="2023-11-14T15:36:38.088" v="858" actId="478"/>
          <ac:picMkLst>
            <pc:docMk/>
            <pc:sldMk cId="2733629171" sldId="398"/>
            <ac:picMk id="7" creationId="{503C55F5-9E57-463E-BA3A-BF425AD29F25}"/>
          </ac:picMkLst>
        </pc:picChg>
      </pc:sldChg>
      <pc:sldChg chg="addSp delSp modSp add mod ord">
        <pc:chgData name="Arne Stockman" userId="1be3aaf4-e384-4a2e-9e35-3b5779941be6" providerId="ADAL" clId="{780372E9-B665-4CC1-A085-5FA0F9BEB375}" dt="2023-11-14T16:01:55.898" v="990" actId="20577"/>
        <pc:sldMkLst>
          <pc:docMk/>
          <pc:sldMk cId="2928060093" sldId="399"/>
        </pc:sldMkLst>
        <pc:spChg chg="mod">
          <ac:chgData name="Arne Stockman" userId="1be3aaf4-e384-4a2e-9e35-3b5779941be6" providerId="ADAL" clId="{780372E9-B665-4CC1-A085-5FA0F9BEB375}" dt="2023-11-14T15:58:20.429" v="954" actId="20577"/>
          <ac:spMkLst>
            <pc:docMk/>
            <pc:sldMk cId="2928060093" sldId="399"/>
            <ac:spMk id="2" creationId="{0770B595-BB61-56B1-68D2-0096A0953D96}"/>
          </ac:spMkLst>
        </pc:spChg>
        <pc:spChg chg="mod">
          <ac:chgData name="Arne Stockman" userId="1be3aaf4-e384-4a2e-9e35-3b5779941be6" providerId="ADAL" clId="{780372E9-B665-4CC1-A085-5FA0F9BEB375}" dt="2023-11-14T16:00:47.932" v="963" actId="20577"/>
          <ac:spMkLst>
            <pc:docMk/>
            <pc:sldMk cId="2928060093" sldId="399"/>
            <ac:spMk id="8" creationId="{3E8D77C4-01D9-57EE-4693-11FE880FF680}"/>
          </ac:spMkLst>
        </pc:spChg>
        <pc:spChg chg="mod">
          <ac:chgData name="Arne Stockman" userId="1be3aaf4-e384-4a2e-9e35-3b5779941be6" providerId="ADAL" clId="{780372E9-B665-4CC1-A085-5FA0F9BEB375}" dt="2023-11-14T16:00:53.076" v="967" actId="20577"/>
          <ac:spMkLst>
            <pc:docMk/>
            <pc:sldMk cId="2928060093" sldId="399"/>
            <ac:spMk id="9" creationId="{6CF2EA39-FC2F-6AFF-F6F0-2CF309FFA13C}"/>
          </ac:spMkLst>
        </pc:spChg>
        <pc:spChg chg="mod">
          <ac:chgData name="Arne Stockman" userId="1be3aaf4-e384-4a2e-9e35-3b5779941be6" providerId="ADAL" clId="{780372E9-B665-4CC1-A085-5FA0F9BEB375}" dt="2023-11-14T16:01:43.857" v="984" actId="20577"/>
          <ac:spMkLst>
            <pc:docMk/>
            <pc:sldMk cId="2928060093" sldId="399"/>
            <ac:spMk id="11" creationId="{CA114AD4-5861-831B-84FD-A90DD83308A1}"/>
          </ac:spMkLst>
        </pc:spChg>
        <pc:spChg chg="mod">
          <ac:chgData name="Arne Stockman" userId="1be3aaf4-e384-4a2e-9e35-3b5779941be6" providerId="ADAL" clId="{780372E9-B665-4CC1-A085-5FA0F9BEB375}" dt="2023-11-14T16:01:50.178" v="986" actId="20577"/>
          <ac:spMkLst>
            <pc:docMk/>
            <pc:sldMk cId="2928060093" sldId="399"/>
            <ac:spMk id="12" creationId="{A1DD240C-D4CB-FD00-1BA1-B4CA8060EB01}"/>
          </ac:spMkLst>
        </pc:spChg>
        <pc:spChg chg="mod">
          <ac:chgData name="Arne Stockman" userId="1be3aaf4-e384-4a2e-9e35-3b5779941be6" providerId="ADAL" clId="{780372E9-B665-4CC1-A085-5FA0F9BEB375}" dt="2023-11-14T16:01:55.898" v="990" actId="20577"/>
          <ac:spMkLst>
            <pc:docMk/>
            <pc:sldMk cId="2928060093" sldId="399"/>
            <ac:spMk id="13" creationId="{FC8BA831-210B-4194-159E-3FA7DE348B3D}"/>
          </ac:spMkLst>
        </pc:spChg>
        <pc:picChg chg="add mod">
          <ac:chgData name="Arne Stockman" userId="1be3aaf4-e384-4a2e-9e35-3b5779941be6" providerId="ADAL" clId="{780372E9-B665-4CC1-A085-5FA0F9BEB375}" dt="2023-11-14T16:00:31.269" v="957" actId="1076"/>
          <ac:picMkLst>
            <pc:docMk/>
            <pc:sldMk cId="2928060093" sldId="399"/>
            <ac:picMk id="4" creationId="{AB0AC505-D387-4C2E-EA58-2D70F84CE954}"/>
          </ac:picMkLst>
        </pc:picChg>
        <pc:picChg chg="del">
          <ac:chgData name="Arne Stockman" userId="1be3aaf4-e384-4a2e-9e35-3b5779941be6" providerId="ADAL" clId="{780372E9-B665-4CC1-A085-5FA0F9BEB375}" dt="2023-11-14T16:00:22.822" v="955" actId="478"/>
          <ac:picMkLst>
            <pc:docMk/>
            <pc:sldMk cId="2928060093" sldId="399"/>
            <ac:picMk id="5" creationId="{DE14D4EE-BD3E-0F02-510E-BBEC918D9DBB}"/>
          </ac:picMkLst>
        </pc:picChg>
        <pc:picChg chg="del">
          <ac:chgData name="Arne Stockman" userId="1be3aaf4-e384-4a2e-9e35-3b5779941be6" providerId="ADAL" clId="{780372E9-B665-4CC1-A085-5FA0F9BEB375}" dt="2023-11-14T16:01:17.173" v="968" actId="478"/>
          <ac:picMkLst>
            <pc:docMk/>
            <pc:sldMk cId="2928060093" sldId="399"/>
            <ac:picMk id="7" creationId="{503C55F5-9E57-463E-BA3A-BF425AD29F25}"/>
          </ac:picMkLst>
        </pc:picChg>
        <pc:picChg chg="add mod">
          <ac:chgData name="Arne Stockman" userId="1be3aaf4-e384-4a2e-9e35-3b5779941be6" providerId="ADAL" clId="{780372E9-B665-4CC1-A085-5FA0F9BEB375}" dt="2023-11-14T16:01:28.603" v="970" actId="1076"/>
          <ac:picMkLst>
            <pc:docMk/>
            <pc:sldMk cId="2928060093" sldId="399"/>
            <ac:picMk id="14" creationId="{0981735F-617E-717B-9C0F-9F1AA2B0008A}"/>
          </ac:picMkLst>
        </pc:picChg>
      </pc:sldChg>
      <pc:sldChg chg="addSp delSp modSp add mod delAnim">
        <pc:chgData name="Arne Stockman" userId="1be3aaf4-e384-4a2e-9e35-3b5779941be6" providerId="ADAL" clId="{780372E9-B665-4CC1-A085-5FA0F9BEB375}" dt="2023-11-14T16:03:35.303" v="1021" actId="27636"/>
        <pc:sldMkLst>
          <pc:docMk/>
          <pc:sldMk cId="3933562344" sldId="400"/>
        </pc:sldMkLst>
        <pc:spChg chg="mod">
          <ac:chgData name="Arne Stockman" userId="1be3aaf4-e384-4a2e-9e35-3b5779941be6" providerId="ADAL" clId="{780372E9-B665-4CC1-A085-5FA0F9BEB375}" dt="2023-11-14T16:03:00.848" v="1002" actId="20577"/>
          <ac:spMkLst>
            <pc:docMk/>
            <pc:sldMk cId="3933562344" sldId="400"/>
            <ac:spMk id="8" creationId="{3E8D77C4-01D9-57EE-4693-11FE880FF680}"/>
          </ac:spMkLst>
        </pc:spChg>
        <pc:spChg chg="mod">
          <ac:chgData name="Arne Stockman" userId="1be3aaf4-e384-4a2e-9e35-3b5779941be6" providerId="ADAL" clId="{780372E9-B665-4CC1-A085-5FA0F9BEB375}" dt="2023-11-14T16:03:19.128" v="1008" actId="20577"/>
          <ac:spMkLst>
            <pc:docMk/>
            <pc:sldMk cId="3933562344" sldId="400"/>
            <ac:spMk id="9" creationId="{6CF2EA39-FC2F-6AFF-F6F0-2CF309FFA13C}"/>
          </ac:spMkLst>
        </pc:spChg>
        <pc:spChg chg="mod">
          <ac:chgData name="Arne Stockman" userId="1be3aaf4-e384-4a2e-9e35-3b5779941be6" providerId="ADAL" clId="{780372E9-B665-4CC1-A085-5FA0F9BEB375}" dt="2023-11-14T16:03:35.303" v="1021" actId="27636"/>
          <ac:spMkLst>
            <pc:docMk/>
            <pc:sldMk cId="3933562344" sldId="400"/>
            <ac:spMk id="10" creationId="{E75869F1-444F-BC8D-D751-780F3AC14ED8}"/>
          </ac:spMkLst>
        </pc:spChg>
        <pc:spChg chg="del">
          <ac:chgData name="Arne Stockman" userId="1be3aaf4-e384-4a2e-9e35-3b5779941be6" providerId="ADAL" clId="{780372E9-B665-4CC1-A085-5FA0F9BEB375}" dt="2023-11-14T16:02:22.649" v="994" actId="478"/>
          <ac:spMkLst>
            <pc:docMk/>
            <pc:sldMk cId="3933562344" sldId="400"/>
            <ac:spMk id="11" creationId="{CA114AD4-5861-831B-84FD-A90DD83308A1}"/>
          </ac:spMkLst>
        </pc:spChg>
        <pc:spChg chg="del">
          <ac:chgData name="Arne Stockman" userId="1be3aaf4-e384-4a2e-9e35-3b5779941be6" providerId="ADAL" clId="{780372E9-B665-4CC1-A085-5FA0F9BEB375}" dt="2023-11-14T16:02:17.380" v="992" actId="478"/>
          <ac:spMkLst>
            <pc:docMk/>
            <pc:sldMk cId="3933562344" sldId="400"/>
            <ac:spMk id="12" creationId="{A1DD240C-D4CB-FD00-1BA1-B4CA8060EB01}"/>
          </ac:spMkLst>
        </pc:spChg>
        <pc:spChg chg="del">
          <ac:chgData name="Arne Stockman" userId="1be3aaf4-e384-4a2e-9e35-3b5779941be6" providerId="ADAL" clId="{780372E9-B665-4CC1-A085-5FA0F9BEB375}" dt="2023-11-14T16:02:19.780" v="993" actId="478"/>
          <ac:spMkLst>
            <pc:docMk/>
            <pc:sldMk cId="3933562344" sldId="400"/>
            <ac:spMk id="13" creationId="{FC8BA831-210B-4194-159E-3FA7DE348B3D}"/>
          </ac:spMkLst>
        </pc:spChg>
        <pc:picChg chg="del">
          <ac:chgData name="Arne Stockman" userId="1be3aaf4-e384-4a2e-9e35-3b5779941be6" providerId="ADAL" clId="{780372E9-B665-4CC1-A085-5FA0F9BEB375}" dt="2023-11-14T16:02:45.284" v="996" actId="478"/>
          <ac:picMkLst>
            <pc:docMk/>
            <pc:sldMk cId="3933562344" sldId="400"/>
            <ac:picMk id="4" creationId="{AB0AC505-D387-4C2E-EA58-2D70F84CE954}"/>
          </ac:picMkLst>
        </pc:picChg>
        <pc:picChg chg="add mod">
          <ac:chgData name="Arne Stockman" userId="1be3aaf4-e384-4a2e-9e35-3b5779941be6" providerId="ADAL" clId="{780372E9-B665-4CC1-A085-5FA0F9BEB375}" dt="2023-11-14T16:02:52.503" v="998" actId="1076"/>
          <ac:picMkLst>
            <pc:docMk/>
            <pc:sldMk cId="3933562344" sldId="400"/>
            <ac:picMk id="5" creationId="{7047907C-2243-15F6-24CD-85A7413E0DB9}"/>
          </ac:picMkLst>
        </pc:picChg>
        <pc:picChg chg="del">
          <ac:chgData name="Arne Stockman" userId="1be3aaf4-e384-4a2e-9e35-3b5779941be6" providerId="ADAL" clId="{780372E9-B665-4CC1-A085-5FA0F9BEB375}" dt="2023-11-14T16:02:24.879" v="995" actId="478"/>
          <ac:picMkLst>
            <pc:docMk/>
            <pc:sldMk cId="3933562344" sldId="400"/>
            <ac:picMk id="14" creationId="{0981735F-617E-717B-9C0F-9F1AA2B0008A}"/>
          </ac:picMkLst>
        </pc:picChg>
      </pc:sldChg>
      <pc:sldChg chg="addSp delSp modSp add mod">
        <pc:chgData name="Arne Stockman" userId="1be3aaf4-e384-4a2e-9e35-3b5779941be6" providerId="ADAL" clId="{780372E9-B665-4CC1-A085-5FA0F9BEB375}" dt="2023-11-14T16:26:20.152" v="1350" actId="6549"/>
        <pc:sldMkLst>
          <pc:docMk/>
          <pc:sldMk cId="191872697" sldId="401"/>
        </pc:sldMkLst>
        <pc:spChg chg="mod">
          <ac:chgData name="Arne Stockman" userId="1be3aaf4-e384-4a2e-9e35-3b5779941be6" providerId="ADAL" clId="{780372E9-B665-4CC1-A085-5FA0F9BEB375}" dt="2023-11-14T16:24:58.491" v="1271" actId="20577"/>
          <ac:spMkLst>
            <pc:docMk/>
            <pc:sldMk cId="191872697" sldId="401"/>
            <ac:spMk id="4" creationId="{9743F18B-818B-F45E-1D8B-2E1ADAA5746C}"/>
          </ac:spMkLst>
        </pc:spChg>
        <pc:spChg chg="mod">
          <ac:chgData name="Arne Stockman" userId="1be3aaf4-e384-4a2e-9e35-3b5779941be6" providerId="ADAL" clId="{780372E9-B665-4CC1-A085-5FA0F9BEB375}" dt="2023-11-14T16:26:20.152" v="1350" actId="6549"/>
          <ac:spMkLst>
            <pc:docMk/>
            <pc:sldMk cId="191872697" sldId="401"/>
            <ac:spMk id="5" creationId="{D74A9583-497C-738C-ADF4-46B0E51EB0F3}"/>
          </ac:spMkLst>
        </pc:spChg>
        <pc:spChg chg="mod">
          <ac:chgData name="Arne Stockman" userId="1be3aaf4-e384-4a2e-9e35-3b5779941be6" providerId="ADAL" clId="{780372E9-B665-4CC1-A085-5FA0F9BEB375}" dt="2023-11-14T16:24:33.886" v="1257" actId="20577"/>
          <ac:spMkLst>
            <pc:docMk/>
            <pc:sldMk cId="191872697" sldId="401"/>
            <ac:spMk id="10" creationId="{D94A8971-4BA2-152E-9848-52183BE74430}"/>
          </ac:spMkLst>
        </pc:spChg>
        <pc:spChg chg="mod">
          <ac:chgData name="Arne Stockman" userId="1be3aaf4-e384-4a2e-9e35-3b5779941be6" providerId="ADAL" clId="{780372E9-B665-4CC1-A085-5FA0F9BEB375}" dt="2023-11-14T16:24:41.953" v="1261" actId="20577"/>
          <ac:spMkLst>
            <pc:docMk/>
            <pc:sldMk cId="191872697" sldId="401"/>
            <ac:spMk id="14" creationId="{60DD0FDF-A66E-CE68-E891-783781A2C1D8}"/>
          </ac:spMkLst>
        </pc:spChg>
        <pc:spChg chg="mod">
          <ac:chgData name="Arne Stockman" userId="1be3aaf4-e384-4a2e-9e35-3b5779941be6" providerId="ADAL" clId="{780372E9-B665-4CC1-A085-5FA0F9BEB375}" dt="2023-11-14T16:24:49.100" v="1265" actId="20577"/>
          <ac:spMkLst>
            <pc:docMk/>
            <pc:sldMk cId="191872697" sldId="401"/>
            <ac:spMk id="16" creationId="{55C21EA3-F1A6-8605-1D5C-21EBE0BBC246}"/>
          </ac:spMkLst>
        </pc:spChg>
        <pc:picChg chg="del">
          <ac:chgData name="Arne Stockman" userId="1be3aaf4-e384-4a2e-9e35-3b5779941be6" providerId="ADAL" clId="{780372E9-B665-4CC1-A085-5FA0F9BEB375}" dt="2023-11-14T16:23:47.493" v="1249" actId="478"/>
          <ac:picMkLst>
            <pc:docMk/>
            <pc:sldMk cId="191872697" sldId="401"/>
            <ac:picMk id="3" creationId="{FDCF1C21-82B2-D705-7AF2-78EF134EE812}"/>
          </ac:picMkLst>
        </pc:picChg>
        <pc:picChg chg="add del">
          <ac:chgData name="Arne Stockman" userId="1be3aaf4-e384-4a2e-9e35-3b5779941be6" providerId="ADAL" clId="{780372E9-B665-4CC1-A085-5FA0F9BEB375}" dt="2023-11-14T16:23:52.125" v="1251" actId="22"/>
          <ac:picMkLst>
            <pc:docMk/>
            <pc:sldMk cId="191872697" sldId="401"/>
            <ac:picMk id="7" creationId="{04F1571B-65C0-C160-1A23-E742EC56A5AC}"/>
          </ac:picMkLst>
        </pc:picChg>
        <pc:picChg chg="add mod">
          <ac:chgData name="Arne Stockman" userId="1be3aaf4-e384-4a2e-9e35-3b5779941be6" providerId="ADAL" clId="{780372E9-B665-4CC1-A085-5FA0F9BEB375}" dt="2023-11-14T16:24:21.669" v="1253" actId="1076"/>
          <ac:picMkLst>
            <pc:docMk/>
            <pc:sldMk cId="191872697" sldId="401"/>
            <ac:picMk id="19" creationId="{48C2DBB2-E119-8316-32C9-3AAFF102CF2E}"/>
          </ac:picMkLst>
        </pc:picChg>
      </pc:sldChg>
    </pc:docChg>
  </pc:docChgLst>
  <pc:docChgLst>
    <pc:chgData name="Arne Stockman" userId="1be3aaf4-e384-4a2e-9e35-3b5779941be6" providerId="ADAL" clId="{8B82BA15-D902-49A7-850A-BBA7E69BF442}"/>
    <pc:docChg chg="undo custSel addSld delSld modSld sldOrd modSection">
      <pc:chgData name="Arne Stockman" userId="1be3aaf4-e384-4a2e-9e35-3b5779941be6" providerId="ADAL" clId="{8B82BA15-D902-49A7-850A-BBA7E69BF442}" dt="2023-10-13T12:33:46.767" v="3088" actId="20577"/>
      <pc:docMkLst>
        <pc:docMk/>
      </pc:docMkLst>
      <pc:sldChg chg="modSp mod">
        <pc:chgData name="Arne Stockman" userId="1be3aaf4-e384-4a2e-9e35-3b5779941be6" providerId="ADAL" clId="{8B82BA15-D902-49A7-850A-BBA7E69BF442}" dt="2023-10-13T12:33:39.762" v="3085" actId="27636"/>
        <pc:sldMkLst>
          <pc:docMk/>
          <pc:sldMk cId="3356081429" sldId="256"/>
        </pc:sldMkLst>
        <pc:spChg chg="mod">
          <ac:chgData name="Arne Stockman" userId="1be3aaf4-e384-4a2e-9e35-3b5779941be6" providerId="ADAL" clId="{8B82BA15-D902-49A7-850A-BBA7E69BF442}" dt="2023-10-07T14:10:07.269" v="1" actId="20577"/>
          <ac:spMkLst>
            <pc:docMk/>
            <pc:sldMk cId="3356081429" sldId="256"/>
            <ac:spMk id="2" creationId="{B00AAAFE-973A-B210-782E-8A6AA684CE87}"/>
          </ac:spMkLst>
        </pc:spChg>
        <pc:spChg chg="mod">
          <ac:chgData name="Arne Stockman" userId="1be3aaf4-e384-4a2e-9e35-3b5779941be6" providerId="ADAL" clId="{8B82BA15-D902-49A7-850A-BBA7E69BF442}" dt="2023-10-13T12:33:39.762" v="3085" actId="27636"/>
          <ac:spMkLst>
            <pc:docMk/>
            <pc:sldMk cId="3356081429" sldId="256"/>
            <ac:spMk id="3" creationId="{7C6A2D78-8E77-E2B9-675D-2743CEB7D5C2}"/>
          </ac:spMkLst>
        </pc:spChg>
      </pc:sldChg>
      <pc:sldChg chg="modSp mod ord">
        <pc:chgData name="Arne Stockman" userId="1be3aaf4-e384-4a2e-9e35-3b5779941be6" providerId="ADAL" clId="{8B82BA15-D902-49A7-850A-BBA7E69BF442}" dt="2023-10-07T14:15:02.168" v="313" actId="20577"/>
        <pc:sldMkLst>
          <pc:docMk/>
          <pc:sldMk cId="2646835127" sldId="306"/>
        </pc:sldMkLst>
        <pc:spChg chg="mod">
          <ac:chgData name="Arne Stockman" userId="1be3aaf4-e384-4a2e-9e35-3b5779941be6" providerId="ADAL" clId="{8B82BA15-D902-49A7-850A-BBA7E69BF442}" dt="2023-10-07T14:15:02.168" v="313" actId="20577"/>
          <ac:spMkLst>
            <pc:docMk/>
            <pc:sldMk cId="2646835127" sldId="306"/>
            <ac:spMk id="3" creationId="{285D5BAC-A79E-13BC-205F-9DA7A4919842}"/>
          </ac:spMkLst>
        </pc:spChg>
      </pc:sldChg>
      <pc:sldChg chg="modSp mod">
        <pc:chgData name="Arne Stockman" userId="1be3aaf4-e384-4a2e-9e35-3b5779941be6" providerId="ADAL" clId="{8B82BA15-D902-49A7-850A-BBA7E69BF442}" dt="2023-10-07T14:27:24.979" v="863" actId="20577"/>
        <pc:sldMkLst>
          <pc:docMk/>
          <pc:sldMk cId="383028095" sldId="317"/>
        </pc:sldMkLst>
        <pc:spChg chg="mod">
          <ac:chgData name="Arne Stockman" userId="1be3aaf4-e384-4a2e-9e35-3b5779941be6" providerId="ADAL" clId="{8B82BA15-D902-49A7-850A-BBA7E69BF442}" dt="2023-10-07T14:17:09.106" v="353" actId="20577"/>
          <ac:spMkLst>
            <pc:docMk/>
            <pc:sldMk cId="383028095" sldId="317"/>
            <ac:spMk id="2" creationId="{F8611C18-BCFF-E758-43D1-2F8309A12765}"/>
          </ac:spMkLst>
        </pc:spChg>
        <pc:spChg chg="mod">
          <ac:chgData name="Arne Stockman" userId="1be3aaf4-e384-4a2e-9e35-3b5779941be6" providerId="ADAL" clId="{8B82BA15-D902-49A7-850A-BBA7E69BF442}" dt="2023-10-07T14:27:24.979" v="863" actId="20577"/>
          <ac:spMkLst>
            <pc:docMk/>
            <pc:sldMk cId="383028095" sldId="317"/>
            <ac:spMk id="3" creationId="{8D6993DB-58B1-D158-9C90-B988B5CCE921}"/>
          </ac:spMkLst>
        </pc:spChg>
      </pc:sldChg>
      <pc:sldChg chg="del">
        <pc:chgData name="Arne Stockman" userId="1be3aaf4-e384-4a2e-9e35-3b5779941be6" providerId="ADAL" clId="{8B82BA15-D902-49A7-850A-BBA7E69BF442}" dt="2023-10-08T15:05:58.126" v="2856" actId="2696"/>
        <pc:sldMkLst>
          <pc:docMk/>
          <pc:sldMk cId="1391551764" sldId="343"/>
        </pc:sldMkLst>
      </pc:sldChg>
      <pc:sldChg chg="modSp mod ord">
        <pc:chgData name="Arne Stockman" userId="1be3aaf4-e384-4a2e-9e35-3b5779941be6" providerId="ADAL" clId="{8B82BA15-D902-49A7-850A-BBA7E69BF442}" dt="2023-10-07T15:11:08.019" v="2245" actId="20577"/>
        <pc:sldMkLst>
          <pc:docMk/>
          <pc:sldMk cId="2509623431" sldId="344"/>
        </pc:sldMkLst>
        <pc:spChg chg="mod">
          <ac:chgData name="Arne Stockman" userId="1be3aaf4-e384-4a2e-9e35-3b5779941be6" providerId="ADAL" clId="{8B82BA15-D902-49A7-850A-BBA7E69BF442}" dt="2023-10-07T14:28:54.203" v="909" actId="1076"/>
          <ac:spMkLst>
            <pc:docMk/>
            <pc:sldMk cId="2509623431" sldId="344"/>
            <ac:spMk id="2" creationId="{F8611C18-BCFF-E758-43D1-2F8309A12765}"/>
          </ac:spMkLst>
        </pc:spChg>
        <pc:spChg chg="mod">
          <ac:chgData name="Arne Stockman" userId="1be3aaf4-e384-4a2e-9e35-3b5779941be6" providerId="ADAL" clId="{8B82BA15-D902-49A7-850A-BBA7E69BF442}" dt="2023-10-07T15:11:08.019" v="2245" actId="20577"/>
          <ac:spMkLst>
            <pc:docMk/>
            <pc:sldMk cId="2509623431" sldId="344"/>
            <ac:spMk id="3" creationId="{8D6993DB-58B1-D158-9C90-B988B5CCE921}"/>
          </ac:spMkLst>
        </pc:spChg>
      </pc:sldChg>
      <pc:sldChg chg="addSp delSp modSp mod delAnim">
        <pc:chgData name="Arne Stockman" userId="1be3aaf4-e384-4a2e-9e35-3b5779941be6" providerId="ADAL" clId="{8B82BA15-D902-49A7-850A-BBA7E69BF442}" dt="2023-10-08T15:00:53.427" v="2827" actId="20577"/>
        <pc:sldMkLst>
          <pc:docMk/>
          <pc:sldMk cId="1803112665" sldId="345"/>
        </pc:sldMkLst>
        <pc:spChg chg="del">
          <ac:chgData name="Arne Stockman" userId="1be3aaf4-e384-4a2e-9e35-3b5779941be6" providerId="ADAL" clId="{8B82BA15-D902-49A7-850A-BBA7E69BF442}" dt="2023-10-08T14:49:43.838" v="2474" actId="478"/>
          <ac:spMkLst>
            <pc:docMk/>
            <pc:sldMk cId="1803112665" sldId="345"/>
            <ac:spMk id="4" creationId="{4902DF3E-A63C-3FFC-0FCB-7A966A6C981B}"/>
          </ac:spMkLst>
        </pc:spChg>
        <pc:spChg chg="del">
          <ac:chgData name="Arne Stockman" userId="1be3aaf4-e384-4a2e-9e35-3b5779941be6" providerId="ADAL" clId="{8B82BA15-D902-49A7-850A-BBA7E69BF442}" dt="2023-10-08T14:49:43.838" v="2474" actId="478"/>
          <ac:spMkLst>
            <pc:docMk/>
            <pc:sldMk cId="1803112665" sldId="345"/>
            <ac:spMk id="5" creationId="{1D0D221B-454D-0433-FBD1-820FA6F601DF}"/>
          </ac:spMkLst>
        </pc:spChg>
        <pc:spChg chg="del">
          <ac:chgData name="Arne Stockman" userId="1be3aaf4-e384-4a2e-9e35-3b5779941be6" providerId="ADAL" clId="{8B82BA15-D902-49A7-850A-BBA7E69BF442}" dt="2023-10-08T14:49:43.838" v="2474" actId="478"/>
          <ac:spMkLst>
            <pc:docMk/>
            <pc:sldMk cId="1803112665" sldId="345"/>
            <ac:spMk id="6" creationId="{2FD0535C-BA26-123D-89CB-C30CD0AB2F55}"/>
          </ac:spMkLst>
        </pc:spChg>
        <pc:spChg chg="del">
          <ac:chgData name="Arne Stockman" userId="1be3aaf4-e384-4a2e-9e35-3b5779941be6" providerId="ADAL" clId="{8B82BA15-D902-49A7-850A-BBA7E69BF442}" dt="2023-10-08T14:49:43.838" v="2474" actId="478"/>
          <ac:spMkLst>
            <pc:docMk/>
            <pc:sldMk cId="1803112665" sldId="345"/>
            <ac:spMk id="7" creationId="{5D600ADC-E915-F7F1-2842-52D39F198321}"/>
          </ac:spMkLst>
        </pc:spChg>
        <pc:spChg chg="del">
          <ac:chgData name="Arne Stockman" userId="1be3aaf4-e384-4a2e-9e35-3b5779941be6" providerId="ADAL" clId="{8B82BA15-D902-49A7-850A-BBA7E69BF442}" dt="2023-10-08T14:49:43.838" v="2474" actId="478"/>
          <ac:spMkLst>
            <pc:docMk/>
            <pc:sldMk cId="1803112665" sldId="345"/>
            <ac:spMk id="8" creationId="{40CA6DD1-24ED-CCB1-25B6-A4D844F084DC}"/>
          </ac:spMkLst>
        </pc:spChg>
        <pc:spChg chg="del">
          <ac:chgData name="Arne Stockman" userId="1be3aaf4-e384-4a2e-9e35-3b5779941be6" providerId="ADAL" clId="{8B82BA15-D902-49A7-850A-BBA7E69BF442}" dt="2023-10-08T14:49:43.838" v="2474" actId="478"/>
          <ac:spMkLst>
            <pc:docMk/>
            <pc:sldMk cId="1803112665" sldId="345"/>
            <ac:spMk id="9" creationId="{1EAE6815-B639-4055-B96F-09D1973B2F91}"/>
          </ac:spMkLst>
        </pc:spChg>
        <pc:spChg chg="mod">
          <ac:chgData name="Arne Stockman" userId="1be3aaf4-e384-4a2e-9e35-3b5779941be6" providerId="ADAL" clId="{8B82BA15-D902-49A7-850A-BBA7E69BF442}" dt="2023-10-08T15:00:53.427" v="2827" actId="20577"/>
          <ac:spMkLst>
            <pc:docMk/>
            <pc:sldMk cId="1803112665" sldId="345"/>
            <ac:spMk id="14" creationId="{F6B24E99-0AFC-E3CA-C0F2-F380B3028AA0}"/>
          </ac:spMkLst>
        </pc:spChg>
        <pc:spChg chg="del">
          <ac:chgData name="Arne Stockman" userId="1be3aaf4-e384-4a2e-9e35-3b5779941be6" providerId="ADAL" clId="{8B82BA15-D902-49A7-850A-BBA7E69BF442}" dt="2023-10-08T14:49:43.838" v="2474" actId="478"/>
          <ac:spMkLst>
            <pc:docMk/>
            <pc:sldMk cId="1803112665" sldId="345"/>
            <ac:spMk id="15" creationId="{74ADE530-731E-0E03-E0B6-591C224ED936}"/>
          </ac:spMkLst>
        </pc:spChg>
        <pc:spChg chg="del">
          <ac:chgData name="Arne Stockman" userId="1be3aaf4-e384-4a2e-9e35-3b5779941be6" providerId="ADAL" clId="{8B82BA15-D902-49A7-850A-BBA7E69BF442}" dt="2023-10-08T14:49:41.647" v="2473" actId="478"/>
          <ac:spMkLst>
            <pc:docMk/>
            <pc:sldMk cId="1803112665" sldId="345"/>
            <ac:spMk id="16" creationId="{3F29D9BF-7C44-6C3C-6591-24FC1940A106}"/>
          </ac:spMkLst>
        </pc:spChg>
        <pc:spChg chg="del">
          <ac:chgData name="Arne Stockman" userId="1be3aaf4-e384-4a2e-9e35-3b5779941be6" providerId="ADAL" clId="{8B82BA15-D902-49A7-850A-BBA7E69BF442}" dt="2023-10-08T14:49:41.647" v="2473" actId="478"/>
          <ac:spMkLst>
            <pc:docMk/>
            <pc:sldMk cId="1803112665" sldId="345"/>
            <ac:spMk id="17" creationId="{5BEFAC96-9A99-AB57-1CF0-BC8852541F29}"/>
          </ac:spMkLst>
        </pc:spChg>
        <pc:spChg chg="del">
          <ac:chgData name="Arne Stockman" userId="1be3aaf4-e384-4a2e-9e35-3b5779941be6" providerId="ADAL" clId="{8B82BA15-D902-49A7-850A-BBA7E69BF442}" dt="2023-10-08T14:49:41.647" v="2473" actId="478"/>
          <ac:spMkLst>
            <pc:docMk/>
            <pc:sldMk cId="1803112665" sldId="345"/>
            <ac:spMk id="18" creationId="{70F8F343-3077-DEFB-1A9F-23B7407265FD}"/>
          </ac:spMkLst>
        </pc:spChg>
        <pc:spChg chg="del">
          <ac:chgData name="Arne Stockman" userId="1be3aaf4-e384-4a2e-9e35-3b5779941be6" providerId="ADAL" clId="{8B82BA15-D902-49A7-850A-BBA7E69BF442}" dt="2023-10-08T14:49:41.647" v="2473" actId="478"/>
          <ac:spMkLst>
            <pc:docMk/>
            <pc:sldMk cId="1803112665" sldId="345"/>
            <ac:spMk id="19" creationId="{237F35B5-8420-E5C8-1197-615DBB7084D2}"/>
          </ac:spMkLst>
        </pc:spChg>
        <pc:spChg chg="del">
          <ac:chgData name="Arne Stockman" userId="1be3aaf4-e384-4a2e-9e35-3b5779941be6" providerId="ADAL" clId="{8B82BA15-D902-49A7-850A-BBA7E69BF442}" dt="2023-10-08T14:49:41.647" v="2473" actId="478"/>
          <ac:spMkLst>
            <pc:docMk/>
            <pc:sldMk cId="1803112665" sldId="345"/>
            <ac:spMk id="22" creationId="{C3A8F7FF-3898-FA8F-F065-C83C46552C75}"/>
          </ac:spMkLst>
        </pc:spChg>
        <pc:spChg chg="del">
          <ac:chgData name="Arne Stockman" userId="1be3aaf4-e384-4a2e-9e35-3b5779941be6" providerId="ADAL" clId="{8B82BA15-D902-49A7-850A-BBA7E69BF442}" dt="2023-10-08T14:49:41.647" v="2473" actId="478"/>
          <ac:spMkLst>
            <pc:docMk/>
            <pc:sldMk cId="1803112665" sldId="345"/>
            <ac:spMk id="23" creationId="{A0A32FBE-9CD8-E6BA-703C-3071B0C0EECF}"/>
          </ac:spMkLst>
        </pc:spChg>
        <pc:spChg chg="del">
          <ac:chgData name="Arne Stockman" userId="1be3aaf4-e384-4a2e-9e35-3b5779941be6" providerId="ADAL" clId="{8B82BA15-D902-49A7-850A-BBA7E69BF442}" dt="2023-10-08T14:49:41.647" v="2473" actId="478"/>
          <ac:spMkLst>
            <pc:docMk/>
            <pc:sldMk cId="1803112665" sldId="345"/>
            <ac:spMk id="24" creationId="{F115DB98-4109-228A-D788-41A1E4764940}"/>
          </ac:spMkLst>
        </pc:spChg>
        <pc:spChg chg="del mod">
          <ac:chgData name="Arne Stockman" userId="1be3aaf4-e384-4a2e-9e35-3b5779941be6" providerId="ADAL" clId="{8B82BA15-D902-49A7-850A-BBA7E69BF442}" dt="2023-10-08T14:52:13.897" v="2641" actId="478"/>
          <ac:spMkLst>
            <pc:docMk/>
            <pc:sldMk cId="1803112665" sldId="345"/>
            <ac:spMk id="25" creationId="{58E4D441-83E9-3D5B-66B5-936DABEFA047}"/>
          </ac:spMkLst>
        </pc:spChg>
        <pc:spChg chg="del">
          <ac:chgData name="Arne Stockman" userId="1be3aaf4-e384-4a2e-9e35-3b5779941be6" providerId="ADAL" clId="{8B82BA15-D902-49A7-850A-BBA7E69BF442}" dt="2023-10-08T14:52:09.530" v="2639" actId="478"/>
          <ac:spMkLst>
            <pc:docMk/>
            <pc:sldMk cId="1803112665" sldId="345"/>
            <ac:spMk id="26" creationId="{95023BF6-9BE2-AF62-8E5C-A702819B5C5D}"/>
          </ac:spMkLst>
        </pc:spChg>
        <pc:spChg chg="del">
          <ac:chgData name="Arne Stockman" userId="1be3aaf4-e384-4a2e-9e35-3b5779941be6" providerId="ADAL" clId="{8B82BA15-D902-49A7-850A-BBA7E69BF442}" dt="2023-10-08T14:49:41.647" v="2473" actId="478"/>
          <ac:spMkLst>
            <pc:docMk/>
            <pc:sldMk cId="1803112665" sldId="345"/>
            <ac:spMk id="27" creationId="{1A4F1DF3-DD6D-8AAE-22A8-D8EF3EB2792E}"/>
          </ac:spMkLst>
        </pc:spChg>
        <pc:spChg chg="del">
          <ac:chgData name="Arne Stockman" userId="1be3aaf4-e384-4a2e-9e35-3b5779941be6" providerId="ADAL" clId="{8B82BA15-D902-49A7-850A-BBA7E69BF442}" dt="2023-10-08T14:49:41.647" v="2473" actId="478"/>
          <ac:spMkLst>
            <pc:docMk/>
            <pc:sldMk cId="1803112665" sldId="345"/>
            <ac:spMk id="28" creationId="{F09DE603-DE74-B547-6442-090BE975AFE1}"/>
          </ac:spMkLst>
        </pc:spChg>
        <pc:spChg chg="del">
          <ac:chgData name="Arne Stockman" userId="1be3aaf4-e384-4a2e-9e35-3b5779941be6" providerId="ADAL" clId="{8B82BA15-D902-49A7-850A-BBA7E69BF442}" dt="2023-10-08T14:52:07.506" v="2638" actId="478"/>
          <ac:spMkLst>
            <pc:docMk/>
            <pc:sldMk cId="1803112665" sldId="345"/>
            <ac:spMk id="29" creationId="{7226D3EB-8B85-E4DB-5BE8-1EAAEA9BB1C0}"/>
          </ac:spMkLst>
        </pc:spChg>
        <pc:picChg chg="add mod">
          <ac:chgData name="Arne Stockman" userId="1be3aaf4-e384-4a2e-9e35-3b5779941be6" providerId="ADAL" clId="{8B82BA15-D902-49A7-850A-BBA7E69BF442}" dt="2023-10-08T14:50:01.088" v="2478" actId="1076"/>
          <ac:picMkLst>
            <pc:docMk/>
            <pc:sldMk cId="1803112665" sldId="345"/>
            <ac:picMk id="10" creationId="{EAEF648F-E9EF-0F1E-8205-8468A0436E07}"/>
          </ac:picMkLst>
        </pc:picChg>
        <pc:picChg chg="del">
          <ac:chgData name="Arne Stockman" userId="1be3aaf4-e384-4a2e-9e35-3b5779941be6" providerId="ADAL" clId="{8B82BA15-D902-49A7-850A-BBA7E69BF442}" dt="2023-10-08T14:49:35.218" v="2472" actId="478"/>
          <ac:picMkLst>
            <pc:docMk/>
            <pc:sldMk cId="1803112665" sldId="345"/>
            <ac:picMk id="13" creationId="{05DB043D-7CD5-4B6C-E252-EF2200BB9349}"/>
          </ac:picMkLst>
        </pc:picChg>
      </pc:sldChg>
      <pc:sldChg chg="addSp modSp mod ord setBg">
        <pc:chgData name="Arne Stockman" userId="1be3aaf4-e384-4a2e-9e35-3b5779941be6" providerId="ADAL" clId="{8B82BA15-D902-49A7-850A-BBA7E69BF442}" dt="2023-10-13T12:33:46.767" v="3088" actId="20577"/>
        <pc:sldMkLst>
          <pc:docMk/>
          <pc:sldMk cId="2690302150" sldId="346"/>
        </pc:sldMkLst>
        <pc:spChg chg="mod">
          <ac:chgData name="Arne Stockman" userId="1be3aaf4-e384-4a2e-9e35-3b5779941be6" providerId="ADAL" clId="{8B82BA15-D902-49A7-850A-BBA7E69BF442}" dt="2023-10-07T15:01:25.194" v="1942" actId="14100"/>
          <ac:spMkLst>
            <pc:docMk/>
            <pc:sldMk cId="2690302150" sldId="346"/>
            <ac:spMk id="2" creationId="{F8611C18-BCFF-E758-43D1-2F8309A12765}"/>
          </ac:spMkLst>
        </pc:spChg>
        <pc:spChg chg="mod ord">
          <ac:chgData name="Arne Stockman" userId="1be3aaf4-e384-4a2e-9e35-3b5779941be6" providerId="ADAL" clId="{8B82BA15-D902-49A7-850A-BBA7E69BF442}" dt="2023-10-07T15:06:48.497" v="2027" actId="20577"/>
          <ac:spMkLst>
            <pc:docMk/>
            <pc:sldMk cId="2690302150" sldId="346"/>
            <ac:spMk id="3" creationId="{A072801B-4577-D9E3-46DB-A8A931B53A2D}"/>
          </ac:spMkLst>
        </pc:spChg>
        <pc:spChg chg="mod">
          <ac:chgData name="Arne Stockman" userId="1be3aaf4-e384-4a2e-9e35-3b5779941be6" providerId="ADAL" clId="{8B82BA15-D902-49A7-850A-BBA7E69BF442}" dt="2023-10-07T14:59:58.840" v="1876" actId="26606"/>
          <ac:spMkLst>
            <pc:docMk/>
            <pc:sldMk cId="2690302150" sldId="346"/>
            <ac:spMk id="8" creationId="{40CA6DD1-24ED-CCB1-25B6-A4D844F084DC}"/>
          </ac:spMkLst>
        </pc:spChg>
        <pc:spChg chg="mod">
          <ac:chgData name="Arne Stockman" userId="1be3aaf4-e384-4a2e-9e35-3b5779941be6" providerId="ADAL" clId="{8B82BA15-D902-49A7-850A-BBA7E69BF442}" dt="2023-10-07T14:59:58.840" v="1876" actId="26606"/>
          <ac:spMkLst>
            <pc:docMk/>
            <pc:sldMk cId="2690302150" sldId="346"/>
            <ac:spMk id="9" creationId="{1EAE6815-B639-4055-B96F-09D1973B2F91}"/>
          </ac:spMkLst>
        </pc:spChg>
        <pc:spChg chg="mod">
          <ac:chgData name="Arne Stockman" userId="1be3aaf4-e384-4a2e-9e35-3b5779941be6" providerId="ADAL" clId="{8B82BA15-D902-49A7-850A-BBA7E69BF442}" dt="2023-10-07T14:59:58.840" v="1876" actId="26606"/>
          <ac:spMkLst>
            <pc:docMk/>
            <pc:sldMk cId="2690302150" sldId="346"/>
            <ac:spMk id="20" creationId="{963080D4-3197-1056-6ABA-22A528A6DC76}"/>
          </ac:spMkLst>
        </pc:spChg>
        <pc:spChg chg="mod">
          <ac:chgData name="Arne Stockman" userId="1be3aaf4-e384-4a2e-9e35-3b5779941be6" providerId="ADAL" clId="{8B82BA15-D902-49A7-850A-BBA7E69BF442}" dt="2023-10-07T14:59:58.840" v="1876" actId="26606"/>
          <ac:spMkLst>
            <pc:docMk/>
            <pc:sldMk cId="2690302150" sldId="346"/>
            <ac:spMk id="21" creationId="{2FA2BE8F-C6E0-B6B8-11DA-EE4933F5FBFC}"/>
          </ac:spMkLst>
        </pc:spChg>
        <pc:spChg chg="add">
          <ac:chgData name="Arne Stockman" userId="1be3aaf4-e384-4a2e-9e35-3b5779941be6" providerId="ADAL" clId="{8B82BA15-D902-49A7-850A-BBA7E69BF442}" dt="2023-10-07T14:59:58.840" v="1876" actId="26606"/>
          <ac:spMkLst>
            <pc:docMk/>
            <pc:sldMk cId="2690302150" sldId="346"/>
            <ac:spMk id="30" creationId="{C0BDBCD2-E081-43AB-9119-C55465E59757}"/>
          </ac:spMkLst>
        </pc:spChg>
        <pc:spChg chg="add">
          <ac:chgData name="Arne Stockman" userId="1be3aaf4-e384-4a2e-9e35-3b5779941be6" providerId="ADAL" clId="{8B82BA15-D902-49A7-850A-BBA7E69BF442}" dt="2023-10-07T14:59:58.840" v="1876" actId="26606"/>
          <ac:spMkLst>
            <pc:docMk/>
            <pc:sldMk cId="2690302150" sldId="346"/>
            <ac:spMk id="31" creationId="{0288C6B4-AFC3-407F-A595-EFFD38D4CCAF}"/>
          </ac:spMkLst>
        </pc:spChg>
        <pc:spChg chg="add">
          <ac:chgData name="Arne Stockman" userId="1be3aaf4-e384-4a2e-9e35-3b5779941be6" providerId="ADAL" clId="{8B82BA15-D902-49A7-850A-BBA7E69BF442}" dt="2023-10-07T14:59:58.840" v="1876" actId="26606"/>
          <ac:spMkLst>
            <pc:docMk/>
            <pc:sldMk cId="2690302150" sldId="346"/>
            <ac:spMk id="32" creationId="{98E79BE4-34FE-485A-98A5-92CE8F7C4743}"/>
          </ac:spMkLst>
        </pc:spChg>
        <pc:spChg chg="add">
          <ac:chgData name="Arne Stockman" userId="1be3aaf4-e384-4a2e-9e35-3b5779941be6" providerId="ADAL" clId="{8B82BA15-D902-49A7-850A-BBA7E69BF442}" dt="2023-10-07T14:59:58.840" v="1876" actId="26606"/>
          <ac:spMkLst>
            <pc:docMk/>
            <pc:sldMk cId="2690302150" sldId="346"/>
            <ac:spMk id="33" creationId="{CF236821-17FE-429B-8D2C-08E13A64EA40}"/>
          </ac:spMkLst>
        </pc:spChg>
        <pc:spChg chg="add">
          <ac:chgData name="Arne Stockman" userId="1be3aaf4-e384-4a2e-9e35-3b5779941be6" providerId="ADAL" clId="{8B82BA15-D902-49A7-850A-BBA7E69BF442}" dt="2023-10-07T14:59:58.840" v="1876" actId="26606"/>
          <ac:spMkLst>
            <pc:docMk/>
            <pc:sldMk cId="2690302150" sldId="346"/>
            <ac:spMk id="34" creationId="{7A5F0580-5EE9-419F-96EE-B6529EF6E7D0}"/>
          </ac:spMkLst>
        </pc:spChg>
        <pc:graphicFrameChg chg="add mod modGraphic">
          <ac:chgData name="Arne Stockman" userId="1be3aaf4-e384-4a2e-9e35-3b5779941be6" providerId="ADAL" clId="{8B82BA15-D902-49A7-850A-BBA7E69BF442}" dt="2023-10-13T12:33:46.767" v="3088" actId="20577"/>
          <ac:graphicFrameMkLst>
            <pc:docMk/>
            <pc:sldMk cId="2690302150" sldId="346"/>
            <ac:graphicFrameMk id="4" creationId="{CAAE1D34-FC38-B606-4377-62CF93F9FE34}"/>
          </ac:graphicFrameMkLst>
        </pc:graphicFrameChg>
      </pc:sldChg>
      <pc:sldChg chg="del">
        <pc:chgData name="Arne Stockman" userId="1be3aaf4-e384-4a2e-9e35-3b5779941be6" providerId="ADAL" clId="{8B82BA15-D902-49A7-850A-BBA7E69BF442}" dt="2023-10-08T14:52:53.692" v="2653" actId="47"/>
        <pc:sldMkLst>
          <pc:docMk/>
          <pc:sldMk cId="442058541" sldId="347"/>
        </pc:sldMkLst>
      </pc:sldChg>
      <pc:sldChg chg="del">
        <pc:chgData name="Arne Stockman" userId="1be3aaf4-e384-4a2e-9e35-3b5779941be6" providerId="ADAL" clId="{8B82BA15-D902-49A7-850A-BBA7E69BF442}" dt="2023-10-08T14:52:56.059" v="2654" actId="47"/>
        <pc:sldMkLst>
          <pc:docMk/>
          <pc:sldMk cId="1977889305" sldId="348"/>
        </pc:sldMkLst>
      </pc:sldChg>
      <pc:sldChg chg="del">
        <pc:chgData name="Arne Stockman" userId="1be3aaf4-e384-4a2e-9e35-3b5779941be6" providerId="ADAL" clId="{8B82BA15-D902-49A7-850A-BBA7E69BF442}" dt="2023-10-08T15:05:53.628" v="2855" actId="2696"/>
        <pc:sldMkLst>
          <pc:docMk/>
          <pc:sldMk cId="1328431893" sldId="349"/>
        </pc:sldMkLst>
      </pc:sldChg>
      <pc:sldChg chg="new del">
        <pc:chgData name="Arne Stockman" userId="1be3aaf4-e384-4a2e-9e35-3b5779941be6" providerId="ADAL" clId="{8B82BA15-D902-49A7-850A-BBA7E69BF442}" dt="2023-10-07T14:24:31.603" v="789" actId="680"/>
        <pc:sldMkLst>
          <pc:docMk/>
          <pc:sldMk cId="629675839" sldId="350"/>
        </pc:sldMkLst>
      </pc:sldChg>
      <pc:sldChg chg="modSp add mod ord">
        <pc:chgData name="Arne Stockman" userId="1be3aaf4-e384-4a2e-9e35-3b5779941be6" providerId="ADAL" clId="{8B82BA15-D902-49A7-850A-BBA7E69BF442}" dt="2023-10-07T15:07:58.319" v="2029"/>
        <pc:sldMkLst>
          <pc:docMk/>
          <pc:sldMk cId="890811313" sldId="350"/>
        </pc:sldMkLst>
        <pc:spChg chg="mod">
          <ac:chgData name="Arne Stockman" userId="1be3aaf4-e384-4a2e-9e35-3b5779941be6" providerId="ADAL" clId="{8B82BA15-D902-49A7-850A-BBA7E69BF442}" dt="2023-10-07T15:05:04.502" v="1980" actId="20577"/>
          <ac:spMkLst>
            <pc:docMk/>
            <pc:sldMk cId="890811313" sldId="350"/>
            <ac:spMk id="2" creationId="{F8611C18-BCFF-E758-43D1-2F8309A12765}"/>
          </ac:spMkLst>
        </pc:spChg>
        <pc:spChg chg="mod">
          <ac:chgData name="Arne Stockman" userId="1be3aaf4-e384-4a2e-9e35-3b5779941be6" providerId="ADAL" clId="{8B82BA15-D902-49A7-850A-BBA7E69BF442}" dt="2023-10-07T15:05:10.036" v="1982" actId="27636"/>
          <ac:spMkLst>
            <pc:docMk/>
            <pc:sldMk cId="890811313" sldId="350"/>
            <ac:spMk id="3" creationId="{8D6993DB-58B1-D158-9C90-B988B5CCE921}"/>
          </ac:spMkLst>
        </pc:spChg>
      </pc:sldChg>
      <pc:sldChg chg="modSp add mod">
        <pc:chgData name="Arne Stockman" userId="1be3aaf4-e384-4a2e-9e35-3b5779941be6" providerId="ADAL" clId="{8B82BA15-D902-49A7-850A-BBA7E69BF442}" dt="2023-10-07T15:24:34.962" v="2471"/>
        <pc:sldMkLst>
          <pc:docMk/>
          <pc:sldMk cId="3328485450" sldId="351"/>
        </pc:sldMkLst>
        <pc:spChg chg="mod">
          <ac:chgData name="Arne Stockman" userId="1be3aaf4-e384-4a2e-9e35-3b5779941be6" providerId="ADAL" clId="{8B82BA15-D902-49A7-850A-BBA7E69BF442}" dt="2023-10-07T15:24:34.962" v="2471"/>
          <ac:spMkLst>
            <pc:docMk/>
            <pc:sldMk cId="3328485450" sldId="351"/>
            <ac:spMk id="3" creationId="{8D6993DB-58B1-D158-9C90-B988B5CCE921}"/>
          </ac:spMkLst>
        </pc:spChg>
      </pc:sldChg>
      <pc:sldChg chg="addSp delSp modSp add mod">
        <pc:chgData name="Arne Stockman" userId="1be3aaf4-e384-4a2e-9e35-3b5779941be6" providerId="ADAL" clId="{8B82BA15-D902-49A7-850A-BBA7E69BF442}" dt="2023-10-08T14:56:02.021" v="2730" actId="20577"/>
        <pc:sldMkLst>
          <pc:docMk/>
          <pc:sldMk cId="2073094872" sldId="352"/>
        </pc:sldMkLst>
        <pc:spChg chg="mod">
          <ac:chgData name="Arne Stockman" userId="1be3aaf4-e384-4a2e-9e35-3b5779941be6" providerId="ADAL" clId="{8B82BA15-D902-49A7-850A-BBA7E69BF442}" dt="2023-10-08T14:56:02.021" v="2730" actId="20577"/>
          <ac:spMkLst>
            <pc:docMk/>
            <pc:sldMk cId="2073094872" sldId="352"/>
            <ac:spMk id="14" creationId="{F6B24E99-0AFC-E3CA-C0F2-F380B3028AA0}"/>
          </ac:spMkLst>
        </pc:spChg>
        <pc:picChg chg="add mod">
          <ac:chgData name="Arne Stockman" userId="1be3aaf4-e384-4a2e-9e35-3b5779941be6" providerId="ADAL" clId="{8B82BA15-D902-49A7-850A-BBA7E69BF442}" dt="2023-10-08T14:54:09.373" v="2659" actId="14100"/>
          <ac:picMkLst>
            <pc:docMk/>
            <pc:sldMk cId="2073094872" sldId="352"/>
            <ac:picMk id="4" creationId="{3B64B095-478F-AA58-F5CD-C1D71FDFC718}"/>
          </ac:picMkLst>
        </pc:picChg>
        <pc:picChg chg="del">
          <ac:chgData name="Arne Stockman" userId="1be3aaf4-e384-4a2e-9e35-3b5779941be6" providerId="ADAL" clId="{8B82BA15-D902-49A7-850A-BBA7E69BF442}" dt="2023-10-08T14:53:57.229" v="2656" actId="478"/>
          <ac:picMkLst>
            <pc:docMk/>
            <pc:sldMk cId="2073094872" sldId="352"/>
            <ac:picMk id="10" creationId="{EAEF648F-E9EF-0F1E-8205-8468A0436E07}"/>
          </ac:picMkLst>
        </pc:picChg>
      </pc:sldChg>
      <pc:sldChg chg="addSp delSp modSp add mod">
        <pc:chgData name="Arne Stockman" userId="1be3aaf4-e384-4a2e-9e35-3b5779941be6" providerId="ADAL" clId="{8B82BA15-D902-49A7-850A-BBA7E69BF442}" dt="2023-10-08T14:59:58.797" v="2782" actId="20577"/>
        <pc:sldMkLst>
          <pc:docMk/>
          <pc:sldMk cId="1140337676" sldId="353"/>
        </pc:sldMkLst>
        <pc:spChg chg="mod">
          <ac:chgData name="Arne Stockman" userId="1be3aaf4-e384-4a2e-9e35-3b5779941be6" providerId="ADAL" clId="{8B82BA15-D902-49A7-850A-BBA7E69BF442}" dt="2023-10-08T14:59:58.797" v="2782" actId="20577"/>
          <ac:spMkLst>
            <pc:docMk/>
            <pc:sldMk cId="1140337676" sldId="353"/>
            <ac:spMk id="14" creationId="{F6B24E99-0AFC-E3CA-C0F2-F380B3028AA0}"/>
          </ac:spMkLst>
        </pc:spChg>
        <pc:picChg chg="del">
          <ac:chgData name="Arne Stockman" userId="1be3aaf4-e384-4a2e-9e35-3b5779941be6" providerId="ADAL" clId="{8B82BA15-D902-49A7-850A-BBA7E69BF442}" dt="2023-10-08T14:58:26.845" v="2732" actId="478"/>
          <ac:picMkLst>
            <pc:docMk/>
            <pc:sldMk cId="1140337676" sldId="353"/>
            <ac:picMk id="4" creationId="{3B64B095-478F-AA58-F5CD-C1D71FDFC718}"/>
          </ac:picMkLst>
        </pc:picChg>
        <pc:picChg chg="add mod">
          <ac:chgData name="Arne Stockman" userId="1be3aaf4-e384-4a2e-9e35-3b5779941be6" providerId="ADAL" clId="{8B82BA15-D902-49A7-850A-BBA7E69BF442}" dt="2023-10-08T14:58:43.047" v="2736" actId="1076"/>
          <ac:picMkLst>
            <pc:docMk/>
            <pc:sldMk cId="1140337676" sldId="353"/>
            <ac:picMk id="5" creationId="{E8222778-1954-17A7-44C5-FD758BE88899}"/>
          </ac:picMkLst>
        </pc:picChg>
      </pc:sldChg>
      <pc:sldChg chg="addSp delSp modSp add mod">
        <pc:chgData name="Arne Stockman" userId="1be3aaf4-e384-4a2e-9e35-3b5779941be6" providerId="ADAL" clId="{8B82BA15-D902-49A7-850A-BBA7E69BF442}" dt="2023-10-08T15:03:46.937" v="2854" actId="6549"/>
        <pc:sldMkLst>
          <pc:docMk/>
          <pc:sldMk cId="301724077" sldId="354"/>
        </pc:sldMkLst>
        <pc:spChg chg="mod">
          <ac:chgData name="Arne Stockman" userId="1be3aaf4-e384-4a2e-9e35-3b5779941be6" providerId="ADAL" clId="{8B82BA15-D902-49A7-850A-BBA7E69BF442}" dt="2023-10-08T15:03:46.937" v="2854" actId="6549"/>
          <ac:spMkLst>
            <pc:docMk/>
            <pc:sldMk cId="301724077" sldId="354"/>
            <ac:spMk id="14" creationId="{F6B24E99-0AFC-E3CA-C0F2-F380B3028AA0}"/>
          </ac:spMkLst>
        </pc:spChg>
        <pc:picChg chg="add mod">
          <ac:chgData name="Arne Stockman" userId="1be3aaf4-e384-4a2e-9e35-3b5779941be6" providerId="ADAL" clId="{8B82BA15-D902-49A7-850A-BBA7E69BF442}" dt="2023-10-08T15:02:53.192" v="2832" actId="14100"/>
          <ac:picMkLst>
            <pc:docMk/>
            <pc:sldMk cId="301724077" sldId="354"/>
            <ac:picMk id="4" creationId="{88AD422E-5AA1-1E25-CED4-66818281B090}"/>
          </ac:picMkLst>
        </pc:picChg>
        <pc:picChg chg="del">
          <ac:chgData name="Arne Stockman" userId="1be3aaf4-e384-4a2e-9e35-3b5779941be6" providerId="ADAL" clId="{8B82BA15-D902-49A7-850A-BBA7E69BF442}" dt="2023-10-08T15:02:44.456" v="2829" actId="478"/>
          <ac:picMkLst>
            <pc:docMk/>
            <pc:sldMk cId="301724077" sldId="354"/>
            <ac:picMk id="5" creationId="{E8222778-1954-17A7-44C5-FD758BE88899}"/>
          </ac:picMkLst>
        </pc:picChg>
      </pc:sldChg>
      <pc:sldChg chg="addSp delSp modSp add mod">
        <pc:chgData name="Arne Stockman" userId="1be3aaf4-e384-4a2e-9e35-3b5779941be6" providerId="ADAL" clId="{8B82BA15-D902-49A7-850A-BBA7E69BF442}" dt="2023-10-08T15:14:29.474" v="3083" actId="20577"/>
        <pc:sldMkLst>
          <pc:docMk/>
          <pc:sldMk cId="2419826502" sldId="355"/>
        </pc:sldMkLst>
        <pc:spChg chg="mod">
          <ac:chgData name="Arne Stockman" userId="1be3aaf4-e384-4a2e-9e35-3b5779941be6" providerId="ADAL" clId="{8B82BA15-D902-49A7-850A-BBA7E69BF442}" dt="2023-10-08T15:08:50.712" v="2869" actId="20577"/>
          <ac:spMkLst>
            <pc:docMk/>
            <pc:sldMk cId="2419826502" sldId="355"/>
            <ac:spMk id="2" creationId="{F8611C18-BCFF-E758-43D1-2F8309A12765}"/>
          </ac:spMkLst>
        </pc:spChg>
        <pc:spChg chg="add del mod">
          <ac:chgData name="Arne Stockman" userId="1be3aaf4-e384-4a2e-9e35-3b5779941be6" providerId="ADAL" clId="{8B82BA15-D902-49A7-850A-BBA7E69BF442}" dt="2023-10-08T15:12:36.791" v="2998"/>
          <ac:spMkLst>
            <pc:docMk/>
            <pc:sldMk cId="2419826502" sldId="355"/>
            <ac:spMk id="6" creationId="{BFE8A973-9464-DA92-F480-7BD37A453277}"/>
          </ac:spMkLst>
        </pc:spChg>
        <pc:spChg chg="add mod">
          <ac:chgData name="Arne Stockman" userId="1be3aaf4-e384-4a2e-9e35-3b5779941be6" providerId="ADAL" clId="{8B82BA15-D902-49A7-850A-BBA7E69BF442}" dt="2023-10-08T15:14:29.474" v="3083" actId="20577"/>
          <ac:spMkLst>
            <pc:docMk/>
            <pc:sldMk cId="2419826502" sldId="355"/>
            <ac:spMk id="7" creationId="{FA6F17F8-29AD-EAC2-B6B7-42E2CBA77655}"/>
          </ac:spMkLst>
        </pc:spChg>
        <pc:spChg chg="mod">
          <ac:chgData name="Arne Stockman" userId="1be3aaf4-e384-4a2e-9e35-3b5779941be6" providerId="ADAL" clId="{8B82BA15-D902-49A7-850A-BBA7E69BF442}" dt="2023-10-08T15:10:33.180" v="2995" actId="20577"/>
          <ac:spMkLst>
            <pc:docMk/>
            <pc:sldMk cId="2419826502" sldId="355"/>
            <ac:spMk id="14" creationId="{F6B24E99-0AFC-E3CA-C0F2-F380B3028AA0}"/>
          </ac:spMkLst>
        </pc:spChg>
        <pc:picChg chg="del">
          <ac:chgData name="Arne Stockman" userId="1be3aaf4-e384-4a2e-9e35-3b5779941be6" providerId="ADAL" clId="{8B82BA15-D902-49A7-850A-BBA7E69BF442}" dt="2023-10-08T15:08:26.972" v="2858" actId="478"/>
          <ac:picMkLst>
            <pc:docMk/>
            <pc:sldMk cId="2419826502" sldId="355"/>
            <ac:picMk id="4" creationId="{88AD422E-5AA1-1E25-CED4-66818281B090}"/>
          </ac:picMkLst>
        </pc:picChg>
        <pc:picChg chg="add mod">
          <ac:chgData name="Arne Stockman" userId="1be3aaf4-e384-4a2e-9e35-3b5779941be6" providerId="ADAL" clId="{8B82BA15-D902-49A7-850A-BBA7E69BF442}" dt="2023-10-08T15:08:40.974" v="2861" actId="14100"/>
          <ac:picMkLst>
            <pc:docMk/>
            <pc:sldMk cId="2419826502" sldId="355"/>
            <ac:picMk id="5" creationId="{A56E115E-B4B3-7606-D316-5D1020422924}"/>
          </ac:picMkLst>
        </pc:picChg>
      </pc:sldChg>
    </pc:docChg>
  </pc:docChgLst>
  <pc:docChgLst>
    <pc:chgData name="Arne Stockman" userId="1be3aaf4-e384-4a2e-9e35-3b5779941be6" providerId="ADAL" clId="{4B5999C1-A473-43FA-8DA4-B87A82AF2C67}"/>
    <pc:docChg chg="undo custSel addSld delSld modSld modSection">
      <pc:chgData name="Arne Stockman" userId="1be3aaf4-e384-4a2e-9e35-3b5779941be6" providerId="ADAL" clId="{4B5999C1-A473-43FA-8DA4-B87A82AF2C67}" dt="2023-11-11T06:41:35.442" v="3406" actId="27636"/>
      <pc:docMkLst>
        <pc:docMk/>
      </pc:docMkLst>
      <pc:sldChg chg="modSp mod">
        <pc:chgData name="Arne Stockman" userId="1be3aaf4-e384-4a2e-9e35-3b5779941be6" providerId="ADAL" clId="{4B5999C1-A473-43FA-8DA4-B87A82AF2C67}" dt="2023-11-11T06:41:35.442" v="3406" actId="27636"/>
        <pc:sldMkLst>
          <pc:docMk/>
          <pc:sldMk cId="3356081429" sldId="256"/>
        </pc:sldMkLst>
        <pc:spChg chg="mod">
          <ac:chgData name="Arne Stockman" userId="1be3aaf4-e384-4a2e-9e35-3b5779941be6" providerId="ADAL" clId="{4B5999C1-A473-43FA-8DA4-B87A82AF2C67}" dt="2023-11-03T16:10:38.527" v="1" actId="20577"/>
          <ac:spMkLst>
            <pc:docMk/>
            <pc:sldMk cId="3356081429" sldId="256"/>
            <ac:spMk id="2" creationId="{B00AAAFE-973A-B210-782E-8A6AA684CE87}"/>
          </ac:spMkLst>
        </pc:spChg>
        <pc:spChg chg="mod">
          <ac:chgData name="Arne Stockman" userId="1be3aaf4-e384-4a2e-9e35-3b5779941be6" providerId="ADAL" clId="{4B5999C1-A473-43FA-8DA4-B87A82AF2C67}" dt="2023-11-11T06:41:35.442" v="3406" actId="27636"/>
          <ac:spMkLst>
            <pc:docMk/>
            <pc:sldMk cId="3356081429" sldId="256"/>
            <ac:spMk id="3" creationId="{7C6A2D78-8E77-E2B9-675D-2743CEB7D5C2}"/>
          </ac:spMkLst>
        </pc:spChg>
      </pc:sldChg>
      <pc:sldChg chg="modSp mod">
        <pc:chgData name="Arne Stockman" userId="1be3aaf4-e384-4a2e-9e35-3b5779941be6" providerId="ADAL" clId="{4B5999C1-A473-43FA-8DA4-B87A82AF2C67}" dt="2023-11-03T16:18:57.633" v="521" actId="1076"/>
        <pc:sldMkLst>
          <pc:docMk/>
          <pc:sldMk cId="383028095" sldId="317"/>
        </pc:sldMkLst>
        <pc:spChg chg="mod">
          <ac:chgData name="Arne Stockman" userId="1be3aaf4-e384-4a2e-9e35-3b5779941be6" providerId="ADAL" clId="{4B5999C1-A473-43FA-8DA4-B87A82AF2C67}" dt="2023-11-03T16:18:57.633" v="521" actId="1076"/>
          <ac:spMkLst>
            <pc:docMk/>
            <pc:sldMk cId="383028095" sldId="317"/>
            <ac:spMk id="2" creationId="{F8611C18-BCFF-E758-43D1-2F8309A12765}"/>
          </ac:spMkLst>
        </pc:spChg>
        <pc:spChg chg="mod">
          <ac:chgData name="Arne Stockman" userId="1be3aaf4-e384-4a2e-9e35-3b5779941be6" providerId="ADAL" clId="{4B5999C1-A473-43FA-8DA4-B87A82AF2C67}" dt="2023-11-03T16:18:09.002" v="507" actId="20577"/>
          <ac:spMkLst>
            <pc:docMk/>
            <pc:sldMk cId="383028095" sldId="317"/>
            <ac:spMk id="3" creationId="{8D6993DB-58B1-D158-9C90-B988B5CCE921}"/>
          </ac:spMkLst>
        </pc:spChg>
      </pc:sldChg>
      <pc:sldChg chg="del">
        <pc:chgData name="Arne Stockman" userId="1be3aaf4-e384-4a2e-9e35-3b5779941be6" providerId="ADAL" clId="{4B5999C1-A473-43FA-8DA4-B87A82AF2C67}" dt="2023-11-03T19:17:51.028" v="2335" actId="47"/>
        <pc:sldMkLst>
          <pc:docMk/>
          <pc:sldMk cId="2509623431" sldId="344"/>
        </pc:sldMkLst>
      </pc:sldChg>
      <pc:sldChg chg="del">
        <pc:chgData name="Arne Stockman" userId="1be3aaf4-e384-4a2e-9e35-3b5779941be6" providerId="ADAL" clId="{4B5999C1-A473-43FA-8DA4-B87A82AF2C67}" dt="2023-11-03T19:17:59.642" v="2345" actId="47"/>
        <pc:sldMkLst>
          <pc:docMk/>
          <pc:sldMk cId="3095198496" sldId="362"/>
        </pc:sldMkLst>
      </pc:sldChg>
      <pc:sldChg chg="del">
        <pc:chgData name="Arne Stockman" userId="1be3aaf4-e384-4a2e-9e35-3b5779941be6" providerId="ADAL" clId="{4B5999C1-A473-43FA-8DA4-B87A82AF2C67}" dt="2023-11-03T19:17:53.681" v="2336" actId="47"/>
        <pc:sldMkLst>
          <pc:docMk/>
          <pc:sldMk cId="2012681561" sldId="371"/>
        </pc:sldMkLst>
      </pc:sldChg>
      <pc:sldChg chg="del">
        <pc:chgData name="Arne Stockman" userId="1be3aaf4-e384-4a2e-9e35-3b5779941be6" providerId="ADAL" clId="{4B5999C1-A473-43FA-8DA4-B87A82AF2C67}" dt="2023-11-03T19:17:55.031" v="2337" actId="47"/>
        <pc:sldMkLst>
          <pc:docMk/>
          <pc:sldMk cId="970655399" sldId="372"/>
        </pc:sldMkLst>
      </pc:sldChg>
      <pc:sldChg chg="del">
        <pc:chgData name="Arne Stockman" userId="1be3aaf4-e384-4a2e-9e35-3b5779941be6" providerId="ADAL" clId="{4B5999C1-A473-43FA-8DA4-B87A82AF2C67}" dt="2023-11-03T19:17:55.676" v="2338" actId="47"/>
        <pc:sldMkLst>
          <pc:docMk/>
          <pc:sldMk cId="2459035381" sldId="373"/>
        </pc:sldMkLst>
      </pc:sldChg>
      <pc:sldChg chg="del">
        <pc:chgData name="Arne Stockman" userId="1be3aaf4-e384-4a2e-9e35-3b5779941be6" providerId="ADAL" clId="{4B5999C1-A473-43FA-8DA4-B87A82AF2C67}" dt="2023-11-03T19:17:56.318" v="2339" actId="47"/>
        <pc:sldMkLst>
          <pc:docMk/>
          <pc:sldMk cId="3700283734" sldId="374"/>
        </pc:sldMkLst>
      </pc:sldChg>
      <pc:sldChg chg="del">
        <pc:chgData name="Arne Stockman" userId="1be3aaf4-e384-4a2e-9e35-3b5779941be6" providerId="ADAL" clId="{4B5999C1-A473-43FA-8DA4-B87A82AF2C67}" dt="2023-11-03T19:17:56.825" v="2340" actId="47"/>
        <pc:sldMkLst>
          <pc:docMk/>
          <pc:sldMk cId="1036680657" sldId="375"/>
        </pc:sldMkLst>
      </pc:sldChg>
      <pc:sldChg chg="del">
        <pc:chgData name="Arne Stockman" userId="1be3aaf4-e384-4a2e-9e35-3b5779941be6" providerId="ADAL" clId="{4B5999C1-A473-43FA-8DA4-B87A82AF2C67}" dt="2023-11-03T19:17:58.521" v="2343" actId="47"/>
        <pc:sldMkLst>
          <pc:docMk/>
          <pc:sldMk cId="2660676551" sldId="376"/>
        </pc:sldMkLst>
      </pc:sldChg>
      <pc:sldChg chg="del">
        <pc:chgData name="Arne Stockman" userId="1be3aaf4-e384-4a2e-9e35-3b5779941be6" providerId="ADAL" clId="{4B5999C1-A473-43FA-8DA4-B87A82AF2C67}" dt="2023-11-03T19:17:57.373" v="2341" actId="47"/>
        <pc:sldMkLst>
          <pc:docMk/>
          <pc:sldMk cId="2190502053" sldId="377"/>
        </pc:sldMkLst>
      </pc:sldChg>
      <pc:sldChg chg="del">
        <pc:chgData name="Arne Stockman" userId="1be3aaf4-e384-4a2e-9e35-3b5779941be6" providerId="ADAL" clId="{4B5999C1-A473-43FA-8DA4-B87A82AF2C67}" dt="2023-11-03T19:17:58.014" v="2342" actId="47"/>
        <pc:sldMkLst>
          <pc:docMk/>
          <pc:sldMk cId="3058076459" sldId="378"/>
        </pc:sldMkLst>
      </pc:sldChg>
      <pc:sldChg chg="del">
        <pc:chgData name="Arne Stockman" userId="1be3aaf4-e384-4a2e-9e35-3b5779941be6" providerId="ADAL" clId="{4B5999C1-A473-43FA-8DA4-B87A82AF2C67}" dt="2023-11-03T19:17:58.999" v="2344" actId="47"/>
        <pc:sldMkLst>
          <pc:docMk/>
          <pc:sldMk cId="1767984011" sldId="379"/>
        </pc:sldMkLst>
      </pc:sldChg>
      <pc:sldChg chg="addSp modSp add mod">
        <pc:chgData name="Arne Stockman" userId="1be3aaf4-e384-4a2e-9e35-3b5779941be6" providerId="ADAL" clId="{4B5999C1-A473-43FA-8DA4-B87A82AF2C67}" dt="2023-11-03T16:34:04.089" v="1205" actId="1076"/>
        <pc:sldMkLst>
          <pc:docMk/>
          <pc:sldMk cId="2350063238" sldId="380"/>
        </pc:sldMkLst>
        <pc:spChg chg="mod">
          <ac:chgData name="Arne Stockman" userId="1be3aaf4-e384-4a2e-9e35-3b5779941be6" providerId="ADAL" clId="{4B5999C1-A473-43FA-8DA4-B87A82AF2C67}" dt="2023-11-03T16:18:51.361" v="520" actId="1076"/>
          <ac:spMkLst>
            <pc:docMk/>
            <pc:sldMk cId="2350063238" sldId="380"/>
            <ac:spMk id="2" creationId="{F8611C18-BCFF-E758-43D1-2F8309A12765}"/>
          </ac:spMkLst>
        </pc:spChg>
        <pc:spChg chg="mod">
          <ac:chgData name="Arne Stockman" userId="1be3aaf4-e384-4a2e-9e35-3b5779941be6" providerId="ADAL" clId="{4B5999C1-A473-43FA-8DA4-B87A82AF2C67}" dt="2023-11-03T16:33:52.066" v="1204" actId="20577"/>
          <ac:spMkLst>
            <pc:docMk/>
            <pc:sldMk cId="2350063238" sldId="380"/>
            <ac:spMk id="3" creationId="{8D6993DB-58B1-D158-9C90-B988B5CCE921}"/>
          </ac:spMkLst>
        </pc:spChg>
        <pc:picChg chg="add mod">
          <ac:chgData name="Arne Stockman" userId="1be3aaf4-e384-4a2e-9e35-3b5779941be6" providerId="ADAL" clId="{4B5999C1-A473-43FA-8DA4-B87A82AF2C67}" dt="2023-11-03T16:34:04.089" v="1205" actId="1076"/>
          <ac:picMkLst>
            <pc:docMk/>
            <pc:sldMk cId="2350063238" sldId="380"/>
            <ac:picMk id="5" creationId="{81540037-1C7E-8B02-A91E-5296B506536C}"/>
          </ac:picMkLst>
        </pc:picChg>
      </pc:sldChg>
      <pc:sldChg chg="addSp delSp modSp add mod modAnim">
        <pc:chgData name="Arne Stockman" userId="1be3aaf4-e384-4a2e-9e35-3b5779941be6" providerId="ADAL" clId="{4B5999C1-A473-43FA-8DA4-B87A82AF2C67}" dt="2023-11-03T16:47:05.654" v="1593"/>
        <pc:sldMkLst>
          <pc:docMk/>
          <pc:sldMk cId="3746817808" sldId="381"/>
        </pc:sldMkLst>
        <pc:spChg chg="mod">
          <ac:chgData name="Arne Stockman" userId="1be3aaf4-e384-4a2e-9e35-3b5779941be6" providerId="ADAL" clId="{4B5999C1-A473-43FA-8DA4-B87A82AF2C67}" dt="2023-11-03T16:36:17.289" v="1211"/>
          <ac:spMkLst>
            <pc:docMk/>
            <pc:sldMk cId="3746817808" sldId="381"/>
            <ac:spMk id="2" creationId="{F8611C18-BCFF-E758-43D1-2F8309A12765}"/>
          </ac:spMkLst>
        </pc:spChg>
        <pc:spChg chg="mod">
          <ac:chgData name="Arne Stockman" userId="1be3aaf4-e384-4a2e-9e35-3b5779941be6" providerId="ADAL" clId="{4B5999C1-A473-43FA-8DA4-B87A82AF2C67}" dt="2023-11-03T16:42:05.664" v="1396" actId="14100"/>
          <ac:spMkLst>
            <pc:docMk/>
            <pc:sldMk cId="3746817808" sldId="381"/>
            <ac:spMk id="3" creationId="{8D6993DB-58B1-D158-9C90-B988B5CCE921}"/>
          </ac:spMkLst>
        </pc:spChg>
        <pc:spChg chg="add mod">
          <ac:chgData name="Arne Stockman" userId="1be3aaf4-e384-4a2e-9e35-3b5779941be6" providerId="ADAL" clId="{4B5999C1-A473-43FA-8DA4-B87A82AF2C67}" dt="2023-11-03T16:42:50.270" v="1402" actId="20577"/>
          <ac:spMkLst>
            <pc:docMk/>
            <pc:sldMk cId="3746817808" sldId="381"/>
            <ac:spMk id="9" creationId="{E511C6E0-9357-298D-1BF9-DF5AD9774EB5}"/>
          </ac:spMkLst>
        </pc:spChg>
        <pc:spChg chg="add mod">
          <ac:chgData name="Arne Stockman" userId="1be3aaf4-e384-4a2e-9e35-3b5779941be6" providerId="ADAL" clId="{4B5999C1-A473-43FA-8DA4-B87A82AF2C67}" dt="2023-11-03T16:46:44.837" v="1592" actId="14100"/>
          <ac:spMkLst>
            <pc:docMk/>
            <pc:sldMk cId="3746817808" sldId="381"/>
            <ac:spMk id="10" creationId="{E8685D55-D392-5DC0-C4EA-15E7A2DA6A6C}"/>
          </ac:spMkLst>
        </pc:spChg>
        <pc:picChg chg="del">
          <ac:chgData name="Arne Stockman" userId="1be3aaf4-e384-4a2e-9e35-3b5779941be6" providerId="ADAL" clId="{4B5999C1-A473-43FA-8DA4-B87A82AF2C67}" dt="2023-11-03T16:38:25.926" v="1302" actId="478"/>
          <ac:picMkLst>
            <pc:docMk/>
            <pc:sldMk cId="3746817808" sldId="381"/>
            <ac:picMk id="5" creationId="{81540037-1C7E-8B02-A91E-5296B506536C}"/>
          </ac:picMkLst>
        </pc:picChg>
        <pc:picChg chg="add mod">
          <ac:chgData name="Arne Stockman" userId="1be3aaf4-e384-4a2e-9e35-3b5779941be6" providerId="ADAL" clId="{4B5999C1-A473-43FA-8DA4-B87A82AF2C67}" dt="2023-11-03T16:36:37.772" v="1213" actId="1076"/>
          <ac:picMkLst>
            <pc:docMk/>
            <pc:sldMk cId="3746817808" sldId="381"/>
            <ac:picMk id="6" creationId="{38E94C1A-9EC9-563C-8D5B-50F0618DC27C}"/>
          </ac:picMkLst>
        </pc:picChg>
        <pc:picChg chg="add mod">
          <ac:chgData name="Arne Stockman" userId="1be3aaf4-e384-4a2e-9e35-3b5779941be6" providerId="ADAL" clId="{4B5999C1-A473-43FA-8DA4-B87A82AF2C67}" dt="2023-11-03T16:42:08.481" v="1397" actId="1076"/>
          <ac:picMkLst>
            <pc:docMk/>
            <pc:sldMk cId="3746817808" sldId="381"/>
            <ac:picMk id="8" creationId="{EE6933BB-6417-0846-FC88-593B96EB44CA}"/>
          </ac:picMkLst>
        </pc:picChg>
      </pc:sldChg>
      <pc:sldChg chg="addSp delSp modSp add mod">
        <pc:chgData name="Arne Stockman" userId="1be3aaf4-e384-4a2e-9e35-3b5779941be6" providerId="ADAL" clId="{4B5999C1-A473-43FA-8DA4-B87A82AF2C67}" dt="2023-11-03T19:00:56.268" v="1971" actId="20577"/>
        <pc:sldMkLst>
          <pc:docMk/>
          <pc:sldMk cId="722285274" sldId="382"/>
        </pc:sldMkLst>
        <pc:spChg chg="mod">
          <ac:chgData name="Arne Stockman" userId="1be3aaf4-e384-4a2e-9e35-3b5779941be6" providerId="ADAL" clId="{4B5999C1-A473-43FA-8DA4-B87A82AF2C67}" dt="2023-11-03T16:48:47.494" v="1611" actId="20577"/>
          <ac:spMkLst>
            <pc:docMk/>
            <pc:sldMk cId="722285274" sldId="382"/>
            <ac:spMk id="2" creationId="{F8611C18-BCFF-E758-43D1-2F8309A12765}"/>
          </ac:spMkLst>
        </pc:spChg>
        <pc:spChg chg="mod">
          <ac:chgData name="Arne Stockman" userId="1be3aaf4-e384-4a2e-9e35-3b5779941be6" providerId="ADAL" clId="{4B5999C1-A473-43FA-8DA4-B87A82AF2C67}" dt="2023-11-03T17:20:30.626" v="1808" actId="20577"/>
          <ac:spMkLst>
            <pc:docMk/>
            <pc:sldMk cId="722285274" sldId="382"/>
            <ac:spMk id="3" creationId="{8D6993DB-58B1-D158-9C90-B988B5CCE921}"/>
          </ac:spMkLst>
        </pc:spChg>
        <pc:spChg chg="mod">
          <ac:chgData name="Arne Stockman" userId="1be3aaf4-e384-4a2e-9e35-3b5779941be6" providerId="ADAL" clId="{4B5999C1-A473-43FA-8DA4-B87A82AF2C67}" dt="2023-11-03T19:00:56.268" v="1971" actId="20577"/>
          <ac:spMkLst>
            <pc:docMk/>
            <pc:sldMk cId="722285274" sldId="382"/>
            <ac:spMk id="10" creationId="{E8685D55-D392-5DC0-C4EA-15E7A2DA6A6C}"/>
          </ac:spMkLst>
        </pc:spChg>
        <pc:picChg chg="add mod">
          <ac:chgData name="Arne Stockman" userId="1be3aaf4-e384-4a2e-9e35-3b5779941be6" providerId="ADAL" clId="{4B5999C1-A473-43FA-8DA4-B87A82AF2C67}" dt="2023-11-03T17:17:39.219" v="1732" actId="1076"/>
          <ac:picMkLst>
            <pc:docMk/>
            <pc:sldMk cId="722285274" sldId="382"/>
            <ac:picMk id="5" creationId="{A3CD7BE0-C377-6D81-792E-D1CE74C2F0BB}"/>
          </ac:picMkLst>
        </pc:picChg>
        <pc:picChg chg="del">
          <ac:chgData name="Arne Stockman" userId="1be3aaf4-e384-4a2e-9e35-3b5779941be6" providerId="ADAL" clId="{4B5999C1-A473-43FA-8DA4-B87A82AF2C67}" dt="2023-11-03T17:17:29.011" v="1730" actId="478"/>
          <ac:picMkLst>
            <pc:docMk/>
            <pc:sldMk cId="722285274" sldId="382"/>
            <ac:picMk id="6" creationId="{38E94C1A-9EC9-563C-8D5B-50F0618DC27C}"/>
          </ac:picMkLst>
        </pc:picChg>
        <pc:picChg chg="del">
          <ac:chgData name="Arne Stockman" userId="1be3aaf4-e384-4a2e-9e35-3b5779941be6" providerId="ADAL" clId="{4B5999C1-A473-43FA-8DA4-B87A82AF2C67}" dt="2023-11-03T17:39:14.085" v="1809" actId="478"/>
          <ac:picMkLst>
            <pc:docMk/>
            <pc:sldMk cId="722285274" sldId="382"/>
            <ac:picMk id="8" creationId="{EE6933BB-6417-0846-FC88-593B96EB44CA}"/>
          </ac:picMkLst>
        </pc:picChg>
        <pc:picChg chg="add mod">
          <ac:chgData name="Arne Stockman" userId="1be3aaf4-e384-4a2e-9e35-3b5779941be6" providerId="ADAL" clId="{4B5999C1-A473-43FA-8DA4-B87A82AF2C67}" dt="2023-11-03T17:39:22.207" v="1811" actId="1076"/>
          <ac:picMkLst>
            <pc:docMk/>
            <pc:sldMk cId="722285274" sldId="382"/>
            <ac:picMk id="11" creationId="{01347195-EC35-2C7C-43CD-2749C684D904}"/>
          </ac:picMkLst>
        </pc:picChg>
      </pc:sldChg>
      <pc:sldChg chg="addSp delSp modSp add mod">
        <pc:chgData name="Arne Stockman" userId="1be3aaf4-e384-4a2e-9e35-3b5779941be6" providerId="ADAL" clId="{4B5999C1-A473-43FA-8DA4-B87A82AF2C67}" dt="2023-11-03T19:11:56.102" v="2215" actId="20577"/>
        <pc:sldMkLst>
          <pc:docMk/>
          <pc:sldMk cId="1943951801" sldId="383"/>
        </pc:sldMkLst>
        <pc:spChg chg="mod">
          <ac:chgData name="Arne Stockman" userId="1be3aaf4-e384-4a2e-9e35-3b5779941be6" providerId="ADAL" clId="{4B5999C1-A473-43FA-8DA4-B87A82AF2C67}" dt="2023-11-03T19:01:39.775" v="1996" actId="20577"/>
          <ac:spMkLst>
            <pc:docMk/>
            <pc:sldMk cId="1943951801" sldId="383"/>
            <ac:spMk id="2" creationId="{F8611C18-BCFF-E758-43D1-2F8309A12765}"/>
          </ac:spMkLst>
        </pc:spChg>
        <pc:spChg chg="mod">
          <ac:chgData name="Arne Stockman" userId="1be3aaf4-e384-4a2e-9e35-3b5779941be6" providerId="ADAL" clId="{4B5999C1-A473-43FA-8DA4-B87A82AF2C67}" dt="2023-11-03T19:06:44.914" v="2110" actId="20577"/>
          <ac:spMkLst>
            <pc:docMk/>
            <pc:sldMk cId="1943951801" sldId="383"/>
            <ac:spMk id="3" creationId="{8D6993DB-58B1-D158-9C90-B988B5CCE921}"/>
          </ac:spMkLst>
        </pc:spChg>
        <pc:spChg chg="mod">
          <ac:chgData name="Arne Stockman" userId="1be3aaf4-e384-4a2e-9e35-3b5779941be6" providerId="ADAL" clId="{4B5999C1-A473-43FA-8DA4-B87A82AF2C67}" dt="2023-11-03T19:11:56.102" v="2215" actId="20577"/>
          <ac:spMkLst>
            <pc:docMk/>
            <pc:sldMk cId="1943951801" sldId="383"/>
            <ac:spMk id="10" creationId="{E8685D55-D392-5DC0-C4EA-15E7A2DA6A6C}"/>
          </ac:spMkLst>
        </pc:spChg>
        <pc:picChg chg="del">
          <ac:chgData name="Arne Stockman" userId="1be3aaf4-e384-4a2e-9e35-3b5779941be6" providerId="ADAL" clId="{4B5999C1-A473-43FA-8DA4-B87A82AF2C67}" dt="2023-11-03T19:04:31.617" v="1997" actId="478"/>
          <ac:picMkLst>
            <pc:docMk/>
            <pc:sldMk cId="1943951801" sldId="383"/>
            <ac:picMk id="5" creationId="{A3CD7BE0-C377-6D81-792E-D1CE74C2F0BB}"/>
          </ac:picMkLst>
        </pc:picChg>
        <pc:picChg chg="add mod">
          <ac:chgData name="Arne Stockman" userId="1be3aaf4-e384-4a2e-9e35-3b5779941be6" providerId="ADAL" clId="{4B5999C1-A473-43FA-8DA4-B87A82AF2C67}" dt="2023-11-03T19:04:37.210" v="1999" actId="1076"/>
          <ac:picMkLst>
            <pc:docMk/>
            <pc:sldMk cId="1943951801" sldId="383"/>
            <ac:picMk id="6" creationId="{D7692440-E8E0-40E7-C11F-A96A686935BE}"/>
          </ac:picMkLst>
        </pc:picChg>
        <pc:picChg chg="add mod">
          <ac:chgData name="Arne Stockman" userId="1be3aaf4-e384-4a2e-9e35-3b5779941be6" providerId="ADAL" clId="{4B5999C1-A473-43FA-8DA4-B87A82AF2C67}" dt="2023-11-03T19:10:57.874" v="2113" actId="1076"/>
          <ac:picMkLst>
            <pc:docMk/>
            <pc:sldMk cId="1943951801" sldId="383"/>
            <ac:picMk id="8" creationId="{765D3930-A11A-703A-F3D4-28E6671E372C}"/>
          </ac:picMkLst>
        </pc:picChg>
        <pc:picChg chg="del">
          <ac:chgData name="Arne Stockman" userId="1be3aaf4-e384-4a2e-9e35-3b5779941be6" providerId="ADAL" clId="{4B5999C1-A473-43FA-8DA4-B87A82AF2C67}" dt="2023-11-03T19:10:50.679" v="2111" actId="478"/>
          <ac:picMkLst>
            <pc:docMk/>
            <pc:sldMk cId="1943951801" sldId="383"/>
            <ac:picMk id="11" creationId="{01347195-EC35-2C7C-43CD-2749C684D904}"/>
          </ac:picMkLst>
        </pc:picChg>
      </pc:sldChg>
      <pc:sldChg chg="addSp delSp modSp add del mod delAnim">
        <pc:chgData name="Arne Stockman" userId="1be3aaf4-e384-4a2e-9e35-3b5779941be6" providerId="ADAL" clId="{4B5999C1-A473-43FA-8DA4-B87A82AF2C67}" dt="2023-11-03T19:18:04.346" v="2347" actId="47"/>
        <pc:sldMkLst>
          <pc:docMk/>
          <pc:sldMk cId="87494729" sldId="384"/>
        </pc:sldMkLst>
        <pc:spChg chg="mod">
          <ac:chgData name="Arne Stockman" userId="1be3aaf4-e384-4a2e-9e35-3b5779941be6" providerId="ADAL" clId="{4B5999C1-A473-43FA-8DA4-B87A82AF2C67}" dt="2023-11-03T19:17:22.140" v="2334" actId="14100"/>
          <ac:spMkLst>
            <pc:docMk/>
            <pc:sldMk cId="87494729" sldId="384"/>
            <ac:spMk id="3" creationId="{8D6993DB-58B1-D158-9C90-B988B5CCE921}"/>
          </ac:spMkLst>
        </pc:spChg>
        <pc:spChg chg="del mod">
          <ac:chgData name="Arne Stockman" userId="1be3aaf4-e384-4a2e-9e35-3b5779941be6" providerId="ADAL" clId="{4B5999C1-A473-43FA-8DA4-B87A82AF2C67}" dt="2023-11-03T19:15:18.947" v="2222" actId="478"/>
          <ac:spMkLst>
            <pc:docMk/>
            <pc:sldMk cId="87494729" sldId="384"/>
            <ac:spMk id="10" creationId="{E8685D55-D392-5DC0-C4EA-15E7A2DA6A6C}"/>
          </ac:spMkLst>
        </pc:spChg>
        <pc:picChg chg="add mod">
          <ac:chgData name="Arne Stockman" userId="1be3aaf4-e384-4a2e-9e35-3b5779941be6" providerId="ADAL" clId="{4B5999C1-A473-43FA-8DA4-B87A82AF2C67}" dt="2023-11-03T19:15:01.034" v="2219" actId="1076"/>
          <ac:picMkLst>
            <pc:docMk/>
            <pc:sldMk cId="87494729" sldId="384"/>
            <ac:picMk id="5" creationId="{BED75397-BBAE-0F5F-4906-F656CF00DA0F}"/>
          </ac:picMkLst>
        </pc:picChg>
        <pc:picChg chg="del">
          <ac:chgData name="Arne Stockman" userId="1be3aaf4-e384-4a2e-9e35-3b5779941be6" providerId="ADAL" clId="{4B5999C1-A473-43FA-8DA4-B87A82AF2C67}" dt="2023-11-03T19:14:53.190" v="2217" actId="478"/>
          <ac:picMkLst>
            <pc:docMk/>
            <pc:sldMk cId="87494729" sldId="384"/>
            <ac:picMk id="6" creationId="{D7692440-E8E0-40E7-C11F-A96A686935BE}"/>
          </ac:picMkLst>
        </pc:picChg>
        <pc:picChg chg="del">
          <ac:chgData name="Arne Stockman" userId="1be3aaf4-e384-4a2e-9e35-3b5779941be6" providerId="ADAL" clId="{4B5999C1-A473-43FA-8DA4-B87A82AF2C67}" dt="2023-11-03T19:15:15.039" v="2220" actId="478"/>
          <ac:picMkLst>
            <pc:docMk/>
            <pc:sldMk cId="87494729" sldId="384"/>
            <ac:picMk id="8" creationId="{765D3930-A11A-703A-F3D4-28E6671E372C}"/>
          </ac:picMkLst>
        </pc:picChg>
      </pc:sldChg>
      <pc:sldChg chg="addSp delSp modSp add mod modAnim">
        <pc:chgData name="Arne Stockman" userId="1be3aaf4-e384-4a2e-9e35-3b5779941be6" providerId="ADAL" clId="{4B5999C1-A473-43FA-8DA4-B87A82AF2C67}" dt="2023-11-04T14:29:18.155" v="3157"/>
        <pc:sldMkLst>
          <pc:docMk/>
          <pc:sldMk cId="2257265034" sldId="385"/>
        </pc:sldMkLst>
        <pc:spChg chg="mod">
          <ac:chgData name="Arne Stockman" userId="1be3aaf4-e384-4a2e-9e35-3b5779941be6" providerId="ADAL" clId="{4B5999C1-A473-43FA-8DA4-B87A82AF2C67}" dt="2023-11-04T14:08:42.646" v="2377" actId="20577"/>
          <ac:spMkLst>
            <pc:docMk/>
            <pc:sldMk cId="2257265034" sldId="385"/>
            <ac:spMk id="2" creationId="{F8611C18-BCFF-E758-43D1-2F8309A12765}"/>
          </ac:spMkLst>
        </pc:spChg>
        <pc:spChg chg="mod">
          <ac:chgData name="Arne Stockman" userId="1be3aaf4-e384-4a2e-9e35-3b5779941be6" providerId="ADAL" clId="{4B5999C1-A473-43FA-8DA4-B87A82AF2C67}" dt="2023-11-04T14:19:45.183" v="2716" actId="27636"/>
          <ac:spMkLst>
            <pc:docMk/>
            <pc:sldMk cId="2257265034" sldId="385"/>
            <ac:spMk id="3" creationId="{8D6993DB-58B1-D158-9C90-B988B5CCE921}"/>
          </ac:spMkLst>
        </pc:spChg>
        <pc:spChg chg="add mod">
          <ac:chgData name="Arne Stockman" userId="1be3aaf4-e384-4a2e-9e35-3b5779941be6" providerId="ADAL" clId="{4B5999C1-A473-43FA-8DA4-B87A82AF2C67}" dt="2023-11-04T14:20:52.225" v="2760" actId="14100"/>
          <ac:spMkLst>
            <pc:docMk/>
            <pc:sldMk cId="2257265034" sldId="385"/>
            <ac:spMk id="7" creationId="{D9E808F1-F879-4386-B9D6-AD8060493CD1}"/>
          </ac:spMkLst>
        </pc:spChg>
        <pc:spChg chg="add mod">
          <ac:chgData name="Arne Stockman" userId="1be3aaf4-e384-4a2e-9e35-3b5779941be6" providerId="ADAL" clId="{4B5999C1-A473-43FA-8DA4-B87A82AF2C67}" dt="2023-11-04T14:21:24.337" v="2796" actId="14100"/>
          <ac:spMkLst>
            <pc:docMk/>
            <pc:sldMk cId="2257265034" sldId="385"/>
            <ac:spMk id="8" creationId="{FC25D4C0-7062-5A0F-A695-708303FA4D60}"/>
          </ac:spMkLst>
        </pc:spChg>
        <pc:spChg chg="add mod">
          <ac:chgData name="Arne Stockman" userId="1be3aaf4-e384-4a2e-9e35-3b5779941be6" providerId="ADAL" clId="{4B5999C1-A473-43FA-8DA4-B87A82AF2C67}" dt="2023-11-04T14:25:53.065" v="3024" actId="27636"/>
          <ac:spMkLst>
            <pc:docMk/>
            <pc:sldMk cId="2257265034" sldId="385"/>
            <ac:spMk id="10" creationId="{2BC85B48-12E2-2FF1-AD3D-7AFAE283D001}"/>
          </ac:spMkLst>
        </pc:spChg>
        <pc:spChg chg="add mod">
          <ac:chgData name="Arne Stockman" userId="1be3aaf4-e384-4a2e-9e35-3b5779941be6" providerId="ADAL" clId="{4B5999C1-A473-43FA-8DA4-B87A82AF2C67}" dt="2023-11-04T14:26:02.812" v="3025" actId="1076"/>
          <ac:spMkLst>
            <pc:docMk/>
            <pc:sldMk cId="2257265034" sldId="385"/>
            <ac:spMk id="11" creationId="{F489C9B7-CAF7-D6D9-684F-5ABFDB551B22}"/>
          </ac:spMkLst>
        </pc:spChg>
        <pc:spChg chg="add mod">
          <ac:chgData name="Arne Stockman" userId="1be3aaf4-e384-4a2e-9e35-3b5779941be6" providerId="ADAL" clId="{4B5999C1-A473-43FA-8DA4-B87A82AF2C67}" dt="2023-11-04T14:26:06.811" v="3026" actId="1076"/>
          <ac:spMkLst>
            <pc:docMk/>
            <pc:sldMk cId="2257265034" sldId="385"/>
            <ac:spMk id="12" creationId="{6B6292E9-F97A-85EB-B593-C8FCF886BC6E}"/>
          </ac:spMkLst>
        </pc:spChg>
        <pc:spChg chg="add mod">
          <ac:chgData name="Arne Stockman" userId="1be3aaf4-e384-4a2e-9e35-3b5779941be6" providerId="ADAL" clId="{4B5999C1-A473-43FA-8DA4-B87A82AF2C67}" dt="2023-11-04T14:25:34.341" v="3022" actId="27636"/>
          <ac:spMkLst>
            <pc:docMk/>
            <pc:sldMk cId="2257265034" sldId="385"/>
            <ac:spMk id="13" creationId="{B8F7AB10-1D0D-6BE4-474F-372AE4C9E3CF}"/>
          </ac:spMkLst>
        </pc:spChg>
        <pc:spChg chg="add mod">
          <ac:chgData name="Arne Stockman" userId="1be3aaf4-e384-4a2e-9e35-3b5779941be6" providerId="ADAL" clId="{4B5999C1-A473-43FA-8DA4-B87A82AF2C67}" dt="2023-11-04T14:27:58.821" v="3144" actId="27636"/>
          <ac:spMkLst>
            <pc:docMk/>
            <pc:sldMk cId="2257265034" sldId="385"/>
            <ac:spMk id="14" creationId="{2ACB9581-7117-A337-4478-5926E46DBBED}"/>
          </ac:spMkLst>
        </pc:spChg>
        <pc:picChg chg="del mod">
          <ac:chgData name="Arne Stockman" userId="1be3aaf4-e384-4a2e-9e35-3b5779941be6" providerId="ADAL" clId="{4B5999C1-A473-43FA-8DA4-B87A82AF2C67}" dt="2023-11-04T14:08:46.722" v="2383" actId="478"/>
          <ac:picMkLst>
            <pc:docMk/>
            <pc:sldMk cId="2257265034" sldId="385"/>
            <ac:picMk id="5" creationId="{BED75397-BBAE-0F5F-4906-F656CF00DA0F}"/>
          </ac:picMkLst>
        </pc:picChg>
        <pc:picChg chg="add mod">
          <ac:chgData name="Arne Stockman" userId="1be3aaf4-e384-4a2e-9e35-3b5779941be6" providerId="ADAL" clId="{4B5999C1-A473-43FA-8DA4-B87A82AF2C67}" dt="2023-11-04T14:10:58.602" v="2387" actId="1076"/>
          <ac:picMkLst>
            <pc:docMk/>
            <pc:sldMk cId="2257265034" sldId="385"/>
            <ac:picMk id="6" creationId="{6241DF7E-3FC5-1829-71E4-1457E5119870}"/>
          </ac:picMkLst>
        </pc:picChg>
      </pc:sldChg>
      <pc:sldChg chg="addSp delSp modSp add mod delAnim modAnim">
        <pc:chgData name="Arne Stockman" userId="1be3aaf4-e384-4a2e-9e35-3b5779941be6" providerId="ADAL" clId="{4B5999C1-A473-43FA-8DA4-B87A82AF2C67}" dt="2023-11-06T16:28:21.300" v="3404" actId="20577"/>
        <pc:sldMkLst>
          <pc:docMk/>
          <pc:sldMk cId="2260210276" sldId="386"/>
        </pc:sldMkLst>
        <pc:spChg chg="mod">
          <ac:chgData name="Arne Stockman" userId="1be3aaf4-e384-4a2e-9e35-3b5779941be6" providerId="ADAL" clId="{4B5999C1-A473-43FA-8DA4-B87A82AF2C67}" dt="2023-11-06T16:28:21.300" v="3404" actId="20577"/>
          <ac:spMkLst>
            <pc:docMk/>
            <pc:sldMk cId="2260210276" sldId="386"/>
            <ac:spMk id="2" creationId="{F8611C18-BCFF-E758-43D1-2F8309A12765}"/>
          </ac:spMkLst>
        </pc:spChg>
        <pc:spChg chg="mod">
          <ac:chgData name="Arne Stockman" userId="1be3aaf4-e384-4a2e-9e35-3b5779941be6" providerId="ADAL" clId="{4B5999C1-A473-43FA-8DA4-B87A82AF2C67}" dt="2023-11-06T16:23:16.909" v="3254" actId="20577"/>
          <ac:spMkLst>
            <pc:docMk/>
            <pc:sldMk cId="2260210276" sldId="386"/>
            <ac:spMk id="3" creationId="{8D6993DB-58B1-D158-9C90-B988B5CCE921}"/>
          </ac:spMkLst>
        </pc:spChg>
        <pc:spChg chg="del">
          <ac:chgData name="Arne Stockman" userId="1be3aaf4-e384-4a2e-9e35-3b5779941be6" providerId="ADAL" clId="{4B5999C1-A473-43FA-8DA4-B87A82AF2C67}" dt="2023-11-06T16:21:42.522" v="3214" actId="478"/>
          <ac:spMkLst>
            <pc:docMk/>
            <pc:sldMk cId="2260210276" sldId="386"/>
            <ac:spMk id="7" creationId="{D9E808F1-F879-4386-B9D6-AD8060493CD1}"/>
          </ac:spMkLst>
        </pc:spChg>
        <pc:spChg chg="del">
          <ac:chgData name="Arne Stockman" userId="1be3aaf4-e384-4a2e-9e35-3b5779941be6" providerId="ADAL" clId="{4B5999C1-A473-43FA-8DA4-B87A82AF2C67}" dt="2023-11-06T16:21:45.246" v="3215" actId="478"/>
          <ac:spMkLst>
            <pc:docMk/>
            <pc:sldMk cId="2260210276" sldId="386"/>
            <ac:spMk id="8" creationId="{FC25D4C0-7062-5A0F-A695-708303FA4D60}"/>
          </ac:spMkLst>
        </pc:spChg>
        <pc:spChg chg="del">
          <ac:chgData name="Arne Stockman" userId="1be3aaf4-e384-4a2e-9e35-3b5779941be6" providerId="ADAL" clId="{4B5999C1-A473-43FA-8DA4-B87A82AF2C67}" dt="2023-11-06T16:21:48.738" v="3216" actId="478"/>
          <ac:spMkLst>
            <pc:docMk/>
            <pc:sldMk cId="2260210276" sldId="386"/>
            <ac:spMk id="10" creationId="{2BC85B48-12E2-2FF1-AD3D-7AFAE283D001}"/>
          </ac:spMkLst>
        </pc:spChg>
        <pc:spChg chg="del">
          <ac:chgData name="Arne Stockman" userId="1be3aaf4-e384-4a2e-9e35-3b5779941be6" providerId="ADAL" clId="{4B5999C1-A473-43FA-8DA4-B87A82AF2C67}" dt="2023-11-06T16:21:52.868" v="3217" actId="478"/>
          <ac:spMkLst>
            <pc:docMk/>
            <pc:sldMk cId="2260210276" sldId="386"/>
            <ac:spMk id="11" creationId="{F489C9B7-CAF7-D6D9-684F-5ABFDB551B22}"/>
          </ac:spMkLst>
        </pc:spChg>
        <pc:spChg chg="del">
          <ac:chgData name="Arne Stockman" userId="1be3aaf4-e384-4a2e-9e35-3b5779941be6" providerId="ADAL" clId="{4B5999C1-A473-43FA-8DA4-B87A82AF2C67}" dt="2023-11-06T16:21:55.346" v="3218" actId="478"/>
          <ac:spMkLst>
            <pc:docMk/>
            <pc:sldMk cId="2260210276" sldId="386"/>
            <ac:spMk id="12" creationId="{6B6292E9-F97A-85EB-B593-C8FCF886BC6E}"/>
          </ac:spMkLst>
        </pc:spChg>
        <pc:spChg chg="del">
          <ac:chgData name="Arne Stockman" userId="1be3aaf4-e384-4a2e-9e35-3b5779941be6" providerId="ADAL" clId="{4B5999C1-A473-43FA-8DA4-B87A82AF2C67}" dt="2023-11-06T16:22:00.100" v="3219" actId="478"/>
          <ac:spMkLst>
            <pc:docMk/>
            <pc:sldMk cId="2260210276" sldId="386"/>
            <ac:spMk id="13" creationId="{B8F7AB10-1D0D-6BE4-474F-372AE4C9E3CF}"/>
          </ac:spMkLst>
        </pc:spChg>
        <pc:spChg chg="del">
          <ac:chgData name="Arne Stockman" userId="1be3aaf4-e384-4a2e-9e35-3b5779941be6" providerId="ADAL" clId="{4B5999C1-A473-43FA-8DA4-B87A82AF2C67}" dt="2023-11-06T16:22:02.747" v="3220" actId="478"/>
          <ac:spMkLst>
            <pc:docMk/>
            <pc:sldMk cId="2260210276" sldId="386"/>
            <ac:spMk id="14" creationId="{2ACB9581-7117-A337-4478-5926E46DBBED}"/>
          </ac:spMkLst>
        </pc:spChg>
        <pc:spChg chg="add mod">
          <ac:chgData name="Arne Stockman" userId="1be3aaf4-e384-4a2e-9e35-3b5779941be6" providerId="ADAL" clId="{4B5999C1-A473-43FA-8DA4-B87A82AF2C67}" dt="2023-11-06T16:20:19.330" v="3172" actId="20577"/>
          <ac:spMkLst>
            <pc:docMk/>
            <pc:sldMk cId="2260210276" sldId="386"/>
            <ac:spMk id="15" creationId="{6B738990-42C3-38E1-59B6-1C02A68DF73D}"/>
          </ac:spMkLst>
        </pc:spChg>
        <pc:spChg chg="add mod">
          <ac:chgData name="Arne Stockman" userId="1be3aaf4-e384-4a2e-9e35-3b5779941be6" providerId="ADAL" clId="{4B5999C1-A473-43FA-8DA4-B87A82AF2C67}" dt="2023-11-06T16:22:18.716" v="3222" actId="20577"/>
          <ac:spMkLst>
            <pc:docMk/>
            <pc:sldMk cId="2260210276" sldId="386"/>
            <ac:spMk id="16" creationId="{1FDE7005-C664-651D-1691-0D0BE7300F85}"/>
          </ac:spMkLst>
        </pc:spChg>
        <pc:spChg chg="add mod">
          <ac:chgData name="Arne Stockman" userId="1be3aaf4-e384-4a2e-9e35-3b5779941be6" providerId="ADAL" clId="{4B5999C1-A473-43FA-8DA4-B87A82AF2C67}" dt="2023-11-06T16:20:08.718" v="3165"/>
          <ac:spMkLst>
            <pc:docMk/>
            <pc:sldMk cId="2260210276" sldId="386"/>
            <ac:spMk id="17" creationId="{CE15AC61-6987-3157-BB94-5F7815600A47}"/>
          </ac:spMkLst>
        </pc:spChg>
        <pc:spChg chg="add mod">
          <ac:chgData name="Arne Stockman" userId="1be3aaf4-e384-4a2e-9e35-3b5779941be6" providerId="ADAL" clId="{4B5999C1-A473-43FA-8DA4-B87A82AF2C67}" dt="2023-11-06T16:22:30.529" v="3227" actId="6549"/>
          <ac:spMkLst>
            <pc:docMk/>
            <pc:sldMk cId="2260210276" sldId="386"/>
            <ac:spMk id="18" creationId="{25775C45-99BF-DD47-1793-DDF4DE8FF80F}"/>
          </ac:spMkLst>
        </pc:spChg>
        <pc:spChg chg="add mod">
          <ac:chgData name="Arne Stockman" userId="1be3aaf4-e384-4a2e-9e35-3b5779941be6" providerId="ADAL" clId="{4B5999C1-A473-43FA-8DA4-B87A82AF2C67}" dt="2023-11-06T16:20:08.718" v="3165"/>
          <ac:spMkLst>
            <pc:docMk/>
            <pc:sldMk cId="2260210276" sldId="386"/>
            <ac:spMk id="19" creationId="{7BF5D50D-9BA9-2C9C-3F9A-30E97BBCDE4F}"/>
          </ac:spMkLst>
        </pc:spChg>
        <pc:spChg chg="add mod">
          <ac:chgData name="Arne Stockman" userId="1be3aaf4-e384-4a2e-9e35-3b5779941be6" providerId="ADAL" clId="{4B5999C1-A473-43FA-8DA4-B87A82AF2C67}" dt="2023-11-06T16:20:08.718" v="3165"/>
          <ac:spMkLst>
            <pc:docMk/>
            <pc:sldMk cId="2260210276" sldId="386"/>
            <ac:spMk id="20" creationId="{A89B8699-91A4-1966-43BD-E8812236B34E}"/>
          </ac:spMkLst>
        </pc:spChg>
        <pc:spChg chg="add mod">
          <ac:chgData name="Arne Stockman" userId="1be3aaf4-e384-4a2e-9e35-3b5779941be6" providerId="ADAL" clId="{4B5999C1-A473-43FA-8DA4-B87A82AF2C67}" dt="2023-11-06T16:20:08.718" v="3165"/>
          <ac:spMkLst>
            <pc:docMk/>
            <pc:sldMk cId="2260210276" sldId="386"/>
            <ac:spMk id="21" creationId="{9096AB23-ED23-F424-7EE2-0EE5F0BF96FF}"/>
          </ac:spMkLst>
        </pc:spChg>
        <pc:spChg chg="add mod">
          <ac:chgData name="Arne Stockman" userId="1be3aaf4-e384-4a2e-9e35-3b5779941be6" providerId="ADAL" clId="{4B5999C1-A473-43FA-8DA4-B87A82AF2C67}" dt="2023-11-06T16:22:41.158" v="3231" actId="20577"/>
          <ac:spMkLst>
            <pc:docMk/>
            <pc:sldMk cId="2260210276" sldId="386"/>
            <ac:spMk id="22" creationId="{7CE81432-C430-BA23-96C8-E45DD30DE4E1}"/>
          </ac:spMkLst>
        </pc:spChg>
        <pc:spChg chg="add mod">
          <ac:chgData name="Arne Stockman" userId="1be3aaf4-e384-4a2e-9e35-3b5779941be6" providerId="ADAL" clId="{4B5999C1-A473-43FA-8DA4-B87A82AF2C67}" dt="2023-11-06T16:20:08.718" v="3165"/>
          <ac:spMkLst>
            <pc:docMk/>
            <pc:sldMk cId="2260210276" sldId="386"/>
            <ac:spMk id="23" creationId="{25F81082-FF63-0AF9-4D57-956743A0DCF8}"/>
          </ac:spMkLst>
        </pc:spChg>
        <pc:spChg chg="add mod">
          <ac:chgData name="Arne Stockman" userId="1be3aaf4-e384-4a2e-9e35-3b5779941be6" providerId="ADAL" clId="{4B5999C1-A473-43FA-8DA4-B87A82AF2C67}" dt="2023-11-06T16:22:48.481" v="3235" actId="20577"/>
          <ac:spMkLst>
            <pc:docMk/>
            <pc:sldMk cId="2260210276" sldId="386"/>
            <ac:spMk id="24" creationId="{8BEF3DFA-0CD0-5A8B-AA96-B4BFD119A8FC}"/>
          </ac:spMkLst>
        </pc:spChg>
        <pc:spChg chg="add mod">
          <ac:chgData name="Arne Stockman" userId="1be3aaf4-e384-4a2e-9e35-3b5779941be6" providerId="ADAL" clId="{4B5999C1-A473-43FA-8DA4-B87A82AF2C67}" dt="2023-11-06T16:20:08.718" v="3165"/>
          <ac:spMkLst>
            <pc:docMk/>
            <pc:sldMk cId="2260210276" sldId="386"/>
            <ac:spMk id="25" creationId="{37E521F9-EDC9-FCC1-E43F-5DFEF8EA02A2}"/>
          </ac:spMkLst>
        </pc:spChg>
        <pc:spChg chg="add mod">
          <ac:chgData name="Arne Stockman" userId="1be3aaf4-e384-4a2e-9e35-3b5779941be6" providerId="ADAL" clId="{4B5999C1-A473-43FA-8DA4-B87A82AF2C67}" dt="2023-11-06T16:20:35.502" v="3174" actId="1076"/>
          <ac:spMkLst>
            <pc:docMk/>
            <pc:sldMk cId="2260210276" sldId="386"/>
            <ac:spMk id="26" creationId="{E8DF428C-911E-11E4-FB47-95DBB1F145CE}"/>
          </ac:spMkLst>
        </pc:spChg>
        <pc:spChg chg="add mod">
          <ac:chgData name="Arne Stockman" userId="1be3aaf4-e384-4a2e-9e35-3b5779941be6" providerId="ADAL" clId="{4B5999C1-A473-43FA-8DA4-B87A82AF2C67}" dt="2023-11-06T16:20:42.346" v="3176" actId="1076"/>
          <ac:spMkLst>
            <pc:docMk/>
            <pc:sldMk cId="2260210276" sldId="386"/>
            <ac:spMk id="27" creationId="{0817CCD3-EDC3-67A8-4A1D-F081861D0E82}"/>
          </ac:spMkLst>
        </pc:spChg>
        <pc:spChg chg="add mod">
          <ac:chgData name="Arne Stockman" userId="1be3aaf4-e384-4a2e-9e35-3b5779941be6" providerId="ADAL" clId="{4B5999C1-A473-43FA-8DA4-B87A82AF2C67}" dt="2023-11-06T16:26:49.546" v="3313" actId="20577"/>
          <ac:spMkLst>
            <pc:docMk/>
            <pc:sldMk cId="2260210276" sldId="386"/>
            <ac:spMk id="28" creationId="{806E9026-ACD9-CCD7-CE69-8088A9818E09}"/>
          </ac:spMkLst>
        </pc:spChg>
        <pc:spChg chg="add mod">
          <ac:chgData name="Arne Stockman" userId="1be3aaf4-e384-4a2e-9e35-3b5779941be6" providerId="ADAL" clId="{4B5999C1-A473-43FA-8DA4-B87A82AF2C67}" dt="2023-11-06T16:27:50.192" v="3388" actId="20577"/>
          <ac:spMkLst>
            <pc:docMk/>
            <pc:sldMk cId="2260210276" sldId="386"/>
            <ac:spMk id="29" creationId="{147D0A1D-87DE-489E-DFBE-D4519DDBAC9B}"/>
          </ac:spMkLst>
        </pc:spChg>
        <pc:picChg chg="add mod">
          <ac:chgData name="Arne Stockman" userId="1be3aaf4-e384-4a2e-9e35-3b5779941be6" providerId="ADAL" clId="{4B5999C1-A473-43FA-8DA4-B87A82AF2C67}" dt="2023-11-06T16:20:48.189" v="3177" actId="1076"/>
          <ac:picMkLst>
            <pc:docMk/>
            <pc:sldMk cId="2260210276" sldId="386"/>
            <ac:picMk id="5" creationId="{E2AFDCEF-AB09-4FAE-699C-FD5AB7F2796E}"/>
          </ac:picMkLst>
        </pc:picChg>
        <pc:picChg chg="del mod">
          <ac:chgData name="Arne Stockman" userId="1be3aaf4-e384-4a2e-9e35-3b5779941be6" providerId="ADAL" clId="{4B5999C1-A473-43FA-8DA4-B87A82AF2C67}" dt="2023-11-06T16:18:46.616" v="3160" actId="478"/>
          <ac:picMkLst>
            <pc:docMk/>
            <pc:sldMk cId="2260210276" sldId="386"/>
            <ac:picMk id="6" creationId="{6241DF7E-3FC5-1829-71E4-1457E5119870}"/>
          </ac:picMkLst>
        </pc:picChg>
      </pc:sldChg>
    </pc:docChg>
  </pc:docChgLst>
  <pc:docChgLst>
    <pc:chgData name="Arne Stockman" userId="1be3aaf4-e384-4a2e-9e35-3b5779941be6" providerId="ADAL" clId="{95B57842-0CB5-474F-9358-913ADE81F80A}"/>
    <pc:docChg chg="undo custSel addSld delSld modSld sldOrd modSection">
      <pc:chgData name="Arne Stockman" userId="1be3aaf4-e384-4a2e-9e35-3b5779941be6" providerId="ADAL" clId="{95B57842-0CB5-474F-9358-913ADE81F80A}" dt="2023-09-14T09:14:48.834" v="3769" actId="20577"/>
      <pc:docMkLst>
        <pc:docMk/>
      </pc:docMkLst>
      <pc:sldChg chg="modSp mod">
        <pc:chgData name="Arne Stockman" userId="1be3aaf4-e384-4a2e-9e35-3b5779941be6" providerId="ADAL" clId="{95B57842-0CB5-474F-9358-913ADE81F80A}" dt="2023-09-09T18:46:19.388" v="38" actId="20577"/>
        <pc:sldMkLst>
          <pc:docMk/>
          <pc:sldMk cId="3356081429" sldId="256"/>
        </pc:sldMkLst>
        <pc:spChg chg="mod">
          <ac:chgData name="Arne Stockman" userId="1be3aaf4-e384-4a2e-9e35-3b5779941be6" providerId="ADAL" clId="{95B57842-0CB5-474F-9358-913ADE81F80A}" dt="2023-09-09T18:45:59.687" v="9" actId="20577"/>
          <ac:spMkLst>
            <pc:docMk/>
            <pc:sldMk cId="3356081429" sldId="256"/>
            <ac:spMk id="2" creationId="{B00AAAFE-973A-B210-782E-8A6AA684CE87}"/>
          </ac:spMkLst>
        </pc:spChg>
        <pc:spChg chg="mod">
          <ac:chgData name="Arne Stockman" userId="1be3aaf4-e384-4a2e-9e35-3b5779941be6" providerId="ADAL" clId="{95B57842-0CB5-474F-9358-913ADE81F80A}" dt="2023-09-09T18:46:19.388" v="38" actId="20577"/>
          <ac:spMkLst>
            <pc:docMk/>
            <pc:sldMk cId="3356081429" sldId="256"/>
            <ac:spMk id="3" creationId="{7C6A2D78-8E77-E2B9-675D-2743CEB7D5C2}"/>
          </ac:spMkLst>
        </pc:spChg>
      </pc:sldChg>
      <pc:sldChg chg="del">
        <pc:chgData name="Arne Stockman" userId="1be3aaf4-e384-4a2e-9e35-3b5779941be6" providerId="ADAL" clId="{95B57842-0CB5-474F-9358-913ADE81F80A}" dt="2023-09-09T19:45:45.335" v="1342" actId="2696"/>
        <pc:sldMkLst>
          <pc:docMk/>
          <pc:sldMk cId="3334363413" sldId="265"/>
        </pc:sldMkLst>
      </pc:sldChg>
      <pc:sldChg chg="modSp mod">
        <pc:chgData name="Arne Stockman" userId="1be3aaf4-e384-4a2e-9e35-3b5779941be6" providerId="ADAL" clId="{95B57842-0CB5-474F-9358-913ADE81F80A}" dt="2023-09-09T19:36:12.159" v="1283" actId="21"/>
        <pc:sldMkLst>
          <pc:docMk/>
          <pc:sldMk cId="2646835127" sldId="306"/>
        </pc:sldMkLst>
        <pc:spChg chg="mod">
          <ac:chgData name="Arne Stockman" userId="1be3aaf4-e384-4a2e-9e35-3b5779941be6" providerId="ADAL" clId="{95B57842-0CB5-474F-9358-913ADE81F80A}" dt="2023-09-09T18:47:40.111" v="48" actId="20577"/>
          <ac:spMkLst>
            <pc:docMk/>
            <pc:sldMk cId="2646835127" sldId="306"/>
            <ac:spMk id="2" creationId="{352F332E-CE59-CBB3-9132-C669B3899CC1}"/>
          </ac:spMkLst>
        </pc:spChg>
        <pc:spChg chg="mod">
          <ac:chgData name="Arne Stockman" userId="1be3aaf4-e384-4a2e-9e35-3b5779941be6" providerId="ADAL" clId="{95B57842-0CB5-474F-9358-913ADE81F80A}" dt="2023-09-09T19:36:12.159" v="1283" actId="21"/>
          <ac:spMkLst>
            <pc:docMk/>
            <pc:sldMk cId="2646835127" sldId="306"/>
            <ac:spMk id="3" creationId="{285D5BAC-A79E-13BC-205F-9DA7A4919842}"/>
          </ac:spMkLst>
        </pc:spChg>
      </pc:sldChg>
      <pc:sldChg chg="modSp mod">
        <pc:chgData name="Arne Stockman" userId="1be3aaf4-e384-4a2e-9e35-3b5779941be6" providerId="ADAL" clId="{95B57842-0CB5-474F-9358-913ADE81F80A}" dt="2023-09-11T13:23:30.866" v="2998" actId="1076"/>
        <pc:sldMkLst>
          <pc:docMk/>
          <pc:sldMk cId="383028095" sldId="317"/>
        </pc:sldMkLst>
        <pc:spChg chg="mod">
          <ac:chgData name="Arne Stockman" userId="1be3aaf4-e384-4a2e-9e35-3b5779941be6" providerId="ADAL" clId="{95B57842-0CB5-474F-9358-913ADE81F80A}" dt="2023-09-11T13:23:30.866" v="2998" actId="1076"/>
          <ac:spMkLst>
            <pc:docMk/>
            <pc:sldMk cId="383028095" sldId="317"/>
            <ac:spMk id="2" creationId="{F8611C18-BCFF-E758-43D1-2F8309A12765}"/>
          </ac:spMkLst>
        </pc:spChg>
        <pc:spChg chg="mod">
          <ac:chgData name="Arne Stockman" userId="1be3aaf4-e384-4a2e-9e35-3b5779941be6" providerId="ADAL" clId="{95B57842-0CB5-474F-9358-913ADE81F80A}" dt="2023-09-11T11:28:59.671" v="2624" actId="20577"/>
          <ac:spMkLst>
            <pc:docMk/>
            <pc:sldMk cId="383028095" sldId="317"/>
            <ac:spMk id="3" creationId="{8D6993DB-58B1-D158-9C90-B988B5CCE921}"/>
          </ac:spMkLst>
        </pc:spChg>
      </pc:sldChg>
      <pc:sldChg chg="del">
        <pc:chgData name="Arne Stockman" userId="1be3aaf4-e384-4a2e-9e35-3b5779941be6" providerId="ADAL" clId="{95B57842-0CB5-474F-9358-913ADE81F80A}" dt="2023-09-09T19:45:38.429" v="1341" actId="2696"/>
        <pc:sldMkLst>
          <pc:docMk/>
          <pc:sldMk cId="2147181590" sldId="325"/>
        </pc:sldMkLst>
      </pc:sldChg>
      <pc:sldChg chg="addSp modSp mod">
        <pc:chgData name="Arne Stockman" userId="1be3aaf4-e384-4a2e-9e35-3b5779941be6" providerId="ADAL" clId="{95B57842-0CB5-474F-9358-913ADE81F80A}" dt="2023-09-11T13:11:27.456" v="2874" actId="20577"/>
        <pc:sldMkLst>
          <pc:docMk/>
          <pc:sldMk cId="2824708267" sldId="326"/>
        </pc:sldMkLst>
        <pc:spChg chg="mod">
          <ac:chgData name="Arne Stockman" userId="1be3aaf4-e384-4a2e-9e35-3b5779941be6" providerId="ADAL" clId="{95B57842-0CB5-474F-9358-913ADE81F80A}" dt="2023-09-09T20:54:43.716" v="1389" actId="20577"/>
          <ac:spMkLst>
            <pc:docMk/>
            <pc:sldMk cId="2824708267" sldId="326"/>
            <ac:spMk id="2" creationId="{87ECE40F-60FD-CB28-1173-863A8E9D361F}"/>
          </ac:spMkLst>
        </pc:spChg>
        <pc:spChg chg="mod">
          <ac:chgData name="Arne Stockman" userId="1be3aaf4-e384-4a2e-9e35-3b5779941be6" providerId="ADAL" clId="{95B57842-0CB5-474F-9358-913ADE81F80A}" dt="2023-09-11T13:11:27.456" v="2874" actId="20577"/>
          <ac:spMkLst>
            <pc:docMk/>
            <pc:sldMk cId="2824708267" sldId="326"/>
            <ac:spMk id="3" creationId="{7E17ABB9-5DEB-7020-BEB5-A65D187544ED}"/>
          </ac:spMkLst>
        </pc:spChg>
        <pc:picChg chg="add mod">
          <ac:chgData name="Arne Stockman" userId="1be3aaf4-e384-4a2e-9e35-3b5779941be6" providerId="ADAL" clId="{95B57842-0CB5-474F-9358-913ADE81F80A}" dt="2023-09-09T20:59:56.854" v="1392" actId="1076"/>
          <ac:picMkLst>
            <pc:docMk/>
            <pc:sldMk cId="2824708267" sldId="326"/>
            <ac:picMk id="5" creationId="{64EDF900-1492-EB98-CA45-F250A24BAE6A}"/>
          </ac:picMkLst>
        </pc:picChg>
      </pc:sldChg>
      <pc:sldChg chg="del">
        <pc:chgData name="Arne Stockman" userId="1be3aaf4-e384-4a2e-9e35-3b5779941be6" providerId="ADAL" clId="{95B57842-0CB5-474F-9358-913ADE81F80A}" dt="2023-09-09T19:45:53.292" v="1343" actId="2696"/>
        <pc:sldMkLst>
          <pc:docMk/>
          <pc:sldMk cId="136462447" sldId="327"/>
        </pc:sldMkLst>
      </pc:sldChg>
      <pc:sldChg chg="del">
        <pc:chgData name="Arne Stockman" userId="1be3aaf4-e384-4a2e-9e35-3b5779941be6" providerId="ADAL" clId="{95B57842-0CB5-474F-9358-913ADE81F80A}" dt="2023-09-09T19:45:59.227" v="1344" actId="2696"/>
        <pc:sldMkLst>
          <pc:docMk/>
          <pc:sldMk cId="2491330736" sldId="335"/>
        </pc:sldMkLst>
      </pc:sldChg>
      <pc:sldChg chg="del">
        <pc:chgData name="Arne Stockman" userId="1be3aaf4-e384-4a2e-9e35-3b5779941be6" providerId="ADAL" clId="{95B57842-0CB5-474F-9358-913ADE81F80A}" dt="2023-09-09T19:46:03.481" v="1345" actId="2696"/>
        <pc:sldMkLst>
          <pc:docMk/>
          <pc:sldMk cId="1067609375" sldId="336"/>
        </pc:sldMkLst>
      </pc:sldChg>
      <pc:sldChg chg="addSp modSp add mod">
        <pc:chgData name="Arne Stockman" userId="1be3aaf4-e384-4a2e-9e35-3b5779941be6" providerId="ADAL" clId="{95B57842-0CB5-474F-9358-913ADE81F80A}" dt="2023-09-09T19:16:09.795" v="992" actId="20577"/>
        <pc:sldMkLst>
          <pc:docMk/>
          <pc:sldMk cId="4032151987" sldId="337"/>
        </pc:sldMkLst>
        <pc:spChg chg="mod">
          <ac:chgData name="Arne Stockman" userId="1be3aaf4-e384-4a2e-9e35-3b5779941be6" providerId="ADAL" clId="{95B57842-0CB5-474F-9358-913ADE81F80A}" dt="2023-09-09T19:07:09.241" v="824" actId="20577"/>
          <ac:spMkLst>
            <pc:docMk/>
            <pc:sldMk cId="4032151987" sldId="337"/>
            <ac:spMk id="2" creationId="{F8611C18-BCFF-E758-43D1-2F8309A12765}"/>
          </ac:spMkLst>
        </pc:spChg>
        <pc:spChg chg="mod">
          <ac:chgData name="Arne Stockman" userId="1be3aaf4-e384-4a2e-9e35-3b5779941be6" providerId="ADAL" clId="{95B57842-0CB5-474F-9358-913ADE81F80A}" dt="2023-09-09T19:16:09.795" v="992" actId="20577"/>
          <ac:spMkLst>
            <pc:docMk/>
            <pc:sldMk cId="4032151987" sldId="337"/>
            <ac:spMk id="3" creationId="{8D6993DB-58B1-D158-9C90-B988B5CCE921}"/>
          </ac:spMkLst>
        </pc:spChg>
        <pc:picChg chg="add mod">
          <ac:chgData name="Arne Stockman" userId="1be3aaf4-e384-4a2e-9e35-3b5779941be6" providerId="ADAL" clId="{95B57842-0CB5-474F-9358-913ADE81F80A}" dt="2023-09-09T19:14:13.918" v="830" actId="1076"/>
          <ac:picMkLst>
            <pc:docMk/>
            <pc:sldMk cId="4032151987" sldId="337"/>
            <ac:picMk id="5" creationId="{87883B2B-B4F7-11E5-56A2-F6695EFE1D01}"/>
          </ac:picMkLst>
        </pc:picChg>
      </pc:sldChg>
      <pc:sldChg chg="addSp delSp modSp add mod">
        <pc:chgData name="Arne Stockman" userId="1be3aaf4-e384-4a2e-9e35-3b5779941be6" providerId="ADAL" clId="{95B57842-0CB5-474F-9358-913ADE81F80A}" dt="2023-09-09T19:28:53.296" v="1253" actId="20577"/>
        <pc:sldMkLst>
          <pc:docMk/>
          <pc:sldMk cId="1699593136" sldId="338"/>
        </pc:sldMkLst>
        <pc:spChg chg="mod">
          <ac:chgData name="Arne Stockman" userId="1be3aaf4-e384-4a2e-9e35-3b5779941be6" providerId="ADAL" clId="{95B57842-0CB5-474F-9358-913ADE81F80A}" dt="2023-09-09T19:19:06.346" v="1041" actId="20577"/>
          <ac:spMkLst>
            <pc:docMk/>
            <pc:sldMk cId="1699593136" sldId="338"/>
            <ac:spMk id="2" creationId="{F8611C18-BCFF-E758-43D1-2F8309A12765}"/>
          </ac:spMkLst>
        </pc:spChg>
        <pc:spChg chg="mod">
          <ac:chgData name="Arne Stockman" userId="1be3aaf4-e384-4a2e-9e35-3b5779941be6" providerId="ADAL" clId="{95B57842-0CB5-474F-9358-913ADE81F80A}" dt="2023-09-09T19:28:53.296" v="1253" actId="20577"/>
          <ac:spMkLst>
            <pc:docMk/>
            <pc:sldMk cId="1699593136" sldId="338"/>
            <ac:spMk id="3" creationId="{8D6993DB-58B1-D158-9C90-B988B5CCE921}"/>
          </ac:spMkLst>
        </pc:spChg>
        <pc:picChg chg="del">
          <ac:chgData name="Arne Stockman" userId="1be3aaf4-e384-4a2e-9e35-3b5779941be6" providerId="ADAL" clId="{95B57842-0CB5-474F-9358-913ADE81F80A}" dt="2023-09-09T19:25:57.505" v="1042" actId="478"/>
          <ac:picMkLst>
            <pc:docMk/>
            <pc:sldMk cId="1699593136" sldId="338"/>
            <ac:picMk id="5" creationId="{87883B2B-B4F7-11E5-56A2-F6695EFE1D01}"/>
          </ac:picMkLst>
        </pc:picChg>
        <pc:picChg chg="add mod">
          <ac:chgData name="Arne Stockman" userId="1be3aaf4-e384-4a2e-9e35-3b5779941be6" providerId="ADAL" clId="{95B57842-0CB5-474F-9358-913ADE81F80A}" dt="2023-09-09T19:26:15.039" v="1045" actId="1076"/>
          <ac:picMkLst>
            <pc:docMk/>
            <pc:sldMk cId="1699593136" sldId="338"/>
            <ac:picMk id="6" creationId="{C4DFEBF6-E02C-14D8-736E-9183EDD8623B}"/>
          </ac:picMkLst>
        </pc:picChg>
      </pc:sldChg>
      <pc:sldChg chg="addSp delSp modSp add mod ord">
        <pc:chgData name="Arne Stockman" userId="1be3aaf4-e384-4a2e-9e35-3b5779941be6" providerId="ADAL" clId="{95B57842-0CB5-474F-9358-913ADE81F80A}" dt="2023-09-11T11:53:18.091" v="2763"/>
        <pc:sldMkLst>
          <pc:docMk/>
          <pc:sldMk cId="3042958523" sldId="339"/>
        </pc:sldMkLst>
        <pc:spChg chg="mod">
          <ac:chgData name="Arne Stockman" userId="1be3aaf4-e384-4a2e-9e35-3b5779941be6" providerId="ADAL" clId="{95B57842-0CB5-474F-9358-913ADE81F80A}" dt="2023-09-09T21:32:37.981" v="1743" actId="20577"/>
          <ac:spMkLst>
            <pc:docMk/>
            <pc:sldMk cId="3042958523" sldId="339"/>
            <ac:spMk id="2" creationId="{87ECE40F-60FD-CB28-1173-863A8E9D361F}"/>
          </ac:spMkLst>
        </pc:spChg>
        <pc:spChg chg="mod">
          <ac:chgData name="Arne Stockman" userId="1be3aaf4-e384-4a2e-9e35-3b5779941be6" providerId="ADAL" clId="{95B57842-0CB5-474F-9358-913ADE81F80A}" dt="2023-09-11T11:36:54.164" v="2756" actId="20577"/>
          <ac:spMkLst>
            <pc:docMk/>
            <pc:sldMk cId="3042958523" sldId="339"/>
            <ac:spMk id="3" creationId="{7E17ABB9-5DEB-7020-BEB5-A65D187544ED}"/>
          </ac:spMkLst>
        </pc:spChg>
        <pc:picChg chg="del">
          <ac:chgData name="Arne Stockman" userId="1be3aaf4-e384-4a2e-9e35-3b5779941be6" providerId="ADAL" clId="{95B57842-0CB5-474F-9358-913ADE81F80A}" dt="2023-09-09T21:17:51.449" v="1493" actId="478"/>
          <ac:picMkLst>
            <pc:docMk/>
            <pc:sldMk cId="3042958523" sldId="339"/>
            <ac:picMk id="5" creationId="{64EDF900-1492-EB98-CA45-F250A24BAE6A}"/>
          </ac:picMkLst>
        </pc:picChg>
        <pc:picChg chg="add del mod">
          <ac:chgData name="Arne Stockman" userId="1be3aaf4-e384-4a2e-9e35-3b5779941be6" providerId="ADAL" clId="{95B57842-0CB5-474F-9358-913ADE81F80A}" dt="2023-09-09T21:38:13.313" v="1746" actId="478"/>
          <ac:picMkLst>
            <pc:docMk/>
            <pc:sldMk cId="3042958523" sldId="339"/>
            <ac:picMk id="6" creationId="{3F5B1AAA-9235-5814-19F4-CA7009B7B256}"/>
          </ac:picMkLst>
        </pc:picChg>
        <pc:picChg chg="add mod">
          <ac:chgData name="Arne Stockman" userId="1be3aaf4-e384-4a2e-9e35-3b5779941be6" providerId="ADAL" clId="{95B57842-0CB5-474F-9358-913ADE81F80A}" dt="2023-09-09T21:38:41.162" v="1750" actId="1076"/>
          <ac:picMkLst>
            <pc:docMk/>
            <pc:sldMk cId="3042958523" sldId="339"/>
            <ac:picMk id="8" creationId="{060F862C-C511-C754-3990-3E5ED111956C}"/>
          </ac:picMkLst>
        </pc:picChg>
      </pc:sldChg>
      <pc:sldChg chg="addSp modSp new mod">
        <pc:chgData name="Arne Stockman" userId="1be3aaf4-e384-4a2e-9e35-3b5779941be6" providerId="ADAL" clId="{95B57842-0CB5-474F-9358-913ADE81F80A}" dt="2023-09-11T13:22:54.740" v="2997" actId="14100"/>
        <pc:sldMkLst>
          <pc:docMk/>
          <pc:sldMk cId="4289913048" sldId="340"/>
        </pc:sldMkLst>
        <pc:spChg chg="mod">
          <ac:chgData name="Arne Stockman" userId="1be3aaf4-e384-4a2e-9e35-3b5779941be6" providerId="ADAL" clId="{95B57842-0CB5-474F-9358-913ADE81F80A}" dt="2023-09-11T10:54:10.934" v="1984" actId="20577"/>
          <ac:spMkLst>
            <pc:docMk/>
            <pc:sldMk cId="4289913048" sldId="340"/>
            <ac:spMk id="2" creationId="{77AEC940-E24C-ED28-62EC-7978BA47994B}"/>
          </ac:spMkLst>
        </pc:spChg>
        <pc:spChg chg="mod">
          <ac:chgData name="Arne Stockman" userId="1be3aaf4-e384-4a2e-9e35-3b5779941be6" providerId="ADAL" clId="{95B57842-0CB5-474F-9358-913ADE81F80A}" dt="2023-09-11T13:22:54.740" v="2997" actId="14100"/>
          <ac:spMkLst>
            <pc:docMk/>
            <pc:sldMk cId="4289913048" sldId="340"/>
            <ac:spMk id="3" creationId="{A595DFDE-C291-1CA5-E5D5-CD981AF4E5DF}"/>
          </ac:spMkLst>
        </pc:spChg>
        <pc:picChg chg="add mod">
          <ac:chgData name="Arne Stockman" userId="1be3aaf4-e384-4a2e-9e35-3b5779941be6" providerId="ADAL" clId="{95B57842-0CB5-474F-9358-913ADE81F80A}" dt="2023-09-11T13:22:20.942" v="2990" actId="1076"/>
          <ac:picMkLst>
            <pc:docMk/>
            <pc:sldMk cId="4289913048" sldId="340"/>
            <ac:picMk id="5" creationId="{E72BF024-26D8-B538-4BA9-3512224CAEA1}"/>
          </ac:picMkLst>
        </pc:picChg>
      </pc:sldChg>
      <pc:sldChg chg="add del">
        <pc:chgData name="Arne Stockman" userId="1be3aaf4-e384-4a2e-9e35-3b5779941be6" providerId="ADAL" clId="{95B57842-0CB5-474F-9358-913ADE81F80A}" dt="2023-09-14T09:05:24.780" v="3199" actId="47"/>
        <pc:sldMkLst>
          <pc:docMk/>
          <pc:sldMk cId="1850134525" sldId="341"/>
        </pc:sldMkLst>
      </pc:sldChg>
      <pc:sldChg chg="addSp modSp new mod">
        <pc:chgData name="Arne Stockman" userId="1be3aaf4-e384-4a2e-9e35-3b5779941be6" providerId="ADAL" clId="{95B57842-0CB5-474F-9358-913ADE81F80A}" dt="2023-09-11T13:28:56.536" v="3157" actId="20577"/>
        <pc:sldMkLst>
          <pc:docMk/>
          <pc:sldMk cId="4195449562" sldId="342"/>
        </pc:sldMkLst>
        <pc:spChg chg="mod">
          <ac:chgData name="Arne Stockman" userId="1be3aaf4-e384-4a2e-9e35-3b5779941be6" providerId="ADAL" clId="{95B57842-0CB5-474F-9358-913ADE81F80A}" dt="2023-09-11T11:52:53.820" v="2761"/>
          <ac:spMkLst>
            <pc:docMk/>
            <pc:sldMk cId="4195449562" sldId="342"/>
            <ac:spMk id="2" creationId="{18756D0A-6735-799B-0642-5DBC5E15E3C8}"/>
          </ac:spMkLst>
        </pc:spChg>
        <pc:spChg chg="mod">
          <ac:chgData name="Arne Stockman" userId="1be3aaf4-e384-4a2e-9e35-3b5779941be6" providerId="ADAL" clId="{95B57842-0CB5-474F-9358-913ADE81F80A}" dt="2023-09-11T13:28:56.536" v="3157" actId="20577"/>
          <ac:spMkLst>
            <pc:docMk/>
            <pc:sldMk cId="4195449562" sldId="342"/>
            <ac:spMk id="3" creationId="{A8F48AE9-46CC-D16F-5C46-8E80343C99BA}"/>
          </ac:spMkLst>
        </pc:spChg>
        <pc:picChg chg="add mod">
          <ac:chgData name="Arne Stockman" userId="1be3aaf4-e384-4a2e-9e35-3b5779941be6" providerId="ADAL" clId="{95B57842-0CB5-474F-9358-913ADE81F80A}" dt="2023-09-11T11:52:21.299" v="2760" actId="1076"/>
          <ac:picMkLst>
            <pc:docMk/>
            <pc:sldMk cId="4195449562" sldId="342"/>
            <ac:picMk id="5" creationId="{35C13AE4-74C0-801E-9D11-5514F42C8E7C}"/>
          </ac:picMkLst>
        </pc:picChg>
      </pc:sldChg>
      <pc:sldChg chg="modSp new mod">
        <pc:chgData name="Arne Stockman" userId="1be3aaf4-e384-4a2e-9e35-3b5779941be6" providerId="ADAL" clId="{95B57842-0CB5-474F-9358-913ADE81F80A}" dt="2023-09-11T13:59:17.966" v="3172" actId="27636"/>
        <pc:sldMkLst>
          <pc:docMk/>
          <pc:sldMk cId="1391551764" sldId="343"/>
        </pc:sldMkLst>
        <pc:spChg chg="mod">
          <ac:chgData name="Arne Stockman" userId="1be3aaf4-e384-4a2e-9e35-3b5779941be6" providerId="ADAL" clId="{95B57842-0CB5-474F-9358-913ADE81F80A}" dt="2023-09-11T13:59:09.452" v="3167"/>
          <ac:spMkLst>
            <pc:docMk/>
            <pc:sldMk cId="1391551764" sldId="343"/>
            <ac:spMk id="2" creationId="{1D712D07-5391-8603-E9D9-B97BF91CC6A7}"/>
          </ac:spMkLst>
        </pc:spChg>
        <pc:spChg chg="mod">
          <ac:chgData name="Arne Stockman" userId="1be3aaf4-e384-4a2e-9e35-3b5779941be6" providerId="ADAL" clId="{95B57842-0CB5-474F-9358-913ADE81F80A}" dt="2023-09-11T13:59:17.966" v="3172" actId="27636"/>
          <ac:spMkLst>
            <pc:docMk/>
            <pc:sldMk cId="1391551764" sldId="343"/>
            <ac:spMk id="3" creationId="{5696363B-F083-E5B5-CBAC-2490DDC882AE}"/>
          </ac:spMkLst>
        </pc:spChg>
      </pc:sldChg>
      <pc:sldChg chg="delSp add mod ord">
        <pc:chgData name="Arne Stockman" userId="1be3aaf4-e384-4a2e-9e35-3b5779941be6" providerId="ADAL" clId="{95B57842-0CB5-474F-9358-913ADE81F80A}" dt="2023-09-14T09:04:12.703" v="3176" actId="478"/>
        <pc:sldMkLst>
          <pc:docMk/>
          <pc:sldMk cId="890722087" sldId="344"/>
        </pc:sldMkLst>
        <pc:picChg chg="del">
          <ac:chgData name="Arne Stockman" userId="1be3aaf4-e384-4a2e-9e35-3b5779941be6" providerId="ADAL" clId="{95B57842-0CB5-474F-9358-913ADE81F80A}" dt="2023-09-14T09:04:12.703" v="3176" actId="478"/>
          <ac:picMkLst>
            <pc:docMk/>
            <pc:sldMk cId="890722087" sldId="344"/>
            <ac:picMk id="8" creationId="{060F862C-C511-C754-3990-3E5ED111956C}"/>
          </ac:picMkLst>
        </pc:picChg>
      </pc:sldChg>
      <pc:sldChg chg="addSp delSp modSp add mod">
        <pc:chgData name="Arne Stockman" userId="1be3aaf4-e384-4a2e-9e35-3b5779941be6" providerId="ADAL" clId="{95B57842-0CB5-474F-9358-913ADE81F80A}" dt="2023-09-14T09:08:20.463" v="3382" actId="20577"/>
        <pc:sldMkLst>
          <pc:docMk/>
          <pc:sldMk cId="3801778527" sldId="345"/>
        </pc:sldMkLst>
        <pc:spChg chg="mod">
          <ac:chgData name="Arne Stockman" userId="1be3aaf4-e384-4a2e-9e35-3b5779941be6" providerId="ADAL" clId="{95B57842-0CB5-474F-9358-913ADE81F80A}" dt="2023-09-14T09:04:55.893" v="3196" actId="20577"/>
          <ac:spMkLst>
            <pc:docMk/>
            <pc:sldMk cId="3801778527" sldId="345"/>
            <ac:spMk id="2" creationId="{87ECE40F-60FD-CB28-1173-863A8E9D361F}"/>
          </ac:spMkLst>
        </pc:spChg>
        <pc:spChg chg="mod">
          <ac:chgData name="Arne Stockman" userId="1be3aaf4-e384-4a2e-9e35-3b5779941be6" providerId="ADAL" clId="{95B57842-0CB5-474F-9358-913ADE81F80A}" dt="2023-09-14T09:08:20.463" v="3382" actId="20577"/>
          <ac:spMkLst>
            <pc:docMk/>
            <pc:sldMk cId="3801778527" sldId="345"/>
            <ac:spMk id="3" creationId="{7E17ABB9-5DEB-7020-BEB5-A65D187544ED}"/>
          </ac:spMkLst>
        </pc:spChg>
        <pc:picChg chg="add mod">
          <ac:chgData name="Arne Stockman" userId="1be3aaf4-e384-4a2e-9e35-3b5779941be6" providerId="ADAL" clId="{95B57842-0CB5-474F-9358-913ADE81F80A}" dt="2023-09-14T09:04:45.635" v="3181" actId="14100"/>
          <ac:picMkLst>
            <pc:docMk/>
            <pc:sldMk cId="3801778527" sldId="345"/>
            <ac:picMk id="5" creationId="{8A72FF5E-63D9-AD46-2B1C-A2F597EA0213}"/>
          </ac:picMkLst>
        </pc:picChg>
        <pc:picChg chg="del">
          <ac:chgData name="Arne Stockman" userId="1be3aaf4-e384-4a2e-9e35-3b5779941be6" providerId="ADAL" clId="{95B57842-0CB5-474F-9358-913ADE81F80A}" dt="2023-09-14T09:04:20.403" v="3178" actId="478"/>
          <ac:picMkLst>
            <pc:docMk/>
            <pc:sldMk cId="3801778527" sldId="345"/>
            <ac:picMk id="8" creationId="{060F862C-C511-C754-3990-3E5ED111956C}"/>
          </ac:picMkLst>
        </pc:picChg>
      </pc:sldChg>
      <pc:sldChg chg="addSp delSp modSp add mod">
        <pc:chgData name="Arne Stockman" userId="1be3aaf4-e384-4a2e-9e35-3b5779941be6" providerId="ADAL" clId="{95B57842-0CB5-474F-9358-913ADE81F80A}" dt="2023-09-14T09:14:48.834" v="3769" actId="20577"/>
        <pc:sldMkLst>
          <pc:docMk/>
          <pc:sldMk cId="697310431" sldId="346"/>
        </pc:sldMkLst>
        <pc:spChg chg="mod">
          <ac:chgData name="Arne Stockman" userId="1be3aaf4-e384-4a2e-9e35-3b5779941be6" providerId="ADAL" clId="{95B57842-0CB5-474F-9358-913ADE81F80A}" dt="2023-09-14T09:14:48.834" v="3769" actId="20577"/>
          <ac:spMkLst>
            <pc:docMk/>
            <pc:sldMk cId="697310431" sldId="346"/>
            <ac:spMk id="3" creationId="{7E17ABB9-5DEB-7020-BEB5-A65D187544ED}"/>
          </ac:spMkLst>
        </pc:spChg>
        <pc:picChg chg="del">
          <ac:chgData name="Arne Stockman" userId="1be3aaf4-e384-4a2e-9e35-3b5779941be6" providerId="ADAL" clId="{95B57842-0CB5-474F-9358-913ADE81F80A}" dt="2023-09-14T09:10:25.040" v="3384" actId="478"/>
          <ac:picMkLst>
            <pc:docMk/>
            <pc:sldMk cId="697310431" sldId="346"/>
            <ac:picMk id="5" creationId="{8A72FF5E-63D9-AD46-2B1C-A2F597EA0213}"/>
          </ac:picMkLst>
        </pc:picChg>
        <pc:picChg chg="add mod">
          <ac:chgData name="Arne Stockman" userId="1be3aaf4-e384-4a2e-9e35-3b5779941be6" providerId="ADAL" clId="{95B57842-0CB5-474F-9358-913ADE81F80A}" dt="2023-09-14T09:10:38.181" v="3388" actId="14100"/>
          <ac:picMkLst>
            <pc:docMk/>
            <pc:sldMk cId="697310431" sldId="346"/>
            <ac:picMk id="6" creationId="{7920D4D2-FE0A-ACE0-3049-EC120DBC18C5}"/>
          </ac:picMkLst>
        </pc:picChg>
      </pc:sldChg>
    </pc:docChg>
  </pc:docChgLst>
  <pc:docChgLst>
    <pc:chgData name="Arne Stockman" userId="1be3aaf4-e384-4a2e-9e35-3b5779941be6" providerId="ADAL" clId="{DBCA1526-2B28-478F-A431-A553167321FE}"/>
    <pc:docChg chg="undo custSel addSld delSld modSld modSection">
      <pc:chgData name="Arne Stockman" userId="1be3aaf4-e384-4a2e-9e35-3b5779941be6" providerId="ADAL" clId="{DBCA1526-2B28-478F-A431-A553167321FE}" dt="2023-10-07T14:00:53.163" v="3408" actId="20577"/>
      <pc:docMkLst>
        <pc:docMk/>
      </pc:docMkLst>
      <pc:sldChg chg="modSp mod">
        <pc:chgData name="Arne Stockman" userId="1be3aaf4-e384-4a2e-9e35-3b5779941be6" providerId="ADAL" clId="{DBCA1526-2B28-478F-A431-A553167321FE}" dt="2023-10-07T14:00:53.163" v="3408" actId="20577"/>
        <pc:sldMkLst>
          <pc:docMk/>
          <pc:sldMk cId="3356081429" sldId="256"/>
        </pc:sldMkLst>
        <pc:spChg chg="mod">
          <ac:chgData name="Arne Stockman" userId="1be3aaf4-e384-4a2e-9e35-3b5779941be6" providerId="ADAL" clId="{DBCA1526-2B28-478F-A431-A553167321FE}" dt="2023-09-23T10:04:06.743" v="1" actId="20577"/>
          <ac:spMkLst>
            <pc:docMk/>
            <pc:sldMk cId="3356081429" sldId="256"/>
            <ac:spMk id="2" creationId="{B00AAAFE-973A-B210-782E-8A6AA684CE87}"/>
          </ac:spMkLst>
        </pc:spChg>
        <pc:spChg chg="mod">
          <ac:chgData name="Arne Stockman" userId="1be3aaf4-e384-4a2e-9e35-3b5779941be6" providerId="ADAL" clId="{DBCA1526-2B28-478F-A431-A553167321FE}" dt="2023-10-07T14:00:53.163" v="3408" actId="20577"/>
          <ac:spMkLst>
            <pc:docMk/>
            <pc:sldMk cId="3356081429" sldId="256"/>
            <ac:spMk id="3" creationId="{7C6A2D78-8E77-E2B9-675D-2743CEB7D5C2}"/>
          </ac:spMkLst>
        </pc:spChg>
      </pc:sldChg>
      <pc:sldChg chg="modSp mod">
        <pc:chgData name="Arne Stockman" userId="1be3aaf4-e384-4a2e-9e35-3b5779941be6" providerId="ADAL" clId="{DBCA1526-2B28-478F-A431-A553167321FE}" dt="2023-09-23T10:07:58.524" v="216" actId="20577"/>
        <pc:sldMkLst>
          <pc:docMk/>
          <pc:sldMk cId="2646835127" sldId="306"/>
        </pc:sldMkLst>
        <pc:spChg chg="mod">
          <ac:chgData name="Arne Stockman" userId="1be3aaf4-e384-4a2e-9e35-3b5779941be6" providerId="ADAL" clId="{DBCA1526-2B28-478F-A431-A553167321FE}" dt="2023-09-23T10:07:58.524" v="216" actId="20577"/>
          <ac:spMkLst>
            <pc:docMk/>
            <pc:sldMk cId="2646835127" sldId="306"/>
            <ac:spMk id="3" creationId="{285D5BAC-A79E-13BC-205F-9DA7A4919842}"/>
          </ac:spMkLst>
        </pc:spChg>
      </pc:sldChg>
      <pc:sldChg chg="modSp mod">
        <pc:chgData name="Arne Stockman" userId="1be3aaf4-e384-4a2e-9e35-3b5779941be6" providerId="ADAL" clId="{DBCA1526-2B28-478F-A431-A553167321FE}" dt="2023-09-23T11:02:24.665" v="1703" actId="20577"/>
        <pc:sldMkLst>
          <pc:docMk/>
          <pc:sldMk cId="383028095" sldId="317"/>
        </pc:sldMkLst>
        <pc:spChg chg="mod">
          <ac:chgData name="Arne Stockman" userId="1be3aaf4-e384-4a2e-9e35-3b5779941be6" providerId="ADAL" clId="{DBCA1526-2B28-478F-A431-A553167321FE}" dt="2023-09-23T10:08:50.946" v="244" actId="20577"/>
          <ac:spMkLst>
            <pc:docMk/>
            <pc:sldMk cId="383028095" sldId="317"/>
            <ac:spMk id="2" creationId="{F8611C18-BCFF-E758-43D1-2F8309A12765}"/>
          </ac:spMkLst>
        </pc:spChg>
        <pc:spChg chg="mod">
          <ac:chgData name="Arne Stockman" userId="1be3aaf4-e384-4a2e-9e35-3b5779941be6" providerId="ADAL" clId="{DBCA1526-2B28-478F-A431-A553167321FE}" dt="2023-09-23T11:02:24.665" v="1703" actId="20577"/>
          <ac:spMkLst>
            <pc:docMk/>
            <pc:sldMk cId="383028095" sldId="317"/>
            <ac:spMk id="3" creationId="{8D6993DB-58B1-D158-9C90-B988B5CCE921}"/>
          </ac:spMkLst>
        </pc:spChg>
      </pc:sldChg>
      <pc:sldChg chg="del">
        <pc:chgData name="Arne Stockman" userId="1be3aaf4-e384-4a2e-9e35-3b5779941be6" providerId="ADAL" clId="{DBCA1526-2B28-478F-A431-A553167321FE}" dt="2023-09-23T10:15:48.120" v="749" actId="47"/>
        <pc:sldMkLst>
          <pc:docMk/>
          <pc:sldMk cId="2824708267" sldId="326"/>
        </pc:sldMkLst>
      </pc:sldChg>
      <pc:sldChg chg="del">
        <pc:chgData name="Arne Stockman" userId="1be3aaf4-e384-4a2e-9e35-3b5779941be6" providerId="ADAL" clId="{DBCA1526-2B28-478F-A431-A553167321FE}" dt="2023-09-23T10:15:46.562" v="747" actId="47"/>
        <pc:sldMkLst>
          <pc:docMk/>
          <pc:sldMk cId="4032151987" sldId="337"/>
        </pc:sldMkLst>
      </pc:sldChg>
      <pc:sldChg chg="del">
        <pc:chgData name="Arne Stockman" userId="1be3aaf4-e384-4a2e-9e35-3b5779941be6" providerId="ADAL" clId="{DBCA1526-2B28-478F-A431-A553167321FE}" dt="2023-09-23T10:15:47.485" v="748" actId="47"/>
        <pc:sldMkLst>
          <pc:docMk/>
          <pc:sldMk cId="1699593136" sldId="338"/>
        </pc:sldMkLst>
      </pc:sldChg>
      <pc:sldChg chg="del">
        <pc:chgData name="Arne Stockman" userId="1be3aaf4-e384-4a2e-9e35-3b5779941be6" providerId="ADAL" clId="{DBCA1526-2B28-478F-A431-A553167321FE}" dt="2023-09-23T10:15:48.836" v="750" actId="47"/>
        <pc:sldMkLst>
          <pc:docMk/>
          <pc:sldMk cId="3042958523" sldId="339"/>
        </pc:sldMkLst>
      </pc:sldChg>
      <pc:sldChg chg="del">
        <pc:chgData name="Arne Stockman" userId="1be3aaf4-e384-4a2e-9e35-3b5779941be6" providerId="ADAL" clId="{DBCA1526-2B28-478F-A431-A553167321FE}" dt="2023-09-23T10:15:49.431" v="751" actId="47"/>
        <pc:sldMkLst>
          <pc:docMk/>
          <pc:sldMk cId="2305271506" sldId="344"/>
        </pc:sldMkLst>
      </pc:sldChg>
      <pc:sldChg chg="modSp add mod">
        <pc:chgData name="Arne Stockman" userId="1be3aaf4-e384-4a2e-9e35-3b5779941be6" providerId="ADAL" clId="{DBCA1526-2B28-478F-A431-A553167321FE}" dt="2023-09-24T13:56:17.792" v="2012" actId="20577"/>
        <pc:sldMkLst>
          <pc:docMk/>
          <pc:sldMk cId="2509623431" sldId="344"/>
        </pc:sldMkLst>
        <pc:spChg chg="mod">
          <ac:chgData name="Arne Stockman" userId="1be3aaf4-e384-4a2e-9e35-3b5779941be6" providerId="ADAL" clId="{DBCA1526-2B28-478F-A431-A553167321FE}" dt="2023-09-23T10:16:08.943" v="766" actId="20577"/>
          <ac:spMkLst>
            <pc:docMk/>
            <pc:sldMk cId="2509623431" sldId="344"/>
            <ac:spMk id="2" creationId="{F8611C18-BCFF-E758-43D1-2F8309A12765}"/>
          </ac:spMkLst>
        </pc:spChg>
        <pc:spChg chg="mod">
          <ac:chgData name="Arne Stockman" userId="1be3aaf4-e384-4a2e-9e35-3b5779941be6" providerId="ADAL" clId="{DBCA1526-2B28-478F-A431-A553167321FE}" dt="2023-09-24T13:56:17.792" v="2012" actId="20577"/>
          <ac:spMkLst>
            <pc:docMk/>
            <pc:sldMk cId="2509623431" sldId="344"/>
            <ac:spMk id="3" creationId="{8D6993DB-58B1-D158-9C90-B988B5CCE921}"/>
          </ac:spMkLst>
        </pc:spChg>
      </pc:sldChg>
      <pc:sldChg chg="del">
        <pc:chgData name="Arne Stockman" userId="1be3aaf4-e384-4a2e-9e35-3b5779941be6" providerId="ADAL" clId="{DBCA1526-2B28-478F-A431-A553167321FE}" dt="2023-09-23T10:15:50.044" v="752" actId="47"/>
        <pc:sldMkLst>
          <pc:docMk/>
          <pc:sldMk cId="681493835" sldId="345"/>
        </pc:sldMkLst>
      </pc:sldChg>
      <pc:sldChg chg="addSp delSp modSp add mod delAnim modAnim">
        <pc:chgData name="Arne Stockman" userId="1be3aaf4-e384-4a2e-9e35-3b5779941be6" providerId="ADAL" clId="{DBCA1526-2B28-478F-A431-A553167321FE}" dt="2023-09-23T11:11:31.784" v="1972" actId="20577"/>
        <pc:sldMkLst>
          <pc:docMk/>
          <pc:sldMk cId="1803112665" sldId="345"/>
        </pc:sldMkLst>
        <pc:spChg chg="mod">
          <ac:chgData name="Arne Stockman" userId="1be3aaf4-e384-4a2e-9e35-3b5779941be6" providerId="ADAL" clId="{DBCA1526-2B28-478F-A431-A553167321FE}" dt="2023-09-23T10:44:50.246" v="1302" actId="14100"/>
          <ac:spMkLst>
            <pc:docMk/>
            <pc:sldMk cId="1803112665" sldId="345"/>
            <ac:spMk id="2" creationId="{F8611C18-BCFF-E758-43D1-2F8309A12765}"/>
          </ac:spMkLst>
        </pc:spChg>
        <pc:spChg chg="del mod">
          <ac:chgData name="Arne Stockman" userId="1be3aaf4-e384-4a2e-9e35-3b5779941be6" providerId="ADAL" clId="{DBCA1526-2B28-478F-A431-A553167321FE}" dt="2023-09-23T10:54:42.233" v="1373" actId="478"/>
          <ac:spMkLst>
            <pc:docMk/>
            <pc:sldMk cId="1803112665" sldId="345"/>
            <ac:spMk id="3" creationId="{8D6993DB-58B1-D158-9C90-B988B5CCE921}"/>
          </ac:spMkLst>
        </pc:spChg>
        <pc:spChg chg="add mod">
          <ac:chgData name="Arne Stockman" userId="1be3aaf4-e384-4a2e-9e35-3b5779941be6" providerId="ADAL" clId="{DBCA1526-2B28-478F-A431-A553167321FE}" dt="2023-09-23T10:45:06.790" v="1311" actId="20577"/>
          <ac:spMkLst>
            <pc:docMk/>
            <pc:sldMk cId="1803112665" sldId="345"/>
            <ac:spMk id="4" creationId="{4902DF3E-A63C-3FFC-0FCB-7A966A6C981B}"/>
          </ac:spMkLst>
        </pc:spChg>
        <pc:spChg chg="add mod">
          <ac:chgData name="Arne Stockman" userId="1be3aaf4-e384-4a2e-9e35-3b5779941be6" providerId="ADAL" clId="{DBCA1526-2B28-478F-A431-A553167321FE}" dt="2023-09-23T10:42:56.460" v="1279" actId="20577"/>
          <ac:spMkLst>
            <pc:docMk/>
            <pc:sldMk cId="1803112665" sldId="345"/>
            <ac:spMk id="5" creationId="{1D0D221B-454D-0433-FBD1-820FA6F601DF}"/>
          </ac:spMkLst>
        </pc:spChg>
        <pc:spChg chg="add mod">
          <ac:chgData name="Arne Stockman" userId="1be3aaf4-e384-4a2e-9e35-3b5779941be6" providerId="ADAL" clId="{DBCA1526-2B28-478F-A431-A553167321FE}" dt="2023-09-23T10:40:29.728" v="1267"/>
          <ac:spMkLst>
            <pc:docMk/>
            <pc:sldMk cId="1803112665" sldId="345"/>
            <ac:spMk id="6" creationId="{2FD0535C-BA26-123D-89CB-C30CD0AB2F55}"/>
          </ac:spMkLst>
        </pc:spChg>
        <pc:spChg chg="add mod">
          <ac:chgData name="Arne Stockman" userId="1be3aaf4-e384-4a2e-9e35-3b5779941be6" providerId="ADAL" clId="{DBCA1526-2B28-478F-A431-A553167321FE}" dt="2023-09-23T10:43:26.648" v="1283" actId="20577"/>
          <ac:spMkLst>
            <pc:docMk/>
            <pc:sldMk cId="1803112665" sldId="345"/>
            <ac:spMk id="7" creationId="{5D600ADC-E915-F7F1-2842-52D39F198321}"/>
          </ac:spMkLst>
        </pc:spChg>
        <pc:spChg chg="add mod">
          <ac:chgData name="Arne Stockman" userId="1be3aaf4-e384-4a2e-9e35-3b5779941be6" providerId="ADAL" clId="{DBCA1526-2B28-478F-A431-A553167321FE}" dt="2023-09-23T10:40:29.728" v="1267"/>
          <ac:spMkLst>
            <pc:docMk/>
            <pc:sldMk cId="1803112665" sldId="345"/>
            <ac:spMk id="8" creationId="{40CA6DD1-24ED-CCB1-25B6-A4D844F084DC}"/>
          </ac:spMkLst>
        </pc:spChg>
        <pc:spChg chg="add mod">
          <ac:chgData name="Arne Stockman" userId="1be3aaf4-e384-4a2e-9e35-3b5779941be6" providerId="ADAL" clId="{DBCA1526-2B28-478F-A431-A553167321FE}" dt="2023-09-23T10:40:29.728" v="1267"/>
          <ac:spMkLst>
            <pc:docMk/>
            <pc:sldMk cId="1803112665" sldId="345"/>
            <ac:spMk id="9" creationId="{1EAE6815-B639-4055-B96F-09D1973B2F91}"/>
          </ac:spMkLst>
        </pc:spChg>
        <pc:spChg chg="add del mod">
          <ac:chgData name="Arne Stockman" userId="1be3aaf4-e384-4a2e-9e35-3b5779941be6" providerId="ADAL" clId="{DBCA1526-2B28-478F-A431-A553167321FE}" dt="2023-09-23T10:44:25.286" v="1292" actId="478"/>
          <ac:spMkLst>
            <pc:docMk/>
            <pc:sldMk cId="1803112665" sldId="345"/>
            <ac:spMk id="10" creationId="{BED61541-CDC8-CD59-216B-67DFADF9B4C3}"/>
          </ac:spMkLst>
        </pc:spChg>
        <pc:spChg chg="add del mod">
          <ac:chgData name="Arne Stockman" userId="1be3aaf4-e384-4a2e-9e35-3b5779941be6" providerId="ADAL" clId="{DBCA1526-2B28-478F-A431-A553167321FE}" dt="2023-09-23T10:44:19.493" v="1291" actId="478"/>
          <ac:spMkLst>
            <pc:docMk/>
            <pc:sldMk cId="1803112665" sldId="345"/>
            <ac:spMk id="11" creationId="{869F9574-85C8-EF8F-1F64-9C9BE9902B8B}"/>
          </ac:spMkLst>
        </pc:spChg>
        <pc:spChg chg="add del mod">
          <ac:chgData name="Arne Stockman" userId="1be3aaf4-e384-4a2e-9e35-3b5779941be6" providerId="ADAL" clId="{DBCA1526-2B28-478F-A431-A553167321FE}" dt="2023-09-23T10:44:16.292" v="1290" actId="478"/>
          <ac:spMkLst>
            <pc:docMk/>
            <pc:sldMk cId="1803112665" sldId="345"/>
            <ac:spMk id="12" creationId="{F408262A-3D3F-423E-1579-6026BF474AC0}"/>
          </ac:spMkLst>
        </pc:spChg>
        <pc:spChg chg="add del mod">
          <ac:chgData name="Arne Stockman" userId="1be3aaf4-e384-4a2e-9e35-3b5779941be6" providerId="ADAL" clId="{DBCA1526-2B28-478F-A431-A553167321FE}" dt="2023-09-23T10:44:12.043" v="1289" actId="478"/>
          <ac:spMkLst>
            <pc:docMk/>
            <pc:sldMk cId="1803112665" sldId="345"/>
            <ac:spMk id="13" creationId="{7F45EFC4-61B4-EDA0-0DC8-986972415005}"/>
          </ac:spMkLst>
        </pc:spChg>
        <pc:spChg chg="add del mod">
          <ac:chgData name="Arne Stockman" userId="1be3aaf4-e384-4a2e-9e35-3b5779941be6" providerId="ADAL" clId="{DBCA1526-2B28-478F-A431-A553167321FE}" dt="2023-09-23T10:44:07.377" v="1287" actId="478"/>
          <ac:spMkLst>
            <pc:docMk/>
            <pc:sldMk cId="1803112665" sldId="345"/>
            <ac:spMk id="14" creationId="{BE1930C4-1100-3B76-38AC-104F27EEBFFD}"/>
          </ac:spMkLst>
        </pc:spChg>
        <pc:spChg chg="add mod">
          <ac:chgData name="Arne Stockman" userId="1be3aaf4-e384-4a2e-9e35-3b5779941be6" providerId="ADAL" clId="{DBCA1526-2B28-478F-A431-A553167321FE}" dt="2023-09-23T10:57:07.097" v="1543" actId="255"/>
          <ac:spMkLst>
            <pc:docMk/>
            <pc:sldMk cId="1803112665" sldId="345"/>
            <ac:spMk id="14" creationId="{F6B24E99-0AFC-E3CA-C0F2-F380B3028AA0}"/>
          </ac:spMkLst>
        </pc:spChg>
        <pc:spChg chg="add mod">
          <ac:chgData name="Arne Stockman" userId="1be3aaf4-e384-4a2e-9e35-3b5779941be6" providerId="ADAL" clId="{DBCA1526-2B28-478F-A431-A553167321FE}" dt="2023-09-23T10:42:44.719" v="1271" actId="20577"/>
          <ac:spMkLst>
            <pc:docMk/>
            <pc:sldMk cId="1803112665" sldId="345"/>
            <ac:spMk id="15" creationId="{74ADE530-731E-0E03-E0B6-591C224ED936}"/>
          </ac:spMkLst>
        </pc:spChg>
        <pc:spChg chg="add mod">
          <ac:chgData name="Arne Stockman" userId="1be3aaf4-e384-4a2e-9e35-3b5779941be6" providerId="ADAL" clId="{DBCA1526-2B28-478F-A431-A553167321FE}" dt="2023-09-23T10:47:59.018" v="1325" actId="20577"/>
          <ac:spMkLst>
            <pc:docMk/>
            <pc:sldMk cId="1803112665" sldId="345"/>
            <ac:spMk id="16" creationId="{3F29D9BF-7C44-6C3C-6591-24FC1940A106}"/>
          </ac:spMkLst>
        </pc:spChg>
        <pc:spChg chg="add mod">
          <ac:chgData name="Arne Stockman" userId="1be3aaf4-e384-4a2e-9e35-3b5779941be6" providerId="ADAL" clId="{DBCA1526-2B28-478F-A431-A553167321FE}" dt="2023-09-23T10:43:58.645" v="1285" actId="1076"/>
          <ac:spMkLst>
            <pc:docMk/>
            <pc:sldMk cId="1803112665" sldId="345"/>
            <ac:spMk id="17" creationId="{5BEFAC96-9A99-AB57-1CF0-BC8852541F29}"/>
          </ac:spMkLst>
        </pc:spChg>
        <pc:spChg chg="add mod">
          <ac:chgData name="Arne Stockman" userId="1be3aaf4-e384-4a2e-9e35-3b5779941be6" providerId="ADAL" clId="{DBCA1526-2B28-478F-A431-A553167321FE}" dt="2023-09-23T10:43:58.645" v="1285" actId="1076"/>
          <ac:spMkLst>
            <pc:docMk/>
            <pc:sldMk cId="1803112665" sldId="345"/>
            <ac:spMk id="18" creationId="{70F8F343-3077-DEFB-1A9F-23B7407265FD}"/>
          </ac:spMkLst>
        </pc:spChg>
        <pc:spChg chg="add mod">
          <ac:chgData name="Arne Stockman" userId="1be3aaf4-e384-4a2e-9e35-3b5779941be6" providerId="ADAL" clId="{DBCA1526-2B28-478F-A431-A553167321FE}" dt="2023-09-23T10:49:42.466" v="1357" actId="20577"/>
          <ac:spMkLst>
            <pc:docMk/>
            <pc:sldMk cId="1803112665" sldId="345"/>
            <ac:spMk id="19" creationId="{237F35B5-8420-E5C8-1197-615DBB7084D2}"/>
          </ac:spMkLst>
        </pc:spChg>
        <pc:spChg chg="add mod">
          <ac:chgData name="Arne Stockman" userId="1be3aaf4-e384-4a2e-9e35-3b5779941be6" providerId="ADAL" clId="{DBCA1526-2B28-478F-A431-A553167321FE}" dt="2023-09-23T10:43:58.645" v="1285" actId="1076"/>
          <ac:spMkLst>
            <pc:docMk/>
            <pc:sldMk cId="1803112665" sldId="345"/>
            <ac:spMk id="20" creationId="{963080D4-3197-1056-6ABA-22A528A6DC76}"/>
          </ac:spMkLst>
        </pc:spChg>
        <pc:spChg chg="add mod">
          <ac:chgData name="Arne Stockman" userId="1be3aaf4-e384-4a2e-9e35-3b5779941be6" providerId="ADAL" clId="{DBCA1526-2B28-478F-A431-A553167321FE}" dt="2023-09-23T10:43:58.645" v="1285" actId="1076"/>
          <ac:spMkLst>
            <pc:docMk/>
            <pc:sldMk cId="1803112665" sldId="345"/>
            <ac:spMk id="21" creationId="{2FA2BE8F-C6E0-B6B8-11DA-EE4933F5FBFC}"/>
          </ac:spMkLst>
        </pc:spChg>
        <pc:spChg chg="add mod">
          <ac:chgData name="Arne Stockman" userId="1be3aaf4-e384-4a2e-9e35-3b5779941be6" providerId="ADAL" clId="{DBCA1526-2B28-478F-A431-A553167321FE}" dt="2023-09-23T10:43:58.645" v="1285" actId="1076"/>
          <ac:spMkLst>
            <pc:docMk/>
            <pc:sldMk cId="1803112665" sldId="345"/>
            <ac:spMk id="22" creationId="{C3A8F7FF-3898-FA8F-F065-C83C46552C75}"/>
          </ac:spMkLst>
        </pc:spChg>
        <pc:spChg chg="add mod">
          <ac:chgData name="Arne Stockman" userId="1be3aaf4-e384-4a2e-9e35-3b5779941be6" providerId="ADAL" clId="{DBCA1526-2B28-478F-A431-A553167321FE}" dt="2023-09-23T10:49:50.802" v="1365" actId="20577"/>
          <ac:spMkLst>
            <pc:docMk/>
            <pc:sldMk cId="1803112665" sldId="345"/>
            <ac:spMk id="23" creationId="{A0A32FBE-9CD8-E6BA-703C-3071B0C0EECF}"/>
          </ac:spMkLst>
        </pc:spChg>
        <pc:spChg chg="add mod">
          <ac:chgData name="Arne Stockman" userId="1be3aaf4-e384-4a2e-9e35-3b5779941be6" providerId="ADAL" clId="{DBCA1526-2B28-478F-A431-A553167321FE}" dt="2023-09-23T10:43:58.645" v="1285" actId="1076"/>
          <ac:spMkLst>
            <pc:docMk/>
            <pc:sldMk cId="1803112665" sldId="345"/>
            <ac:spMk id="24" creationId="{F115DB98-4109-228A-D788-41A1E4764940}"/>
          </ac:spMkLst>
        </pc:spChg>
        <pc:spChg chg="add mod">
          <ac:chgData name="Arne Stockman" userId="1be3aaf4-e384-4a2e-9e35-3b5779941be6" providerId="ADAL" clId="{DBCA1526-2B28-478F-A431-A553167321FE}" dt="2023-09-23T11:05:32.764" v="1746" actId="14100"/>
          <ac:spMkLst>
            <pc:docMk/>
            <pc:sldMk cId="1803112665" sldId="345"/>
            <ac:spMk id="25" creationId="{58E4D441-83E9-3D5B-66B5-936DABEFA047}"/>
          </ac:spMkLst>
        </pc:spChg>
        <pc:spChg chg="add del mod">
          <ac:chgData name="Arne Stockman" userId="1be3aaf4-e384-4a2e-9e35-3b5779941be6" providerId="ADAL" clId="{DBCA1526-2B28-478F-A431-A553167321FE}" dt="2023-09-23T10:50:01.893" v="1367" actId="478"/>
          <ac:spMkLst>
            <pc:docMk/>
            <pc:sldMk cId="1803112665" sldId="345"/>
            <ac:spMk id="25" creationId="{9E264D93-5C8F-AABD-16F5-65A4237913CA}"/>
          </ac:spMkLst>
        </pc:spChg>
        <pc:spChg chg="add del mod">
          <ac:chgData name="Arne Stockman" userId="1be3aaf4-e384-4a2e-9e35-3b5779941be6" providerId="ADAL" clId="{DBCA1526-2B28-478F-A431-A553167321FE}" dt="2023-09-23T10:49:57.834" v="1366" actId="478"/>
          <ac:spMkLst>
            <pc:docMk/>
            <pc:sldMk cId="1803112665" sldId="345"/>
            <ac:spMk id="26" creationId="{248669A8-44B4-9F10-B718-F6CDE0BE4E7E}"/>
          </ac:spMkLst>
        </pc:spChg>
        <pc:spChg chg="add mod">
          <ac:chgData name="Arne Stockman" userId="1be3aaf4-e384-4a2e-9e35-3b5779941be6" providerId="ADAL" clId="{DBCA1526-2B28-478F-A431-A553167321FE}" dt="2023-09-23T11:06:40.428" v="1771" actId="20577"/>
          <ac:spMkLst>
            <pc:docMk/>
            <pc:sldMk cId="1803112665" sldId="345"/>
            <ac:spMk id="26" creationId="{95023BF6-9BE2-AF62-8E5C-A702819B5C5D}"/>
          </ac:spMkLst>
        </pc:spChg>
        <pc:spChg chg="add mod">
          <ac:chgData name="Arne Stockman" userId="1be3aaf4-e384-4a2e-9e35-3b5779941be6" providerId="ADAL" clId="{DBCA1526-2B28-478F-A431-A553167321FE}" dt="2023-09-23T10:49:28.352" v="1355" actId="20577"/>
          <ac:spMkLst>
            <pc:docMk/>
            <pc:sldMk cId="1803112665" sldId="345"/>
            <ac:spMk id="27" creationId="{1A4F1DF3-DD6D-8AAE-22A8-D8EF3EB2792E}"/>
          </ac:spMkLst>
        </pc:spChg>
        <pc:spChg chg="add mod">
          <ac:chgData name="Arne Stockman" userId="1be3aaf4-e384-4a2e-9e35-3b5779941be6" providerId="ADAL" clId="{DBCA1526-2B28-478F-A431-A553167321FE}" dt="2023-09-23T10:48:27.263" v="1327" actId="1076"/>
          <ac:spMkLst>
            <pc:docMk/>
            <pc:sldMk cId="1803112665" sldId="345"/>
            <ac:spMk id="28" creationId="{F09DE603-DE74-B547-6442-090BE975AFE1}"/>
          </ac:spMkLst>
        </pc:spChg>
        <pc:spChg chg="add mod">
          <ac:chgData name="Arne Stockman" userId="1be3aaf4-e384-4a2e-9e35-3b5779941be6" providerId="ADAL" clId="{DBCA1526-2B28-478F-A431-A553167321FE}" dt="2023-09-23T11:11:31.784" v="1972" actId="20577"/>
          <ac:spMkLst>
            <pc:docMk/>
            <pc:sldMk cId="1803112665" sldId="345"/>
            <ac:spMk id="29" creationId="{7226D3EB-8B85-E4DB-5BE8-1EAAEA9BB1C0}"/>
          </ac:spMkLst>
        </pc:spChg>
        <pc:picChg chg="add del mod">
          <ac:chgData name="Arne Stockman" userId="1be3aaf4-e384-4a2e-9e35-3b5779941be6" providerId="ADAL" clId="{DBCA1526-2B28-478F-A431-A553167321FE}" dt="2023-09-23T10:52:52.064" v="1370" actId="478"/>
          <ac:picMkLst>
            <pc:docMk/>
            <pc:sldMk cId="1803112665" sldId="345"/>
            <ac:picMk id="11" creationId="{010A3042-153E-4AAC-3FA2-861D22C5CC81}"/>
          </ac:picMkLst>
        </pc:picChg>
        <pc:picChg chg="add mod">
          <ac:chgData name="Arne Stockman" userId="1be3aaf4-e384-4a2e-9e35-3b5779941be6" providerId="ADAL" clId="{DBCA1526-2B28-478F-A431-A553167321FE}" dt="2023-09-23T10:53:14.292" v="1372" actId="1076"/>
          <ac:picMkLst>
            <pc:docMk/>
            <pc:sldMk cId="1803112665" sldId="345"/>
            <ac:picMk id="13" creationId="{05DB043D-7CD5-4B6C-E252-EF2200BB9349}"/>
          </ac:picMkLst>
        </pc:picChg>
      </pc:sldChg>
      <pc:sldChg chg="addSp delSp modSp add mod delAnim modAnim">
        <pc:chgData name="Arne Stockman" userId="1be3aaf4-e384-4a2e-9e35-3b5779941be6" providerId="ADAL" clId="{DBCA1526-2B28-478F-A431-A553167321FE}" dt="2023-09-24T14:03:29.683" v="2453" actId="20577"/>
        <pc:sldMkLst>
          <pc:docMk/>
          <pc:sldMk cId="2690302150" sldId="346"/>
        </pc:sldMkLst>
        <pc:spChg chg="mod">
          <ac:chgData name="Arne Stockman" userId="1be3aaf4-e384-4a2e-9e35-3b5779941be6" providerId="ADAL" clId="{DBCA1526-2B28-478F-A431-A553167321FE}" dt="2023-09-24T13:57:51.665" v="2026" actId="20577"/>
          <ac:spMkLst>
            <pc:docMk/>
            <pc:sldMk cId="2690302150" sldId="346"/>
            <ac:spMk id="2" creationId="{F8611C18-BCFF-E758-43D1-2F8309A12765}"/>
          </ac:spMkLst>
        </pc:spChg>
        <pc:spChg chg="add mod">
          <ac:chgData name="Arne Stockman" userId="1be3aaf4-e384-4a2e-9e35-3b5779941be6" providerId="ADAL" clId="{DBCA1526-2B28-478F-A431-A553167321FE}" dt="2023-09-24T14:03:29.683" v="2453" actId="20577"/>
          <ac:spMkLst>
            <pc:docMk/>
            <pc:sldMk cId="2690302150" sldId="346"/>
            <ac:spMk id="3" creationId="{A072801B-4577-D9E3-46DB-A8A931B53A2D}"/>
          </ac:spMkLst>
        </pc:spChg>
        <pc:spChg chg="del mod">
          <ac:chgData name="Arne Stockman" userId="1be3aaf4-e384-4a2e-9e35-3b5779941be6" providerId="ADAL" clId="{DBCA1526-2B28-478F-A431-A553167321FE}" dt="2023-09-24T13:57:56.612" v="2029" actId="478"/>
          <ac:spMkLst>
            <pc:docMk/>
            <pc:sldMk cId="2690302150" sldId="346"/>
            <ac:spMk id="4" creationId="{4902DF3E-A63C-3FFC-0FCB-7A966A6C981B}"/>
          </ac:spMkLst>
        </pc:spChg>
        <pc:spChg chg="del">
          <ac:chgData name="Arne Stockman" userId="1be3aaf4-e384-4a2e-9e35-3b5779941be6" providerId="ADAL" clId="{DBCA1526-2B28-478F-A431-A553167321FE}" dt="2023-09-24T13:58:00.765" v="2032" actId="478"/>
          <ac:spMkLst>
            <pc:docMk/>
            <pc:sldMk cId="2690302150" sldId="346"/>
            <ac:spMk id="5" creationId="{1D0D221B-454D-0433-FBD1-820FA6F601DF}"/>
          </ac:spMkLst>
        </pc:spChg>
        <pc:spChg chg="del">
          <ac:chgData name="Arne Stockman" userId="1be3aaf4-e384-4a2e-9e35-3b5779941be6" providerId="ADAL" clId="{DBCA1526-2B28-478F-A431-A553167321FE}" dt="2023-09-24T13:58:03.088" v="2033" actId="478"/>
          <ac:spMkLst>
            <pc:docMk/>
            <pc:sldMk cId="2690302150" sldId="346"/>
            <ac:spMk id="6" creationId="{2FD0535C-BA26-123D-89CB-C30CD0AB2F55}"/>
          </ac:spMkLst>
        </pc:spChg>
        <pc:spChg chg="del">
          <ac:chgData name="Arne Stockman" userId="1be3aaf4-e384-4a2e-9e35-3b5779941be6" providerId="ADAL" clId="{DBCA1526-2B28-478F-A431-A553167321FE}" dt="2023-09-24T13:58:06.605" v="2034" actId="478"/>
          <ac:spMkLst>
            <pc:docMk/>
            <pc:sldMk cId="2690302150" sldId="346"/>
            <ac:spMk id="7" creationId="{5D600ADC-E915-F7F1-2842-52D39F198321}"/>
          </ac:spMkLst>
        </pc:spChg>
        <pc:spChg chg="del">
          <ac:chgData name="Arne Stockman" userId="1be3aaf4-e384-4a2e-9e35-3b5779941be6" providerId="ADAL" clId="{DBCA1526-2B28-478F-A431-A553167321FE}" dt="2023-09-24T13:58:31.761" v="2044" actId="478"/>
          <ac:spMkLst>
            <pc:docMk/>
            <pc:sldMk cId="2690302150" sldId="346"/>
            <ac:spMk id="14" creationId="{F6B24E99-0AFC-E3CA-C0F2-F380B3028AA0}"/>
          </ac:spMkLst>
        </pc:spChg>
        <pc:spChg chg="del mod">
          <ac:chgData name="Arne Stockman" userId="1be3aaf4-e384-4a2e-9e35-3b5779941be6" providerId="ADAL" clId="{DBCA1526-2B28-478F-A431-A553167321FE}" dt="2023-09-24T13:57:58.957" v="2031" actId="478"/>
          <ac:spMkLst>
            <pc:docMk/>
            <pc:sldMk cId="2690302150" sldId="346"/>
            <ac:spMk id="15" creationId="{74ADE530-731E-0E03-E0B6-591C224ED936}"/>
          </ac:spMkLst>
        </pc:spChg>
        <pc:spChg chg="del mod">
          <ac:chgData name="Arne Stockman" userId="1be3aaf4-e384-4a2e-9e35-3b5779941be6" providerId="ADAL" clId="{DBCA1526-2B28-478F-A431-A553167321FE}" dt="2023-09-24T13:58:12.419" v="2037" actId="478"/>
          <ac:spMkLst>
            <pc:docMk/>
            <pc:sldMk cId="2690302150" sldId="346"/>
            <ac:spMk id="16" creationId="{3F29D9BF-7C44-6C3C-6591-24FC1940A106}"/>
          </ac:spMkLst>
        </pc:spChg>
        <pc:spChg chg="del">
          <ac:chgData name="Arne Stockman" userId="1be3aaf4-e384-4a2e-9e35-3b5779941be6" providerId="ADAL" clId="{DBCA1526-2B28-478F-A431-A553167321FE}" dt="2023-09-24T13:58:16.994" v="2039" actId="478"/>
          <ac:spMkLst>
            <pc:docMk/>
            <pc:sldMk cId="2690302150" sldId="346"/>
            <ac:spMk id="17" creationId="{5BEFAC96-9A99-AB57-1CF0-BC8852541F29}"/>
          </ac:spMkLst>
        </pc:spChg>
        <pc:spChg chg="del">
          <ac:chgData name="Arne Stockman" userId="1be3aaf4-e384-4a2e-9e35-3b5779941be6" providerId="ADAL" clId="{DBCA1526-2B28-478F-A431-A553167321FE}" dt="2023-09-24T13:58:16.994" v="2039" actId="478"/>
          <ac:spMkLst>
            <pc:docMk/>
            <pc:sldMk cId="2690302150" sldId="346"/>
            <ac:spMk id="18" creationId="{70F8F343-3077-DEFB-1A9F-23B7407265FD}"/>
          </ac:spMkLst>
        </pc:spChg>
        <pc:spChg chg="del">
          <ac:chgData name="Arne Stockman" userId="1be3aaf4-e384-4a2e-9e35-3b5779941be6" providerId="ADAL" clId="{DBCA1526-2B28-478F-A431-A553167321FE}" dt="2023-09-24T13:58:16.994" v="2039" actId="478"/>
          <ac:spMkLst>
            <pc:docMk/>
            <pc:sldMk cId="2690302150" sldId="346"/>
            <ac:spMk id="19" creationId="{237F35B5-8420-E5C8-1197-615DBB7084D2}"/>
          </ac:spMkLst>
        </pc:spChg>
        <pc:spChg chg="del">
          <ac:chgData name="Arne Stockman" userId="1be3aaf4-e384-4a2e-9e35-3b5779941be6" providerId="ADAL" clId="{DBCA1526-2B28-478F-A431-A553167321FE}" dt="2023-09-24T13:58:16.994" v="2039" actId="478"/>
          <ac:spMkLst>
            <pc:docMk/>
            <pc:sldMk cId="2690302150" sldId="346"/>
            <ac:spMk id="22" creationId="{C3A8F7FF-3898-FA8F-F065-C83C46552C75}"/>
          </ac:spMkLst>
        </pc:spChg>
        <pc:spChg chg="del">
          <ac:chgData name="Arne Stockman" userId="1be3aaf4-e384-4a2e-9e35-3b5779941be6" providerId="ADAL" clId="{DBCA1526-2B28-478F-A431-A553167321FE}" dt="2023-09-24T13:58:16.994" v="2039" actId="478"/>
          <ac:spMkLst>
            <pc:docMk/>
            <pc:sldMk cId="2690302150" sldId="346"/>
            <ac:spMk id="23" creationId="{A0A32FBE-9CD8-E6BA-703C-3071B0C0EECF}"/>
          </ac:spMkLst>
        </pc:spChg>
        <pc:spChg chg="del">
          <ac:chgData name="Arne Stockman" userId="1be3aaf4-e384-4a2e-9e35-3b5779941be6" providerId="ADAL" clId="{DBCA1526-2B28-478F-A431-A553167321FE}" dt="2023-09-24T13:58:16.994" v="2039" actId="478"/>
          <ac:spMkLst>
            <pc:docMk/>
            <pc:sldMk cId="2690302150" sldId="346"/>
            <ac:spMk id="24" creationId="{F115DB98-4109-228A-D788-41A1E4764940}"/>
          </ac:spMkLst>
        </pc:spChg>
        <pc:spChg chg="del">
          <ac:chgData name="Arne Stockman" userId="1be3aaf4-e384-4a2e-9e35-3b5779941be6" providerId="ADAL" clId="{DBCA1526-2B28-478F-A431-A553167321FE}" dt="2023-09-24T13:58:26.268" v="2042" actId="478"/>
          <ac:spMkLst>
            <pc:docMk/>
            <pc:sldMk cId="2690302150" sldId="346"/>
            <ac:spMk id="25" creationId="{58E4D441-83E9-3D5B-66B5-936DABEFA047}"/>
          </ac:spMkLst>
        </pc:spChg>
        <pc:spChg chg="del">
          <ac:chgData name="Arne Stockman" userId="1be3aaf4-e384-4a2e-9e35-3b5779941be6" providerId="ADAL" clId="{DBCA1526-2B28-478F-A431-A553167321FE}" dt="2023-09-24T13:58:28.094" v="2043" actId="478"/>
          <ac:spMkLst>
            <pc:docMk/>
            <pc:sldMk cId="2690302150" sldId="346"/>
            <ac:spMk id="26" creationId="{95023BF6-9BE2-AF62-8E5C-A702819B5C5D}"/>
          </ac:spMkLst>
        </pc:spChg>
        <pc:spChg chg="del">
          <ac:chgData name="Arne Stockman" userId="1be3aaf4-e384-4a2e-9e35-3b5779941be6" providerId="ADAL" clId="{DBCA1526-2B28-478F-A431-A553167321FE}" dt="2023-09-24T13:58:14.777" v="2038" actId="478"/>
          <ac:spMkLst>
            <pc:docMk/>
            <pc:sldMk cId="2690302150" sldId="346"/>
            <ac:spMk id="27" creationId="{1A4F1DF3-DD6D-8AAE-22A8-D8EF3EB2792E}"/>
          </ac:spMkLst>
        </pc:spChg>
        <pc:spChg chg="del">
          <ac:chgData name="Arne Stockman" userId="1be3aaf4-e384-4a2e-9e35-3b5779941be6" providerId="ADAL" clId="{DBCA1526-2B28-478F-A431-A553167321FE}" dt="2023-09-24T13:58:16.994" v="2039" actId="478"/>
          <ac:spMkLst>
            <pc:docMk/>
            <pc:sldMk cId="2690302150" sldId="346"/>
            <ac:spMk id="28" creationId="{F09DE603-DE74-B547-6442-090BE975AFE1}"/>
          </ac:spMkLst>
        </pc:spChg>
        <pc:spChg chg="del mod">
          <ac:chgData name="Arne Stockman" userId="1be3aaf4-e384-4a2e-9e35-3b5779941be6" providerId="ADAL" clId="{DBCA1526-2B28-478F-A431-A553167321FE}" dt="2023-09-24T13:58:23.270" v="2041" actId="478"/>
          <ac:spMkLst>
            <pc:docMk/>
            <pc:sldMk cId="2690302150" sldId="346"/>
            <ac:spMk id="29" creationId="{7226D3EB-8B85-E4DB-5BE8-1EAAEA9BB1C0}"/>
          </ac:spMkLst>
        </pc:spChg>
        <pc:picChg chg="del">
          <ac:chgData name="Arne Stockman" userId="1be3aaf4-e384-4a2e-9e35-3b5779941be6" providerId="ADAL" clId="{DBCA1526-2B28-478F-A431-A553167321FE}" dt="2023-09-24T13:58:07.791" v="2035" actId="478"/>
          <ac:picMkLst>
            <pc:docMk/>
            <pc:sldMk cId="2690302150" sldId="346"/>
            <ac:picMk id="13" creationId="{05DB043D-7CD5-4B6C-E252-EF2200BB9349}"/>
          </ac:picMkLst>
        </pc:picChg>
      </pc:sldChg>
      <pc:sldChg chg="del">
        <pc:chgData name="Arne Stockman" userId="1be3aaf4-e384-4a2e-9e35-3b5779941be6" providerId="ADAL" clId="{DBCA1526-2B28-478F-A431-A553167321FE}" dt="2023-09-23T10:15:50.643" v="753" actId="47"/>
        <pc:sldMkLst>
          <pc:docMk/>
          <pc:sldMk cId="4151422182" sldId="346"/>
        </pc:sldMkLst>
      </pc:sldChg>
      <pc:sldChg chg="addSp delSp modSp add mod modAnim">
        <pc:chgData name="Arne Stockman" userId="1be3aaf4-e384-4a2e-9e35-3b5779941be6" providerId="ADAL" clId="{DBCA1526-2B28-478F-A431-A553167321FE}" dt="2023-09-24T14:52:00.869" v="2773" actId="14100"/>
        <pc:sldMkLst>
          <pc:docMk/>
          <pc:sldMk cId="442058541" sldId="347"/>
        </pc:sldMkLst>
        <pc:spChg chg="mod">
          <ac:chgData name="Arne Stockman" userId="1be3aaf4-e384-4a2e-9e35-3b5779941be6" providerId="ADAL" clId="{DBCA1526-2B28-478F-A431-A553167321FE}" dt="2023-09-24T14:05:03.882" v="2456" actId="20577"/>
          <ac:spMkLst>
            <pc:docMk/>
            <pc:sldMk cId="442058541" sldId="347"/>
            <ac:spMk id="2" creationId="{F8611C18-BCFF-E758-43D1-2F8309A12765}"/>
          </ac:spMkLst>
        </pc:spChg>
        <pc:spChg chg="mod">
          <ac:chgData name="Arne Stockman" userId="1be3aaf4-e384-4a2e-9e35-3b5779941be6" providerId="ADAL" clId="{DBCA1526-2B28-478F-A431-A553167321FE}" dt="2023-09-24T14:52:00.869" v="2773" actId="14100"/>
          <ac:spMkLst>
            <pc:docMk/>
            <pc:sldMk cId="442058541" sldId="347"/>
            <ac:spMk id="3" creationId="{A072801B-4577-D9E3-46DB-A8A931B53A2D}"/>
          </ac:spMkLst>
        </pc:spChg>
        <pc:spChg chg="add del mod">
          <ac:chgData name="Arne Stockman" userId="1be3aaf4-e384-4a2e-9e35-3b5779941be6" providerId="ADAL" clId="{DBCA1526-2B28-478F-A431-A553167321FE}" dt="2023-09-24T14:47:53.898" v="2745"/>
          <ac:spMkLst>
            <pc:docMk/>
            <pc:sldMk cId="442058541" sldId="347"/>
            <ac:spMk id="4" creationId="{02A4DCE6-2336-B102-DA4B-2184C5DF15FC}"/>
          </ac:spMkLst>
        </pc:spChg>
        <pc:spChg chg="add del mod">
          <ac:chgData name="Arne Stockman" userId="1be3aaf4-e384-4a2e-9e35-3b5779941be6" providerId="ADAL" clId="{DBCA1526-2B28-478F-A431-A553167321FE}" dt="2023-09-24T14:47:53.900" v="2747"/>
          <ac:spMkLst>
            <pc:docMk/>
            <pc:sldMk cId="442058541" sldId="347"/>
            <ac:spMk id="5" creationId="{14677EEE-504C-AD92-23B6-EB38C2580DEA}"/>
          </ac:spMkLst>
        </pc:spChg>
        <pc:spChg chg="add del mod">
          <ac:chgData name="Arne Stockman" userId="1be3aaf4-e384-4a2e-9e35-3b5779941be6" providerId="ADAL" clId="{DBCA1526-2B28-478F-A431-A553167321FE}" dt="2023-09-24T14:47:53.902" v="2749"/>
          <ac:spMkLst>
            <pc:docMk/>
            <pc:sldMk cId="442058541" sldId="347"/>
            <ac:spMk id="6" creationId="{66087D63-CAEC-1F58-7A42-583274B46A65}"/>
          </ac:spMkLst>
        </pc:spChg>
        <pc:spChg chg="add del mod">
          <ac:chgData name="Arne Stockman" userId="1be3aaf4-e384-4a2e-9e35-3b5779941be6" providerId="ADAL" clId="{DBCA1526-2B28-478F-A431-A553167321FE}" dt="2023-09-24T14:47:53.904" v="2751"/>
          <ac:spMkLst>
            <pc:docMk/>
            <pc:sldMk cId="442058541" sldId="347"/>
            <ac:spMk id="7" creationId="{0D5EA745-B5DF-E71B-D4C1-FACB8ABBDCDE}"/>
          </ac:spMkLst>
        </pc:spChg>
        <pc:spChg chg="add mod">
          <ac:chgData name="Arne Stockman" userId="1be3aaf4-e384-4a2e-9e35-3b5779941be6" providerId="ADAL" clId="{DBCA1526-2B28-478F-A431-A553167321FE}" dt="2023-09-24T14:47:06.429" v="2722" actId="1076"/>
          <ac:spMkLst>
            <pc:docMk/>
            <pc:sldMk cId="442058541" sldId="347"/>
            <ac:spMk id="10" creationId="{06E1AC30-D593-1230-9A00-320BF439279E}"/>
          </ac:spMkLst>
        </pc:spChg>
        <pc:spChg chg="add mod">
          <ac:chgData name="Arne Stockman" userId="1be3aaf4-e384-4a2e-9e35-3b5779941be6" providerId="ADAL" clId="{DBCA1526-2B28-478F-A431-A553167321FE}" dt="2023-09-24T14:47:52.993" v="2743" actId="1076"/>
          <ac:spMkLst>
            <pc:docMk/>
            <pc:sldMk cId="442058541" sldId="347"/>
            <ac:spMk id="11" creationId="{91AD0DC2-E18A-A06F-970C-2240F225C040}"/>
          </ac:spMkLst>
        </pc:spChg>
        <pc:spChg chg="add mod">
          <ac:chgData name="Arne Stockman" userId="1be3aaf4-e384-4a2e-9e35-3b5779941be6" providerId="ADAL" clId="{DBCA1526-2B28-478F-A431-A553167321FE}" dt="2023-09-24T14:47:34.275" v="2729" actId="1076"/>
          <ac:spMkLst>
            <pc:docMk/>
            <pc:sldMk cId="442058541" sldId="347"/>
            <ac:spMk id="12" creationId="{E0C0D758-5C2C-2D49-9792-4A4EB57A0B7A}"/>
          </ac:spMkLst>
        </pc:spChg>
        <pc:spChg chg="add mod">
          <ac:chgData name="Arne Stockman" userId="1be3aaf4-e384-4a2e-9e35-3b5779941be6" providerId="ADAL" clId="{DBCA1526-2B28-478F-A431-A553167321FE}" dt="2023-09-24T14:49:01.828" v="2758" actId="1076"/>
          <ac:spMkLst>
            <pc:docMk/>
            <pc:sldMk cId="442058541" sldId="347"/>
            <ac:spMk id="13" creationId="{100264E4-2B4E-0BE2-4A4C-A32FECE396FD}"/>
          </ac:spMkLst>
        </pc:spChg>
        <pc:spChg chg="add mod">
          <ac:chgData name="Arne Stockman" userId="1be3aaf4-e384-4a2e-9e35-3b5779941be6" providerId="ADAL" clId="{DBCA1526-2B28-478F-A431-A553167321FE}" dt="2023-09-24T14:49:14.524" v="2764" actId="1076"/>
          <ac:spMkLst>
            <pc:docMk/>
            <pc:sldMk cId="442058541" sldId="347"/>
            <ac:spMk id="14" creationId="{1AEB1370-EF77-439C-DEB3-758FD433CE6D}"/>
          </ac:spMkLst>
        </pc:spChg>
      </pc:sldChg>
      <pc:sldChg chg="del">
        <pc:chgData name="Arne Stockman" userId="1be3aaf4-e384-4a2e-9e35-3b5779941be6" providerId="ADAL" clId="{DBCA1526-2B28-478F-A431-A553167321FE}" dt="2023-09-23T10:15:52.619" v="754" actId="47"/>
        <pc:sldMkLst>
          <pc:docMk/>
          <pc:sldMk cId="1300531444" sldId="347"/>
        </pc:sldMkLst>
      </pc:sldChg>
      <pc:sldChg chg="addSp delSp modSp add mod delAnim">
        <pc:chgData name="Arne Stockman" userId="1be3aaf4-e384-4a2e-9e35-3b5779941be6" providerId="ADAL" clId="{DBCA1526-2B28-478F-A431-A553167321FE}" dt="2023-09-24T15:08:34.028" v="3248" actId="20577"/>
        <pc:sldMkLst>
          <pc:docMk/>
          <pc:sldMk cId="1977889305" sldId="348"/>
        </pc:sldMkLst>
        <pc:spChg chg="mod">
          <ac:chgData name="Arne Stockman" userId="1be3aaf4-e384-4a2e-9e35-3b5779941be6" providerId="ADAL" clId="{DBCA1526-2B28-478F-A431-A553167321FE}" dt="2023-09-24T14:56:36.662" v="2813" actId="20577"/>
          <ac:spMkLst>
            <pc:docMk/>
            <pc:sldMk cId="1977889305" sldId="348"/>
            <ac:spMk id="2" creationId="{F8611C18-BCFF-E758-43D1-2F8309A12765}"/>
          </ac:spMkLst>
        </pc:spChg>
        <pc:spChg chg="mod">
          <ac:chgData name="Arne Stockman" userId="1be3aaf4-e384-4a2e-9e35-3b5779941be6" providerId="ADAL" clId="{DBCA1526-2B28-478F-A431-A553167321FE}" dt="2023-09-24T15:08:34.028" v="3248" actId="20577"/>
          <ac:spMkLst>
            <pc:docMk/>
            <pc:sldMk cId="1977889305" sldId="348"/>
            <ac:spMk id="3" creationId="{A072801B-4577-D9E3-46DB-A8A931B53A2D}"/>
          </ac:spMkLst>
        </pc:spChg>
        <pc:spChg chg="del">
          <ac:chgData name="Arne Stockman" userId="1be3aaf4-e384-4a2e-9e35-3b5779941be6" providerId="ADAL" clId="{DBCA1526-2B28-478F-A431-A553167321FE}" dt="2023-09-24T14:56:51.192" v="2824" actId="478"/>
          <ac:spMkLst>
            <pc:docMk/>
            <pc:sldMk cId="1977889305" sldId="348"/>
            <ac:spMk id="10" creationId="{06E1AC30-D593-1230-9A00-320BF439279E}"/>
          </ac:spMkLst>
        </pc:spChg>
        <pc:spChg chg="del">
          <ac:chgData name="Arne Stockman" userId="1be3aaf4-e384-4a2e-9e35-3b5779941be6" providerId="ADAL" clId="{DBCA1526-2B28-478F-A431-A553167321FE}" dt="2023-09-24T14:56:54.840" v="2826" actId="478"/>
          <ac:spMkLst>
            <pc:docMk/>
            <pc:sldMk cId="1977889305" sldId="348"/>
            <ac:spMk id="11" creationId="{91AD0DC2-E18A-A06F-970C-2240F225C040}"/>
          </ac:spMkLst>
        </pc:spChg>
        <pc:spChg chg="del">
          <ac:chgData name="Arne Stockman" userId="1be3aaf4-e384-4a2e-9e35-3b5779941be6" providerId="ADAL" clId="{DBCA1526-2B28-478F-A431-A553167321FE}" dt="2023-09-24T14:56:52.906" v="2825" actId="478"/>
          <ac:spMkLst>
            <pc:docMk/>
            <pc:sldMk cId="1977889305" sldId="348"/>
            <ac:spMk id="12" creationId="{E0C0D758-5C2C-2D49-9792-4A4EB57A0B7A}"/>
          </ac:spMkLst>
        </pc:spChg>
        <pc:spChg chg="del mod">
          <ac:chgData name="Arne Stockman" userId="1be3aaf4-e384-4a2e-9e35-3b5779941be6" providerId="ADAL" clId="{DBCA1526-2B28-478F-A431-A553167321FE}" dt="2023-09-24T14:56:47.505" v="2822" actId="478"/>
          <ac:spMkLst>
            <pc:docMk/>
            <pc:sldMk cId="1977889305" sldId="348"/>
            <ac:spMk id="13" creationId="{100264E4-2B4E-0BE2-4A4C-A32FECE396FD}"/>
          </ac:spMkLst>
        </pc:spChg>
        <pc:spChg chg="del">
          <ac:chgData name="Arne Stockman" userId="1be3aaf4-e384-4a2e-9e35-3b5779941be6" providerId="ADAL" clId="{DBCA1526-2B28-478F-A431-A553167321FE}" dt="2023-09-24T14:56:49.351" v="2823" actId="478"/>
          <ac:spMkLst>
            <pc:docMk/>
            <pc:sldMk cId="1977889305" sldId="348"/>
            <ac:spMk id="14" creationId="{1AEB1370-EF77-439C-DEB3-758FD433CE6D}"/>
          </ac:spMkLst>
        </pc:spChg>
        <pc:spChg chg="del">
          <ac:chgData name="Arne Stockman" userId="1be3aaf4-e384-4a2e-9e35-3b5779941be6" providerId="ADAL" clId="{DBCA1526-2B28-478F-A431-A553167321FE}" dt="2023-09-24T15:00:50.247" v="2833" actId="478"/>
          <ac:spMkLst>
            <pc:docMk/>
            <pc:sldMk cId="1977889305" sldId="348"/>
            <ac:spMk id="20" creationId="{963080D4-3197-1056-6ABA-22A528A6DC76}"/>
          </ac:spMkLst>
        </pc:spChg>
        <pc:picChg chg="add mod">
          <ac:chgData name="Arne Stockman" userId="1be3aaf4-e384-4a2e-9e35-3b5779941be6" providerId="ADAL" clId="{DBCA1526-2B28-478F-A431-A553167321FE}" dt="2023-09-24T15:00:46.117" v="2832" actId="14100"/>
          <ac:picMkLst>
            <pc:docMk/>
            <pc:sldMk cId="1977889305" sldId="348"/>
            <ac:picMk id="5" creationId="{92D3B7BD-E818-9BCF-9ACC-9FFC56073472}"/>
          </ac:picMkLst>
        </pc:picChg>
      </pc:sldChg>
      <pc:sldChg chg="addSp delSp modSp add mod">
        <pc:chgData name="Arne Stockman" userId="1be3aaf4-e384-4a2e-9e35-3b5779941be6" providerId="ADAL" clId="{DBCA1526-2B28-478F-A431-A553167321FE}" dt="2023-09-24T15:14:35.955" v="3394" actId="20577"/>
        <pc:sldMkLst>
          <pc:docMk/>
          <pc:sldMk cId="1328431893" sldId="349"/>
        </pc:sldMkLst>
        <pc:spChg chg="mod">
          <ac:chgData name="Arne Stockman" userId="1be3aaf4-e384-4a2e-9e35-3b5779941be6" providerId="ADAL" clId="{DBCA1526-2B28-478F-A431-A553167321FE}" dt="2023-09-24T15:14:35.955" v="3394" actId="20577"/>
          <ac:spMkLst>
            <pc:docMk/>
            <pc:sldMk cId="1328431893" sldId="349"/>
            <ac:spMk id="3" creationId="{A072801B-4577-D9E3-46DB-A8A931B53A2D}"/>
          </ac:spMkLst>
        </pc:spChg>
        <pc:picChg chg="del">
          <ac:chgData name="Arne Stockman" userId="1be3aaf4-e384-4a2e-9e35-3b5779941be6" providerId="ADAL" clId="{DBCA1526-2B28-478F-A431-A553167321FE}" dt="2023-09-24T15:12:22.986" v="3250" actId="478"/>
          <ac:picMkLst>
            <pc:docMk/>
            <pc:sldMk cId="1328431893" sldId="349"/>
            <ac:picMk id="5" creationId="{92D3B7BD-E818-9BCF-9ACC-9FFC56073472}"/>
          </ac:picMkLst>
        </pc:picChg>
        <pc:picChg chg="add mod">
          <ac:chgData name="Arne Stockman" userId="1be3aaf4-e384-4a2e-9e35-3b5779941be6" providerId="ADAL" clId="{DBCA1526-2B28-478F-A431-A553167321FE}" dt="2023-09-24T15:12:42.997" v="3254" actId="1076"/>
          <ac:picMkLst>
            <pc:docMk/>
            <pc:sldMk cId="1328431893" sldId="349"/>
            <ac:picMk id="6" creationId="{9DE999D0-CEE6-28AF-AC56-8F622982A69E}"/>
          </ac:picMkLst>
        </pc:picChg>
      </pc:sldChg>
    </pc:docChg>
  </pc:docChgLst>
  <pc:docChgLst>
    <pc:chgData name="Arne Stockman" userId="1be3aaf4-e384-4a2e-9e35-3b5779941be6" providerId="ADAL" clId="{80AE984A-A5E0-491C-97BA-E820D5E392BA}"/>
    <pc:docChg chg="undo custSel addSld delSld modSld sldOrd modSection">
      <pc:chgData name="Arne Stockman" userId="1be3aaf4-e384-4a2e-9e35-3b5779941be6" providerId="ADAL" clId="{80AE984A-A5E0-491C-97BA-E820D5E392BA}" dt="2023-11-03T15:57:13.157" v="3890" actId="20577"/>
      <pc:docMkLst>
        <pc:docMk/>
      </pc:docMkLst>
      <pc:sldChg chg="del">
        <pc:chgData name="Arne Stockman" userId="1be3aaf4-e384-4a2e-9e35-3b5779941be6" providerId="ADAL" clId="{80AE984A-A5E0-491C-97BA-E820D5E392BA}" dt="2023-10-30T13:45:24.378" v="3348" actId="47"/>
        <pc:sldMkLst>
          <pc:docMk/>
          <pc:sldMk cId="448178685" sldId="290"/>
        </pc:sldMkLst>
      </pc:sldChg>
      <pc:sldChg chg="modSp mod">
        <pc:chgData name="Arne Stockman" userId="1be3aaf4-e384-4a2e-9e35-3b5779941be6" providerId="ADAL" clId="{80AE984A-A5E0-491C-97BA-E820D5E392BA}" dt="2023-10-29T11:57:01.841" v="3054" actId="5793"/>
        <pc:sldMkLst>
          <pc:docMk/>
          <pc:sldMk cId="383028095" sldId="317"/>
        </pc:sldMkLst>
        <pc:spChg chg="mod">
          <ac:chgData name="Arne Stockman" userId="1be3aaf4-e384-4a2e-9e35-3b5779941be6" providerId="ADAL" clId="{80AE984A-A5E0-491C-97BA-E820D5E392BA}" dt="2023-10-27T15:06:08.842" v="33" actId="20577"/>
          <ac:spMkLst>
            <pc:docMk/>
            <pc:sldMk cId="383028095" sldId="317"/>
            <ac:spMk id="2" creationId="{F8611C18-BCFF-E758-43D1-2F8309A12765}"/>
          </ac:spMkLst>
        </pc:spChg>
        <pc:spChg chg="mod">
          <ac:chgData name="Arne Stockman" userId="1be3aaf4-e384-4a2e-9e35-3b5779941be6" providerId="ADAL" clId="{80AE984A-A5E0-491C-97BA-E820D5E392BA}" dt="2023-10-29T11:57:01.841" v="3054" actId="5793"/>
          <ac:spMkLst>
            <pc:docMk/>
            <pc:sldMk cId="383028095" sldId="317"/>
            <ac:spMk id="3" creationId="{8D6993DB-58B1-D158-9C90-B988B5CCE921}"/>
          </ac:spMkLst>
        </pc:spChg>
      </pc:sldChg>
      <pc:sldChg chg="addSp delSp modSp mod delAnim modAnim">
        <pc:chgData name="Arne Stockman" userId="1be3aaf4-e384-4a2e-9e35-3b5779941be6" providerId="ADAL" clId="{80AE984A-A5E0-491C-97BA-E820D5E392BA}" dt="2023-10-29T11:37:50.443" v="3024" actId="20577"/>
        <pc:sldMkLst>
          <pc:docMk/>
          <pc:sldMk cId="2509623431" sldId="344"/>
        </pc:sldMkLst>
        <pc:spChg chg="mod">
          <ac:chgData name="Arne Stockman" userId="1be3aaf4-e384-4a2e-9e35-3b5779941be6" providerId="ADAL" clId="{80AE984A-A5E0-491C-97BA-E820D5E392BA}" dt="2023-10-27T15:21:39.344" v="562" actId="20577"/>
          <ac:spMkLst>
            <pc:docMk/>
            <pc:sldMk cId="2509623431" sldId="344"/>
            <ac:spMk id="2" creationId="{F8611C18-BCFF-E758-43D1-2F8309A12765}"/>
          </ac:spMkLst>
        </pc:spChg>
        <pc:spChg chg="mod">
          <ac:chgData name="Arne Stockman" userId="1be3aaf4-e384-4a2e-9e35-3b5779941be6" providerId="ADAL" clId="{80AE984A-A5E0-491C-97BA-E820D5E392BA}" dt="2023-10-29T11:36:35.628" v="2995" actId="6549"/>
          <ac:spMkLst>
            <pc:docMk/>
            <pc:sldMk cId="2509623431" sldId="344"/>
            <ac:spMk id="3" creationId="{8D6993DB-58B1-D158-9C90-B988B5CCE921}"/>
          </ac:spMkLst>
        </pc:spChg>
        <pc:spChg chg="mod">
          <ac:chgData name="Arne Stockman" userId="1be3aaf4-e384-4a2e-9e35-3b5779941be6" providerId="ADAL" clId="{80AE984A-A5E0-491C-97BA-E820D5E392BA}" dt="2023-10-27T15:25:48.170" v="707" actId="20577"/>
          <ac:spMkLst>
            <pc:docMk/>
            <pc:sldMk cId="2509623431" sldId="344"/>
            <ac:spMk id="4" creationId="{0533046A-4999-FC3C-05A3-8F8299299836}"/>
          </ac:spMkLst>
        </pc:spChg>
        <pc:spChg chg="add mod">
          <ac:chgData name="Arne Stockman" userId="1be3aaf4-e384-4a2e-9e35-3b5779941be6" providerId="ADAL" clId="{80AE984A-A5E0-491C-97BA-E820D5E392BA}" dt="2023-10-29T11:37:50.443" v="3024" actId="20577"/>
          <ac:spMkLst>
            <pc:docMk/>
            <pc:sldMk cId="2509623431" sldId="344"/>
            <ac:spMk id="5" creationId="{8B04CBC7-14B6-6306-C9FD-088C5B8D0E84}"/>
          </ac:spMkLst>
        </pc:spChg>
        <pc:spChg chg="mod">
          <ac:chgData name="Arne Stockman" userId="1be3aaf4-e384-4a2e-9e35-3b5779941be6" providerId="ADAL" clId="{80AE984A-A5E0-491C-97BA-E820D5E392BA}" dt="2023-10-27T15:25:26.178" v="697" actId="20577"/>
          <ac:spMkLst>
            <pc:docMk/>
            <pc:sldMk cId="2509623431" sldId="344"/>
            <ac:spMk id="10" creationId="{A1A165BA-34A6-A1F6-B8AB-96B8E90B62F4}"/>
          </ac:spMkLst>
        </pc:spChg>
        <pc:spChg chg="mod">
          <ac:chgData name="Arne Stockman" userId="1be3aaf4-e384-4a2e-9e35-3b5779941be6" providerId="ADAL" clId="{80AE984A-A5E0-491C-97BA-E820D5E392BA}" dt="2023-10-27T15:26:22.803" v="715" actId="20577"/>
          <ac:spMkLst>
            <pc:docMk/>
            <pc:sldMk cId="2509623431" sldId="344"/>
            <ac:spMk id="11" creationId="{B754443E-8CC2-E3C7-E5AA-2F42906158F3}"/>
          </ac:spMkLst>
        </pc:spChg>
        <pc:spChg chg="del">
          <ac:chgData name="Arne Stockman" userId="1be3aaf4-e384-4a2e-9e35-3b5779941be6" providerId="ADAL" clId="{80AE984A-A5E0-491C-97BA-E820D5E392BA}" dt="2023-10-27T15:26:31.594" v="716" actId="478"/>
          <ac:spMkLst>
            <pc:docMk/>
            <pc:sldMk cId="2509623431" sldId="344"/>
            <ac:spMk id="12" creationId="{BB543E31-1128-53C6-AD02-C78F47E36B2E}"/>
          </ac:spMkLst>
        </pc:spChg>
      </pc:sldChg>
      <pc:sldChg chg="del">
        <pc:chgData name="Arne Stockman" userId="1be3aaf4-e384-4a2e-9e35-3b5779941be6" providerId="ADAL" clId="{80AE984A-A5E0-491C-97BA-E820D5E392BA}" dt="2023-10-29T11:32:48.644" v="2817" actId="47"/>
        <pc:sldMkLst>
          <pc:docMk/>
          <pc:sldMk cId="1803112665" sldId="345"/>
        </pc:sldMkLst>
      </pc:sldChg>
      <pc:sldChg chg="del">
        <pc:chgData name="Arne Stockman" userId="1be3aaf4-e384-4a2e-9e35-3b5779941be6" providerId="ADAL" clId="{80AE984A-A5E0-491C-97BA-E820D5E392BA}" dt="2023-10-28T22:13:18.340" v="2574" actId="47"/>
        <pc:sldMkLst>
          <pc:docMk/>
          <pc:sldMk cId="890811313" sldId="350"/>
        </pc:sldMkLst>
      </pc:sldChg>
      <pc:sldChg chg="modSp mod">
        <pc:chgData name="Arne Stockman" userId="1be3aaf4-e384-4a2e-9e35-3b5779941be6" providerId="ADAL" clId="{80AE984A-A5E0-491C-97BA-E820D5E392BA}" dt="2023-10-30T13:50:31.700" v="3673" actId="20577"/>
        <pc:sldMkLst>
          <pc:docMk/>
          <pc:sldMk cId="3095198496" sldId="362"/>
        </pc:sldMkLst>
        <pc:spChg chg="mod">
          <ac:chgData name="Arne Stockman" userId="1be3aaf4-e384-4a2e-9e35-3b5779941be6" providerId="ADAL" clId="{80AE984A-A5E0-491C-97BA-E820D5E392BA}" dt="2023-10-30T13:50:31.700" v="3673" actId="20577"/>
          <ac:spMkLst>
            <pc:docMk/>
            <pc:sldMk cId="3095198496" sldId="362"/>
            <ac:spMk id="5" creationId="{956E4D01-4EA8-B0C3-5A95-26D3A0EAF73B}"/>
          </ac:spMkLst>
        </pc:spChg>
      </pc:sldChg>
      <pc:sldChg chg="del">
        <pc:chgData name="Arne Stockman" userId="1be3aaf4-e384-4a2e-9e35-3b5779941be6" providerId="ADAL" clId="{80AE984A-A5E0-491C-97BA-E820D5E392BA}" dt="2023-10-29T11:32:51.804" v="2819" actId="47"/>
        <pc:sldMkLst>
          <pc:docMk/>
          <pc:sldMk cId="3741623910" sldId="363"/>
        </pc:sldMkLst>
      </pc:sldChg>
      <pc:sldChg chg="del">
        <pc:chgData name="Arne Stockman" userId="1be3aaf4-e384-4a2e-9e35-3b5779941be6" providerId="ADAL" clId="{80AE984A-A5E0-491C-97BA-E820D5E392BA}" dt="2023-10-29T11:32:53.113" v="2820" actId="47"/>
        <pc:sldMkLst>
          <pc:docMk/>
          <pc:sldMk cId="2721141191" sldId="364"/>
        </pc:sldMkLst>
      </pc:sldChg>
      <pc:sldChg chg="del">
        <pc:chgData name="Arne Stockman" userId="1be3aaf4-e384-4a2e-9e35-3b5779941be6" providerId="ADAL" clId="{80AE984A-A5E0-491C-97BA-E820D5E392BA}" dt="2023-10-29T11:32:54.168" v="2821" actId="47"/>
        <pc:sldMkLst>
          <pc:docMk/>
          <pc:sldMk cId="461434972" sldId="366"/>
        </pc:sldMkLst>
      </pc:sldChg>
      <pc:sldChg chg="del">
        <pc:chgData name="Arne Stockman" userId="1be3aaf4-e384-4a2e-9e35-3b5779941be6" providerId="ADAL" clId="{80AE984A-A5E0-491C-97BA-E820D5E392BA}" dt="2023-10-28T22:13:21.218" v="2575" actId="47"/>
        <pc:sldMkLst>
          <pc:docMk/>
          <pc:sldMk cId="2043597598" sldId="367"/>
        </pc:sldMkLst>
      </pc:sldChg>
      <pc:sldChg chg="del">
        <pc:chgData name="Arne Stockman" userId="1be3aaf4-e384-4a2e-9e35-3b5779941be6" providerId="ADAL" clId="{80AE984A-A5E0-491C-97BA-E820D5E392BA}" dt="2023-10-30T13:45:30.970" v="3349" actId="47"/>
        <pc:sldMkLst>
          <pc:docMk/>
          <pc:sldMk cId="1676035047" sldId="368"/>
        </pc:sldMkLst>
      </pc:sldChg>
      <pc:sldChg chg="del">
        <pc:chgData name="Arne Stockman" userId="1be3aaf4-e384-4a2e-9e35-3b5779941be6" providerId="ADAL" clId="{80AE984A-A5E0-491C-97BA-E820D5E392BA}" dt="2023-10-30T13:51:01.890" v="3674" actId="47"/>
        <pc:sldMkLst>
          <pc:docMk/>
          <pc:sldMk cId="3782831906" sldId="369"/>
        </pc:sldMkLst>
      </pc:sldChg>
      <pc:sldChg chg="del">
        <pc:chgData name="Arne Stockman" userId="1be3aaf4-e384-4a2e-9e35-3b5779941be6" providerId="ADAL" clId="{80AE984A-A5E0-491C-97BA-E820D5E392BA}" dt="2023-10-29T11:32:50.258" v="2818" actId="47"/>
        <pc:sldMkLst>
          <pc:docMk/>
          <pc:sldMk cId="902650711" sldId="370"/>
        </pc:sldMkLst>
      </pc:sldChg>
      <pc:sldChg chg="addSp modSp add mod modAnim">
        <pc:chgData name="Arne Stockman" userId="1be3aaf4-e384-4a2e-9e35-3b5779941be6" providerId="ADAL" clId="{80AE984A-A5E0-491C-97BA-E820D5E392BA}" dt="2023-10-29T11:42:42.778" v="3048" actId="20577"/>
        <pc:sldMkLst>
          <pc:docMk/>
          <pc:sldMk cId="2012681561" sldId="371"/>
        </pc:sldMkLst>
        <pc:spChg chg="mod">
          <ac:chgData name="Arne Stockman" userId="1be3aaf4-e384-4a2e-9e35-3b5779941be6" providerId="ADAL" clId="{80AE984A-A5E0-491C-97BA-E820D5E392BA}" dt="2023-10-27T15:27:35.307" v="721" actId="20577"/>
          <ac:spMkLst>
            <pc:docMk/>
            <pc:sldMk cId="2012681561" sldId="371"/>
            <ac:spMk id="2" creationId="{F8611C18-BCFF-E758-43D1-2F8309A12765}"/>
          </ac:spMkLst>
        </pc:spChg>
        <pc:spChg chg="mod">
          <ac:chgData name="Arne Stockman" userId="1be3aaf4-e384-4a2e-9e35-3b5779941be6" providerId="ADAL" clId="{80AE984A-A5E0-491C-97BA-E820D5E392BA}" dt="2023-10-29T11:40:58.852" v="3035" actId="6549"/>
          <ac:spMkLst>
            <pc:docMk/>
            <pc:sldMk cId="2012681561" sldId="371"/>
            <ac:spMk id="3" creationId="{8D6993DB-58B1-D158-9C90-B988B5CCE921}"/>
          </ac:spMkLst>
        </pc:spChg>
        <pc:spChg chg="mod">
          <ac:chgData name="Arne Stockman" userId="1be3aaf4-e384-4a2e-9e35-3b5779941be6" providerId="ADAL" clId="{80AE984A-A5E0-491C-97BA-E820D5E392BA}" dt="2023-10-27T15:30:24.592" v="805" actId="20577"/>
          <ac:spMkLst>
            <pc:docMk/>
            <pc:sldMk cId="2012681561" sldId="371"/>
            <ac:spMk id="4" creationId="{0533046A-4999-FC3C-05A3-8F8299299836}"/>
          </ac:spMkLst>
        </pc:spChg>
        <pc:spChg chg="add mod">
          <ac:chgData name="Arne Stockman" userId="1be3aaf4-e384-4a2e-9e35-3b5779941be6" providerId="ADAL" clId="{80AE984A-A5E0-491C-97BA-E820D5E392BA}" dt="2023-10-29T11:42:42.778" v="3048" actId="20577"/>
          <ac:spMkLst>
            <pc:docMk/>
            <pc:sldMk cId="2012681561" sldId="371"/>
            <ac:spMk id="5" creationId="{346A0887-17EA-B95D-3527-92D11286C504}"/>
          </ac:spMkLst>
        </pc:spChg>
        <pc:spChg chg="mod">
          <ac:chgData name="Arne Stockman" userId="1be3aaf4-e384-4a2e-9e35-3b5779941be6" providerId="ADAL" clId="{80AE984A-A5E0-491C-97BA-E820D5E392BA}" dt="2023-10-27T15:28:55.511" v="769" actId="20577"/>
          <ac:spMkLst>
            <pc:docMk/>
            <pc:sldMk cId="2012681561" sldId="371"/>
            <ac:spMk id="10" creationId="{A1A165BA-34A6-A1F6-B8AB-96B8E90B62F4}"/>
          </ac:spMkLst>
        </pc:spChg>
        <pc:spChg chg="mod">
          <ac:chgData name="Arne Stockman" userId="1be3aaf4-e384-4a2e-9e35-3b5779941be6" providerId="ADAL" clId="{80AE984A-A5E0-491C-97BA-E820D5E392BA}" dt="2023-10-27T15:31:40.949" v="837" actId="20577"/>
          <ac:spMkLst>
            <pc:docMk/>
            <pc:sldMk cId="2012681561" sldId="371"/>
            <ac:spMk id="11" creationId="{B754443E-8CC2-E3C7-E5AA-2F42906158F3}"/>
          </ac:spMkLst>
        </pc:spChg>
      </pc:sldChg>
      <pc:sldChg chg="modSp add mod ord">
        <pc:chgData name="Arne Stockman" userId="1be3aaf4-e384-4a2e-9e35-3b5779941be6" providerId="ADAL" clId="{80AE984A-A5E0-491C-97BA-E820D5E392BA}" dt="2023-10-29T12:02:22.291" v="3056" actId="20577"/>
        <pc:sldMkLst>
          <pc:docMk/>
          <pc:sldMk cId="970655399" sldId="372"/>
        </pc:sldMkLst>
        <pc:spChg chg="mod">
          <ac:chgData name="Arne Stockman" userId="1be3aaf4-e384-4a2e-9e35-3b5779941be6" providerId="ADAL" clId="{80AE984A-A5E0-491C-97BA-E820D5E392BA}" dt="2023-10-28T21:04:47.118" v="1268" actId="20577"/>
          <ac:spMkLst>
            <pc:docMk/>
            <pc:sldMk cId="970655399" sldId="372"/>
            <ac:spMk id="2" creationId="{F8611C18-BCFF-E758-43D1-2F8309A12765}"/>
          </ac:spMkLst>
        </pc:spChg>
        <pc:spChg chg="mod">
          <ac:chgData name="Arne Stockman" userId="1be3aaf4-e384-4a2e-9e35-3b5779941be6" providerId="ADAL" clId="{80AE984A-A5E0-491C-97BA-E820D5E392BA}" dt="2023-10-29T12:02:22.291" v="3056" actId="20577"/>
          <ac:spMkLst>
            <pc:docMk/>
            <pc:sldMk cId="970655399" sldId="372"/>
            <ac:spMk id="3" creationId="{8D6993DB-58B1-D158-9C90-B988B5CCE921}"/>
          </ac:spMkLst>
        </pc:spChg>
      </pc:sldChg>
      <pc:sldChg chg="modSp add mod">
        <pc:chgData name="Arne Stockman" userId="1be3aaf4-e384-4a2e-9e35-3b5779941be6" providerId="ADAL" clId="{80AE984A-A5E0-491C-97BA-E820D5E392BA}" dt="2023-10-28T21:40:37.781" v="2230" actId="20577"/>
        <pc:sldMkLst>
          <pc:docMk/>
          <pc:sldMk cId="2459035381" sldId="373"/>
        </pc:sldMkLst>
        <pc:spChg chg="mod">
          <ac:chgData name="Arne Stockman" userId="1be3aaf4-e384-4a2e-9e35-3b5779941be6" providerId="ADAL" clId="{80AE984A-A5E0-491C-97BA-E820D5E392BA}" dt="2023-10-28T21:40:07.740" v="2223" actId="20577"/>
          <ac:spMkLst>
            <pc:docMk/>
            <pc:sldMk cId="2459035381" sldId="373"/>
            <ac:spMk id="2" creationId="{F8611C18-BCFF-E758-43D1-2F8309A12765}"/>
          </ac:spMkLst>
        </pc:spChg>
        <pc:spChg chg="mod">
          <ac:chgData name="Arne Stockman" userId="1be3aaf4-e384-4a2e-9e35-3b5779941be6" providerId="ADAL" clId="{80AE984A-A5E0-491C-97BA-E820D5E392BA}" dt="2023-10-28T21:40:37.781" v="2230" actId="20577"/>
          <ac:spMkLst>
            <pc:docMk/>
            <pc:sldMk cId="2459035381" sldId="373"/>
            <ac:spMk id="3" creationId="{8D6993DB-58B1-D158-9C90-B988B5CCE921}"/>
          </ac:spMkLst>
        </pc:spChg>
      </pc:sldChg>
      <pc:sldChg chg="modSp add mod">
        <pc:chgData name="Arne Stockman" userId="1be3aaf4-e384-4a2e-9e35-3b5779941be6" providerId="ADAL" clId="{80AE984A-A5E0-491C-97BA-E820D5E392BA}" dt="2023-10-29T11:48:48.363" v="3051" actId="11"/>
        <pc:sldMkLst>
          <pc:docMk/>
          <pc:sldMk cId="3700283734" sldId="374"/>
        </pc:sldMkLst>
        <pc:spChg chg="mod">
          <ac:chgData name="Arne Stockman" userId="1be3aaf4-e384-4a2e-9e35-3b5779941be6" providerId="ADAL" clId="{80AE984A-A5E0-491C-97BA-E820D5E392BA}" dt="2023-10-28T21:43:52.699" v="2245" actId="20577"/>
          <ac:spMkLst>
            <pc:docMk/>
            <pc:sldMk cId="3700283734" sldId="374"/>
            <ac:spMk id="2" creationId="{F8611C18-BCFF-E758-43D1-2F8309A12765}"/>
          </ac:spMkLst>
        </pc:spChg>
        <pc:spChg chg="mod">
          <ac:chgData name="Arne Stockman" userId="1be3aaf4-e384-4a2e-9e35-3b5779941be6" providerId="ADAL" clId="{80AE984A-A5E0-491C-97BA-E820D5E392BA}" dt="2023-10-29T11:48:48.363" v="3051" actId="11"/>
          <ac:spMkLst>
            <pc:docMk/>
            <pc:sldMk cId="3700283734" sldId="374"/>
            <ac:spMk id="3" creationId="{8D6993DB-58B1-D158-9C90-B988B5CCE921}"/>
          </ac:spMkLst>
        </pc:spChg>
      </pc:sldChg>
      <pc:sldChg chg="addSp delSp modSp add mod ord modAnim">
        <pc:chgData name="Arne Stockman" userId="1be3aaf4-e384-4a2e-9e35-3b5779941be6" providerId="ADAL" clId="{80AE984A-A5E0-491C-97BA-E820D5E392BA}" dt="2023-10-30T14:02:58.496" v="3886" actId="11"/>
        <pc:sldMkLst>
          <pc:docMk/>
          <pc:sldMk cId="1036680657" sldId="375"/>
        </pc:sldMkLst>
        <pc:spChg chg="mod">
          <ac:chgData name="Arne Stockman" userId="1be3aaf4-e384-4a2e-9e35-3b5779941be6" providerId="ADAL" clId="{80AE984A-A5E0-491C-97BA-E820D5E392BA}" dt="2023-10-28T21:48:54.282" v="2298" actId="20577"/>
          <ac:spMkLst>
            <pc:docMk/>
            <pc:sldMk cId="1036680657" sldId="375"/>
            <ac:spMk id="2" creationId="{F8611C18-BCFF-E758-43D1-2F8309A12765}"/>
          </ac:spMkLst>
        </pc:spChg>
        <pc:spChg chg="mod">
          <ac:chgData name="Arne Stockman" userId="1be3aaf4-e384-4a2e-9e35-3b5779941be6" providerId="ADAL" clId="{80AE984A-A5E0-491C-97BA-E820D5E392BA}" dt="2023-10-30T14:02:58.496" v="3886" actId="11"/>
          <ac:spMkLst>
            <pc:docMk/>
            <pc:sldMk cId="1036680657" sldId="375"/>
            <ac:spMk id="3" creationId="{8D6993DB-58B1-D158-9C90-B988B5CCE921}"/>
          </ac:spMkLst>
        </pc:spChg>
        <pc:spChg chg="mod">
          <ac:chgData name="Arne Stockman" userId="1be3aaf4-e384-4a2e-9e35-3b5779941be6" providerId="ADAL" clId="{80AE984A-A5E0-491C-97BA-E820D5E392BA}" dt="2023-10-28T22:10:21.583" v="2561" actId="1076"/>
          <ac:spMkLst>
            <pc:docMk/>
            <pc:sldMk cId="1036680657" sldId="375"/>
            <ac:spMk id="4" creationId="{0533046A-4999-FC3C-05A3-8F8299299836}"/>
          </ac:spMkLst>
        </pc:spChg>
        <pc:spChg chg="add mod">
          <ac:chgData name="Arne Stockman" userId="1be3aaf4-e384-4a2e-9e35-3b5779941be6" providerId="ADAL" clId="{80AE984A-A5E0-491C-97BA-E820D5E392BA}" dt="2023-10-28T22:10:29.671" v="2562" actId="1076"/>
          <ac:spMkLst>
            <pc:docMk/>
            <pc:sldMk cId="1036680657" sldId="375"/>
            <ac:spMk id="5" creationId="{6F516C9C-DCD2-1E2B-6D52-93D0B815805B}"/>
          </ac:spMkLst>
        </pc:spChg>
        <pc:spChg chg="add mod">
          <ac:chgData name="Arne Stockman" userId="1be3aaf4-e384-4a2e-9e35-3b5779941be6" providerId="ADAL" clId="{80AE984A-A5E0-491C-97BA-E820D5E392BA}" dt="2023-10-28T22:10:39.060" v="2563" actId="1076"/>
          <ac:spMkLst>
            <pc:docMk/>
            <pc:sldMk cId="1036680657" sldId="375"/>
            <ac:spMk id="6" creationId="{AFD3522F-AAA6-4418-42B1-D86E7743D6C1}"/>
          </ac:spMkLst>
        </pc:spChg>
        <pc:spChg chg="add mod">
          <ac:chgData name="Arne Stockman" userId="1be3aaf4-e384-4a2e-9e35-3b5779941be6" providerId="ADAL" clId="{80AE984A-A5E0-491C-97BA-E820D5E392BA}" dt="2023-10-28T22:11:47.640" v="2572" actId="1076"/>
          <ac:spMkLst>
            <pc:docMk/>
            <pc:sldMk cId="1036680657" sldId="375"/>
            <ac:spMk id="7" creationId="{FB30173A-1A9B-35F3-0CEA-6B1AD688579C}"/>
          </ac:spMkLst>
        </pc:spChg>
        <pc:spChg chg="add del mod">
          <ac:chgData name="Arne Stockman" userId="1be3aaf4-e384-4a2e-9e35-3b5779941be6" providerId="ADAL" clId="{80AE984A-A5E0-491C-97BA-E820D5E392BA}" dt="2023-10-28T22:04:06.573" v="2508"/>
          <ac:spMkLst>
            <pc:docMk/>
            <pc:sldMk cId="1036680657" sldId="375"/>
            <ac:spMk id="8" creationId="{C210E511-7313-C559-B3C8-80E20F1EBF55}"/>
          </ac:spMkLst>
        </pc:spChg>
        <pc:spChg chg="add mod">
          <ac:chgData name="Arne Stockman" userId="1be3aaf4-e384-4a2e-9e35-3b5779941be6" providerId="ADAL" clId="{80AE984A-A5E0-491C-97BA-E820D5E392BA}" dt="2023-10-28T22:11:13.230" v="2571" actId="20577"/>
          <ac:spMkLst>
            <pc:docMk/>
            <pc:sldMk cId="1036680657" sldId="375"/>
            <ac:spMk id="9" creationId="{5AC5808A-8804-64AF-2011-4BC9E55FE93F}"/>
          </ac:spMkLst>
        </pc:spChg>
        <pc:spChg chg="mod">
          <ac:chgData name="Arne Stockman" userId="1be3aaf4-e384-4a2e-9e35-3b5779941be6" providerId="ADAL" clId="{80AE984A-A5E0-491C-97BA-E820D5E392BA}" dt="2023-10-28T22:09:54.329" v="2558" actId="1076"/>
          <ac:spMkLst>
            <pc:docMk/>
            <pc:sldMk cId="1036680657" sldId="375"/>
            <ac:spMk id="10" creationId="{A1A165BA-34A6-A1F6-B8AB-96B8E90B62F4}"/>
          </ac:spMkLst>
        </pc:spChg>
        <pc:spChg chg="mod">
          <ac:chgData name="Arne Stockman" userId="1be3aaf4-e384-4a2e-9e35-3b5779941be6" providerId="ADAL" clId="{80AE984A-A5E0-491C-97BA-E820D5E392BA}" dt="2023-10-28T22:10:16.346" v="2560" actId="1076"/>
          <ac:spMkLst>
            <pc:docMk/>
            <pc:sldMk cId="1036680657" sldId="375"/>
            <ac:spMk id="11" creationId="{B754443E-8CC2-E3C7-E5AA-2F42906158F3}"/>
          </ac:spMkLst>
        </pc:spChg>
      </pc:sldChg>
      <pc:sldChg chg="modSp add mod">
        <pc:chgData name="Arne Stockman" userId="1be3aaf4-e384-4a2e-9e35-3b5779941be6" providerId="ADAL" clId="{80AE984A-A5E0-491C-97BA-E820D5E392BA}" dt="2023-10-30T14:02:45.913" v="3885" actId="11"/>
        <pc:sldMkLst>
          <pc:docMk/>
          <pc:sldMk cId="2660676551" sldId="376"/>
        </pc:sldMkLst>
        <pc:spChg chg="mod">
          <ac:chgData name="Arne Stockman" userId="1be3aaf4-e384-4a2e-9e35-3b5779941be6" providerId="ADAL" clId="{80AE984A-A5E0-491C-97BA-E820D5E392BA}" dt="2023-10-28T22:16:40.295" v="2582" actId="20577"/>
          <ac:spMkLst>
            <pc:docMk/>
            <pc:sldMk cId="2660676551" sldId="376"/>
            <ac:spMk id="2" creationId="{F8611C18-BCFF-E758-43D1-2F8309A12765}"/>
          </ac:spMkLst>
        </pc:spChg>
        <pc:spChg chg="mod">
          <ac:chgData name="Arne Stockman" userId="1be3aaf4-e384-4a2e-9e35-3b5779941be6" providerId="ADAL" clId="{80AE984A-A5E0-491C-97BA-E820D5E392BA}" dt="2023-10-30T14:02:45.913" v="3885" actId="11"/>
          <ac:spMkLst>
            <pc:docMk/>
            <pc:sldMk cId="2660676551" sldId="376"/>
            <ac:spMk id="3" creationId="{8D6993DB-58B1-D158-9C90-B988B5CCE921}"/>
          </ac:spMkLst>
        </pc:spChg>
        <pc:spChg chg="mod">
          <ac:chgData name="Arne Stockman" userId="1be3aaf4-e384-4a2e-9e35-3b5779941be6" providerId="ADAL" clId="{80AE984A-A5E0-491C-97BA-E820D5E392BA}" dt="2023-10-28T22:19:54.613" v="2661" actId="20577"/>
          <ac:spMkLst>
            <pc:docMk/>
            <pc:sldMk cId="2660676551" sldId="376"/>
            <ac:spMk id="4" creationId="{0533046A-4999-FC3C-05A3-8F8299299836}"/>
          </ac:spMkLst>
        </pc:spChg>
        <pc:spChg chg="mod">
          <ac:chgData name="Arne Stockman" userId="1be3aaf4-e384-4a2e-9e35-3b5779941be6" providerId="ADAL" clId="{80AE984A-A5E0-491C-97BA-E820D5E392BA}" dt="2023-10-28T22:23:15.067" v="2725" actId="20577"/>
          <ac:spMkLst>
            <pc:docMk/>
            <pc:sldMk cId="2660676551" sldId="376"/>
            <ac:spMk id="5" creationId="{6F516C9C-DCD2-1E2B-6D52-93D0B815805B}"/>
          </ac:spMkLst>
        </pc:spChg>
        <pc:spChg chg="mod">
          <ac:chgData name="Arne Stockman" userId="1be3aaf4-e384-4a2e-9e35-3b5779941be6" providerId="ADAL" clId="{80AE984A-A5E0-491C-97BA-E820D5E392BA}" dt="2023-10-28T22:26:12.253" v="2754" actId="20577"/>
          <ac:spMkLst>
            <pc:docMk/>
            <pc:sldMk cId="2660676551" sldId="376"/>
            <ac:spMk id="6" creationId="{AFD3522F-AAA6-4418-42B1-D86E7743D6C1}"/>
          </ac:spMkLst>
        </pc:spChg>
        <pc:spChg chg="mod">
          <ac:chgData name="Arne Stockman" userId="1be3aaf4-e384-4a2e-9e35-3b5779941be6" providerId="ADAL" clId="{80AE984A-A5E0-491C-97BA-E820D5E392BA}" dt="2023-10-28T22:32:53.755" v="2816" actId="20577"/>
          <ac:spMkLst>
            <pc:docMk/>
            <pc:sldMk cId="2660676551" sldId="376"/>
            <ac:spMk id="7" creationId="{FB30173A-1A9B-35F3-0CEA-6B1AD688579C}"/>
          </ac:spMkLst>
        </pc:spChg>
        <pc:spChg chg="mod">
          <ac:chgData name="Arne Stockman" userId="1be3aaf4-e384-4a2e-9e35-3b5779941be6" providerId="ADAL" clId="{80AE984A-A5E0-491C-97BA-E820D5E392BA}" dt="2023-10-28T22:28:57.207" v="2794" actId="20577"/>
          <ac:spMkLst>
            <pc:docMk/>
            <pc:sldMk cId="2660676551" sldId="376"/>
            <ac:spMk id="9" creationId="{5AC5808A-8804-64AF-2011-4BC9E55FE93F}"/>
          </ac:spMkLst>
        </pc:spChg>
        <pc:spChg chg="mod">
          <ac:chgData name="Arne Stockman" userId="1be3aaf4-e384-4a2e-9e35-3b5779941be6" providerId="ADAL" clId="{80AE984A-A5E0-491C-97BA-E820D5E392BA}" dt="2023-10-28T22:18:33.367" v="2623" actId="20577"/>
          <ac:spMkLst>
            <pc:docMk/>
            <pc:sldMk cId="2660676551" sldId="376"/>
            <ac:spMk id="10" creationId="{A1A165BA-34A6-A1F6-B8AB-96B8E90B62F4}"/>
          </ac:spMkLst>
        </pc:spChg>
        <pc:spChg chg="mod">
          <ac:chgData name="Arne Stockman" userId="1be3aaf4-e384-4a2e-9e35-3b5779941be6" providerId="ADAL" clId="{80AE984A-A5E0-491C-97BA-E820D5E392BA}" dt="2023-10-28T22:21:31.054" v="2708" actId="20577"/>
          <ac:spMkLst>
            <pc:docMk/>
            <pc:sldMk cId="2660676551" sldId="376"/>
            <ac:spMk id="11" creationId="{B754443E-8CC2-E3C7-E5AA-2F42906158F3}"/>
          </ac:spMkLst>
        </pc:spChg>
      </pc:sldChg>
      <pc:sldChg chg="modSp add mod ord">
        <pc:chgData name="Arne Stockman" userId="1be3aaf4-e384-4a2e-9e35-3b5779941be6" providerId="ADAL" clId="{80AE984A-A5E0-491C-97BA-E820D5E392BA}" dt="2023-10-29T13:01:45.171" v="3347" actId="6549"/>
        <pc:sldMkLst>
          <pc:docMk/>
          <pc:sldMk cId="2190502053" sldId="377"/>
        </pc:sldMkLst>
        <pc:spChg chg="mod">
          <ac:chgData name="Arne Stockman" userId="1be3aaf4-e384-4a2e-9e35-3b5779941be6" providerId="ADAL" clId="{80AE984A-A5E0-491C-97BA-E820D5E392BA}" dt="2023-10-29T13:01:45.171" v="3347" actId="6549"/>
          <ac:spMkLst>
            <pc:docMk/>
            <pc:sldMk cId="2190502053" sldId="377"/>
            <ac:spMk id="2" creationId="{F8611C18-BCFF-E758-43D1-2F8309A12765}"/>
          </ac:spMkLst>
        </pc:spChg>
        <pc:spChg chg="mod">
          <ac:chgData name="Arne Stockman" userId="1be3aaf4-e384-4a2e-9e35-3b5779941be6" providerId="ADAL" clId="{80AE984A-A5E0-491C-97BA-E820D5E392BA}" dt="2023-10-29T12:59:25.674" v="3345" actId="6549"/>
          <ac:spMkLst>
            <pc:docMk/>
            <pc:sldMk cId="2190502053" sldId="377"/>
            <ac:spMk id="3" creationId="{8D6993DB-58B1-D158-9C90-B988B5CCE921}"/>
          </ac:spMkLst>
        </pc:spChg>
      </pc:sldChg>
      <pc:sldChg chg="modSp add mod">
        <pc:chgData name="Arne Stockman" userId="1be3aaf4-e384-4a2e-9e35-3b5779941be6" providerId="ADAL" clId="{80AE984A-A5E0-491C-97BA-E820D5E392BA}" dt="2023-10-30T13:55:03.171" v="3850" actId="20577"/>
        <pc:sldMkLst>
          <pc:docMk/>
          <pc:sldMk cId="3058076459" sldId="378"/>
        </pc:sldMkLst>
        <pc:spChg chg="mod">
          <ac:chgData name="Arne Stockman" userId="1be3aaf4-e384-4a2e-9e35-3b5779941be6" providerId="ADAL" clId="{80AE984A-A5E0-491C-97BA-E820D5E392BA}" dt="2023-10-30T13:52:10.292" v="3699" actId="20577"/>
          <ac:spMkLst>
            <pc:docMk/>
            <pc:sldMk cId="3058076459" sldId="378"/>
            <ac:spMk id="2" creationId="{F8611C18-BCFF-E758-43D1-2F8309A12765}"/>
          </ac:spMkLst>
        </pc:spChg>
        <pc:spChg chg="mod">
          <ac:chgData name="Arne Stockman" userId="1be3aaf4-e384-4a2e-9e35-3b5779941be6" providerId="ADAL" clId="{80AE984A-A5E0-491C-97BA-E820D5E392BA}" dt="2023-10-30T13:55:03.171" v="3850" actId="20577"/>
          <ac:spMkLst>
            <pc:docMk/>
            <pc:sldMk cId="3058076459" sldId="378"/>
            <ac:spMk id="3" creationId="{8D6993DB-58B1-D158-9C90-B988B5CCE921}"/>
          </ac:spMkLst>
        </pc:spChg>
      </pc:sldChg>
      <pc:sldChg chg="modSp add mod">
        <pc:chgData name="Arne Stockman" userId="1be3aaf4-e384-4a2e-9e35-3b5779941be6" providerId="ADAL" clId="{80AE984A-A5E0-491C-97BA-E820D5E392BA}" dt="2023-11-03T15:57:13.157" v="3890" actId="20577"/>
        <pc:sldMkLst>
          <pc:docMk/>
          <pc:sldMk cId="1767984011" sldId="379"/>
        </pc:sldMkLst>
        <pc:spChg chg="mod">
          <ac:chgData name="Arne Stockman" userId="1be3aaf4-e384-4a2e-9e35-3b5779941be6" providerId="ADAL" clId="{80AE984A-A5E0-491C-97BA-E820D5E392BA}" dt="2023-10-30T13:56:56.155" v="3853" actId="20577"/>
          <ac:spMkLst>
            <pc:docMk/>
            <pc:sldMk cId="1767984011" sldId="379"/>
            <ac:spMk id="2" creationId="{F8611C18-BCFF-E758-43D1-2F8309A12765}"/>
          </ac:spMkLst>
        </pc:spChg>
        <pc:spChg chg="mod">
          <ac:chgData name="Arne Stockman" userId="1be3aaf4-e384-4a2e-9e35-3b5779941be6" providerId="ADAL" clId="{80AE984A-A5E0-491C-97BA-E820D5E392BA}" dt="2023-10-30T14:02:32.699" v="3884" actId="11"/>
          <ac:spMkLst>
            <pc:docMk/>
            <pc:sldMk cId="1767984011" sldId="379"/>
            <ac:spMk id="3" creationId="{8D6993DB-58B1-D158-9C90-B988B5CCE921}"/>
          </ac:spMkLst>
        </pc:spChg>
        <pc:spChg chg="mod">
          <ac:chgData name="Arne Stockman" userId="1be3aaf4-e384-4a2e-9e35-3b5779941be6" providerId="ADAL" clId="{80AE984A-A5E0-491C-97BA-E820D5E392BA}" dt="2023-10-30T13:58:40.765" v="3877" actId="20577"/>
          <ac:spMkLst>
            <pc:docMk/>
            <pc:sldMk cId="1767984011" sldId="379"/>
            <ac:spMk id="6" creationId="{AFD3522F-AAA6-4418-42B1-D86E7743D6C1}"/>
          </ac:spMkLst>
        </pc:spChg>
        <pc:spChg chg="mod">
          <ac:chgData name="Arne Stockman" userId="1be3aaf4-e384-4a2e-9e35-3b5779941be6" providerId="ADAL" clId="{80AE984A-A5E0-491C-97BA-E820D5E392BA}" dt="2023-10-30T14:00:09.085" v="3883" actId="20577"/>
          <ac:spMkLst>
            <pc:docMk/>
            <pc:sldMk cId="1767984011" sldId="379"/>
            <ac:spMk id="9" creationId="{5AC5808A-8804-64AF-2011-4BC9E55FE93F}"/>
          </ac:spMkLst>
        </pc:spChg>
        <pc:spChg chg="mod">
          <ac:chgData name="Arne Stockman" userId="1be3aaf4-e384-4a2e-9e35-3b5779941be6" providerId="ADAL" clId="{80AE984A-A5E0-491C-97BA-E820D5E392BA}" dt="2023-11-03T15:57:13.157" v="3890" actId="20577"/>
          <ac:spMkLst>
            <pc:docMk/>
            <pc:sldMk cId="1767984011" sldId="379"/>
            <ac:spMk id="10" creationId="{A1A165BA-34A6-A1F6-B8AB-96B8E90B62F4}"/>
          </ac:spMkLst>
        </pc:spChg>
      </pc:sldChg>
    </pc:docChg>
  </pc:docChgLst>
  <pc:docChgLst>
    <pc:chgData name="Arne Stockman" userId="1be3aaf4-e384-4a2e-9e35-3b5779941be6" providerId="ADAL" clId="{DAE2028C-C950-4938-9A4D-058C54D3D724}"/>
    <pc:docChg chg="undo custSel addSld delSld modSld modSection">
      <pc:chgData name="Arne Stockman" userId="1be3aaf4-e384-4a2e-9e35-3b5779941be6" providerId="ADAL" clId="{DAE2028C-C950-4938-9A4D-058C54D3D724}" dt="2023-11-14T08:50:33.422" v="2796" actId="20577"/>
      <pc:docMkLst>
        <pc:docMk/>
      </pc:docMkLst>
      <pc:sldChg chg="modSp mod">
        <pc:chgData name="Arne Stockman" userId="1be3aaf4-e384-4a2e-9e35-3b5779941be6" providerId="ADAL" clId="{DAE2028C-C950-4938-9A4D-058C54D3D724}" dt="2023-11-14T08:50:33.422" v="2796" actId="20577"/>
        <pc:sldMkLst>
          <pc:docMk/>
          <pc:sldMk cId="3356081429" sldId="256"/>
        </pc:sldMkLst>
        <pc:spChg chg="mod">
          <ac:chgData name="Arne Stockman" userId="1be3aaf4-e384-4a2e-9e35-3b5779941be6" providerId="ADAL" clId="{DAE2028C-C950-4938-9A4D-058C54D3D724}" dt="2023-11-11T14:28:44.884" v="2" actId="20577"/>
          <ac:spMkLst>
            <pc:docMk/>
            <pc:sldMk cId="3356081429" sldId="256"/>
            <ac:spMk id="2" creationId="{B00AAAFE-973A-B210-782E-8A6AA684CE87}"/>
          </ac:spMkLst>
        </pc:spChg>
        <pc:spChg chg="mod">
          <ac:chgData name="Arne Stockman" userId="1be3aaf4-e384-4a2e-9e35-3b5779941be6" providerId="ADAL" clId="{DAE2028C-C950-4938-9A4D-058C54D3D724}" dt="2023-11-14T08:50:33.422" v="2796" actId="20577"/>
          <ac:spMkLst>
            <pc:docMk/>
            <pc:sldMk cId="3356081429" sldId="256"/>
            <ac:spMk id="3" creationId="{7C6A2D78-8E77-E2B9-675D-2743CEB7D5C2}"/>
          </ac:spMkLst>
        </pc:spChg>
      </pc:sldChg>
      <pc:sldChg chg="modSp mod">
        <pc:chgData name="Arne Stockman" userId="1be3aaf4-e384-4a2e-9e35-3b5779941be6" providerId="ADAL" clId="{DAE2028C-C950-4938-9A4D-058C54D3D724}" dt="2023-11-11T14:40:20.179" v="580" actId="20577"/>
        <pc:sldMkLst>
          <pc:docMk/>
          <pc:sldMk cId="383028095" sldId="317"/>
        </pc:sldMkLst>
        <pc:spChg chg="mod">
          <ac:chgData name="Arne Stockman" userId="1be3aaf4-e384-4a2e-9e35-3b5779941be6" providerId="ADAL" clId="{DAE2028C-C950-4938-9A4D-058C54D3D724}" dt="2023-11-11T14:29:19.273" v="8" actId="20577"/>
          <ac:spMkLst>
            <pc:docMk/>
            <pc:sldMk cId="383028095" sldId="317"/>
            <ac:spMk id="2" creationId="{F8611C18-BCFF-E758-43D1-2F8309A12765}"/>
          </ac:spMkLst>
        </pc:spChg>
        <pc:spChg chg="mod">
          <ac:chgData name="Arne Stockman" userId="1be3aaf4-e384-4a2e-9e35-3b5779941be6" providerId="ADAL" clId="{DAE2028C-C950-4938-9A4D-058C54D3D724}" dt="2023-11-11T14:40:20.179" v="580" actId="20577"/>
          <ac:spMkLst>
            <pc:docMk/>
            <pc:sldMk cId="383028095" sldId="317"/>
            <ac:spMk id="3" creationId="{8D6993DB-58B1-D158-9C90-B988B5CCE921}"/>
          </ac:spMkLst>
        </pc:spChg>
      </pc:sldChg>
      <pc:sldChg chg="addSp delSp modSp add mod delAnim modAnim">
        <pc:chgData name="Arne Stockman" userId="1be3aaf4-e384-4a2e-9e35-3b5779941be6" providerId="ADAL" clId="{DAE2028C-C950-4938-9A4D-058C54D3D724}" dt="2023-11-11T16:01:17.175" v="2474"/>
        <pc:sldMkLst>
          <pc:docMk/>
          <pc:sldMk cId="1676035047" sldId="368"/>
        </pc:sldMkLst>
        <pc:spChg chg="add mod">
          <ac:chgData name="Arne Stockman" userId="1be3aaf4-e384-4a2e-9e35-3b5779941be6" providerId="ADAL" clId="{DAE2028C-C950-4938-9A4D-058C54D3D724}" dt="2023-11-11T15:43:03.130" v="2207" actId="20577"/>
          <ac:spMkLst>
            <pc:docMk/>
            <pc:sldMk cId="1676035047" sldId="368"/>
            <ac:spMk id="5" creationId="{D74A9583-497C-738C-ADF4-46B0E51EB0F3}"/>
          </ac:spMkLst>
        </pc:spChg>
        <pc:spChg chg="del">
          <ac:chgData name="Arne Stockman" userId="1be3aaf4-e384-4a2e-9e35-3b5779941be6" providerId="ADAL" clId="{DAE2028C-C950-4938-9A4D-058C54D3D724}" dt="2023-11-11T15:33:57.596" v="1724" actId="478"/>
          <ac:spMkLst>
            <pc:docMk/>
            <pc:sldMk cId="1676035047" sldId="368"/>
            <ac:spMk id="8" creationId="{52342F8A-6A4C-21BE-A836-F4EDA1752ED6}"/>
          </ac:spMkLst>
        </pc:spChg>
        <pc:spChg chg="mod">
          <ac:chgData name="Arne Stockman" userId="1be3aaf4-e384-4a2e-9e35-3b5779941be6" providerId="ADAL" clId="{DAE2028C-C950-4938-9A4D-058C54D3D724}" dt="2023-11-11T15:33:21.319" v="1703" actId="20577"/>
          <ac:spMkLst>
            <pc:docMk/>
            <pc:sldMk cId="1676035047" sldId="368"/>
            <ac:spMk id="9" creationId="{CC962B4C-262C-DC62-1DFB-604A2F5723B2}"/>
          </ac:spMkLst>
        </pc:spChg>
        <pc:spChg chg="mod">
          <ac:chgData name="Arne Stockman" userId="1be3aaf4-e384-4a2e-9e35-3b5779941be6" providerId="ADAL" clId="{DAE2028C-C950-4938-9A4D-058C54D3D724}" dt="2023-11-11T15:33:35.338" v="1712" actId="20577"/>
          <ac:spMkLst>
            <pc:docMk/>
            <pc:sldMk cId="1676035047" sldId="368"/>
            <ac:spMk id="10" creationId="{D94A8971-4BA2-152E-9848-52183BE74430}"/>
          </ac:spMkLst>
        </pc:spChg>
        <pc:spChg chg="del">
          <ac:chgData name="Arne Stockman" userId="1be3aaf4-e384-4a2e-9e35-3b5779941be6" providerId="ADAL" clId="{DAE2028C-C950-4938-9A4D-058C54D3D724}" dt="2023-11-11T15:33:50.791" v="1722" actId="478"/>
          <ac:spMkLst>
            <pc:docMk/>
            <pc:sldMk cId="1676035047" sldId="368"/>
            <ac:spMk id="11" creationId="{B9738B36-67ED-4725-782D-62194FA0E460}"/>
          </ac:spMkLst>
        </pc:spChg>
        <pc:spChg chg="del">
          <ac:chgData name="Arne Stockman" userId="1be3aaf4-e384-4a2e-9e35-3b5779941be6" providerId="ADAL" clId="{DAE2028C-C950-4938-9A4D-058C54D3D724}" dt="2023-11-11T15:33:52.894" v="1723" actId="478"/>
          <ac:spMkLst>
            <pc:docMk/>
            <pc:sldMk cId="1676035047" sldId="368"/>
            <ac:spMk id="12" creationId="{6EF8E425-9F7E-5BDA-9208-25405204F1A2}"/>
          </ac:spMkLst>
        </pc:spChg>
        <pc:spChg chg="mod">
          <ac:chgData name="Arne Stockman" userId="1be3aaf4-e384-4a2e-9e35-3b5779941be6" providerId="ADAL" clId="{DAE2028C-C950-4938-9A4D-058C54D3D724}" dt="2023-11-11T15:33:38.547" v="1713" actId="20577"/>
          <ac:spMkLst>
            <pc:docMk/>
            <pc:sldMk cId="1676035047" sldId="368"/>
            <ac:spMk id="14" creationId="{60DD0FDF-A66E-CE68-E891-783781A2C1D8}"/>
          </ac:spMkLst>
        </pc:spChg>
        <pc:spChg chg="mod">
          <ac:chgData name="Arne Stockman" userId="1be3aaf4-e384-4a2e-9e35-3b5779941be6" providerId="ADAL" clId="{DAE2028C-C950-4938-9A4D-058C54D3D724}" dt="2023-11-11T15:33:43.355" v="1721" actId="20577"/>
          <ac:spMkLst>
            <pc:docMk/>
            <pc:sldMk cId="1676035047" sldId="368"/>
            <ac:spMk id="16" creationId="{55C21EA3-F1A6-8605-1D5C-21EBE0BBC246}"/>
          </ac:spMkLst>
        </pc:spChg>
        <pc:spChg chg="add mod">
          <ac:chgData name="Arne Stockman" userId="1be3aaf4-e384-4a2e-9e35-3b5779941be6" providerId="ADAL" clId="{DAE2028C-C950-4938-9A4D-058C54D3D724}" dt="2023-11-11T15:47:15.732" v="2277" actId="14100"/>
          <ac:spMkLst>
            <pc:docMk/>
            <pc:sldMk cId="1676035047" sldId="368"/>
            <ac:spMk id="18" creationId="{68A56C8B-8BAF-49CE-1D32-D5E2AD0EA0E5}"/>
          </ac:spMkLst>
        </pc:spChg>
        <pc:spChg chg="mod">
          <ac:chgData name="Arne Stockman" userId="1be3aaf4-e384-4a2e-9e35-3b5779941be6" providerId="ADAL" clId="{DAE2028C-C950-4938-9A4D-058C54D3D724}" dt="2023-11-11T15:33:06.707" v="1693" actId="6549"/>
          <ac:spMkLst>
            <pc:docMk/>
            <pc:sldMk cId="1676035047" sldId="368"/>
            <ac:spMk id="62" creationId="{5574B257-0F28-4689-9E57-22BDE1F3663B}"/>
          </ac:spMkLst>
        </pc:spChg>
        <pc:picChg chg="del">
          <ac:chgData name="Arne Stockman" userId="1be3aaf4-e384-4a2e-9e35-3b5779941be6" providerId="ADAL" clId="{DAE2028C-C950-4938-9A4D-058C54D3D724}" dt="2023-11-11T15:32:26.236" v="1685" actId="478"/>
          <ac:picMkLst>
            <pc:docMk/>
            <pc:sldMk cId="1676035047" sldId="368"/>
            <ac:picMk id="3" creationId="{6845CE88-8B22-BF1D-4E23-2BDE16B3773C}"/>
          </ac:picMkLst>
        </pc:picChg>
        <pc:picChg chg="add del mod">
          <ac:chgData name="Arne Stockman" userId="1be3aaf4-e384-4a2e-9e35-3b5779941be6" providerId="ADAL" clId="{DAE2028C-C950-4938-9A4D-058C54D3D724}" dt="2023-11-11T15:45:07.863" v="2208" actId="478"/>
          <ac:picMkLst>
            <pc:docMk/>
            <pc:sldMk cId="1676035047" sldId="368"/>
            <ac:picMk id="4" creationId="{A68E5577-8800-B0AC-1DD2-D2BB0A86F74A}"/>
          </ac:picMkLst>
        </pc:picChg>
        <pc:picChg chg="add mod">
          <ac:chgData name="Arne Stockman" userId="1be3aaf4-e384-4a2e-9e35-3b5779941be6" providerId="ADAL" clId="{DAE2028C-C950-4938-9A4D-058C54D3D724}" dt="2023-11-11T15:45:16.365" v="2210" actId="1076"/>
          <ac:picMkLst>
            <pc:docMk/>
            <pc:sldMk cId="1676035047" sldId="368"/>
            <ac:picMk id="7" creationId="{892184CB-9D21-FC12-EB0F-E4385E3B7DE0}"/>
          </ac:picMkLst>
        </pc:picChg>
      </pc:sldChg>
      <pc:sldChg chg="del">
        <pc:chgData name="Arne Stockman" userId="1be3aaf4-e384-4a2e-9e35-3b5779941be6" providerId="ADAL" clId="{DAE2028C-C950-4938-9A4D-058C54D3D724}" dt="2023-11-11T14:47:33.237" v="708" actId="47"/>
        <pc:sldMkLst>
          <pc:docMk/>
          <pc:sldMk cId="2350063238" sldId="380"/>
        </pc:sldMkLst>
      </pc:sldChg>
      <pc:sldChg chg="del">
        <pc:chgData name="Arne Stockman" userId="1be3aaf4-e384-4a2e-9e35-3b5779941be6" providerId="ADAL" clId="{DAE2028C-C950-4938-9A4D-058C54D3D724}" dt="2023-11-11T14:47:33.988" v="709" actId="47"/>
        <pc:sldMkLst>
          <pc:docMk/>
          <pc:sldMk cId="3746817808" sldId="381"/>
        </pc:sldMkLst>
      </pc:sldChg>
      <pc:sldChg chg="del">
        <pc:chgData name="Arne Stockman" userId="1be3aaf4-e384-4a2e-9e35-3b5779941be6" providerId="ADAL" clId="{DAE2028C-C950-4938-9A4D-058C54D3D724}" dt="2023-11-11T14:47:34.744" v="710" actId="47"/>
        <pc:sldMkLst>
          <pc:docMk/>
          <pc:sldMk cId="722285274" sldId="382"/>
        </pc:sldMkLst>
      </pc:sldChg>
      <pc:sldChg chg="del">
        <pc:chgData name="Arne Stockman" userId="1be3aaf4-e384-4a2e-9e35-3b5779941be6" providerId="ADAL" clId="{DAE2028C-C950-4938-9A4D-058C54D3D724}" dt="2023-11-11T14:47:35.993" v="711" actId="47"/>
        <pc:sldMkLst>
          <pc:docMk/>
          <pc:sldMk cId="1943951801" sldId="383"/>
        </pc:sldMkLst>
      </pc:sldChg>
      <pc:sldChg chg="del">
        <pc:chgData name="Arne Stockman" userId="1be3aaf4-e384-4a2e-9e35-3b5779941be6" providerId="ADAL" clId="{DAE2028C-C950-4938-9A4D-058C54D3D724}" dt="2023-11-11T14:47:36.800" v="712" actId="47"/>
        <pc:sldMkLst>
          <pc:docMk/>
          <pc:sldMk cId="87494729" sldId="384"/>
        </pc:sldMkLst>
      </pc:sldChg>
      <pc:sldChg chg="addSp delSp modSp add del mod delAnim modAnim">
        <pc:chgData name="Arne Stockman" userId="1be3aaf4-e384-4a2e-9e35-3b5779941be6" providerId="ADAL" clId="{DAE2028C-C950-4938-9A4D-058C54D3D724}" dt="2023-11-11T16:16:14.602" v="2781"/>
        <pc:sldMkLst>
          <pc:docMk/>
          <pc:sldMk cId="2257265034" sldId="385"/>
        </pc:sldMkLst>
        <pc:spChg chg="mod">
          <ac:chgData name="Arne Stockman" userId="1be3aaf4-e384-4a2e-9e35-3b5779941be6" providerId="ADAL" clId="{DAE2028C-C950-4938-9A4D-058C54D3D724}" dt="2023-11-11T16:04:28.651" v="2519" actId="20577"/>
          <ac:spMkLst>
            <pc:docMk/>
            <pc:sldMk cId="2257265034" sldId="385"/>
            <ac:spMk id="2" creationId="{F8611C18-BCFF-E758-43D1-2F8309A12765}"/>
          </ac:spMkLst>
        </pc:spChg>
        <pc:spChg chg="mod">
          <ac:chgData name="Arne Stockman" userId="1be3aaf4-e384-4a2e-9e35-3b5779941be6" providerId="ADAL" clId="{DAE2028C-C950-4938-9A4D-058C54D3D724}" dt="2023-11-11T16:15:41.239" v="2778" actId="20577"/>
          <ac:spMkLst>
            <pc:docMk/>
            <pc:sldMk cId="2257265034" sldId="385"/>
            <ac:spMk id="3" creationId="{8D6993DB-58B1-D158-9C90-B988B5CCE921}"/>
          </ac:spMkLst>
        </pc:spChg>
        <pc:spChg chg="del">
          <ac:chgData name="Arne Stockman" userId="1be3aaf4-e384-4a2e-9e35-3b5779941be6" providerId="ADAL" clId="{DAE2028C-C950-4938-9A4D-058C54D3D724}" dt="2023-11-11T16:10:02.763" v="2526" actId="478"/>
          <ac:spMkLst>
            <pc:docMk/>
            <pc:sldMk cId="2257265034" sldId="385"/>
            <ac:spMk id="7" creationId="{D9E808F1-F879-4386-B9D6-AD8060493CD1}"/>
          </ac:spMkLst>
        </pc:spChg>
        <pc:spChg chg="del">
          <ac:chgData name="Arne Stockman" userId="1be3aaf4-e384-4a2e-9e35-3b5779941be6" providerId="ADAL" clId="{DAE2028C-C950-4938-9A4D-058C54D3D724}" dt="2023-11-11T16:10:05.396" v="2527" actId="478"/>
          <ac:spMkLst>
            <pc:docMk/>
            <pc:sldMk cId="2257265034" sldId="385"/>
            <ac:spMk id="8" creationId="{FC25D4C0-7062-5A0F-A695-708303FA4D60}"/>
          </ac:spMkLst>
        </pc:spChg>
        <pc:spChg chg="del">
          <ac:chgData name="Arne Stockman" userId="1be3aaf4-e384-4a2e-9e35-3b5779941be6" providerId="ADAL" clId="{DAE2028C-C950-4938-9A4D-058C54D3D724}" dt="2023-11-11T16:10:07.816" v="2528" actId="478"/>
          <ac:spMkLst>
            <pc:docMk/>
            <pc:sldMk cId="2257265034" sldId="385"/>
            <ac:spMk id="10" creationId="{2BC85B48-12E2-2FF1-AD3D-7AFAE283D001}"/>
          </ac:spMkLst>
        </pc:spChg>
        <pc:spChg chg="del">
          <ac:chgData name="Arne Stockman" userId="1be3aaf4-e384-4a2e-9e35-3b5779941be6" providerId="ADAL" clId="{DAE2028C-C950-4938-9A4D-058C54D3D724}" dt="2023-11-11T16:10:10.338" v="2529" actId="478"/>
          <ac:spMkLst>
            <pc:docMk/>
            <pc:sldMk cId="2257265034" sldId="385"/>
            <ac:spMk id="11" creationId="{F489C9B7-CAF7-D6D9-684F-5ABFDB551B22}"/>
          </ac:spMkLst>
        </pc:spChg>
        <pc:spChg chg="del">
          <ac:chgData name="Arne Stockman" userId="1be3aaf4-e384-4a2e-9e35-3b5779941be6" providerId="ADAL" clId="{DAE2028C-C950-4938-9A4D-058C54D3D724}" dt="2023-11-11T16:10:12.895" v="2530" actId="478"/>
          <ac:spMkLst>
            <pc:docMk/>
            <pc:sldMk cId="2257265034" sldId="385"/>
            <ac:spMk id="12" creationId="{6B6292E9-F97A-85EB-B593-C8FCF886BC6E}"/>
          </ac:spMkLst>
        </pc:spChg>
        <pc:spChg chg="del">
          <ac:chgData name="Arne Stockman" userId="1be3aaf4-e384-4a2e-9e35-3b5779941be6" providerId="ADAL" clId="{DAE2028C-C950-4938-9A4D-058C54D3D724}" dt="2023-11-11T16:10:15.063" v="2531" actId="478"/>
          <ac:spMkLst>
            <pc:docMk/>
            <pc:sldMk cId="2257265034" sldId="385"/>
            <ac:spMk id="13" creationId="{B8F7AB10-1D0D-6BE4-474F-372AE4C9E3CF}"/>
          </ac:spMkLst>
        </pc:spChg>
        <pc:spChg chg="del">
          <ac:chgData name="Arne Stockman" userId="1be3aaf4-e384-4a2e-9e35-3b5779941be6" providerId="ADAL" clId="{DAE2028C-C950-4938-9A4D-058C54D3D724}" dt="2023-11-11T16:08:59.536" v="2520" actId="478"/>
          <ac:spMkLst>
            <pc:docMk/>
            <pc:sldMk cId="2257265034" sldId="385"/>
            <ac:spMk id="14" creationId="{2ACB9581-7117-A337-4478-5926E46DBBED}"/>
          </ac:spMkLst>
        </pc:spChg>
        <pc:picChg chg="add del mod">
          <ac:chgData name="Arne Stockman" userId="1be3aaf4-e384-4a2e-9e35-3b5779941be6" providerId="ADAL" clId="{DAE2028C-C950-4938-9A4D-058C54D3D724}" dt="2023-11-11T16:09:11.077" v="2523" actId="478"/>
          <ac:picMkLst>
            <pc:docMk/>
            <pc:sldMk cId="2257265034" sldId="385"/>
            <ac:picMk id="5" creationId="{22D0FADF-1E2B-02D9-C353-F4BA4C0BE591}"/>
          </ac:picMkLst>
        </pc:picChg>
        <pc:picChg chg="del">
          <ac:chgData name="Arne Stockman" userId="1be3aaf4-e384-4a2e-9e35-3b5779941be6" providerId="ADAL" clId="{DAE2028C-C950-4938-9A4D-058C54D3D724}" dt="2023-11-11T16:04:13.688" v="2510" actId="478"/>
          <ac:picMkLst>
            <pc:docMk/>
            <pc:sldMk cId="2257265034" sldId="385"/>
            <ac:picMk id="6" creationId="{6241DF7E-3FC5-1829-71E4-1457E5119870}"/>
          </ac:picMkLst>
        </pc:picChg>
        <pc:picChg chg="add mod">
          <ac:chgData name="Arne Stockman" userId="1be3aaf4-e384-4a2e-9e35-3b5779941be6" providerId="ADAL" clId="{DAE2028C-C950-4938-9A4D-058C54D3D724}" dt="2023-11-11T16:09:54.741" v="2525" actId="1076"/>
          <ac:picMkLst>
            <pc:docMk/>
            <pc:sldMk cId="2257265034" sldId="385"/>
            <ac:picMk id="16" creationId="{5967879E-8FC7-AF9E-338D-DB192FA2B7F9}"/>
          </ac:picMkLst>
        </pc:picChg>
      </pc:sldChg>
      <pc:sldChg chg="del">
        <pc:chgData name="Arne Stockman" userId="1be3aaf4-e384-4a2e-9e35-3b5779941be6" providerId="ADAL" clId="{DAE2028C-C950-4938-9A4D-058C54D3D724}" dt="2023-11-11T14:47:51.058" v="714" actId="47"/>
        <pc:sldMkLst>
          <pc:docMk/>
          <pc:sldMk cId="2260210276" sldId="386"/>
        </pc:sldMkLst>
      </pc:sldChg>
      <pc:sldChg chg="modSp add mod">
        <pc:chgData name="Arne Stockman" userId="1be3aaf4-e384-4a2e-9e35-3b5779941be6" providerId="ADAL" clId="{DAE2028C-C950-4938-9A4D-058C54D3D724}" dt="2023-11-11T14:44:15.600" v="707" actId="20577"/>
        <pc:sldMkLst>
          <pc:docMk/>
          <pc:sldMk cId="2139893085" sldId="387"/>
        </pc:sldMkLst>
        <pc:spChg chg="mod">
          <ac:chgData name="Arne Stockman" userId="1be3aaf4-e384-4a2e-9e35-3b5779941be6" providerId="ADAL" clId="{DAE2028C-C950-4938-9A4D-058C54D3D724}" dt="2023-11-11T14:44:15.600" v="707" actId="20577"/>
          <ac:spMkLst>
            <pc:docMk/>
            <pc:sldMk cId="2139893085" sldId="387"/>
            <ac:spMk id="2" creationId="{F8611C18-BCFF-E758-43D1-2F8309A12765}"/>
          </ac:spMkLst>
        </pc:spChg>
        <pc:spChg chg="mod">
          <ac:chgData name="Arne Stockman" userId="1be3aaf4-e384-4a2e-9e35-3b5779941be6" providerId="ADAL" clId="{DAE2028C-C950-4938-9A4D-058C54D3D724}" dt="2023-11-11T14:44:02.886" v="702" actId="20577"/>
          <ac:spMkLst>
            <pc:docMk/>
            <pc:sldMk cId="2139893085" sldId="387"/>
            <ac:spMk id="3" creationId="{8D6993DB-58B1-D158-9C90-B988B5CCE921}"/>
          </ac:spMkLst>
        </pc:spChg>
      </pc:sldChg>
      <pc:sldChg chg="modSp new mod">
        <pc:chgData name="Arne Stockman" userId="1be3aaf4-e384-4a2e-9e35-3b5779941be6" providerId="ADAL" clId="{DAE2028C-C950-4938-9A4D-058C54D3D724}" dt="2023-11-11T15:23:47.339" v="1592" actId="207"/>
        <pc:sldMkLst>
          <pc:docMk/>
          <pc:sldMk cId="317393267" sldId="388"/>
        </pc:sldMkLst>
        <pc:spChg chg="mod">
          <ac:chgData name="Arne Stockman" userId="1be3aaf4-e384-4a2e-9e35-3b5779941be6" providerId="ADAL" clId="{DAE2028C-C950-4938-9A4D-058C54D3D724}" dt="2023-11-11T14:51:39.562" v="1026" actId="20577"/>
          <ac:spMkLst>
            <pc:docMk/>
            <pc:sldMk cId="317393267" sldId="388"/>
            <ac:spMk id="2" creationId="{0770B595-BB61-56B1-68D2-0096A0953D96}"/>
          </ac:spMkLst>
        </pc:spChg>
        <pc:spChg chg="mod">
          <ac:chgData name="Arne Stockman" userId="1be3aaf4-e384-4a2e-9e35-3b5779941be6" providerId="ADAL" clId="{DAE2028C-C950-4938-9A4D-058C54D3D724}" dt="2023-11-11T15:23:47.339" v="1592" actId="207"/>
          <ac:spMkLst>
            <pc:docMk/>
            <pc:sldMk cId="317393267" sldId="388"/>
            <ac:spMk id="3" creationId="{ECC9F5E4-F383-390D-80D2-ED812459BAE8}"/>
          </ac:spMkLst>
        </pc:spChg>
      </pc:sldChg>
      <pc:sldChg chg="addSp delSp modSp add mod modAnim">
        <pc:chgData name="Arne Stockman" userId="1be3aaf4-e384-4a2e-9e35-3b5779941be6" providerId="ADAL" clId="{DAE2028C-C950-4938-9A4D-058C54D3D724}" dt="2023-11-11T15:07:09.138" v="1173"/>
        <pc:sldMkLst>
          <pc:docMk/>
          <pc:sldMk cId="4040513675" sldId="389"/>
        </pc:sldMkLst>
        <pc:spChg chg="mod">
          <ac:chgData name="Arne Stockman" userId="1be3aaf4-e384-4a2e-9e35-3b5779941be6" providerId="ADAL" clId="{DAE2028C-C950-4938-9A4D-058C54D3D724}" dt="2023-11-11T14:56:23.013" v="1068" actId="20577"/>
          <ac:spMkLst>
            <pc:docMk/>
            <pc:sldMk cId="4040513675" sldId="389"/>
            <ac:spMk id="2" creationId="{0770B595-BB61-56B1-68D2-0096A0953D96}"/>
          </ac:spMkLst>
        </pc:spChg>
        <pc:spChg chg="add del mod">
          <ac:chgData name="Arne Stockman" userId="1be3aaf4-e384-4a2e-9e35-3b5779941be6" providerId="ADAL" clId="{DAE2028C-C950-4938-9A4D-058C54D3D724}" dt="2023-11-11T14:57:16.337" v="1072" actId="22"/>
          <ac:spMkLst>
            <pc:docMk/>
            <pc:sldMk cId="4040513675" sldId="389"/>
            <ac:spMk id="3" creationId="{ECC9F5E4-F383-390D-80D2-ED812459BAE8}"/>
          </ac:spMkLst>
        </pc:spChg>
        <pc:spChg chg="add mod">
          <ac:chgData name="Arne Stockman" userId="1be3aaf4-e384-4a2e-9e35-3b5779941be6" providerId="ADAL" clId="{DAE2028C-C950-4938-9A4D-058C54D3D724}" dt="2023-11-11T14:59:36.215" v="1103" actId="14100"/>
          <ac:spMkLst>
            <pc:docMk/>
            <pc:sldMk cId="4040513675" sldId="389"/>
            <ac:spMk id="8" creationId="{3E8D77C4-01D9-57EE-4693-11FE880FF680}"/>
          </ac:spMkLst>
        </pc:spChg>
        <pc:spChg chg="add mod">
          <ac:chgData name="Arne Stockman" userId="1be3aaf4-e384-4a2e-9e35-3b5779941be6" providerId="ADAL" clId="{DAE2028C-C950-4938-9A4D-058C54D3D724}" dt="2023-11-11T14:59:42.999" v="1104" actId="1076"/>
          <ac:spMkLst>
            <pc:docMk/>
            <pc:sldMk cId="4040513675" sldId="389"/>
            <ac:spMk id="9" creationId="{6CF2EA39-FC2F-6AFF-F6F0-2CF309FFA13C}"/>
          </ac:spMkLst>
        </pc:spChg>
        <pc:spChg chg="add mod">
          <ac:chgData name="Arne Stockman" userId="1be3aaf4-e384-4a2e-9e35-3b5779941be6" providerId="ADAL" clId="{DAE2028C-C950-4938-9A4D-058C54D3D724}" dt="2023-11-11T15:01:16.021" v="1118" actId="20577"/>
          <ac:spMkLst>
            <pc:docMk/>
            <pc:sldMk cId="4040513675" sldId="389"/>
            <ac:spMk id="12" creationId="{A1DD240C-D4CB-FD00-1BA1-B4CA8060EB01}"/>
          </ac:spMkLst>
        </pc:spChg>
        <pc:spChg chg="add mod">
          <ac:chgData name="Arne Stockman" userId="1be3aaf4-e384-4a2e-9e35-3b5779941be6" providerId="ADAL" clId="{DAE2028C-C950-4938-9A4D-058C54D3D724}" dt="2023-11-11T15:01:33.765" v="1124" actId="20577"/>
          <ac:spMkLst>
            <pc:docMk/>
            <pc:sldMk cId="4040513675" sldId="389"/>
            <ac:spMk id="13" creationId="{FC8BA831-210B-4194-159E-3FA7DE348B3D}"/>
          </ac:spMkLst>
        </pc:spChg>
        <pc:picChg chg="add del mod ord">
          <ac:chgData name="Arne Stockman" userId="1be3aaf4-e384-4a2e-9e35-3b5779941be6" providerId="ADAL" clId="{DAE2028C-C950-4938-9A4D-058C54D3D724}" dt="2023-11-11T14:56:33.569" v="1071" actId="22"/>
          <ac:picMkLst>
            <pc:docMk/>
            <pc:sldMk cId="4040513675" sldId="389"/>
            <ac:picMk id="5" creationId="{0EFA9B4B-14B2-565F-D536-951E6764D979}"/>
          </ac:picMkLst>
        </pc:picChg>
        <pc:picChg chg="add mod ord">
          <ac:chgData name="Arne Stockman" userId="1be3aaf4-e384-4a2e-9e35-3b5779941be6" providerId="ADAL" clId="{DAE2028C-C950-4938-9A4D-058C54D3D724}" dt="2023-11-11T14:57:24.603" v="1073" actId="1076"/>
          <ac:picMkLst>
            <pc:docMk/>
            <pc:sldMk cId="4040513675" sldId="389"/>
            <ac:picMk id="7" creationId="{DBBC9241-51F5-A36D-FE41-831EF5066146}"/>
          </ac:picMkLst>
        </pc:picChg>
        <pc:picChg chg="add mod">
          <ac:chgData name="Arne Stockman" userId="1be3aaf4-e384-4a2e-9e35-3b5779941be6" providerId="ADAL" clId="{DAE2028C-C950-4938-9A4D-058C54D3D724}" dt="2023-11-11T15:00:45.490" v="1106" actId="1076"/>
          <ac:picMkLst>
            <pc:docMk/>
            <pc:sldMk cId="4040513675" sldId="389"/>
            <ac:picMk id="11" creationId="{5C045D0D-2ECE-4901-8FBF-BA11F436DBCF}"/>
          </ac:picMkLst>
        </pc:picChg>
      </pc:sldChg>
      <pc:sldChg chg="addSp delSp modSp add mod modAnim">
        <pc:chgData name="Arne Stockman" userId="1be3aaf4-e384-4a2e-9e35-3b5779941be6" providerId="ADAL" clId="{DAE2028C-C950-4938-9A4D-058C54D3D724}" dt="2023-11-11T15:07:30.477" v="1176"/>
        <pc:sldMkLst>
          <pc:docMk/>
          <pc:sldMk cId="1675457405" sldId="390"/>
        </pc:sldMkLst>
        <pc:spChg chg="add del mod">
          <ac:chgData name="Arne Stockman" userId="1be3aaf4-e384-4a2e-9e35-3b5779941be6" providerId="ADAL" clId="{DAE2028C-C950-4938-9A4D-058C54D3D724}" dt="2023-11-11T15:02:28.871" v="1129" actId="478"/>
          <ac:spMkLst>
            <pc:docMk/>
            <pc:sldMk cId="1675457405" sldId="390"/>
            <ac:spMk id="4" creationId="{A11CA44A-FB4C-7C7A-3B63-6F9C6CC47C32}"/>
          </ac:spMkLst>
        </pc:spChg>
        <pc:spChg chg="mod">
          <ac:chgData name="Arne Stockman" userId="1be3aaf4-e384-4a2e-9e35-3b5779941be6" providerId="ADAL" clId="{DAE2028C-C950-4938-9A4D-058C54D3D724}" dt="2023-11-11T15:03:01.330" v="1145" actId="20577"/>
          <ac:spMkLst>
            <pc:docMk/>
            <pc:sldMk cId="1675457405" sldId="390"/>
            <ac:spMk id="8" creationId="{3E8D77C4-01D9-57EE-4693-11FE880FF680}"/>
          </ac:spMkLst>
        </pc:spChg>
        <pc:spChg chg="mod">
          <ac:chgData name="Arne Stockman" userId="1be3aaf4-e384-4a2e-9e35-3b5779941be6" providerId="ADAL" clId="{DAE2028C-C950-4938-9A4D-058C54D3D724}" dt="2023-11-11T15:02:55.484" v="1144" actId="20577"/>
          <ac:spMkLst>
            <pc:docMk/>
            <pc:sldMk cId="1675457405" sldId="390"/>
            <ac:spMk id="9" creationId="{6CF2EA39-FC2F-6AFF-F6F0-2CF309FFA13C}"/>
          </ac:spMkLst>
        </pc:spChg>
        <pc:spChg chg="mod">
          <ac:chgData name="Arne Stockman" userId="1be3aaf4-e384-4a2e-9e35-3b5779941be6" providerId="ADAL" clId="{DAE2028C-C950-4938-9A4D-058C54D3D724}" dt="2023-11-11T15:03:49.543" v="1154" actId="20577"/>
          <ac:spMkLst>
            <pc:docMk/>
            <pc:sldMk cId="1675457405" sldId="390"/>
            <ac:spMk id="12" creationId="{A1DD240C-D4CB-FD00-1BA1-B4CA8060EB01}"/>
          </ac:spMkLst>
        </pc:spChg>
        <pc:spChg chg="mod">
          <ac:chgData name="Arne Stockman" userId="1be3aaf4-e384-4a2e-9e35-3b5779941be6" providerId="ADAL" clId="{DAE2028C-C950-4938-9A4D-058C54D3D724}" dt="2023-11-11T15:04:14.306" v="1170" actId="20577"/>
          <ac:spMkLst>
            <pc:docMk/>
            <pc:sldMk cId="1675457405" sldId="390"/>
            <ac:spMk id="13" creationId="{FC8BA831-210B-4194-159E-3FA7DE348B3D}"/>
          </ac:spMkLst>
        </pc:spChg>
        <pc:picChg chg="add mod">
          <ac:chgData name="Arne Stockman" userId="1be3aaf4-e384-4a2e-9e35-3b5779941be6" providerId="ADAL" clId="{DAE2028C-C950-4938-9A4D-058C54D3D724}" dt="2023-11-11T15:02:21.139" v="1128" actId="1076"/>
          <ac:picMkLst>
            <pc:docMk/>
            <pc:sldMk cId="1675457405" sldId="390"/>
            <ac:picMk id="6" creationId="{F854F03A-9B2F-52DD-F161-98478A994CE6}"/>
          </ac:picMkLst>
        </pc:picChg>
        <pc:picChg chg="del">
          <ac:chgData name="Arne Stockman" userId="1be3aaf4-e384-4a2e-9e35-3b5779941be6" providerId="ADAL" clId="{DAE2028C-C950-4938-9A4D-058C54D3D724}" dt="2023-11-11T15:02:14.097" v="1126" actId="478"/>
          <ac:picMkLst>
            <pc:docMk/>
            <pc:sldMk cId="1675457405" sldId="390"/>
            <ac:picMk id="7" creationId="{DBBC9241-51F5-A36D-FE41-831EF5066146}"/>
          </ac:picMkLst>
        </pc:picChg>
        <pc:picChg chg="del">
          <ac:chgData name="Arne Stockman" userId="1be3aaf4-e384-4a2e-9e35-3b5779941be6" providerId="ADAL" clId="{DAE2028C-C950-4938-9A4D-058C54D3D724}" dt="2023-11-11T15:03:28.724" v="1147" actId="478"/>
          <ac:picMkLst>
            <pc:docMk/>
            <pc:sldMk cId="1675457405" sldId="390"/>
            <ac:picMk id="11" creationId="{5C045D0D-2ECE-4901-8FBF-BA11F436DBCF}"/>
          </ac:picMkLst>
        </pc:picChg>
        <pc:picChg chg="add mod">
          <ac:chgData name="Arne Stockman" userId="1be3aaf4-e384-4a2e-9e35-3b5779941be6" providerId="ADAL" clId="{DAE2028C-C950-4938-9A4D-058C54D3D724}" dt="2023-11-11T15:03:34.620" v="1148" actId="1076"/>
          <ac:picMkLst>
            <pc:docMk/>
            <pc:sldMk cId="1675457405" sldId="390"/>
            <ac:picMk id="14" creationId="{A902F4D8-31F9-999D-5B35-6399B1F75C59}"/>
          </ac:picMkLst>
        </pc:picChg>
      </pc:sldChg>
      <pc:sldChg chg="addSp delSp modSp add mod delAnim">
        <pc:chgData name="Arne Stockman" userId="1be3aaf4-e384-4a2e-9e35-3b5779941be6" providerId="ADAL" clId="{DAE2028C-C950-4938-9A4D-058C54D3D724}" dt="2023-11-11T15:13:06.397" v="1197" actId="20577"/>
        <pc:sldMkLst>
          <pc:docMk/>
          <pc:sldMk cId="2554200650" sldId="391"/>
        </pc:sldMkLst>
        <pc:spChg chg="mod">
          <ac:chgData name="Arne Stockman" userId="1be3aaf4-e384-4a2e-9e35-3b5779941be6" providerId="ADAL" clId="{DAE2028C-C950-4938-9A4D-058C54D3D724}" dt="2023-11-11T15:08:02.057" v="1181" actId="20577"/>
          <ac:spMkLst>
            <pc:docMk/>
            <pc:sldMk cId="2554200650" sldId="391"/>
            <ac:spMk id="2" creationId="{0770B595-BB61-56B1-68D2-0096A0953D96}"/>
          </ac:spMkLst>
        </pc:spChg>
        <pc:spChg chg="mod">
          <ac:chgData name="Arne Stockman" userId="1be3aaf4-e384-4a2e-9e35-3b5779941be6" providerId="ADAL" clId="{DAE2028C-C950-4938-9A4D-058C54D3D724}" dt="2023-11-11T15:12:14.455" v="1188" actId="27636"/>
          <ac:spMkLst>
            <pc:docMk/>
            <pc:sldMk cId="2554200650" sldId="391"/>
            <ac:spMk id="8" creationId="{3E8D77C4-01D9-57EE-4693-11FE880FF680}"/>
          </ac:spMkLst>
        </pc:spChg>
        <pc:spChg chg="mod">
          <ac:chgData name="Arne Stockman" userId="1be3aaf4-e384-4a2e-9e35-3b5779941be6" providerId="ADAL" clId="{DAE2028C-C950-4938-9A4D-058C54D3D724}" dt="2023-11-11T15:12:59.231" v="1195" actId="20577"/>
          <ac:spMkLst>
            <pc:docMk/>
            <pc:sldMk cId="2554200650" sldId="391"/>
            <ac:spMk id="12" creationId="{A1DD240C-D4CB-FD00-1BA1-B4CA8060EB01}"/>
          </ac:spMkLst>
        </pc:spChg>
        <pc:spChg chg="mod">
          <ac:chgData name="Arne Stockman" userId="1be3aaf4-e384-4a2e-9e35-3b5779941be6" providerId="ADAL" clId="{DAE2028C-C950-4938-9A4D-058C54D3D724}" dt="2023-11-11T15:13:06.397" v="1197" actId="20577"/>
          <ac:spMkLst>
            <pc:docMk/>
            <pc:sldMk cId="2554200650" sldId="391"/>
            <ac:spMk id="13" creationId="{FC8BA831-210B-4194-159E-3FA7DE348B3D}"/>
          </ac:spMkLst>
        </pc:spChg>
        <pc:picChg chg="add mod">
          <ac:chgData name="Arne Stockman" userId="1be3aaf4-e384-4a2e-9e35-3b5779941be6" providerId="ADAL" clId="{DAE2028C-C950-4938-9A4D-058C54D3D724}" dt="2023-11-11T15:12:03.952" v="1184" actId="1076"/>
          <ac:picMkLst>
            <pc:docMk/>
            <pc:sldMk cId="2554200650" sldId="391"/>
            <ac:picMk id="4" creationId="{FB3B9258-FEAE-AAC1-08E1-469012D3AEB0}"/>
          </ac:picMkLst>
        </pc:picChg>
        <pc:picChg chg="del">
          <ac:chgData name="Arne Stockman" userId="1be3aaf4-e384-4a2e-9e35-3b5779941be6" providerId="ADAL" clId="{DAE2028C-C950-4938-9A4D-058C54D3D724}" dt="2023-11-11T15:11:57.713" v="1182" actId="478"/>
          <ac:picMkLst>
            <pc:docMk/>
            <pc:sldMk cId="2554200650" sldId="391"/>
            <ac:picMk id="6" creationId="{F854F03A-9B2F-52DD-F161-98478A994CE6}"/>
          </ac:picMkLst>
        </pc:picChg>
        <pc:picChg chg="add mod">
          <ac:chgData name="Arne Stockman" userId="1be3aaf4-e384-4a2e-9e35-3b5779941be6" providerId="ADAL" clId="{DAE2028C-C950-4938-9A4D-058C54D3D724}" dt="2023-11-11T15:12:52.438" v="1191" actId="1076"/>
          <ac:picMkLst>
            <pc:docMk/>
            <pc:sldMk cId="2554200650" sldId="391"/>
            <ac:picMk id="7" creationId="{D71F0811-7600-E1F7-8731-F51D0A218DFB}"/>
          </ac:picMkLst>
        </pc:picChg>
        <pc:picChg chg="del">
          <ac:chgData name="Arne Stockman" userId="1be3aaf4-e384-4a2e-9e35-3b5779941be6" providerId="ADAL" clId="{DAE2028C-C950-4938-9A4D-058C54D3D724}" dt="2023-11-11T15:12:43.847" v="1189" actId="478"/>
          <ac:picMkLst>
            <pc:docMk/>
            <pc:sldMk cId="2554200650" sldId="391"/>
            <ac:picMk id="14" creationId="{A902F4D8-31F9-999D-5B35-6399B1F75C59}"/>
          </ac:picMkLst>
        </pc:picChg>
      </pc:sldChg>
      <pc:sldChg chg="addSp delSp modSp add mod delAnim modAnim">
        <pc:chgData name="Arne Stockman" userId="1be3aaf4-e384-4a2e-9e35-3b5779941be6" providerId="ADAL" clId="{DAE2028C-C950-4938-9A4D-058C54D3D724}" dt="2023-11-11T15:21:57.591" v="1518" actId="6549"/>
        <pc:sldMkLst>
          <pc:docMk/>
          <pc:sldMk cId="737478133" sldId="392"/>
        </pc:sldMkLst>
        <pc:spChg chg="mod">
          <ac:chgData name="Arne Stockman" userId="1be3aaf4-e384-4a2e-9e35-3b5779941be6" providerId="ADAL" clId="{DAE2028C-C950-4938-9A4D-058C54D3D724}" dt="2023-11-11T15:15:44.337" v="1243" actId="20577"/>
          <ac:spMkLst>
            <pc:docMk/>
            <pc:sldMk cId="737478133" sldId="392"/>
            <ac:spMk id="2" creationId="{0770B595-BB61-56B1-68D2-0096A0953D96}"/>
          </ac:spMkLst>
        </pc:spChg>
        <pc:spChg chg="add mod">
          <ac:chgData name="Arne Stockman" userId="1be3aaf4-e384-4a2e-9e35-3b5779941be6" providerId="ADAL" clId="{DAE2028C-C950-4938-9A4D-058C54D3D724}" dt="2023-11-11T15:21:57.591" v="1518" actId="6549"/>
          <ac:spMkLst>
            <pc:docMk/>
            <pc:sldMk cId="737478133" sldId="392"/>
            <ac:spMk id="6" creationId="{436CC1E8-1EF4-6A0E-CC6C-EF3D56951395}"/>
          </ac:spMkLst>
        </pc:spChg>
        <pc:spChg chg="del mod">
          <ac:chgData name="Arne Stockman" userId="1be3aaf4-e384-4a2e-9e35-3b5779941be6" providerId="ADAL" clId="{DAE2028C-C950-4938-9A4D-058C54D3D724}" dt="2023-11-11T15:15:49.622" v="1245" actId="478"/>
          <ac:spMkLst>
            <pc:docMk/>
            <pc:sldMk cId="737478133" sldId="392"/>
            <ac:spMk id="8" creationId="{3E8D77C4-01D9-57EE-4693-11FE880FF680}"/>
          </ac:spMkLst>
        </pc:spChg>
        <pc:spChg chg="del mod">
          <ac:chgData name="Arne Stockman" userId="1be3aaf4-e384-4a2e-9e35-3b5779941be6" providerId="ADAL" clId="{DAE2028C-C950-4938-9A4D-058C54D3D724}" dt="2023-11-11T15:15:51.410" v="1246" actId="478"/>
          <ac:spMkLst>
            <pc:docMk/>
            <pc:sldMk cId="737478133" sldId="392"/>
            <ac:spMk id="9" creationId="{6CF2EA39-FC2F-6AFF-F6F0-2CF309FFA13C}"/>
          </ac:spMkLst>
        </pc:spChg>
        <pc:spChg chg="del mod">
          <ac:chgData name="Arne Stockman" userId="1be3aaf4-e384-4a2e-9e35-3b5779941be6" providerId="ADAL" clId="{DAE2028C-C950-4938-9A4D-058C54D3D724}" dt="2023-11-11T15:13:27.964" v="1203" actId="478"/>
          <ac:spMkLst>
            <pc:docMk/>
            <pc:sldMk cId="737478133" sldId="392"/>
            <ac:spMk id="12" creationId="{A1DD240C-D4CB-FD00-1BA1-B4CA8060EB01}"/>
          </ac:spMkLst>
        </pc:spChg>
        <pc:spChg chg="del mod">
          <ac:chgData name="Arne Stockman" userId="1be3aaf4-e384-4a2e-9e35-3b5779941be6" providerId="ADAL" clId="{DAE2028C-C950-4938-9A4D-058C54D3D724}" dt="2023-11-11T15:13:25.764" v="1202" actId="478"/>
          <ac:spMkLst>
            <pc:docMk/>
            <pc:sldMk cId="737478133" sldId="392"/>
            <ac:spMk id="13" creationId="{FC8BA831-210B-4194-159E-3FA7DE348B3D}"/>
          </ac:spMkLst>
        </pc:spChg>
        <pc:picChg chg="del">
          <ac:chgData name="Arne Stockman" userId="1be3aaf4-e384-4a2e-9e35-3b5779941be6" providerId="ADAL" clId="{DAE2028C-C950-4938-9A4D-058C54D3D724}" dt="2023-11-11T15:13:49.821" v="1204" actId="478"/>
          <ac:picMkLst>
            <pc:docMk/>
            <pc:sldMk cId="737478133" sldId="392"/>
            <ac:picMk id="4" creationId="{FB3B9258-FEAE-AAC1-08E1-469012D3AEB0}"/>
          </ac:picMkLst>
        </pc:picChg>
        <pc:picChg chg="add del mod">
          <ac:chgData name="Arne Stockman" userId="1be3aaf4-e384-4a2e-9e35-3b5779941be6" providerId="ADAL" clId="{DAE2028C-C950-4938-9A4D-058C54D3D724}" dt="2023-11-11T15:15:47.668" v="1244" actId="478"/>
          <ac:picMkLst>
            <pc:docMk/>
            <pc:sldMk cId="737478133" sldId="392"/>
            <ac:picMk id="5" creationId="{645F3496-1784-98FF-184E-5CEBF5E2995F}"/>
          </ac:picMkLst>
        </pc:picChg>
        <pc:picChg chg="del">
          <ac:chgData name="Arne Stockman" userId="1be3aaf4-e384-4a2e-9e35-3b5779941be6" providerId="ADAL" clId="{DAE2028C-C950-4938-9A4D-058C54D3D724}" dt="2023-11-11T15:13:21.758" v="1199" actId="478"/>
          <ac:picMkLst>
            <pc:docMk/>
            <pc:sldMk cId="737478133" sldId="392"/>
            <ac:picMk id="7" creationId="{D71F0811-7600-E1F7-8731-F51D0A218DFB}"/>
          </ac:picMkLst>
        </pc:picChg>
      </pc:sldChg>
      <pc:sldChg chg="modSp add mod">
        <pc:chgData name="Arne Stockman" userId="1be3aaf4-e384-4a2e-9e35-3b5779941be6" providerId="ADAL" clId="{DAE2028C-C950-4938-9A4D-058C54D3D724}" dt="2023-11-11T15:26:57.384" v="1683" actId="6549"/>
        <pc:sldMkLst>
          <pc:docMk/>
          <pc:sldMk cId="3115326887" sldId="393"/>
        </pc:sldMkLst>
        <pc:spChg chg="mod">
          <ac:chgData name="Arne Stockman" userId="1be3aaf4-e384-4a2e-9e35-3b5779941be6" providerId="ADAL" clId="{DAE2028C-C950-4938-9A4D-058C54D3D724}" dt="2023-11-11T15:25:11.143" v="1599" actId="20577"/>
          <ac:spMkLst>
            <pc:docMk/>
            <pc:sldMk cId="3115326887" sldId="393"/>
            <ac:spMk id="2" creationId="{0770B595-BB61-56B1-68D2-0096A0953D96}"/>
          </ac:spMkLst>
        </pc:spChg>
        <pc:spChg chg="mod">
          <ac:chgData name="Arne Stockman" userId="1be3aaf4-e384-4a2e-9e35-3b5779941be6" providerId="ADAL" clId="{DAE2028C-C950-4938-9A4D-058C54D3D724}" dt="2023-11-11T15:26:57.384" v="1683" actId="6549"/>
          <ac:spMkLst>
            <pc:docMk/>
            <pc:sldMk cId="3115326887" sldId="393"/>
            <ac:spMk id="6" creationId="{436CC1E8-1EF4-6A0E-CC6C-EF3D56951395}"/>
          </ac:spMkLst>
        </pc:spChg>
      </pc:sldChg>
      <pc:sldChg chg="modSp add mod">
        <pc:chgData name="Arne Stockman" userId="1be3aaf4-e384-4a2e-9e35-3b5779941be6" providerId="ADAL" clId="{DAE2028C-C950-4938-9A4D-058C54D3D724}" dt="2023-11-11T15:37:17.409" v="1963" actId="6549"/>
        <pc:sldMkLst>
          <pc:docMk/>
          <pc:sldMk cId="2656761064" sldId="394"/>
        </pc:sldMkLst>
        <pc:spChg chg="mod">
          <ac:chgData name="Arne Stockman" userId="1be3aaf4-e384-4a2e-9e35-3b5779941be6" providerId="ADAL" clId="{DAE2028C-C950-4938-9A4D-058C54D3D724}" dt="2023-11-11T15:34:51.775" v="1783" actId="20577"/>
          <ac:spMkLst>
            <pc:docMk/>
            <pc:sldMk cId="2656761064" sldId="394"/>
            <ac:spMk id="2" creationId="{0770B595-BB61-56B1-68D2-0096A0953D96}"/>
          </ac:spMkLst>
        </pc:spChg>
        <pc:spChg chg="mod">
          <ac:chgData name="Arne Stockman" userId="1be3aaf4-e384-4a2e-9e35-3b5779941be6" providerId="ADAL" clId="{DAE2028C-C950-4938-9A4D-058C54D3D724}" dt="2023-11-11T15:37:17.409" v="1963" actId="6549"/>
          <ac:spMkLst>
            <pc:docMk/>
            <pc:sldMk cId="2656761064" sldId="394"/>
            <ac:spMk id="6" creationId="{436CC1E8-1EF4-6A0E-CC6C-EF3D56951395}"/>
          </ac:spMkLst>
        </pc:spChg>
      </pc:sldChg>
      <pc:sldChg chg="addSp delSp modSp add mod modAnim">
        <pc:chgData name="Arne Stockman" userId="1be3aaf4-e384-4a2e-9e35-3b5779941be6" providerId="ADAL" clId="{DAE2028C-C950-4938-9A4D-058C54D3D724}" dt="2023-11-11T16:00:45.036" v="2473"/>
        <pc:sldMkLst>
          <pc:docMk/>
          <pc:sldMk cId="2746124226" sldId="395"/>
        </pc:sldMkLst>
        <pc:spChg chg="mod">
          <ac:chgData name="Arne Stockman" userId="1be3aaf4-e384-4a2e-9e35-3b5779941be6" providerId="ADAL" clId="{DAE2028C-C950-4938-9A4D-058C54D3D724}" dt="2023-11-11T15:58:19.874" v="2470" actId="20577"/>
          <ac:spMkLst>
            <pc:docMk/>
            <pc:sldMk cId="2746124226" sldId="395"/>
            <ac:spMk id="5" creationId="{D74A9583-497C-738C-ADF4-46B0E51EB0F3}"/>
          </ac:spMkLst>
        </pc:spChg>
        <pc:spChg chg="mod">
          <ac:chgData name="Arne Stockman" userId="1be3aaf4-e384-4a2e-9e35-3b5779941be6" providerId="ADAL" clId="{DAE2028C-C950-4938-9A4D-058C54D3D724}" dt="2023-11-11T15:55:17.277" v="2285" actId="20577"/>
          <ac:spMkLst>
            <pc:docMk/>
            <pc:sldMk cId="2746124226" sldId="395"/>
            <ac:spMk id="9" creationId="{CC962B4C-262C-DC62-1DFB-604A2F5723B2}"/>
          </ac:spMkLst>
        </pc:spChg>
        <pc:spChg chg="mod">
          <ac:chgData name="Arne Stockman" userId="1be3aaf4-e384-4a2e-9e35-3b5779941be6" providerId="ADAL" clId="{DAE2028C-C950-4938-9A4D-058C54D3D724}" dt="2023-11-11T15:55:33.136" v="2293" actId="20577"/>
          <ac:spMkLst>
            <pc:docMk/>
            <pc:sldMk cId="2746124226" sldId="395"/>
            <ac:spMk id="10" creationId="{D94A8971-4BA2-152E-9848-52183BE74430}"/>
          </ac:spMkLst>
        </pc:spChg>
        <pc:spChg chg="mod">
          <ac:chgData name="Arne Stockman" userId="1be3aaf4-e384-4a2e-9e35-3b5779941be6" providerId="ADAL" clId="{DAE2028C-C950-4938-9A4D-058C54D3D724}" dt="2023-11-11T15:56:13.844" v="2303" actId="20577"/>
          <ac:spMkLst>
            <pc:docMk/>
            <pc:sldMk cId="2746124226" sldId="395"/>
            <ac:spMk id="14" creationId="{60DD0FDF-A66E-CE68-E891-783781A2C1D8}"/>
          </ac:spMkLst>
        </pc:spChg>
        <pc:picChg chg="add mod">
          <ac:chgData name="Arne Stockman" userId="1be3aaf4-e384-4a2e-9e35-3b5779941be6" providerId="ADAL" clId="{DAE2028C-C950-4938-9A4D-058C54D3D724}" dt="2023-11-11T15:55:12.465" v="2281" actId="1076"/>
          <ac:picMkLst>
            <pc:docMk/>
            <pc:sldMk cId="2746124226" sldId="395"/>
            <ac:picMk id="3" creationId="{C45886A2-DD68-634F-6110-2A5D35DED92B}"/>
          </ac:picMkLst>
        </pc:picChg>
        <pc:picChg chg="del">
          <ac:chgData name="Arne Stockman" userId="1be3aaf4-e384-4a2e-9e35-3b5779941be6" providerId="ADAL" clId="{DAE2028C-C950-4938-9A4D-058C54D3D724}" dt="2023-11-11T15:55:05.157" v="2279" actId="478"/>
          <ac:picMkLst>
            <pc:docMk/>
            <pc:sldMk cId="2746124226" sldId="395"/>
            <ac:picMk id="7" creationId="{892184CB-9D21-FC12-EB0F-E4385E3B7DE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8DF3B98-B821-87DD-8B68-BB389E752D9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2A6A19E9-C296-AA50-FC53-324ADAEFF9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DEF408A-D23E-1FD2-5DC4-A6965A3D1340}"/>
              </a:ext>
            </a:extLst>
          </p:cNvPr>
          <p:cNvSpPr>
            <a:spLocks noGrp="1"/>
          </p:cNvSpPr>
          <p:nvPr>
            <p:ph type="dt" sz="half" idx="10"/>
          </p:nvPr>
        </p:nvSpPr>
        <p:spPr/>
        <p:txBody>
          <a:bodyPr/>
          <a:lstStyle/>
          <a:p>
            <a:fld id="{D2365B32-2216-4F2D-BDCC-6BED29779104}" type="datetimeFigureOut">
              <a:rPr lang="sv-SE" smtClean="0"/>
              <a:t>2025-04-22</a:t>
            </a:fld>
            <a:endParaRPr lang="sv-SE"/>
          </a:p>
        </p:txBody>
      </p:sp>
      <p:sp>
        <p:nvSpPr>
          <p:cNvPr id="5" name="Platshållare för sidfot 4">
            <a:extLst>
              <a:ext uri="{FF2B5EF4-FFF2-40B4-BE49-F238E27FC236}">
                <a16:creationId xmlns:a16="http://schemas.microsoft.com/office/drawing/2014/main" id="{EDDD637C-F8B6-9607-6DBB-E42A8E9F3BC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4B9CBA7-5CE1-7F5B-54E2-1E01EDDAA438}"/>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798704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773BC7B-8258-AF99-F389-73305E0023A4}"/>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15C0D4A-DEF4-C287-8B36-16FA15CBB378}"/>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BB80D67-190E-0BE7-BB3C-738BB7EBF209}"/>
              </a:ext>
            </a:extLst>
          </p:cNvPr>
          <p:cNvSpPr>
            <a:spLocks noGrp="1"/>
          </p:cNvSpPr>
          <p:nvPr>
            <p:ph type="dt" sz="half" idx="10"/>
          </p:nvPr>
        </p:nvSpPr>
        <p:spPr/>
        <p:txBody>
          <a:bodyPr/>
          <a:lstStyle/>
          <a:p>
            <a:fld id="{D2365B32-2216-4F2D-BDCC-6BED29779104}" type="datetimeFigureOut">
              <a:rPr lang="sv-SE" smtClean="0"/>
              <a:t>2025-04-22</a:t>
            </a:fld>
            <a:endParaRPr lang="sv-SE"/>
          </a:p>
        </p:txBody>
      </p:sp>
      <p:sp>
        <p:nvSpPr>
          <p:cNvPr id="5" name="Platshållare för sidfot 4">
            <a:extLst>
              <a:ext uri="{FF2B5EF4-FFF2-40B4-BE49-F238E27FC236}">
                <a16:creationId xmlns:a16="http://schemas.microsoft.com/office/drawing/2014/main" id="{0B0EF11C-4026-4727-F717-59E842367BA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4EA0F57-BA0C-5753-48EC-11107736B4AD}"/>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258602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D3ACECC7-C105-82B0-D48F-94FCD27A3FB1}"/>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79788F1-6A23-37D1-7FB9-579582389B68}"/>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EA58E4C-1B40-A7A1-C688-92EFAC21F938}"/>
              </a:ext>
            </a:extLst>
          </p:cNvPr>
          <p:cNvSpPr>
            <a:spLocks noGrp="1"/>
          </p:cNvSpPr>
          <p:nvPr>
            <p:ph type="dt" sz="half" idx="10"/>
          </p:nvPr>
        </p:nvSpPr>
        <p:spPr/>
        <p:txBody>
          <a:bodyPr/>
          <a:lstStyle/>
          <a:p>
            <a:fld id="{D2365B32-2216-4F2D-BDCC-6BED29779104}" type="datetimeFigureOut">
              <a:rPr lang="sv-SE" smtClean="0"/>
              <a:t>2025-04-22</a:t>
            </a:fld>
            <a:endParaRPr lang="sv-SE"/>
          </a:p>
        </p:txBody>
      </p:sp>
      <p:sp>
        <p:nvSpPr>
          <p:cNvPr id="5" name="Platshållare för sidfot 4">
            <a:extLst>
              <a:ext uri="{FF2B5EF4-FFF2-40B4-BE49-F238E27FC236}">
                <a16:creationId xmlns:a16="http://schemas.microsoft.com/office/drawing/2014/main" id="{A14217C5-3A5C-1B95-F098-AC4DFCD341F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C4DE15D-CFAB-24BB-1C00-BDF3F167F770}"/>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339403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40BF551-8DFB-5EF8-2516-C2D050EE677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B2C6681-EF14-AEEC-B34A-FD7854B6D5B0}"/>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408CEC-C024-779F-48C2-2B318BAD8A2E}"/>
              </a:ext>
            </a:extLst>
          </p:cNvPr>
          <p:cNvSpPr>
            <a:spLocks noGrp="1"/>
          </p:cNvSpPr>
          <p:nvPr>
            <p:ph type="dt" sz="half" idx="10"/>
          </p:nvPr>
        </p:nvSpPr>
        <p:spPr/>
        <p:txBody>
          <a:bodyPr/>
          <a:lstStyle/>
          <a:p>
            <a:fld id="{D2365B32-2216-4F2D-BDCC-6BED29779104}" type="datetimeFigureOut">
              <a:rPr lang="sv-SE" smtClean="0"/>
              <a:t>2025-04-22</a:t>
            </a:fld>
            <a:endParaRPr lang="sv-SE"/>
          </a:p>
        </p:txBody>
      </p:sp>
      <p:sp>
        <p:nvSpPr>
          <p:cNvPr id="5" name="Platshållare för sidfot 4">
            <a:extLst>
              <a:ext uri="{FF2B5EF4-FFF2-40B4-BE49-F238E27FC236}">
                <a16:creationId xmlns:a16="http://schemas.microsoft.com/office/drawing/2014/main" id="{296BCAEC-5FE7-DAC2-390B-D80E6069309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DDE96A1-DFA4-E8DD-FDC3-24708348BA0D}"/>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1929287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3F1F127-BFA5-976E-8EE5-FC69A1E441CD}"/>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FEE218A-8E94-0E89-27CE-7C041903B5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193F6DE-176F-1E95-C241-F57C21D9FFD3}"/>
              </a:ext>
            </a:extLst>
          </p:cNvPr>
          <p:cNvSpPr>
            <a:spLocks noGrp="1"/>
          </p:cNvSpPr>
          <p:nvPr>
            <p:ph type="dt" sz="half" idx="10"/>
          </p:nvPr>
        </p:nvSpPr>
        <p:spPr/>
        <p:txBody>
          <a:bodyPr/>
          <a:lstStyle/>
          <a:p>
            <a:fld id="{D2365B32-2216-4F2D-BDCC-6BED29779104}" type="datetimeFigureOut">
              <a:rPr lang="sv-SE" smtClean="0"/>
              <a:t>2025-04-22</a:t>
            </a:fld>
            <a:endParaRPr lang="sv-SE"/>
          </a:p>
        </p:txBody>
      </p:sp>
      <p:sp>
        <p:nvSpPr>
          <p:cNvPr id="5" name="Platshållare för sidfot 4">
            <a:extLst>
              <a:ext uri="{FF2B5EF4-FFF2-40B4-BE49-F238E27FC236}">
                <a16:creationId xmlns:a16="http://schemas.microsoft.com/office/drawing/2014/main" id="{CAD5684F-5A47-1CF1-7901-415FFEBE971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6588E9C-7EEA-1FE0-75EB-E833422F6745}"/>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375648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5277CBB-AA4F-90A0-3108-DBBE05E3E59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D95D857-5EDA-3137-2320-BFBC523855AE}"/>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9683D7A-5C3C-291F-0285-9FB6B1FAB06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8797574C-A509-593C-4FDF-D0AD70F1A6BD}"/>
              </a:ext>
            </a:extLst>
          </p:cNvPr>
          <p:cNvSpPr>
            <a:spLocks noGrp="1"/>
          </p:cNvSpPr>
          <p:nvPr>
            <p:ph type="dt" sz="half" idx="10"/>
          </p:nvPr>
        </p:nvSpPr>
        <p:spPr/>
        <p:txBody>
          <a:bodyPr/>
          <a:lstStyle/>
          <a:p>
            <a:fld id="{D2365B32-2216-4F2D-BDCC-6BED29779104}" type="datetimeFigureOut">
              <a:rPr lang="sv-SE" smtClean="0"/>
              <a:t>2025-04-22</a:t>
            </a:fld>
            <a:endParaRPr lang="sv-SE"/>
          </a:p>
        </p:txBody>
      </p:sp>
      <p:sp>
        <p:nvSpPr>
          <p:cNvPr id="6" name="Platshållare för sidfot 5">
            <a:extLst>
              <a:ext uri="{FF2B5EF4-FFF2-40B4-BE49-F238E27FC236}">
                <a16:creationId xmlns:a16="http://schemas.microsoft.com/office/drawing/2014/main" id="{5F13AE81-16F3-7132-E8BA-01B7809ABD0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3B060CD-F552-910F-FF75-723D55C2801B}"/>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67015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361422-1B97-E62F-E200-C4A2CA7239D4}"/>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062DF0A-4370-CAD6-861C-DF98FB857E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39CDAD1-8AEC-372F-FFCA-DD20EE31D2DC}"/>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D734AE4-3F9C-91C5-BC76-379F36D59E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533AEE00-0D75-9803-33A7-9289C85994E2}"/>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DA779978-6487-B346-AE63-5A3E463E8DD1}"/>
              </a:ext>
            </a:extLst>
          </p:cNvPr>
          <p:cNvSpPr>
            <a:spLocks noGrp="1"/>
          </p:cNvSpPr>
          <p:nvPr>
            <p:ph type="dt" sz="half" idx="10"/>
          </p:nvPr>
        </p:nvSpPr>
        <p:spPr/>
        <p:txBody>
          <a:bodyPr/>
          <a:lstStyle/>
          <a:p>
            <a:fld id="{D2365B32-2216-4F2D-BDCC-6BED29779104}" type="datetimeFigureOut">
              <a:rPr lang="sv-SE" smtClean="0"/>
              <a:t>2025-04-22</a:t>
            </a:fld>
            <a:endParaRPr lang="sv-SE"/>
          </a:p>
        </p:txBody>
      </p:sp>
      <p:sp>
        <p:nvSpPr>
          <p:cNvPr id="8" name="Platshållare för sidfot 7">
            <a:extLst>
              <a:ext uri="{FF2B5EF4-FFF2-40B4-BE49-F238E27FC236}">
                <a16:creationId xmlns:a16="http://schemas.microsoft.com/office/drawing/2014/main" id="{5EE2E388-589E-7AF7-8708-0B0BDBA9F20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3B2EC1E-A1C3-468E-9EC9-72BC0BFBF5DA}"/>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884114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939BA1-F3DF-377A-856A-72410EE584D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02E42B5-1F87-9E64-1030-243282FC8A25}"/>
              </a:ext>
            </a:extLst>
          </p:cNvPr>
          <p:cNvSpPr>
            <a:spLocks noGrp="1"/>
          </p:cNvSpPr>
          <p:nvPr>
            <p:ph type="dt" sz="half" idx="10"/>
          </p:nvPr>
        </p:nvSpPr>
        <p:spPr/>
        <p:txBody>
          <a:bodyPr/>
          <a:lstStyle/>
          <a:p>
            <a:fld id="{D2365B32-2216-4F2D-BDCC-6BED29779104}" type="datetimeFigureOut">
              <a:rPr lang="sv-SE" smtClean="0"/>
              <a:t>2025-04-22</a:t>
            </a:fld>
            <a:endParaRPr lang="sv-SE"/>
          </a:p>
        </p:txBody>
      </p:sp>
      <p:sp>
        <p:nvSpPr>
          <p:cNvPr id="4" name="Platshållare för sidfot 3">
            <a:extLst>
              <a:ext uri="{FF2B5EF4-FFF2-40B4-BE49-F238E27FC236}">
                <a16:creationId xmlns:a16="http://schemas.microsoft.com/office/drawing/2014/main" id="{1A3148B2-22E3-3A80-222F-54F181767C02}"/>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C401D7C-E174-6C4D-991D-9DB1BE3FC3CF}"/>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517033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A812869-24AB-E1C3-C671-F3E28797A474}"/>
              </a:ext>
            </a:extLst>
          </p:cNvPr>
          <p:cNvSpPr>
            <a:spLocks noGrp="1"/>
          </p:cNvSpPr>
          <p:nvPr>
            <p:ph type="dt" sz="half" idx="10"/>
          </p:nvPr>
        </p:nvSpPr>
        <p:spPr/>
        <p:txBody>
          <a:bodyPr/>
          <a:lstStyle/>
          <a:p>
            <a:fld id="{D2365B32-2216-4F2D-BDCC-6BED29779104}" type="datetimeFigureOut">
              <a:rPr lang="sv-SE" smtClean="0"/>
              <a:t>2025-04-22</a:t>
            </a:fld>
            <a:endParaRPr lang="sv-SE"/>
          </a:p>
        </p:txBody>
      </p:sp>
      <p:sp>
        <p:nvSpPr>
          <p:cNvPr id="3" name="Platshållare för sidfot 2">
            <a:extLst>
              <a:ext uri="{FF2B5EF4-FFF2-40B4-BE49-F238E27FC236}">
                <a16:creationId xmlns:a16="http://schemas.microsoft.com/office/drawing/2014/main" id="{11721193-4102-760A-A46C-87B4F8B0084A}"/>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6A2E28A6-2168-FB24-A4A2-33C3C907891F}"/>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1713267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B62336-66EE-DA10-1531-B3E45161C05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57903D2-E55F-7586-FC84-D90F0D95C1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B72C9775-430D-16DA-E734-D43BDF3DCC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239B058-F897-8E6A-1851-1E3C7D95B278}"/>
              </a:ext>
            </a:extLst>
          </p:cNvPr>
          <p:cNvSpPr>
            <a:spLocks noGrp="1"/>
          </p:cNvSpPr>
          <p:nvPr>
            <p:ph type="dt" sz="half" idx="10"/>
          </p:nvPr>
        </p:nvSpPr>
        <p:spPr/>
        <p:txBody>
          <a:bodyPr/>
          <a:lstStyle/>
          <a:p>
            <a:fld id="{D2365B32-2216-4F2D-BDCC-6BED29779104}" type="datetimeFigureOut">
              <a:rPr lang="sv-SE" smtClean="0"/>
              <a:t>2025-04-22</a:t>
            </a:fld>
            <a:endParaRPr lang="sv-SE"/>
          </a:p>
        </p:txBody>
      </p:sp>
      <p:sp>
        <p:nvSpPr>
          <p:cNvPr id="6" name="Platshållare för sidfot 5">
            <a:extLst>
              <a:ext uri="{FF2B5EF4-FFF2-40B4-BE49-F238E27FC236}">
                <a16:creationId xmlns:a16="http://schemas.microsoft.com/office/drawing/2014/main" id="{0D25C950-77C7-2FF0-C9FC-88A6E096674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4178667-2FF4-FE92-7990-95115B445575}"/>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2366376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F41B09-6890-15EF-A16E-5D360DD66EA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E2B544A7-67CA-91DD-2459-3840306FB2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5BC80AB5-2AD5-9567-9475-D2685F4059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FCA24FA-E23B-0BB7-BF06-6DEF5ECE0226}"/>
              </a:ext>
            </a:extLst>
          </p:cNvPr>
          <p:cNvSpPr>
            <a:spLocks noGrp="1"/>
          </p:cNvSpPr>
          <p:nvPr>
            <p:ph type="dt" sz="half" idx="10"/>
          </p:nvPr>
        </p:nvSpPr>
        <p:spPr/>
        <p:txBody>
          <a:bodyPr/>
          <a:lstStyle/>
          <a:p>
            <a:fld id="{D2365B32-2216-4F2D-BDCC-6BED29779104}" type="datetimeFigureOut">
              <a:rPr lang="sv-SE" smtClean="0"/>
              <a:t>2025-04-22</a:t>
            </a:fld>
            <a:endParaRPr lang="sv-SE"/>
          </a:p>
        </p:txBody>
      </p:sp>
      <p:sp>
        <p:nvSpPr>
          <p:cNvPr id="6" name="Platshållare för sidfot 5">
            <a:extLst>
              <a:ext uri="{FF2B5EF4-FFF2-40B4-BE49-F238E27FC236}">
                <a16:creationId xmlns:a16="http://schemas.microsoft.com/office/drawing/2014/main" id="{23B496AC-832F-ACA4-091C-121EB1E46DB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126B7EF-5513-510F-80DA-365FBFC23989}"/>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047739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DA38E823-A381-073D-5F72-04D20010B7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32F1E5E-9700-8DB9-6867-74031C0BCE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A638ADC-F761-8EC5-B178-E5861A02EF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365B32-2216-4F2D-BDCC-6BED29779104}" type="datetimeFigureOut">
              <a:rPr lang="sv-SE" smtClean="0"/>
              <a:t>2025-04-22</a:t>
            </a:fld>
            <a:endParaRPr lang="sv-SE"/>
          </a:p>
        </p:txBody>
      </p:sp>
      <p:sp>
        <p:nvSpPr>
          <p:cNvPr id="5" name="Platshållare för sidfot 4">
            <a:extLst>
              <a:ext uri="{FF2B5EF4-FFF2-40B4-BE49-F238E27FC236}">
                <a16:creationId xmlns:a16="http://schemas.microsoft.com/office/drawing/2014/main" id="{C306F742-16E1-2052-4FD3-8C6E00E49F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0F52DF57-7973-5058-A228-E0B80D2E4B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AB321B-4EAF-466B-B7E1-D252853B1301}" type="slidenum">
              <a:rPr lang="sv-SE" smtClean="0"/>
              <a:t>‹#›</a:t>
            </a:fld>
            <a:endParaRPr lang="sv-SE"/>
          </a:p>
        </p:txBody>
      </p:sp>
    </p:spTree>
    <p:extLst>
      <p:ext uri="{BB962C8B-B14F-4D97-AF65-F5344CB8AC3E}">
        <p14:creationId xmlns:p14="http://schemas.microsoft.com/office/powerpoint/2010/main" val="3366712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0AAAFE-973A-B210-782E-8A6AA684CE87}"/>
              </a:ext>
            </a:extLst>
          </p:cNvPr>
          <p:cNvSpPr>
            <a:spLocks noGrp="1"/>
          </p:cNvSpPr>
          <p:nvPr>
            <p:ph type="ctrTitle"/>
          </p:nvPr>
        </p:nvSpPr>
        <p:spPr/>
        <p:txBody>
          <a:bodyPr/>
          <a:lstStyle/>
          <a:p>
            <a:r>
              <a:rPr lang="sv-SE" dirty="0"/>
              <a:t>Välkomna till nybörjarkurs i bridge lektion 15</a:t>
            </a:r>
          </a:p>
        </p:txBody>
      </p:sp>
      <p:sp>
        <p:nvSpPr>
          <p:cNvPr id="3" name="Underrubrik 2">
            <a:extLst>
              <a:ext uri="{FF2B5EF4-FFF2-40B4-BE49-F238E27FC236}">
                <a16:creationId xmlns:a16="http://schemas.microsoft.com/office/drawing/2014/main" id="{7C6A2D78-8E77-E2B9-675D-2743CEB7D5C2}"/>
              </a:ext>
            </a:extLst>
          </p:cNvPr>
          <p:cNvSpPr>
            <a:spLocks noGrp="1"/>
          </p:cNvSpPr>
          <p:nvPr>
            <p:ph type="subTitle" idx="1"/>
          </p:nvPr>
        </p:nvSpPr>
        <p:spPr/>
        <p:txBody>
          <a:bodyPr>
            <a:normAutofit/>
          </a:bodyPr>
          <a:lstStyle/>
          <a:p>
            <a:pPr algn="l"/>
            <a:r>
              <a:rPr lang="sv-SE" dirty="0"/>
              <a:t>Lärare: Arne Stockman</a:t>
            </a:r>
          </a:p>
          <a:p>
            <a:pPr algn="l"/>
            <a:r>
              <a:rPr lang="sv-SE" dirty="0"/>
              <a:t>Medhjälpare idag:</a:t>
            </a:r>
          </a:p>
        </p:txBody>
      </p:sp>
    </p:spTree>
    <p:extLst>
      <p:ext uri="{BB962C8B-B14F-4D97-AF65-F5344CB8AC3E}">
        <p14:creationId xmlns:p14="http://schemas.microsoft.com/office/powerpoint/2010/main" val="3356081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D2D68C-A2BE-FE3D-8F91-53288B1132B9}"/>
              </a:ext>
            </a:extLst>
          </p:cNvPr>
          <p:cNvSpPr>
            <a:spLocks noGrp="1"/>
          </p:cNvSpPr>
          <p:nvPr>
            <p:ph type="title"/>
          </p:nvPr>
        </p:nvSpPr>
        <p:spPr/>
        <p:txBody>
          <a:bodyPr/>
          <a:lstStyle/>
          <a:p>
            <a:r>
              <a:rPr lang="sv-SE" dirty="0"/>
              <a:t>Tävlingsspel</a:t>
            </a:r>
          </a:p>
        </p:txBody>
      </p:sp>
      <p:sp>
        <p:nvSpPr>
          <p:cNvPr id="3" name="Platshållare för innehåll 2">
            <a:extLst>
              <a:ext uri="{FF2B5EF4-FFF2-40B4-BE49-F238E27FC236}">
                <a16:creationId xmlns:a16="http://schemas.microsoft.com/office/drawing/2014/main" id="{93D987DA-EC6D-31B5-70E8-16F8B87F29E1}"/>
              </a:ext>
            </a:extLst>
          </p:cNvPr>
          <p:cNvSpPr>
            <a:spLocks noGrp="1"/>
          </p:cNvSpPr>
          <p:nvPr>
            <p:ph idx="1"/>
          </p:nvPr>
        </p:nvSpPr>
        <p:spPr/>
        <p:txBody>
          <a:bodyPr/>
          <a:lstStyle/>
          <a:p>
            <a:pPr marL="0" indent="0">
              <a:buNone/>
            </a:pPr>
            <a:r>
              <a:rPr lang="sv-SE" dirty="0"/>
              <a:t>Lägg tillbaka korten i rätt ficka.</a:t>
            </a:r>
          </a:p>
          <a:p>
            <a:pPr marL="0" indent="0">
              <a:buNone/>
            </a:pPr>
            <a:r>
              <a:rPr lang="sv-SE" dirty="0"/>
              <a:t>Rör aldrig en annans spelares kort.</a:t>
            </a:r>
          </a:p>
          <a:p>
            <a:pPr marL="0" indent="0">
              <a:buNone/>
            </a:pPr>
            <a:r>
              <a:rPr lang="sv-SE" dirty="0"/>
              <a:t>Vänta med diskussioner till efter tävlingen. Spelare vid andra bord som senare skall spela brickan kan höra kommentarerna. Gäller även vid fikapaus.</a:t>
            </a:r>
          </a:p>
          <a:p>
            <a:pPr marL="0" indent="0">
              <a:buNone/>
            </a:pPr>
            <a:r>
              <a:rPr lang="sv-SE" dirty="0"/>
              <a:t>Var trevliga, vi är här för att tävla och ha trevligt.</a:t>
            </a:r>
          </a:p>
          <a:p>
            <a:endParaRPr lang="sv-SE" dirty="0"/>
          </a:p>
        </p:txBody>
      </p:sp>
    </p:spTree>
    <p:extLst>
      <p:ext uri="{BB962C8B-B14F-4D97-AF65-F5344CB8AC3E}">
        <p14:creationId xmlns:p14="http://schemas.microsoft.com/office/powerpoint/2010/main" val="3400533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Bildobjekt 6">
            <a:extLst>
              <a:ext uri="{FF2B5EF4-FFF2-40B4-BE49-F238E27FC236}">
                <a16:creationId xmlns:a16="http://schemas.microsoft.com/office/drawing/2014/main" id="{A0D010C3-16D3-49C7-927C-323DAB925373}"/>
              </a:ext>
            </a:extLst>
          </p:cNvPr>
          <p:cNvPicPr>
            <a:picLocks noChangeAspect="1"/>
          </p:cNvPicPr>
          <p:nvPr/>
        </p:nvPicPr>
        <p:blipFill>
          <a:blip r:embed="rId2"/>
          <a:stretch>
            <a:fillRect/>
          </a:stretch>
        </p:blipFill>
        <p:spPr>
          <a:xfrm>
            <a:off x="308498" y="0"/>
            <a:ext cx="7488195" cy="6858000"/>
          </a:xfrm>
          <a:prstGeom prst="rect">
            <a:avLst/>
          </a:prstGeom>
        </p:spPr>
      </p:pic>
    </p:spTree>
    <p:extLst>
      <p:ext uri="{BB962C8B-B14F-4D97-AF65-F5344CB8AC3E}">
        <p14:creationId xmlns:p14="http://schemas.microsoft.com/office/powerpoint/2010/main" val="2858133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988FFB-0A9D-DBA1-173C-CEB5A3FB684A}"/>
              </a:ext>
            </a:extLst>
          </p:cNvPr>
          <p:cNvSpPr>
            <a:spLocks noGrp="1"/>
          </p:cNvSpPr>
          <p:nvPr>
            <p:ph type="title"/>
          </p:nvPr>
        </p:nvSpPr>
        <p:spPr/>
        <p:txBody>
          <a:bodyPr/>
          <a:lstStyle/>
          <a:p>
            <a:r>
              <a:rPr lang="sv-SE" dirty="0"/>
              <a:t>Tävlingsspel flyttschema</a:t>
            </a:r>
          </a:p>
        </p:txBody>
      </p:sp>
      <p:sp>
        <p:nvSpPr>
          <p:cNvPr id="3" name="Platshållare för innehåll 2">
            <a:extLst>
              <a:ext uri="{FF2B5EF4-FFF2-40B4-BE49-F238E27FC236}">
                <a16:creationId xmlns:a16="http://schemas.microsoft.com/office/drawing/2014/main" id="{774ED946-BE7F-ACC5-677A-EFBB56DA1823}"/>
              </a:ext>
            </a:extLst>
          </p:cNvPr>
          <p:cNvSpPr>
            <a:spLocks noGrp="1"/>
          </p:cNvSpPr>
          <p:nvPr>
            <p:ph idx="1"/>
          </p:nvPr>
        </p:nvSpPr>
        <p:spPr/>
        <p:txBody>
          <a:bodyPr/>
          <a:lstStyle/>
          <a:p>
            <a:pPr marL="0" indent="0">
              <a:buNone/>
            </a:pPr>
            <a:r>
              <a:rPr lang="sv-SE" dirty="0"/>
              <a:t>En </a:t>
            </a:r>
            <a:r>
              <a:rPr lang="sv-SE" dirty="0" err="1"/>
              <a:t>partävling</a:t>
            </a:r>
            <a:r>
              <a:rPr lang="sv-SE" dirty="0"/>
              <a:t> sker i ett antal ronder med ett antal brickor per rond.</a:t>
            </a:r>
          </a:p>
          <a:p>
            <a:pPr marL="0" indent="0">
              <a:buNone/>
            </a:pPr>
            <a:r>
              <a:rPr lang="sv-SE" dirty="0"/>
              <a:t>På flyttschemat står per rond vilka par som skall möta varandra, vilka väderstreck de skall sitta i, vilka brickor de skall spela under ronden, till vilket bord de skall flytta efterföljande rond.</a:t>
            </a:r>
          </a:p>
          <a:p>
            <a:pPr marL="0" indent="0">
              <a:buNone/>
            </a:pPr>
            <a:r>
              <a:rPr lang="sv-SE" dirty="0"/>
              <a:t>Beroende på vilket flyttschema som valts kan det finnas ett eller flera ”</a:t>
            </a:r>
            <a:r>
              <a:rPr lang="sv-SE" dirty="0" err="1"/>
              <a:t>sittepar</a:t>
            </a:r>
            <a:r>
              <a:rPr lang="sv-SE" dirty="0"/>
              <a:t>”, par som spelar alla ronder vid samma bord. Ibland skall </a:t>
            </a:r>
            <a:r>
              <a:rPr lang="sv-SE" dirty="0" err="1"/>
              <a:t>sitteparet</a:t>
            </a:r>
            <a:r>
              <a:rPr lang="sv-SE" dirty="0"/>
              <a:t> spela i olika väderstreck i olika ronder. På flyttschemat står det ofta på Nord/Syd sitter still, har man spelat med </a:t>
            </a:r>
            <a:r>
              <a:rPr lang="sv-SE" dirty="0" err="1"/>
              <a:t>vädestrecksvändning</a:t>
            </a:r>
            <a:r>
              <a:rPr lang="sv-SE" dirty="0"/>
              <a:t> så kan informationen vara lite förvirrande, </a:t>
            </a:r>
            <a:r>
              <a:rPr lang="sv-SE" dirty="0" err="1"/>
              <a:t>sitteparet</a:t>
            </a:r>
            <a:r>
              <a:rPr lang="sv-SE" dirty="0"/>
              <a:t> är alltid det par som stannar vid bordet.</a:t>
            </a:r>
          </a:p>
        </p:txBody>
      </p:sp>
    </p:spTree>
    <p:extLst>
      <p:ext uri="{BB962C8B-B14F-4D97-AF65-F5344CB8AC3E}">
        <p14:creationId xmlns:p14="http://schemas.microsoft.com/office/powerpoint/2010/main" val="3804140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580A3BF-0497-29EC-3527-0B48A03C4259}"/>
              </a:ext>
            </a:extLst>
          </p:cNvPr>
          <p:cNvSpPr>
            <a:spLocks noGrp="1"/>
          </p:cNvSpPr>
          <p:nvPr>
            <p:ph type="title"/>
          </p:nvPr>
        </p:nvSpPr>
        <p:spPr/>
        <p:txBody>
          <a:bodyPr/>
          <a:lstStyle/>
          <a:p>
            <a:r>
              <a:rPr lang="sv-SE" dirty="0"/>
              <a:t>Tävlingsspel</a:t>
            </a:r>
          </a:p>
        </p:txBody>
      </p:sp>
      <p:sp>
        <p:nvSpPr>
          <p:cNvPr id="3" name="Platshållare för innehåll 2">
            <a:extLst>
              <a:ext uri="{FF2B5EF4-FFF2-40B4-BE49-F238E27FC236}">
                <a16:creationId xmlns:a16="http://schemas.microsoft.com/office/drawing/2014/main" id="{B8FCBA12-B26E-6CD2-B7E4-3E20388EA597}"/>
              </a:ext>
            </a:extLst>
          </p:cNvPr>
          <p:cNvSpPr>
            <a:spLocks noGrp="1"/>
          </p:cNvSpPr>
          <p:nvPr>
            <p:ph idx="1"/>
          </p:nvPr>
        </p:nvSpPr>
        <p:spPr>
          <a:xfrm>
            <a:off x="838200" y="1509312"/>
            <a:ext cx="10515600" cy="5221994"/>
          </a:xfrm>
        </p:spPr>
        <p:txBody>
          <a:bodyPr>
            <a:normAutofit fontScale="92500"/>
          </a:bodyPr>
          <a:lstStyle/>
          <a:p>
            <a:pPr marL="0" indent="0">
              <a:buNone/>
            </a:pPr>
            <a:r>
              <a:rPr lang="sv-SE" dirty="0"/>
              <a:t>Stopp</a:t>
            </a:r>
          </a:p>
          <a:p>
            <a:pPr marL="0" indent="0">
              <a:buNone/>
            </a:pPr>
            <a:r>
              <a:rPr lang="sv-SE" dirty="0"/>
              <a:t>Stopp skall användas vid hopp-bud. Efter att stopp har begärts och bud avgivits skall nästföljande spelare vänta i 8-10 sekunder innan hen avger sitt bud. Spelaren skall se ut som om hen tänker på vilket bud hen skall ge, även om det i det här fallet är självklart.</a:t>
            </a:r>
          </a:p>
          <a:p>
            <a:pPr marL="457200" lvl="1" indent="0">
              <a:buNone/>
            </a:pPr>
            <a:r>
              <a:rPr lang="sv-SE" dirty="0"/>
              <a:t>Bakgrunden till stoppregeln är följande.</a:t>
            </a:r>
          </a:p>
          <a:p>
            <a:pPr marL="914400" lvl="2" indent="0">
              <a:buNone/>
            </a:pPr>
            <a:r>
              <a:rPr lang="sv-SE" dirty="0"/>
              <a:t>Antag att du tänkt en stund på vilket bud du skall ge och sedan passar. Din partner bjuder sedan någonting. Är det tänkbart att partnern bjuder därför att hen tolkar din tankepaus som att du har på gränsen till att bjuda något. Tävlingsledaren tillkallas och avgör att din partner inte hade till sitt bud.</a:t>
            </a:r>
          </a:p>
          <a:p>
            <a:pPr marL="0" indent="0">
              <a:buNone/>
            </a:pPr>
            <a:r>
              <a:rPr lang="sv-SE" dirty="0"/>
              <a:t>Om du tänker länge och sedan passar kan din partner bli avstängd från budgivningen.</a:t>
            </a:r>
          </a:p>
          <a:p>
            <a:pPr marL="0" indent="0">
              <a:buNone/>
            </a:pPr>
            <a:r>
              <a:rPr lang="sv-SE" dirty="0"/>
              <a:t>Stopplappen är till för att du skall få möjlighet att tänka när du behöver det men för att det skall fungera måste du fundera även när du inte behöver det.</a:t>
            </a:r>
          </a:p>
          <a:p>
            <a:pPr marL="457200" lvl="1" indent="0">
              <a:buNone/>
            </a:pPr>
            <a:endParaRPr lang="sv-SE" dirty="0"/>
          </a:p>
        </p:txBody>
      </p:sp>
    </p:spTree>
    <p:extLst>
      <p:ext uri="{BB962C8B-B14F-4D97-AF65-F5344CB8AC3E}">
        <p14:creationId xmlns:p14="http://schemas.microsoft.com/office/powerpoint/2010/main" val="1570148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63A58-C611-C4FC-FBDE-CE54557551D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5F405B3-E6F1-2831-B7D5-DA29403A8FAC}"/>
              </a:ext>
            </a:extLst>
          </p:cNvPr>
          <p:cNvSpPr>
            <a:spLocks noGrp="1"/>
          </p:cNvSpPr>
          <p:nvPr>
            <p:ph type="title"/>
          </p:nvPr>
        </p:nvSpPr>
        <p:spPr>
          <a:xfrm>
            <a:off x="977632" y="400897"/>
            <a:ext cx="10515600" cy="1325563"/>
          </a:xfrm>
        </p:spPr>
        <p:txBody>
          <a:bodyPr/>
          <a:lstStyle/>
          <a:p>
            <a:r>
              <a:rPr lang="sv-SE" dirty="0"/>
              <a:t>Repetition</a:t>
            </a:r>
          </a:p>
        </p:txBody>
      </p:sp>
      <p:sp>
        <p:nvSpPr>
          <p:cNvPr id="3" name="Platshållare för innehåll 2">
            <a:extLst>
              <a:ext uri="{FF2B5EF4-FFF2-40B4-BE49-F238E27FC236}">
                <a16:creationId xmlns:a16="http://schemas.microsoft.com/office/drawing/2014/main" id="{36870E9B-E347-DD2D-206D-7C1D25D52E73}"/>
              </a:ext>
            </a:extLst>
          </p:cNvPr>
          <p:cNvSpPr>
            <a:spLocks noGrp="1"/>
          </p:cNvSpPr>
          <p:nvPr>
            <p:ph idx="1"/>
          </p:nvPr>
        </p:nvSpPr>
        <p:spPr>
          <a:xfrm>
            <a:off x="838200" y="1825625"/>
            <a:ext cx="10515600" cy="4351338"/>
          </a:xfrm>
        </p:spPr>
        <p:txBody>
          <a:bodyPr>
            <a:normAutofit/>
          </a:bodyPr>
          <a:lstStyle/>
          <a:p>
            <a:pPr marL="0" indent="0">
              <a:buNone/>
            </a:pPr>
            <a:r>
              <a:rPr lang="sv-SE" dirty="0"/>
              <a:t>Spärrbud</a:t>
            </a:r>
          </a:p>
          <a:p>
            <a:pPr marL="457200" lvl="1" indent="0">
              <a:buNone/>
            </a:pPr>
            <a:r>
              <a:rPr lang="sv-SE" dirty="0"/>
              <a:t>Öppningsbud eller hoppande inkliv på 2, 3, eller 4 nivån med bra färg med längd 6, 7 eller 8 kort och 6 – 10 HP.</a:t>
            </a:r>
          </a:p>
          <a:p>
            <a:pPr marL="0" indent="0">
              <a:buNone/>
            </a:pPr>
            <a:r>
              <a:rPr lang="sv-SE" dirty="0"/>
              <a:t>Spärrbud används i första hand för att  störa motståndarnas budgivning.</a:t>
            </a:r>
          </a:p>
          <a:p>
            <a:pPr marL="0" indent="0">
              <a:buNone/>
            </a:pPr>
            <a:r>
              <a:rPr lang="sv-SE" dirty="0"/>
              <a:t>Spärrbud kan ställa till det för partnern.</a:t>
            </a:r>
          </a:p>
          <a:p>
            <a:pPr marL="0" indent="0">
              <a:buNone/>
            </a:pPr>
            <a:r>
              <a:rPr lang="sv-SE" dirty="0"/>
              <a:t>Spärra inte om du har en 4-korts eller längre högfärg, eller en 5-korts eller längre lågfärg vid sidan om den långa färgen.</a:t>
            </a:r>
          </a:p>
          <a:p>
            <a:pPr marL="0" indent="0">
              <a:buNone/>
            </a:pPr>
            <a:endParaRPr lang="sv-SE" dirty="0"/>
          </a:p>
          <a:p>
            <a:pPr marL="0" indent="0">
              <a:buNone/>
            </a:pPr>
            <a:endParaRPr lang="sv-SE" dirty="0"/>
          </a:p>
        </p:txBody>
      </p:sp>
    </p:spTree>
    <p:extLst>
      <p:ext uri="{BB962C8B-B14F-4D97-AF65-F5344CB8AC3E}">
        <p14:creationId xmlns:p14="http://schemas.microsoft.com/office/powerpoint/2010/main" val="1432040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3AB8D-A4AF-2F9D-BC1C-E0465BF3FFB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C614F0F-03FC-D00B-B9A4-2EFA9942FC4B}"/>
              </a:ext>
            </a:extLst>
          </p:cNvPr>
          <p:cNvSpPr>
            <a:spLocks noGrp="1"/>
          </p:cNvSpPr>
          <p:nvPr>
            <p:ph type="title"/>
          </p:nvPr>
        </p:nvSpPr>
        <p:spPr>
          <a:xfrm>
            <a:off x="977632" y="400897"/>
            <a:ext cx="10515600" cy="1325563"/>
          </a:xfrm>
        </p:spPr>
        <p:txBody>
          <a:bodyPr/>
          <a:lstStyle/>
          <a:p>
            <a:r>
              <a:rPr lang="sv-SE" dirty="0"/>
              <a:t>Inkliv</a:t>
            </a:r>
          </a:p>
        </p:txBody>
      </p:sp>
      <p:sp>
        <p:nvSpPr>
          <p:cNvPr id="3" name="Platshållare för innehåll 2">
            <a:extLst>
              <a:ext uri="{FF2B5EF4-FFF2-40B4-BE49-F238E27FC236}">
                <a16:creationId xmlns:a16="http://schemas.microsoft.com/office/drawing/2014/main" id="{6BBF98C8-8CEC-D3FD-F3C2-96F366248231}"/>
              </a:ext>
            </a:extLst>
          </p:cNvPr>
          <p:cNvSpPr>
            <a:spLocks noGrp="1"/>
          </p:cNvSpPr>
          <p:nvPr>
            <p:ph idx="1"/>
          </p:nvPr>
        </p:nvSpPr>
        <p:spPr>
          <a:xfrm>
            <a:off x="838200" y="1847659"/>
            <a:ext cx="10515600" cy="4351338"/>
          </a:xfrm>
        </p:spPr>
        <p:txBody>
          <a:bodyPr>
            <a:normAutofit/>
          </a:bodyPr>
          <a:lstStyle/>
          <a:p>
            <a:pPr marL="0" indent="0">
              <a:buNone/>
            </a:pPr>
            <a:r>
              <a:rPr lang="sv-SE" dirty="0"/>
              <a:t>Normalt krävs det en 5-kortsfärg för att kliva in på nivå 1 eller 6-kortsfärg för att kliva in på nivå 2, men det krävs bara 10 – 16 HP.</a:t>
            </a:r>
          </a:p>
          <a:p>
            <a:pPr marL="0" indent="0">
              <a:buNone/>
            </a:pPr>
            <a:r>
              <a:rPr lang="sv-SE" dirty="0"/>
              <a:t>Undantag 1, för att kliva in med 1  NT krävs det 15-17 HP, balanserad hand och håll i öppningsfärgen.</a:t>
            </a:r>
          </a:p>
          <a:p>
            <a:pPr marL="0" indent="0">
              <a:buNone/>
            </a:pPr>
            <a:r>
              <a:rPr lang="sv-SE" dirty="0"/>
              <a:t>Undantag 2, för att kliva in med 2 Hj efter öppningsbudet 1 Sp krävs det endast 5-kortsfärg.</a:t>
            </a:r>
          </a:p>
          <a:p>
            <a:pPr marL="0" indent="0">
              <a:buNone/>
            </a:pPr>
            <a:r>
              <a:rPr lang="sv-SE" dirty="0"/>
              <a:t>Man kan också kliva in med en upplysningsdubbling</a:t>
            </a:r>
          </a:p>
        </p:txBody>
      </p:sp>
    </p:spTree>
    <p:extLst>
      <p:ext uri="{BB962C8B-B14F-4D97-AF65-F5344CB8AC3E}">
        <p14:creationId xmlns:p14="http://schemas.microsoft.com/office/powerpoint/2010/main" val="3517242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8BC8C-8DE6-ADB7-556B-433C5B1EE2E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E6AB8DB-1023-1089-B241-39686574660D}"/>
              </a:ext>
            </a:extLst>
          </p:cNvPr>
          <p:cNvSpPr>
            <a:spLocks noGrp="1"/>
          </p:cNvSpPr>
          <p:nvPr>
            <p:ph type="title"/>
          </p:nvPr>
        </p:nvSpPr>
        <p:spPr>
          <a:xfrm>
            <a:off x="977632" y="400897"/>
            <a:ext cx="10515600" cy="1325563"/>
          </a:xfrm>
        </p:spPr>
        <p:txBody>
          <a:bodyPr/>
          <a:lstStyle/>
          <a:p>
            <a:r>
              <a:rPr lang="sv-SE" dirty="0"/>
              <a:t>Dubblingar</a:t>
            </a:r>
          </a:p>
        </p:txBody>
      </p:sp>
      <p:sp>
        <p:nvSpPr>
          <p:cNvPr id="3" name="Platshållare för innehåll 2">
            <a:extLst>
              <a:ext uri="{FF2B5EF4-FFF2-40B4-BE49-F238E27FC236}">
                <a16:creationId xmlns:a16="http://schemas.microsoft.com/office/drawing/2014/main" id="{A9FEAD23-8C5C-CA7F-8554-94313C29ED5C}"/>
              </a:ext>
            </a:extLst>
          </p:cNvPr>
          <p:cNvSpPr>
            <a:spLocks noGrp="1"/>
          </p:cNvSpPr>
          <p:nvPr>
            <p:ph idx="1"/>
          </p:nvPr>
        </p:nvSpPr>
        <p:spPr>
          <a:xfrm>
            <a:off x="838200" y="1531345"/>
            <a:ext cx="10515600" cy="4667652"/>
          </a:xfrm>
        </p:spPr>
        <p:txBody>
          <a:bodyPr>
            <a:normAutofit fontScale="92500" lnSpcReduction="20000"/>
          </a:bodyPr>
          <a:lstStyle/>
          <a:p>
            <a:pPr marL="0" indent="0">
              <a:buNone/>
            </a:pPr>
            <a:r>
              <a:rPr lang="sv-SE" dirty="0"/>
              <a:t>I bridge kan man dubbla ett bjudet kontrakt. Det betyder att poängen blir högre, fler poäng för spelföraren om hen spelar hem kontraktet och fler poäng för försvaret om det blir straffar.</a:t>
            </a:r>
          </a:p>
          <a:p>
            <a:pPr marL="0" indent="0">
              <a:buNone/>
            </a:pPr>
            <a:r>
              <a:rPr lang="sv-SE" dirty="0"/>
              <a:t>Dubbelt är ett bud och budgivningen är inte slut förrän det kommer tre pass efter ett bud.</a:t>
            </a:r>
          </a:p>
          <a:p>
            <a:pPr marL="0" indent="0">
              <a:buNone/>
            </a:pPr>
            <a:r>
              <a:rPr lang="sv-SE" dirty="0"/>
              <a:t>Det är ganska vanligt att man dubblar så kallade offringsbud, dvs när ena sidan har bjudit ett kontrakt som de inte tror att de kommer att spela hem men där de får betala ut mindre poäng än om den andra sidan fått spela sitt kontrakt.</a:t>
            </a:r>
          </a:p>
          <a:p>
            <a:pPr marL="0" indent="0">
              <a:buNone/>
            </a:pPr>
            <a:r>
              <a:rPr lang="sv-SE" dirty="0"/>
              <a:t>När man offrar sig mot en utgång som går att spela hem har man beroende på zonförhållande råd med en, två eller tre dubblade straffar.</a:t>
            </a:r>
          </a:p>
          <a:p>
            <a:pPr marL="0" indent="0">
              <a:buNone/>
            </a:pPr>
            <a:r>
              <a:rPr lang="sv-SE" dirty="0"/>
              <a:t>Dubblingar på lägre nivå betyder ofta någonting och används i budgivningen för att ge information till partnern, t.ex. upplysningsdubbling.</a:t>
            </a:r>
          </a:p>
        </p:txBody>
      </p:sp>
    </p:spTree>
    <p:extLst>
      <p:ext uri="{BB962C8B-B14F-4D97-AF65-F5344CB8AC3E}">
        <p14:creationId xmlns:p14="http://schemas.microsoft.com/office/powerpoint/2010/main" val="2162765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C0A78-A942-F561-9954-1BDF6808023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94E1F941-DB1A-F336-1CCF-B80E51786A90}"/>
              </a:ext>
            </a:extLst>
          </p:cNvPr>
          <p:cNvSpPr>
            <a:spLocks noGrp="1"/>
          </p:cNvSpPr>
          <p:nvPr>
            <p:ph type="title"/>
          </p:nvPr>
        </p:nvSpPr>
        <p:spPr>
          <a:xfrm>
            <a:off x="977632" y="400897"/>
            <a:ext cx="10515600" cy="1325563"/>
          </a:xfrm>
        </p:spPr>
        <p:txBody>
          <a:bodyPr/>
          <a:lstStyle/>
          <a:p>
            <a:r>
              <a:rPr lang="sv-SE" dirty="0"/>
              <a:t>Upplysningsdubbling</a:t>
            </a:r>
          </a:p>
        </p:txBody>
      </p:sp>
      <p:sp>
        <p:nvSpPr>
          <p:cNvPr id="3" name="Platshållare för innehåll 2">
            <a:extLst>
              <a:ext uri="{FF2B5EF4-FFF2-40B4-BE49-F238E27FC236}">
                <a16:creationId xmlns:a16="http://schemas.microsoft.com/office/drawing/2014/main" id="{B3A98FC8-AA3D-D4DF-08E6-B475E5E2DB68}"/>
              </a:ext>
            </a:extLst>
          </p:cNvPr>
          <p:cNvSpPr>
            <a:spLocks noGrp="1"/>
          </p:cNvSpPr>
          <p:nvPr>
            <p:ph idx="1"/>
          </p:nvPr>
        </p:nvSpPr>
        <p:spPr>
          <a:xfrm>
            <a:off x="838200" y="1847659"/>
            <a:ext cx="10515600" cy="4351338"/>
          </a:xfrm>
        </p:spPr>
        <p:txBody>
          <a:bodyPr>
            <a:normAutofit fontScale="92500" lnSpcReduction="10000"/>
          </a:bodyPr>
          <a:lstStyle/>
          <a:p>
            <a:r>
              <a:rPr lang="sv-SE" dirty="0"/>
              <a:t>Dubbelt med högst två kort i bjuden färg och minst tre i övriga färger 12-16 HP</a:t>
            </a:r>
          </a:p>
          <a:p>
            <a:r>
              <a:rPr lang="sv-SE" dirty="0"/>
              <a:t>Dubbelt jämn hand 18+ HP</a:t>
            </a:r>
          </a:p>
          <a:p>
            <a:r>
              <a:rPr lang="sv-SE" dirty="0"/>
              <a:t>Dubbelt obalanserad hand 17+ HP</a:t>
            </a:r>
          </a:p>
          <a:p>
            <a:pPr marL="0" indent="0">
              <a:buNone/>
            </a:pPr>
            <a:r>
              <a:rPr lang="sv-SE" dirty="0"/>
              <a:t>Har partnern redan bjudit något annat än pass så är det </a:t>
            </a:r>
            <a:r>
              <a:rPr lang="sv-SE" b="1" dirty="0"/>
              <a:t>inte</a:t>
            </a:r>
            <a:r>
              <a:rPr lang="sv-SE" dirty="0"/>
              <a:t> en upplysningsdubbling</a:t>
            </a:r>
          </a:p>
          <a:p>
            <a:pPr marL="0" indent="0">
              <a:buNone/>
            </a:pPr>
            <a:r>
              <a:rPr lang="sv-SE" dirty="0"/>
              <a:t>En upplysningsdubbling är ett kravbud. Om motståndaren efter </a:t>
            </a:r>
            <a:r>
              <a:rPr lang="sv-SE" dirty="0" err="1"/>
              <a:t>dubblaren</a:t>
            </a:r>
            <a:r>
              <a:rPr lang="sv-SE" dirty="0"/>
              <a:t> passar skall partnern bjuda, även med 0 HP.</a:t>
            </a:r>
          </a:p>
          <a:p>
            <a:pPr marL="0" indent="0">
              <a:buNone/>
            </a:pPr>
            <a:r>
              <a:rPr lang="sv-SE" dirty="0"/>
              <a:t>Undantag, är partnern mycket stark i motståndarnas färg kan han </a:t>
            </a:r>
            <a:r>
              <a:rPr lang="sv-SE" dirty="0" err="1"/>
              <a:t>straffpassa</a:t>
            </a:r>
            <a:endParaRPr lang="sv-SE" dirty="0"/>
          </a:p>
          <a:p>
            <a:pPr marL="0" indent="0">
              <a:buNone/>
            </a:pPr>
            <a:r>
              <a:rPr lang="sv-SE" dirty="0"/>
              <a:t>Har partnern svarat på upplysningsdubblingen med ett </a:t>
            </a:r>
            <a:r>
              <a:rPr lang="sv-SE" dirty="0" err="1"/>
              <a:t>färgbud</a:t>
            </a:r>
            <a:r>
              <a:rPr lang="sv-SE" dirty="0"/>
              <a:t> på lägsta nivå och </a:t>
            </a:r>
            <a:r>
              <a:rPr lang="sv-SE" dirty="0" err="1"/>
              <a:t>dubblaren</a:t>
            </a:r>
            <a:r>
              <a:rPr lang="sv-SE" dirty="0"/>
              <a:t> bjuder igen har </a:t>
            </a:r>
            <a:r>
              <a:rPr lang="sv-SE" dirty="0" err="1"/>
              <a:t>dubblaren</a:t>
            </a:r>
            <a:r>
              <a:rPr lang="sv-SE" dirty="0"/>
              <a:t> minst 17 HP.</a:t>
            </a:r>
          </a:p>
        </p:txBody>
      </p:sp>
    </p:spTree>
    <p:extLst>
      <p:ext uri="{BB962C8B-B14F-4D97-AF65-F5344CB8AC3E}">
        <p14:creationId xmlns:p14="http://schemas.microsoft.com/office/powerpoint/2010/main" val="3901743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78B8DC2-5A1B-3FD4-E668-9FD4C87206B4}"/>
              </a:ext>
            </a:extLst>
          </p:cNvPr>
          <p:cNvSpPr>
            <a:spLocks noGrp="1"/>
          </p:cNvSpPr>
          <p:nvPr>
            <p:ph type="title"/>
          </p:nvPr>
        </p:nvSpPr>
        <p:spPr/>
        <p:txBody>
          <a:bodyPr/>
          <a:lstStyle/>
          <a:p>
            <a:r>
              <a:rPr lang="sv-SE" dirty="0"/>
              <a:t>Svar på upplysningsdubbling på 1-läget</a:t>
            </a:r>
          </a:p>
        </p:txBody>
      </p:sp>
      <p:graphicFrame>
        <p:nvGraphicFramePr>
          <p:cNvPr id="4" name="Tabell 4">
            <a:extLst>
              <a:ext uri="{FF2B5EF4-FFF2-40B4-BE49-F238E27FC236}">
                <a16:creationId xmlns:a16="http://schemas.microsoft.com/office/drawing/2014/main" id="{D4902FC8-5012-6844-922A-F5B1631F815C}"/>
              </a:ext>
            </a:extLst>
          </p:cNvPr>
          <p:cNvGraphicFramePr>
            <a:graphicFrameLocks noGrp="1"/>
          </p:cNvGraphicFramePr>
          <p:nvPr>
            <p:ph idx="1"/>
            <p:extLst>
              <p:ext uri="{D42A27DB-BD31-4B8C-83A1-F6EECF244321}">
                <p14:modId xmlns:p14="http://schemas.microsoft.com/office/powerpoint/2010/main" val="369151096"/>
              </p:ext>
            </p:extLst>
          </p:nvPr>
        </p:nvGraphicFramePr>
        <p:xfrm>
          <a:off x="838200" y="1825625"/>
          <a:ext cx="10515600" cy="3606800"/>
        </p:xfrm>
        <a:graphic>
          <a:graphicData uri="http://schemas.openxmlformats.org/drawingml/2006/table">
            <a:tbl>
              <a:tblPr firstRow="1" bandRow="1">
                <a:tableStyleId>{5C22544A-7EE6-4342-B048-85BDC9FD1C3A}</a:tableStyleId>
              </a:tblPr>
              <a:tblGrid>
                <a:gridCol w="2323011">
                  <a:extLst>
                    <a:ext uri="{9D8B030D-6E8A-4147-A177-3AD203B41FA5}">
                      <a16:colId xmlns:a16="http://schemas.microsoft.com/office/drawing/2014/main" val="2010947084"/>
                    </a:ext>
                  </a:extLst>
                </a:gridCol>
                <a:gridCol w="8192589">
                  <a:extLst>
                    <a:ext uri="{9D8B030D-6E8A-4147-A177-3AD203B41FA5}">
                      <a16:colId xmlns:a16="http://schemas.microsoft.com/office/drawing/2014/main" val="1916957761"/>
                    </a:ext>
                  </a:extLst>
                </a:gridCol>
              </a:tblGrid>
              <a:tr h="370840">
                <a:tc>
                  <a:txBody>
                    <a:bodyPr/>
                    <a:lstStyle/>
                    <a:p>
                      <a:endParaRPr lang="sv-SE" dirty="0"/>
                    </a:p>
                  </a:txBody>
                  <a:tcPr/>
                </a:tc>
                <a:tc>
                  <a:txBody>
                    <a:bodyPr/>
                    <a:lstStyle/>
                    <a:p>
                      <a:endParaRPr lang="sv-SE" dirty="0"/>
                    </a:p>
                  </a:txBody>
                  <a:tcPr/>
                </a:tc>
                <a:extLst>
                  <a:ext uri="{0D108BD9-81ED-4DB2-BD59-A6C34878D82A}">
                    <a16:rowId xmlns:a16="http://schemas.microsoft.com/office/drawing/2014/main" val="3217774659"/>
                  </a:ext>
                </a:extLst>
              </a:tr>
              <a:tr h="370840">
                <a:tc>
                  <a:txBody>
                    <a:bodyPr/>
                    <a:lstStyle/>
                    <a:p>
                      <a:r>
                        <a:rPr lang="sv-SE" dirty="0" err="1"/>
                        <a:t>Färgbud</a:t>
                      </a:r>
                      <a:r>
                        <a:rPr lang="sv-SE" dirty="0"/>
                        <a:t> på lägsta nivå</a:t>
                      </a:r>
                    </a:p>
                  </a:txBody>
                  <a:tcPr/>
                </a:tc>
                <a:tc>
                  <a:txBody>
                    <a:bodyPr/>
                    <a:lstStyle/>
                    <a:p>
                      <a:r>
                        <a:rPr lang="sv-SE" dirty="0"/>
                        <a:t>0 – 8 HP/STP, normalt minst 4-korts färg</a:t>
                      </a:r>
                    </a:p>
                  </a:txBody>
                  <a:tcPr/>
                </a:tc>
                <a:extLst>
                  <a:ext uri="{0D108BD9-81ED-4DB2-BD59-A6C34878D82A}">
                    <a16:rowId xmlns:a16="http://schemas.microsoft.com/office/drawing/2014/main" val="254349888"/>
                  </a:ext>
                </a:extLst>
              </a:tr>
              <a:tr h="370840">
                <a:tc>
                  <a:txBody>
                    <a:bodyPr/>
                    <a:lstStyle/>
                    <a:p>
                      <a:r>
                        <a:rPr lang="sv-SE" dirty="0"/>
                        <a:t>Hopp till 2 i färg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9 – 12 HP/STP, minst 4-korts färg</a:t>
                      </a:r>
                    </a:p>
                  </a:txBody>
                  <a:tcPr/>
                </a:tc>
                <a:extLst>
                  <a:ext uri="{0D108BD9-81ED-4DB2-BD59-A6C34878D82A}">
                    <a16:rowId xmlns:a16="http://schemas.microsoft.com/office/drawing/2014/main" val="3341211807"/>
                  </a:ext>
                </a:extLst>
              </a:tr>
              <a:tr h="370840">
                <a:tc>
                  <a:txBody>
                    <a:bodyPr/>
                    <a:lstStyle/>
                    <a:p>
                      <a:r>
                        <a:rPr lang="sv-SE" dirty="0"/>
                        <a:t>Hopp till 3 i färg</a:t>
                      </a:r>
                    </a:p>
                  </a:txBody>
                  <a:tcPr/>
                </a:tc>
                <a:tc>
                  <a:txBody>
                    <a:bodyPr/>
                    <a:lstStyle/>
                    <a:p>
                      <a:r>
                        <a:rPr lang="sv-SE" dirty="0"/>
                        <a:t>10 - 12 STP, minst 5-korts färg</a:t>
                      </a:r>
                    </a:p>
                  </a:txBody>
                  <a:tcPr/>
                </a:tc>
                <a:extLst>
                  <a:ext uri="{0D108BD9-81ED-4DB2-BD59-A6C34878D82A}">
                    <a16:rowId xmlns:a16="http://schemas.microsoft.com/office/drawing/2014/main" val="3015342393"/>
                  </a:ext>
                </a:extLst>
              </a:tr>
              <a:tr h="370840">
                <a:tc>
                  <a:txBody>
                    <a:bodyPr/>
                    <a:lstStyle/>
                    <a:p>
                      <a:r>
                        <a:rPr lang="sv-SE" dirty="0"/>
                        <a:t>Utgång i färg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13+ STP, minst 5-korts god färg</a:t>
                      </a:r>
                    </a:p>
                  </a:txBody>
                  <a:tcPr/>
                </a:tc>
                <a:extLst>
                  <a:ext uri="{0D108BD9-81ED-4DB2-BD59-A6C34878D82A}">
                    <a16:rowId xmlns:a16="http://schemas.microsoft.com/office/drawing/2014/main" val="2576415760"/>
                  </a:ext>
                </a:extLst>
              </a:tr>
              <a:tr h="370840">
                <a:tc>
                  <a:txBody>
                    <a:bodyPr/>
                    <a:lstStyle/>
                    <a:p>
                      <a:r>
                        <a:rPr lang="sv-SE"/>
                        <a:t>Överbud i motståndarnas färg</a:t>
                      </a:r>
                      <a:endParaRPr lang="sv-S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Krav – vad har du? Du får välja trumf.</a:t>
                      </a:r>
                    </a:p>
                  </a:txBody>
                  <a:tcPr/>
                </a:tc>
                <a:extLst>
                  <a:ext uri="{0D108BD9-81ED-4DB2-BD59-A6C34878D82A}">
                    <a16:rowId xmlns:a16="http://schemas.microsoft.com/office/drawing/2014/main" val="3621608332"/>
                  </a:ext>
                </a:extLst>
              </a:tr>
              <a:tr h="370840">
                <a:tc>
                  <a:txBody>
                    <a:bodyPr/>
                    <a:lstStyle/>
                    <a:p>
                      <a:r>
                        <a:rPr lang="sv-SE" dirty="0"/>
                        <a:t>1 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6 – 10 HP, håll i öppningsfärgen</a:t>
                      </a:r>
                    </a:p>
                  </a:txBody>
                  <a:tcPr/>
                </a:tc>
                <a:extLst>
                  <a:ext uri="{0D108BD9-81ED-4DB2-BD59-A6C34878D82A}">
                    <a16:rowId xmlns:a16="http://schemas.microsoft.com/office/drawing/2014/main" val="303291715"/>
                  </a:ext>
                </a:extLst>
              </a:tr>
              <a:tr h="370840">
                <a:tc>
                  <a:txBody>
                    <a:bodyPr/>
                    <a:lstStyle/>
                    <a:p>
                      <a:r>
                        <a:rPr lang="sv-SE" dirty="0"/>
                        <a:t>2 NT</a:t>
                      </a:r>
                    </a:p>
                  </a:txBody>
                  <a:tcPr/>
                </a:tc>
                <a:tc>
                  <a:txBody>
                    <a:bodyPr/>
                    <a:lstStyle/>
                    <a:p>
                      <a:r>
                        <a:rPr lang="sv-SE" dirty="0"/>
                        <a:t>11 – 12 HP, bra håll i öppningsfärgen</a:t>
                      </a:r>
                    </a:p>
                  </a:txBody>
                  <a:tcPr/>
                </a:tc>
                <a:extLst>
                  <a:ext uri="{0D108BD9-81ED-4DB2-BD59-A6C34878D82A}">
                    <a16:rowId xmlns:a16="http://schemas.microsoft.com/office/drawing/2014/main" val="4142037111"/>
                  </a:ext>
                </a:extLst>
              </a:tr>
              <a:tr h="370840">
                <a:tc>
                  <a:txBody>
                    <a:bodyPr/>
                    <a:lstStyle/>
                    <a:p>
                      <a:r>
                        <a:rPr lang="sv-SE" dirty="0"/>
                        <a:t>3 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13+ HP, bra håll i öppningsfärgen</a:t>
                      </a:r>
                    </a:p>
                  </a:txBody>
                  <a:tcPr/>
                </a:tc>
                <a:extLst>
                  <a:ext uri="{0D108BD9-81ED-4DB2-BD59-A6C34878D82A}">
                    <a16:rowId xmlns:a16="http://schemas.microsoft.com/office/drawing/2014/main" val="2722787581"/>
                  </a:ext>
                </a:extLst>
              </a:tr>
            </a:tbl>
          </a:graphicData>
        </a:graphic>
      </p:graphicFrame>
    </p:spTree>
    <p:extLst>
      <p:ext uri="{BB962C8B-B14F-4D97-AF65-F5344CB8AC3E}">
        <p14:creationId xmlns:p14="http://schemas.microsoft.com/office/powerpoint/2010/main" val="684853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2AED6-1242-5755-89B0-826D0AF47BA3}"/>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C2DC598-B5E1-775B-FC9F-033E4B49E6C9}"/>
              </a:ext>
            </a:extLst>
          </p:cNvPr>
          <p:cNvSpPr>
            <a:spLocks noGrp="1"/>
          </p:cNvSpPr>
          <p:nvPr>
            <p:ph type="title"/>
          </p:nvPr>
        </p:nvSpPr>
        <p:spPr>
          <a:xfrm>
            <a:off x="977632" y="400897"/>
            <a:ext cx="10515600" cy="1325563"/>
          </a:xfrm>
        </p:spPr>
        <p:txBody>
          <a:bodyPr/>
          <a:lstStyle/>
          <a:p>
            <a:r>
              <a:rPr lang="sv-SE" dirty="0"/>
              <a:t>Styrkemarkeringar</a:t>
            </a:r>
          </a:p>
        </p:txBody>
      </p:sp>
      <p:sp>
        <p:nvSpPr>
          <p:cNvPr id="3" name="Platshållare för innehåll 2">
            <a:extLst>
              <a:ext uri="{FF2B5EF4-FFF2-40B4-BE49-F238E27FC236}">
                <a16:creationId xmlns:a16="http://schemas.microsoft.com/office/drawing/2014/main" id="{CAEEB824-B654-C7FF-21A2-B85ABD4106B9}"/>
              </a:ext>
            </a:extLst>
          </p:cNvPr>
          <p:cNvSpPr>
            <a:spLocks noGrp="1"/>
          </p:cNvSpPr>
          <p:nvPr>
            <p:ph idx="1"/>
          </p:nvPr>
        </p:nvSpPr>
        <p:spPr>
          <a:xfrm>
            <a:off x="838200" y="1847659"/>
            <a:ext cx="10515600" cy="4351338"/>
          </a:xfrm>
        </p:spPr>
        <p:txBody>
          <a:bodyPr>
            <a:normAutofit fontScale="92500" lnSpcReduction="20000"/>
          </a:bodyPr>
          <a:lstStyle/>
          <a:p>
            <a:pPr marL="0" indent="0">
              <a:buNone/>
            </a:pPr>
            <a:r>
              <a:rPr lang="sv-SE" dirty="0"/>
              <a:t>Styrkemarkeringar används när partnern spelar ut ett kort.</a:t>
            </a:r>
          </a:p>
          <a:p>
            <a:pPr marL="0" indent="0">
              <a:buNone/>
            </a:pPr>
            <a:r>
              <a:rPr lang="sv-SE" dirty="0"/>
              <a:t>Ofta skall du lägga ett högt kort för att försöka ta sticket, då kan du inte styrkemarkera.</a:t>
            </a:r>
          </a:p>
          <a:p>
            <a:pPr marL="0" indent="0">
              <a:buNone/>
            </a:pPr>
            <a:r>
              <a:rPr lang="sv-SE" dirty="0"/>
              <a:t>Om du inte kan eller behöver lägga ett högt kort på utspelet, t.ex. om partnern spelat ett ess, då skall du styrkemarkera. Ett högt kort används för att markera ointresse och ett lågt kort markerar intresse för färgen.</a:t>
            </a:r>
          </a:p>
          <a:p>
            <a:pPr marL="0" indent="0">
              <a:buNone/>
            </a:pPr>
            <a:r>
              <a:rPr lang="sv-SE" dirty="0"/>
              <a:t>Du skall också styrkemarkera när du sakar kort. Sakar du ett högt kort i en färg vill du inte att partnern spelar den färgen och sakar du ett lågt kort vill du att partnern spelar den färgen.</a:t>
            </a:r>
          </a:p>
          <a:p>
            <a:pPr marL="0" indent="0">
              <a:buNone/>
            </a:pPr>
            <a:r>
              <a:rPr lang="sv-SE" dirty="0"/>
              <a:t>Tips! Du sakar men har inget lågt kort i färgen du vill ha spelad, saka ett högt kort i en annan färg, då finns det färre färger kvar för partnern att gissa på.</a:t>
            </a:r>
          </a:p>
          <a:p>
            <a:pPr marL="0" indent="0">
              <a:buNone/>
            </a:pPr>
            <a:r>
              <a:rPr lang="sv-SE" dirty="0"/>
              <a:t>Det är inte alltid så lätt att avgöra om ett kort är högt eller lågt, försök att markera tydligt.</a:t>
            </a:r>
          </a:p>
        </p:txBody>
      </p:sp>
    </p:spTree>
    <p:extLst>
      <p:ext uri="{BB962C8B-B14F-4D97-AF65-F5344CB8AC3E}">
        <p14:creationId xmlns:p14="http://schemas.microsoft.com/office/powerpoint/2010/main" val="3592559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ADD064-A49A-426D-977C-70065AD117DE}"/>
              </a:ext>
            </a:extLst>
          </p:cNvPr>
          <p:cNvSpPr>
            <a:spLocks noGrp="1"/>
          </p:cNvSpPr>
          <p:nvPr>
            <p:ph type="title"/>
          </p:nvPr>
        </p:nvSpPr>
        <p:spPr/>
        <p:txBody>
          <a:bodyPr/>
          <a:lstStyle/>
          <a:p>
            <a:r>
              <a:rPr lang="sv-SE" dirty="0"/>
              <a:t>Tävlingsspel	</a:t>
            </a:r>
          </a:p>
        </p:txBody>
      </p:sp>
      <p:sp>
        <p:nvSpPr>
          <p:cNvPr id="3" name="Platshållare för innehåll 2">
            <a:extLst>
              <a:ext uri="{FF2B5EF4-FFF2-40B4-BE49-F238E27FC236}">
                <a16:creationId xmlns:a16="http://schemas.microsoft.com/office/drawing/2014/main" id="{A9488387-219B-4300-A533-9408E09425D4}"/>
              </a:ext>
            </a:extLst>
          </p:cNvPr>
          <p:cNvSpPr>
            <a:spLocks noGrp="1"/>
          </p:cNvSpPr>
          <p:nvPr>
            <p:ph idx="1"/>
          </p:nvPr>
        </p:nvSpPr>
        <p:spPr>
          <a:xfrm>
            <a:off x="838200" y="1451295"/>
            <a:ext cx="10515600" cy="5041580"/>
          </a:xfrm>
        </p:spPr>
        <p:txBody>
          <a:bodyPr>
            <a:normAutofit fontScale="92500" lnSpcReduction="20000"/>
          </a:bodyPr>
          <a:lstStyle/>
          <a:p>
            <a:pPr marL="0" indent="0">
              <a:buNone/>
            </a:pPr>
            <a:r>
              <a:rPr lang="sv-SE" dirty="0"/>
              <a:t>Blir det något fel, tillkalla tävlingsledare.</a:t>
            </a:r>
          </a:p>
          <a:p>
            <a:pPr marL="0" indent="0">
              <a:buNone/>
            </a:pPr>
            <a:r>
              <a:rPr lang="sv-SE" dirty="0"/>
              <a:t>Räkna dina kort innan du tittar på dem.</a:t>
            </a:r>
          </a:p>
          <a:p>
            <a:pPr marL="0" indent="0">
              <a:buNone/>
            </a:pPr>
            <a:r>
              <a:rPr lang="sv-SE" dirty="0"/>
              <a:t>Bjud bara när det är din tur att bjuda.</a:t>
            </a:r>
          </a:p>
          <a:p>
            <a:pPr marL="0" indent="0">
              <a:buNone/>
            </a:pPr>
            <a:r>
              <a:rPr lang="sv-SE" dirty="0"/>
              <a:t>När det är din tur att bjuda får du fråga om betydelsen av tidigare bud avgivna av andra sidan. Fråga partnern till den som bjudit vad det angivna bjudet betyder. Det behöver inte var det senaste budet. Du får också fråga när det är din tur att spela första gången men aldrig den som avgivet ett bud.</a:t>
            </a:r>
          </a:p>
          <a:p>
            <a:pPr marL="0" indent="0">
              <a:buNone/>
            </a:pPr>
            <a:r>
              <a:rPr lang="sv-SE" dirty="0"/>
              <a:t>När budgivningen är färdig, Nord registrerar kontrakt i Bridgemate.</a:t>
            </a:r>
          </a:p>
          <a:p>
            <a:pPr marL="0" indent="0">
              <a:buNone/>
            </a:pPr>
            <a:r>
              <a:rPr lang="sv-SE" dirty="0"/>
              <a:t>Efter utspel, utspel sker alltid med bildsidan ner mot bordet, när partnern till utspelaren säger varsågod vänder utspelaren kortet så alla ser bildsidan.</a:t>
            </a:r>
          </a:p>
          <a:p>
            <a:pPr marL="0" indent="0">
              <a:buNone/>
            </a:pPr>
            <a:r>
              <a:rPr lang="sv-SE" dirty="0"/>
              <a:t>Nord registrerar utspelskort i Bridgemate.</a:t>
            </a:r>
          </a:p>
          <a:p>
            <a:pPr marL="0" indent="0">
              <a:buNone/>
            </a:pPr>
            <a:r>
              <a:rPr lang="sv-SE" dirty="0"/>
              <a:t>Träkarlen lägger upp sina kort på bordet med en eventuell trumf längst till höger.</a:t>
            </a:r>
          </a:p>
          <a:p>
            <a:pPr marL="0" indent="0">
              <a:buNone/>
            </a:pPr>
            <a:endParaRPr lang="sv-SE" dirty="0"/>
          </a:p>
        </p:txBody>
      </p:sp>
    </p:spTree>
    <p:extLst>
      <p:ext uri="{BB962C8B-B14F-4D97-AF65-F5344CB8AC3E}">
        <p14:creationId xmlns:p14="http://schemas.microsoft.com/office/powerpoint/2010/main" val="2175100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745ABB-ACE3-2684-4CF1-95C5C3B38DB3}"/>
              </a:ext>
            </a:extLst>
          </p:cNvPr>
          <p:cNvSpPr>
            <a:spLocks noGrp="1"/>
          </p:cNvSpPr>
          <p:nvPr>
            <p:ph type="title"/>
          </p:nvPr>
        </p:nvSpPr>
        <p:spPr/>
        <p:txBody>
          <a:bodyPr/>
          <a:lstStyle/>
          <a:p>
            <a:r>
              <a:rPr lang="sv-SE" dirty="0"/>
              <a:t>Tävlingsspel</a:t>
            </a:r>
          </a:p>
        </p:txBody>
      </p:sp>
      <p:sp>
        <p:nvSpPr>
          <p:cNvPr id="3" name="Platshållare för innehåll 2">
            <a:extLst>
              <a:ext uri="{FF2B5EF4-FFF2-40B4-BE49-F238E27FC236}">
                <a16:creationId xmlns:a16="http://schemas.microsoft.com/office/drawing/2014/main" id="{3A9F4D1D-1C82-D700-839B-C35A3833B2F2}"/>
              </a:ext>
            </a:extLst>
          </p:cNvPr>
          <p:cNvSpPr>
            <a:spLocks noGrp="1"/>
          </p:cNvSpPr>
          <p:nvPr>
            <p:ph idx="1"/>
          </p:nvPr>
        </p:nvSpPr>
        <p:spPr>
          <a:xfrm>
            <a:off x="838200" y="1528997"/>
            <a:ext cx="10515600" cy="4963878"/>
          </a:xfrm>
        </p:spPr>
        <p:txBody>
          <a:bodyPr>
            <a:normAutofit fontScale="85000" lnSpcReduction="20000"/>
          </a:bodyPr>
          <a:lstStyle/>
          <a:p>
            <a:pPr marL="0" indent="0">
              <a:buNone/>
            </a:pPr>
            <a:r>
              <a:rPr lang="sv-SE" dirty="0"/>
              <a:t>Nord registrerar bricknummer, kontrakt och spelförare i bridgemate och efter utspel, utspelskortet.</a:t>
            </a:r>
          </a:p>
          <a:p>
            <a:pPr marL="0" indent="0">
              <a:buNone/>
            </a:pPr>
            <a:r>
              <a:rPr lang="sv-SE" dirty="0"/>
              <a:t>Spelföraren talar om för träkarlen vilket kort som träkarlen skall spela, jag rekommenderar att alltid säga både färg och värde. (Säger spelföraren att träkarlen får välja själv så är det motståndarna som får välja).</a:t>
            </a:r>
          </a:p>
          <a:p>
            <a:pPr marL="0" indent="0">
              <a:buNone/>
            </a:pPr>
            <a:r>
              <a:rPr lang="sv-SE" dirty="0"/>
              <a:t>Träkarlen har inga rättigheter, får inte fråga om budgivningen, får inte påpeka </a:t>
            </a:r>
            <a:r>
              <a:rPr lang="sv-SE" dirty="0" err="1"/>
              <a:t>revoke</a:t>
            </a:r>
            <a:r>
              <a:rPr lang="sv-SE" dirty="0"/>
              <a:t> eller andra fel motståndarna gör. Får inte hålla handen över ett kort eller på annat sätt påverka vilket kort spelföraren väljer. Träkarlen får fråga spelföraren när den inte följer färg om spelföraren inte har något kort i den spelade färgen. Träkarlen får hjälpa spelföraren att spela från rätt hand. Får påpeka om spelföraren har markerat sticket fel.</a:t>
            </a:r>
          </a:p>
          <a:p>
            <a:pPr marL="0" indent="0">
              <a:buNone/>
            </a:pPr>
            <a:r>
              <a:rPr lang="sv-SE" dirty="0"/>
              <a:t>Under spel, efter varje stick, markera om det är vunnet eller förlorat.</a:t>
            </a:r>
          </a:p>
          <a:p>
            <a:pPr marL="0" indent="0">
              <a:buNone/>
            </a:pPr>
            <a:r>
              <a:rPr lang="sv-SE" dirty="0"/>
              <a:t>När spelet är färdigt, lägg inte ihop korten förrän ni är överens om resultatet. Nord registrerar resultatet i Bridgemate. Diskutera inte spelet.</a:t>
            </a:r>
          </a:p>
          <a:p>
            <a:pPr marL="0" indent="0">
              <a:buNone/>
            </a:pPr>
            <a:r>
              <a:rPr lang="sv-SE" dirty="0"/>
              <a:t>Öst granskar och godkänner registreringen i Bridgemate. (Rätt bricknummer, rätt kontrakt, rätt spelförare, rätt utspelskort, rätt resultat)</a:t>
            </a:r>
          </a:p>
        </p:txBody>
      </p:sp>
    </p:spTree>
    <p:extLst>
      <p:ext uri="{BB962C8B-B14F-4D97-AF65-F5344CB8AC3E}">
        <p14:creationId xmlns:p14="http://schemas.microsoft.com/office/powerpoint/2010/main" val="313403887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42868</TotalTime>
  <Words>1375</Words>
  <Application>Microsoft Office PowerPoint</Application>
  <PresentationFormat>Bredbild</PresentationFormat>
  <Paragraphs>84</Paragraphs>
  <Slides>13</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13</vt:i4>
      </vt:variant>
    </vt:vector>
  </HeadingPairs>
  <TitlesOfParts>
    <vt:vector size="17" baseType="lpstr">
      <vt:lpstr>Arial</vt:lpstr>
      <vt:lpstr>Calibri</vt:lpstr>
      <vt:lpstr>Calibri Light</vt:lpstr>
      <vt:lpstr>Office-tema</vt:lpstr>
      <vt:lpstr>Välkomna till nybörjarkurs i bridge lektion 15</vt:lpstr>
      <vt:lpstr>Repetition</vt:lpstr>
      <vt:lpstr>Inkliv</vt:lpstr>
      <vt:lpstr>Dubblingar</vt:lpstr>
      <vt:lpstr>Upplysningsdubbling</vt:lpstr>
      <vt:lpstr>Svar på upplysningsdubbling på 1-läget</vt:lpstr>
      <vt:lpstr>Styrkemarkeringar</vt:lpstr>
      <vt:lpstr>Tävlingsspel </vt:lpstr>
      <vt:lpstr>Tävlingsspel</vt:lpstr>
      <vt:lpstr>Tävlingsspel</vt:lpstr>
      <vt:lpstr>PowerPoint-presentation</vt:lpstr>
      <vt:lpstr>Tävlingsspel flyttschema</vt:lpstr>
      <vt:lpstr>Tävlingsspel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Arne Stockman</dc:creator>
  <cp:lastModifiedBy>Arne Stockman</cp:lastModifiedBy>
  <cp:revision>40</cp:revision>
  <dcterms:created xsi:type="dcterms:W3CDTF">2022-09-22T08:58:33Z</dcterms:created>
  <dcterms:modified xsi:type="dcterms:W3CDTF">2025-04-22T01:42:02Z</dcterms:modified>
</cp:coreProperties>
</file>