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6" r:id="rId3"/>
    <p:sldId id="427" r:id="rId4"/>
    <p:sldId id="414" r:id="rId5"/>
    <p:sldId id="428" r:id="rId6"/>
    <p:sldId id="429" r:id="rId7"/>
    <p:sldId id="430" r:id="rId8"/>
    <p:sldId id="415" r:id="rId9"/>
    <p:sldId id="431" r:id="rId10"/>
    <p:sldId id="418" r:id="rId11"/>
    <p:sldId id="432" r:id="rId12"/>
    <p:sldId id="416" r:id="rId13"/>
    <p:sldId id="434" r:id="rId14"/>
    <p:sldId id="433" r:id="rId15"/>
    <p:sldId id="435" r:id="rId16"/>
    <p:sldId id="436" r:id="rId17"/>
    <p:sldId id="437" r:id="rId1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426"/>
            <p14:sldId id="427"/>
            <p14:sldId id="414"/>
            <p14:sldId id="428"/>
            <p14:sldId id="429"/>
            <p14:sldId id="430"/>
            <p14:sldId id="415"/>
            <p14:sldId id="431"/>
            <p14:sldId id="418"/>
            <p14:sldId id="432"/>
            <p14:sldId id="416"/>
            <p14:sldId id="434"/>
            <p14:sldId id="433"/>
            <p14:sldId id="435"/>
            <p14:sldId id="436"/>
            <p14:sldId id="437"/>
          </p14:sldIdLst>
        </p14:section>
      </p14:sectionLst>
    </p:ext>
    <p:ext uri="{EFAFB233-063F-42B5-8137-9DF3F51BA10A}">
      <p15:sldGuideLst xmlns:p15="http://schemas.microsoft.com/office/powerpoint/2012/main">
        <p15:guide id="1" orient="horz" pos="3566" userDrawn="1">
          <p15:clr>
            <a:srgbClr val="A4A3A4"/>
          </p15:clr>
        </p15:guide>
        <p15:guide id="2" pos="44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1E06E0-43A0-4917-861E-2719279F38BE}" v="619" dt="2023-11-25T14:45:55.755"/>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7" d="100"/>
          <a:sy n="87" d="100"/>
        </p:scale>
        <p:origin x="198" y="90"/>
      </p:cViewPr>
      <p:guideLst>
        <p:guide orient="horz" pos="3566"/>
        <p:guide pos="44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B35DE103-7F06-4285-8348-4BCBA4AAA71B}"/>
    <pc:docChg chg="undo custSel addSld delSld modSld sldOrd modSection">
      <pc:chgData name="Arne Stockman" userId="1be3aaf4-e384-4a2e-9e35-3b5779941be6" providerId="ADAL" clId="{B35DE103-7F06-4285-8348-4BCBA4AAA71B}" dt="2023-10-16T19:17:58.112" v="4281" actId="20577"/>
      <pc:docMkLst>
        <pc:docMk/>
      </pc:docMkLst>
      <pc:sldChg chg="modSp mod">
        <pc:chgData name="Arne Stockman" userId="1be3aaf4-e384-4a2e-9e35-3b5779941be6" providerId="ADAL" clId="{B35DE103-7F06-4285-8348-4BCBA4AAA71B}" dt="2023-10-16T19:17:58.112" v="4281" actId="20577"/>
        <pc:sldMkLst>
          <pc:docMk/>
          <pc:sldMk cId="3356081429" sldId="256"/>
        </pc:sldMkLst>
        <pc:spChg chg="mod">
          <ac:chgData name="Arne Stockman" userId="1be3aaf4-e384-4a2e-9e35-3b5779941be6" providerId="ADAL" clId="{B35DE103-7F06-4285-8348-4BCBA4AAA71B}" dt="2023-10-15T10:19:00.224" v="1" actId="20577"/>
          <ac:spMkLst>
            <pc:docMk/>
            <pc:sldMk cId="3356081429" sldId="256"/>
            <ac:spMk id="2" creationId="{B00AAAFE-973A-B210-782E-8A6AA684CE87}"/>
          </ac:spMkLst>
        </pc:spChg>
        <pc:spChg chg="mod">
          <ac:chgData name="Arne Stockman" userId="1be3aaf4-e384-4a2e-9e35-3b5779941be6" providerId="ADAL" clId="{B35DE103-7F06-4285-8348-4BCBA4AAA71B}" dt="2023-10-16T19:17:58.112" v="4281" actId="20577"/>
          <ac:spMkLst>
            <pc:docMk/>
            <pc:sldMk cId="3356081429" sldId="256"/>
            <ac:spMk id="3" creationId="{7C6A2D78-8E77-E2B9-675D-2743CEB7D5C2}"/>
          </ac:spMkLst>
        </pc:spChg>
      </pc:sldChg>
      <pc:sldChg chg="del">
        <pc:chgData name="Arne Stockman" userId="1be3aaf4-e384-4a2e-9e35-3b5779941be6" providerId="ADAL" clId="{B35DE103-7F06-4285-8348-4BCBA4AAA71B}" dt="2023-10-16T15:19:31.930" v="3856" actId="47"/>
        <pc:sldMkLst>
          <pc:docMk/>
          <pc:sldMk cId="2646835127" sldId="306"/>
        </pc:sldMkLst>
      </pc:sldChg>
      <pc:sldChg chg="modSp mod">
        <pc:chgData name="Arne Stockman" userId="1be3aaf4-e384-4a2e-9e35-3b5779941be6" providerId="ADAL" clId="{B35DE103-7F06-4285-8348-4BCBA4AAA71B}" dt="2023-10-15T10:25:40.241" v="392" actId="20577"/>
        <pc:sldMkLst>
          <pc:docMk/>
          <pc:sldMk cId="383028095" sldId="317"/>
        </pc:sldMkLst>
        <pc:spChg chg="mod">
          <ac:chgData name="Arne Stockman" userId="1be3aaf4-e384-4a2e-9e35-3b5779941be6" providerId="ADAL" clId="{B35DE103-7F06-4285-8348-4BCBA4AAA71B}" dt="2023-10-15T10:25:40.241" v="392" actId="20577"/>
          <ac:spMkLst>
            <pc:docMk/>
            <pc:sldMk cId="383028095" sldId="317"/>
            <ac:spMk id="2" creationId="{F8611C18-BCFF-E758-43D1-2F8309A12765}"/>
          </ac:spMkLst>
        </pc:spChg>
        <pc:spChg chg="mod">
          <ac:chgData name="Arne Stockman" userId="1be3aaf4-e384-4a2e-9e35-3b5779941be6" providerId="ADAL" clId="{B35DE103-7F06-4285-8348-4BCBA4AAA71B}" dt="2023-10-15T10:25:23.626" v="369" actId="20577"/>
          <ac:spMkLst>
            <pc:docMk/>
            <pc:sldMk cId="383028095" sldId="317"/>
            <ac:spMk id="3" creationId="{8D6993DB-58B1-D158-9C90-B988B5CCE921}"/>
          </ac:spMkLst>
        </pc:spChg>
      </pc:sldChg>
      <pc:sldChg chg="addSp delSp modSp mod modAnim">
        <pc:chgData name="Arne Stockman" userId="1be3aaf4-e384-4a2e-9e35-3b5779941be6" providerId="ADAL" clId="{B35DE103-7F06-4285-8348-4BCBA4AAA71B}" dt="2023-10-15T11:06:31.895" v="1529"/>
        <pc:sldMkLst>
          <pc:docMk/>
          <pc:sldMk cId="2509623431" sldId="344"/>
        </pc:sldMkLst>
        <pc:spChg chg="mod">
          <ac:chgData name="Arne Stockman" userId="1be3aaf4-e384-4a2e-9e35-3b5779941be6" providerId="ADAL" clId="{B35DE103-7F06-4285-8348-4BCBA4AAA71B}" dt="2023-10-15T10:53:27.146" v="1369" actId="20577"/>
          <ac:spMkLst>
            <pc:docMk/>
            <pc:sldMk cId="2509623431" sldId="344"/>
            <ac:spMk id="2" creationId="{F8611C18-BCFF-E758-43D1-2F8309A12765}"/>
          </ac:spMkLst>
        </pc:spChg>
        <pc:spChg chg="mod">
          <ac:chgData name="Arne Stockman" userId="1be3aaf4-e384-4a2e-9e35-3b5779941be6" providerId="ADAL" clId="{B35DE103-7F06-4285-8348-4BCBA4AAA71B}" dt="2023-10-15T10:58:33.532" v="1404" actId="14100"/>
          <ac:spMkLst>
            <pc:docMk/>
            <pc:sldMk cId="2509623431" sldId="344"/>
            <ac:spMk id="3" creationId="{8D6993DB-58B1-D158-9C90-B988B5CCE921}"/>
          </ac:spMkLst>
        </pc:spChg>
        <pc:spChg chg="add mod">
          <ac:chgData name="Arne Stockman" userId="1be3aaf4-e384-4a2e-9e35-3b5779941be6" providerId="ADAL" clId="{B35DE103-7F06-4285-8348-4BCBA4AAA71B}" dt="2023-10-15T11:03:39.213" v="1486" actId="20577"/>
          <ac:spMkLst>
            <pc:docMk/>
            <pc:sldMk cId="2509623431" sldId="344"/>
            <ac:spMk id="4" creationId="{0533046A-4999-FC3C-05A3-8F8299299836}"/>
          </ac:spMkLst>
        </pc:spChg>
        <pc:spChg chg="add del mod">
          <ac:chgData name="Arne Stockman" userId="1be3aaf4-e384-4a2e-9e35-3b5779941be6" providerId="ADAL" clId="{B35DE103-7F06-4285-8348-4BCBA4AAA71B}" dt="2023-10-15T11:02:26.810" v="1462" actId="478"/>
          <ac:spMkLst>
            <pc:docMk/>
            <pc:sldMk cId="2509623431" sldId="344"/>
            <ac:spMk id="5" creationId="{BCCC9285-0A05-7C36-7DB2-FE79CCBEBEA6}"/>
          </ac:spMkLst>
        </pc:spChg>
        <pc:spChg chg="add del mod">
          <ac:chgData name="Arne Stockman" userId="1be3aaf4-e384-4a2e-9e35-3b5779941be6" providerId="ADAL" clId="{B35DE103-7F06-4285-8348-4BCBA4AAA71B}" dt="2023-10-15T11:02:28.510" v="1463" actId="478"/>
          <ac:spMkLst>
            <pc:docMk/>
            <pc:sldMk cId="2509623431" sldId="344"/>
            <ac:spMk id="6" creationId="{483655C7-026B-11FD-9305-33ED9C660C05}"/>
          </ac:spMkLst>
        </pc:spChg>
        <pc:spChg chg="add del mod">
          <ac:chgData name="Arne Stockman" userId="1be3aaf4-e384-4a2e-9e35-3b5779941be6" providerId="ADAL" clId="{B35DE103-7F06-4285-8348-4BCBA4AAA71B}" dt="2023-10-15T11:02:30.941" v="1464" actId="478"/>
          <ac:spMkLst>
            <pc:docMk/>
            <pc:sldMk cId="2509623431" sldId="344"/>
            <ac:spMk id="7" creationId="{E806D3AF-345B-1796-6CC2-BF5346198370}"/>
          </ac:spMkLst>
        </pc:spChg>
        <pc:spChg chg="add del mod">
          <ac:chgData name="Arne Stockman" userId="1be3aaf4-e384-4a2e-9e35-3b5779941be6" providerId="ADAL" clId="{B35DE103-7F06-4285-8348-4BCBA4AAA71B}" dt="2023-10-15T11:02:38.071" v="1465" actId="478"/>
          <ac:spMkLst>
            <pc:docMk/>
            <pc:sldMk cId="2509623431" sldId="344"/>
            <ac:spMk id="8" creationId="{738CA71E-9289-676F-322A-DF56B63EC82F}"/>
          </ac:spMkLst>
        </pc:spChg>
        <pc:spChg chg="add del mod">
          <ac:chgData name="Arne Stockman" userId="1be3aaf4-e384-4a2e-9e35-3b5779941be6" providerId="ADAL" clId="{B35DE103-7F06-4285-8348-4BCBA4AAA71B}" dt="2023-10-15T11:02:39.933" v="1466" actId="478"/>
          <ac:spMkLst>
            <pc:docMk/>
            <pc:sldMk cId="2509623431" sldId="344"/>
            <ac:spMk id="9" creationId="{4E9F3D75-1F22-9836-83BA-44ABAD353D0A}"/>
          </ac:spMkLst>
        </pc:spChg>
        <pc:spChg chg="add mod">
          <ac:chgData name="Arne Stockman" userId="1be3aaf4-e384-4a2e-9e35-3b5779941be6" providerId="ADAL" clId="{B35DE103-7F06-4285-8348-4BCBA4AAA71B}" dt="2023-10-15T11:05:29.587" v="1521" actId="1076"/>
          <ac:spMkLst>
            <pc:docMk/>
            <pc:sldMk cId="2509623431" sldId="344"/>
            <ac:spMk id="10" creationId="{A1A165BA-34A6-A1F6-B8AB-96B8E90B62F4}"/>
          </ac:spMkLst>
        </pc:spChg>
        <pc:spChg chg="add mod">
          <ac:chgData name="Arne Stockman" userId="1be3aaf4-e384-4a2e-9e35-3b5779941be6" providerId="ADAL" clId="{B35DE103-7F06-4285-8348-4BCBA4AAA71B}" dt="2023-10-15T11:03:58.770" v="1496" actId="20577"/>
          <ac:spMkLst>
            <pc:docMk/>
            <pc:sldMk cId="2509623431" sldId="344"/>
            <ac:spMk id="11" creationId="{B754443E-8CC2-E3C7-E5AA-2F42906158F3}"/>
          </ac:spMkLst>
        </pc:spChg>
        <pc:spChg chg="add mod">
          <ac:chgData name="Arne Stockman" userId="1be3aaf4-e384-4a2e-9e35-3b5779941be6" providerId="ADAL" clId="{B35DE103-7F06-4285-8348-4BCBA4AAA71B}" dt="2023-10-15T11:04:34.003" v="1502" actId="20577"/>
          <ac:spMkLst>
            <pc:docMk/>
            <pc:sldMk cId="2509623431" sldId="344"/>
            <ac:spMk id="12" creationId="{BB543E31-1128-53C6-AD02-C78F47E36B2E}"/>
          </ac:spMkLst>
        </pc:spChg>
        <pc:spChg chg="add mod">
          <ac:chgData name="Arne Stockman" userId="1be3aaf4-e384-4a2e-9e35-3b5779941be6" providerId="ADAL" clId="{B35DE103-7F06-4285-8348-4BCBA4AAA71B}" dt="2023-10-15T11:05:51.677" v="1523" actId="1076"/>
          <ac:spMkLst>
            <pc:docMk/>
            <pc:sldMk cId="2509623431" sldId="344"/>
            <ac:spMk id="13" creationId="{AA8BD15C-A5B8-DD6E-D82D-78EECEF7B9AD}"/>
          </ac:spMkLst>
        </pc:spChg>
        <pc:spChg chg="add mod">
          <ac:chgData name="Arne Stockman" userId="1be3aaf4-e384-4a2e-9e35-3b5779941be6" providerId="ADAL" clId="{B35DE103-7F06-4285-8348-4BCBA4AAA71B}" dt="2023-10-15T11:05:43.099" v="1522" actId="1076"/>
          <ac:spMkLst>
            <pc:docMk/>
            <pc:sldMk cId="2509623431" sldId="344"/>
            <ac:spMk id="14" creationId="{C5A64482-F4AA-FC32-C14A-EE52B3C55909}"/>
          </ac:spMkLst>
        </pc:spChg>
      </pc:sldChg>
      <pc:sldChg chg="delSp modSp mod ord">
        <pc:chgData name="Arne Stockman" userId="1be3aaf4-e384-4a2e-9e35-3b5779941be6" providerId="ADAL" clId="{B35DE103-7F06-4285-8348-4BCBA4AAA71B}" dt="2023-10-15T11:30:20.227" v="2560" actId="20577"/>
        <pc:sldMkLst>
          <pc:docMk/>
          <pc:sldMk cId="1803112665" sldId="345"/>
        </pc:sldMkLst>
        <pc:spChg chg="mod">
          <ac:chgData name="Arne Stockman" userId="1be3aaf4-e384-4a2e-9e35-3b5779941be6" providerId="ADAL" clId="{B35DE103-7F06-4285-8348-4BCBA4AAA71B}" dt="2023-10-15T11:09:40.828" v="1573" actId="20577"/>
          <ac:spMkLst>
            <pc:docMk/>
            <pc:sldMk cId="1803112665" sldId="345"/>
            <ac:spMk id="2" creationId="{F8611C18-BCFF-E758-43D1-2F8309A12765}"/>
          </ac:spMkLst>
        </pc:spChg>
        <pc:spChg chg="mod">
          <ac:chgData name="Arne Stockman" userId="1be3aaf4-e384-4a2e-9e35-3b5779941be6" providerId="ADAL" clId="{B35DE103-7F06-4285-8348-4BCBA4AAA71B}" dt="2023-10-15T11:30:20.227" v="2560" actId="20577"/>
          <ac:spMkLst>
            <pc:docMk/>
            <pc:sldMk cId="1803112665" sldId="345"/>
            <ac:spMk id="14" creationId="{F6B24E99-0AFC-E3CA-C0F2-F380B3028AA0}"/>
          </ac:spMkLst>
        </pc:spChg>
        <pc:picChg chg="del">
          <ac:chgData name="Arne Stockman" userId="1be3aaf4-e384-4a2e-9e35-3b5779941be6" providerId="ADAL" clId="{B35DE103-7F06-4285-8348-4BCBA4AAA71B}" dt="2023-10-15T11:09:47.561" v="1574" actId="478"/>
          <ac:picMkLst>
            <pc:docMk/>
            <pc:sldMk cId="1803112665" sldId="345"/>
            <ac:picMk id="10" creationId="{EAEF648F-E9EF-0F1E-8205-8468A0436E07}"/>
          </ac:picMkLst>
        </pc:picChg>
      </pc:sldChg>
      <pc:sldChg chg="del">
        <pc:chgData name="Arne Stockman" userId="1be3aaf4-e384-4a2e-9e35-3b5779941be6" providerId="ADAL" clId="{B35DE103-7F06-4285-8348-4BCBA4AAA71B}" dt="2023-10-15T10:48:28.620" v="1255" actId="47"/>
        <pc:sldMkLst>
          <pc:docMk/>
          <pc:sldMk cId="2690302150" sldId="346"/>
        </pc:sldMkLst>
      </pc:sldChg>
      <pc:sldChg chg="modSp mod">
        <pc:chgData name="Arne Stockman" userId="1be3aaf4-e384-4a2e-9e35-3b5779941be6" providerId="ADAL" clId="{B35DE103-7F06-4285-8348-4BCBA4AAA71B}" dt="2023-10-15T10:47:53.759" v="1254" actId="20577"/>
        <pc:sldMkLst>
          <pc:docMk/>
          <pc:sldMk cId="890811313" sldId="350"/>
        </pc:sldMkLst>
        <pc:spChg chg="mod">
          <ac:chgData name="Arne Stockman" userId="1be3aaf4-e384-4a2e-9e35-3b5779941be6" providerId="ADAL" clId="{B35DE103-7F06-4285-8348-4BCBA4AAA71B}" dt="2023-10-15T10:28:52.206" v="441" actId="20577"/>
          <ac:spMkLst>
            <pc:docMk/>
            <pc:sldMk cId="890811313" sldId="350"/>
            <ac:spMk id="2" creationId="{F8611C18-BCFF-E758-43D1-2F8309A12765}"/>
          </ac:spMkLst>
        </pc:spChg>
        <pc:spChg chg="mod">
          <ac:chgData name="Arne Stockman" userId="1be3aaf4-e384-4a2e-9e35-3b5779941be6" providerId="ADAL" clId="{B35DE103-7F06-4285-8348-4BCBA4AAA71B}" dt="2023-10-15T10:47:53.759" v="1254" actId="20577"/>
          <ac:spMkLst>
            <pc:docMk/>
            <pc:sldMk cId="890811313" sldId="350"/>
            <ac:spMk id="3" creationId="{8D6993DB-58B1-D158-9C90-B988B5CCE921}"/>
          </ac:spMkLst>
        </pc:spChg>
      </pc:sldChg>
      <pc:sldChg chg="addSp delSp modSp mod modAnim">
        <pc:chgData name="Arne Stockman" userId="1be3aaf4-e384-4a2e-9e35-3b5779941be6" providerId="ADAL" clId="{B35DE103-7F06-4285-8348-4BCBA4AAA71B}" dt="2023-10-15T13:17:46.815" v="3556" actId="6549"/>
        <pc:sldMkLst>
          <pc:docMk/>
          <pc:sldMk cId="3328485450" sldId="351"/>
        </pc:sldMkLst>
        <pc:spChg chg="mod">
          <ac:chgData name="Arne Stockman" userId="1be3aaf4-e384-4a2e-9e35-3b5779941be6" providerId="ADAL" clId="{B35DE103-7F06-4285-8348-4BCBA4AAA71B}" dt="2023-10-15T12:50:09.861" v="2896" actId="20577"/>
          <ac:spMkLst>
            <pc:docMk/>
            <pc:sldMk cId="3328485450" sldId="351"/>
            <ac:spMk id="2" creationId="{F8611C18-BCFF-E758-43D1-2F8309A12765}"/>
          </ac:spMkLst>
        </pc:spChg>
        <pc:spChg chg="mod">
          <ac:chgData name="Arne Stockman" userId="1be3aaf4-e384-4a2e-9e35-3b5779941be6" providerId="ADAL" clId="{B35DE103-7F06-4285-8348-4BCBA4AAA71B}" dt="2023-10-15T13:03:10.483" v="3434" actId="20577"/>
          <ac:spMkLst>
            <pc:docMk/>
            <pc:sldMk cId="3328485450" sldId="351"/>
            <ac:spMk id="3" creationId="{8D6993DB-58B1-D158-9C90-B988B5CCE921}"/>
          </ac:spMkLst>
        </pc:spChg>
        <pc:spChg chg="add mod">
          <ac:chgData name="Arne Stockman" userId="1be3aaf4-e384-4a2e-9e35-3b5779941be6" providerId="ADAL" clId="{B35DE103-7F06-4285-8348-4BCBA4AAA71B}" dt="2023-10-15T12:59:36.265" v="3356" actId="1076"/>
          <ac:spMkLst>
            <pc:docMk/>
            <pc:sldMk cId="3328485450" sldId="351"/>
            <ac:spMk id="4" creationId="{E6C78753-85C0-8039-6225-2C16BE46EEE0}"/>
          </ac:spMkLst>
        </pc:spChg>
        <pc:spChg chg="add mod">
          <ac:chgData name="Arne Stockman" userId="1be3aaf4-e384-4a2e-9e35-3b5779941be6" providerId="ADAL" clId="{B35DE103-7F06-4285-8348-4BCBA4AAA71B}" dt="2023-10-15T13:16:07.551" v="3489" actId="1076"/>
          <ac:spMkLst>
            <pc:docMk/>
            <pc:sldMk cId="3328485450" sldId="351"/>
            <ac:spMk id="5" creationId="{3121A16C-CA9E-7B35-0CD2-3BCC4080D83F}"/>
          </ac:spMkLst>
        </pc:spChg>
        <pc:spChg chg="add del mod">
          <ac:chgData name="Arne Stockman" userId="1be3aaf4-e384-4a2e-9e35-3b5779941be6" providerId="ADAL" clId="{B35DE103-7F06-4285-8348-4BCBA4AAA71B}" dt="2023-10-15T13:16:14.968" v="3491"/>
          <ac:spMkLst>
            <pc:docMk/>
            <pc:sldMk cId="3328485450" sldId="351"/>
            <ac:spMk id="6" creationId="{BA082A52-557B-D71C-8ABF-B6EDAB8124F8}"/>
          </ac:spMkLst>
        </pc:spChg>
        <pc:spChg chg="add del mod">
          <ac:chgData name="Arne Stockman" userId="1be3aaf4-e384-4a2e-9e35-3b5779941be6" providerId="ADAL" clId="{B35DE103-7F06-4285-8348-4BCBA4AAA71B}" dt="2023-10-15T13:16:14.968" v="3491"/>
          <ac:spMkLst>
            <pc:docMk/>
            <pc:sldMk cId="3328485450" sldId="351"/>
            <ac:spMk id="7" creationId="{9FF719ED-BC52-D2F9-AFB8-C3B5E479F0A0}"/>
          </ac:spMkLst>
        </pc:spChg>
        <pc:spChg chg="add del mod">
          <ac:chgData name="Arne Stockman" userId="1be3aaf4-e384-4a2e-9e35-3b5779941be6" providerId="ADAL" clId="{B35DE103-7F06-4285-8348-4BCBA4AAA71B}" dt="2023-10-15T13:16:14.968" v="3491"/>
          <ac:spMkLst>
            <pc:docMk/>
            <pc:sldMk cId="3328485450" sldId="351"/>
            <ac:spMk id="8" creationId="{0FBDF2F9-F876-FFCD-83E0-6817EE041417}"/>
          </ac:spMkLst>
        </pc:spChg>
        <pc:spChg chg="add mod">
          <ac:chgData name="Arne Stockman" userId="1be3aaf4-e384-4a2e-9e35-3b5779941be6" providerId="ADAL" clId="{B35DE103-7F06-4285-8348-4BCBA4AAA71B}" dt="2023-10-15T13:17:46.815" v="3556" actId="6549"/>
          <ac:spMkLst>
            <pc:docMk/>
            <pc:sldMk cId="3328485450" sldId="351"/>
            <ac:spMk id="9" creationId="{76F6A398-1B20-D855-2B94-442FCEA1FD40}"/>
          </ac:spMkLst>
        </pc:spChg>
      </pc:sldChg>
      <pc:sldChg chg="addSp delSp modSp mod modAnim">
        <pc:chgData name="Arne Stockman" userId="1be3aaf4-e384-4a2e-9e35-3b5779941be6" providerId="ADAL" clId="{B35DE103-7F06-4285-8348-4BCBA4AAA71B}" dt="2023-10-16T15:18:52.835" v="3853"/>
        <pc:sldMkLst>
          <pc:docMk/>
          <pc:sldMk cId="2073094872" sldId="352"/>
        </pc:sldMkLst>
        <pc:spChg chg="add mod">
          <ac:chgData name="Arne Stockman" userId="1be3aaf4-e384-4a2e-9e35-3b5779941be6" providerId="ADAL" clId="{B35DE103-7F06-4285-8348-4BCBA4AAA71B}" dt="2023-10-16T15:14:24.500" v="3732" actId="1076"/>
          <ac:spMkLst>
            <pc:docMk/>
            <pc:sldMk cId="2073094872" sldId="352"/>
            <ac:spMk id="6" creationId="{00F3583D-FC3C-A51D-B4D0-E89D11B35EFA}"/>
          </ac:spMkLst>
        </pc:spChg>
        <pc:spChg chg="add mod">
          <ac:chgData name="Arne Stockman" userId="1be3aaf4-e384-4a2e-9e35-3b5779941be6" providerId="ADAL" clId="{B35DE103-7F06-4285-8348-4BCBA4AAA71B}" dt="2023-10-16T15:14:47.132" v="3744" actId="20577"/>
          <ac:spMkLst>
            <pc:docMk/>
            <pc:sldMk cId="2073094872" sldId="352"/>
            <ac:spMk id="7" creationId="{33B399A1-4B35-0237-63E8-4E2AB6713E07}"/>
          </ac:spMkLst>
        </pc:spChg>
        <pc:spChg chg="add mod">
          <ac:chgData name="Arne Stockman" userId="1be3aaf4-e384-4a2e-9e35-3b5779941be6" providerId="ADAL" clId="{B35DE103-7F06-4285-8348-4BCBA4AAA71B}" dt="2023-10-16T15:14:24.500" v="3732" actId="1076"/>
          <ac:spMkLst>
            <pc:docMk/>
            <pc:sldMk cId="2073094872" sldId="352"/>
            <ac:spMk id="8" creationId="{7833B6E2-458F-58C3-87D5-C70911A4F9D8}"/>
          </ac:spMkLst>
        </pc:spChg>
        <pc:spChg chg="add mod">
          <ac:chgData name="Arne Stockman" userId="1be3aaf4-e384-4a2e-9e35-3b5779941be6" providerId="ADAL" clId="{B35DE103-7F06-4285-8348-4BCBA4AAA71B}" dt="2023-10-16T15:14:54.746" v="3746" actId="20577"/>
          <ac:spMkLst>
            <pc:docMk/>
            <pc:sldMk cId="2073094872" sldId="352"/>
            <ac:spMk id="9" creationId="{C8E74DE2-94CC-FF91-10D6-E232A73749A9}"/>
          </ac:spMkLst>
        </pc:spChg>
        <pc:spChg chg="add mod">
          <ac:chgData name="Arne Stockman" userId="1be3aaf4-e384-4a2e-9e35-3b5779941be6" providerId="ADAL" clId="{B35DE103-7F06-4285-8348-4BCBA4AAA71B}" dt="2023-10-16T15:14:24.500" v="3732" actId="1076"/>
          <ac:spMkLst>
            <pc:docMk/>
            <pc:sldMk cId="2073094872" sldId="352"/>
            <ac:spMk id="10" creationId="{EFF5C212-6522-DDA0-456B-FF2C6C5E8C52}"/>
          </ac:spMkLst>
        </pc:spChg>
        <pc:spChg chg="add mod">
          <ac:chgData name="Arne Stockman" userId="1be3aaf4-e384-4a2e-9e35-3b5779941be6" providerId="ADAL" clId="{B35DE103-7F06-4285-8348-4BCBA4AAA71B}" dt="2023-10-16T15:14:24.500" v="3732" actId="1076"/>
          <ac:spMkLst>
            <pc:docMk/>
            <pc:sldMk cId="2073094872" sldId="352"/>
            <ac:spMk id="11" creationId="{473EE069-1EF8-839C-00DA-DA6CCDB0F863}"/>
          </ac:spMkLst>
        </pc:spChg>
        <pc:spChg chg="add mod">
          <ac:chgData name="Arne Stockman" userId="1be3aaf4-e384-4a2e-9e35-3b5779941be6" providerId="ADAL" clId="{B35DE103-7F06-4285-8348-4BCBA4AAA71B}" dt="2023-10-16T15:14:24.500" v="3732" actId="1076"/>
          <ac:spMkLst>
            <pc:docMk/>
            <pc:sldMk cId="2073094872" sldId="352"/>
            <ac:spMk id="12" creationId="{54715F14-4664-A68E-03D2-B52C8059853F}"/>
          </ac:spMkLst>
        </pc:spChg>
        <pc:spChg chg="add mod">
          <ac:chgData name="Arne Stockman" userId="1be3aaf4-e384-4a2e-9e35-3b5779941be6" providerId="ADAL" clId="{B35DE103-7F06-4285-8348-4BCBA4AAA71B}" dt="2023-10-16T15:14:24.500" v="3732" actId="1076"/>
          <ac:spMkLst>
            <pc:docMk/>
            <pc:sldMk cId="2073094872" sldId="352"/>
            <ac:spMk id="13" creationId="{C5D1261B-A341-83B5-B9BB-85DAC47563A4}"/>
          </ac:spMkLst>
        </pc:spChg>
        <pc:spChg chg="mod">
          <ac:chgData name="Arne Stockman" userId="1be3aaf4-e384-4a2e-9e35-3b5779941be6" providerId="ADAL" clId="{B35DE103-7F06-4285-8348-4BCBA4AAA71B}" dt="2023-10-16T15:15:48.755" v="3756" actId="20577"/>
          <ac:spMkLst>
            <pc:docMk/>
            <pc:sldMk cId="2073094872" sldId="352"/>
            <ac:spMk id="14" creationId="{F6B24E99-0AFC-E3CA-C0F2-F380B3028AA0}"/>
          </ac:spMkLst>
        </pc:spChg>
        <pc:spChg chg="add mod">
          <ac:chgData name="Arne Stockman" userId="1be3aaf4-e384-4a2e-9e35-3b5779941be6" providerId="ADAL" clId="{B35DE103-7F06-4285-8348-4BCBA4AAA71B}" dt="2023-10-16T15:14:32.085" v="3740" actId="20577"/>
          <ac:spMkLst>
            <pc:docMk/>
            <pc:sldMk cId="2073094872" sldId="352"/>
            <ac:spMk id="15" creationId="{4C84E68C-29EC-975F-A403-848596A9E37C}"/>
          </ac:spMkLst>
        </pc:spChg>
        <pc:spChg chg="add mod">
          <ac:chgData name="Arne Stockman" userId="1be3aaf4-e384-4a2e-9e35-3b5779941be6" providerId="ADAL" clId="{B35DE103-7F06-4285-8348-4BCBA4AAA71B}" dt="2023-10-16T15:16:56.957" v="3786" actId="1076"/>
          <ac:spMkLst>
            <pc:docMk/>
            <pc:sldMk cId="2073094872" sldId="352"/>
            <ac:spMk id="16" creationId="{0515F254-9A2E-6348-1DD0-694B09E68881}"/>
          </ac:spMkLst>
        </pc:spChg>
        <pc:spChg chg="add mod">
          <ac:chgData name="Arne Stockman" userId="1be3aaf4-e384-4a2e-9e35-3b5779941be6" providerId="ADAL" clId="{B35DE103-7F06-4285-8348-4BCBA4AAA71B}" dt="2023-10-16T15:18:17.390" v="3843" actId="1076"/>
          <ac:spMkLst>
            <pc:docMk/>
            <pc:sldMk cId="2073094872" sldId="352"/>
            <ac:spMk id="17" creationId="{FE1BAAE1-07C1-729A-725E-86FF7117A937}"/>
          </ac:spMkLst>
        </pc:spChg>
        <pc:picChg chg="del">
          <ac:chgData name="Arne Stockman" userId="1be3aaf4-e384-4a2e-9e35-3b5779941be6" providerId="ADAL" clId="{B35DE103-7F06-4285-8348-4BCBA4AAA71B}" dt="2023-10-16T15:11:20.028" v="3655" actId="478"/>
          <ac:picMkLst>
            <pc:docMk/>
            <pc:sldMk cId="2073094872" sldId="352"/>
            <ac:picMk id="4" creationId="{3B64B095-478F-AA58-F5CD-C1D71FDFC718}"/>
          </ac:picMkLst>
        </pc:picChg>
        <pc:picChg chg="add mod">
          <ac:chgData name="Arne Stockman" userId="1be3aaf4-e384-4a2e-9e35-3b5779941be6" providerId="ADAL" clId="{B35DE103-7F06-4285-8348-4BCBA4AAA71B}" dt="2023-10-16T15:11:28.499" v="3658" actId="1076"/>
          <ac:picMkLst>
            <pc:docMk/>
            <pc:sldMk cId="2073094872" sldId="352"/>
            <ac:picMk id="5" creationId="{FEBD0F55-65D6-1A61-923A-0D0D7EE00D60}"/>
          </ac:picMkLst>
        </pc:picChg>
      </pc:sldChg>
      <pc:sldChg chg="addSp modSp del mod modAnim">
        <pc:chgData name="Arne Stockman" userId="1be3aaf4-e384-4a2e-9e35-3b5779941be6" providerId="ADAL" clId="{B35DE103-7F06-4285-8348-4BCBA4AAA71B}" dt="2023-10-16T15:19:18.635" v="3854" actId="47"/>
        <pc:sldMkLst>
          <pc:docMk/>
          <pc:sldMk cId="1140337676" sldId="353"/>
        </pc:sldMkLst>
        <pc:spChg chg="add mod">
          <ac:chgData name="Arne Stockman" userId="1be3aaf4-e384-4a2e-9e35-3b5779941be6" providerId="ADAL" clId="{B35DE103-7F06-4285-8348-4BCBA4AAA71B}" dt="2023-10-16T15:14:15.015" v="3730" actId="1076"/>
          <ac:spMkLst>
            <pc:docMk/>
            <pc:sldMk cId="1140337676" sldId="353"/>
            <ac:spMk id="3" creationId="{B86EA8A1-D0B9-4922-433D-5B4C8A65474C}"/>
          </ac:spMkLst>
        </pc:spChg>
        <pc:spChg chg="add mod">
          <ac:chgData name="Arne Stockman" userId="1be3aaf4-e384-4a2e-9e35-3b5779941be6" providerId="ADAL" clId="{B35DE103-7F06-4285-8348-4BCBA4AAA71B}" dt="2023-10-16T15:14:15.015" v="3730" actId="1076"/>
          <ac:spMkLst>
            <pc:docMk/>
            <pc:sldMk cId="1140337676" sldId="353"/>
            <ac:spMk id="4" creationId="{2AD26BC2-276A-2CA3-3007-65D5BF35867A}"/>
          </ac:spMkLst>
        </pc:spChg>
        <pc:spChg chg="add mod">
          <ac:chgData name="Arne Stockman" userId="1be3aaf4-e384-4a2e-9e35-3b5779941be6" providerId="ADAL" clId="{B35DE103-7F06-4285-8348-4BCBA4AAA71B}" dt="2023-10-16T15:14:15.015" v="3730" actId="1076"/>
          <ac:spMkLst>
            <pc:docMk/>
            <pc:sldMk cId="1140337676" sldId="353"/>
            <ac:spMk id="6" creationId="{82F3E47E-82F8-ABE8-CFE2-BF9E82DEEFA4}"/>
          </ac:spMkLst>
        </pc:spChg>
        <pc:spChg chg="add mod">
          <ac:chgData name="Arne Stockman" userId="1be3aaf4-e384-4a2e-9e35-3b5779941be6" providerId="ADAL" clId="{B35DE103-7F06-4285-8348-4BCBA4AAA71B}" dt="2023-10-16T15:14:15.015" v="3730" actId="1076"/>
          <ac:spMkLst>
            <pc:docMk/>
            <pc:sldMk cId="1140337676" sldId="353"/>
            <ac:spMk id="7" creationId="{56C9D67C-BB48-6E72-EF7B-03BC6A2A9FAF}"/>
          </ac:spMkLst>
        </pc:spChg>
        <pc:spChg chg="add mod">
          <ac:chgData name="Arne Stockman" userId="1be3aaf4-e384-4a2e-9e35-3b5779941be6" providerId="ADAL" clId="{B35DE103-7F06-4285-8348-4BCBA4AAA71B}" dt="2023-10-16T15:14:15.015" v="3730" actId="1076"/>
          <ac:spMkLst>
            <pc:docMk/>
            <pc:sldMk cId="1140337676" sldId="353"/>
            <ac:spMk id="8" creationId="{46C2A592-3845-3901-BDA7-6C29EE6AB7C8}"/>
          </ac:spMkLst>
        </pc:spChg>
        <pc:spChg chg="add mod">
          <ac:chgData name="Arne Stockman" userId="1be3aaf4-e384-4a2e-9e35-3b5779941be6" providerId="ADAL" clId="{B35DE103-7F06-4285-8348-4BCBA4AAA71B}" dt="2023-10-16T15:14:15.015" v="3730" actId="1076"/>
          <ac:spMkLst>
            <pc:docMk/>
            <pc:sldMk cId="1140337676" sldId="353"/>
            <ac:spMk id="9" creationId="{77008B10-B77D-8BE4-8C92-881E14232661}"/>
          </ac:spMkLst>
        </pc:spChg>
        <pc:spChg chg="add mod">
          <ac:chgData name="Arne Stockman" userId="1be3aaf4-e384-4a2e-9e35-3b5779941be6" providerId="ADAL" clId="{B35DE103-7F06-4285-8348-4BCBA4AAA71B}" dt="2023-10-16T15:14:15.015" v="3730" actId="1076"/>
          <ac:spMkLst>
            <pc:docMk/>
            <pc:sldMk cId="1140337676" sldId="353"/>
            <ac:spMk id="10" creationId="{6EFB5A36-A421-5A6D-ADA3-5F0C642002AA}"/>
          </ac:spMkLst>
        </pc:spChg>
        <pc:spChg chg="add mod">
          <ac:chgData name="Arne Stockman" userId="1be3aaf4-e384-4a2e-9e35-3b5779941be6" providerId="ADAL" clId="{B35DE103-7F06-4285-8348-4BCBA4AAA71B}" dt="2023-10-16T15:14:15.015" v="3730" actId="1076"/>
          <ac:spMkLst>
            <pc:docMk/>
            <pc:sldMk cId="1140337676" sldId="353"/>
            <ac:spMk id="11" creationId="{C69899BF-2BD2-FA5E-7F81-264B65A2E654}"/>
          </ac:spMkLst>
        </pc:spChg>
        <pc:spChg chg="add mod">
          <ac:chgData name="Arne Stockman" userId="1be3aaf4-e384-4a2e-9e35-3b5779941be6" providerId="ADAL" clId="{B35DE103-7F06-4285-8348-4BCBA4AAA71B}" dt="2023-10-16T15:14:15.015" v="3730" actId="1076"/>
          <ac:spMkLst>
            <pc:docMk/>
            <pc:sldMk cId="1140337676" sldId="353"/>
            <ac:spMk id="12" creationId="{C8A8F283-71CC-3E81-A273-ED6D55599161}"/>
          </ac:spMkLst>
        </pc:spChg>
      </pc:sldChg>
      <pc:sldChg chg="addSp delSp modSp del mod modAnim">
        <pc:chgData name="Arne Stockman" userId="1be3aaf4-e384-4a2e-9e35-3b5779941be6" providerId="ADAL" clId="{B35DE103-7F06-4285-8348-4BCBA4AAA71B}" dt="2023-10-16T15:25:25.542" v="3904" actId="47"/>
        <pc:sldMkLst>
          <pc:docMk/>
          <pc:sldMk cId="301724077" sldId="354"/>
        </pc:sldMkLst>
        <pc:spChg chg="add mod">
          <ac:chgData name="Arne Stockman" userId="1be3aaf4-e384-4a2e-9e35-3b5779941be6" providerId="ADAL" clId="{B35DE103-7F06-4285-8348-4BCBA4AAA71B}" dt="2023-10-16T15:13:41.951" v="3720" actId="1076"/>
          <ac:spMkLst>
            <pc:docMk/>
            <pc:sldMk cId="301724077" sldId="354"/>
            <ac:spMk id="3" creationId="{F48AA4FD-05EB-AB47-458A-62B2E1D59D8F}"/>
          </ac:spMkLst>
        </pc:spChg>
        <pc:spChg chg="add mod">
          <ac:chgData name="Arne Stockman" userId="1be3aaf4-e384-4a2e-9e35-3b5779941be6" providerId="ADAL" clId="{B35DE103-7F06-4285-8348-4BCBA4AAA71B}" dt="2023-10-16T15:13:41.951" v="3720" actId="1076"/>
          <ac:spMkLst>
            <pc:docMk/>
            <pc:sldMk cId="301724077" sldId="354"/>
            <ac:spMk id="5" creationId="{33132792-5CF8-4ECB-CFEF-635B092473FC}"/>
          </ac:spMkLst>
        </pc:spChg>
        <pc:spChg chg="add mod">
          <ac:chgData name="Arne Stockman" userId="1be3aaf4-e384-4a2e-9e35-3b5779941be6" providerId="ADAL" clId="{B35DE103-7F06-4285-8348-4BCBA4AAA71B}" dt="2023-10-16T15:13:41.951" v="3720" actId="1076"/>
          <ac:spMkLst>
            <pc:docMk/>
            <pc:sldMk cId="301724077" sldId="354"/>
            <ac:spMk id="6" creationId="{CD43EA8F-604B-6610-F998-4574915A3B2C}"/>
          </ac:spMkLst>
        </pc:spChg>
        <pc:spChg chg="add mod">
          <ac:chgData name="Arne Stockman" userId="1be3aaf4-e384-4a2e-9e35-3b5779941be6" providerId="ADAL" clId="{B35DE103-7F06-4285-8348-4BCBA4AAA71B}" dt="2023-10-16T15:13:41.951" v="3720" actId="1076"/>
          <ac:spMkLst>
            <pc:docMk/>
            <pc:sldMk cId="301724077" sldId="354"/>
            <ac:spMk id="7" creationId="{5D5D7575-CA1C-9816-0C3E-66D469AD3B85}"/>
          </ac:spMkLst>
        </pc:spChg>
        <pc:spChg chg="add mod">
          <ac:chgData name="Arne Stockman" userId="1be3aaf4-e384-4a2e-9e35-3b5779941be6" providerId="ADAL" clId="{B35DE103-7F06-4285-8348-4BCBA4AAA71B}" dt="2023-10-16T15:13:41.951" v="3720" actId="1076"/>
          <ac:spMkLst>
            <pc:docMk/>
            <pc:sldMk cId="301724077" sldId="354"/>
            <ac:spMk id="8" creationId="{0C8BADAB-12F7-7EAE-FBE0-CAED742EFFA3}"/>
          </ac:spMkLst>
        </pc:spChg>
        <pc:spChg chg="add mod">
          <ac:chgData name="Arne Stockman" userId="1be3aaf4-e384-4a2e-9e35-3b5779941be6" providerId="ADAL" clId="{B35DE103-7F06-4285-8348-4BCBA4AAA71B}" dt="2023-10-16T15:13:41.951" v="3720" actId="1076"/>
          <ac:spMkLst>
            <pc:docMk/>
            <pc:sldMk cId="301724077" sldId="354"/>
            <ac:spMk id="9" creationId="{53B0A980-EEEA-BC0B-F6D5-F1A2BC9BF7FA}"/>
          </ac:spMkLst>
        </pc:spChg>
        <pc:spChg chg="add mod">
          <ac:chgData name="Arne Stockman" userId="1be3aaf4-e384-4a2e-9e35-3b5779941be6" providerId="ADAL" clId="{B35DE103-7F06-4285-8348-4BCBA4AAA71B}" dt="2023-10-16T15:13:41.951" v="3720" actId="1076"/>
          <ac:spMkLst>
            <pc:docMk/>
            <pc:sldMk cId="301724077" sldId="354"/>
            <ac:spMk id="10" creationId="{F202C550-3F36-306F-2B74-4B9809C38269}"/>
          </ac:spMkLst>
        </pc:spChg>
        <pc:spChg chg="add mod">
          <ac:chgData name="Arne Stockman" userId="1be3aaf4-e384-4a2e-9e35-3b5779941be6" providerId="ADAL" clId="{B35DE103-7F06-4285-8348-4BCBA4AAA71B}" dt="2023-10-16T15:13:41.951" v="3720" actId="1076"/>
          <ac:spMkLst>
            <pc:docMk/>
            <pc:sldMk cId="301724077" sldId="354"/>
            <ac:spMk id="11" creationId="{02D4E8B6-22EC-60B2-7057-26B0CE285C2F}"/>
          </ac:spMkLst>
        </pc:spChg>
        <pc:spChg chg="add mod">
          <ac:chgData name="Arne Stockman" userId="1be3aaf4-e384-4a2e-9e35-3b5779941be6" providerId="ADAL" clId="{B35DE103-7F06-4285-8348-4BCBA4AAA71B}" dt="2023-10-16T15:13:52.580" v="3728" actId="20577"/>
          <ac:spMkLst>
            <pc:docMk/>
            <pc:sldMk cId="301724077" sldId="354"/>
            <ac:spMk id="12" creationId="{F40FE5C7-25BF-0183-583C-0ED647F13B4A}"/>
          </ac:spMkLst>
        </pc:spChg>
        <pc:picChg chg="del">
          <ac:chgData name="Arne Stockman" userId="1be3aaf4-e384-4a2e-9e35-3b5779941be6" providerId="ADAL" clId="{B35DE103-7F06-4285-8348-4BCBA4AAA71B}" dt="2023-10-16T15:21:19.094" v="3857" actId="478"/>
          <ac:picMkLst>
            <pc:docMk/>
            <pc:sldMk cId="301724077" sldId="354"/>
            <ac:picMk id="4" creationId="{88AD422E-5AA1-1E25-CED4-66818281B090}"/>
          </ac:picMkLst>
        </pc:picChg>
        <pc:picChg chg="add mod">
          <ac:chgData name="Arne Stockman" userId="1be3aaf4-e384-4a2e-9e35-3b5779941be6" providerId="ADAL" clId="{B35DE103-7F06-4285-8348-4BCBA4AAA71B}" dt="2023-10-16T15:21:26.228" v="3860" actId="1076"/>
          <ac:picMkLst>
            <pc:docMk/>
            <pc:sldMk cId="301724077" sldId="354"/>
            <ac:picMk id="15" creationId="{80570BCC-1AF8-55A2-D39E-0B6699CB03A9}"/>
          </ac:picMkLst>
        </pc:picChg>
      </pc:sldChg>
      <pc:sldChg chg="del">
        <pc:chgData name="Arne Stockman" userId="1be3aaf4-e384-4a2e-9e35-3b5779941be6" providerId="ADAL" clId="{B35DE103-7F06-4285-8348-4BCBA4AAA71B}" dt="2023-10-16T15:19:30.179" v="3855" actId="47"/>
        <pc:sldMkLst>
          <pc:docMk/>
          <pc:sldMk cId="2419826502" sldId="355"/>
        </pc:sldMkLst>
      </pc:sldChg>
      <pc:sldChg chg="addSp delSp modSp add mod ord delAnim modAnim">
        <pc:chgData name="Arne Stockman" userId="1be3aaf4-e384-4a2e-9e35-3b5779941be6" providerId="ADAL" clId="{B35DE103-7F06-4285-8348-4BCBA4AAA71B}" dt="2023-10-15T11:40:45.743" v="2788"/>
        <pc:sldMkLst>
          <pc:docMk/>
          <pc:sldMk cId="2596246279" sldId="356"/>
        </pc:sldMkLst>
        <pc:spChg chg="mod">
          <ac:chgData name="Arne Stockman" userId="1be3aaf4-e384-4a2e-9e35-3b5779941be6" providerId="ADAL" clId="{B35DE103-7F06-4285-8348-4BCBA4AAA71B}" dt="2023-10-15T11:36:05.037" v="2734" actId="1076"/>
          <ac:spMkLst>
            <pc:docMk/>
            <pc:sldMk cId="2596246279" sldId="356"/>
            <ac:spMk id="2" creationId="{F8611C18-BCFF-E758-43D1-2F8309A12765}"/>
          </ac:spMkLst>
        </pc:spChg>
        <pc:spChg chg="mod">
          <ac:chgData name="Arne Stockman" userId="1be3aaf4-e384-4a2e-9e35-3b5779941be6" providerId="ADAL" clId="{B35DE103-7F06-4285-8348-4BCBA4AAA71B}" dt="2023-10-15T11:35:09.157" v="2717" actId="14100"/>
          <ac:spMkLst>
            <pc:docMk/>
            <pc:sldMk cId="2596246279" sldId="356"/>
            <ac:spMk id="3" creationId="{8D6993DB-58B1-D158-9C90-B988B5CCE921}"/>
          </ac:spMkLst>
        </pc:spChg>
        <pc:spChg chg="del">
          <ac:chgData name="Arne Stockman" userId="1be3aaf4-e384-4a2e-9e35-3b5779941be6" providerId="ADAL" clId="{B35DE103-7F06-4285-8348-4BCBA4AAA71B}" dt="2023-10-15T11:36:20.153" v="2737" actId="478"/>
          <ac:spMkLst>
            <pc:docMk/>
            <pc:sldMk cId="2596246279" sldId="356"/>
            <ac:spMk id="4" creationId="{0533046A-4999-FC3C-05A3-8F8299299836}"/>
          </ac:spMkLst>
        </pc:spChg>
        <pc:spChg chg="add mod">
          <ac:chgData name="Arne Stockman" userId="1be3aaf4-e384-4a2e-9e35-3b5779941be6" providerId="ADAL" clId="{B35DE103-7F06-4285-8348-4BCBA4AAA71B}" dt="2023-10-15T11:36:59.207" v="2746" actId="1076"/>
          <ac:spMkLst>
            <pc:docMk/>
            <pc:sldMk cId="2596246279" sldId="356"/>
            <ac:spMk id="5" creationId="{D5AB7C38-6BA3-46D7-12AD-8C27781E405B}"/>
          </ac:spMkLst>
        </pc:spChg>
        <pc:spChg chg="add mod">
          <ac:chgData name="Arne Stockman" userId="1be3aaf4-e384-4a2e-9e35-3b5779941be6" providerId="ADAL" clId="{B35DE103-7F06-4285-8348-4BCBA4AAA71B}" dt="2023-10-15T11:37:39.591" v="2749" actId="1076"/>
          <ac:spMkLst>
            <pc:docMk/>
            <pc:sldMk cId="2596246279" sldId="356"/>
            <ac:spMk id="6" creationId="{8B224DF1-08A9-2CAC-DED4-C27180872EB4}"/>
          </ac:spMkLst>
        </pc:spChg>
        <pc:spChg chg="add mod">
          <ac:chgData name="Arne Stockman" userId="1be3aaf4-e384-4a2e-9e35-3b5779941be6" providerId="ADAL" clId="{B35DE103-7F06-4285-8348-4BCBA4AAA71B}" dt="2023-10-15T11:36:35.173" v="2741" actId="1076"/>
          <ac:spMkLst>
            <pc:docMk/>
            <pc:sldMk cId="2596246279" sldId="356"/>
            <ac:spMk id="7" creationId="{63463089-3343-8C93-2C0B-08115F918537}"/>
          </ac:spMkLst>
        </pc:spChg>
        <pc:spChg chg="add del mod">
          <ac:chgData name="Arne Stockman" userId="1be3aaf4-e384-4a2e-9e35-3b5779941be6" providerId="ADAL" clId="{B35DE103-7F06-4285-8348-4BCBA4AAA71B}" dt="2023-10-15T11:37:40.288" v="2750"/>
          <ac:spMkLst>
            <pc:docMk/>
            <pc:sldMk cId="2596246279" sldId="356"/>
            <ac:spMk id="8" creationId="{9449A6EB-9D51-3CD5-4724-CC23A110741E}"/>
          </ac:spMkLst>
        </pc:spChg>
        <pc:spChg chg="add del mod">
          <ac:chgData name="Arne Stockman" userId="1be3aaf4-e384-4a2e-9e35-3b5779941be6" providerId="ADAL" clId="{B35DE103-7F06-4285-8348-4BCBA4AAA71B}" dt="2023-10-15T11:37:40.288" v="2750"/>
          <ac:spMkLst>
            <pc:docMk/>
            <pc:sldMk cId="2596246279" sldId="356"/>
            <ac:spMk id="9" creationId="{7E99645F-15F4-CFC3-9C9C-2FE1BEF0CBF6}"/>
          </ac:spMkLst>
        </pc:spChg>
        <pc:spChg chg="mod">
          <ac:chgData name="Arne Stockman" userId="1be3aaf4-e384-4a2e-9e35-3b5779941be6" providerId="ADAL" clId="{B35DE103-7F06-4285-8348-4BCBA4AAA71B}" dt="2023-10-15T11:36:54.867" v="2745" actId="1076"/>
          <ac:spMkLst>
            <pc:docMk/>
            <pc:sldMk cId="2596246279" sldId="356"/>
            <ac:spMk id="10" creationId="{A1A165BA-34A6-A1F6-B8AB-96B8E90B62F4}"/>
          </ac:spMkLst>
        </pc:spChg>
        <pc:spChg chg="del">
          <ac:chgData name="Arne Stockman" userId="1be3aaf4-e384-4a2e-9e35-3b5779941be6" providerId="ADAL" clId="{B35DE103-7F06-4285-8348-4BCBA4AAA71B}" dt="2023-10-15T11:36:17.492" v="2736" actId="478"/>
          <ac:spMkLst>
            <pc:docMk/>
            <pc:sldMk cId="2596246279" sldId="356"/>
            <ac:spMk id="11" creationId="{B754443E-8CC2-E3C7-E5AA-2F42906158F3}"/>
          </ac:spMkLst>
        </pc:spChg>
        <pc:spChg chg="del">
          <ac:chgData name="Arne Stockman" userId="1be3aaf4-e384-4a2e-9e35-3b5779941be6" providerId="ADAL" clId="{B35DE103-7F06-4285-8348-4BCBA4AAA71B}" dt="2023-10-15T11:36:22.636" v="2738" actId="478"/>
          <ac:spMkLst>
            <pc:docMk/>
            <pc:sldMk cId="2596246279" sldId="356"/>
            <ac:spMk id="12" creationId="{BB543E31-1128-53C6-AD02-C78F47E36B2E}"/>
          </ac:spMkLst>
        </pc:spChg>
        <pc:spChg chg="del">
          <ac:chgData name="Arne Stockman" userId="1be3aaf4-e384-4a2e-9e35-3b5779941be6" providerId="ADAL" clId="{B35DE103-7F06-4285-8348-4BCBA4AAA71B}" dt="2023-10-15T11:36:24.772" v="2739" actId="478"/>
          <ac:spMkLst>
            <pc:docMk/>
            <pc:sldMk cId="2596246279" sldId="356"/>
            <ac:spMk id="13" creationId="{AA8BD15C-A5B8-DD6E-D82D-78EECEF7B9AD}"/>
          </ac:spMkLst>
        </pc:spChg>
        <pc:spChg chg="del">
          <ac:chgData name="Arne Stockman" userId="1be3aaf4-e384-4a2e-9e35-3b5779941be6" providerId="ADAL" clId="{B35DE103-7F06-4285-8348-4BCBA4AAA71B}" dt="2023-10-15T11:36:26.269" v="2740" actId="478"/>
          <ac:spMkLst>
            <pc:docMk/>
            <pc:sldMk cId="2596246279" sldId="356"/>
            <ac:spMk id="14" creationId="{C5A64482-F4AA-FC32-C14A-EE52B3C55909}"/>
          </ac:spMkLst>
        </pc:spChg>
        <pc:spChg chg="add del mod">
          <ac:chgData name="Arne Stockman" userId="1be3aaf4-e384-4a2e-9e35-3b5779941be6" providerId="ADAL" clId="{B35DE103-7F06-4285-8348-4BCBA4AAA71B}" dt="2023-10-15T11:37:40.288" v="2750"/>
          <ac:spMkLst>
            <pc:docMk/>
            <pc:sldMk cId="2596246279" sldId="356"/>
            <ac:spMk id="15" creationId="{4EF2EED3-8DCA-D24C-385B-8C83BBA88A40}"/>
          </ac:spMkLst>
        </pc:spChg>
        <pc:spChg chg="add del mod">
          <ac:chgData name="Arne Stockman" userId="1be3aaf4-e384-4a2e-9e35-3b5779941be6" providerId="ADAL" clId="{B35DE103-7F06-4285-8348-4BCBA4AAA71B}" dt="2023-10-15T11:37:40.288" v="2750"/>
          <ac:spMkLst>
            <pc:docMk/>
            <pc:sldMk cId="2596246279" sldId="356"/>
            <ac:spMk id="16" creationId="{3E6F186E-B9B1-4549-83F0-6B54D689648E}"/>
          </ac:spMkLst>
        </pc:spChg>
        <pc:spChg chg="add mod">
          <ac:chgData name="Arne Stockman" userId="1be3aaf4-e384-4a2e-9e35-3b5779941be6" providerId="ADAL" clId="{B35DE103-7F06-4285-8348-4BCBA4AAA71B}" dt="2023-10-15T11:38:11.074" v="2760" actId="20577"/>
          <ac:spMkLst>
            <pc:docMk/>
            <pc:sldMk cId="2596246279" sldId="356"/>
            <ac:spMk id="17" creationId="{DA4755C7-D582-CA48-45FF-A55D92A1883D}"/>
          </ac:spMkLst>
        </pc:spChg>
        <pc:spChg chg="add mod">
          <ac:chgData name="Arne Stockman" userId="1be3aaf4-e384-4a2e-9e35-3b5779941be6" providerId="ADAL" clId="{B35DE103-7F06-4285-8348-4BCBA4AAA71B}" dt="2023-10-15T11:38:04.587" v="2758" actId="20577"/>
          <ac:spMkLst>
            <pc:docMk/>
            <pc:sldMk cId="2596246279" sldId="356"/>
            <ac:spMk id="18" creationId="{360A80D3-112A-A6FE-E0D0-98D9121D4780}"/>
          </ac:spMkLst>
        </pc:spChg>
        <pc:spChg chg="add mod">
          <ac:chgData name="Arne Stockman" userId="1be3aaf4-e384-4a2e-9e35-3b5779941be6" providerId="ADAL" clId="{B35DE103-7F06-4285-8348-4BCBA4AAA71B}" dt="2023-10-15T11:38:16.630" v="2765" actId="20577"/>
          <ac:spMkLst>
            <pc:docMk/>
            <pc:sldMk cId="2596246279" sldId="356"/>
            <ac:spMk id="19" creationId="{EE3B133A-8246-4722-8643-6AF3A632362E}"/>
          </ac:spMkLst>
        </pc:spChg>
        <pc:spChg chg="add mod">
          <ac:chgData name="Arne Stockman" userId="1be3aaf4-e384-4a2e-9e35-3b5779941be6" providerId="ADAL" clId="{B35DE103-7F06-4285-8348-4BCBA4AAA71B}" dt="2023-10-15T11:37:58.916" v="2756" actId="20577"/>
          <ac:spMkLst>
            <pc:docMk/>
            <pc:sldMk cId="2596246279" sldId="356"/>
            <ac:spMk id="20" creationId="{50342374-4A2B-CC3D-9E9D-F55D0B98FE2A}"/>
          </ac:spMkLst>
        </pc:spChg>
        <pc:spChg chg="add mod">
          <ac:chgData name="Arne Stockman" userId="1be3aaf4-e384-4a2e-9e35-3b5779941be6" providerId="ADAL" clId="{B35DE103-7F06-4285-8348-4BCBA4AAA71B}" dt="2023-10-15T11:38:37.128" v="2771" actId="20577"/>
          <ac:spMkLst>
            <pc:docMk/>
            <pc:sldMk cId="2596246279" sldId="356"/>
            <ac:spMk id="21" creationId="{03E7153B-E29C-2FFB-E003-927299B50813}"/>
          </ac:spMkLst>
        </pc:spChg>
        <pc:spChg chg="add mod">
          <ac:chgData name="Arne Stockman" userId="1be3aaf4-e384-4a2e-9e35-3b5779941be6" providerId="ADAL" clId="{B35DE103-7F06-4285-8348-4BCBA4AAA71B}" dt="2023-10-15T11:38:33.137" v="2769" actId="20577"/>
          <ac:spMkLst>
            <pc:docMk/>
            <pc:sldMk cId="2596246279" sldId="356"/>
            <ac:spMk id="22" creationId="{CA2DE621-CCE9-E6D4-552A-C192E5D64F95}"/>
          </ac:spMkLst>
        </pc:spChg>
        <pc:spChg chg="add mod">
          <ac:chgData name="Arne Stockman" userId="1be3aaf4-e384-4a2e-9e35-3b5779941be6" providerId="ADAL" clId="{B35DE103-7F06-4285-8348-4BCBA4AAA71B}" dt="2023-10-15T11:38:45.046" v="2776" actId="20577"/>
          <ac:spMkLst>
            <pc:docMk/>
            <pc:sldMk cId="2596246279" sldId="356"/>
            <ac:spMk id="23" creationId="{08FFA2DD-9672-59E1-98A6-BC51C4CA666B}"/>
          </ac:spMkLst>
        </pc:spChg>
        <pc:spChg chg="add mod">
          <ac:chgData name="Arne Stockman" userId="1be3aaf4-e384-4a2e-9e35-3b5779941be6" providerId="ADAL" clId="{B35DE103-7F06-4285-8348-4BCBA4AAA71B}" dt="2023-10-15T11:38:26.759" v="2767" actId="20577"/>
          <ac:spMkLst>
            <pc:docMk/>
            <pc:sldMk cId="2596246279" sldId="356"/>
            <ac:spMk id="24" creationId="{FDFFE74B-49F0-1220-0101-0A1B60B35616}"/>
          </ac:spMkLst>
        </pc:spChg>
      </pc:sldChg>
      <pc:sldChg chg="addSp modSp add mod modAnim">
        <pc:chgData name="Arne Stockman" userId="1be3aaf4-e384-4a2e-9e35-3b5779941be6" providerId="ADAL" clId="{B35DE103-7F06-4285-8348-4BCBA4AAA71B}" dt="2023-10-15T13:15:16.177" v="3488"/>
        <pc:sldMkLst>
          <pc:docMk/>
          <pc:sldMk cId="1867432719" sldId="357"/>
        </pc:sldMkLst>
        <pc:spChg chg="mod">
          <ac:chgData name="Arne Stockman" userId="1be3aaf4-e384-4a2e-9e35-3b5779941be6" providerId="ADAL" clId="{B35DE103-7F06-4285-8348-4BCBA4AAA71B}" dt="2023-10-15T13:12:15.792" v="3436" actId="14100"/>
          <ac:spMkLst>
            <pc:docMk/>
            <pc:sldMk cId="1867432719" sldId="357"/>
            <ac:spMk id="3" creationId="{8D6993DB-58B1-D158-9C90-B988B5CCE921}"/>
          </ac:spMkLst>
        </pc:spChg>
        <pc:spChg chg="add mod">
          <ac:chgData name="Arne Stockman" userId="1be3aaf4-e384-4a2e-9e35-3b5779941be6" providerId="ADAL" clId="{B35DE103-7F06-4285-8348-4BCBA4AAA71B}" dt="2023-10-15T13:13:24.292" v="3455" actId="1076"/>
          <ac:spMkLst>
            <pc:docMk/>
            <pc:sldMk cId="1867432719" sldId="357"/>
            <ac:spMk id="4" creationId="{8065C7AD-45CC-3140-BEC6-2041BE0EA68F}"/>
          </ac:spMkLst>
        </pc:spChg>
        <pc:spChg chg="add mod">
          <ac:chgData name="Arne Stockman" userId="1be3aaf4-e384-4a2e-9e35-3b5779941be6" providerId="ADAL" clId="{B35DE103-7F06-4285-8348-4BCBA4AAA71B}" dt="2023-10-15T13:13:56.022" v="3457" actId="1076"/>
          <ac:spMkLst>
            <pc:docMk/>
            <pc:sldMk cId="1867432719" sldId="357"/>
            <ac:spMk id="5" creationId="{44EF512C-C2FB-E152-1017-A396F3B30E9B}"/>
          </ac:spMkLst>
        </pc:spChg>
        <pc:spChg chg="add mod">
          <ac:chgData name="Arne Stockman" userId="1be3aaf4-e384-4a2e-9e35-3b5779941be6" providerId="ADAL" clId="{B35DE103-7F06-4285-8348-4BCBA4AAA71B}" dt="2023-10-15T13:13:56.022" v="3457" actId="1076"/>
          <ac:spMkLst>
            <pc:docMk/>
            <pc:sldMk cId="1867432719" sldId="357"/>
            <ac:spMk id="6" creationId="{78F8AFEF-3590-D784-4B3F-7573C46D3015}"/>
          </ac:spMkLst>
        </pc:spChg>
        <pc:spChg chg="add mod">
          <ac:chgData name="Arne Stockman" userId="1be3aaf4-e384-4a2e-9e35-3b5779941be6" providerId="ADAL" clId="{B35DE103-7F06-4285-8348-4BCBA4AAA71B}" dt="2023-10-15T13:13:56.022" v="3457" actId="1076"/>
          <ac:spMkLst>
            <pc:docMk/>
            <pc:sldMk cId="1867432719" sldId="357"/>
            <ac:spMk id="7" creationId="{F6927E1D-2058-45BF-22A0-54BEE9B6FCFD}"/>
          </ac:spMkLst>
        </pc:spChg>
        <pc:spChg chg="add mod">
          <ac:chgData name="Arne Stockman" userId="1be3aaf4-e384-4a2e-9e35-3b5779941be6" providerId="ADAL" clId="{B35DE103-7F06-4285-8348-4BCBA4AAA71B}" dt="2023-10-15T13:14:43.332" v="3481" actId="20577"/>
          <ac:spMkLst>
            <pc:docMk/>
            <pc:sldMk cId="1867432719" sldId="357"/>
            <ac:spMk id="8" creationId="{97E882FC-4532-BA7C-98BD-FB852C21CFC5}"/>
          </ac:spMkLst>
        </pc:spChg>
        <pc:spChg chg="add mod">
          <ac:chgData name="Arne Stockman" userId="1be3aaf4-e384-4a2e-9e35-3b5779941be6" providerId="ADAL" clId="{B35DE103-7F06-4285-8348-4BCBA4AAA71B}" dt="2023-10-15T13:14:40.004" v="3480" actId="20577"/>
          <ac:spMkLst>
            <pc:docMk/>
            <pc:sldMk cId="1867432719" sldId="357"/>
            <ac:spMk id="9" creationId="{42A7D624-65FC-C5B4-A5E9-65AA53CFBDAF}"/>
          </ac:spMkLst>
        </pc:spChg>
        <pc:spChg chg="add mod">
          <ac:chgData name="Arne Stockman" userId="1be3aaf4-e384-4a2e-9e35-3b5779941be6" providerId="ADAL" clId="{B35DE103-7F06-4285-8348-4BCBA4AAA71B}" dt="2023-10-15T13:14:49.948" v="3485" actId="20577"/>
          <ac:spMkLst>
            <pc:docMk/>
            <pc:sldMk cId="1867432719" sldId="357"/>
            <ac:spMk id="10" creationId="{4AB175EC-345E-2621-A54B-465CDD670F57}"/>
          </ac:spMkLst>
        </pc:spChg>
      </pc:sldChg>
      <pc:sldChg chg="addSp modSp add mod">
        <pc:chgData name="Arne Stockman" userId="1be3aaf4-e384-4a2e-9e35-3b5779941be6" providerId="ADAL" clId="{B35DE103-7F06-4285-8348-4BCBA4AAA71B}" dt="2023-10-15T13:31:00.363" v="3654" actId="20577"/>
        <pc:sldMkLst>
          <pc:docMk/>
          <pc:sldMk cId="1688763364" sldId="358"/>
        </pc:sldMkLst>
        <pc:spChg chg="mod">
          <ac:chgData name="Arne Stockman" userId="1be3aaf4-e384-4a2e-9e35-3b5779941be6" providerId="ADAL" clId="{B35DE103-7F06-4285-8348-4BCBA4AAA71B}" dt="2023-10-15T13:28:10.440" v="3583" actId="20577"/>
          <ac:spMkLst>
            <pc:docMk/>
            <pc:sldMk cId="1688763364" sldId="358"/>
            <ac:spMk id="2" creationId="{F8611C18-BCFF-E758-43D1-2F8309A12765}"/>
          </ac:spMkLst>
        </pc:spChg>
        <pc:spChg chg="mod">
          <ac:chgData name="Arne Stockman" userId="1be3aaf4-e384-4a2e-9e35-3b5779941be6" providerId="ADAL" clId="{B35DE103-7F06-4285-8348-4BCBA4AAA71B}" dt="2023-10-15T13:30:41.210" v="3646" actId="14100"/>
          <ac:spMkLst>
            <pc:docMk/>
            <pc:sldMk cId="1688763364" sldId="358"/>
            <ac:spMk id="3" creationId="{8D6993DB-58B1-D158-9C90-B988B5CCE921}"/>
          </ac:spMkLst>
        </pc:spChg>
        <pc:spChg chg="add mod">
          <ac:chgData name="Arne Stockman" userId="1be3aaf4-e384-4a2e-9e35-3b5779941be6" providerId="ADAL" clId="{B35DE103-7F06-4285-8348-4BCBA4AAA71B}" dt="2023-10-15T13:29:41.281" v="3608"/>
          <ac:spMkLst>
            <pc:docMk/>
            <pc:sldMk cId="1688763364" sldId="358"/>
            <ac:spMk id="4" creationId="{907699AA-D0DC-2841-11CA-65BBB9CF6830}"/>
          </ac:spMkLst>
        </pc:spChg>
        <pc:spChg chg="add mod">
          <ac:chgData name="Arne Stockman" userId="1be3aaf4-e384-4a2e-9e35-3b5779941be6" providerId="ADAL" clId="{B35DE103-7F06-4285-8348-4BCBA4AAA71B}" dt="2023-10-15T13:31:00.363" v="3654" actId="20577"/>
          <ac:spMkLst>
            <pc:docMk/>
            <pc:sldMk cId="1688763364" sldId="358"/>
            <ac:spMk id="5" creationId="{DCF08492-697E-4AD9-DCFF-13DD0222E2A2}"/>
          </ac:spMkLst>
        </pc:spChg>
      </pc:sldChg>
      <pc:sldChg chg="addSp delSp modSp add mod">
        <pc:chgData name="Arne Stockman" userId="1be3aaf4-e384-4a2e-9e35-3b5779941be6" providerId="ADAL" clId="{B35DE103-7F06-4285-8348-4BCBA4AAA71B}" dt="2023-10-16T15:23:54.228" v="3903" actId="20577"/>
        <pc:sldMkLst>
          <pc:docMk/>
          <pc:sldMk cId="600909316" sldId="359"/>
        </pc:sldMkLst>
        <pc:spChg chg="mod">
          <ac:chgData name="Arne Stockman" userId="1be3aaf4-e384-4a2e-9e35-3b5779941be6" providerId="ADAL" clId="{B35DE103-7F06-4285-8348-4BCBA4AAA71B}" dt="2023-10-16T15:23:46.581" v="3899" actId="20577"/>
          <ac:spMkLst>
            <pc:docMk/>
            <pc:sldMk cId="600909316" sldId="359"/>
            <ac:spMk id="7" creationId="{33B399A1-4B35-0237-63E8-4E2AB6713E07}"/>
          </ac:spMkLst>
        </pc:spChg>
        <pc:spChg chg="mod">
          <ac:chgData name="Arne Stockman" userId="1be3aaf4-e384-4a2e-9e35-3b5779941be6" providerId="ADAL" clId="{B35DE103-7F06-4285-8348-4BCBA4AAA71B}" dt="2023-10-16T15:23:54.228" v="3903" actId="20577"/>
          <ac:spMkLst>
            <pc:docMk/>
            <pc:sldMk cId="600909316" sldId="359"/>
            <ac:spMk id="9" creationId="{C8E74DE2-94CC-FF91-10D6-E232A73749A9}"/>
          </ac:spMkLst>
        </pc:spChg>
        <pc:spChg chg="mod">
          <ac:chgData name="Arne Stockman" userId="1be3aaf4-e384-4a2e-9e35-3b5779941be6" providerId="ADAL" clId="{B35DE103-7F06-4285-8348-4BCBA4AAA71B}" dt="2023-10-16T15:22:39.431" v="3872" actId="20577"/>
          <ac:spMkLst>
            <pc:docMk/>
            <pc:sldMk cId="600909316" sldId="359"/>
            <ac:spMk id="14" creationId="{F6B24E99-0AFC-E3CA-C0F2-F380B3028AA0}"/>
          </ac:spMkLst>
        </pc:spChg>
        <pc:spChg chg="mod">
          <ac:chgData name="Arne Stockman" userId="1be3aaf4-e384-4a2e-9e35-3b5779941be6" providerId="ADAL" clId="{B35DE103-7F06-4285-8348-4BCBA4AAA71B}" dt="2023-10-16T15:23:35.129" v="3895" actId="20577"/>
          <ac:spMkLst>
            <pc:docMk/>
            <pc:sldMk cId="600909316" sldId="359"/>
            <ac:spMk id="15" creationId="{4C84E68C-29EC-975F-A403-848596A9E37C}"/>
          </ac:spMkLst>
        </pc:spChg>
        <pc:spChg chg="mod">
          <ac:chgData name="Arne Stockman" userId="1be3aaf4-e384-4a2e-9e35-3b5779941be6" providerId="ADAL" clId="{B35DE103-7F06-4285-8348-4BCBA4AAA71B}" dt="2023-10-16T15:23:06.136" v="3885" actId="20577"/>
          <ac:spMkLst>
            <pc:docMk/>
            <pc:sldMk cId="600909316" sldId="359"/>
            <ac:spMk id="16" creationId="{0515F254-9A2E-6348-1DD0-694B09E68881}"/>
          </ac:spMkLst>
        </pc:spChg>
        <pc:spChg chg="mod">
          <ac:chgData name="Arne Stockman" userId="1be3aaf4-e384-4a2e-9e35-3b5779941be6" providerId="ADAL" clId="{B35DE103-7F06-4285-8348-4BCBA4AAA71B}" dt="2023-10-16T15:23:26.233" v="3891" actId="20577"/>
          <ac:spMkLst>
            <pc:docMk/>
            <pc:sldMk cId="600909316" sldId="359"/>
            <ac:spMk id="17" creationId="{FE1BAAE1-07C1-729A-725E-86FF7117A937}"/>
          </ac:spMkLst>
        </pc:spChg>
        <pc:picChg chg="add mod">
          <ac:chgData name="Arne Stockman" userId="1be3aaf4-e384-4a2e-9e35-3b5779941be6" providerId="ADAL" clId="{B35DE103-7F06-4285-8348-4BCBA4AAA71B}" dt="2023-10-16T15:22:00.348" v="3865" actId="1076"/>
          <ac:picMkLst>
            <pc:docMk/>
            <pc:sldMk cId="600909316" sldId="359"/>
            <ac:picMk id="4" creationId="{7D099D31-A805-6C81-32B0-532B95A2BAC1}"/>
          </ac:picMkLst>
        </pc:picChg>
        <pc:picChg chg="del">
          <ac:chgData name="Arne Stockman" userId="1be3aaf4-e384-4a2e-9e35-3b5779941be6" providerId="ADAL" clId="{B35DE103-7F06-4285-8348-4BCBA4AAA71B}" dt="2023-10-16T15:21:49.135" v="3862" actId="478"/>
          <ac:picMkLst>
            <pc:docMk/>
            <pc:sldMk cId="600909316" sldId="359"/>
            <ac:picMk id="5" creationId="{FEBD0F55-65D6-1A61-923A-0D0D7EE00D60}"/>
          </ac:picMkLst>
        </pc:picChg>
      </pc:sldChg>
      <pc:sldChg chg="addSp delSp modSp add mod">
        <pc:chgData name="Arne Stockman" userId="1be3aaf4-e384-4a2e-9e35-3b5779941be6" providerId="ADAL" clId="{B35DE103-7F06-4285-8348-4BCBA4AAA71B}" dt="2023-10-16T15:27:59.152" v="3986" actId="20577"/>
        <pc:sldMkLst>
          <pc:docMk/>
          <pc:sldMk cId="498670195" sldId="360"/>
        </pc:sldMkLst>
        <pc:spChg chg="mod">
          <ac:chgData name="Arne Stockman" userId="1be3aaf4-e384-4a2e-9e35-3b5779941be6" providerId="ADAL" clId="{B35DE103-7F06-4285-8348-4BCBA4AAA71B}" dt="2023-10-16T15:25:45.839" v="3924" actId="20577"/>
          <ac:spMkLst>
            <pc:docMk/>
            <pc:sldMk cId="498670195" sldId="360"/>
            <ac:spMk id="2" creationId="{F8611C18-BCFF-E758-43D1-2F8309A12765}"/>
          </ac:spMkLst>
        </pc:spChg>
        <pc:spChg chg="mod">
          <ac:chgData name="Arne Stockman" userId="1be3aaf4-e384-4a2e-9e35-3b5779941be6" providerId="ADAL" clId="{B35DE103-7F06-4285-8348-4BCBA4AAA71B}" dt="2023-10-16T15:27:49.016" v="3980" actId="20577"/>
          <ac:spMkLst>
            <pc:docMk/>
            <pc:sldMk cId="498670195" sldId="360"/>
            <ac:spMk id="7" creationId="{33B399A1-4B35-0237-63E8-4E2AB6713E07}"/>
          </ac:spMkLst>
        </pc:spChg>
        <pc:spChg chg="mod">
          <ac:chgData name="Arne Stockman" userId="1be3aaf4-e384-4a2e-9e35-3b5779941be6" providerId="ADAL" clId="{B35DE103-7F06-4285-8348-4BCBA4AAA71B}" dt="2023-10-16T15:27:59.152" v="3986" actId="20577"/>
          <ac:spMkLst>
            <pc:docMk/>
            <pc:sldMk cId="498670195" sldId="360"/>
            <ac:spMk id="9" creationId="{C8E74DE2-94CC-FF91-10D6-E232A73749A9}"/>
          </ac:spMkLst>
        </pc:spChg>
        <pc:spChg chg="mod">
          <ac:chgData name="Arne Stockman" userId="1be3aaf4-e384-4a2e-9e35-3b5779941be6" providerId="ADAL" clId="{B35DE103-7F06-4285-8348-4BCBA4AAA71B}" dt="2023-10-16T15:26:27.815" v="3941" actId="6549"/>
          <ac:spMkLst>
            <pc:docMk/>
            <pc:sldMk cId="498670195" sldId="360"/>
            <ac:spMk id="14" creationId="{F6B24E99-0AFC-E3CA-C0F2-F380B3028AA0}"/>
          </ac:spMkLst>
        </pc:spChg>
        <pc:spChg chg="mod">
          <ac:chgData name="Arne Stockman" userId="1be3aaf4-e384-4a2e-9e35-3b5779941be6" providerId="ADAL" clId="{B35DE103-7F06-4285-8348-4BCBA4AAA71B}" dt="2023-10-16T15:27:36.333" v="3976" actId="6549"/>
          <ac:spMkLst>
            <pc:docMk/>
            <pc:sldMk cId="498670195" sldId="360"/>
            <ac:spMk id="15" creationId="{4C84E68C-29EC-975F-A403-848596A9E37C}"/>
          </ac:spMkLst>
        </pc:spChg>
        <pc:spChg chg="mod">
          <ac:chgData name="Arne Stockman" userId="1be3aaf4-e384-4a2e-9e35-3b5779941be6" providerId="ADAL" clId="{B35DE103-7F06-4285-8348-4BCBA4AAA71B}" dt="2023-10-16T15:26:45.297" v="3948" actId="6549"/>
          <ac:spMkLst>
            <pc:docMk/>
            <pc:sldMk cId="498670195" sldId="360"/>
            <ac:spMk id="16" creationId="{0515F254-9A2E-6348-1DD0-694B09E68881}"/>
          </ac:spMkLst>
        </pc:spChg>
        <pc:spChg chg="mod">
          <ac:chgData name="Arne Stockman" userId="1be3aaf4-e384-4a2e-9e35-3b5779941be6" providerId="ADAL" clId="{B35DE103-7F06-4285-8348-4BCBA4AAA71B}" dt="2023-10-16T15:27:16.435" v="3971" actId="20577"/>
          <ac:spMkLst>
            <pc:docMk/>
            <pc:sldMk cId="498670195" sldId="360"/>
            <ac:spMk id="17" creationId="{FE1BAAE1-07C1-729A-725E-86FF7117A937}"/>
          </ac:spMkLst>
        </pc:spChg>
        <pc:picChg chg="del">
          <ac:chgData name="Arne Stockman" userId="1be3aaf4-e384-4a2e-9e35-3b5779941be6" providerId="ADAL" clId="{B35DE103-7F06-4285-8348-4BCBA4AAA71B}" dt="2023-10-16T15:25:49.387" v="3925" actId="478"/>
          <ac:picMkLst>
            <pc:docMk/>
            <pc:sldMk cId="498670195" sldId="360"/>
            <ac:picMk id="4" creationId="{7D099D31-A805-6C81-32B0-532B95A2BAC1}"/>
          </ac:picMkLst>
        </pc:picChg>
        <pc:picChg chg="add mod">
          <ac:chgData name="Arne Stockman" userId="1be3aaf4-e384-4a2e-9e35-3b5779941be6" providerId="ADAL" clId="{B35DE103-7F06-4285-8348-4BCBA4AAA71B}" dt="2023-10-16T15:26:00.170" v="3929" actId="1076"/>
          <ac:picMkLst>
            <pc:docMk/>
            <pc:sldMk cId="498670195" sldId="360"/>
            <ac:picMk id="5" creationId="{2EE7979F-4F85-5B72-207D-EE7355ADB22F}"/>
          </ac:picMkLst>
        </pc:picChg>
      </pc:sldChg>
      <pc:sldChg chg="addSp delSp modSp add mod ord delAnim">
        <pc:chgData name="Arne Stockman" userId="1be3aaf4-e384-4a2e-9e35-3b5779941be6" providerId="ADAL" clId="{B35DE103-7F06-4285-8348-4BCBA4AAA71B}" dt="2023-10-16T15:31:50.858" v="4222" actId="20577"/>
        <pc:sldMkLst>
          <pc:docMk/>
          <pc:sldMk cId="1141071376" sldId="361"/>
        </pc:sldMkLst>
        <pc:spChg chg="mod">
          <ac:chgData name="Arne Stockman" userId="1be3aaf4-e384-4a2e-9e35-3b5779941be6" providerId="ADAL" clId="{B35DE103-7F06-4285-8348-4BCBA4AAA71B}" dt="2023-10-16T15:28:48.347" v="3997" actId="20577"/>
          <ac:spMkLst>
            <pc:docMk/>
            <pc:sldMk cId="1141071376" sldId="361"/>
            <ac:spMk id="2" creationId="{F8611C18-BCFF-E758-43D1-2F8309A12765}"/>
          </ac:spMkLst>
        </pc:spChg>
        <pc:spChg chg="mod">
          <ac:chgData name="Arne Stockman" userId="1be3aaf4-e384-4a2e-9e35-3b5779941be6" providerId="ADAL" clId="{B35DE103-7F06-4285-8348-4BCBA4AAA71B}" dt="2023-10-16T15:29:13.099" v="4003" actId="20577"/>
          <ac:spMkLst>
            <pc:docMk/>
            <pc:sldMk cId="1141071376" sldId="361"/>
            <ac:spMk id="3" creationId="{8D6993DB-58B1-D158-9C90-B988B5CCE921}"/>
          </ac:spMkLst>
        </pc:spChg>
        <pc:spChg chg="del mod">
          <ac:chgData name="Arne Stockman" userId="1be3aaf4-e384-4a2e-9e35-3b5779941be6" providerId="ADAL" clId="{B35DE103-7F06-4285-8348-4BCBA4AAA71B}" dt="2023-10-16T15:29:26.029" v="4006" actId="478"/>
          <ac:spMkLst>
            <pc:docMk/>
            <pc:sldMk cId="1141071376" sldId="361"/>
            <ac:spMk id="4" creationId="{8065C7AD-45CC-3140-BEC6-2041BE0EA68F}"/>
          </ac:spMkLst>
        </pc:spChg>
        <pc:spChg chg="del">
          <ac:chgData name="Arne Stockman" userId="1be3aaf4-e384-4a2e-9e35-3b5779941be6" providerId="ADAL" clId="{B35DE103-7F06-4285-8348-4BCBA4AAA71B}" dt="2023-10-16T15:29:22.703" v="4004" actId="478"/>
          <ac:spMkLst>
            <pc:docMk/>
            <pc:sldMk cId="1141071376" sldId="361"/>
            <ac:spMk id="5" creationId="{44EF512C-C2FB-E152-1017-A396F3B30E9B}"/>
          </ac:spMkLst>
        </pc:spChg>
        <pc:spChg chg="del">
          <ac:chgData name="Arne Stockman" userId="1be3aaf4-e384-4a2e-9e35-3b5779941be6" providerId="ADAL" clId="{B35DE103-7F06-4285-8348-4BCBA4AAA71B}" dt="2023-10-16T15:29:22.703" v="4004" actId="478"/>
          <ac:spMkLst>
            <pc:docMk/>
            <pc:sldMk cId="1141071376" sldId="361"/>
            <ac:spMk id="6" creationId="{78F8AFEF-3590-D784-4B3F-7573C46D3015}"/>
          </ac:spMkLst>
        </pc:spChg>
        <pc:spChg chg="del">
          <ac:chgData name="Arne Stockman" userId="1be3aaf4-e384-4a2e-9e35-3b5779941be6" providerId="ADAL" clId="{B35DE103-7F06-4285-8348-4BCBA4AAA71B}" dt="2023-10-16T15:29:22.703" v="4004" actId="478"/>
          <ac:spMkLst>
            <pc:docMk/>
            <pc:sldMk cId="1141071376" sldId="361"/>
            <ac:spMk id="7" creationId="{F6927E1D-2058-45BF-22A0-54BEE9B6FCFD}"/>
          </ac:spMkLst>
        </pc:spChg>
        <pc:spChg chg="del">
          <ac:chgData name="Arne Stockman" userId="1be3aaf4-e384-4a2e-9e35-3b5779941be6" providerId="ADAL" clId="{B35DE103-7F06-4285-8348-4BCBA4AAA71B}" dt="2023-10-16T15:29:22.703" v="4004" actId="478"/>
          <ac:spMkLst>
            <pc:docMk/>
            <pc:sldMk cId="1141071376" sldId="361"/>
            <ac:spMk id="8" creationId="{97E882FC-4532-BA7C-98BD-FB852C21CFC5}"/>
          </ac:spMkLst>
        </pc:spChg>
        <pc:spChg chg="del">
          <ac:chgData name="Arne Stockman" userId="1be3aaf4-e384-4a2e-9e35-3b5779941be6" providerId="ADAL" clId="{B35DE103-7F06-4285-8348-4BCBA4AAA71B}" dt="2023-10-16T15:29:22.703" v="4004" actId="478"/>
          <ac:spMkLst>
            <pc:docMk/>
            <pc:sldMk cId="1141071376" sldId="361"/>
            <ac:spMk id="9" creationId="{42A7D624-65FC-C5B4-A5E9-65AA53CFBDAF}"/>
          </ac:spMkLst>
        </pc:spChg>
        <pc:spChg chg="del">
          <ac:chgData name="Arne Stockman" userId="1be3aaf4-e384-4a2e-9e35-3b5779941be6" providerId="ADAL" clId="{B35DE103-7F06-4285-8348-4BCBA4AAA71B}" dt="2023-10-16T15:29:22.703" v="4004" actId="478"/>
          <ac:spMkLst>
            <pc:docMk/>
            <pc:sldMk cId="1141071376" sldId="361"/>
            <ac:spMk id="10" creationId="{4AB175EC-345E-2621-A54B-465CDD670F57}"/>
          </ac:spMkLst>
        </pc:spChg>
        <pc:spChg chg="add mod">
          <ac:chgData name="Arne Stockman" userId="1be3aaf4-e384-4a2e-9e35-3b5779941be6" providerId="ADAL" clId="{B35DE103-7F06-4285-8348-4BCBA4AAA71B}" dt="2023-10-16T15:31:50.858" v="4222" actId="20577"/>
          <ac:spMkLst>
            <pc:docMk/>
            <pc:sldMk cId="1141071376" sldId="361"/>
            <ac:spMk id="11" creationId="{846171E8-CBB3-F447-8B69-32F3D3E47F7D}"/>
          </ac:spMkLst>
        </pc:spChg>
      </pc:sldChg>
      <pc:sldChg chg="addSp delSp modSp add mod ord">
        <pc:chgData name="Arne Stockman" userId="1be3aaf4-e384-4a2e-9e35-3b5779941be6" providerId="ADAL" clId="{B35DE103-7F06-4285-8348-4BCBA4AAA71B}" dt="2023-10-16T15:33:03.522" v="4264" actId="478"/>
        <pc:sldMkLst>
          <pc:docMk/>
          <pc:sldMk cId="3095198496" sldId="362"/>
        </pc:sldMkLst>
        <pc:spChg chg="mod">
          <ac:chgData name="Arne Stockman" userId="1be3aaf4-e384-4a2e-9e35-3b5779941be6" providerId="ADAL" clId="{B35DE103-7F06-4285-8348-4BCBA4AAA71B}" dt="2023-10-16T15:32:56.592" v="4261" actId="20577"/>
          <ac:spMkLst>
            <pc:docMk/>
            <pc:sldMk cId="3095198496" sldId="362"/>
            <ac:spMk id="2" creationId="{F8611C18-BCFF-E758-43D1-2F8309A12765}"/>
          </ac:spMkLst>
        </pc:spChg>
        <pc:spChg chg="del">
          <ac:chgData name="Arne Stockman" userId="1be3aaf4-e384-4a2e-9e35-3b5779941be6" providerId="ADAL" clId="{B35DE103-7F06-4285-8348-4BCBA4AAA71B}" dt="2023-10-16T15:33:03.522" v="4264" actId="478"/>
          <ac:spMkLst>
            <pc:docMk/>
            <pc:sldMk cId="3095198496" sldId="362"/>
            <ac:spMk id="3" creationId="{8D6993DB-58B1-D158-9C90-B988B5CCE921}"/>
          </ac:spMkLst>
        </pc:spChg>
        <pc:spChg chg="add mod">
          <ac:chgData name="Arne Stockman" userId="1be3aaf4-e384-4a2e-9e35-3b5779941be6" providerId="ADAL" clId="{B35DE103-7F06-4285-8348-4BCBA4AAA71B}" dt="2023-10-16T15:33:03.522" v="4264" actId="478"/>
          <ac:spMkLst>
            <pc:docMk/>
            <pc:sldMk cId="3095198496" sldId="362"/>
            <ac:spMk id="5" creationId="{956E4D01-4EA8-B0C3-5A95-26D3A0EAF73B}"/>
          </ac:spMkLst>
        </pc:spChg>
        <pc:spChg chg="del mod">
          <ac:chgData name="Arne Stockman" userId="1be3aaf4-e384-4a2e-9e35-3b5779941be6" providerId="ADAL" clId="{B35DE103-7F06-4285-8348-4BCBA4AAA71B}" dt="2023-10-16T15:33:00.380" v="4263" actId="478"/>
          <ac:spMkLst>
            <pc:docMk/>
            <pc:sldMk cId="3095198496" sldId="362"/>
            <ac:spMk id="11" creationId="{846171E8-CBB3-F447-8B69-32F3D3E47F7D}"/>
          </ac:spMkLst>
        </pc:spChg>
      </pc:sldChg>
    </pc:docChg>
  </pc:docChgLst>
  <pc:docChgLst>
    <pc:chgData name="Arne Stockman" userId="1be3aaf4-e384-4a2e-9e35-3b5779941be6" providerId="ADAL" clId="{BE1E06E0-43A0-4917-861E-2719279F38BE}"/>
    <pc:docChg chg="undo custSel addSld delSld modSld sldOrd modSection">
      <pc:chgData name="Arne Stockman" userId="1be3aaf4-e384-4a2e-9e35-3b5779941be6" providerId="ADAL" clId="{BE1E06E0-43A0-4917-861E-2719279F38BE}" dt="2023-11-26T16:31:43.686" v="3205" actId="27636"/>
      <pc:docMkLst>
        <pc:docMk/>
      </pc:docMkLst>
      <pc:sldChg chg="modSp mod">
        <pc:chgData name="Arne Stockman" userId="1be3aaf4-e384-4a2e-9e35-3b5779941be6" providerId="ADAL" clId="{BE1E06E0-43A0-4917-861E-2719279F38BE}" dt="2023-11-22T16:13:29.955" v="1" actId="20577"/>
        <pc:sldMkLst>
          <pc:docMk/>
          <pc:sldMk cId="3356081429" sldId="256"/>
        </pc:sldMkLst>
        <pc:spChg chg="mod">
          <ac:chgData name="Arne Stockman" userId="1be3aaf4-e384-4a2e-9e35-3b5779941be6" providerId="ADAL" clId="{BE1E06E0-43A0-4917-861E-2719279F38BE}" dt="2023-11-22T16:13:29.955" v="1" actId="20577"/>
          <ac:spMkLst>
            <pc:docMk/>
            <pc:sldMk cId="3356081429" sldId="256"/>
            <ac:spMk id="2" creationId="{B00AAAFE-973A-B210-782E-8A6AA684CE87}"/>
          </ac:spMkLst>
        </pc:spChg>
      </pc:sldChg>
      <pc:sldChg chg="del">
        <pc:chgData name="Arne Stockman" userId="1be3aaf4-e384-4a2e-9e35-3b5779941be6" providerId="ADAL" clId="{BE1E06E0-43A0-4917-861E-2719279F38BE}" dt="2023-11-24T13:32:17.881" v="1373" actId="47"/>
        <pc:sldMkLst>
          <pc:docMk/>
          <pc:sldMk cId="3370441201" sldId="275"/>
        </pc:sldMkLst>
      </pc:sldChg>
      <pc:sldChg chg="del">
        <pc:chgData name="Arne Stockman" userId="1be3aaf4-e384-4a2e-9e35-3b5779941be6" providerId="ADAL" clId="{BE1E06E0-43A0-4917-861E-2719279F38BE}" dt="2023-11-24T13:32:11.918" v="1370" actId="47"/>
        <pc:sldMkLst>
          <pc:docMk/>
          <pc:sldMk cId="2804748837" sldId="280"/>
        </pc:sldMkLst>
      </pc:sldChg>
      <pc:sldChg chg="del">
        <pc:chgData name="Arne Stockman" userId="1be3aaf4-e384-4a2e-9e35-3b5779941be6" providerId="ADAL" clId="{BE1E06E0-43A0-4917-861E-2719279F38BE}" dt="2023-11-24T13:32:13.009" v="1371" actId="47"/>
        <pc:sldMkLst>
          <pc:docMk/>
          <pc:sldMk cId="689051667" sldId="282"/>
        </pc:sldMkLst>
      </pc:sldChg>
      <pc:sldChg chg="del">
        <pc:chgData name="Arne Stockman" userId="1be3aaf4-e384-4a2e-9e35-3b5779941be6" providerId="ADAL" clId="{BE1E06E0-43A0-4917-861E-2719279F38BE}" dt="2023-11-24T13:32:14.158" v="1372" actId="47"/>
        <pc:sldMkLst>
          <pc:docMk/>
          <pc:sldMk cId="3259338238" sldId="283"/>
        </pc:sldMkLst>
      </pc:sldChg>
      <pc:sldChg chg="del">
        <pc:chgData name="Arne Stockman" userId="1be3aaf4-e384-4a2e-9e35-3b5779941be6" providerId="ADAL" clId="{BE1E06E0-43A0-4917-861E-2719279F38BE}" dt="2023-11-24T13:32:19.513" v="1374" actId="47"/>
        <pc:sldMkLst>
          <pc:docMk/>
          <pc:sldMk cId="3752397821" sldId="284"/>
        </pc:sldMkLst>
      </pc:sldChg>
      <pc:sldChg chg="del">
        <pc:chgData name="Arne Stockman" userId="1be3aaf4-e384-4a2e-9e35-3b5779941be6" providerId="ADAL" clId="{BE1E06E0-43A0-4917-861E-2719279F38BE}" dt="2023-11-24T13:32:20.532" v="1375" actId="47"/>
        <pc:sldMkLst>
          <pc:docMk/>
          <pc:sldMk cId="3218638671" sldId="285"/>
        </pc:sldMkLst>
      </pc:sldChg>
      <pc:sldChg chg="del">
        <pc:chgData name="Arne Stockman" userId="1be3aaf4-e384-4a2e-9e35-3b5779941be6" providerId="ADAL" clId="{BE1E06E0-43A0-4917-861E-2719279F38BE}" dt="2023-11-24T13:32:21.535" v="1376" actId="47"/>
        <pc:sldMkLst>
          <pc:docMk/>
          <pc:sldMk cId="2359565018" sldId="286"/>
        </pc:sldMkLst>
      </pc:sldChg>
      <pc:sldChg chg="modSp mod">
        <pc:chgData name="Arne Stockman" userId="1be3aaf4-e384-4a2e-9e35-3b5779941be6" providerId="ADAL" clId="{BE1E06E0-43A0-4917-861E-2719279F38BE}" dt="2023-11-22T17:28:47.730" v="42" actId="27636"/>
        <pc:sldMkLst>
          <pc:docMk/>
          <pc:sldMk cId="383028095" sldId="317"/>
        </pc:sldMkLst>
        <pc:spChg chg="mod">
          <ac:chgData name="Arne Stockman" userId="1be3aaf4-e384-4a2e-9e35-3b5779941be6" providerId="ADAL" clId="{BE1E06E0-43A0-4917-861E-2719279F38BE}" dt="2023-11-22T17:17:26.093" v="2"/>
          <ac:spMkLst>
            <pc:docMk/>
            <pc:sldMk cId="383028095" sldId="317"/>
            <ac:spMk id="2" creationId="{F8611C18-BCFF-E758-43D1-2F8309A12765}"/>
          </ac:spMkLst>
        </pc:spChg>
        <pc:spChg chg="mod">
          <ac:chgData name="Arne Stockman" userId="1be3aaf4-e384-4a2e-9e35-3b5779941be6" providerId="ADAL" clId="{BE1E06E0-43A0-4917-861E-2719279F38BE}" dt="2023-11-22T17:28:47.730" v="42" actId="27636"/>
          <ac:spMkLst>
            <pc:docMk/>
            <pc:sldMk cId="383028095" sldId="317"/>
            <ac:spMk id="3" creationId="{8D6993DB-58B1-D158-9C90-B988B5CCE921}"/>
          </ac:spMkLst>
        </pc:spChg>
      </pc:sldChg>
      <pc:sldChg chg="delSp add del mod">
        <pc:chgData name="Arne Stockman" userId="1be3aaf4-e384-4a2e-9e35-3b5779941be6" providerId="ADAL" clId="{BE1E06E0-43A0-4917-861E-2719279F38BE}" dt="2023-11-25T13:35:30.974" v="2187" actId="47"/>
        <pc:sldMkLst>
          <pc:docMk/>
          <pc:sldMk cId="1676035047" sldId="368"/>
        </pc:sldMkLst>
        <pc:picChg chg="del">
          <ac:chgData name="Arne Stockman" userId="1be3aaf4-e384-4a2e-9e35-3b5779941be6" providerId="ADAL" clId="{BE1E06E0-43A0-4917-861E-2719279F38BE}" dt="2023-11-25T13:28:01.577" v="1831" actId="478"/>
          <ac:picMkLst>
            <pc:docMk/>
            <pc:sldMk cId="1676035047" sldId="368"/>
            <ac:picMk id="3" creationId="{FDCF1C21-82B2-D705-7AF2-78EF134EE812}"/>
          </ac:picMkLst>
        </pc:picChg>
      </pc:sldChg>
      <pc:sldChg chg="del">
        <pc:chgData name="Arne Stockman" userId="1be3aaf4-e384-4a2e-9e35-3b5779941be6" providerId="ADAL" clId="{BE1E06E0-43A0-4917-861E-2719279F38BE}" dt="2023-11-24T13:32:10.739" v="1369" actId="47"/>
        <pc:sldMkLst>
          <pc:docMk/>
          <pc:sldMk cId="2257265034" sldId="385"/>
        </pc:sldMkLst>
      </pc:sldChg>
      <pc:sldChg chg="del">
        <pc:chgData name="Arne Stockman" userId="1be3aaf4-e384-4a2e-9e35-3b5779941be6" providerId="ADAL" clId="{BE1E06E0-43A0-4917-861E-2719279F38BE}" dt="2023-11-24T13:31:56.333" v="1359" actId="47"/>
        <pc:sldMkLst>
          <pc:docMk/>
          <pc:sldMk cId="4040513675" sldId="389"/>
        </pc:sldMkLst>
      </pc:sldChg>
      <pc:sldChg chg="del">
        <pc:chgData name="Arne Stockman" userId="1be3aaf4-e384-4a2e-9e35-3b5779941be6" providerId="ADAL" clId="{BE1E06E0-43A0-4917-861E-2719279F38BE}" dt="2023-11-24T13:32:00.762" v="1361" actId="47"/>
        <pc:sldMkLst>
          <pc:docMk/>
          <pc:sldMk cId="737478133" sldId="392"/>
        </pc:sldMkLst>
      </pc:sldChg>
      <pc:sldChg chg="del">
        <pc:chgData name="Arne Stockman" userId="1be3aaf4-e384-4a2e-9e35-3b5779941be6" providerId="ADAL" clId="{BE1E06E0-43A0-4917-861E-2719279F38BE}" dt="2023-11-24T13:32:09.560" v="1368" actId="47"/>
        <pc:sldMkLst>
          <pc:docMk/>
          <pc:sldMk cId="2746124226" sldId="395"/>
        </pc:sldMkLst>
      </pc:sldChg>
      <pc:sldChg chg="del">
        <pc:chgData name="Arne Stockman" userId="1be3aaf4-e384-4a2e-9e35-3b5779941be6" providerId="ADAL" clId="{BE1E06E0-43A0-4917-861E-2719279F38BE}" dt="2023-11-24T13:31:58.209" v="1360" actId="47"/>
        <pc:sldMkLst>
          <pc:docMk/>
          <pc:sldMk cId="2955765779" sldId="396"/>
        </pc:sldMkLst>
      </pc:sldChg>
      <pc:sldChg chg="del">
        <pc:chgData name="Arne Stockman" userId="1be3aaf4-e384-4a2e-9e35-3b5779941be6" providerId="ADAL" clId="{BE1E06E0-43A0-4917-861E-2719279F38BE}" dt="2023-11-24T13:32:02.401" v="1362" actId="47"/>
        <pc:sldMkLst>
          <pc:docMk/>
          <pc:sldMk cId="3681739901" sldId="397"/>
        </pc:sldMkLst>
      </pc:sldChg>
      <pc:sldChg chg="del">
        <pc:chgData name="Arne Stockman" userId="1be3aaf4-e384-4a2e-9e35-3b5779941be6" providerId="ADAL" clId="{BE1E06E0-43A0-4917-861E-2719279F38BE}" dt="2023-11-24T13:32:04.010" v="1363" actId="47"/>
        <pc:sldMkLst>
          <pc:docMk/>
          <pc:sldMk cId="2733629171" sldId="398"/>
        </pc:sldMkLst>
      </pc:sldChg>
      <pc:sldChg chg="del">
        <pc:chgData name="Arne Stockman" userId="1be3aaf4-e384-4a2e-9e35-3b5779941be6" providerId="ADAL" clId="{BE1E06E0-43A0-4917-861E-2719279F38BE}" dt="2023-11-24T13:32:05.218" v="1364" actId="47"/>
        <pc:sldMkLst>
          <pc:docMk/>
          <pc:sldMk cId="2928060093" sldId="399"/>
        </pc:sldMkLst>
      </pc:sldChg>
      <pc:sldChg chg="del">
        <pc:chgData name="Arne Stockman" userId="1be3aaf4-e384-4a2e-9e35-3b5779941be6" providerId="ADAL" clId="{BE1E06E0-43A0-4917-861E-2719279F38BE}" dt="2023-11-24T13:32:06.302" v="1365" actId="47"/>
        <pc:sldMkLst>
          <pc:docMk/>
          <pc:sldMk cId="3933562344" sldId="400"/>
        </pc:sldMkLst>
      </pc:sldChg>
      <pc:sldChg chg="del">
        <pc:chgData name="Arne Stockman" userId="1be3aaf4-e384-4a2e-9e35-3b5779941be6" providerId="ADAL" clId="{BE1E06E0-43A0-4917-861E-2719279F38BE}" dt="2023-11-24T13:32:08.438" v="1367" actId="47"/>
        <pc:sldMkLst>
          <pc:docMk/>
          <pc:sldMk cId="191872697" sldId="401"/>
        </pc:sldMkLst>
      </pc:sldChg>
      <pc:sldChg chg="addSp delSp modSp add mod">
        <pc:chgData name="Arne Stockman" userId="1be3aaf4-e384-4a2e-9e35-3b5779941be6" providerId="ADAL" clId="{BE1E06E0-43A0-4917-861E-2719279F38BE}" dt="2023-11-22T17:29:02.462" v="46"/>
        <pc:sldMkLst>
          <pc:docMk/>
          <pc:sldMk cId="762258218" sldId="402"/>
        </pc:sldMkLst>
        <pc:spChg chg="mod">
          <ac:chgData name="Arne Stockman" userId="1be3aaf4-e384-4a2e-9e35-3b5779941be6" providerId="ADAL" clId="{BE1E06E0-43A0-4917-861E-2719279F38BE}" dt="2023-11-22T17:29:02.462" v="46"/>
          <ac:spMkLst>
            <pc:docMk/>
            <pc:sldMk cId="762258218" sldId="402"/>
            <ac:spMk id="3" creationId="{8D6993DB-58B1-D158-9C90-B988B5CCE921}"/>
          </ac:spMkLst>
        </pc:spChg>
        <pc:spChg chg="add del">
          <ac:chgData name="Arne Stockman" userId="1be3aaf4-e384-4a2e-9e35-3b5779941be6" providerId="ADAL" clId="{BE1E06E0-43A0-4917-861E-2719279F38BE}" dt="2023-11-22T17:28:55.478" v="44" actId="22"/>
          <ac:spMkLst>
            <pc:docMk/>
            <pc:sldMk cId="762258218" sldId="402"/>
            <ac:spMk id="5" creationId="{EA60C1B2-21CB-4C66-C6ED-B101E5F86F31}"/>
          </ac:spMkLst>
        </pc:spChg>
      </pc:sldChg>
      <pc:sldChg chg="modSp add mod">
        <pc:chgData name="Arne Stockman" userId="1be3aaf4-e384-4a2e-9e35-3b5779941be6" providerId="ADAL" clId="{BE1E06E0-43A0-4917-861E-2719279F38BE}" dt="2023-11-24T12:59:40.087" v="588" actId="20577"/>
        <pc:sldMkLst>
          <pc:docMk/>
          <pc:sldMk cId="3967878098" sldId="403"/>
        </pc:sldMkLst>
        <pc:spChg chg="mod">
          <ac:chgData name="Arne Stockman" userId="1be3aaf4-e384-4a2e-9e35-3b5779941be6" providerId="ADAL" clId="{BE1E06E0-43A0-4917-861E-2719279F38BE}" dt="2023-11-24T12:59:40.087" v="588" actId="20577"/>
          <ac:spMkLst>
            <pc:docMk/>
            <pc:sldMk cId="3967878098" sldId="403"/>
            <ac:spMk id="3" creationId="{8D6993DB-58B1-D158-9C90-B988B5CCE921}"/>
          </ac:spMkLst>
        </pc:spChg>
      </pc:sldChg>
      <pc:sldChg chg="modSp add mod">
        <pc:chgData name="Arne Stockman" userId="1be3aaf4-e384-4a2e-9e35-3b5779941be6" providerId="ADAL" clId="{BE1E06E0-43A0-4917-861E-2719279F38BE}" dt="2023-11-24T13:22:51.385" v="942" actId="6549"/>
        <pc:sldMkLst>
          <pc:docMk/>
          <pc:sldMk cId="3435826135" sldId="404"/>
        </pc:sldMkLst>
        <pc:spChg chg="mod">
          <ac:chgData name="Arne Stockman" userId="1be3aaf4-e384-4a2e-9e35-3b5779941be6" providerId="ADAL" clId="{BE1E06E0-43A0-4917-861E-2719279F38BE}" dt="2023-11-24T13:19:25.517" v="607" actId="20577"/>
          <ac:spMkLst>
            <pc:docMk/>
            <pc:sldMk cId="3435826135" sldId="404"/>
            <ac:spMk id="2" creationId="{F8611C18-BCFF-E758-43D1-2F8309A12765}"/>
          </ac:spMkLst>
        </pc:spChg>
        <pc:spChg chg="mod">
          <ac:chgData name="Arne Stockman" userId="1be3aaf4-e384-4a2e-9e35-3b5779941be6" providerId="ADAL" clId="{BE1E06E0-43A0-4917-861E-2719279F38BE}" dt="2023-11-24T13:22:51.385" v="942" actId="6549"/>
          <ac:spMkLst>
            <pc:docMk/>
            <pc:sldMk cId="3435826135" sldId="404"/>
            <ac:spMk id="3" creationId="{8D6993DB-58B1-D158-9C90-B988B5CCE921}"/>
          </ac:spMkLst>
        </pc:spChg>
      </pc:sldChg>
      <pc:sldChg chg="modSp add mod">
        <pc:chgData name="Arne Stockman" userId="1be3aaf4-e384-4a2e-9e35-3b5779941be6" providerId="ADAL" clId="{BE1E06E0-43A0-4917-861E-2719279F38BE}" dt="2023-11-26T15:39:25.095" v="3027" actId="20577"/>
        <pc:sldMkLst>
          <pc:docMk/>
          <pc:sldMk cId="117709037" sldId="405"/>
        </pc:sldMkLst>
        <pc:spChg chg="mod">
          <ac:chgData name="Arne Stockman" userId="1be3aaf4-e384-4a2e-9e35-3b5779941be6" providerId="ADAL" clId="{BE1E06E0-43A0-4917-861E-2719279F38BE}" dt="2023-11-24T13:23:17.880" v="945" actId="20577"/>
          <ac:spMkLst>
            <pc:docMk/>
            <pc:sldMk cId="117709037" sldId="405"/>
            <ac:spMk id="2" creationId="{F8611C18-BCFF-E758-43D1-2F8309A12765}"/>
          </ac:spMkLst>
        </pc:spChg>
        <pc:spChg chg="mod">
          <ac:chgData name="Arne Stockman" userId="1be3aaf4-e384-4a2e-9e35-3b5779941be6" providerId="ADAL" clId="{BE1E06E0-43A0-4917-861E-2719279F38BE}" dt="2023-11-26T15:39:25.095" v="3027" actId="20577"/>
          <ac:spMkLst>
            <pc:docMk/>
            <pc:sldMk cId="117709037" sldId="405"/>
            <ac:spMk id="3" creationId="{8D6993DB-58B1-D158-9C90-B988B5CCE921}"/>
          </ac:spMkLst>
        </pc:spChg>
      </pc:sldChg>
      <pc:sldChg chg="modSp add mod">
        <pc:chgData name="Arne Stockman" userId="1be3aaf4-e384-4a2e-9e35-3b5779941be6" providerId="ADAL" clId="{BE1E06E0-43A0-4917-861E-2719279F38BE}" dt="2023-11-24T13:42:46.856" v="1648" actId="20577"/>
        <pc:sldMkLst>
          <pc:docMk/>
          <pc:sldMk cId="3317099341" sldId="406"/>
        </pc:sldMkLst>
        <pc:spChg chg="mod">
          <ac:chgData name="Arne Stockman" userId="1be3aaf4-e384-4a2e-9e35-3b5779941be6" providerId="ADAL" clId="{BE1E06E0-43A0-4917-861E-2719279F38BE}" dt="2023-11-24T13:32:37.740" v="1381" actId="20577"/>
          <ac:spMkLst>
            <pc:docMk/>
            <pc:sldMk cId="3317099341" sldId="406"/>
            <ac:spMk id="2" creationId="{F8611C18-BCFF-E758-43D1-2F8309A12765}"/>
          </ac:spMkLst>
        </pc:spChg>
        <pc:spChg chg="mod">
          <ac:chgData name="Arne Stockman" userId="1be3aaf4-e384-4a2e-9e35-3b5779941be6" providerId="ADAL" clId="{BE1E06E0-43A0-4917-861E-2719279F38BE}" dt="2023-11-24T13:42:46.856" v="1648" actId="20577"/>
          <ac:spMkLst>
            <pc:docMk/>
            <pc:sldMk cId="3317099341" sldId="406"/>
            <ac:spMk id="3" creationId="{8D6993DB-58B1-D158-9C90-B988B5CCE921}"/>
          </ac:spMkLst>
        </pc:spChg>
      </pc:sldChg>
      <pc:sldChg chg="modSp add mod ord">
        <pc:chgData name="Arne Stockman" userId="1be3aaf4-e384-4a2e-9e35-3b5779941be6" providerId="ADAL" clId="{BE1E06E0-43A0-4917-861E-2719279F38BE}" dt="2023-11-25T14:54:27.785" v="2900" actId="20577"/>
        <pc:sldMkLst>
          <pc:docMk/>
          <pc:sldMk cId="2698501196" sldId="407"/>
        </pc:sldMkLst>
        <pc:spChg chg="mod">
          <ac:chgData name="Arne Stockman" userId="1be3aaf4-e384-4a2e-9e35-3b5779941be6" providerId="ADAL" clId="{BE1E06E0-43A0-4917-861E-2719279F38BE}" dt="2023-11-25T14:54:27.785" v="2900" actId="20577"/>
          <ac:spMkLst>
            <pc:docMk/>
            <pc:sldMk cId="2698501196" sldId="407"/>
            <ac:spMk id="3" creationId="{8D6993DB-58B1-D158-9C90-B988B5CCE921}"/>
          </ac:spMkLst>
        </pc:spChg>
      </pc:sldChg>
      <pc:sldChg chg="addSp delSp modSp add mod delAnim modAnim">
        <pc:chgData name="Arne Stockman" userId="1be3aaf4-e384-4a2e-9e35-3b5779941be6" providerId="ADAL" clId="{BE1E06E0-43A0-4917-861E-2719279F38BE}" dt="2023-11-25T14:36:44.606" v="2324"/>
        <pc:sldMkLst>
          <pc:docMk/>
          <pc:sldMk cId="924599691" sldId="408"/>
        </pc:sldMkLst>
        <pc:spChg chg="mod">
          <ac:chgData name="Arne Stockman" userId="1be3aaf4-e384-4a2e-9e35-3b5779941be6" providerId="ADAL" clId="{BE1E06E0-43A0-4917-861E-2719279F38BE}" dt="2023-11-25T13:30:40.713" v="1882" actId="20577"/>
          <ac:spMkLst>
            <pc:docMk/>
            <pc:sldMk cId="924599691" sldId="408"/>
            <ac:spMk id="4" creationId="{9743F18B-818B-F45E-1D8B-2E1ADAA5746C}"/>
          </ac:spMkLst>
        </pc:spChg>
        <pc:spChg chg="mod">
          <ac:chgData name="Arne Stockman" userId="1be3aaf4-e384-4a2e-9e35-3b5779941be6" providerId="ADAL" clId="{BE1E06E0-43A0-4917-861E-2719279F38BE}" dt="2023-11-25T13:34:43.399" v="2186" actId="6549"/>
          <ac:spMkLst>
            <pc:docMk/>
            <pc:sldMk cId="924599691" sldId="408"/>
            <ac:spMk id="5" creationId="{D74A9583-497C-738C-ADF4-46B0E51EB0F3}"/>
          </ac:spMkLst>
        </pc:spChg>
        <pc:spChg chg="del">
          <ac:chgData name="Arne Stockman" userId="1be3aaf4-e384-4a2e-9e35-3b5779941be6" providerId="ADAL" clId="{BE1E06E0-43A0-4917-861E-2719279F38BE}" dt="2023-11-25T13:30:45.077" v="1883" actId="478"/>
          <ac:spMkLst>
            <pc:docMk/>
            <pc:sldMk cId="924599691" sldId="408"/>
            <ac:spMk id="8" creationId="{8A98A28E-87B1-756A-9CF1-E7E6566D9FDA}"/>
          </ac:spMkLst>
        </pc:spChg>
        <pc:spChg chg="mod">
          <ac:chgData name="Arne Stockman" userId="1be3aaf4-e384-4a2e-9e35-3b5779941be6" providerId="ADAL" clId="{BE1E06E0-43A0-4917-861E-2719279F38BE}" dt="2023-11-25T13:30:15.757" v="1870" actId="20577"/>
          <ac:spMkLst>
            <pc:docMk/>
            <pc:sldMk cId="924599691" sldId="408"/>
            <ac:spMk id="10" creationId="{D94A8971-4BA2-152E-9848-52183BE74430}"/>
          </ac:spMkLst>
        </pc:spChg>
        <pc:spChg chg="del">
          <ac:chgData name="Arne Stockman" userId="1be3aaf4-e384-4a2e-9e35-3b5779941be6" providerId="ADAL" clId="{BE1E06E0-43A0-4917-861E-2719279F38BE}" dt="2023-11-25T13:30:47.212" v="1884" actId="478"/>
          <ac:spMkLst>
            <pc:docMk/>
            <pc:sldMk cId="924599691" sldId="408"/>
            <ac:spMk id="11" creationId="{591BA767-7CE6-F5A3-7CA1-C3F55765625D}"/>
          </ac:spMkLst>
        </pc:spChg>
        <pc:spChg chg="add mod">
          <ac:chgData name="Arne Stockman" userId="1be3aaf4-e384-4a2e-9e35-3b5779941be6" providerId="ADAL" clId="{BE1E06E0-43A0-4917-861E-2719279F38BE}" dt="2023-11-25T13:29:51.548" v="1860" actId="20577"/>
          <ac:spMkLst>
            <pc:docMk/>
            <pc:sldMk cId="924599691" sldId="408"/>
            <ac:spMk id="12" creationId="{A993DD4F-5F45-82A7-403A-273F140BA491}"/>
          </ac:spMkLst>
        </pc:spChg>
        <pc:spChg chg="mod">
          <ac:chgData name="Arne Stockman" userId="1be3aaf4-e384-4a2e-9e35-3b5779941be6" providerId="ADAL" clId="{BE1E06E0-43A0-4917-861E-2719279F38BE}" dt="2023-11-25T13:30:25.301" v="1874" actId="20577"/>
          <ac:spMkLst>
            <pc:docMk/>
            <pc:sldMk cId="924599691" sldId="408"/>
            <ac:spMk id="14" creationId="{60DD0FDF-A66E-CE68-E891-783781A2C1D8}"/>
          </ac:spMkLst>
        </pc:spChg>
        <pc:spChg chg="mod">
          <ac:chgData name="Arne Stockman" userId="1be3aaf4-e384-4a2e-9e35-3b5779941be6" providerId="ADAL" clId="{BE1E06E0-43A0-4917-861E-2719279F38BE}" dt="2023-11-25T13:30:32.898" v="1878" actId="20577"/>
          <ac:spMkLst>
            <pc:docMk/>
            <pc:sldMk cId="924599691" sldId="408"/>
            <ac:spMk id="16" creationId="{55C21EA3-F1A6-8605-1D5C-21EBE0BBC246}"/>
          </ac:spMkLst>
        </pc:spChg>
        <pc:spChg chg="add mod">
          <ac:chgData name="Arne Stockman" userId="1be3aaf4-e384-4a2e-9e35-3b5779941be6" providerId="ADAL" clId="{BE1E06E0-43A0-4917-861E-2719279F38BE}" dt="2023-11-25T13:29:31.036" v="1854" actId="1076"/>
          <ac:spMkLst>
            <pc:docMk/>
            <pc:sldMk cId="924599691" sldId="408"/>
            <ac:spMk id="19" creationId="{DA1C5417-9DCD-CA88-68FD-8FE8F0176E5F}"/>
          </ac:spMkLst>
        </pc:spChg>
        <pc:spChg chg="add mod">
          <ac:chgData name="Arne Stockman" userId="1be3aaf4-e384-4a2e-9e35-3b5779941be6" providerId="ADAL" clId="{BE1E06E0-43A0-4917-861E-2719279F38BE}" dt="2023-11-25T13:30:08.953" v="1868" actId="14100"/>
          <ac:spMkLst>
            <pc:docMk/>
            <pc:sldMk cId="924599691" sldId="408"/>
            <ac:spMk id="20" creationId="{9A839623-ABA0-9890-483D-9A580A2E0358}"/>
          </ac:spMkLst>
        </pc:spChg>
        <pc:spChg chg="mod">
          <ac:chgData name="Arne Stockman" userId="1be3aaf4-e384-4a2e-9e35-3b5779941be6" providerId="ADAL" clId="{BE1E06E0-43A0-4917-861E-2719279F38BE}" dt="2023-11-25T13:29:00.187" v="1850" actId="20577"/>
          <ac:spMkLst>
            <pc:docMk/>
            <pc:sldMk cId="924599691" sldId="408"/>
            <ac:spMk id="62" creationId="{5574B257-0F28-4689-9E57-22BDE1F3663B}"/>
          </ac:spMkLst>
        </pc:spChg>
        <pc:picChg chg="del">
          <ac:chgData name="Arne Stockman" userId="1be3aaf4-e384-4a2e-9e35-3b5779941be6" providerId="ADAL" clId="{BE1E06E0-43A0-4917-861E-2719279F38BE}" dt="2023-11-25T13:28:34.146" v="1833" actId="478"/>
          <ac:picMkLst>
            <pc:docMk/>
            <pc:sldMk cId="924599691" sldId="408"/>
            <ac:picMk id="3" creationId="{FDCF1C21-82B2-D705-7AF2-78EF134EE812}"/>
          </ac:picMkLst>
        </pc:picChg>
        <pc:picChg chg="add mod">
          <ac:chgData name="Arne Stockman" userId="1be3aaf4-e384-4a2e-9e35-3b5779941be6" providerId="ADAL" clId="{BE1E06E0-43A0-4917-861E-2719279F38BE}" dt="2023-11-25T13:28:42.892" v="1835" actId="1076"/>
          <ac:picMkLst>
            <pc:docMk/>
            <pc:sldMk cId="924599691" sldId="408"/>
            <ac:picMk id="7" creationId="{45F65606-27F7-3FF7-802B-3A38119FE1EB}"/>
          </ac:picMkLst>
        </pc:picChg>
      </pc:sldChg>
      <pc:sldChg chg="addSp delSp modSp add mod modAnim">
        <pc:chgData name="Arne Stockman" userId="1be3aaf4-e384-4a2e-9e35-3b5779941be6" providerId="ADAL" clId="{BE1E06E0-43A0-4917-861E-2719279F38BE}" dt="2023-11-25T14:39:09.888" v="2385"/>
        <pc:sldMkLst>
          <pc:docMk/>
          <pc:sldMk cId="2327841423" sldId="409"/>
        </pc:sldMkLst>
        <pc:spChg chg="mod">
          <ac:chgData name="Arne Stockman" userId="1be3aaf4-e384-4a2e-9e35-3b5779941be6" providerId="ADAL" clId="{BE1E06E0-43A0-4917-861E-2719279F38BE}" dt="2023-11-25T14:33:23.082" v="2257" actId="20577"/>
          <ac:spMkLst>
            <pc:docMk/>
            <pc:sldMk cId="2327841423" sldId="409"/>
            <ac:spMk id="5" creationId="{D74A9583-497C-738C-ADF4-46B0E51EB0F3}"/>
          </ac:spMkLst>
        </pc:spChg>
        <pc:spChg chg="mod">
          <ac:chgData name="Arne Stockman" userId="1be3aaf4-e384-4a2e-9e35-3b5779941be6" providerId="ADAL" clId="{BE1E06E0-43A0-4917-861E-2719279F38BE}" dt="2023-11-25T14:32:09.484" v="2193" actId="20577"/>
          <ac:spMkLst>
            <pc:docMk/>
            <pc:sldMk cId="2327841423" sldId="409"/>
            <ac:spMk id="14" creationId="{60DD0FDF-A66E-CE68-E891-783781A2C1D8}"/>
          </ac:spMkLst>
        </pc:spChg>
        <pc:spChg chg="mod">
          <ac:chgData name="Arne Stockman" userId="1be3aaf4-e384-4a2e-9e35-3b5779941be6" providerId="ADAL" clId="{BE1E06E0-43A0-4917-861E-2719279F38BE}" dt="2023-11-25T14:32:14.991" v="2197" actId="20577"/>
          <ac:spMkLst>
            <pc:docMk/>
            <pc:sldMk cId="2327841423" sldId="409"/>
            <ac:spMk id="16" creationId="{55C21EA3-F1A6-8605-1D5C-21EBE0BBC246}"/>
          </ac:spMkLst>
        </pc:spChg>
        <pc:picChg chg="add mod">
          <ac:chgData name="Arne Stockman" userId="1be3aaf4-e384-4a2e-9e35-3b5779941be6" providerId="ADAL" clId="{BE1E06E0-43A0-4917-861E-2719279F38BE}" dt="2023-11-25T14:32:01.068" v="2191" actId="1076"/>
          <ac:picMkLst>
            <pc:docMk/>
            <pc:sldMk cId="2327841423" sldId="409"/>
            <ac:picMk id="3" creationId="{629F49DE-9C21-A1D7-311E-7ADC9E5FCA4D}"/>
          </ac:picMkLst>
        </pc:picChg>
        <pc:picChg chg="del">
          <ac:chgData name="Arne Stockman" userId="1be3aaf4-e384-4a2e-9e35-3b5779941be6" providerId="ADAL" clId="{BE1E06E0-43A0-4917-861E-2719279F38BE}" dt="2023-11-25T14:31:55.692" v="2189" actId="478"/>
          <ac:picMkLst>
            <pc:docMk/>
            <pc:sldMk cId="2327841423" sldId="409"/>
            <ac:picMk id="7" creationId="{45F65606-27F7-3FF7-802B-3A38119FE1EB}"/>
          </ac:picMkLst>
        </pc:picChg>
      </pc:sldChg>
      <pc:sldChg chg="addSp delSp modSp add mod addAnim delAnim modAnim">
        <pc:chgData name="Arne Stockman" userId="1be3aaf4-e384-4a2e-9e35-3b5779941be6" providerId="ADAL" clId="{BE1E06E0-43A0-4917-861E-2719279F38BE}" dt="2023-11-25T14:45:55.755" v="2500" actId="6549"/>
        <pc:sldMkLst>
          <pc:docMk/>
          <pc:sldMk cId="1911900581" sldId="410"/>
        </pc:sldMkLst>
        <pc:spChg chg="mod">
          <ac:chgData name="Arne Stockman" userId="1be3aaf4-e384-4a2e-9e35-3b5779941be6" providerId="ADAL" clId="{BE1E06E0-43A0-4917-861E-2719279F38BE}" dt="2023-11-25T14:45:55.755" v="2500" actId="6549"/>
          <ac:spMkLst>
            <pc:docMk/>
            <pc:sldMk cId="1911900581" sldId="410"/>
            <ac:spMk id="5" creationId="{D74A9583-497C-738C-ADF4-46B0E51EB0F3}"/>
          </ac:spMkLst>
        </pc:spChg>
        <pc:spChg chg="del">
          <ac:chgData name="Arne Stockman" userId="1be3aaf4-e384-4a2e-9e35-3b5779941be6" providerId="ADAL" clId="{BE1E06E0-43A0-4917-861E-2719279F38BE}" dt="2023-11-25T14:44:45.080" v="2414" actId="478"/>
          <ac:spMkLst>
            <pc:docMk/>
            <pc:sldMk cId="1911900581" sldId="410"/>
            <ac:spMk id="6" creationId="{77B6FEF0-9738-2A2A-65F2-A4312E1F52F9}"/>
          </ac:spMkLst>
        </pc:spChg>
        <pc:spChg chg="mod">
          <ac:chgData name="Arne Stockman" userId="1be3aaf4-e384-4a2e-9e35-3b5779941be6" providerId="ADAL" clId="{BE1E06E0-43A0-4917-861E-2719279F38BE}" dt="2023-11-25T14:44:07.149" v="2395" actId="20577"/>
          <ac:spMkLst>
            <pc:docMk/>
            <pc:sldMk cId="1911900581" sldId="410"/>
            <ac:spMk id="10" creationId="{D94A8971-4BA2-152E-9848-52183BE74430}"/>
          </ac:spMkLst>
        </pc:spChg>
        <pc:spChg chg="mod">
          <ac:chgData name="Arne Stockman" userId="1be3aaf4-e384-4a2e-9e35-3b5779941be6" providerId="ADAL" clId="{BE1E06E0-43A0-4917-861E-2719279F38BE}" dt="2023-11-25T14:44:16.029" v="2399" actId="20577"/>
          <ac:spMkLst>
            <pc:docMk/>
            <pc:sldMk cId="1911900581" sldId="410"/>
            <ac:spMk id="14" creationId="{60DD0FDF-A66E-CE68-E891-783781A2C1D8}"/>
          </ac:spMkLst>
        </pc:spChg>
        <pc:spChg chg="add del mod">
          <ac:chgData name="Arne Stockman" userId="1be3aaf4-e384-4a2e-9e35-3b5779941be6" providerId="ADAL" clId="{BE1E06E0-43A0-4917-861E-2719279F38BE}" dt="2023-11-25T14:44:41.397" v="2413" actId="20577"/>
          <ac:spMkLst>
            <pc:docMk/>
            <pc:sldMk cId="1911900581" sldId="410"/>
            <ac:spMk id="16" creationId="{55C21EA3-F1A6-8605-1D5C-21EBE0BBC246}"/>
          </ac:spMkLst>
        </pc:spChg>
        <pc:spChg chg="mod">
          <ac:chgData name="Arne Stockman" userId="1be3aaf4-e384-4a2e-9e35-3b5779941be6" providerId="ADAL" clId="{BE1E06E0-43A0-4917-861E-2719279F38BE}" dt="2023-11-25T14:44:29.144" v="2402" actId="1076"/>
          <ac:spMkLst>
            <pc:docMk/>
            <pc:sldMk cId="1911900581" sldId="410"/>
            <ac:spMk id="17" creationId="{112414EF-C769-3697-3AB9-4D50C448C9F9}"/>
          </ac:spMkLst>
        </pc:spChg>
        <pc:picChg chg="del">
          <ac:chgData name="Arne Stockman" userId="1be3aaf4-e384-4a2e-9e35-3b5779941be6" providerId="ADAL" clId="{BE1E06E0-43A0-4917-861E-2719279F38BE}" dt="2023-11-25T14:43:39.185" v="2387" actId="478"/>
          <ac:picMkLst>
            <pc:docMk/>
            <pc:sldMk cId="1911900581" sldId="410"/>
            <ac:picMk id="3" creationId="{629F49DE-9C21-A1D7-311E-7ADC9E5FCA4D}"/>
          </ac:picMkLst>
        </pc:picChg>
        <pc:picChg chg="add mod">
          <ac:chgData name="Arne Stockman" userId="1be3aaf4-e384-4a2e-9e35-3b5779941be6" providerId="ADAL" clId="{BE1E06E0-43A0-4917-861E-2719279F38BE}" dt="2023-11-25T14:43:45.461" v="2389" actId="1076"/>
          <ac:picMkLst>
            <pc:docMk/>
            <pc:sldMk cId="1911900581" sldId="410"/>
            <ac:picMk id="7" creationId="{770E1612-1AB7-87B7-BE61-7C2D320E57F6}"/>
          </ac:picMkLst>
        </pc:picChg>
      </pc:sldChg>
      <pc:sldChg chg="modSp add mod">
        <pc:chgData name="Arne Stockman" userId="1be3aaf4-e384-4a2e-9e35-3b5779941be6" providerId="ADAL" clId="{BE1E06E0-43A0-4917-861E-2719279F38BE}" dt="2023-11-26T16:31:43.686" v="3205" actId="27636"/>
        <pc:sldMkLst>
          <pc:docMk/>
          <pc:sldMk cId="1814192934" sldId="411"/>
        </pc:sldMkLst>
        <pc:spChg chg="mod">
          <ac:chgData name="Arne Stockman" userId="1be3aaf4-e384-4a2e-9e35-3b5779941be6" providerId="ADAL" clId="{BE1E06E0-43A0-4917-861E-2719279F38BE}" dt="2023-11-26T16:30:27.992" v="3029" actId="20577"/>
          <ac:spMkLst>
            <pc:docMk/>
            <pc:sldMk cId="1814192934" sldId="411"/>
            <ac:spMk id="2" creationId="{F8611C18-BCFF-E758-43D1-2F8309A12765}"/>
          </ac:spMkLst>
        </pc:spChg>
        <pc:spChg chg="mod">
          <ac:chgData name="Arne Stockman" userId="1be3aaf4-e384-4a2e-9e35-3b5779941be6" providerId="ADAL" clId="{BE1E06E0-43A0-4917-861E-2719279F38BE}" dt="2023-11-26T16:31:43.686" v="3205" actId="27636"/>
          <ac:spMkLst>
            <pc:docMk/>
            <pc:sldMk cId="1814192934" sldId="411"/>
            <ac:spMk id="3" creationId="{8D6993DB-58B1-D158-9C90-B988B5CCE921}"/>
          </ac:spMkLst>
        </pc:spChg>
      </pc:sldChg>
    </pc:docChg>
  </pc:docChgLst>
  <pc:docChgLst>
    <pc:chgData name="Arne Stockman" userId="1be3aaf4-e384-4a2e-9e35-3b5779941be6" providerId="ADAL" clId="{7C282664-3661-4385-B064-4831EF346100}"/>
    <pc:docChg chg="undo custSel addSld delSld modSld sldOrd modSection">
      <pc:chgData name="Arne Stockman" userId="1be3aaf4-e384-4a2e-9e35-3b5779941be6" providerId="ADAL" clId="{7C282664-3661-4385-B064-4831EF346100}" dt="2023-10-23T15:05:00.969" v="2712" actId="20577"/>
      <pc:docMkLst>
        <pc:docMk/>
      </pc:docMkLst>
      <pc:sldChg chg="modSp mod">
        <pc:chgData name="Arne Stockman" userId="1be3aaf4-e384-4a2e-9e35-3b5779941be6" providerId="ADAL" clId="{7C282664-3661-4385-B064-4831EF346100}" dt="2023-10-23T14:55:34.191" v="2571" actId="27636"/>
        <pc:sldMkLst>
          <pc:docMk/>
          <pc:sldMk cId="3356081429" sldId="256"/>
        </pc:sldMkLst>
        <pc:spChg chg="mod">
          <ac:chgData name="Arne Stockman" userId="1be3aaf4-e384-4a2e-9e35-3b5779941be6" providerId="ADAL" clId="{7C282664-3661-4385-B064-4831EF346100}" dt="2023-10-20T18:22:19.329" v="1" actId="20577"/>
          <ac:spMkLst>
            <pc:docMk/>
            <pc:sldMk cId="3356081429" sldId="256"/>
            <ac:spMk id="2" creationId="{B00AAAFE-973A-B210-782E-8A6AA684CE87}"/>
          </ac:spMkLst>
        </pc:spChg>
        <pc:spChg chg="mod">
          <ac:chgData name="Arne Stockman" userId="1be3aaf4-e384-4a2e-9e35-3b5779941be6" providerId="ADAL" clId="{7C282664-3661-4385-B064-4831EF346100}" dt="2023-10-23T14:55:34.191" v="2571" actId="27636"/>
          <ac:spMkLst>
            <pc:docMk/>
            <pc:sldMk cId="3356081429" sldId="256"/>
            <ac:spMk id="3" creationId="{7C6A2D78-8E77-E2B9-675D-2743CEB7D5C2}"/>
          </ac:spMkLst>
        </pc:spChg>
      </pc:sldChg>
      <pc:sldChg chg="addSp delSp modSp add mod modAnim">
        <pc:chgData name="Arne Stockman" userId="1be3aaf4-e384-4a2e-9e35-3b5779941be6" providerId="ADAL" clId="{7C282664-3661-4385-B064-4831EF346100}" dt="2023-10-22T14:15:41.682" v="2455" actId="1076"/>
        <pc:sldMkLst>
          <pc:docMk/>
          <pc:sldMk cId="448178685" sldId="290"/>
        </pc:sldMkLst>
        <pc:spChg chg="del">
          <ac:chgData name="Arne Stockman" userId="1be3aaf4-e384-4a2e-9e35-3b5779941be6" providerId="ADAL" clId="{7C282664-3661-4385-B064-4831EF346100}" dt="2023-10-22T14:10:44.822" v="2446" actId="478"/>
          <ac:spMkLst>
            <pc:docMk/>
            <pc:sldMk cId="448178685" sldId="290"/>
            <ac:spMk id="2" creationId="{193477B0-35A2-481F-9D31-7FAC5A23CFF6}"/>
          </ac:spMkLst>
        </pc:spChg>
        <pc:spChg chg="del mod">
          <ac:chgData name="Arne Stockman" userId="1be3aaf4-e384-4a2e-9e35-3b5779941be6" providerId="ADAL" clId="{7C282664-3661-4385-B064-4831EF346100}" dt="2023-10-22T14:10:50.389" v="2448" actId="478"/>
          <ac:spMkLst>
            <pc:docMk/>
            <pc:sldMk cId="448178685" sldId="290"/>
            <ac:spMk id="3" creationId="{CA98B48F-5FA7-48D7-8EC4-6F8BFB0F4190}"/>
          </ac:spMkLst>
        </pc:spChg>
        <pc:spChg chg="del">
          <ac:chgData name="Arne Stockman" userId="1be3aaf4-e384-4a2e-9e35-3b5779941be6" providerId="ADAL" clId="{7C282664-3661-4385-B064-4831EF346100}" dt="2023-10-22T14:10:44.822" v="2446" actId="478"/>
          <ac:spMkLst>
            <pc:docMk/>
            <pc:sldMk cId="448178685" sldId="290"/>
            <ac:spMk id="6" creationId="{3CA2C960-58B4-4C82-A83A-6AFE1E740265}"/>
          </ac:spMkLst>
        </pc:spChg>
        <pc:spChg chg="del">
          <ac:chgData name="Arne Stockman" userId="1be3aaf4-e384-4a2e-9e35-3b5779941be6" providerId="ADAL" clId="{7C282664-3661-4385-B064-4831EF346100}" dt="2023-10-22T14:10:53.075" v="2449" actId="478"/>
          <ac:spMkLst>
            <pc:docMk/>
            <pc:sldMk cId="448178685" sldId="290"/>
            <ac:spMk id="57" creationId="{4CE5C80D-5444-46F7-B03D-71864882D80A}"/>
          </ac:spMkLst>
        </pc:spChg>
        <pc:spChg chg="mod">
          <ac:chgData name="Arne Stockman" userId="1be3aaf4-e384-4a2e-9e35-3b5779941be6" providerId="ADAL" clId="{7C282664-3661-4385-B064-4831EF346100}" dt="2023-10-22T13:14:33.060" v="2430" actId="20577"/>
          <ac:spMkLst>
            <pc:docMk/>
            <pc:sldMk cId="448178685" sldId="290"/>
            <ac:spMk id="62" creationId="{5574B257-0F28-4689-9E57-22BDE1F3663B}"/>
          </ac:spMkLst>
        </pc:spChg>
        <pc:spChg chg="del">
          <ac:chgData name="Arne Stockman" userId="1be3aaf4-e384-4a2e-9e35-3b5779941be6" providerId="ADAL" clId="{7C282664-3661-4385-B064-4831EF346100}" dt="2023-10-22T14:11:01.648" v="2451" actId="478"/>
          <ac:spMkLst>
            <pc:docMk/>
            <pc:sldMk cId="448178685" sldId="290"/>
            <ac:spMk id="64" creationId="{5E00B80B-5B6E-4162-BDC8-E8242EC0C078}"/>
          </ac:spMkLst>
        </pc:spChg>
        <pc:spChg chg="del">
          <ac:chgData name="Arne Stockman" userId="1be3aaf4-e384-4a2e-9e35-3b5779941be6" providerId="ADAL" clId="{7C282664-3661-4385-B064-4831EF346100}" dt="2023-10-22T14:11:01.648" v="2451" actId="478"/>
          <ac:spMkLst>
            <pc:docMk/>
            <pc:sldMk cId="448178685" sldId="290"/>
            <ac:spMk id="65" creationId="{20F84BF1-A95C-4F80-958C-BD421B8CF225}"/>
          </ac:spMkLst>
        </pc:spChg>
        <pc:spChg chg="del">
          <ac:chgData name="Arne Stockman" userId="1be3aaf4-e384-4a2e-9e35-3b5779941be6" providerId="ADAL" clId="{7C282664-3661-4385-B064-4831EF346100}" dt="2023-10-22T14:10:44.822" v="2446" actId="478"/>
          <ac:spMkLst>
            <pc:docMk/>
            <pc:sldMk cId="448178685" sldId="290"/>
            <ac:spMk id="66" creationId="{C414C51F-03E6-49A7-82CC-237508D01CFC}"/>
          </ac:spMkLst>
        </pc:spChg>
        <pc:spChg chg="del">
          <ac:chgData name="Arne Stockman" userId="1be3aaf4-e384-4a2e-9e35-3b5779941be6" providerId="ADAL" clId="{7C282664-3661-4385-B064-4831EF346100}" dt="2023-10-22T14:10:53.075" v="2449" actId="478"/>
          <ac:spMkLst>
            <pc:docMk/>
            <pc:sldMk cId="448178685" sldId="290"/>
            <ac:spMk id="67" creationId="{278E7B57-67AB-4EC0-A76A-A3A1D141C292}"/>
          </ac:spMkLst>
        </pc:spChg>
        <pc:spChg chg="del">
          <ac:chgData name="Arne Stockman" userId="1be3aaf4-e384-4a2e-9e35-3b5779941be6" providerId="ADAL" clId="{7C282664-3661-4385-B064-4831EF346100}" dt="2023-10-22T14:10:53.075" v="2449" actId="478"/>
          <ac:spMkLst>
            <pc:docMk/>
            <pc:sldMk cId="448178685" sldId="290"/>
            <ac:spMk id="68" creationId="{2C483580-F2AE-44C4-B55A-75C1DD101A6E}"/>
          </ac:spMkLst>
        </pc:spChg>
        <pc:spChg chg="del">
          <ac:chgData name="Arne Stockman" userId="1be3aaf4-e384-4a2e-9e35-3b5779941be6" providerId="ADAL" clId="{7C282664-3661-4385-B064-4831EF346100}" dt="2023-10-22T14:11:01.648" v="2451" actId="478"/>
          <ac:spMkLst>
            <pc:docMk/>
            <pc:sldMk cId="448178685" sldId="290"/>
            <ac:spMk id="72" creationId="{98A13581-AFD8-48C3-B93E-F53A029A0936}"/>
          </ac:spMkLst>
        </pc:spChg>
        <pc:spChg chg="del">
          <ac:chgData name="Arne Stockman" userId="1be3aaf4-e384-4a2e-9e35-3b5779941be6" providerId="ADAL" clId="{7C282664-3661-4385-B064-4831EF346100}" dt="2023-10-22T14:10:53.075" v="2449" actId="478"/>
          <ac:spMkLst>
            <pc:docMk/>
            <pc:sldMk cId="448178685" sldId="290"/>
            <ac:spMk id="73" creationId="{837E856B-44DD-4CE4-B345-C375AD618A3E}"/>
          </ac:spMkLst>
        </pc:spChg>
        <pc:spChg chg="del">
          <ac:chgData name="Arne Stockman" userId="1be3aaf4-e384-4a2e-9e35-3b5779941be6" providerId="ADAL" clId="{7C282664-3661-4385-B064-4831EF346100}" dt="2023-10-22T14:11:01.648" v="2451" actId="478"/>
          <ac:spMkLst>
            <pc:docMk/>
            <pc:sldMk cId="448178685" sldId="290"/>
            <ac:spMk id="74" creationId="{38425A5F-FC21-4437-8242-6F61C7D79FA4}"/>
          </ac:spMkLst>
        </pc:spChg>
        <pc:spChg chg="del">
          <ac:chgData name="Arne Stockman" userId="1be3aaf4-e384-4a2e-9e35-3b5779941be6" providerId="ADAL" clId="{7C282664-3661-4385-B064-4831EF346100}" dt="2023-10-22T14:10:53.075" v="2449" actId="478"/>
          <ac:spMkLst>
            <pc:docMk/>
            <pc:sldMk cId="448178685" sldId="290"/>
            <ac:spMk id="80" creationId="{5C972D42-D8C7-486A-AEA8-64F38A1BAA67}"/>
          </ac:spMkLst>
        </pc:spChg>
        <pc:spChg chg="del">
          <ac:chgData name="Arne Stockman" userId="1be3aaf4-e384-4a2e-9e35-3b5779941be6" providerId="ADAL" clId="{7C282664-3661-4385-B064-4831EF346100}" dt="2023-10-22T14:10:53.075" v="2449" actId="478"/>
          <ac:spMkLst>
            <pc:docMk/>
            <pc:sldMk cId="448178685" sldId="290"/>
            <ac:spMk id="81" creationId="{051AA035-CC06-4879-97C4-E0861FFF07EF}"/>
          </ac:spMkLst>
        </pc:spChg>
        <pc:spChg chg="del">
          <ac:chgData name="Arne Stockman" userId="1be3aaf4-e384-4a2e-9e35-3b5779941be6" providerId="ADAL" clId="{7C282664-3661-4385-B064-4831EF346100}" dt="2023-10-22T14:10:53.075" v="2449" actId="478"/>
          <ac:spMkLst>
            <pc:docMk/>
            <pc:sldMk cId="448178685" sldId="290"/>
            <ac:spMk id="82" creationId="{444E205B-80B8-488B-BB5B-66249C865184}"/>
          </ac:spMkLst>
        </pc:spChg>
        <pc:spChg chg="del">
          <ac:chgData name="Arne Stockman" userId="1be3aaf4-e384-4a2e-9e35-3b5779941be6" providerId="ADAL" clId="{7C282664-3661-4385-B064-4831EF346100}" dt="2023-10-22T14:10:53.075" v="2449" actId="478"/>
          <ac:spMkLst>
            <pc:docMk/>
            <pc:sldMk cId="448178685" sldId="290"/>
            <ac:spMk id="137" creationId="{30F3D0AE-EF06-4BDC-A0E1-F5FDB12A1A52}"/>
          </ac:spMkLst>
        </pc:spChg>
        <pc:spChg chg="del">
          <ac:chgData name="Arne Stockman" userId="1be3aaf4-e384-4a2e-9e35-3b5779941be6" providerId="ADAL" clId="{7C282664-3661-4385-B064-4831EF346100}" dt="2023-10-22T14:10:53.075" v="2449" actId="478"/>
          <ac:spMkLst>
            <pc:docMk/>
            <pc:sldMk cId="448178685" sldId="290"/>
            <ac:spMk id="138" creationId="{D49F5302-CDBE-42FE-B541-B0A05952E49C}"/>
          </ac:spMkLst>
        </pc:spChg>
        <pc:spChg chg="del">
          <ac:chgData name="Arne Stockman" userId="1be3aaf4-e384-4a2e-9e35-3b5779941be6" providerId="ADAL" clId="{7C282664-3661-4385-B064-4831EF346100}" dt="2023-10-22T14:11:01.648" v="2451" actId="478"/>
          <ac:spMkLst>
            <pc:docMk/>
            <pc:sldMk cId="448178685" sldId="290"/>
            <ac:spMk id="139" creationId="{599EDE73-FB3B-4C9B-9D00-FA9EA47DB796}"/>
          </ac:spMkLst>
        </pc:spChg>
        <pc:spChg chg="del">
          <ac:chgData name="Arne Stockman" userId="1be3aaf4-e384-4a2e-9e35-3b5779941be6" providerId="ADAL" clId="{7C282664-3661-4385-B064-4831EF346100}" dt="2023-10-22T14:10:53.075" v="2449" actId="478"/>
          <ac:spMkLst>
            <pc:docMk/>
            <pc:sldMk cId="448178685" sldId="290"/>
            <ac:spMk id="146" creationId="{F75763ED-C0A3-4A23-9ECA-FEFA8310A578}"/>
          </ac:spMkLst>
        </pc:spChg>
        <pc:spChg chg="del">
          <ac:chgData name="Arne Stockman" userId="1be3aaf4-e384-4a2e-9e35-3b5779941be6" providerId="ADAL" clId="{7C282664-3661-4385-B064-4831EF346100}" dt="2023-10-22T14:10:44.822" v="2446" actId="478"/>
          <ac:spMkLst>
            <pc:docMk/>
            <pc:sldMk cId="448178685" sldId="290"/>
            <ac:spMk id="147" creationId="{A558AE11-1385-4255-A2B0-C8EA2D1581F3}"/>
          </ac:spMkLst>
        </pc:spChg>
        <pc:spChg chg="del">
          <ac:chgData name="Arne Stockman" userId="1be3aaf4-e384-4a2e-9e35-3b5779941be6" providerId="ADAL" clId="{7C282664-3661-4385-B064-4831EF346100}" dt="2023-10-22T14:10:53.075" v="2449" actId="478"/>
          <ac:spMkLst>
            <pc:docMk/>
            <pc:sldMk cId="448178685" sldId="290"/>
            <ac:spMk id="148" creationId="{D56FBD37-41EF-41D9-B2AD-58C7E0F02F2B}"/>
          </ac:spMkLst>
        </pc:spChg>
        <pc:spChg chg="del">
          <ac:chgData name="Arne Stockman" userId="1be3aaf4-e384-4a2e-9e35-3b5779941be6" providerId="ADAL" clId="{7C282664-3661-4385-B064-4831EF346100}" dt="2023-10-22T14:10:53.075" v="2449" actId="478"/>
          <ac:spMkLst>
            <pc:docMk/>
            <pc:sldMk cId="448178685" sldId="290"/>
            <ac:spMk id="154" creationId="{A7DE8CCA-6F15-4E99-902D-5D37FA5B8966}"/>
          </ac:spMkLst>
        </pc:spChg>
        <pc:spChg chg="del">
          <ac:chgData name="Arne Stockman" userId="1be3aaf4-e384-4a2e-9e35-3b5779941be6" providerId="ADAL" clId="{7C282664-3661-4385-B064-4831EF346100}" dt="2023-10-22T14:10:44.822" v="2446" actId="478"/>
          <ac:spMkLst>
            <pc:docMk/>
            <pc:sldMk cId="448178685" sldId="290"/>
            <ac:spMk id="155" creationId="{9BA53B8D-4725-4A26-9CCC-1146123B9B1D}"/>
          </ac:spMkLst>
        </pc:spChg>
        <pc:spChg chg="del">
          <ac:chgData name="Arne Stockman" userId="1be3aaf4-e384-4a2e-9e35-3b5779941be6" providerId="ADAL" clId="{7C282664-3661-4385-B064-4831EF346100}" dt="2023-10-22T14:11:01.648" v="2451" actId="478"/>
          <ac:spMkLst>
            <pc:docMk/>
            <pc:sldMk cId="448178685" sldId="290"/>
            <ac:spMk id="156" creationId="{92E2ED2E-FA71-4CE3-A7F7-5A01525B1C10}"/>
          </ac:spMkLst>
        </pc:spChg>
        <pc:spChg chg="del">
          <ac:chgData name="Arne Stockman" userId="1be3aaf4-e384-4a2e-9e35-3b5779941be6" providerId="ADAL" clId="{7C282664-3661-4385-B064-4831EF346100}" dt="2023-10-22T14:10:44.822" v="2446" actId="478"/>
          <ac:spMkLst>
            <pc:docMk/>
            <pc:sldMk cId="448178685" sldId="290"/>
            <ac:spMk id="157" creationId="{3103727E-B1B5-4553-A37E-9EA0071CB5AE}"/>
          </ac:spMkLst>
        </pc:spChg>
        <pc:spChg chg="del">
          <ac:chgData name="Arne Stockman" userId="1be3aaf4-e384-4a2e-9e35-3b5779941be6" providerId="ADAL" clId="{7C282664-3661-4385-B064-4831EF346100}" dt="2023-10-22T14:10:53.075" v="2449" actId="478"/>
          <ac:spMkLst>
            <pc:docMk/>
            <pc:sldMk cId="448178685" sldId="290"/>
            <ac:spMk id="158" creationId="{5EBCBC4C-B1EF-496D-89CD-9B06C54384B5}"/>
          </ac:spMkLst>
        </pc:spChg>
        <pc:spChg chg="del">
          <ac:chgData name="Arne Stockman" userId="1be3aaf4-e384-4a2e-9e35-3b5779941be6" providerId="ADAL" clId="{7C282664-3661-4385-B064-4831EF346100}" dt="2023-10-22T14:10:44.822" v="2446" actId="478"/>
          <ac:spMkLst>
            <pc:docMk/>
            <pc:sldMk cId="448178685" sldId="290"/>
            <ac:spMk id="162" creationId="{8F38D3FA-894A-4E4D-A48A-A60FFCA5B7D9}"/>
          </ac:spMkLst>
        </pc:spChg>
        <pc:spChg chg="del">
          <ac:chgData name="Arne Stockman" userId="1be3aaf4-e384-4a2e-9e35-3b5779941be6" providerId="ADAL" clId="{7C282664-3661-4385-B064-4831EF346100}" dt="2023-10-22T14:11:01.648" v="2451" actId="478"/>
          <ac:spMkLst>
            <pc:docMk/>
            <pc:sldMk cId="448178685" sldId="290"/>
            <ac:spMk id="163" creationId="{593B9639-F310-4B45-8544-BD1AE40126DE}"/>
          </ac:spMkLst>
        </pc:spChg>
        <pc:spChg chg="del">
          <ac:chgData name="Arne Stockman" userId="1be3aaf4-e384-4a2e-9e35-3b5779941be6" providerId="ADAL" clId="{7C282664-3661-4385-B064-4831EF346100}" dt="2023-10-22T14:10:53.075" v="2449" actId="478"/>
          <ac:spMkLst>
            <pc:docMk/>
            <pc:sldMk cId="448178685" sldId="290"/>
            <ac:spMk id="164" creationId="{B51FE5D2-5632-4DC5-AC36-4F80757B2C9C}"/>
          </ac:spMkLst>
        </pc:spChg>
        <pc:spChg chg="del">
          <ac:chgData name="Arne Stockman" userId="1be3aaf4-e384-4a2e-9e35-3b5779941be6" providerId="ADAL" clId="{7C282664-3661-4385-B064-4831EF346100}" dt="2023-10-22T14:10:53.075" v="2449" actId="478"/>
          <ac:spMkLst>
            <pc:docMk/>
            <pc:sldMk cId="448178685" sldId="290"/>
            <ac:spMk id="170" creationId="{E7E0FEA2-8014-4B73-B2C2-95C00A91052A}"/>
          </ac:spMkLst>
        </pc:spChg>
        <pc:spChg chg="del">
          <ac:chgData name="Arne Stockman" userId="1be3aaf4-e384-4a2e-9e35-3b5779941be6" providerId="ADAL" clId="{7C282664-3661-4385-B064-4831EF346100}" dt="2023-10-22T14:11:01.648" v="2451" actId="478"/>
          <ac:spMkLst>
            <pc:docMk/>
            <pc:sldMk cId="448178685" sldId="290"/>
            <ac:spMk id="171" creationId="{650F5530-8DD4-4687-AA01-6B3AC8112D98}"/>
          </ac:spMkLst>
        </pc:spChg>
        <pc:spChg chg="del">
          <ac:chgData name="Arne Stockman" userId="1be3aaf4-e384-4a2e-9e35-3b5779941be6" providerId="ADAL" clId="{7C282664-3661-4385-B064-4831EF346100}" dt="2023-10-22T14:10:53.075" v="2449" actId="478"/>
          <ac:spMkLst>
            <pc:docMk/>
            <pc:sldMk cId="448178685" sldId="290"/>
            <ac:spMk id="172" creationId="{3D4A32D0-7971-4D3F-9E5C-C5E5C38770EF}"/>
          </ac:spMkLst>
        </pc:spChg>
        <pc:spChg chg="del">
          <ac:chgData name="Arne Stockman" userId="1be3aaf4-e384-4a2e-9e35-3b5779941be6" providerId="ADAL" clId="{7C282664-3661-4385-B064-4831EF346100}" dt="2023-10-22T14:10:44.822" v="2446" actId="478"/>
          <ac:spMkLst>
            <pc:docMk/>
            <pc:sldMk cId="448178685" sldId="290"/>
            <ac:spMk id="173" creationId="{0FEE1C92-F360-4BE6-B65D-0807746CCA68}"/>
          </ac:spMkLst>
        </pc:spChg>
        <pc:spChg chg="del">
          <ac:chgData name="Arne Stockman" userId="1be3aaf4-e384-4a2e-9e35-3b5779941be6" providerId="ADAL" clId="{7C282664-3661-4385-B064-4831EF346100}" dt="2023-10-22T14:10:53.075" v="2449" actId="478"/>
          <ac:spMkLst>
            <pc:docMk/>
            <pc:sldMk cId="448178685" sldId="290"/>
            <ac:spMk id="174" creationId="{79069AE4-24A3-48DB-9B56-FEB969996E81}"/>
          </ac:spMkLst>
        </pc:spChg>
        <pc:spChg chg="del">
          <ac:chgData name="Arne Stockman" userId="1be3aaf4-e384-4a2e-9e35-3b5779941be6" providerId="ADAL" clId="{7C282664-3661-4385-B064-4831EF346100}" dt="2023-10-22T14:10:53.075" v="2449" actId="478"/>
          <ac:spMkLst>
            <pc:docMk/>
            <pc:sldMk cId="448178685" sldId="290"/>
            <ac:spMk id="175" creationId="{D042074A-16A6-4C53-A657-E4076C985978}"/>
          </ac:spMkLst>
        </pc:spChg>
        <pc:spChg chg="del">
          <ac:chgData name="Arne Stockman" userId="1be3aaf4-e384-4a2e-9e35-3b5779941be6" providerId="ADAL" clId="{7C282664-3661-4385-B064-4831EF346100}" dt="2023-10-22T14:11:01.648" v="2451" actId="478"/>
          <ac:spMkLst>
            <pc:docMk/>
            <pc:sldMk cId="448178685" sldId="290"/>
            <ac:spMk id="180" creationId="{A4C54D8A-4395-4825-8204-914450C03792}"/>
          </ac:spMkLst>
        </pc:spChg>
        <pc:spChg chg="del mod">
          <ac:chgData name="Arne Stockman" userId="1be3aaf4-e384-4a2e-9e35-3b5779941be6" providerId="ADAL" clId="{7C282664-3661-4385-B064-4831EF346100}" dt="2023-10-22T14:10:44.822" v="2446" actId="478"/>
          <ac:spMkLst>
            <pc:docMk/>
            <pc:sldMk cId="448178685" sldId="290"/>
            <ac:spMk id="188" creationId="{26F0F059-6CDD-4B1C-9C90-247178FCC859}"/>
          </ac:spMkLst>
        </pc:spChg>
        <pc:spChg chg="del">
          <ac:chgData name="Arne Stockman" userId="1be3aaf4-e384-4a2e-9e35-3b5779941be6" providerId="ADAL" clId="{7C282664-3661-4385-B064-4831EF346100}" dt="2023-10-22T14:11:01.648" v="2451" actId="478"/>
          <ac:spMkLst>
            <pc:docMk/>
            <pc:sldMk cId="448178685" sldId="290"/>
            <ac:spMk id="189" creationId="{B2D2DE4C-33DB-48ED-B949-F82D9F78434D}"/>
          </ac:spMkLst>
        </pc:spChg>
        <pc:spChg chg="del">
          <ac:chgData name="Arne Stockman" userId="1be3aaf4-e384-4a2e-9e35-3b5779941be6" providerId="ADAL" clId="{7C282664-3661-4385-B064-4831EF346100}" dt="2023-10-22T14:10:44.822" v="2446" actId="478"/>
          <ac:spMkLst>
            <pc:docMk/>
            <pc:sldMk cId="448178685" sldId="290"/>
            <ac:spMk id="190" creationId="{B2F4C00B-E9F5-4ACB-91C9-4DEEB6D45F14}"/>
          </ac:spMkLst>
        </pc:spChg>
        <pc:spChg chg="del">
          <ac:chgData name="Arne Stockman" userId="1be3aaf4-e384-4a2e-9e35-3b5779941be6" providerId="ADAL" clId="{7C282664-3661-4385-B064-4831EF346100}" dt="2023-10-22T14:10:44.822" v="2446" actId="478"/>
          <ac:spMkLst>
            <pc:docMk/>
            <pc:sldMk cId="448178685" sldId="290"/>
            <ac:spMk id="191" creationId="{094A2722-B08D-4775-84C3-1BC4BB567528}"/>
          </ac:spMkLst>
        </pc:spChg>
        <pc:spChg chg="del">
          <ac:chgData name="Arne Stockman" userId="1be3aaf4-e384-4a2e-9e35-3b5779941be6" providerId="ADAL" clId="{7C282664-3661-4385-B064-4831EF346100}" dt="2023-10-22T14:10:44.822" v="2446" actId="478"/>
          <ac:spMkLst>
            <pc:docMk/>
            <pc:sldMk cId="448178685" sldId="290"/>
            <ac:spMk id="196" creationId="{328AE9AA-0ADC-47C7-84C1-DB7999D649EF}"/>
          </ac:spMkLst>
        </pc:spChg>
        <pc:spChg chg="del">
          <ac:chgData name="Arne Stockman" userId="1be3aaf4-e384-4a2e-9e35-3b5779941be6" providerId="ADAL" clId="{7C282664-3661-4385-B064-4831EF346100}" dt="2023-10-22T14:11:01.648" v="2451" actId="478"/>
          <ac:spMkLst>
            <pc:docMk/>
            <pc:sldMk cId="448178685" sldId="290"/>
            <ac:spMk id="197" creationId="{84C3387A-A8B5-4E08-B86C-26E5B090C6C0}"/>
          </ac:spMkLst>
        </pc:spChg>
        <pc:spChg chg="del">
          <ac:chgData name="Arne Stockman" userId="1be3aaf4-e384-4a2e-9e35-3b5779941be6" providerId="ADAL" clId="{7C282664-3661-4385-B064-4831EF346100}" dt="2023-10-22T14:10:53.075" v="2449" actId="478"/>
          <ac:spMkLst>
            <pc:docMk/>
            <pc:sldMk cId="448178685" sldId="290"/>
            <ac:spMk id="198" creationId="{3120B06E-02DD-4DE7-A590-552B8158CF09}"/>
          </ac:spMkLst>
        </pc:spChg>
        <pc:spChg chg="del">
          <ac:chgData name="Arne Stockman" userId="1be3aaf4-e384-4a2e-9e35-3b5779941be6" providerId="ADAL" clId="{7C282664-3661-4385-B064-4831EF346100}" dt="2023-10-22T14:10:53.075" v="2449" actId="478"/>
          <ac:spMkLst>
            <pc:docMk/>
            <pc:sldMk cId="448178685" sldId="290"/>
            <ac:spMk id="199" creationId="{253625FA-A9B4-4381-A97C-C5B749B1852F}"/>
          </ac:spMkLst>
        </pc:spChg>
        <pc:spChg chg="del">
          <ac:chgData name="Arne Stockman" userId="1be3aaf4-e384-4a2e-9e35-3b5779941be6" providerId="ADAL" clId="{7C282664-3661-4385-B064-4831EF346100}" dt="2023-10-22T14:11:01.648" v="2451" actId="478"/>
          <ac:spMkLst>
            <pc:docMk/>
            <pc:sldMk cId="448178685" sldId="290"/>
            <ac:spMk id="204" creationId="{7FA3BDD2-B87E-4612-A594-A5F22F803896}"/>
          </ac:spMkLst>
        </pc:spChg>
        <pc:spChg chg="del">
          <ac:chgData name="Arne Stockman" userId="1be3aaf4-e384-4a2e-9e35-3b5779941be6" providerId="ADAL" clId="{7C282664-3661-4385-B064-4831EF346100}" dt="2023-10-22T14:10:53.075" v="2449" actId="478"/>
          <ac:spMkLst>
            <pc:docMk/>
            <pc:sldMk cId="448178685" sldId="290"/>
            <ac:spMk id="205" creationId="{73E9C017-BA3C-4426-81DC-38DCEC615BE7}"/>
          </ac:spMkLst>
        </pc:spChg>
        <pc:spChg chg="del">
          <ac:chgData name="Arne Stockman" userId="1be3aaf4-e384-4a2e-9e35-3b5779941be6" providerId="ADAL" clId="{7C282664-3661-4385-B064-4831EF346100}" dt="2023-10-22T14:11:01.648" v="2451" actId="478"/>
          <ac:spMkLst>
            <pc:docMk/>
            <pc:sldMk cId="448178685" sldId="290"/>
            <ac:spMk id="206" creationId="{05712987-EF99-442A-A236-420DBF79EACD}"/>
          </ac:spMkLst>
        </pc:spChg>
        <pc:spChg chg="del">
          <ac:chgData name="Arne Stockman" userId="1be3aaf4-e384-4a2e-9e35-3b5779941be6" providerId="ADAL" clId="{7C282664-3661-4385-B064-4831EF346100}" dt="2023-10-22T14:10:44.822" v="2446" actId="478"/>
          <ac:spMkLst>
            <pc:docMk/>
            <pc:sldMk cId="448178685" sldId="290"/>
            <ac:spMk id="207" creationId="{DF19B230-D400-41DC-8AB1-FCE18A4519C4}"/>
          </ac:spMkLst>
        </pc:spChg>
        <pc:spChg chg="del">
          <ac:chgData name="Arne Stockman" userId="1be3aaf4-e384-4a2e-9e35-3b5779941be6" providerId="ADAL" clId="{7C282664-3661-4385-B064-4831EF346100}" dt="2023-10-22T14:11:01.648" v="2451" actId="478"/>
          <ac:spMkLst>
            <pc:docMk/>
            <pc:sldMk cId="448178685" sldId="290"/>
            <ac:spMk id="208" creationId="{B7D5E06B-2BE7-4285-89F7-1B202204CB1E}"/>
          </ac:spMkLst>
        </pc:spChg>
        <pc:spChg chg="del">
          <ac:chgData name="Arne Stockman" userId="1be3aaf4-e384-4a2e-9e35-3b5779941be6" providerId="ADAL" clId="{7C282664-3661-4385-B064-4831EF346100}" dt="2023-10-22T14:11:01.648" v="2451" actId="478"/>
          <ac:spMkLst>
            <pc:docMk/>
            <pc:sldMk cId="448178685" sldId="290"/>
            <ac:spMk id="209" creationId="{D5FF4F37-3366-4FBE-BDCE-E40101355B89}"/>
          </ac:spMkLst>
        </pc:spChg>
        <pc:spChg chg="del">
          <ac:chgData name="Arne Stockman" userId="1be3aaf4-e384-4a2e-9e35-3b5779941be6" providerId="ADAL" clId="{7C282664-3661-4385-B064-4831EF346100}" dt="2023-10-22T14:10:53.075" v="2449" actId="478"/>
          <ac:spMkLst>
            <pc:docMk/>
            <pc:sldMk cId="448178685" sldId="290"/>
            <ac:spMk id="210" creationId="{F9B5192B-95FC-42F5-BA3F-F19FE6F13967}"/>
          </ac:spMkLst>
        </pc:spChg>
        <pc:spChg chg="del">
          <ac:chgData name="Arne Stockman" userId="1be3aaf4-e384-4a2e-9e35-3b5779941be6" providerId="ADAL" clId="{7C282664-3661-4385-B064-4831EF346100}" dt="2023-10-22T14:10:53.075" v="2449" actId="478"/>
          <ac:spMkLst>
            <pc:docMk/>
            <pc:sldMk cId="448178685" sldId="290"/>
            <ac:spMk id="214" creationId="{4081808C-AD78-41E5-B490-C59450FB7ABF}"/>
          </ac:spMkLst>
        </pc:spChg>
        <pc:spChg chg="del">
          <ac:chgData name="Arne Stockman" userId="1be3aaf4-e384-4a2e-9e35-3b5779941be6" providerId="ADAL" clId="{7C282664-3661-4385-B064-4831EF346100}" dt="2023-10-22T14:10:53.075" v="2449" actId="478"/>
          <ac:spMkLst>
            <pc:docMk/>
            <pc:sldMk cId="448178685" sldId="290"/>
            <ac:spMk id="215" creationId="{83E864D1-ADDC-404B-B924-559446C6E5D4}"/>
          </ac:spMkLst>
        </pc:spChg>
        <pc:spChg chg="del">
          <ac:chgData name="Arne Stockman" userId="1be3aaf4-e384-4a2e-9e35-3b5779941be6" providerId="ADAL" clId="{7C282664-3661-4385-B064-4831EF346100}" dt="2023-10-22T14:10:53.075" v="2449" actId="478"/>
          <ac:spMkLst>
            <pc:docMk/>
            <pc:sldMk cId="448178685" sldId="290"/>
            <ac:spMk id="216" creationId="{801A03F2-052A-480A-B28D-FC0FC85256BF}"/>
          </ac:spMkLst>
        </pc:spChg>
        <pc:spChg chg="del">
          <ac:chgData name="Arne Stockman" userId="1be3aaf4-e384-4a2e-9e35-3b5779941be6" providerId="ADAL" clId="{7C282664-3661-4385-B064-4831EF346100}" dt="2023-10-22T14:10:53.075" v="2449" actId="478"/>
          <ac:spMkLst>
            <pc:docMk/>
            <pc:sldMk cId="448178685" sldId="290"/>
            <ac:spMk id="217" creationId="{8D8163C8-D892-4B89-9732-B22ACFD333E9}"/>
          </ac:spMkLst>
        </pc:spChg>
        <pc:spChg chg="del">
          <ac:chgData name="Arne Stockman" userId="1be3aaf4-e384-4a2e-9e35-3b5779941be6" providerId="ADAL" clId="{7C282664-3661-4385-B064-4831EF346100}" dt="2023-10-22T14:10:53.075" v="2449" actId="478"/>
          <ac:spMkLst>
            <pc:docMk/>
            <pc:sldMk cId="448178685" sldId="290"/>
            <ac:spMk id="222" creationId="{3A401F66-1DE5-4DA0-B88B-36AFDAC8754A}"/>
          </ac:spMkLst>
        </pc:spChg>
        <pc:spChg chg="del">
          <ac:chgData name="Arne Stockman" userId="1be3aaf4-e384-4a2e-9e35-3b5779941be6" providerId="ADAL" clId="{7C282664-3661-4385-B064-4831EF346100}" dt="2023-10-22T14:10:53.075" v="2449" actId="478"/>
          <ac:spMkLst>
            <pc:docMk/>
            <pc:sldMk cId="448178685" sldId="290"/>
            <ac:spMk id="230" creationId="{CFAA6FE7-DE9F-487B-AE97-856B468727A7}"/>
          </ac:spMkLst>
        </pc:spChg>
        <pc:spChg chg="del">
          <ac:chgData name="Arne Stockman" userId="1be3aaf4-e384-4a2e-9e35-3b5779941be6" providerId="ADAL" clId="{7C282664-3661-4385-B064-4831EF346100}" dt="2023-10-22T14:10:44.822" v="2446" actId="478"/>
          <ac:spMkLst>
            <pc:docMk/>
            <pc:sldMk cId="448178685" sldId="290"/>
            <ac:spMk id="231" creationId="{1974F257-6677-41F4-8C19-54539AC04772}"/>
          </ac:spMkLst>
        </pc:spChg>
        <pc:spChg chg="del">
          <ac:chgData name="Arne Stockman" userId="1be3aaf4-e384-4a2e-9e35-3b5779941be6" providerId="ADAL" clId="{7C282664-3661-4385-B064-4831EF346100}" dt="2023-10-22T14:10:53.075" v="2449" actId="478"/>
          <ac:spMkLst>
            <pc:docMk/>
            <pc:sldMk cId="448178685" sldId="290"/>
            <ac:spMk id="232" creationId="{51CC0246-C8AE-4C4D-9A73-0597D1414C20}"/>
          </ac:spMkLst>
        </pc:spChg>
        <pc:spChg chg="del">
          <ac:chgData name="Arne Stockman" userId="1be3aaf4-e384-4a2e-9e35-3b5779941be6" providerId="ADAL" clId="{7C282664-3661-4385-B064-4831EF346100}" dt="2023-10-22T14:10:53.075" v="2449" actId="478"/>
          <ac:spMkLst>
            <pc:docMk/>
            <pc:sldMk cId="448178685" sldId="290"/>
            <ac:spMk id="238" creationId="{B4A303F4-C87F-4C0E-A58D-3420AC7D53E5}"/>
          </ac:spMkLst>
        </pc:spChg>
        <pc:picChg chg="add del mod">
          <ac:chgData name="Arne Stockman" userId="1be3aaf4-e384-4a2e-9e35-3b5779941be6" providerId="ADAL" clId="{7C282664-3661-4385-B064-4831EF346100}" dt="2023-10-22T14:15:36.457" v="2453" actId="478"/>
          <ac:picMkLst>
            <pc:docMk/>
            <pc:sldMk cId="448178685" sldId="290"/>
            <ac:picMk id="5" creationId="{CFA884D1-425A-1046-8820-8A8F6B306311}"/>
          </ac:picMkLst>
        </pc:picChg>
        <pc:picChg chg="add mod">
          <ac:chgData name="Arne Stockman" userId="1be3aaf4-e384-4a2e-9e35-3b5779941be6" providerId="ADAL" clId="{7C282664-3661-4385-B064-4831EF346100}" dt="2023-10-22T14:15:41.682" v="2455" actId="1076"/>
          <ac:picMkLst>
            <pc:docMk/>
            <pc:sldMk cId="448178685" sldId="290"/>
            <ac:picMk id="18" creationId="{03F3F5E4-3EEF-DB80-FDC8-BFA5C77BCB7F}"/>
          </ac:picMkLst>
        </pc:picChg>
      </pc:sldChg>
      <pc:sldChg chg="modSp mod ord">
        <pc:chgData name="Arne Stockman" userId="1be3aaf4-e384-4a2e-9e35-3b5779941be6" providerId="ADAL" clId="{7C282664-3661-4385-B064-4831EF346100}" dt="2023-10-22T12:59:19.151" v="2417"/>
        <pc:sldMkLst>
          <pc:docMk/>
          <pc:sldMk cId="383028095" sldId="317"/>
        </pc:sldMkLst>
        <pc:spChg chg="mod">
          <ac:chgData name="Arne Stockman" userId="1be3aaf4-e384-4a2e-9e35-3b5779941be6" providerId="ADAL" clId="{7C282664-3661-4385-B064-4831EF346100}" dt="2023-10-20T18:22:52.942" v="5" actId="20577"/>
          <ac:spMkLst>
            <pc:docMk/>
            <pc:sldMk cId="383028095" sldId="317"/>
            <ac:spMk id="2" creationId="{F8611C18-BCFF-E758-43D1-2F8309A12765}"/>
          </ac:spMkLst>
        </pc:spChg>
        <pc:spChg chg="mod">
          <ac:chgData name="Arne Stockman" userId="1be3aaf4-e384-4a2e-9e35-3b5779941be6" providerId="ADAL" clId="{7C282664-3661-4385-B064-4831EF346100}" dt="2023-10-20T18:28:42.591" v="257" actId="20577"/>
          <ac:spMkLst>
            <pc:docMk/>
            <pc:sldMk cId="383028095" sldId="317"/>
            <ac:spMk id="3" creationId="{8D6993DB-58B1-D158-9C90-B988B5CCE921}"/>
          </ac:spMkLst>
        </pc:spChg>
      </pc:sldChg>
      <pc:sldChg chg="delSp modSp mod ord delAnim">
        <pc:chgData name="Arne Stockman" userId="1be3aaf4-e384-4a2e-9e35-3b5779941be6" providerId="ADAL" clId="{7C282664-3661-4385-B064-4831EF346100}" dt="2023-10-22T12:59:10.131" v="2415"/>
        <pc:sldMkLst>
          <pc:docMk/>
          <pc:sldMk cId="2509623431" sldId="344"/>
        </pc:sldMkLst>
        <pc:spChg chg="mod">
          <ac:chgData name="Arne Stockman" userId="1be3aaf4-e384-4a2e-9e35-3b5779941be6" providerId="ADAL" clId="{7C282664-3661-4385-B064-4831EF346100}" dt="2023-10-20T18:31:54.252" v="279" actId="20577"/>
          <ac:spMkLst>
            <pc:docMk/>
            <pc:sldMk cId="2509623431" sldId="344"/>
            <ac:spMk id="2" creationId="{F8611C18-BCFF-E758-43D1-2F8309A12765}"/>
          </ac:spMkLst>
        </pc:spChg>
        <pc:spChg chg="mod">
          <ac:chgData name="Arne Stockman" userId="1be3aaf4-e384-4a2e-9e35-3b5779941be6" providerId="ADAL" clId="{7C282664-3661-4385-B064-4831EF346100}" dt="2023-10-20T18:38:35.507" v="449" actId="6549"/>
          <ac:spMkLst>
            <pc:docMk/>
            <pc:sldMk cId="2509623431" sldId="344"/>
            <ac:spMk id="3" creationId="{8D6993DB-58B1-D158-9C90-B988B5CCE921}"/>
          </ac:spMkLst>
        </pc:spChg>
        <pc:spChg chg="mod">
          <ac:chgData name="Arne Stockman" userId="1be3aaf4-e384-4a2e-9e35-3b5779941be6" providerId="ADAL" clId="{7C282664-3661-4385-B064-4831EF346100}" dt="2023-10-20T18:34:37.218" v="363" actId="20577"/>
          <ac:spMkLst>
            <pc:docMk/>
            <pc:sldMk cId="2509623431" sldId="344"/>
            <ac:spMk id="4" creationId="{0533046A-4999-FC3C-05A3-8F8299299836}"/>
          </ac:spMkLst>
        </pc:spChg>
        <pc:spChg chg="mod">
          <ac:chgData name="Arne Stockman" userId="1be3aaf4-e384-4a2e-9e35-3b5779941be6" providerId="ADAL" clId="{7C282664-3661-4385-B064-4831EF346100}" dt="2023-10-20T18:33:20.530" v="324" actId="20577"/>
          <ac:spMkLst>
            <pc:docMk/>
            <pc:sldMk cId="2509623431" sldId="344"/>
            <ac:spMk id="10" creationId="{A1A165BA-34A6-A1F6-B8AB-96B8E90B62F4}"/>
          </ac:spMkLst>
        </pc:spChg>
        <pc:spChg chg="mod">
          <ac:chgData name="Arne Stockman" userId="1be3aaf4-e384-4a2e-9e35-3b5779941be6" providerId="ADAL" clId="{7C282664-3661-4385-B064-4831EF346100}" dt="2023-10-20T18:35:54.169" v="403" actId="20577"/>
          <ac:spMkLst>
            <pc:docMk/>
            <pc:sldMk cId="2509623431" sldId="344"/>
            <ac:spMk id="11" creationId="{B754443E-8CC2-E3C7-E5AA-2F42906158F3}"/>
          </ac:spMkLst>
        </pc:spChg>
        <pc:spChg chg="mod">
          <ac:chgData name="Arne Stockman" userId="1be3aaf4-e384-4a2e-9e35-3b5779941be6" providerId="ADAL" clId="{7C282664-3661-4385-B064-4831EF346100}" dt="2023-10-20T18:38:56.475" v="453" actId="20577"/>
          <ac:spMkLst>
            <pc:docMk/>
            <pc:sldMk cId="2509623431" sldId="344"/>
            <ac:spMk id="12" creationId="{BB543E31-1128-53C6-AD02-C78F47E36B2E}"/>
          </ac:spMkLst>
        </pc:spChg>
        <pc:spChg chg="del">
          <ac:chgData name="Arne Stockman" userId="1be3aaf4-e384-4a2e-9e35-3b5779941be6" providerId="ADAL" clId="{7C282664-3661-4385-B064-4831EF346100}" dt="2023-10-20T18:39:02.896" v="454" actId="478"/>
          <ac:spMkLst>
            <pc:docMk/>
            <pc:sldMk cId="2509623431" sldId="344"/>
            <ac:spMk id="13" creationId="{AA8BD15C-A5B8-DD6E-D82D-78EECEF7B9AD}"/>
          </ac:spMkLst>
        </pc:spChg>
        <pc:spChg chg="del">
          <ac:chgData name="Arne Stockman" userId="1be3aaf4-e384-4a2e-9e35-3b5779941be6" providerId="ADAL" clId="{7C282664-3661-4385-B064-4831EF346100}" dt="2023-10-20T18:39:05.985" v="455" actId="478"/>
          <ac:spMkLst>
            <pc:docMk/>
            <pc:sldMk cId="2509623431" sldId="344"/>
            <ac:spMk id="14" creationId="{C5A64482-F4AA-FC32-C14A-EE52B3C55909}"/>
          </ac:spMkLst>
        </pc:spChg>
      </pc:sldChg>
      <pc:sldChg chg="addSp delSp modSp mod delAnim modAnim">
        <pc:chgData name="Arne Stockman" userId="1be3aaf4-e384-4a2e-9e35-3b5779941be6" providerId="ADAL" clId="{7C282664-3661-4385-B064-4831EF346100}" dt="2023-10-23T14:59:50.515" v="2612"/>
        <pc:sldMkLst>
          <pc:docMk/>
          <pc:sldMk cId="1803112665" sldId="345"/>
        </pc:sldMkLst>
        <pc:spChg chg="mod">
          <ac:chgData name="Arne Stockman" userId="1be3aaf4-e384-4a2e-9e35-3b5779941be6" providerId="ADAL" clId="{7C282664-3661-4385-B064-4831EF346100}" dt="2023-10-23T14:59:17.956" v="2611" actId="20577"/>
          <ac:spMkLst>
            <pc:docMk/>
            <pc:sldMk cId="1803112665" sldId="345"/>
            <ac:spMk id="2" creationId="{F8611C18-BCFF-E758-43D1-2F8309A12765}"/>
          </ac:spMkLst>
        </pc:spChg>
        <pc:spChg chg="add del mod">
          <ac:chgData name="Arne Stockman" userId="1be3aaf4-e384-4a2e-9e35-3b5779941be6" providerId="ADAL" clId="{7C282664-3661-4385-B064-4831EF346100}" dt="2023-10-23T14:58:24.184" v="2600" actId="478"/>
          <ac:spMkLst>
            <pc:docMk/>
            <pc:sldMk cId="1803112665" sldId="345"/>
            <ac:spMk id="7" creationId="{1EA4F006-E870-5DF2-22EA-F1BE72049AC7}"/>
          </ac:spMkLst>
        </pc:spChg>
        <pc:spChg chg="mod">
          <ac:chgData name="Arne Stockman" userId="1be3aaf4-e384-4a2e-9e35-3b5779941be6" providerId="ADAL" clId="{7C282664-3661-4385-B064-4831EF346100}" dt="2023-10-23T14:59:13.616" v="2609" actId="1076"/>
          <ac:spMkLst>
            <pc:docMk/>
            <pc:sldMk cId="1803112665" sldId="345"/>
            <ac:spMk id="14" creationId="{F6B24E99-0AFC-E3CA-C0F2-F380B3028AA0}"/>
          </ac:spMkLst>
        </pc:spChg>
        <pc:picChg chg="add del mod">
          <ac:chgData name="Arne Stockman" userId="1be3aaf4-e384-4a2e-9e35-3b5779941be6" providerId="ADAL" clId="{7C282664-3661-4385-B064-4831EF346100}" dt="2023-10-23T14:58:02.082" v="2595" actId="478"/>
          <ac:picMkLst>
            <pc:docMk/>
            <pc:sldMk cId="1803112665" sldId="345"/>
            <ac:picMk id="4" creationId="{653854FA-26F2-48AF-8106-EB2B9F17456A}"/>
          </ac:picMkLst>
        </pc:picChg>
        <pc:picChg chg="add del mod">
          <ac:chgData name="Arne Stockman" userId="1be3aaf4-e384-4a2e-9e35-3b5779941be6" providerId="ADAL" clId="{7C282664-3661-4385-B064-4831EF346100}" dt="2023-10-21T17:42:41.546" v="685" actId="478"/>
          <ac:picMkLst>
            <pc:docMk/>
            <pc:sldMk cId="1803112665" sldId="345"/>
            <ac:picMk id="6" creationId="{C5B62C94-50E5-91DB-090A-C8442E99B9AD}"/>
          </ac:picMkLst>
        </pc:picChg>
        <pc:picChg chg="add del mod">
          <ac:chgData name="Arne Stockman" userId="1be3aaf4-e384-4a2e-9e35-3b5779941be6" providerId="ADAL" clId="{7C282664-3661-4385-B064-4831EF346100}" dt="2023-10-23T14:58:03.477" v="2596" actId="478"/>
          <ac:picMkLst>
            <pc:docMk/>
            <pc:sldMk cId="1803112665" sldId="345"/>
            <ac:picMk id="9" creationId="{C9F6B47A-FF51-2DA2-D5F4-4D1F40F3A0E5}"/>
          </ac:picMkLst>
        </pc:picChg>
      </pc:sldChg>
      <pc:sldChg chg="modSp mod ord">
        <pc:chgData name="Arne Stockman" userId="1be3aaf4-e384-4a2e-9e35-3b5779941be6" providerId="ADAL" clId="{7C282664-3661-4385-B064-4831EF346100}" dt="2023-10-22T12:59:44.659" v="2421"/>
        <pc:sldMkLst>
          <pc:docMk/>
          <pc:sldMk cId="890811313" sldId="350"/>
        </pc:sldMkLst>
        <pc:spChg chg="mod">
          <ac:chgData name="Arne Stockman" userId="1be3aaf4-e384-4a2e-9e35-3b5779941be6" providerId="ADAL" clId="{7C282664-3661-4385-B064-4831EF346100}" dt="2023-10-22T12:28:28.171" v="1841" actId="20577"/>
          <ac:spMkLst>
            <pc:docMk/>
            <pc:sldMk cId="890811313" sldId="350"/>
            <ac:spMk id="3" creationId="{8D6993DB-58B1-D158-9C90-B988B5CCE921}"/>
          </ac:spMkLst>
        </pc:spChg>
      </pc:sldChg>
      <pc:sldChg chg="del">
        <pc:chgData name="Arne Stockman" userId="1be3aaf4-e384-4a2e-9e35-3b5779941be6" providerId="ADAL" clId="{7C282664-3661-4385-B064-4831EF346100}" dt="2023-10-22T11:48:05.407" v="920" actId="47"/>
        <pc:sldMkLst>
          <pc:docMk/>
          <pc:sldMk cId="3328485450" sldId="351"/>
        </pc:sldMkLst>
      </pc:sldChg>
      <pc:sldChg chg="del">
        <pc:chgData name="Arne Stockman" userId="1be3aaf4-e384-4a2e-9e35-3b5779941be6" providerId="ADAL" clId="{7C282664-3661-4385-B064-4831EF346100}" dt="2023-10-22T11:47:54.083" v="917" actId="47"/>
        <pc:sldMkLst>
          <pc:docMk/>
          <pc:sldMk cId="2073094872" sldId="352"/>
        </pc:sldMkLst>
      </pc:sldChg>
      <pc:sldChg chg="del">
        <pc:chgData name="Arne Stockman" userId="1be3aaf4-e384-4a2e-9e35-3b5779941be6" providerId="ADAL" clId="{7C282664-3661-4385-B064-4831EF346100}" dt="2023-10-22T11:48:09.660" v="921" actId="47"/>
        <pc:sldMkLst>
          <pc:docMk/>
          <pc:sldMk cId="2596246279" sldId="356"/>
        </pc:sldMkLst>
      </pc:sldChg>
      <pc:sldChg chg="del">
        <pc:chgData name="Arne Stockman" userId="1be3aaf4-e384-4a2e-9e35-3b5779941be6" providerId="ADAL" clId="{7C282664-3661-4385-B064-4831EF346100}" dt="2023-10-22T11:47:59.446" v="919" actId="47"/>
        <pc:sldMkLst>
          <pc:docMk/>
          <pc:sldMk cId="1867432719" sldId="357"/>
        </pc:sldMkLst>
      </pc:sldChg>
      <pc:sldChg chg="del">
        <pc:chgData name="Arne Stockman" userId="1be3aaf4-e384-4a2e-9e35-3b5779941be6" providerId="ADAL" clId="{7C282664-3661-4385-B064-4831EF346100}" dt="2023-10-22T11:47:56.261" v="918" actId="47"/>
        <pc:sldMkLst>
          <pc:docMk/>
          <pc:sldMk cId="1688763364" sldId="358"/>
        </pc:sldMkLst>
      </pc:sldChg>
      <pc:sldChg chg="del">
        <pc:chgData name="Arne Stockman" userId="1be3aaf4-e384-4a2e-9e35-3b5779941be6" providerId="ADAL" clId="{7C282664-3661-4385-B064-4831EF346100}" dt="2023-10-22T11:47:52.443" v="916" actId="47"/>
        <pc:sldMkLst>
          <pc:docMk/>
          <pc:sldMk cId="600909316" sldId="359"/>
        </pc:sldMkLst>
      </pc:sldChg>
      <pc:sldChg chg="del">
        <pc:chgData name="Arne Stockman" userId="1be3aaf4-e384-4a2e-9e35-3b5779941be6" providerId="ADAL" clId="{7C282664-3661-4385-B064-4831EF346100}" dt="2023-10-22T11:47:47.388" v="914" actId="47"/>
        <pc:sldMkLst>
          <pc:docMk/>
          <pc:sldMk cId="498670195" sldId="360"/>
        </pc:sldMkLst>
      </pc:sldChg>
      <pc:sldChg chg="del">
        <pc:chgData name="Arne Stockman" userId="1be3aaf4-e384-4a2e-9e35-3b5779941be6" providerId="ADAL" clId="{7C282664-3661-4385-B064-4831EF346100}" dt="2023-10-22T11:47:49.492" v="915" actId="47"/>
        <pc:sldMkLst>
          <pc:docMk/>
          <pc:sldMk cId="1141071376" sldId="361"/>
        </pc:sldMkLst>
      </pc:sldChg>
      <pc:sldChg chg="modSp mod">
        <pc:chgData name="Arne Stockman" userId="1be3aaf4-e384-4a2e-9e35-3b5779941be6" providerId="ADAL" clId="{7C282664-3661-4385-B064-4831EF346100}" dt="2023-10-23T15:05:00.969" v="2712" actId="20577"/>
        <pc:sldMkLst>
          <pc:docMk/>
          <pc:sldMk cId="3095198496" sldId="362"/>
        </pc:sldMkLst>
        <pc:spChg chg="mod">
          <ac:chgData name="Arne Stockman" userId="1be3aaf4-e384-4a2e-9e35-3b5779941be6" providerId="ADAL" clId="{7C282664-3661-4385-B064-4831EF346100}" dt="2023-10-23T15:04:18.676" v="2631" actId="20577"/>
          <ac:spMkLst>
            <pc:docMk/>
            <pc:sldMk cId="3095198496" sldId="362"/>
            <ac:spMk id="2" creationId="{F8611C18-BCFF-E758-43D1-2F8309A12765}"/>
          </ac:spMkLst>
        </pc:spChg>
        <pc:spChg chg="mod">
          <ac:chgData name="Arne Stockman" userId="1be3aaf4-e384-4a2e-9e35-3b5779941be6" providerId="ADAL" clId="{7C282664-3661-4385-B064-4831EF346100}" dt="2023-10-23T15:05:00.969" v="2712" actId="20577"/>
          <ac:spMkLst>
            <pc:docMk/>
            <pc:sldMk cId="3095198496" sldId="362"/>
            <ac:spMk id="5" creationId="{956E4D01-4EA8-B0C3-5A95-26D3A0EAF73B}"/>
          </ac:spMkLst>
        </pc:spChg>
      </pc:sldChg>
      <pc:sldChg chg="addSp delSp modSp add mod">
        <pc:chgData name="Arne Stockman" userId="1be3aaf4-e384-4a2e-9e35-3b5779941be6" providerId="ADAL" clId="{7C282664-3661-4385-B064-4831EF346100}" dt="2023-10-22T11:41:56.149" v="913" actId="20577"/>
        <pc:sldMkLst>
          <pc:docMk/>
          <pc:sldMk cId="3741623910" sldId="363"/>
        </pc:sldMkLst>
        <pc:spChg chg="mod">
          <ac:chgData name="Arne Stockman" userId="1be3aaf4-e384-4a2e-9e35-3b5779941be6" providerId="ADAL" clId="{7C282664-3661-4385-B064-4831EF346100}" dt="2023-10-22T11:41:56.149" v="913" actId="20577"/>
          <ac:spMkLst>
            <pc:docMk/>
            <pc:sldMk cId="3741623910" sldId="363"/>
            <ac:spMk id="7" creationId="{1EA4F006-E870-5DF2-22EA-F1BE72049AC7}"/>
          </ac:spMkLst>
        </pc:spChg>
        <pc:spChg chg="mod">
          <ac:chgData name="Arne Stockman" userId="1be3aaf4-e384-4a2e-9e35-3b5779941be6" providerId="ADAL" clId="{7C282664-3661-4385-B064-4831EF346100}" dt="2023-10-21T17:46:06.985" v="786" actId="20577"/>
          <ac:spMkLst>
            <pc:docMk/>
            <pc:sldMk cId="3741623910" sldId="363"/>
            <ac:spMk id="14" creationId="{F6B24E99-0AFC-E3CA-C0F2-F380B3028AA0}"/>
          </ac:spMkLst>
        </pc:spChg>
        <pc:picChg chg="del">
          <ac:chgData name="Arne Stockman" userId="1be3aaf4-e384-4a2e-9e35-3b5779941be6" providerId="ADAL" clId="{7C282664-3661-4385-B064-4831EF346100}" dt="2023-10-21T17:44:30.635" v="690" actId="478"/>
          <ac:picMkLst>
            <pc:docMk/>
            <pc:sldMk cId="3741623910" sldId="363"/>
            <ac:picMk id="4" creationId="{653854FA-26F2-48AF-8106-EB2B9F17456A}"/>
          </ac:picMkLst>
        </pc:picChg>
        <pc:picChg chg="add mod">
          <ac:chgData name="Arne Stockman" userId="1be3aaf4-e384-4a2e-9e35-3b5779941be6" providerId="ADAL" clId="{7C282664-3661-4385-B064-4831EF346100}" dt="2023-10-21T17:44:34.242" v="691" actId="1076"/>
          <ac:picMkLst>
            <pc:docMk/>
            <pc:sldMk cId="3741623910" sldId="363"/>
            <ac:picMk id="5" creationId="{B9FD30F7-3DA7-D4DB-8B99-9048AA0316D6}"/>
          </ac:picMkLst>
        </pc:picChg>
        <pc:picChg chg="add mod">
          <ac:chgData name="Arne Stockman" userId="1be3aaf4-e384-4a2e-9e35-3b5779941be6" providerId="ADAL" clId="{7C282664-3661-4385-B064-4831EF346100}" dt="2023-10-21T17:50:06.502" v="789" actId="1076"/>
          <ac:picMkLst>
            <pc:docMk/>
            <pc:sldMk cId="3741623910" sldId="363"/>
            <ac:picMk id="8" creationId="{9C7D600E-0E98-F34B-92DA-CEC273A862C0}"/>
          </ac:picMkLst>
        </pc:picChg>
        <pc:picChg chg="del">
          <ac:chgData name="Arne Stockman" userId="1be3aaf4-e384-4a2e-9e35-3b5779941be6" providerId="ADAL" clId="{7C282664-3661-4385-B064-4831EF346100}" dt="2023-10-21T17:49:59.802" v="787" actId="478"/>
          <ac:picMkLst>
            <pc:docMk/>
            <pc:sldMk cId="3741623910" sldId="363"/>
            <ac:picMk id="9" creationId="{C9F6B47A-FF51-2DA2-D5F4-4D1F40F3A0E5}"/>
          </ac:picMkLst>
        </pc:picChg>
      </pc:sldChg>
      <pc:sldChg chg="addSp delSp modSp add mod modAnim">
        <pc:chgData name="Arne Stockman" userId="1be3aaf4-e384-4a2e-9e35-3b5779941be6" providerId="ADAL" clId="{7C282664-3661-4385-B064-4831EF346100}" dt="2023-10-22T12:10:48.676" v="1516" actId="1076"/>
        <pc:sldMkLst>
          <pc:docMk/>
          <pc:sldMk cId="2721141191" sldId="364"/>
        </pc:sldMkLst>
        <pc:spChg chg="mod">
          <ac:chgData name="Arne Stockman" userId="1be3aaf4-e384-4a2e-9e35-3b5779941be6" providerId="ADAL" clId="{7C282664-3661-4385-B064-4831EF346100}" dt="2023-10-22T12:07:01.281" v="1263" actId="1076"/>
          <ac:spMkLst>
            <pc:docMk/>
            <pc:sldMk cId="2721141191" sldId="364"/>
            <ac:spMk id="7" creationId="{1EA4F006-E870-5DF2-22EA-F1BE72049AC7}"/>
          </ac:spMkLst>
        </pc:spChg>
        <pc:spChg chg="add mod">
          <ac:chgData name="Arne Stockman" userId="1be3aaf4-e384-4a2e-9e35-3b5779941be6" providerId="ADAL" clId="{7C282664-3661-4385-B064-4831EF346100}" dt="2023-10-22T12:10:19.882" v="1515" actId="20577"/>
          <ac:spMkLst>
            <pc:docMk/>
            <pc:sldMk cId="2721141191" sldId="364"/>
            <ac:spMk id="10" creationId="{B0D8203C-5F4A-A605-BCC8-436B9D873872}"/>
          </ac:spMkLst>
        </pc:spChg>
        <pc:spChg chg="mod">
          <ac:chgData name="Arne Stockman" userId="1be3aaf4-e384-4a2e-9e35-3b5779941be6" providerId="ADAL" clId="{7C282664-3661-4385-B064-4831EF346100}" dt="2023-10-22T12:02:06.939" v="1218" actId="20577"/>
          <ac:spMkLst>
            <pc:docMk/>
            <pc:sldMk cId="2721141191" sldId="364"/>
            <ac:spMk id="14" creationId="{F6B24E99-0AFC-E3CA-C0F2-F380B3028AA0}"/>
          </ac:spMkLst>
        </pc:spChg>
        <pc:spChg chg="del">
          <ac:chgData name="Arne Stockman" userId="1be3aaf4-e384-4a2e-9e35-3b5779941be6" providerId="ADAL" clId="{7C282664-3661-4385-B064-4831EF346100}" dt="2023-10-22T12:06:02.623" v="1222" actId="478"/>
          <ac:spMkLst>
            <pc:docMk/>
            <pc:sldMk cId="2721141191" sldId="364"/>
            <ac:spMk id="21" creationId="{2FA2BE8F-C6E0-B6B8-11DA-EE4933F5FBFC}"/>
          </ac:spMkLst>
        </pc:spChg>
        <pc:picChg chg="add mod">
          <ac:chgData name="Arne Stockman" userId="1be3aaf4-e384-4a2e-9e35-3b5779941be6" providerId="ADAL" clId="{7C282664-3661-4385-B064-4831EF346100}" dt="2023-10-22T11:58:33.392" v="925" actId="1076"/>
          <ac:picMkLst>
            <pc:docMk/>
            <pc:sldMk cId="2721141191" sldId="364"/>
            <ac:picMk id="4" creationId="{9609FED7-E627-62A7-1AD3-458F609892D4}"/>
          </ac:picMkLst>
        </pc:picChg>
        <pc:picChg chg="del">
          <ac:chgData name="Arne Stockman" userId="1be3aaf4-e384-4a2e-9e35-3b5779941be6" providerId="ADAL" clId="{7C282664-3661-4385-B064-4831EF346100}" dt="2023-10-22T11:58:23.455" v="923" actId="478"/>
          <ac:picMkLst>
            <pc:docMk/>
            <pc:sldMk cId="2721141191" sldId="364"/>
            <ac:picMk id="5" creationId="{B9FD30F7-3DA7-D4DB-8B99-9048AA0316D6}"/>
          </ac:picMkLst>
        </pc:picChg>
        <pc:picChg chg="del mod">
          <ac:chgData name="Arne Stockman" userId="1be3aaf4-e384-4a2e-9e35-3b5779941be6" providerId="ADAL" clId="{7C282664-3661-4385-B064-4831EF346100}" dt="2023-10-22T12:03:49.726" v="1221" actId="478"/>
          <ac:picMkLst>
            <pc:docMk/>
            <pc:sldMk cId="2721141191" sldId="364"/>
            <ac:picMk id="8" creationId="{9C7D600E-0E98-F34B-92DA-CEC273A862C0}"/>
          </ac:picMkLst>
        </pc:picChg>
        <pc:picChg chg="add mod">
          <ac:chgData name="Arne Stockman" userId="1be3aaf4-e384-4a2e-9e35-3b5779941be6" providerId="ADAL" clId="{7C282664-3661-4385-B064-4831EF346100}" dt="2023-10-22T12:10:48.676" v="1516" actId="1076"/>
          <ac:picMkLst>
            <pc:docMk/>
            <pc:sldMk cId="2721141191" sldId="364"/>
            <ac:picMk id="9" creationId="{B1E54A77-E572-7A5B-AE0F-7C3913DFE739}"/>
          </ac:picMkLst>
        </pc:picChg>
      </pc:sldChg>
      <pc:sldChg chg="new del">
        <pc:chgData name="Arne Stockman" userId="1be3aaf4-e384-4a2e-9e35-3b5779941be6" providerId="ADAL" clId="{7C282664-3661-4385-B064-4831EF346100}" dt="2023-10-23T15:04:00.697" v="2614" actId="47"/>
        <pc:sldMkLst>
          <pc:docMk/>
          <pc:sldMk cId="4136319038" sldId="365"/>
        </pc:sldMkLst>
      </pc:sldChg>
      <pc:sldChg chg="addSp delSp modSp add mod delAnim">
        <pc:chgData name="Arne Stockman" userId="1be3aaf4-e384-4a2e-9e35-3b5779941be6" providerId="ADAL" clId="{7C282664-3661-4385-B064-4831EF346100}" dt="2023-10-22T12:25:35.043" v="1835" actId="1076"/>
        <pc:sldMkLst>
          <pc:docMk/>
          <pc:sldMk cId="461434972" sldId="366"/>
        </pc:sldMkLst>
        <pc:spChg chg="mod">
          <ac:chgData name="Arne Stockman" userId="1be3aaf4-e384-4a2e-9e35-3b5779941be6" providerId="ADAL" clId="{7C282664-3661-4385-B064-4831EF346100}" dt="2023-10-22T12:25:35.043" v="1835" actId="1076"/>
          <ac:spMkLst>
            <pc:docMk/>
            <pc:sldMk cId="461434972" sldId="366"/>
            <ac:spMk id="7" creationId="{1EA4F006-E870-5DF2-22EA-F1BE72049AC7}"/>
          </ac:spMkLst>
        </pc:spChg>
        <pc:spChg chg="del mod">
          <ac:chgData name="Arne Stockman" userId="1be3aaf4-e384-4a2e-9e35-3b5779941be6" providerId="ADAL" clId="{7C282664-3661-4385-B064-4831EF346100}" dt="2023-10-22T12:24:21.030" v="1771" actId="478"/>
          <ac:spMkLst>
            <pc:docMk/>
            <pc:sldMk cId="461434972" sldId="366"/>
            <ac:spMk id="10" creationId="{B0D8203C-5F4A-A605-BCC8-436B9D873872}"/>
          </ac:spMkLst>
        </pc:spChg>
        <pc:spChg chg="mod">
          <ac:chgData name="Arne Stockman" userId="1be3aaf4-e384-4a2e-9e35-3b5779941be6" providerId="ADAL" clId="{7C282664-3661-4385-B064-4831EF346100}" dt="2023-10-22T12:20:48.042" v="1766" actId="20577"/>
          <ac:spMkLst>
            <pc:docMk/>
            <pc:sldMk cId="461434972" sldId="366"/>
            <ac:spMk id="14" creationId="{F6B24E99-0AFC-E3CA-C0F2-F380B3028AA0}"/>
          </ac:spMkLst>
        </pc:spChg>
        <pc:picChg chg="del">
          <ac:chgData name="Arne Stockman" userId="1be3aaf4-e384-4a2e-9e35-3b5779941be6" providerId="ADAL" clId="{7C282664-3661-4385-B064-4831EF346100}" dt="2023-10-22T12:16:57.916" v="1520" actId="478"/>
          <ac:picMkLst>
            <pc:docMk/>
            <pc:sldMk cId="461434972" sldId="366"/>
            <ac:picMk id="4" creationId="{9609FED7-E627-62A7-1AD3-458F609892D4}"/>
          </ac:picMkLst>
        </pc:picChg>
        <pc:picChg chg="add del mod">
          <ac:chgData name="Arne Stockman" userId="1be3aaf4-e384-4a2e-9e35-3b5779941be6" providerId="ADAL" clId="{7C282664-3661-4385-B064-4831EF346100}" dt="2023-10-22T12:17:14.802" v="1522" actId="478"/>
          <ac:picMkLst>
            <pc:docMk/>
            <pc:sldMk cId="461434972" sldId="366"/>
            <ac:picMk id="5" creationId="{41492E5D-33D5-24AA-53B9-BB7F9D790282}"/>
          </ac:picMkLst>
        </pc:picChg>
        <pc:picChg chg="add mod">
          <ac:chgData name="Arne Stockman" userId="1be3aaf4-e384-4a2e-9e35-3b5779941be6" providerId="ADAL" clId="{7C282664-3661-4385-B064-4831EF346100}" dt="2023-10-22T12:17:37.064" v="1524" actId="1076"/>
          <ac:picMkLst>
            <pc:docMk/>
            <pc:sldMk cId="461434972" sldId="366"/>
            <ac:picMk id="8" creationId="{72CE9A57-3FC5-BDBE-E9F0-CAA5ADB8624D}"/>
          </ac:picMkLst>
        </pc:picChg>
        <pc:picChg chg="del">
          <ac:chgData name="Arne Stockman" userId="1be3aaf4-e384-4a2e-9e35-3b5779941be6" providerId="ADAL" clId="{7C282664-3661-4385-B064-4831EF346100}" dt="2023-10-22T12:24:06.580" v="1767" actId="478"/>
          <ac:picMkLst>
            <pc:docMk/>
            <pc:sldMk cId="461434972" sldId="366"/>
            <ac:picMk id="9" creationId="{B1E54A77-E572-7A5B-AE0F-7C3913DFE739}"/>
          </ac:picMkLst>
        </pc:picChg>
        <pc:picChg chg="add mod">
          <ac:chgData name="Arne Stockman" userId="1be3aaf4-e384-4a2e-9e35-3b5779941be6" providerId="ADAL" clId="{7C282664-3661-4385-B064-4831EF346100}" dt="2023-10-22T12:24:11.540" v="1769" actId="1076"/>
          <ac:picMkLst>
            <pc:docMk/>
            <pc:sldMk cId="461434972" sldId="366"/>
            <ac:picMk id="12" creationId="{C53BD79A-05A5-9775-5544-DB095D510012}"/>
          </ac:picMkLst>
        </pc:picChg>
      </pc:sldChg>
      <pc:sldChg chg="addSp modSp add mod">
        <pc:chgData name="Arne Stockman" userId="1be3aaf4-e384-4a2e-9e35-3b5779941be6" providerId="ADAL" clId="{7C282664-3661-4385-B064-4831EF346100}" dt="2023-10-23T15:02:13.131" v="2613" actId="20577"/>
        <pc:sldMkLst>
          <pc:docMk/>
          <pc:sldMk cId="2043597598" sldId="367"/>
        </pc:sldMkLst>
        <pc:spChg chg="mod">
          <ac:chgData name="Arne Stockman" userId="1be3aaf4-e384-4a2e-9e35-3b5779941be6" providerId="ADAL" clId="{7C282664-3661-4385-B064-4831EF346100}" dt="2023-10-22T12:40:09.648" v="2168" actId="1076"/>
          <ac:spMkLst>
            <pc:docMk/>
            <pc:sldMk cId="2043597598" sldId="367"/>
            <ac:spMk id="2" creationId="{F8611C18-BCFF-E758-43D1-2F8309A12765}"/>
          </ac:spMkLst>
        </pc:spChg>
        <pc:spChg chg="mod">
          <ac:chgData name="Arne Stockman" userId="1be3aaf4-e384-4a2e-9e35-3b5779941be6" providerId="ADAL" clId="{7C282664-3661-4385-B064-4831EF346100}" dt="2023-10-22T12:34:26.496" v="2026" actId="14100"/>
          <ac:spMkLst>
            <pc:docMk/>
            <pc:sldMk cId="2043597598" sldId="367"/>
            <ac:spMk id="3" creationId="{8D6993DB-58B1-D158-9C90-B988B5CCE921}"/>
          </ac:spMkLst>
        </pc:spChg>
        <pc:spChg chg="add mod">
          <ac:chgData name="Arne Stockman" userId="1be3aaf4-e384-4a2e-9e35-3b5779941be6" providerId="ADAL" clId="{7C282664-3661-4385-B064-4831EF346100}" dt="2023-10-22T12:36:22.634" v="2165" actId="20577"/>
          <ac:spMkLst>
            <pc:docMk/>
            <pc:sldMk cId="2043597598" sldId="367"/>
            <ac:spMk id="4" creationId="{7840BDC0-AC15-3FA1-69E7-B9319C55CE92}"/>
          </ac:spMkLst>
        </pc:spChg>
        <pc:spChg chg="add mod">
          <ac:chgData name="Arne Stockman" userId="1be3aaf4-e384-4a2e-9e35-3b5779941be6" providerId="ADAL" clId="{7C282664-3661-4385-B064-4831EF346100}" dt="2023-10-23T15:02:13.131" v="2613" actId="20577"/>
          <ac:spMkLst>
            <pc:docMk/>
            <pc:sldMk cId="2043597598" sldId="367"/>
            <ac:spMk id="5" creationId="{E1AF2238-9F0B-3848-C470-5AE793D4AD11}"/>
          </ac:spMkLst>
        </pc:spChg>
      </pc:sldChg>
      <pc:sldChg chg="addSp delSp modSp add mod modAnim">
        <pc:chgData name="Arne Stockman" userId="1be3aaf4-e384-4a2e-9e35-3b5779941be6" providerId="ADAL" clId="{7C282664-3661-4385-B064-4831EF346100}" dt="2023-10-22T14:25:04.447" v="2489"/>
        <pc:sldMkLst>
          <pc:docMk/>
          <pc:sldMk cId="1676035047" sldId="368"/>
        </pc:sldMkLst>
        <pc:spChg chg="mod">
          <ac:chgData name="Arne Stockman" userId="1be3aaf4-e384-4a2e-9e35-3b5779941be6" providerId="ADAL" clId="{7C282664-3661-4385-B064-4831EF346100}" dt="2023-10-22T14:24:26.453" v="2476" actId="20577"/>
          <ac:spMkLst>
            <pc:docMk/>
            <pc:sldMk cId="1676035047" sldId="368"/>
            <ac:spMk id="11" creationId="{B9738B36-67ED-4725-782D-62194FA0E460}"/>
          </ac:spMkLst>
        </pc:spChg>
        <pc:spChg chg="mod">
          <ac:chgData name="Arne Stockman" userId="1be3aaf4-e384-4a2e-9e35-3b5779941be6" providerId="ADAL" clId="{7C282664-3661-4385-B064-4831EF346100}" dt="2023-10-22T14:24:43.792" v="2487" actId="14100"/>
          <ac:spMkLst>
            <pc:docMk/>
            <pc:sldMk cId="1676035047" sldId="368"/>
            <ac:spMk id="12" creationId="{6EF8E425-9F7E-5BDA-9208-25405204F1A2}"/>
          </ac:spMkLst>
        </pc:spChg>
        <pc:spChg chg="mod">
          <ac:chgData name="Arne Stockman" userId="1be3aaf4-e384-4a2e-9e35-3b5779941be6" providerId="ADAL" clId="{7C282664-3661-4385-B064-4831EF346100}" dt="2023-10-22T14:24:09.611" v="2467" actId="20577"/>
          <ac:spMkLst>
            <pc:docMk/>
            <pc:sldMk cId="1676035047" sldId="368"/>
            <ac:spMk id="16" creationId="{55C21EA3-F1A6-8605-1D5C-21EBE0BBC246}"/>
          </ac:spMkLst>
        </pc:spChg>
        <pc:picChg chg="add mod">
          <ac:chgData name="Arne Stockman" userId="1be3aaf4-e384-4a2e-9e35-3b5779941be6" providerId="ADAL" clId="{7C282664-3661-4385-B064-4831EF346100}" dt="2023-10-22T14:24:00.939" v="2459" actId="1076"/>
          <ac:picMkLst>
            <pc:docMk/>
            <pc:sldMk cId="1676035047" sldId="368"/>
            <ac:picMk id="3" creationId="{6845CE88-8B22-BF1D-4E23-2BDE16B3773C}"/>
          </ac:picMkLst>
        </pc:picChg>
        <pc:picChg chg="del">
          <ac:chgData name="Arne Stockman" userId="1be3aaf4-e384-4a2e-9e35-3b5779941be6" providerId="ADAL" clId="{7C282664-3661-4385-B064-4831EF346100}" dt="2023-10-22T14:23:58.579" v="2458" actId="478"/>
          <ac:picMkLst>
            <pc:docMk/>
            <pc:sldMk cId="1676035047" sldId="368"/>
            <ac:picMk id="18" creationId="{03F3F5E4-3EEF-DB80-FDC8-BFA5C77BCB7F}"/>
          </ac:picMkLst>
        </pc:picChg>
      </pc:sldChg>
      <pc:sldChg chg="addSp delSp modSp add mod modAnim">
        <pc:chgData name="Arne Stockman" userId="1be3aaf4-e384-4a2e-9e35-3b5779941be6" providerId="ADAL" clId="{7C282664-3661-4385-B064-4831EF346100}" dt="2023-10-22T15:08:45.484" v="2569"/>
        <pc:sldMkLst>
          <pc:docMk/>
          <pc:sldMk cId="3782831906" sldId="369"/>
        </pc:sldMkLst>
        <pc:spChg chg="mod">
          <ac:chgData name="Arne Stockman" userId="1be3aaf4-e384-4a2e-9e35-3b5779941be6" providerId="ADAL" clId="{7C282664-3661-4385-B064-4831EF346100}" dt="2023-10-22T15:08:29.944" v="2560" actId="20577"/>
          <ac:spMkLst>
            <pc:docMk/>
            <pc:sldMk cId="3782831906" sldId="369"/>
            <ac:spMk id="8" creationId="{52342F8A-6A4C-21BE-A836-F4EDA1752ED6}"/>
          </ac:spMkLst>
        </pc:spChg>
        <pc:spChg chg="mod">
          <ac:chgData name="Arne Stockman" userId="1be3aaf4-e384-4a2e-9e35-3b5779941be6" providerId="ADAL" clId="{7C282664-3661-4385-B064-4831EF346100}" dt="2023-10-22T15:06:59.481" v="2501" actId="20577"/>
          <ac:spMkLst>
            <pc:docMk/>
            <pc:sldMk cId="3782831906" sldId="369"/>
            <ac:spMk id="9" creationId="{CC962B4C-262C-DC62-1DFB-604A2F5723B2}"/>
          </ac:spMkLst>
        </pc:spChg>
        <pc:spChg chg="mod">
          <ac:chgData name="Arne Stockman" userId="1be3aaf4-e384-4a2e-9e35-3b5779941be6" providerId="ADAL" clId="{7C282664-3661-4385-B064-4831EF346100}" dt="2023-10-22T15:07:19.063" v="2505" actId="20577"/>
          <ac:spMkLst>
            <pc:docMk/>
            <pc:sldMk cId="3782831906" sldId="369"/>
            <ac:spMk id="10" creationId="{D94A8971-4BA2-152E-9848-52183BE74430}"/>
          </ac:spMkLst>
        </pc:spChg>
        <pc:spChg chg="mod">
          <ac:chgData name="Arne Stockman" userId="1be3aaf4-e384-4a2e-9e35-3b5779941be6" providerId="ADAL" clId="{7C282664-3661-4385-B064-4831EF346100}" dt="2023-10-22T15:07:35.826" v="2515" actId="14100"/>
          <ac:spMkLst>
            <pc:docMk/>
            <pc:sldMk cId="3782831906" sldId="369"/>
            <ac:spMk id="13" creationId="{AA657DDA-2705-5FAB-D8BE-729033E71D4C}"/>
          </ac:spMkLst>
        </pc:spChg>
        <pc:spChg chg="mod">
          <ac:chgData name="Arne Stockman" userId="1be3aaf4-e384-4a2e-9e35-3b5779941be6" providerId="ADAL" clId="{7C282664-3661-4385-B064-4831EF346100}" dt="2023-10-22T15:07:44.179" v="2524" actId="20577"/>
          <ac:spMkLst>
            <pc:docMk/>
            <pc:sldMk cId="3782831906" sldId="369"/>
            <ac:spMk id="14" creationId="{60DD0FDF-A66E-CE68-E891-783781A2C1D8}"/>
          </ac:spMkLst>
        </pc:spChg>
        <pc:spChg chg="mod">
          <ac:chgData name="Arne Stockman" userId="1be3aaf4-e384-4a2e-9e35-3b5779941be6" providerId="ADAL" clId="{7C282664-3661-4385-B064-4831EF346100}" dt="2023-10-22T15:08:01.221" v="2535" actId="14100"/>
          <ac:spMkLst>
            <pc:docMk/>
            <pc:sldMk cId="3782831906" sldId="369"/>
            <ac:spMk id="15" creationId="{85A602E5-7D8F-200C-AFB1-CE59D32FD83C}"/>
          </ac:spMkLst>
        </pc:spChg>
        <pc:spChg chg="mod">
          <ac:chgData name="Arne Stockman" userId="1be3aaf4-e384-4a2e-9e35-3b5779941be6" providerId="ADAL" clId="{7C282664-3661-4385-B064-4831EF346100}" dt="2023-10-22T15:08:08.798" v="2543" actId="20577"/>
          <ac:spMkLst>
            <pc:docMk/>
            <pc:sldMk cId="3782831906" sldId="369"/>
            <ac:spMk id="16" creationId="{55C21EA3-F1A6-8605-1D5C-21EBE0BBC246}"/>
          </ac:spMkLst>
        </pc:spChg>
        <pc:spChg chg="mod">
          <ac:chgData name="Arne Stockman" userId="1be3aaf4-e384-4a2e-9e35-3b5779941be6" providerId="ADAL" clId="{7C282664-3661-4385-B064-4831EF346100}" dt="2023-10-22T15:08:18.131" v="2551" actId="20577"/>
          <ac:spMkLst>
            <pc:docMk/>
            <pc:sldMk cId="3782831906" sldId="369"/>
            <ac:spMk id="17" creationId="{112414EF-C769-3697-3AB9-4D50C448C9F9}"/>
          </ac:spMkLst>
        </pc:spChg>
        <pc:picChg chg="del">
          <ac:chgData name="Arne Stockman" userId="1be3aaf4-e384-4a2e-9e35-3b5779941be6" providerId="ADAL" clId="{7C282664-3661-4385-B064-4831EF346100}" dt="2023-10-22T15:06:46.485" v="2492" actId="478"/>
          <ac:picMkLst>
            <pc:docMk/>
            <pc:sldMk cId="3782831906" sldId="369"/>
            <ac:picMk id="3" creationId="{6845CE88-8B22-BF1D-4E23-2BDE16B3773C}"/>
          </ac:picMkLst>
        </pc:picChg>
        <pc:picChg chg="add mod">
          <ac:chgData name="Arne Stockman" userId="1be3aaf4-e384-4a2e-9e35-3b5779941be6" providerId="ADAL" clId="{7C282664-3661-4385-B064-4831EF346100}" dt="2023-10-22T15:06:50.183" v="2493" actId="1076"/>
          <ac:picMkLst>
            <pc:docMk/>
            <pc:sldMk cId="3782831906" sldId="369"/>
            <ac:picMk id="4" creationId="{7BD94EEE-BD15-6A65-92D6-47A2F0DC3626}"/>
          </ac:picMkLst>
        </pc:picChg>
      </pc:sldChg>
      <pc:sldChg chg="add">
        <pc:chgData name="Arne Stockman" userId="1be3aaf4-e384-4a2e-9e35-3b5779941be6" providerId="ADAL" clId="{7C282664-3661-4385-B064-4831EF346100}" dt="2023-10-23T14:55:42.996" v="2572" actId="2890"/>
        <pc:sldMkLst>
          <pc:docMk/>
          <pc:sldMk cId="902650711" sldId="370"/>
        </pc:sldMkLst>
      </pc:sldChg>
    </pc:docChg>
  </pc:docChgLst>
  <pc:docChgLst>
    <pc:chgData name="Arne Stockman" userId="1be3aaf4-e384-4a2e-9e35-3b5779941be6" providerId="ADAL" clId="{4D767B15-C195-4A69-A176-07822F60EBD8}"/>
    <pc:docChg chg="undo custSel addSld delSld modSld sldOrd modSection">
      <pc:chgData name="Arne Stockman" userId="1be3aaf4-e384-4a2e-9e35-3b5779941be6" providerId="ADAL" clId="{4D767B15-C195-4A69-A176-07822F60EBD8}" dt="2023-09-18T14:29:13.803" v="3469" actId="20577"/>
      <pc:docMkLst>
        <pc:docMk/>
      </pc:docMkLst>
      <pc:sldChg chg="modSp mod">
        <pc:chgData name="Arne Stockman" userId="1be3aaf4-e384-4a2e-9e35-3b5779941be6" providerId="ADAL" clId="{4D767B15-C195-4A69-A176-07822F60EBD8}" dt="2023-09-18T08:12:17.428" v="14" actId="20577"/>
        <pc:sldMkLst>
          <pc:docMk/>
          <pc:sldMk cId="3356081429" sldId="256"/>
        </pc:sldMkLst>
        <pc:spChg chg="mod">
          <ac:chgData name="Arne Stockman" userId="1be3aaf4-e384-4a2e-9e35-3b5779941be6" providerId="ADAL" clId="{4D767B15-C195-4A69-A176-07822F60EBD8}" dt="2023-09-18T08:11:33.061" v="1" actId="20577"/>
          <ac:spMkLst>
            <pc:docMk/>
            <pc:sldMk cId="3356081429" sldId="256"/>
            <ac:spMk id="2" creationId="{B00AAAFE-973A-B210-782E-8A6AA684CE87}"/>
          </ac:spMkLst>
        </pc:spChg>
        <pc:spChg chg="mod">
          <ac:chgData name="Arne Stockman" userId="1be3aaf4-e384-4a2e-9e35-3b5779941be6" providerId="ADAL" clId="{4D767B15-C195-4A69-A176-07822F60EBD8}" dt="2023-09-18T08:12:17.428" v="14" actId="20577"/>
          <ac:spMkLst>
            <pc:docMk/>
            <pc:sldMk cId="3356081429" sldId="256"/>
            <ac:spMk id="3" creationId="{7C6A2D78-8E77-E2B9-675D-2743CEB7D5C2}"/>
          </ac:spMkLst>
        </pc:spChg>
      </pc:sldChg>
      <pc:sldChg chg="modSp mod">
        <pc:chgData name="Arne Stockman" userId="1be3aaf4-e384-4a2e-9e35-3b5779941be6" providerId="ADAL" clId="{4D767B15-C195-4A69-A176-07822F60EBD8}" dt="2023-09-18T08:29:25.704" v="362" actId="20577"/>
        <pc:sldMkLst>
          <pc:docMk/>
          <pc:sldMk cId="2646835127" sldId="306"/>
        </pc:sldMkLst>
        <pc:spChg chg="mod">
          <ac:chgData name="Arne Stockman" userId="1be3aaf4-e384-4a2e-9e35-3b5779941be6" providerId="ADAL" clId="{4D767B15-C195-4A69-A176-07822F60EBD8}" dt="2023-09-18T08:29:25.704" v="362" actId="20577"/>
          <ac:spMkLst>
            <pc:docMk/>
            <pc:sldMk cId="2646835127" sldId="306"/>
            <ac:spMk id="3" creationId="{285D5BAC-A79E-13BC-205F-9DA7A4919842}"/>
          </ac:spMkLst>
        </pc:spChg>
      </pc:sldChg>
      <pc:sldChg chg="modSp mod">
        <pc:chgData name="Arne Stockman" userId="1be3aaf4-e384-4a2e-9e35-3b5779941be6" providerId="ADAL" clId="{4D767B15-C195-4A69-A176-07822F60EBD8}" dt="2023-09-18T08:35:05.145" v="690" actId="27636"/>
        <pc:sldMkLst>
          <pc:docMk/>
          <pc:sldMk cId="383028095" sldId="317"/>
        </pc:sldMkLst>
        <pc:spChg chg="mod">
          <ac:chgData name="Arne Stockman" userId="1be3aaf4-e384-4a2e-9e35-3b5779941be6" providerId="ADAL" clId="{4D767B15-C195-4A69-A176-07822F60EBD8}" dt="2023-09-18T08:30:29.365" v="375" actId="20577"/>
          <ac:spMkLst>
            <pc:docMk/>
            <pc:sldMk cId="383028095" sldId="317"/>
            <ac:spMk id="2" creationId="{F8611C18-BCFF-E758-43D1-2F8309A12765}"/>
          </ac:spMkLst>
        </pc:spChg>
        <pc:spChg chg="mod">
          <ac:chgData name="Arne Stockman" userId="1be3aaf4-e384-4a2e-9e35-3b5779941be6" providerId="ADAL" clId="{4D767B15-C195-4A69-A176-07822F60EBD8}" dt="2023-09-18T08:35:05.145" v="690" actId="27636"/>
          <ac:spMkLst>
            <pc:docMk/>
            <pc:sldMk cId="383028095" sldId="317"/>
            <ac:spMk id="3" creationId="{8D6993DB-58B1-D158-9C90-B988B5CCE921}"/>
          </ac:spMkLst>
        </pc:spChg>
      </pc:sldChg>
      <pc:sldChg chg="delSp modSp mod">
        <pc:chgData name="Arne Stockman" userId="1be3aaf4-e384-4a2e-9e35-3b5779941be6" providerId="ADAL" clId="{4D767B15-C195-4A69-A176-07822F60EBD8}" dt="2023-09-18T10:40:31.803" v="2309" actId="20577"/>
        <pc:sldMkLst>
          <pc:docMk/>
          <pc:sldMk cId="2824708267" sldId="326"/>
        </pc:sldMkLst>
        <pc:spChg chg="mod">
          <ac:chgData name="Arne Stockman" userId="1be3aaf4-e384-4a2e-9e35-3b5779941be6" providerId="ADAL" clId="{4D767B15-C195-4A69-A176-07822F60EBD8}" dt="2023-09-18T10:26:42.086" v="1851" actId="20577"/>
          <ac:spMkLst>
            <pc:docMk/>
            <pc:sldMk cId="2824708267" sldId="326"/>
            <ac:spMk id="2" creationId="{87ECE40F-60FD-CB28-1173-863A8E9D361F}"/>
          </ac:spMkLst>
        </pc:spChg>
        <pc:spChg chg="mod">
          <ac:chgData name="Arne Stockman" userId="1be3aaf4-e384-4a2e-9e35-3b5779941be6" providerId="ADAL" clId="{4D767B15-C195-4A69-A176-07822F60EBD8}" dt="2023-09-18T10:40:31.803" v="2309" actId="20577"/>
          <ac:spMkLst>
            <pc:docMk/>
            <pc:sldMk cId="2824708267" sldId="326"/>
            <ac:spMk id="3" creationId="{7E17ABB9-5DEB-7020-BEB5-A65D187544ED}"/>
          </ac:spMkLst>
        </pc:spChg>
        <pc:picChg chg="del">
          <ac:chgData name="Arne Stockman" userId="1be3aaf4-e384-4a2e-9e35-3b5779941be6" providerId="ADAL" clId="{4D767B15-C195-4A69-A176-07822F60EBD8}" dt="2023-09-18T10:26:46.446" v="1852" actId="478"/>
          <ac:picMkLst>
            <pc:docMk/>
            <pc:sldMk cId="2824708267" sldId="326"/>
            <ac:picMk id="5" creationId="{64EDF900-1492-EB98-CA45-F250A24BAE6A}"/>
          </ac:picMkLst>
        </pc:picChg>
      </pc:sldChg>
      <pc:sldChg chg="addSp delSp modSp mod">
        <pc:chgData name="Arne Stockman" userId="1be3aaf4-e384-4a2e-9e35-3b5779941be6" providerId="ADAL" clId="{4D767B15-C195-4A69-A176-07822F60EBD8}" dt="2023-09-18T10:12:28.805" v="947" actId="20577"/>
        <pc:sldMkLst>
          <pc:docMk/>
          <pc:sldMk cId="4032151987" sldId="337"/>
        </pc:sldMkLst>
        <pc:spChg chg="mod">
          <ac:chgData name="Arne Stockman" userId="1be3aaf4-e384-4a2e-9e35-3b5779941be6" providerId="ADAL" clId="{4D767B15-C195-4A69-A176-07822F60EBD8}" dt="2023-09-18T10:09:07.210" v="802" actId="20577"/>
          <ac:spMkLst>
            <pc:docMk/>
            <pc:sldMk cId="4032151987" sldId="337"/>
            <ac:spMk id="2" creationId="{F8611C18-BCFF-E758-43D1-2F8309A12765}"/>
          </ac:spMkLst>
        </pc:spChg>
        <pc:spChg chg="mod">
          <ac:chgData name="Arne Stockman" userId="1be3aaf4-e384-4a2e-9e35-3b5779941be6" providerId="ADAL" clId="{4D767B15-C195-4A69-A176-07822F60EBD8}" dt="2023-09-18T10:12:28.805" v="947" actId="20577"/>
          <ac:spMkLst>
            <pc:docMk/>
            <pc:sldMk cId="4032151987" sldId="337"/>
            <ac:spMk id="3" creationId="{8D6993DB-58B1-D158-9C90-B988B5CCE921}"/>
          </ac:spMkLst>
        </pc:spChg>
        <pc:picChg chg="del">
          <ac:chgData name="Arne Stockman" userId="1be3aaf4-e384-4a2e-9e35-3b5779941be6" providerId="ADAL" clId="{4D767B15-C195-4A69-A176-07822F60EBD8}" dt="2023-09-18T10:03:26.885" v="693" actId="478"/>
          <ac:picMkLst>
            <pc:docMk/>
            <pc:sldMk cId="4032151987" sldId="337"/>
            <ac:picMk id="5" creationId="{87883B2B-B4F7-11E5-56A2-F6695EFE1D01}"/>
          </ac:picMkLst>
        </pc:picChg>
        <pc:picChg chg="add mod">
          <ac:chgData name="Arne Stockman" userId="1be3aaf4-e384-4a2e-9e35-3b5779941be6" providerId="ADAL" clId="{4D767B15-C195-4A69-A176-07822F60EBD8}" dt="2023-09-18T10:07:35.519" v="697" actId="1076"/>
          <ac:picMkLst>
            <pc:docMk/>
            <pc:sldMk cId="4032151987" sldId="337"/>
            <ac:picMk id="6" creationId="{F6AB51A7-BA67-4339-C7AC-FFF604634F84}"/>
          </ac:picMkLst>
        </pc:picChg>
      </pc:sldChg>
      <pc:sldChg chg="delSp modSp mod">
        <pc:chgData name="Arne Stockman" userId="1be3aaf4-e384-4a2e-9e35-3b5779941be6" providerId="ADAL" clId="{4D767B15-C195-4A69-A176-07822F60EBD8}" dt="2023-09-18T10:25:35.600" v="1824" actId="20577"/>
        <pc:sldMkLst>
          <pc:docMk/>
          <pc:sldMk cId="1699593136" sldId="338"/>
        </pc:sldMkLst>
        <pc:spChg chg="mod">
          <ac:chgData name="Arne Stockman" userId="1be3aaf4-e384-4a2e-9e35-3b5779941be6" providerId="ADAL" clId="{4D767B15-C195-4A69-A176-07822F60EBD8}" dt="2023-09-18T10:11:45.384" v="892" actId="20577"/>
          <ac:spMkLst>
            <pc:docMk/>
            <pc:sldMk cId="1699593136" sldId="338"/>
            <ac:spMk id="2" creationId="{F8611C18-BCFF-E758-43D1-2F8309A12765}"/>
          </ac:spMkLst>
        </pc:spChg>
        <pc:spChg chg="mod">
          <ac:chgData name="Arne Stockman" userId="1be3aaf4-e384-4a2e-9e35-3b5779941be6" providerId="ADAL" clId="{4D767B15-C195-4A69-A176-07822F60EBD8}" dt="2023-09-18T10:25:35.600" v="1824" actId="20577"/>
          <ac:spMkLst>
            <pc:docMk/>
            <pc:sldMk cId="1699593136" sldId="338"/>
            <ac:spMk id="3" creationId="{8D6993DB-58B1-D158-9C90-B988B5CCE921}"/>
          </ac:spMkLst>
        </pc:spChg>
        <pc:picChg chg="del">
          <ac:chgData name="Arne Stockman" userId="1be3aaf4-e384-4a2e-9e35-3b5779941be6" providerId="ADAL" clId="{4D767B15-C195-4A69-A176-07822F60EBD8}" dt="2023-09-18T10:11:49.241" v="893" actId="478"/>
          <ac:picMkLst>
            <pc:docMk/>
            <pc:sldMk cId="1699593136" sldId="338"/>
            <ac:picMk id="6" creationId="{C4DFEBF6-E02C-14D8-736E-9183EDD8623B}"/>
          </ac:picMkLst>
        </pc:picChg>
      </pc:sldChg>
      <pc:sldChg chg="addSp delSp modSp mod">
        <pc:chgData name="Arne Stockman" userId="1be3aaf4-e384-4a2e-9e35-3b5779941be6" providerId="ADAL" clId="{4D767B15-C195-4A69-A176-07822F60EBD8}" dt="2023-09-18T12:10:22.321" v="2847" actId="1076"/>
        <pc:sldMkLst>
          <pc:docMk/>
          <pc:sldMk cId="3042958523" sldId="339"/>
        </pc:sldMkLst>
        <pc:spChg chg="mod">
          <ac:chgData name="Arne Stockman" userId="1be3aaf4-e384-4a2e-9e35-3b5779941be6" providerId="ADAL" clId="{4D767B15-C195-4A69-A176-07822F60EBD8}" dt="2023-09-18T10:41:46.532" v="2338" actId="20577"/>
          <ac:spMkLst>
            <pc:docMk/>
            <pc:sldMk cId="3042958523" sldId="339"/>
            <ac:spMk id="2" creationId="{87ECE40F-60FD-CB28-1173-863A8E9D361F}"/>
          </ac:spMkLst>
        </pc:spChg>
        <pc:spChg chg="mod">
          <ac:chgData name="Arne Stockman" userId="1be3aaf4-e384-4a2e-9e35-3b5779941be6" providerId="ADAL" clId="{4D767B15-C195-4A69-A176-07822F60EBD8}" dt="2023-09-18T12:10:18.801" v="2846" actId="20577"/>
          <ac:spMkLst>
            <pc:docMk/>
            <pc:sldMk cId="3042958523" sldId="339"/>
            <ac:spMk id="3" creationId="{7E17ABB9-5DEB-7020-BEB5-A65D187544ED}"/>
          </ac:spMkLst>
        </pc:spChg>
        <pc:picChg chg="add mod">
          <ac:chgData name="Arne Stockman" userId="1be3aaf4-e384-4a2e-9e35-3b5779941be6" providerId="ADAL" clId="{4D767B15-C195-4A69-A176-07822F60EBD8}" dt="2023-09-18T12:10:22.321" v="2847" actId="1076"/>
          <ac:picMkLst>
            <pc:docMk/>
            <pc:sldMk cId="3042958523" sldId="339"/>
            <ac:picMk id="5" creationId="{5EB4B74E-77E2-B0E9-C66E-CA9910706BD1}"/>
          </ac:picMkLst>
        </pc:picChg>
        <pc:picChg chg="del">
          <ac:chgData name="Arne Stockman" userId="1be3aaf4-e384-4a2e-9e35-3b5779941be6" providerId="ADAL" clId="{4D767B15-C195-4A69-A176-07822F60EBD8}" dt="2023-09-18T10:41:25.971" v="2310" actId="478"/>
          <ac:picMkLst>
            <pc:docMk/>
            <pc:sldMk cId="3042958523" sldId="339"/>
            <ac:picMk id="8" creationId="{060F862C-C511-C754-3990-3E5ED111956C}"/>
          </ac:picMkLst>
        </pc:picChg>
      </pc:sldChg>
      <pc:sldChg chg="del">
        <pc:chgData name="Arne Stockman" userId="1be3aaf4-e384-4a2e-9e35-3b5779941be6" providerId="ADAL" clId="{4D767B15-C195-4A69-A176-07822F60EBD8}" dt="2023-09-18T12:11:07.986" v="2849" actId="47"/>
        <pc:sldMkLst>
          <pc:docMk/>
          <pc:sldMk cId="4289913048" sldId="340"/>
        </pc:sldMkLst>
      </pc:sldChg>
      <pc:sldChg chg="del">
        <pc:chgData name="Arne Stockman" userId="1be3aaf4-e384-4a2e-9e35-3b5779941be6" providerId="ADAL" clId="{4D767B15-C195-4A69-A176-07822F60EBD8}" dt="2023-09-18T12:11:05.359" v="2848" actId="47"/>
        <pc:sldMkLst>
          <pc:docMk/>
          <pc:sldMk cId="4195449562" sldId="342"/>
        </pc:sldMkLst>
      </pc:sldChg>
      <pc:sldChg chg="addSp delSp modSp mod">
        <pc:chgData name="Arne Stockman" userId="1be3aaf4-e384-4a2e-9e35-3b5779941be6" providerId="ADAL" clId="{4D767B15-C195-4A69-A176-07822F60EBD8}" dt="2023-09-18T12:07:59.731" v="2844" actId="5793"/>
        <pc:sldMkLst>
          <pc:docMk/>
          <pc:sldMk cId="1391551764" sldId="343"/>
        </pc:sldMkLst>
        <pc:spChg chg="mod">
          <ac:chgData name="Arne Stockman" userId="1be3aaf4-e384-4a2e-9e35-3b5779941be6" providerId="ADAL" clId="{4D767B15-C195-4A69-A176-07822F60EBD8}" dt="2023-09-18T12:07:59.731" v="2844" actId="5793"/>
          <ac:spMkLst>
            <pc:docMk/>
            <pc:sldMk cId="1391551764" sldId="343"/>
            <ac:spMk id="3" creationId="{5696363B-F083-E5B5-CBAC-2490DDC882AE}"/>
          </ac:spMkLst>
        </pc:spChg>
        <pc:spChg chg="add del">
          <ac:chgData name="Arne Stockman" userId="1be3aaf4-e384-4a2e-9e35-3b5779941be6" providerId="ADAL" clId="{4D767B15-C195-4A69-A176-07822F60EBD8}" dt="2023-09-18T12:03:42.422" v="2841"/>
          <ac:spMkLst>
            <pc:docMk/>
            <pc:sldMk cId="1391551764" sldId="343"/>
            <ac:spMk id="4" creationId="{726AB618-11DB-E748-189C-3AE92E28809E}"/>
          </ac:spMkLst>
        </pc:spChg>
        <pc:picChg chg="add del">
          <ac:chgData name="Arne Stockman" userId="1be3aaf4-e384-4a2e-9e35-3b5779941be6" providerId="ADAL" clId="{4D767B15-C195-4A69-A176-07822F60EBD8}" dt="2023-09-18T12:03:42.422" v="2841"/>
          <ac:picMkLst>
            <pc:docMk/>
            <pc:sldMk cId="1391551764" sldId="343"/>
            <ac:picMk id="1026" creationId="{7CD014D7-C918-E4EF-5581-D65A2EFD6145}"/>
          </ac:picMkLst>
        </pc:picChg>
      </pc:sldChg>
      <pc:sldChg chg="del">
        <pc:chgData name="Arne Stockman" userId="1be3aaf4-e384-4a2e-9e35-3b5779941be6" providerId="ADAL" clId="{4D767B15-C195-4A69-A176-07822F60EBD8}" dt="2023-09-18T12:11:09.597" v="2850" actId="47"/>
        <pc:sldMkLst>
          <pc:docMk/>
          <pc:sldMk cId="890722087" sldId="344"/>
        </pc:sldMkLst>
      </pc:sldChg>
      <pc:sldChg chg="addSp delSp modSp add mod">
        <pc:chgData name="Arne Stockman" userId="1be3aaf4-e384-4a2e-9e35-3b5779941be6" providerId="ADAL" clId="{4D767B15-C195-4A69-A176-07822F60EBD8}" dt="2023-09-18T12:43:59.368" v="3135" actId="6549"/>
        <pc:sldMkLst>
          <pc:docMk/>
          <pc:sldMk cId="2305271506" sldId="344"/>
        </pc:sldMkLst>
        <pc:spChg chg="mod">
          <ac:chgData name="Arne Stockman" userId="1be3aaf4-e384-4a2e-9e35-3b5779941be6" providerId="ADAL" clId="{4D767B15-C195-4A69-A176-07822F60EBD8}" dt="2023-09-18T12:17:06.576" v="2862" actId="20577"/>
          <ac:spMkLst>
            <pc:docMk/>
            <pc:sldMk cId="2305271506" sldId="344"/>
            <ac:spMk id="2" creationId="{87ECE40F-60FD-CB28-1173-863A8E9D361F}"/>
          </ac:spMkLst>
        </pc:spChg>
        <pc:spChg chg="add del mod">
          <ac:chgData name="Arne Stockman" userId="1be3aaf4-e384-4a2e-9e35-3b5779941be6" providerId="ADAL" clId="{4D767B15-C195-4A69-A176-07822F60EBD8}" dt="2023-09-18T12:43:59.368" v="3135" actId="6549"/>
          <ac:spMkLst>
            <pc:docMk/>
            <pc:sldMk cId="2305271506" sldId="344"/>
            <ac:spMk id="3" creationId="{7E17ABB9-5DEB-7020-BEB5-A65D187544ED}"/>
          </ac:spMkLst>
        </pc:spChg>
        <pc:picChg chg="del">
          <ac:chgData name="Arne Stockman" userId="1be3aaf4-e384-4a2e-9e35-3b5779941be6" providerId="ADAL" clId="{4D767B15-C195-4A69-A176-07822F60EBD8}" dt="2023-09-18T12:17:15.453" v="2867" actId="478"/>
          <ac:picMkLst>
            <pc:docMk/>
            <pc:sldMk cId="2305271506" sldId="344"/>
            <ac:picMk id="5" creationId="{5EB4B74E-77E2-B0E9-C66E-CA9910706BD1}"/>
          </ac:picMkLst>
        </pc:picChg>
        <pc:picChg chg="add del mod ord">
          <ac:chgData name="Arne Stockman" userId="1be3aaf4-e384-4a2e-9e35-3b5779941be6" providerId="ADAL" clId="{4D767B15-C195-4A69-A176-07822F60EBD8}" dt="2023-09-18T12:17:51.097" v="2876" actId="22"/>
          <ac:picMkLst>
            <pc:docMk/>
            <pc:sldMk cId="2305271506" sldId="344"/>
            <ac:picMk id="6" creationId="{6603C36D-2D8F-3A86-C051-BCB02B200FC1}"/>
          </ac:picMkLst>
        </pc:picChg>
        <pc:picChg chg="add mod">
          <ac:chgData name="Arne Stockman" userId="1be3aaf4-e384-4a2e-9e35-3b5779941be6" providerId="ADAL" clId="{4D767B15-C195-4A69-A176-07822F60EBD8}" dt="2023-09-18T12:18:17.776" v="2890" actId="1076"/>
          <ac:picMkLst>
            <pc:docMk/>
            <pc:sldMk cId="2305271506" sldId="344"/>
            <ac:picMk id="8" creationId="{0C5FD557-51E3-2AF1-CB5D-9CA13E9F512D}"/>
          </ac:picMkLst>
        </pc:picChg>
      </pc:sldChg>
      <pc:sldChg chg="addSp delSp modSp add mod">
        <pc:chgData name="Arne Stockman" userId="1be3aaf4-e384-4a2e-9e35-3b5779941be6" providerId="ADAL" clId="{4D767B15-C195-4A69-A176-07822F60EBD8}" dt="2023-09-18T12:44:17.925" v="3154" actId="20577"/>
        <pc:sldMkLst>
          <pc:docMk/>
          <pc:sldMk cId="681493835" sldId="345"/>
        </pc:sldMkLst>
        <pc:spChg chg="mod">
          <ac:chgData name="Arne Stockman" userId="1be3aaf4-e384-4a2e-9e35-3b5779941be6" providerId="ADAL" clId="{4D767B15-C195-4A69-A176-07822F60EBD8}" dt="2023-09-18T12:20:41.926" v="2952" actId="20577"/>
          <ac:spMkLst>
            <pc:docMk/>
            <pc:sldMk cId="681493835" sldId="345"/>
            <ac:spMk id="2" creationId="{87ECE40F-60FD-CB28-1173-863A8E9D361F}"/>
          </ac:spMkLst>
        </pc:spChg>
        <pc:spChg chg="mod">
          <ac:chgData name="Arne Stockman" userId="1be3aaf4-e384-4a2e-9e35-3b5779941be6" providerId="ADAL" clId="{4D767B15-C195-4A69-A176-07822F60EBD8}" dt="2023-09-18T12:44:17.925" v="3154" actId="20577"/>
          <ac:spMkLst>
            <pc:docMk/>
            <pc:sldMk cId="681493835" sldId="345"/>
            <ac:spMk id="3" creationId="{7E17ABB9-5DEB-7020-BEB5-A65D187544ED}"/>
          </ac:spMkLst>
        </pc:spChg>
        <pc:picChg chg="add mod">
          <ac:chgData name="Arne Stockman" userId="1be3aaf4-e384-4a2e-9e35-3b5779941be6" providerId="ADAL" clId="{4D767B15-C195-4A69-A176-07822F60EBD8}" dt="2023-09-18T12:31:05.019" v="2956" actId="1076"/>
          <ac:picMkLst>
            <pc:docMk/>
            <pc:sldMk cId="681493835" sldId="345"/>
            <ac:picMk id="5" creationId="{A756FF08-4691-A5B8-8D6C-8B43EF7AF68F}"/>
          </ac:picMkLst>
        </pc:picChg>
        <pc:picChg chg="del">
          <ac:chgData name="Arne Stockman" userId="1be3aaf4-e384-4a2e-9e35-3b5779941be6" providerId="ADAL" clId="{4D767B15-C195-4A69-A176-07822F60EBD8}" dt="2023-09-18T12:19:58.299" v="2915" actId="478"/>
          <ac:picMkLst>
            <pc:docMk/>
            <pc:sldMk cId="681493835" sldId="345"/>
            <ac:picMk id="8" creationId="{0C5FD557-51E3-2AF1-CB5D-9CA13E9F512D}"/>
          </ac:picMkLst>
        </pc:picChg>
      </pc:sldChg>
      <pc:sldChg chg="del">
        <pc:chgData name="Arne Stockman" userId="1be3aaf4-e384-4a2e-9e35-3b5779941be6" providerId="ADAL" clId="{4D767B15-C195-4A69-A176-07822F60EBD8}" dt="2023-09-18T12:11:11.060" v="2851" actId="47"/>
        <pc:sldMkLst>
          <pc:docMk/>
          <pc:sldMk cId="3801778527" sldId="345"/>
        </pc:sldMkLst>
      </pc:sldChg>
      <pc:sldChg chg="del">
        <pc:chgData name="Arne Stockman" userId="1be3aaf4-e384-4a2e-9e35-3b5779941be6" providerId="ADAL" clId="{4D767B15-C195-4A69-A176-07822F60EBD8}" dt="2023-09-18T12:11:12.330" v="2852" actId="47"/>
        <pc:sldMkLst>
          <pc:docMk/>
          <pc:sldMk cId="697310431" sldId="346"/>
        </pc:sldMkLst>
      </pc:sldChg>
      <pc:sldChg chg="addSp delSp modSp add mod ord">
        <pc:chgData name="Arne Stockman" userId="1be3aaf4-e384-4a2e-9e35-3b5779941be6" providerId="ADAL" clId="{4D767B15-C195-4A69-A176-07822F60EBD8}" dt="2023-09-18T13:46:37.431" v="3321" actId="20577"/>
        <pc:sldMkLst>
          <pc:docMk/>
          <pc:sldMk cId="4151422182" sldId="346"/>
        </pc:sldMkLst>
        <pc:spChg chg="mod">
          <ac:chgData name="Arne Stockman" userId="1be3aaf4-e384-4a2e-9e35-3b5779941be6" providerId="ADAL" clId="{4D767B15-C195-4A69-A176-07822F60EBD8}" dt="2023-09-18T13:36:37.080" v="3187" actId="20577"/>
          <ac:spMkLst>
            <pc:docMk/>
            <pc:sldMk cId="4151422182" sldId="346"/>
            <ac:spMk id="2" creationId="{87ECE40F-60FD-CB28-1173-863A8E9D361F}"/>
          </ac:spMkLst>
        </pc:spChg>
        <pc:spChg chg="mod">
          <ac:chgData name="Arne Stockman" userId="1be3aaf4-e384-4a2e-9e35-3b5779941be6" providerId="ADAL" clId="{4D767B15-C195-4A69-A176-07822F60EBD8}" dt="2023-09-18T13:46:37.431" v="3321" actId="20577"/>
          <ac:spMkLst>
            <pc:docMk/>
            <pc:sldMk cId="4151422182" sldId="346"/>
            <ac:spMk id="3" creationId="{7E17ABB9-5DEB-7020-BEB5-A65D187544ED}"/>
          </ac:spMkLst>
        </pc:spChg>
        <pc:picChg chg="del">
          <ac:chgData name="Arne Stockman" userId="1be3aaf4-e384-4a2e-9e35-3b5779941be6" providerId="ADAL" clId="{4D767B15-C195-4A69-A176-07822F60EBD8}" dt="2023-09-18T13:36:19.001" v="3171" actId="478"/>
          <ac:picMkLst>
            <pc:docMk/>
            <pc:sldMk cId="4151422182" sldId="346"/>
            <ac:picMk id="5" creationId="{5EB4B74E-77E2-B0E9-C66E-CA9910706BD1}"/>
          </ac:picMkLst>
        </pc:picChg>
        <pc:picChg chg="add mod">
          <ac:chgData name="Arne Stockman" userId="1be3aaf4-e384-4a2e-9e35-3b5779941be6" providerId="ADAL" clId="{4D767B15-C195-4A69-A176-07822F60EBD8}" dt="2023-09-18T13:45:13.792" v="3210" actId="14100"/>
          <ac:picMkLst>
            <pc:docMk/>
            <pc:sldMk cId="4151422182" sldId="346"/>
            <ac:picMk id="6" creationId="{1CFB5EB1-27D5-71B1-089E-5CF593183241}"/>
          </ac:picMkLst>
        </pc:picChg>
      </pc:sldChg>
      <pc:sldChg chg="addSp delSp modSp add mod">
        <pc:chgData name="Arne Stockman" userId="1be3aaf4-e384-4a2e-9e35-3b5779941be6" providerId="ADAL" clId="{4D767B15-C195-4A69-A176-07822F60EBD8}" dt="2023-09-18T14:29:13.803" v="3469" actId="20577"/>
        <pc:sldMkLst>
          <pc:docMk/>
          <pc:sldMk cId="1300531444" sldId="347"/>
        </pc:sldMkLst>
        <pc:spChg chg="mod">
          <ac:chgData name="Arne Stockman" userId="1be3aaf4-e384-4a2e-9e35-3b5779941be6" providerId="ADAL" clId="{4D767B15-C195-4A69-A176-07822F60EBD8}" dt="2023-09-18T14:26:30.149" v="3364" actId="20577"/>
          <ac:spMkLst>
            <pc:docMk/>
            <pc:sldMk cId="1300531444" sldId="347"/>
            <ac:spMk id="2" creationId="{87ECE40F-60FD-CB28-1173-863A8E9D361F}"/>
          </ac:spMkLst>
        </pc:spChg>
        <pc:spChg chg="mod">
          <ac:chgData name="Arne Stockman" userId="1be3aaf4-e384-4a2e-9e35-3b5779941be6" providerId="ADAL" clId="{4D767B15-C195-4A69-A176-07822F60EBD8}" dt="2023-09-18T14:29:13.803" v="3469" actId="20577"/>
          <ac:spMkLst>
            <pc:docMk/>
            <pc:sldMk cId="1300531444" sldId="347"/>
            <ac:spMk id="3" creationId="{7E17ABB9-5DEB-7020-BEB5-A65D187544ED}"/>
          </ac:spMkLst>
        </pc:spChg>
        <pc:picChg chg="add mod">
          <ac:chgData name="Arne Stockman" userId="1be3aaf4-e384-4a2e-9e35-3b5779941be6" providerId="ADAL" clId="{4D767B15-C195-4A69-A176-07822F60EBD8}" dt="2023-09-18T14:26:17.861" v="3339" actId="1076"/>
          <ac:picMkLst>
            <pc:docMk/>
            <pc:sldMk cId="1300531444" sldId="347"/>
            <ac:picMk id="5" creationId="{8902DF46-BCF5-DF33-2084-25221EB76B58}"/>
          </ac:picMkLst>
        </pc:picChg>
        <pc:picChg chg="del">
          <ac:chgData name="Arne Stockman" userId="1be3aaf4-e384-4a2e-9e35-3b5779941be6" providerId="ADAL" clId="{4D767B15-C195-4A69-A176-07822F60EBD8}" dt="2023-09-18T14:25:51.740" v="3323" actId="478"/>
          <ac:picMkLst>
            <pc:docMk/>
            <pc:sldMk cId="1300531444" sldId="347"/>
            <ac:picMk id="6" creationId="{1CFB5EB1-27D5-71B1-089E-5CF593183241}"/>
          </ac:picMkLst>
        </pc:picChg>
      </pc:sldChg>
    </pc:docChg>
  </pc:docChgLst>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docChgLst>
    <pc:chgData name="Arne Stockman" userId="1be3aaf4-e384-4a2e-9e35-3b5779941be6" providerId="ADAL" clId="{780372E9-B665-4CC1-A085-5FA0F9BEB375}"/>
    <pc:docChg chg="undo custSel addSld delSld modSld sldOrd modSection">
      <pc:chgData name="Arne Stockman" userId="1be3aaf4-e384-4a2e-9e35-3b5779941be6" providerId="ADAL" clId="{780372E9-B665-4CC1-A085-5FA0F9BEB375}" dt="2023-11-18T12:55:22.717" v="2368" actId="255"/>
      <pc:docMkLst>
        <pc:docMk/>
      </pc:docMkLst>
      <pc:sldChg chg="modSp mod">
        <pc:chgData name="Arne Stockman" userId="1be3aaf4-e384-4a2e-9e35-3b5779941be6" providerId="ADAL" clId="{780372E9-B665-4CC1-A085-5FA0F9BEB375}" dt="2023-11-14T12:02:08.141" v="1" actId="20577"/>
        <pc:sldMkLst>
          <pc:docMk/>
          <pc:sldMk cId="3356081429" sldId="256"/>
        </pc:sldMkLst>
        <pc:spChg chg="mod">
          <ac:chgData name="Arne Stockman" userId="1be3aaf4-e384-4a2e-9e35-3b5779941be6" providerId="ADAL" clId="{780372E9-B665-4CC1-A085-5FA0F9BEB375}" dt="2023-11-14T12:02:08.141" v="1" actId="20577"/>
          <ac:spMkLst>
            <pc:docMk/>
            <pc:sldMk cId="3356081429" sldId="256"/>
            <ac:spMk id="2" creationId="{B00AAAFE-973A-B210-782E-8A6AA684CE87}"/>
          </ac:spMkLst>
        </pc:spChg>
      </pc:sldChg>
      <pc:sldChg chg="modSp add mod ord modAnim">
        <pc:chgData name="Arne Stockman" userId="1be3aaf4-e384-4a2e-9e35-3b5779941be6" providerId="ADAL" clId="{780372E9-B665-4CC1-A085-5FA0F9BEB375}" dt="2023-11-18T12:51:37.212" v="2353"/>
        <pc:sldMkLst>
          <pc:docMk/>
          <pc:sldMk cId="3370441201" sldId="275"/>
        </pc:sldMkLst>
        <pc:spChg chg="mod">
          <ac:chgData name="Arne Stockman" userId="1be3aaf4-e384-4a2e-9e35-3b5779941be6" providerId="ADAL" clId="{780372E9-B665-4CC1-A085-5FA0F9BEB375}" dt="2023-11-18T12:40:34.104" v="2313" actId="1076"/>
          <ac:spMkLst>
            <pc:docMk/>
            <pc:sldMk cId="3370441201" sldId="275"/>
            <ac:spMk id="11" creationId="{C44A298A-C4F7-4324-A2B8-D8520105F6B9}"/>
          </ac:spMkLst>
        </pc:spChg>
        <pc:spChg chg="mod">
          <ac:chgData name="Arne Stockman" userId="1be3aaf4-e384-4a2e-9e35-3b5779941be6" providerId="ADAL" clId="{780372E9-B665-4CC1-A085-5FA0F9BEB375}" dt="2023-11-18T12:42:03.702" v="2328" actId="20577"/>
          <ac:spMkLst>
            <pc:docMk/>
            <pc:sldMk cId="3370441201" sldId="275"/>
            <ac:spMk id="12" creationId="{E8F99DA0-7AAE-4835-B313-1F166FF06EA6}"/>
          </ac:spMkLst>
        </pc:spChg>
      </pc:sldChg>
      <pc:sldChg chg="addSp delSp modSp add mod">
        <pc:chgData name="Arne Stockman" userId="1be3aaf4-e384-4a2e-9e35-3b5779941be6" providerId="ADAL" clId="{780372E9-B665-4CC1-A085-5FA0F9BEB375}" dt="2023-11-18T12:27:30.383" v="2209" actId="1076"/>
        <pc:sldMkLst>
          <pc:docMk/>
          <pc:sldMk cId="2804748837" sldId="280"/>
        </pc:sldMkLst>
        <pc:spChg chg="add mod">
          <ac:chgData name="Arne Stockman" userId="1be3aaf4-e384-4a2e-9e35-3b5779941be6" providerId="ADAL" clId="{780372E9-B665-4CC1-A085-5FA0F9BEB375}" dt="2023-11-18T12:17:42.824" v="2013" actId="20577"/>
          <ac:spMkLst>
            <pc:docMk/>
            <pc:sldMk cId="2804748837" sldId="280"/>
            <ac:spMk id="2" creationId="{7495FA10-A25A-074D-1066-D230E42342E7}"/>
          </ac:spMkLst>
        </pc:spChg>
        <pc:spChg chg="mod">
          <ac:chgData name="Arne Stockman" userId="1be3aaf4-e384-4a2e-9e35-3b5779941be6" providerId="ADAL" clId="{780372E9-B665-4CC1-A085-5FA0F9BEB375}" dt="2023-11-18T12:27:03.996" v="2208" actId="20577"/>
          <ac:spMkLst>
            <pc:docMk/>
            <pc:sldMk cId="2804748837" sldId="280"/>
            <ac:spMk id="4" creationId="{A006B4F0-C464-422E-B06B-927F6D8DAABC}"/>
          </ac:spMkLst>
        </pc:spChg>
        <pc:picChg chg="add del mod">
          <ac:chgData name="Arne Stockman" userId="1be3aaf4-e384-4a2e-9e35-3b5779941be6" providerId="ADAL" clId="{780372E9-B665-4CC1-A085-5FA0F9BEB375}" dt="2023-11-18T12:23:39.923" v="2047" actId="478"/>
          <ac:picMkLst>
            <pc:docMk/>
            <pc:sldMk cId="2804748837" sldId="280"/>
            <ac:picMk id="5" creationId="{9BD73B18-44DC-82EB-C933-26185772E2A9}"/>
          </ac:picMkLst>
        </pc:picChg>
        <pc:picChg chg="add del">
          <ac:chgData name="Arne Stockman" userId="1be3aaf4-e384-4a2e-9e35-3b5779941be6" providerId="ADAL" clId="{780372E9-B665-4CC1-A085-5FA0F9BEB375}" dt="2023-11-18T12:23:43.315" v="2049" actId="22"/>
          <ac:picMkLst>
            <pc:docMk/>
            <pc:sldMk cId="2804748837" sldId="280"/>
            <ac:picMk id="7" creationId="{85DC9648-71DD-D692-704A-AA7A5061CFF8}"/>
          </ac:picMkLst>
        </pc:picChg>
        <pc:picChg chg="add mod">
          <ac:chgData name="Arne Stockman" userId="1be3aaf4-e384-4a2e-9e35-3b5779941be6" providerId="ADAL" clId="{780372E9-B665-4CC1-A085-5FA0F9BEB375}" dt="2023-11-18T12:27:30.383" v="2209" actId="1076"/>
          <ac:picMkLst>
            <pc:docMk/>
            <pc:sldMk cId="2804748837" sldId="280"/>
            <ac:picMk id="9" creationId="{2A930B71-C9F8-052D-9425-D874E924062D}"/>
          </ac:picMkLst>
        </pc:picChg>
      </pc:sldChg>
      <pc:sldChg chg="modSp add mod">
        <pc:chgData name="Arne Stockman" userId="1be3aaf4-e384-4a2e-9e35-3b5779941be6" providerId="ADAL" clId="{780372E9-B665-4CC1-A085-5FA0F9BEB375}" dt="2023-11-18T12:29:02.101" v="2237" actId="20577"/>
        <pc:sldMkLst>
          <pc:docMk/>
          <pc:sldMk cId="689051667" sldId="282"/>
        </pc:sldMkLst>
        <pc:spChg chg="mod">
          <ac:chgData name="Arne Stockman" userId="1be3aaf4-e384-4a2e-9e35-3b5779941be6" providerId="ADAL" clId="{780372E9-B665-4CC1-A085-5FA0F9BEB375}" dt="2023-11-18T12:29:02.101" v="2237" actId="20577"/>
          <ac:spMkLst>
            <pc:docMk/>
            <pc:sldMk cId="689051667" sldId="282"/>
            <ac:spMk id="4" creationId="{A006B4F0-C464-422E-B06B-927F6D8DAABC}"/>
          </ac:spMkLst>
        </pc:spChg>
      </pc:sldChg>
      <pc:sldChg chg="modSp add mod">
        <pc:chgData name="Arne Stockman" userId="1be3aaf4-e384-4a2e-9e35-3b5779941be6" providerId="ADAL" clId="{780372E9-B665-4CC1-A085-5FA0F9BEB375}" dt="2023-11-18T12:29:25.819" v="2238" actId="255"/>
        <pc:sldMkLst>
          <pc:docMk/>
          <pc:sldMk cId="3259338238" sldId="283"/>
        </pc:sldMkLst>
        <pc:spChg chg="mod">
          <ac:chgData name="Arne Stockman" userId="1be3aaf4-e384-4a2e-9e35-3b5779941be6" providerId="ADAL" clId="{780372E9-B665-4CC1-A085-5FA0F9BEB375}" dt="2023-11-18T12:29:25.819" v="2238" actId="255"/>
          <ac:spMkLst>
            <pc:docMk/>
            <pc:sldMk cId="3259338238" sldId="283"/>
            <ac:spMk id="4" creationId="{A006B4F0-C464-422E-B06B-927F6D8DAABC}"/>
          </ac:spMkLst>
        </pc:spChg>
      </pc:sldChg>
      <pc:sldChg chg="modSp add mod">
        <pc:chgData name="Arne Stockman" userId="1be3aaf4-e384-4a2e-9e35-3b5779941be6" providerId="ADAL" clId="{780372E9-B665-4CC1-A085-5FA0F9BEB375}" dt="2023-11-18T12:30:45.353" v="2243" actId="20577"/>
        <pc:sldMkLst>
          <pc:docMk/>
          <pc:sldMk cId="3752397821" sldId="284"/>
        </pc:sldMkLst>
        <pc:graphicFrameChg chg="modGraphic">
          <ac:chgData name="Arne Stockman" userId="1be3aaf4-e384-4a2e-9e35-3b5779941be6" providerId="ADAL" clId="{780372E9-B665-4CC1-A085-5FA0F9BEB375}" dt="2023-11-18T12:30:45.353" v="2243" actId="20577"/>
          <ac:graphicFrameMkLst>
            <pc:docMk/>
            <pc:sldMk cId="3752397821" sldId="284"/>
            <ac:graphicFrameMk id="3" creationId="{BDA1B728-0424-460B-A4F8-2962242F68EA}"/>
          </ac:graphicFrameMkLst>
        </pc:graphicFrameChg>
      </pc:sldChg>
      <pc:sldChg chg="modSp add mod modAnim">
        <pc:chgData name="Arne Stockman" userId="1be3aaf4-e384-4a2e-9e35-3b5779941be6" providerId="ADAL" clId="{780372E9-B665-4CC1-A085-5FA0F9BEB375}" dt="2023-11-18T12:53:29.204" v="2367"/>
        <pc:sldMkLst>
          <pc:docMk/>
          <pc:sldMk cId="3218638671" sldId="285"/>
        </pc:sldMkLst>
        <pc:spChg chg="mod">
          <ac:chgData name="Arne Stockman" userId="1be3aaf4-e384-4a2e-9e35-3b5779941be6" providerId="ADAL" clId="{780372E9-B665-4CC1-A085-5FA0F9BEB375}" dt="2023-11-18T12:31:44.211" v="2246" actId="255"/>
          <ac:spMkLst>
            <pc:docMk/>
            <pc:sldMk cId="3218638671" sldId="285"/>
            <ac:spMk id="4" creationId="{A006B4F0-C464-422E-B06B-927F6D8DAABC}"/>
          </ac:spMkLst>
        </pc:spChg>
      </pc:sldChg>
      <pc:sldChg chg="modSp add mod">
        <pc:chgData name="Arne Stockman" userId="1be3aaf4-e384-4a2e-9e35-3b5779941be6" providerId="ADAL" clId="{780372E9-B665-4CC1-A085-5FA0F9BEB375}" dt="2023-11-18T12:55:22.717" v="2368" actId="255"/>
        <pc:sldMkLst>
          <pc:docMk/>
          <pc:sldMk cId="2359565018" sldId="286"/>
        </pc:sldMkLst>
        <pc:spChg chg="mod">
          <ac:chgData name="Arne Stockman" userId="1be3aaf4-e384-4a2e-9e35-3b5779941be6" providerId="ADAL" clId="{780372E9-B665-4CC1-A085-5FA0F9BEB375}" dt="2023-11-18T12:55:22.717" v="2368" actId="255"/>
          <ac:spMkLst>
            <pc:docMk/>
            <pc:sldMk cId="2359565018" sldId="286"/>
            <ac:spMk id="4" creationId="{A006B4F0-C464-422E-B06B-927F6D8DAABC}"/>
          </ac:spMkLst>
        </pc:spChg>
      </pc:sldChg>
      <pc:sldChg chg="modSp mod">
        <pc:chgData name="Arne Stockman" userId="1be3aaf4-e384-4a2e-9e35-3b5779941be6" providerId="ADAL" clId="{780372E9-B665-4CC1-A085-5FA0F9BEB375}" dt="2023-11-14T12:15:10.514" v="474" actId="20577"/>
        <pc:sldMkLst>
          <pc:docMk/>
          <pc:sldMk cId="383028095" sldId="317"/>
        </pc:sldMkLst>
        <pc:spChg chg="mod">
          <ac:chgData name="Arne Stockman" userId="1be3aaf4-e384-4a2e-9e35-3b5779941be6" providerId="ADAL" clId="{780372E9-B665-4CC1-A085-5FA0F9BEB375}" dt="2023-11-14T12:12:48.147" v="445" actId="20577"/>
          <ac:spMkLst>
            <pc:docMk/>
            <pc:sldMk cId="383028095" sldId="317"/>
            <ac:spMk id="2" creationId="{F8611C18-BCFF-E758-43D1-2F8309A12765}"/>
          </ac:spMkLst>
        </pc:spChg>
        <pc:spChg chg="mod">
          <ac:chgData name="Arne Stockman" userId="1be3aaf4-e384-4a2e-9e35-3b5779941be6" providerId="ADAL" clId="{780372E9-B665-4CC1-A085-5FA0F9BEB375}" dt="2023-11-14T12:15:10.514" v="474" actId="20577"/>
          <ac:spMkLst>
            <pc:docMk/>
            <pc:sldMk cId="383028095" sldId="317"/>
            <ac:spMk id="3" creationId="{8D6993DB-58B1-D158-9C90-B988B5CCE921}"/>
          </ac:spMkLst>
        </pc:spChg>
      </pc:sldChg>
      <pc:sldChg chg="addSp delSp modSp add del mod addAnim delAnim modAnim">
        <pc:chgData name="Arne Stockman" userId="1be3aaf4-e384-4a2e-9e35-3b5779941be6" providerId="ADAL" clId="{780372E9-B665-4CC1-A085-5FA0F9BEB375}" dt="2023-11-14T16:13:29.691" v="1247"/>
        <pc:sldMkLst>
          <pc:docMk/>
          <pc:sldMk cId="1676035047" sldId="368"/>
        </pc:sldMkLst>
        <pc:spChg chg="add mod">
          <ac:chgData name="Arne Stockman" userId="1be3aaf4-e384-4a2e-9e35-3b5779941be6" providerId="ADAL" clId="{780372E9-B665-4CC1-A085-5FA0F9BEB375}" dt="2023-11-14T16:07:26.746" v="1044" actId="20577"/>
          <ac:spMkLst>
            <pc:docMk/>
            <pc:sldMk cId="1676035047" sldId="368"/>
            <ac:spMk id="4" creationId="{9743F18B-818B-F45E-1D8B-2E1ADAA5746C}"/>
          </ac:spMkLst>
        </pc:spChg>
        <pc:spChg chg="mod">
          <ac:chgData name="Arne Stockman" userId="1be3aaf4-e384-4a2e-9e35-3b5779941be6" providerId="ADAL" clId="{780372E9-B665-4CC1-A085-5FA0F9BEB375}" dt="2023-11-14T16:12:36.008" v="1238" actId="20577"/>
          <ac:spMkLst>
            <pc:docMk/>
            <pc:sldMk cId="1676035047" sldId="368"/>
            <ac:spMk id="5" creationId="{D74A9583-497C-738C-ADF4-46B0E51EB0F3}"/>
          </ac:spMkLst>
        </pc:spChg>
        <pc:spChg chg="add mod">
          <ac:chgData name="Arne Stockman" userId="1be3aaf4-e384-4a2e-9e35-3b5779941be6" providerId="ADAL" clId="{780372E9-B665-4CC1-A085-5FA0F9BEB375}" dt="2023-11-14T16:07:49.556" v="1046" actId="1076"/>
          <ac:spMkLst>
            <pc:docMk/>
            <pc:sldMk cId="1676035047" sldId="368"/>
            <ac:spMk id="6" creationId="{77B6FEF0-9738-2A2A-65F2-A4312E1F52F9}"/>
          </ac:spMkLst>
        </pc:spChg>
        <pc:spChg chg="add mod">
          <ac:chgData name="Arne Stockman" userId="1be3aaf4-e384-4a2e-9e35-3b5779941be6" providerId="ADAL" clId="{780372E9-B665-4CC1-A085-5FA0F9BEB375}" dt="2023-11-14T16:08:13.112" v="1050" actId="1076"/>
          <ac:spMkLst>
            <pc:docMk/>
            <pc:sldMk cId="1676035047" sldId="368"/>
            <ac:spMk id="8" creationId="{8A98A28E-87B1-756A-9CF1-E7E6566D9FDA}"/>
          </ac:spMkLst>
        </pc:spChg>
        <pc:spChg chg="mod">
          <ac:chgData name="Arne Stockman" userId="1be3aaf4-e384-4a2e-9e35-3b5779941be6" providerId="ADAL" clId="{780372E9-B665-4CC1-A085-5FA0F9BEB375}" dt="2023-11-14T16:06:37.814" v="1032" actId="20577"/>
          <ac:spMkLst>
            <pc:docMk/>
            <pc:sldMk cId="1676035047" sldId="368"/>
            <ac:spMk id="9" creationId="{CC962B4C-262C-DC62-1DFB-604A2F5723B2}"/>
          </ac:spMkLst>
        </pc:spChg>
        <pc:spChg chg="add mod">
          <ac:chgData name="Arne Stockman" userId="1be3aaf4-e384-4a2e-9e35-3b5779941be6" providerId="ADAL" clId="{780372E9-B665-4CC1-A085-5FA0F9BEB375}" dt="2023-11-14T16:08:23.792" v="1052" actId="1076"/>
          <ac:spMkLst>
            <pc:docMk/>
            <pc:sldMk cId="1676035047" sldId="368"/>
            <ac:spMk id="11" creationId="{591BA767-7CE6-F5A3-7CA1-C3F55765625D}"/>
          </ac:spMkLst>
        </pc:spChg>
        <pc:spChg chg="mod">
          <ac:chgData name="Arne Stockman" userId="1be3aaf4-e384-4a2e-9e35-3b5779941be6" providerId="ADAL" clId="{780372E9-B665-4CC1-A085-5FA0F9BEB375}" dt="2023-11-14T16:06:47.821" v="1036" actId="20577"/>
          <ac:spMkLst>
            <pc:docMk/>
            <pc:sldMk cId="1676035047" sldId="368"/>
            <ac:spMk id="14" creationId="{60DD0FDF-A66E-CE68-E891-783781A2C1D8}"/>
          </ac:spMkLst>
        </pc:spChg>
        <pc:spChg chg="mod">
          <ac:chgData name="Arne Stockman" userId="1be3aaf4-e384-4a2e-9e35-3b5779941be6" providerId="ADAL" clId="{780372E9-B665-4CC1-A085-5FA0F9BEB375}" dt="2023-11-14T16:07:01.783" v="1040" actId="20577"/>
          <ac:spMkLst>
            <pc:docMk/>
            <pc:sldMk cId="1676035047" sldId="368"/>
            <ac:spMk id="16" creationId="{55C21EA3-F1A6-8605-1D5C-21EBE0BBC246}"/>
          </ac:spMkLst>
        </pc:spChg>
        <pc:picChg chg="add mod">
          <ac:chgData name="Arne Stockman" userId="1be3aaf4-e384-4a2e-9e35-3b5779941be6" providerId="ADAL" clId="{780372E9-B665-4CC1-A085-5FA0F9BEB375}" dt="2023-11-14T16:07:52.505" v="1047" actId="1076"/>
          <ac:picMkLst>
            <pc:docMk/>
            <pc:sldMk cId="1676035047" sldId="368"/>
            <ac:picMk id="3" creationId="{FDCF1C21-82B2-D705-7AF2-78EF134EE812}"/>
          </ac:picMkLst>
        </pc:picChg>
        <pc:picChg chg="del">
          <ac:chgData name="Arne Stockman" userId="1be3aaf4-e384-4a2e-9e35-3b5779941be6" providerId="ADAL" clId="{780372E9-B665-4CC1-A085-5FA0F9BEB375}" dt="2023-11-14T16:05:58.153" v="1022" actId="478"/>
          <ac:picMkLst>
            <pc:docMk/>
            <pc:sldMk cId="1676035047" sldId="368"/>
            <ac:picMk id="7" creationId="{892184CB-9D21-FC12-EB0F-E4385E3B7DE0}"/>
          </ac:picMkLst>
        </pc:picChg>
      </pc:sldChg>
      <pc:sldChg chg="delSp modSp mod modAnim">
        <pc:chgData name="Arne Stockman" userId="1be3aaf4-e384-4a2e-9e35-3b5779941be6" providerId="ADAL" clId="{780372E9-B665-4CC1-A085-5FA0F9BEB375}" dt="2023-11-14T16:45:31.004" v="1972" actId="20577"/>
        <pc:sldMkLst>
          <pc:docMk/>
          <pc:sldMk cId="2257265034" sldId="385"/>
        </pc:sldMkLst>
        <pc:spChg chg="mod">
          <ac:chgData name="Arne Stockman" userId="1be3aaf4-e384-4a2e-9e35-3b5779941be6" providerId="ADAL" clId="{780372E9-B665-4CC1-A085-5FA0F9BEB375}" dt="2023-11-14T16:37:28.886" v="1454" actId="20577"/>
          <ac:spMkLst>
            <pc:docMk/>
            <pc:sldMk cId="2257265034" sldId="385"/>
            <ac:spMk id="2" creationId="{F8611C18-BCFF-E758-43D1-2F8309A12765}"/>
          </ac:spMkLst>
        </pc:spChg>
        <pc:spChg chg="mod">
          <ac:chgData name="Arne Stockman" userId="1be3aaf4-e384-4a2e-9e35-3b5779941be6" providerId="ADAL" clId="{780372E9-B665-4CC1-A085-5FA0F9BEB375}" dt="2023-11-14T16:45:31.004" v="1972" actId="20577"/>
          <ac:spMkLst>
            <pc:docMk/>
            <pc:sldMk cId="2257265034" sldId="385"/>
            <ac:spMk id="3" creationId="{8D6993DB-58B1-D158-9C90-B988B5CCE921}"/>
          </ac:spMkLst>
        </pc:spChg>
        <pc:picChg chg="del">
          <ac:chgData name="Arne Stockman" userId="1be3aaf4-e384-4a2e-9e35-3b5779941be6" providerId="ADAL" clId="{780372E9-B665-4CC1-A085-5FA0F9BEB375}" dt="2023-11-14T16:36:26.942" v="1376" actId="478"/>
          <ac:picMkLst>
            <pc:docMk/>
            <pc:sldMk cId="2257265034" sldId="385"/>
            <ac:picMk id="16" creationId="{5967879E-8FC7-AF9E-338D-DB192FA2B7F9}"/>
          </ac:picMkLst>
        </pc:picChg>
      </pc:sldChg>
      <pc:sldChg chg="del">
        <pc:chgData name="Arne Stockman" userId="1be3aaf4-e384-4a2e-9e35-3b5779941be6" providerId="ADAL" clId="{780372E9-B665-4CC1-A085-5FA0F9BEB375}" dt="2023-11-14T14:41:57.444" v="529" actId="47"/>
        <pc:sldMkLst>
          <pc:docMk/>
          <pc:sldMk cId="2139893085" sldId="387"/>
        </pc:sldMkLst>
      </pc:sldChg>
      <pc:sldChg chg="del">
        <pc:chgData name="Arne Stockman" userId="1be3aaf4-e384-4a2e-9e35-3b5779941be6" providerId="ADAL" clId="{780372E9-B665-4CC1-A085-5FA0F9BEB375}" dt="2023-11-14T14:41:54.917" v="528" actId="47"/>
        <pc:sldMkLst>
          <pc:docMk/>
          <pc:sldMk cId="317393267" sldId="388"/>
        </pc:sldMkLst>
      </pc:sldChg>
      <pc:sldChg chg="addSp delSp modSp mod delAnim">
        <pc:chgData name="Arne Stockman" userId="1be3aaf4-e384-4a2e-9e35-3b5779941be6" providerId="ADAL" clId="{780372E9-B665-4CC1-A085-5FA0F9BEB375}" dt="2023-11-14T14:41:37.668" v="527" actId="20577"/>
        <pc:sldMkLst>
          <pc:docMk/>
          <pc:sldMk cId="4040513675" sldId="389"/>
        </pc:sldMkLst>
        <pc:spChg chg="mod">
          <ac:chgData name="Arne Stockman" userId="1be3aaf4-e384-4a2e-9e35-3b5779941be6" providerId="ADAL" clId="{780372E9-B665-4CC1-A085-5FA0F9BEB375}" dt="2023-11-14T14:39:45.899" v="506" actId="20577"/>
          <ac:spMkLst>
            <pc:docMk/>
            <pc:sldMk cId="4040513675" sldId="389"/>
            <ac:spMk id="2" creationId="{0770B595-BB61-56B1-68D2-0096A0953D96}"/>
          </ac:spMkLst>
        </pc:spChg>
        <pc:spChg chg="add del mod">
          <ac:chgData name="Arne Stockman" userId="1be3aaf4-e384-4a2e-9e35-3b5779941be6" providerId="ADAL" clId="{780372E9-B665-4CC1-A085-5FA0F9BEB375}" dt="2023-11-14T14:38:53.061" v="478" actId="478"/>
          <ac:spMkLst>
            <pc:docMk/>
            <pc:sldMk cId="4040513675" sldId="389"/>
            <ac:spMk id="6" creationId="{1A7E22A9-41C8-5060-E59E-CAECE87B1CCC}"/>
          </ac:spMkLst>
        </pc:spChg>
        <pc:spChg chg="mod">
          <ac:chgData name="Arne Stockman" userId="1be3aaf4-e384-4a2e-9e35-3b5779941be6" providerId="ADAL" clId="{780372E9-B665-4CC1-A085-5FA0F9BEB375}" dt="2023-11-14T14:40:14.267" v="513" actId="20577"/>
          <ac:spMkLst>
            <pc:docMk/>
            <pc:sldMk cId="4040513675" sldId="389"/>
            <ac:spMk id="8" creationId="{3E8D77C4-01D9-57EE-4693-11FE880FF680}"/>
          </ac:spMkLst>
        </pc:spChg>
        <pc:spChg chg="mod">
          <ac:chgData name="Arne Stockman" userId="1be3aaf4-e384-4a2e-9e35-3b5779941be6" providerId="ADAL" clId="{780372E9-B665-4CC1-A085-5FA0F9BEB375}" dt="2023-11-14T14:40:26.025" v="517" actId="20577"/>
          <ac:spMkLst>
            <pc:docMk/>
            <pc:sldMk cId="4040513675" sldId="389"/>
            <ac:spMk id="9" creationId="{6CF2EA39-FC2F-6AFF-F6F0-2CF309FFA13C}"/>
          </ac:spMkLst>
        </pc:spChg>
        <pc:spChg chg="mod">
          <ac:chgData name="Arne Stockman" userId="1be3aaf4-e384-4a2e-9e35-3b5779941be6" providerId="ADAL" clId="{780372E9-B665-4CC1-A085-5FA0F9BEB375}" dt="2023-11-14T14:41:37.668" v="527" actId="20577"/>
          <ac:spMkLst>
            <pc:docMk/>
            <pc:sldMk cId="4040513675" sldId="389"/>
            <ac:spMk id="12" creationId="{A1DD240C-D4CB-FD00-1BA1-B4CA8060EB01}"/>
          </ac:spMkLst>
        </pc:spChg>
        <pc:spChg chg="add del mod">
          <ac:chgData name="Arne Stockman" userId="1be3aaf4-e384-4a2e-9e35-3b5779941be6" providerId="ADAL" clId="{780372E9-B665-4CC1-A085-5FA0F9BEB375}" dt="2023-11-14T14:39:52.303" v="507" actId="478"/>
          <ac:spMkLst>
            <pc:docMk/>
            <pc:sldMk cId="4040513675" sldId="389"/>
            <ac:spMk id="14" creationId="{2D0E97E8-8E17-CC2C-A619-D612F20A22C4}"/>
          </ac:spMkLst>
        </pc:spChg>
        <pc:picChg chg="add mod">
          <ac:chgData name="Arne Stockman" userId="1be3aaf4-e384-4a2e-9e35-3b5779941be6" providerId="ADAL" clId="{780372E9-B665-4CC1-A085-5FA0F9BEB375}" dt="2023-11-14T14:39:09.342" v="482" actId="1076"/>
          <ac:picMkLst>
            <pc:docMk/>
            <pc:sldMk cId="4040513675" sldId="389"/>
            <ac:picMk id="4" creationId="{0B50EED0-F631-3E86-4A35-6B8A40DDDE98}"/>
          </ac:picMkLst>
        </pc:picChg>
        <pc:picChg chg="add del">
          <ac:chgData name="Arne Stockman" userId="1be3aaf4-e384-4a2e-9e35-3b5779941be6" providerId="ADAL" clId="{780372E9-B665-4CC1-A085-5FA0F9BEB375}" dt="2023-11-14T14:38:58.982" v="481" actId="478"/>
          <ac:picMkLst>
            <pc:docMk/>
            <pc:sldMk cId="4040513675" sldId="389"/>
            <ac:picMk id="7" creationId="{DBBC9241-51F5-A36D-FE41-831EF5066146}"/>
          </ac:picMkLst>
        </pc:picChg>
        <pc:picChg chg="del">
          <ac:chgData name="Arne Stockman" userId="1be3aaf4-e384-4a2e-9e35-3b5779941be6" providerId="ADAL" clId="{780372E9-B665-4CC1-A085-5FA0F9BEB375}" dt="2023-11-14T14:40:46.954" v="518" actId="478"/>
          <ac:picMkLst>
            <pc:docMk/>
            <pc:sldMk cId="4040513675" sldId="389"/>
            <ac:picMk id="11" creationId="{5C045D0D-2ECE-4901-8FBF-BA11F436DBCF}"/>
          </ac:picMkLst>
        </pc:picChg>
        <pc:picChg chg="add mod">
          <ac:chgData name="Arne Stockman" userId="1be3aaf4-e384-4a2e-9e35-3b5779941be6" providerId="ADAL" clId="{780372E9-B665-4CC1-A085-5FA0F9BEB375}" dt="2023-11-14T14:41:16.088" v="520" actId="1076"/>
          <ac:picMkLst>
            <pc:docMk/>
            <pc:sldMk cId="4040513675" sldId="389"/>
            <ac:picMk id="16" creationId="{BAC241DA-20F8-BC80-A233-CA2595345E69}"/>
          </ac:picMkLst>
        </pc:picChg>
      </pc:sldChg>
      <pc:sldChg chg="del">
        <pc:chgData name="Arne Stockman" userId="1be3aaf4-e384-4a2e-9e35-3b5779941be6" providerId="ADAL" clId="{780372E9-B665-4CC1-A085-5FA0F9BEB375}" dt="2023-11-14T14:42:08.785" v="530" actId="47"/>
        <pc:sldMkLst>
          <pc:docMk/>
          <pc:sldMk cId="1675457405" sldId="390"/>
        </pc:sldMkLst>
      </pc:sldChg>
      <pc:sldChg chg="del">
        <pc:chgData name="Arne Stockman" userId="1be3aaf4-e384-4a2e-9e35-3b5779941be6" providerId="ADAL" clId="{780372E9-B665-4CC1-A085-5FA0F9BEB375}" dt="2023-11-14T14:49:23.206" v="557" actId="47"/>
        <pc:sldMkLst>
          <pc:docMk/>
          <pc:sldMk cId="2554200650" sldId="391"/>
        </pc:sldMkLst>
      </pc:sldChg>
      <pc:sldChg chg="modSp mod">
        <pc:chgData name="Arne Stockman" userId="1be3aaf4-e384-4a2e-9e35-3b5779941be6" providerId="ADAL" clId="{780372E9-B665-4CC1-A085-5FA0F9BEB375}" dt="2023-11-14T15:10:28.874" v="804" actId="20577"/>
        <pc:sldMkLst>
          <pc:docMk/>
          <pc:sldMk cId="737478133" sldId="392"/>
        </pc:sldMkLst>
        <pc:spChg chg="mod">
          <ac:chgData name="Arne Stockman" userId="1be3aaf4-e384-4a2e-9e35-3b5779941be6" providerId="ADAL" clId="{780372E9-B665-4CC1-A085-5FA0F9BEB375}" dt="2023-11-14T14:50:31.046" v="595" actId="20577"/>
          <ac:spMkLst>
            <pc:docMk/>
            <pc:sldMk cId="737478133" sldId="392"/>
            <ac:spMk id="2" creationId="{0770B595-BB61-56B1-68D2-0096A0953D96}"/>
          </ac:spMkLst>
        </pc:spChg>
        <pc:spChg chg="mod">
          <ac:chgData name="Arne Stockman" userId="1be3aaf4-e384-4a2e-9e35-3b5779941be6" providerId="ADAL" clId="{780372E9-B665-4CC1-A085-5FA0F9BEB375}" dt="2023-11-14T15:10:28.874" v="804" actId="20577"/>
          <ac:spMkLst>
            <pc:docMk/>
            <pc:sldMk cId="737478133" sldId="392"/>
            <ac:spMk id="6" creationId="{436CC1E8-1EF4-6A0E-CC6C-EF3D56951395}"/>
          </ac:spMkLst>
        </pc:spChg>
      </pc:sldChg>
      <pc:sldChg chg="del">
        <pc:chgData name="Arne Stockman" userId="1be3aaf4-e384-4a2e-9e35-3b5779941be6" providerId="ADAL" clId="{780372E9-B665-4CC1-A085-5FA0F9BEB375}" dt="2023-11-14T15:33:14.769" v="805" actId="47"/>
        <pc:sldMkLst>
          <pc:docMk/>
          <pc:sldMk cId="3115326887" sldId="393"/>
        </pc:sldMkLst>
      </pc:sldChg>
      <pc:sldChg chg="del">
        <pc:chgData name="Arne Stockman" userId="1be3aaf4-e384-4a2e-9e35-3b5779941be6" providerId="ADAL" clId="{780372E9-B665-4CC1-A085-5FA0F9BEB375}" dt="2023-11-14T15:33:16.369" v="806" actId="47"/>
        <pc:sldMkLst>
          <pc:docMk/>
          <pc:sldMk cId="2656761064" sldId="394"/>
        </pc:sldMkLst>
      </pc:sldChg>
      <pc:sldChg chg="addSp delSp modSp add mod delAnim modAnim">
        <pc:chgData name="Arne Stockman" userId="1be3aaf4-e384-4a2e-9e35-3b5779941be6" providerId="ADAL" clId="{780372E9-B665-4CC1-A085-5FA0F9BEB375}" dt="2023-11-14T14:43:55.967" v="556" actId="478"/>
        <pc:sldMkLst>
          <pc:docMk/>
          <pc:sldMk cId="2955765779" sldId="396"/>
        </pc:sldMkLst>
        <pc:spChg chg="mod">
          <ac:chgData name="Arne Stockman" userId="1be3aaf4-e384-4a2e-9e35-3b5779941be6" providerId="ADAL" clId="{780372E9-B665-4CC1-A085-5FA0F9BEB375}" dt="2023-11-14T14:43:10.001" v="542" actId="20577"/>
          <ac:spMkLst>
            <pc:docMk/>
            <pc:sldMk cId="2955765779" sldId="396"/>
            <ac:spMk id="8" creationId="{3E8D77C4-01D9-57EE-4693-11FE880FF680}"/>
          </ac:spMkLst>
        </pc:spChg>
        <pc:spChg chg="mod">
          <ac:chgData name="Arne Stockman" userId="1be3aaf4-e384-4a2e-9e35-3b5779941be6" providerId="ADAL" clId="{780372E9-B665-4CC1-A085-5FA0F9BEB375}" dt="2023-11-14T14:43:38.765" v="552" actId="20577"/>
          <ac:spMkLst>
            <pc:docMk/>
            <pc:sldMk cId="2955765779" sldId="396"/>
            <ac:spMk id="9" creationId="{6CF2EA39-FC2F-6AFF-F6F0-2CF309FFA13C}"/>
          </ac:spMkLst>
        </pc:spChg>
        <pc:spChg chg="del mod">
          <ac:chgData name="Arne Stockman" userId="1be3aaf4-e384-4a2e-9e35-3b5779941be6" providerId="ADAL" clId="{780372E9-B665-4CC1-A085-5FA0F9BEB375}" dt="2023-11-14T14:43:52.433" v="554" actId="478"/>
          <ac:spMkLst>
            <pc:docMk/>
            <pc:sldMk cId="2955765779" sldId="396"/>
            <ac:spMk id="12" creationId="{A1DD240C-D4CB-FD00-1BA1-B4CA8060EB01}"/>
          </ac:spMkLst>
        </pc:spChg>
        <pc:spChg chg="del">
          <ac:chgData name="Arne Stockman" userId="1be3aaf4-e384-4a2e-9e35-3b5779941be6" providerId="ADAL" clId="{780372E9-B665-4CC1-A085-5FA0F9BEB375}" dt="2023-11-14T14:43:54.261" v="555" actId="478"/>
          <ac:spMkLst>
            <pc:docMk/>
            <pc:sldMk cId="2955765779" sldId="396"/>
            <ac:spMk id="13" creationId="{FC8BA831-210B-4194-159E-3FA7DE348B3D}"/>
          </ac:spMkLst>
        </pc:spChg>
        <pc:picChg chg="del">
          <ac:chgData name="Arne Stockman" userId="1be3aaf4-e384-4a2e-9e35-3b5779941be6" providerId="ADAL" clId="{780372E9-B665-4CC1-A085-5FA0F9BEB375}" dt="2023-11-14T14:42:38.957" v="532" actId="478"/>
          <ac:picMkLst>
            <pc:docMk/>
            <pc:sldMk cId="2955765779" sldId="396"/>
            <ac:picMk id="4" creationId="{0B50EED0-F631-3E86-4A35-6B8A40DDDE98}"/>
          </ac:picMkLst>
        </pc:picChg>
        <pc:picChg chg="add mod">
          <ac:chgData name="Arne Stockman" userId="1be3aaf4-e384-4a2e-9e35-3b5779941be6" providerId="ADAL" clId="{780372E9-B665-4CC1-A085-5FA0F9BEB375}" dt="2023-11-14T14:42:52.337" v="534" actId="1076"/>
          <ac:picMkLst>
            <pc:docMk/>
            <pc:sldMk cId="2955765779" sldId="396"/>
            <ac:picMk id="5" creationId="{BD8A3BEA-7C7A-C3F3-6DF2-60BA916B0251}"/>
          </ac:picMkLst>
        </pc:picChg>
        <pc:picChg chg="del">
          <ac:chgData name="Arne Stockman" userId="1be3aaf4-e384-4a2e-9e35-3b5779941be6" providerId="ADAL" clId="{780372E9-B665-4CC1-A085-5FA0F9BEB375}" dt="2023-11-14T14:43:55.967" v="556" actId="478"/>
          <ac:picMkLst>
            <pc:docMk/>
            <pc:sldMk cId="2955765779" sldId="396"/>
            <ac:picMk id="16" creationId="{BAC241DA-20F8-BC80-A233-CA2595345E69}"/>
          </ac:picMkLst>
        </pc:picChg>
      </pc:sldChg>
      <pc:sldChg chg="addSp delSp modSp add mod ord modAnim">
        <pc:chgData name="Arne Stockman" userId="1be3aaf4-e384-4a2e-9e35-3b5779941be6" providerId="ADAL" clId="{780372E9-B665-4CC1-A085-5FA0F9BEB375}" dt="2023-11-14T15:46:15.098" v="926" actId="20577"/>
        <pc:sldMkLst>
          <pc:docMk/>
          <pc:sldMk cId="3681739901" sldId="397"/>
        </pc:sldMkLst>
        <pc:spChg chg="mod">
          <ac:chgData name="Arne Stockman" userId="1be3aaf4-e384-4a2e-9e35-3b5779941be6" providerId="ADAL" clId="{780372E9-B665-4CC1-A085-5FA0F9BEB375}" dt="2023-11-14T15:44:27.971" v="879" actId="20577"/>
          <ac:spMkLst>
            <pc:docMk/>
            <pc:sldMk cId="3681739901" sldId="397"/>
            <ac:spMk id="2" creationId="{0770B595-BB61-56B1-68D2-0096A0953D96}"/>
          </ac:spMkLst>
        </pc:spChg>
        <pc:spChg chg="mod">
          <ac:chgData name="Arne Stockman" userId="1be3aaf4-e384-4a2e-9e35-3b5779941be6" providerId="ADAL" clId="{780372E9-B665-4CC1-A085-5FA0F9BEB375}" dt="2023-11-14T15:35:55.614" v="845" actId="20577"/>
          <ac:spMkLst>
            <pc:docMk/>
            <pc:sldMk cId="3681739901" sldId="397"/>
            <ac:spMk id="8" creationId="{3E8D77C4-01D9-57EE-4693-11FE880FF680}"/>
          </ac:spMkLst>
        </pc:spChg>
        <pc:spChg chg="mod">
          <ac:chgData name="Arne Stockman" userId="1be3aaf4-e384-4a2e-9e35-3b5779941be6" providerId="ADAL" clId="{780372E9-B665-4CC1-A085-5FA0F9BEB375}" dt="2023-11-14T15:36:03.661" v="849" actId="20577"/>
          <ac:spMkLst>
            <pc:docMk/>
            <pc:sldMk cId="3681739901" sldId="397"/>
            <ac:spMk id="9" creationId="{6CF2EA39-FC2F-6AFF-F6F0-2CF309FFA13C}"/>
          </ac:spMkLst>
        </pc:spChg>
        <pc:spChg chg="add mod">
          <ac:chgData name="Arne Stockman" userId="1be3aaf4-e384-4a2e-9e35-3b5779941be6" providerId="ADAL" clId="{780372E9-B665-4CC1-A085-5FA0F9BEB375}" dt="2023-11-14T15:45:54.135" v="919" actId="27636"/>
          <ac:spMkLst>
            <pc:docMk/>
            <pc:sldMk cId="3681739901" sldId="397"/>
            <ac:spMk id="10" creationId="{E75869F1-444F-BC8D-D751-780F3AC14ED8}"/>
          </ac:spMkLst>
        </pc:spChg>
        <pc:spChg chg="add mod">
          <ac:chgData name="Arne Stockman" userId="1be3aaf4-e384-4a2e-9e35-3b5779941be6" providerId="ADAL" clId="{780372E9-B665-4CC1-A085-5FA0F9BEB375}" dt="2023-11-14T15:46:15.098" v="926" actId="20577"/>
          <ac:spMkLst>
            <pc:docMk/>
            <pc:sldMk cId="3681739901" sldId="397"/>
            <ac:spMk id="11" creationId="{CA114AD4-5861-831B-84FD-A90DD83308A1}"/>
          </ac:spMkLst>
        </pc:spChg>
        <pc:spChg chg="mod">
          <ac:chgData name="Arne Stockman" userId="1be3aaf4-e384-4a2e-9e35-3b5779941be6" providerId="ADAL" clId="{780372E9-B665-4CC1-A085-5FA0F9BEB375}" dt="2023-11-14T15:36:16.579" v="852" actId="20577"/>
          <ac:spMkLst>
            <pc:docMk/>
            <pc:sldMk cId="3681739901" sldId="397"/>
            <ac:spMk id="12" creationId="{A1DD240C-D4CB-FD00-1BA1-B4CA8060EB01}"/>
          </ac:spMkLst>
        </pc:spChg>
        <pc:spChg chg="mod">
          <ac:chgData name="Arne Stockman" userId="1be3aaf4-e384-4a2e-9e35-3b5779941be6" providerId="ADAL" clId="{780372E9-B665-4CC1-A085-5FA0F9BEB375}" dt="2023-11-14T15:36:23.605" v="856" actId="20577"/>
          <ac:spMkLst>
            <pc:docMk/>
            <pc:sldMk cId="3681739901" sldId="397"/>
            <ac:spMk id="13" creationId="{FC8BA831-210B-4194-159E-3FA7DE348B3D}"/>
          </ac:spMkLst>
        </pc:spChg>
        <pc:picChg chg="del">
          <ac:chgData name="Arne Stockman" userId="1be3aaf4-e384-4a2e-9e35-3b5779941be6" providerId="ADAL" clId="{780372E9-B665-4CC1-A085-5FA0F9BEB375}" dt="2023-11-14T15:34:42.652" v="835" actId="478"/>
          <ac:picMkLst>
            <pc:docMk/>
            <pc:sldMk cId="3681739901" sldId="397"/>
            <ac:picMk id="4" creationId="{0B50EED0-F631-3E86-4A35-6B8A40DDDE98}"/>
          </ac:picMkLst>
        </pc:picChg>
        <pc:picChg chg="add mod">
          <ac:chgData name="Arne Stockman" userId="1be3aaf4-e384-4a2e-9e35-3b5779941be6" providerId="ADAL" clId="{780372E9-B665-4CC1-A085-5FA0F9BEB375}" dt="2023-11-14T15:35:17.755" v="838" actId="1076"/>
          <ac:picMkLst>
            <pc:docMk/>
            <pc:sldMk cId="3681739901" sldId="397"/>
            <ac:picMk id="5" creationId="{DE14D4EE-BD3E-0F02-510E-BBEC918D9DBB}"/>
          </ac:picMkLst>
        </pc:picChg>
        <pc:picChg chg="add mod">
          <ac:chgData name="Arne Stockman" userId="1be3aaf4-e384-4a2e-9e35-3b5779941be6" providerId="ADAL" clId="{780372E9-B665-4CC1-A085-5FA0F9BEB375}" dt="2023-11-14T15:35:40.637" v="840" actId="1076"/>
          <ac:picMkLst>
            <pc:docMk/>
            <pc:sldMk cId="3681739901" sldId="397"/>
            <ac:picMk id="7" creationId="{503C55F5-9E57-463E-BA3A-BF425AD29F25}"/>
          </ac:picMkLst>
        </pc:picChg>
        <pc:picChg chg="del">
          <ac:chgData name="Arne Stockman" userId="1be3aaf4-e384-4a2e-9e35-3b5779941be6" providerId="ADAL" clId="{780372E9-B665-4CC1-A085-5FA0F9BEB375}" dt="2023-11-14T15:34:43.520" v="836" actId="478"/>
          <ac:picMkLst>
            <pc:docMk/>
            <pc:sldMk cId="3681739901" sldId="397"/>
            <ac:picMk id="16" creationId="{BAC241DA-20F8-BC80-A233-CA2595345E69}"/>
          </ac:picMkLst>
        </pc:picChg>
      </pc:sldChg>
      <pc:sldChg chg="addSp delSp modSp add mod delAnim modAnim">
        <pc:chgData name="Arne Stockman" userId="1be3aaf4-e384-4a2e-9e35-3b5779941be6" providerId="ADAL" clId="{780372E9-B665-4CC1-A085-5FA0F9BEB375}" dt="2023-11-14T15:47:05.244" v="943" actId="20577"/>
        <pc:sldMkLst>
          <pc:docMk/>
          <pc:sldMk cId="2733629171" sldId="398"/>
        </pc:sldMkLst>
        <pc:spChg chg="mod">
          <ac:chgData name="Arne Stockman" userId="1be3aaf4-e384-4a2e-9e35-3b5779941be6" providerId="ADAL" clId="{780372E9-B665-4CC1-A085-5FA0F9BEB375}" dt="2023-11-14T15:46:41.081" v="931" actId="20577"/>
          <ac:spMkLst>
            <pc:docMk/>
            <pc:sldMk cId="2733629171" sldId="398"/>
            <ac:spMk id="2" creationId="{0770B595-BB61-56B1-68D2-0096A0953D96}"/>
          </ac:spMkLst>
        </pc:spChg>
        <pc:spChg chg="add mod">
          <ac:chgData name="Arne Stockman" userId="1be3aaf4-e384-4a2e-9e35-3b5779941be6" providerId="ADAL" clId="{780372E9-B665-4CC1-A085-5FA0F9BEB375}" dt="2023-11-14T15:47:05.244" v="943" actId="20577"/>
          <ac:spMkLst>
            <pc:docMk/>
            <pc:sldMk cId="2733629171" sldId="398"/>
            <ac:spMk id="6" creationId="{992224A9-458A-EED8-B354-8E94EC047A0F}"/>
          </ac:spMkLst>
        </pc:spChg>
        <pc:spChg chg="mod">
          <ac:chgData name="Arne Stockman" userId="1be3aaf4-e384-4a2e-9e35-3b5779941be6" providerId="ADAL" clId="{780372E9-B665-4CC1-A085-5FA0F9BEB375}" dt="2023-11-14T15:37:24.063" v="870" actId="20577"/>
          <ac:spMkLst>
            <pc:docMk/>
            <pc:sldMk cId="2733629171" sldId="398"/>
            <ac:spMk id="8" creationId="{3E8D77C4-01D9-57EE-4693-11FE880FF680}"/>
          </ac:spMkLst>
        </pc:spChg>
        <pc:spChg chg="mod">
          <ac:chgData name="Arne Stockman" userId="1be3aaf4-e384-4a2e-9e35-3b5779941be6" providerId="ADAL" clId="{780372E9-B665-4CC1-A085-5FA0F9BEB375}" dt="2023-11-14T15:37:30.862" v="874" actId="20577"/>
          <ac:spMkLst>
            <pc:docMk/>
            <pc:sldMk cId="2733629171" sldId="398"/>
            <ac:spMk id="9" creationId="{6CF2EA39-FC2F-6AFF-F6F0-2CF309FFA13C}"/>
          </ac:spMkLst>
        </pc:spChg>
        <pc:spChg chg="del mod">
          <ac:chgData name="Arne Stockman" userId="1be3aaf4-e384-4a2e-9e35-3b5779941be6" providerId="ADAL" clId="{780372E9-B665-4CC1-A085-5FA0F9BEB375}" dt="2023-11-14T15:36:42.950" v="860" actId="478"/>
          <ac:spMkLst>
            <pc:docMk/>
            <pc:sldMk cId="2733629171" sldId="398"/>
            <ac:spMk id="12" creationId="{A1DD240C-D4CB-FD00-1BA1-B4CA8060EB01}"/>
          </ac:spMkLst>
        </pc:spChg>
        <pc:spChg chg="del">
          <ac:chgData name="Arne Stockman" userId="1be3aaf4-e384-4a2e-9e35-3b5779941be6" providerId="ADAL" clId="{780372E9-B665-4CC1-A085-5FA0F9BEB375}" dt="2023-11-14T15:36:45.690" v="861" actId="478"/>
          <ac:spMkLst>
            <pc:docMk/>
            <pc:sldMk cId="2733629171" sldId="398"/>
            <ac:spMk id="13" creationId="{FC8BA831-210B-4194-159E-3FA7DE348B3D}"/>
          </ac:spMkLst>
        </pc:spChg>
        <pc:picChg chg="add mod">
          <ac:chgData name="Arne Stockman" userId="1be3aaf4-e384-4a2e-9e35-3b5779941be6" providerId="ADAL" clId="{780372E9-B665-4CC1-A085-5FA0F9BEB375}" dt="2023-11-14T15:37:09.526" v="864" actId="1076"/>
          <ac:picMkLst>
            <pc:docMk/>
            <pc:sldMk cId="2733629171" sldId="398"/>
            <ac:picMk id="4" creationId="{479F0575-CEC7-387B-9D49-9298E84C9FB7}"/>
          </ac:picMkLst>
        </pc:picChg>
        <pc:picChg chg="del">
          <ac:chgData name="Arne Stockman" userId="1be3aaf4-e384-4a2e-9e35-3b5779941be6" providerId="ADAL" clId="{780372E9-B665-4CC1-A085-5FA0F9BEB375}" dt="2023-11-14T15:36:47.310" v="862" actId="478"/>
          <ac:picMkLst>
            <pc:docMk/>
            <pc:sldMk cId="2733629171" sldId="398"/>
            <ac:picMk id="5" creationId="{DE14D4EE-BD3E-0F02-510E-BBEC918D9DBB}"/>
          </ac:picMkLst>
        </pc:picChg>
        <pc:picChg chg="del">
          <ac:chgData name="Arne Stockman" userId="1be3aaf4-e384-4a2e-9e35-3b5779941be6" providerId="ADAL" clId="{780372E9-B665-4CC1-A085-5FA0F9BEB375}" dt="2023-11-14T15:36:38.088" v="858" actId="478"/>
          <ac:picMkLst>
            <pc:docMk/>
            <pc:sldMk cId="2733629171" sldId="398"/>
            <ac:picMk id="7" creationId="{503C55F5-9E57-463E-BA3A-BF425AD29F25}"/>
          </ac:picMkLst>
        </pc:picChg>
      </pc:sldChg>
      <pc:sldChg chg="addSp delSp modSp add mod ord">
        <pc:chgData name="Arne Stockman" userId="1be3aaf4-e384-4a2e-9e35-3b5779941be6" providerId="ADAL" clId="{780372E9-B665-4CC1-A085-5FA0F9BEB375}" dt="2023-11-14T16:01:55.898" v="990" actId="20577"/>
        <pc:sldMkLst>
          <pc:docMk/>
          <pc:sldMk cId="2928060093" sldId="399"/>
        </pc:sldMkLst>
        <pc:spChg chg="mod">
          <ac:chgData name="Arne Stockman" userId="1be3aaf4-e384-4a2e-9e35-3b5779941be6" providerId="ADAL" clId="{780372E9-B665-4CC1-A085-5FA0F9BEB375}" dt="2023-11-14T15:58:20.429" v="954" actId="20577"/>
          <ac:spMkLst>
            <pc:docMk/>
            <pc:sldMk cId="2928060093" sldId="399"/>
            <ac:spMk id="2" creationId="{0770B595-BB61-56B1-68D2-0096A0953D96}"/>
          </ac:spMkLst>
        </pc:spChg>
        <pc:spChg chg="mod">
          <ac:chgData name="Arne Stockman" userId="1be3aaf4-e384-4a2e-9e35-3b5779941be6" providerId="ADAL" clId="{780372E9-B665-4CC1-A085-5FA0F9BEB375}" dt="2023-11-14T16:00:47.932" v="963" actId="20577"/>
          <ac:spMkLst>
            <pc:docMk/>
            <pc:sldMk cId="2928060093" sldId="399"/>
            <ac:spMk id="8" creationId="{3E8D77C4-01D9-57EE-4693-11FE880FF680}"/>
          </ac:spMkLst>
        </pc:spChg>
        <pc:spChg chg="mod">
          <ac:chgData name="Arne Stockman" userId="1be3aaf4-e384-4a2e-9e35-3b5779941be6" providerId="ADAL" clId="{780372E9-B665-4CC1-A085-5FA0F9BEB375}" dt="2023-11-14T16:00:53.076" v="967" actId="20577"/>
          <ac:spMkLst>
            <pc:docMk/>
            <pc:sldMk cId="2928060093" sldId="399"/>
            <ac:spMk id="9" creationId="{6CF2EA39-FC2F-6AFF-F6F0-2CF309FFA13C}"/>
          </ac:spMkLst>
        </pc:spChg>
        <pc:spChg chg="mod">
          <ac:chgData name="Arne Stockman" userId="1be3aaf4-e384-4a2e-9e35-3b5779941be6" providerId="ADAL" clId="{780372E9-B665-4CC1-A085-5FA0F9BEB375}" dt="2023-11-14T16:01:43.857" v="984" actId="20577"/>
          <ac:spMkLst>
            <pc:docMk/>
            <pc:sldMk cId="2928060093" sldId="399"/>
            <ac:spMk id="11" creationId="{CA114AD4-5861-831B-84FD-A90DD83308A1}"/>
          </ac:spMkLst>
        </pc:spChg>
        <pc:spChg chg="mod">
          <ac:chgData name="Arne Stockman" userId="1be3aaf4-e384-4a2e-9e35-3b5779941be6" providerId="ADAL" clId="{780372E9-B665-4CC1-A085-5FA0F9BEB375}" dt="2023-11-14T16:01:50.178" v="986" actId="20577"/>
          <ac:spMkLst>
            <pc:docMk/>
            <pc:sldMk cId="2928060093" sldId="399"/>
            <ac:spMk id="12" creationId="{A1DD240C-D4CB-FD00-1BA1-B4CA8060EB01}"/>
          </ac:spMkLst>
        </pc:spChg>
        <pc:spChg chg="mod">
          <ac:chgData name="Arne Stockman" userId="1be3aaf4-e384-4a2e-9e35-3b5779941be6" providerId="ADAL" clId="{780372E9-B665-4CC1-A085-5FA0F9BEB375}" dt="2023-11-14T16:01:55.898" v="990" actId="20577"/>
          <ac:spMkLst>
            <pc:docMk/>
            <pc:sldMk cId="2928060093" sldId="399"/>
            <ac:spMk id="13" creationId="{FC8BA831-210B-4194-159E-3FA7DE348B3D}"/>
          </ac:spMkLst>
        </pc:spChg>
        <pc:picChg chg="add mod">
          <ac:chgData name="Arne Stockman" userId="1be3aaf4-e384-4a2e-9e35-3b5779941be6" providerId="ADAL" clId="{780372E9-B665-4CC1-A085-5FA0F9BEB375}" dt="2023-11-14T16:00:31.269" v="957" actId="1076"/>
          <ac:picMkLst>
            <pc:docMk/>
            <pc:sldMk cId="2928060093" sldId="399"/>
            <ac:picMk id="4" creationId="{AB0AC505-D387-4C2E-EA58-2D70F84CE954}"/>
          </ac:picMkLst>
        </pc:picChg>
        <pc:picChg chg="del">
          <ac:chgData name="Arne Stockman" userId="1be3aaf4-e384-4a2e-9e35-3b5779941be6" providerId="ADAL" clId="{780372E9-B665-4CC1-A085-5FA0F9BEB375}" dt="2023-11-14T16:00:22.822" v="955" actId="478"/>
          <ac:picMkLst>
            <pc:docMk/>
            <pc:sldMk cId="2928060093" sldId="399"/>
            <ac:picMk id="5" creationId="{DE14D4EE-BD3E-0F02-510E-BBEC918D9DBB}"/>
          </ac:picMkLst>
        </pc:picChg>
        <pc:picChg chg="del">
          <ac:chgData name="Arne Stockman" userId="1be3aaf4-e384-4a2e-9e35-3b5779941be6" providerId="ADAL" clId="{780372E9-B665-4CC1-A085-5FA0F9BEB375}" dt="2023-11-14T16:01:17.173" v="968" actId="478"/>
          <ac:picMkLst>
            <pc:docMk/>
            <pc:sldMk cId="2928060093" sldId="399"/>
            <ac:picMk id="7" creationId="{503C55F5-9E57-463E-BA3A-BF425AD29F25}"/>
          </ac:picMkLst>
        </pc:picChg>
        <pc:picChg chg="add mod">
          <ac:chgData name="Arne Stockman" userId="1be3aaf4-e384-4a2e-9e35-3b5779941be6" providerId="ADAL" clId="{780372E9-B665-4CC1-A085-5FA0F9BEB375}" dt="2023-11-14T16:01:28.603" v="970" actId="1076"/>
          <ac:picMkLst>
            <pc:docMk/>
            <pc:sldMk cId="2928060093" sldId="399"/>
            <ac:picMk id="14" creationId="{0981735F-617E-717B-9C0F-9F1AA2B0008A}"/>
          </ac:picMkLst>
        </pc:picChg>
      </pc:sldChg>
      <pc:sldChg chg="addSp delSp modSp add mod delAnim">
        <pc:chgData name="Arne Stockman" userId="1be3aaf4-e384-4a2e-9e35-3b5779941be6" providerId="ADAL" clId="{780372E9-B665-4CC1-A085-5FA0F9BEB375}" dt="2023-11-14T16:03:35.303" v="1021" actId="27636"/>
        <pc:sldMkLst>
          <pc:docMk/>
          <pc:sldMk cId="3933562344" sldId="400"/>
        </pc:sldMkLst>
        <pc:spChg chg="mod">
          <ac:chgData name="Arne Stockman" userId="1be3aaf4-e384-4a2e-9e35-3b5779941be6" providerId="ADAL" clId="{780372E9-B665-4CC1-A085-5FA0F9BEB375}" dt="2023-11-14T16:03:00.848" v="1002" actId="20577"/>
          <ac:spMkLst>
            <pc:docMk/>
            <pc:sldMk cId="3933562344" sldId="400"/>
            <ac:spMk id="8" creationId="{3E8D77C4-01D9-57EE-4693-11FE880FF680}"/>
          </ac:spMkLst>
        </pc:spChg>
        <pc:spChg chg="mod">
          <ac:chgData name="Arne Stockman" userId="1be3aaf4-e384-4a2e-9e35-3b5779941be6" providerId="ADAL" clId="{780372E9-B665-4CC1-A085-5FA0F9BEB375}" dt="2023-11-14T16:03:19.128" v="1008" actId="20577"/>
          <ac:spMkLst>
            <pc:docMk/>
            <pc:sldMk cId="3933562344" sldId="400"/>
            <ac:spMk id="9" creationId="{6CF2EA39-FC2F-6AFF-F6F0-2CF309FFA13C}"/>
          </ac:spMkLst>
        </pc:spChg>
        <pc:spChg chg="mod">
          <ac:chgData name="Arne Stockman" userId="1be3aaf4-e384-4a2e-9e35-3b5779941be6" providerId="ADAL" clId="{780372E9-B665-4CC1-A085-5FA0F9BEB375}" dt="2023-11-14T16:03:35.303" v="1021" actId="27636"/>
          <ac:spMkLst>
            <pc:docMk/>
            <pc:sldMk cId="3933562344" sldId="400"/>
            <ac:spMk id="10" creationId="{E75869F1-444F-BC8D-D751-780F3AC14ED8}"/>
          </ac:spMkLst>
        </pc:spChg>
        <pc:spChg chg="del">
          <ac:chgData name="Arne Stockman" userId="1be3aaf4-e384-4a2e-9e35-3b5779941be6" providerId="ADAL" clId="{780372E9-B665-4CC1-A085-5FA0F9BEB375}" dt="2023-11-14T16:02:22.649" v="994" actId="478"/>
          <ac:spMkLst>
            <pc:docMk/>
            <pc:sldMk cId="3933562344" sldId="400"/>
            <ac:spMk id="11" creationId="{CA114AD4-5861-831B-84FD-A90DD83308A1}"/>
          </ac:spMkLst>
        </pc:spChg>
        <pc:spChg chg="del">
          <ac:chgData name="Arne Stockman" userId="1be3aaf4-e384-4a2e-9e35-3b5779941be6" providerId="ADAL" clId="{780372E9-B665-4CC1-A085-5FA0F9BEB375}" dt="2023-11-14T16:02:17.380" v="992" actId="478"/>
          <ac:spMkLst>
            <pc:docMk/>
            <pc:sldMk cId="3933562344" sldId="400"/>
            <ac:spMk id="12" creationId="{A1DD240C-D4CB-FD00-1BA1-B4CA8060EB01}"/>
          </ac:spMkLst>
        </pc:spChg>
        <pc:spChg chg="del">
          <ac:chgData name="Arne Stockman" userId="1be3aaf4-e384-4a2e-9e35-3b5779941be6" providerId="ADAL" clId="{780372E9-B665-4CC1-A085-5FA0F9BEB375}" dt="2023-11-14T16:02:19.780" v="993" actId="478"/>
          <ac:spMkLst>
            <pc:docMk/>
            <pc:sldMk cId="3933562344" sldId="400"/>
            <ac:spMk id="13" creationId="{FC8BA831-210B-4194-159E-3FA7DE348B3D}"/>
          </ac:spMkLst>
        </pc:spChg>
        <pc:picChg chg="del">
          <ac:chgData name="Arne Stockman" userId="1be3aaf4-e384-4a2e-9e35-3b5779941be6" providerId="ADAL" clId="{780372E9-B665-4CC1-A085-5FA0F9BEB375}" dt="2023-11-14T16:02:45.284" v="996" actId="478"/>
          <ac:picMkLst>
            <pc:docMk/>
            <pc:sldMk cId="3933562344" sldId="400"/>
            <ac:picMk id="4" creationId="{AB0AC505-D387-4C2E-EA58-2D70F84CE954}"/>
          </ac:picMkLst>
        </pc:picChg>
        <pc:picChg chg="add mod">
          <ac:chgData name="Arne Stockman" userId="1be3aaf4-e384-4a2e-9e35-3b5779941be6" providerId="ADAL" clId="{780372E9-B665-4CC1-A085-5FA0F9BEB375}" dt="2023-11-14T16:02:52.503" v="998" actId="1076"/>
          <ac:picMkLst>
            <pc:docMk/>
            <pc:sldMk cId="3933562344" sldId="400"/>
            <ac:picMk id="5" creationId="{7047907C-2243-15F6-24CD-85A7413E0DB9}"/>
          </ac:picMkLst>
        </pc:picChg>
        <pc:picChg chg="del">
          <ac:chgData name="Arne Stockman" userId="1be3aaf4-e384-4a2e-9e35-3b5779941be6" providerId="ADAL" clId="{780372E9-B665-4CC1-A085-5FA0F9BEB375}" dt="2023-11-14T16:02:24.879" v="995" actId="478"/>
          <ac:picMkLst>
            <pc:docMk/>
            <pc:sldMk cId="3933562344" sldId="400"/>
            <ac:picMk id="14" creationId="{0981735F-617E-717B-9C0F-9F1AA2B0008A}"/>
          </ac:picMkLst>
        </pc:picChg>
      </pc:sldChg>
      <pc:sldChg chg="addSp delSp modSp add mod">
        <pc:chgData name="Arne Stockman" userId="1be3aaf4-e384-4a2e-9e35-3b5779941be6" providerId="ADAL" clId="{780372E9-B665-4CC1-A085-5FA0F9BEB375}" dt="2023-11-14T16:26:20.152" v="1350" actId="6549"/>
        <pc:sldMkLst>
          <pc:docMk/>
          <pc:sldMk cId="191872697" sldId="401"/>
        </pc:sldMkLst>
        <pc:spChg chg="mod">
          <ac:chgData name="Arne Stockman" userId="1be3aaf4-e384-4a2e-9e35-3b5779941be6" providerId="ADAL" clId="{780372E9-B665-4CC1-A085-5FA0F9BEB375}" dt="2023-11-14T16:24:58.491" v="1271" actId="20577"/>
          <ac:spMkLst>
            <pc:docMk/>
            <pc:sldMk cId="191872697" sldId="401"/>
            <ac:spMk id="4" creationId="{9743F18B-818B-F45E-1D8B-2E1ADAA5746C}"/>
          </ac:spMkLst>
        </pc:spChg>
        <pc:spChg chg="mod">
          <ac:chgData name="Arne Stockman" userId="1be3aaf4-e384-4a2e-9e35-3b5779941be6" providerId="ADAL" clId="{780372E9-B665-4CC1-A085-5FA0F9BEB375}" dt="2023-11-14T16:26:20.152" v="1350" actId="6549"/>
          <ac:spMkLst>
            <pc:docMk/>
            <pc:sldMk cId="191872697" sldId="401"/>
            <ac:spMk id="5" creationId="{D74A9583-497C-738C-ADF4-46B0E51EB0F3}"/>
          </ac:spMkLst>
        </pc:spChg>
        <pc:spChg chg="mod">
          <ac:chgData name="Arne Stockman" userId="1be3aaf4-e384-4a2e-9e35-3b5779941be6" providerId="ADAL" clId="{780372E9-B665-4CC1-A085-5FA0F9BEB375}" dt="2023-11-14T16:24:33.886" v="1257" actId="20577"/>
          <ac:spMkLst>
            <pc:docMk/>
            <pc:sldMk cId="191872697" sldId="401"/>
            <ac:spMk id="10" creationId="{D94A8971-4BA2-152E-9848-52183BE74430}"/>
          </ac:spMkLst>
        </pc:spChg>
        <pc:spChg chg="mod">
          <ac:chgData name="Arne Stockman" userId="1be3aaf4-e384-4a2e-9e35-3b5779941be6" providerId="ADAL" clId="{780372E9-B665-4CC1-A085-5FA0F9BEB375}" dt="2023-11-14T16:24:41.953" v="1261" actId="20577"/>
          <ac:spMkLst>
            <pc:docMk/>
            <pc:sldMk cId="191872697" sldId="401"/>
            <ac:spMk id="14" creationId="{60DD0FDF-A66E-CE68-E891-783781A2C1D8}"/>
          </ac:spMkLst>
        </pc:spChg>
        <pc:spChg chg="mod">
          <ac:chgData name="Arne Stockman" userId="1be3aaf4-e384-4a2e-9e35-3b5779941be6" providerId="ADAL" clId="{780372E9-B665-4CC1-A085-5FA0F9BEB375}" dt="2023-11-14T16:24:49.100" v="1265" actId="20577"/>
          <ac:spMkLst>
            <pc:docMk/>
            <pc:sldMk cId="191872697" sldId="401"/>
            <ac:spMk id="16" creationId="{55C21EA3-F1A6-8605-1D5C-21EBE0BBC246}"/>
          </ac:spMkLst>
        </pc:spChg>
        <pc:picChg chg="del">
          <ac:chgData name="Arne Stockman" userId="1be3aaf4-e384-4a2e-9e35-3b5779941be6" providerId="ADAL" clId="{780372E9-B665-4CC1-A085-5FA0F9BEB375}" dt="2023-11-14T16:23:47.493" v="1249" actId="478"/>
          <ac:picMkLst>
            <pc:docMk/>
            <pc:sldMk cId="191872697" sldId="401"/>
            <ac:picMk id="3" creationId="{FDCF1C21-82B2-D705-7AF2-78EF134EE812}"/>
          </ac:picMkLst>
        </pc:picChg>
        <pc:picChg chg="add del">
          <ac:chgData name="Arne Stockman" userId="1be3aaf4-e384-4a2e-9e35-3b5779941be6" providerId="ADAL" clId="{780372E9-B665-4CC1-A085-5FA0F9BEB375}" dt="2023-11-14T16:23:52.125" v="1251" actId="22"/>
          <ac:picMkLst>
            <pc:docMk/>
            <pc:sldMk cId="191872697" sldId="401"/>
            <ac:picMk id="7" creationId="{04F1571B-65C0-C160-1A23-E742EC56A5AC}"/>
          </ac:picMkLst>
        </pc:picChg>
        <pc:picChg chg="add mod">
          <ac:chgData name="Arne Stockman" userId="1be3aaf4-e384-4a2e-9e35-3b5779941be6" providerId="ADAL" clId="{780372E9-B665-4CC1-A085-5FA0F9BEB375}" dt="2023-11-14T16:24:21.669" v="1253" actId="1076"/>
          <ac:picMkLst>
            <pc:docMk/>
            <pc:sldMk cId="191872697" sldId="401"/>
            <ac:picMk id="19" creationId="{48C2DBB2-E119-8316-32C9-3AAFF102CF2E}"/>
          </ac:picMkLst>
        </pc:picChg>
      </pc:sldChg>
    </pc:docChg>
  </pc:docChgLst>
  <pc:docChgLst>
    <pc:chgData name="Arne Stockman" userId="1be3aaf4-e384-4a2e-9e35-3b5779941be6" providerId="ADAL" clId="{8B82BA15-D902-49A7-850A-BBA7E69BF442}"/>
    <pc:docChg chg="undo custSel addSld delSld modSld sldOrd modSection">
      <pc:chgData name="Arne Stockman" userId="1be3aaf4-e384-4a2e-9e35-3b5779941be6" providerId="ADAL" clId="{8B82BA15-D902-49A7-850A-BBA7E69BF442}" dt="2023-10-13T12:33:46.767" v="3088" actId="20577"/>
      <pc:docMkLst>
        <pc:docMk/>
      </pc:docMkLst>
      <pc:sldChg chg="modSp mod">
        <pc:chgData name="Arne Stockman" userId="1be3aaf4-e384-4a2e-9e35-3b5779941be6" providerId="ADAL" clId="{8B82BA15-D902-49A7-850A-BBA7E69BF442}" dt="2023-10-13T12:33:39.762" v="3085" actId="27636"/>
        <pc:sldMkLst>
          <pc:docMk/>
          <pc:sldMk cId="3356081429" sldId="256"/>
        </pc:sldMkLst>
        <pc:spChg chg="mod">
          <ac:chgData name="Arne Stockman" userId="1be3aaf4-e384-4a2e-9e35-3b5779941be6" providerId="ADAL" clId="{8B82BA15-D902-49A7-850A-BBA7E69BF442}" dt="2023-10-07T14:10:07.269" v="1" actId="20577"/>
          <ac:spMkLst>
            <pc:docMk/>
            <pc:sldMk cId="3356081429" sldId="256"/>
            <ac:spMk id="2" creationId="{B00AAAFE-973A-B210-782E-8A6AA684CE87}"/>
          </ac:spMkLst>
        </pc:spChg>
        <pc:spChg chg="mod">
          <ac:chgData name="Arne Stockman" userId="1be3aaf4-e384-4a2e-9e35-3b5779941be6" providerId="ADAL" clId="{8B82BA15-D902-49A7-850A-BBA7E69BF442}" dt="2023-10-13T12:33:39.762" v="3085" actId="27636"/>
          <ac:spMkLst>
            <pc:docMk/>
            <pc:sldMk cId="3356081429" sldId="256"/>
            <ac:spMk id="3" creationId="{7C6A2D78-8E77-E2B9-675D-2743CEB7D5C2}"/>
          </ac:spMkLst>
        </pc:spChg>
      </pc:sldChg>
      <pc:sldChg chg="modSp mod ord">
        <pc:chgData name="Arne Stockman" userId="1be3aaf4-e384-4a2e-9e35-3b5779941be6" providerId="ADAL" clId="{8B82BA15-D902-49A7-850A-BBA7E69BF442}" dt="2023-10-07T14:15:02.168" v="313" actId="20577"/>
        <pc:sldMkLst>
          <pc:docMk/>
          <pc:sldMk cId="2646835127" sldId="306"/>
        </pc:sldMkLst>
        <pc:spChg chg="mod">
          <ac:chgData name="Arne Stockman" userId="1be3aaf4-e384-4a2e-9e35-3b5779941be6" providerId="ADAL" clId="{8B82BA15-D902-49A7-850A-BBA7E69BF442}" dt="2023-10-07T14:15:02.168" v="313" actId="20577"/>
          <ac:spMkLst>
            <pc:docMk/>
            <pc:sldMk cId="2646835127" sldId="306"/>
            <ac:spMk id="3" creationId="{285D5BAC-A79E-13BC-205F-9DA7A4919842}"/>
          </ac:spMkLst>
        </pc:spChg>
      </pc:sldChg>
      <pc:sldChg chg="modSp mod">
        <pc:chgData name="Arne Stockman" userId="1be3aaf4-e384-4a2e-9e35-3b5779941be6" providerId="ADAL" clId="{8B82BA15-D902-49A7-850A-BBA7E69BF442}" dt="2023-10-07T14:27:24.979" v="863" actId="20577"/>
        <pc:sldMkLst>
          <pc:docMk/>
          <pc:sldMk cId="383028095" sldId="317"/>
        </pc:sldMkLst>
        <pc:spChg chg="mod">
          <ac:chgData name="Arne Stockman" userId="1be3aaf4-e384-4a2e-9e35-3b5779941be6" providerId="ADAL" clId="{8B82BA15-D902-49A7-850A-BBA7E69BF442}" dt="2023-10-07T14:17:09.106" v="353" actId="20577"/>
          <ac:spMkLst>
            <pc:docMk/>
            <pc:sldMk cId="383028095" sldId="317"/>
            <ac:spMk id="2" creationId="{F8611C18-BCFF-E758-43D1-2F8309A12765}"/>
          </ac:spMkLst>
        </pc:spChg>
        <pc:spChg chg="mod">
          <ac:chgData name="Arne Stockman" userId="1be3aaf4-e384-4a2e-9e35-3b5779941be6" providerId="ADAL" clId="{8B82BA15-D902-49A7-850A-BBA7E69BF442}" dt="2023-10-07T14:27:24.979" v="863" actId="20577"/>
          <ac:spMkLst>
            <pc:docMk/>
            <pc:sldMk cId="383028095" sldId="317"/>
            <ac:spMk id="3" creationId="{8D6993DB-58B1-D158-9C90-B988B5CCE921}"/>
          </ac:spMkLst>
        </pc:spChg>
      </pc:sldChg>
      <pc:sldChg chg="del">
        <pc:chgData name="Arne Stockman" userId="1be3aaf4-e384-4a2e-9e35-3b5779941be6" providerId="ADAL" clId="{8B82BA15-D902-49A7-850A-BBA7E69BF442}" dt="2023-10-08T15:05:58.126" v="2856" actId="2696"/>
        <pc:sldMkLst>
          <pc:docMk/>
          <pc:sldMk cId="1391551764" sldId="343"/>
        </pc:sldMkLst>
      </pc:sldChg>
      <pc:sldChg chg="modSp mod ord">
        <pc:chgData name="Arne Stockman" userId="1be3aaf4-e384-4a2e-9e35-3b5779941be6" providerId="ADAL" clId="{8B82BA15-D902-49A7-850A-BBA7E69BF442}" dt="2023-10-07T15:11:08.019" v="2245" actId="20577"/>
        <pc:sldMkLst>
          <pc:docMk/>
          <pc:sldMk cId="2509623431" sldId="344"/>
        </pc:sldMkLst>
        <pc:spChg chg="mod">
          <ac:chgData name="Arne Stockman" userId="1be3aaf4-e384-4a2e-9e35-3b5779941be6" providerId="ADAL" clId="{8B82BA15-D902-49A7-850A-BBA7E69BF442}" dt="2023-10-07T14:28:54.203" v="909" actId="1076"/>
          <ac:spMkLst>
            <pc:docMk/>
            <pc:sldMk cId="2509623431" sldId="344"/>
            <ac:spMk id="2" creationId="{F8611C18-BCFF-E758-43D1-2F8309A12765}"/>
          </ac:spMkLst>
        </pc:spChg>
        <pc:spChg chg="mod">
          <ac:chgData name="Arne Stockman" userId="1be3aaf4-e384-4a2e-9e35-3b5779941be6" providerId="ADAL" clId="{8B82BA15-D902-49A7-850A-BBA7E69BF442}" dt="2023-10-07T15:11:08.019" v="2245" actId="20577"/>
          <ac:spMkLst>
            <pc:docMk/>
            <pc:sldMk cId="2509623431" sldId="344"/>
            <ac:spMk id="3" creationId="{8D6993DB-58B1-D158-9C90-B988B5CCE921}"/>
          </ac:spMkLst>
        </pc:spChg>
      </pc:sldChg>
      <pc:sldChg chg="addSp delSp modSp mod delAnim">
        <pc:chgData name="Arne Stockman" userId="1be3aaf4-e384-4a2e-9e35-3b5779941be6" providerId="ADAL" clId="{8B82BA15-D902-49A7-850A-BBA7E69BF442}" dt="2023-10-08T15:00:53.427" v="2827" actId="20577"/>
        <pc:sldMkLst>
          <pc:docMk/>
          <pc:sldMk cId="1803112665" sldId="345"/>
        </pc:sldMkLst>
        <pc:spChg chg="del">
          <ac:chgData name="Arne Stockman" userId="1be3aaf4-e384-4a2e-9e35-3b5779941be6" providerId="ADAL" clId="{8B82BA15-D902-49A7-850A-BBA7E69BF442}" dt="2023-10-08T14:49:43.838" v="2474" actId="478"/>
          <ac:spMkLst>
            <pc:docMk/>
            <pc:sldMk cId="1803112665" sldId="345"/>
            <ac:spMk id="4" creationId="{4902DF3E-A63C-3FFC-0FCB-7A966A6C981B}"/>
          </ac:spMkLst>
        </pc:spChg>
        <pc:spChg chg="del">
          <ac:chgData name="Arne Stockman" userId="1be3aaf4-e384-4a2e-9e35-3b5779941be6" providerId="ADAL" clId="{8B82BA15-D902-49A7-850A-BBA7E69BF442}" dt="2023-10-08T14:49:43.838" v="2474" actId="478"/>
          <ac:spMkLst>
            <pc:docMk/>
            <pc:sldMk cId="1803112665" sldId="345"/>
            <ac:spMk id="5" creationId="{1D0D221B-454D-0433-FBD1-820FA6F601DF}"/>
          </ac:spMkLst>
        </pc:spChg>
        <pc:spChg chg="del">
          <ac:chgData name="Arne Stockman" userId="1be3aaf4-e384-4a2e-9e35-3b5779941be6" providerId="ADAL" clId="{8B82BA15-D902-49A7-850A-BBA7E69BF442}" dt="2023-10-08T14:49:43.838" v="2474" actId="478"/>
          <ac:spMkLst>
            <pc:docMk/>
            <pc:sldMk cId="1803112665" sldId="345"/>
            <ac:spMk id="6" creationId="{2FD0535C-BA26-123D-89CB-C30CD0AB2F55}"/>
          </ac:spMkLst>
        </pc:spChg>
        <pc:spChg chg="del">
          <ac:chgData name="Arne Stockman" userId="1be3aaf4-e384-4a2e-9e35-3b5779941be6" providerId="ADAL" clId="{8B82BA15-D902-49A7-850A-BBA7E69BF442}" dt="2023-10-08T14:49:43.838" v="2474" actId="478"/>
          <ac:spMkLst>
            <pc:docMk/>
            <pc:sldMk cId="1803112665" sldId="345"/>
            <ac:spMk id="7" creationId="{5D600ADC-E915-F7F1-2842-52D39F198321}"/>
          </ac:spMkLst>
        </pc:spChg>
        <pc:spChg chg="del">
          <ac:chgData name="Arne Stockman" userId="1be3aaf4-e384-4a2e-9e35-3b5779941be6" providerId="ADAL" clId="{8B82BA15-D902-49A7-850A-BBA7E69BF442}" dt="2023-10-08T14:49:43.838" v="2474" actId="478"/>
          <ac:spMkLst>
            <pc:docMk/>
            <pc:sldMk cId="1803112665" sldId="345"/>
            <ac:spMk id="8" creationId="{40CA6DD1-24ED-CCB1-25B6-A4D844F084DC}"/>
          </ac:spMkLst>
        </pc:spChg>
        <pc:spChg chg="del">
          <ac:chgData name="Arne Stockman" userId="1be3aaf4-e384-4a2e-9e35-3b5779941be6" providerId="ADAL" clId="{8B82BA15-D902-49A7-850A-BBA7E69BF442}" dt="2023-10-08T14:49:43.838" v="2474" actId="478"/>
          <ac:spMkLst>
            <pc:docMk/>
            <pc:sldMk cId="1803112665" sldId="345"/>
            <ac:spMk id="9" creationId="{1EAE6815-B639-4055-B96F-09D1973B2F91}"/>
          </ac:spMkLst>
        </pc:spChg>
        <pc:spChg chg="mod">
          <ac:chgData name="Arne Stockman" userId="1be3aaf4-e384-4a2e-9e35-3b5779941be6" providerId="ADAL" clId="{8B82BA15-D902-49A7-850A-BBA7E69BF442}" dt="2023-10-08T15:00:53.427" v="2827" actId="20577"/>
          <ac:spMkLst>
            <pc:docMk/>
            <pc:sldMk cId="1803112665" sldId="345"/>
            <ac:spMk id="14" creationId="{F6B24E99-0AFC-E3CA-C0F2-F380B3028AA0}"/>
          </ac:spMkLst>
        </pc:spChg>
        <pc:spChg chg="del">
          <ac:chgData name="Arne Stockman" userId="1be3aaf4-e384-4a2e-9e35-3b5779941be6" providerId="ADAL" clId="{8B82BA15-D902-49A7-850A-BBA7E69BF442}" dt="2023-10-08T14:49:43.838" v="2474" actId="478"/>
          <ac:spMkLst>
            <pc:docMk/>
            <pc:sldMk cId="1803112665" sldId="345"/>
            <ac:spMk id="15" creationId="{74ADE530-731E-0E03-E0B6-591C224ED936}"/>
          </ac:spMkLst>
        </pc:spChg>
        <pc:spChg chg="del">
          <ac:chgData name="Arne Stockman" userId="1be3aaf4-e384-4a2e-9e35-3b5779941be6" providerId="ADAL" clId="{8B82BA15-D902-49A7-850A-BBA7E69BF442}" dt="2023-10-08T14:49:41.647" v="2473" actId="478"/>
          <ac:spMkLst>
            <pc:docMk/>
            <pc:sldMk cId="1803112665" sldId="345"/>
            <ac:spMk id="16" creationId="{3F29D9BF-7C44-6C3C-6591-24FC1940A106}"/>
          </ac:spMkLst>
        </pc:spChg>
        <pc:spChg chg="del">
          <ac:chgData name="Arne Stockman" userId="1be3aaf4-e384-4a2e-9e35-3b5779941be6" providerId="ADAL" clId="{8B82BA15-D902-49A7-850A-BBA7E69BF442}" dt="2023-10-08T14:49:41.647" v="2473" actId="478"/>
          <ac:spMkLst>
            <pc:docMk/>
            <pc:sldMk cId="1803112665" sldId="345"/>
            <ac:spMk id="17" creationId="{5BEFAC96-9A99-AB57-1CF0-BC8852541F29}"/>
          </ac:spMkLst>
        </pc:spChg>
        <pc:spChg chg="del">
          <ac:chgData name="Arne Stockman" userId="1be3aaf4-e384-4a2e-9e35-3b5779941be6" providerId="ADAL" clId="{8B82BA15-D902-49A7-850A-BBA7E69BF442}" dt="2023-10-08T14:49:41.647" v="2473" actId="478"/>
          <ac:spMkLst>
            <pc:docMk/>
            <pc:sldMk cId="1803112665" sldId="345"/>
            <ac:spMk id="18" creationId="{70F8F343-3077-DEFB-1A9F-23B7407265FD}"/>
          </ac:spMkLst>
        </pc:spChg>
        <pc:spChg chg="del">
          <ac:chgData name="Arne Stockman" userId="1be3aaf4-e384-4a2e-9e35-3b5779941be6" providerId="ADAL" clId="{8B82BA15-D902-49A7-850A-BBA7E69BF442}" dt="2023-10-08T14:49:41.647" v="2473" actId="478"/>
          <ac:spMkLst>
            <pc:docMk/>
            <pc:sldMk cId="1803112665" sldId="345"/>
            <ac:spMk id="19" creationId="{237F35B5-8420-E5C8-1197-615DBB7084D2}"/>
          </ac:spMkLst>
        </pc:spChg>
        <pc:spChg chg="del">
          <ac:chgData name="Arne Stockman" userId="1be3aaf4-e384-4a2e-9e35-3b5779941be6" providerId="ADAL" clId="{8B82BA15-D902-49A7-850A-BBA7E69BF442}" dt="2023-10-08T14:49:41.647" v="2473" actId="478"/>
          <ac:spMkLst>
            <pc:docMk/>
            <pc:sldMk cId="1803112665" sldId="345"/>
            <ac:spMk id="22" creationId="{C3A8F7FF-3898-FA8F-F065-C83C46552C75}"/>
          </ac:spMkLst>
        </pc:spChg>
        <pc:spChg chg="del">
          <ac:chgData name="Arne Stockman" userId="1be3aaf4-e384-4a2e-9e35-3b5779941be6" providerId="ADAL" clId="{8B82BA15-D902-49A7-850A-BBA7E69BF442}" dt="2023-10-08T14:49:41.647" v="2473" actId="478"/>
          <ac:spMkLst>
            <pc:docMk/>
            <pc:sldMk cId="1803112665" sldId="345"/>
            <ac:spMk id="23" creationId="{A0A32FBE-9CD8-E6BA-703C-3071B0C0EECF}"/>
          </ac:spMkLst>
        </pc:spChg>
        <pc:spChg chg="del">
          <ac:chgData name="Arne Stockman" userId="1be3aaf4-e384-4a2e-9e35-3b5779941be6" providerId="ADAL" clId="{8B82BA15-D902-49A7-850A-BBA7E69BF442}" dt="2023-10-08T14:49:41.647" v="2473" actId="478"/>
          <ac:spMkLst>
            <pc:docMk/>
            <pc:sldMk cId="1803112665" sldId="345"/>
            <ac:spMk id="24" creationId="{F115DB98-4109-228A-D788-41A1E4764940}"/>
          </ac:spMkLst>
        </pc:spChg>
        <pc:spChg chg="del mod">
          <ac:chgData name="Arne Stockman" userId="1be3aaf4-e384-4a2e-9e35-3b5779941be6" providerId="ADAL" clId="{8B82BA15-D902-49A7-850A-BBA7E69BF442}" dt="2023-10-08T14:52:13.897" v="2641" actId="478"/>
          <ac:spMkLst>
            <pc:docMk/>
            <pc:sldMk cId="1803112665" sldId="345"/>
            <ac:spMk id="25" creationId="{58E4D441-83E9-3D5B-66B5-936DABEFA047}"/>
          </ac:spMkLst>
        </pc:spChg>
        <pc:spChg chg="del">
          <ac:chgData name="Arne Stockman" userId="1be3aaf4-e384-4a2e-9e35-3b5779941be6" providerId="ADAL" clId="{8B82BA15-D902-49A7-850A-BBA7E69BF442}" dt="2023-10-08T14:52:09.530" v="2639" actId="478"/>
          <ac:spMkLst>
            <pc:docMk/>
            <pc:sldMk cId="1803112665" sldId="345"/>
            <ac:spMk id="26" creationId="{95023BF6-9BE2-AF62-8E5C-A702819B5C5D}"/>
          </ac:spMkLst>
        </pc:spChg>
        <pc:spChg chg="del">
          <ac:chgData name="Arne Stockman" userId="1be3aaf4-e384-4a2e-9e35-3b5779941be6" providerId="ADAL" clId="{8B82BA15-D902-49A7-850A-BBA7E69BF442}" dt="2023-10-08T14:49:41.647" v="2473" actId="478"/>
          <ac:spMkLst>
            <pc:docMk/>
            <pc:sldMk cId="1803112665" sldId="345"/>
            <ac:spMk id="27" creationId="{1A4F1DF3-DD6D-8AAE-22A8-D8EF3EB2792E}"/>
          </ac:spMkLst>
        </pc:spChg>
        <pc:spChg chg="del">
          <ac:chgData name="Arne Stockman" userId="1be3aaf4-e384-4a2e-9e35-3b5779941be6" providerId="ADAL" clId="{8B82BA15-D902-49A7-850A-BBA7E69BF442}" dt="2023-10-08T14:49:41.647" v="2473" actId="478"/>
          <ac:spMkLst>
            <pc:docMk/>
            <pc:sldMk cId="1803112665" sldId="345"/>
            <ac:spMk id="28" creationId="{F09DE603-DE74-B547-6442-090BE975AFE1}"/>
          </ac:spMkLst>
        </pc:spChg>
        <pc:spChg chg="del">
          <ac:chgData name="Arne Stockman" userId="1be3aaf4-e384-4a2e-9e35-3b5779941be6" providerId="ADAL" clId="{8B82BA15-D902-49A7-850A-BBA7E69BF442}" dt="2023-10-08T14:52:07.506" v="2638" actId="478"/>
          <ac:spMkLst>
            <pc:docMk/>
            <pc:sldMk cId="1803112665" sldId="345"/>
            <ac:spMk id="29" creationId="{7226D3EB-8B85-E4DB-5BE8-1EAAEA9BB1C0}"/>
          </ac:spMkLst>
        </pc:spChg>
        <pc:picChg chg="add mod">
          <ac:chgData name="Arne Stockman" userId="1be3aaf4-e384-4a2e-9e35-3b5779941be6" providerId="ADAL" clId="{8B82BA15-D902-49A7-850A-BBA7E69BF442}" dt="2023-10-08T14:50:01.088" v="2478" actId="1076"/>
          <ac:picMkLst>
            <pc:docMk/>
            <pc:sldMk cId="1803112665" sldId="345"/>
            <ac:picMk id="10" creationId="{EAEF648F-E9EF-0F1E-8205-8468A0436E07}"/>
          </ac:picMkLst>
        </pc:picChg>
        <pc:picChg chg="del">
          <ac:chgData name="Arne Stockman" userId="1be3aaf4-e384-4a2e-9e35-3b5779941be6" providerId="ADAL" clId="{8B82BA15-D902-49A7-850A-BBA7E69BF442}" dt="2023-10-08T14:49:35.218" v="2472" actId="478"/>
          <ac:picMkLst>
            <pc:docMk/>
            <pc:sldMk cId="1803112665" sldId="345"/>
            <ac:picMk id="13" creationId="{05DB043D-7CD5-4B6C-E252-EF2200BB9349}"/>
          </ac:picMkLst>
        </pc:picChg>
      </pc:sldChg>
      <pc:sldChg chg="addSp modSp mod ord setBg">
        <pc:chgData name="Arne Stockman" userId="1be3aaf4-e384-4a2e-9e35-3b5779941be6" providerId="ADAL" clId="{8B82BA15-D902-49A7-850A-BBA7E69BF442}" dt="2023-10-13T12:33:46.767" v="3088" actId="20577"/>
        <pc:sldMkLst>
          <pc:docMk/>
          <pc:sldMk cId="2690302150" sldId="346"/>
        </pc:sldMkLst>
        <pc:spChg chg="mod">
          <ac:chgData name="Arne Stockman" userId="1be3aaf4-e384-4a2e-9e35-3b5779941be6" providerId="ADAL" clId="{8B82BA15-D902-49A7-850A-BBA7E69BF442}" dt="2023-10-07T15:01:25.194" v="1942" actId="14100"/>
          <ac:spMkLst>
            <pc:docMk/>
            <pc:sldMk cId="2690302150" sldId="346"/>
            <ac:spMk id="2" creationId="{F8611C18-BCFF-E758-43D1-2F8309A12765}"/>
          </ac:spMkLst>
        </pc:spChg>
        <pc:spChg chg="mod ord">
          <ac:chgData name="Arne Stockman" userId="1be3aaf4-e384-4a2e-9e35-3b5779941be6" providerId="ADAL" clId="{8B82BA15-D902-49A7-850A-BBA7E69BF442}" dt="2023-10-07T15:06:48.497" v="2027" actId="20577"/>
          <ac:spMkLst>
            <pc:docMk/>
            <pc:sldMk cId="2690302150" sldId="346"/>
            <ac:spMk id="3" creationId="{A072801B-4577-D9E3-46DB-A8A931B53A2D}"/>
          </ac:spMkLst>
        </pc:spChg>
        <pc:spChg chg="mod">
          <ac:chgData name="Arne Stockman" userId="1be3aaf4-e384-4a2e-9e35-3b5779941be6" providerId="ADAL" clId="{8B82BA15-D902-49A7-850A-BBA7E69BF442}" dt="2023-10-07T14:59:58.840" v="1876" actId="26606"/>
          <ac:spMkLst>
            <pc:docMk/>
            <pc:sldMk cId="2690302150" sldId="346"/>
            <ac:spMk id="8" creationId="{40CA6DD1-24ED-CCB1-25B6-A4D844F084DC}"/>
          </ac:spMkLst>
        </pc:spChg>
        <pc:spChg chg="mod">
          <ac:chgData name="Arne Stockman" userId="1be3aaf4-e384-4a2e-9e35-3b5779941be6" providerId="ADAL" clId="{8B82BA15-D902-49A7-850A-BBA7E69BF442}" dt="2023-10-07T14:59:58.840" v="1876" actId="26606"/>
          <ac:spMkLst>
            <pc:docMk/>
            <pc:sldMk cId="2690302150" sldId="346"/>
            <ac:spMk id="9" creationId="{1EAE6815-B639-4055-B96F-09D1973B2F91}"/>
          </ac:spMkLst>
        </pc:spChg>
        <pc:spChg chg="mod">
          <ac:chgData name="Arne Stockman" userId="1be3aaf4-e384-4a2e-9e35-3b5779941be6" providerId="ADAL" clId="{8B82BA15-D902-49A7-850A-BBA7E69BF442}" dt="2023-10-07T14:59:58.840" v="1876" actId="26606"/>
          <ac:spMkLst>
            <pc:docMk/>
            <pc:sldMk cId="2690302150" sldId="346"/>
            <ac:spMk id="20" creationId="{963080D4-3197-1056-6ABA-22A528A6DC76}"/>
          </ac:spMkLst>
        </pc:spChg>
        <pc:spChg chg="mod">
          <ac:chgData name="Arne Stockman" userId="1be3aaf4-e384-4a2e-9e35-3b5779941be6" providerId="ADAL" clId="{8B82BA15-D902-49A7-850A-BBA7E69BF442}" dt="2023-10-07T14:59:58.840" v="1876" actId="26606"/>
          <ac:spMkLst>
            <pc:docMk/>
            <pc:sldMk cId="2690302150" sldId="346"/>
            <ac:spMk id="21" creationId="{2FA2BE8F-C6E0-B6B8-11DA-EE4933F5FBFC}"/>
          </ac:spMkLst>
        </pc:spChg>
        <pc:spChg chg="add">
          <ac:chgData name="Arne Stockman" userId="1be3aaf4-e384-4a2e-9e35-3b5779941be6" providerId="ADAL" clId="{8B82BA15-D902-49A7-850A-BBA7E69BF442}" dt="2023-10-07T14:59:58.840" v="1876" actId="26606"/>
          <ac:spMkLst>
            <pc:docMk/>
            <pc:sldMk cId="2690302150" sldId="346"/>
            <ac:spMk id="30" creationId="{C0BDBCD2-E081-43AB-9119-C55465E59757}"/>
          </ac:spMkLst>
        </pc:spChg>
        <pc:spChg chg="add">
          <ac:chgData name="Arne Stockman" userId="1be3aaf4-e384-4a2e-9e35-3b5779941be6" providerId="ADAL" clId="{8B82BA15-D902-49A7-850A-BBA7E69BF442}" dt="2023-10-07T14:59:58.840" v="1876" actId="26606"/>
          <ac:spMkLst>
            <pc:docMk/>
            <pc:sldMk cId="2690302150" sldId="346"/>
            <ac:spMk id="31" creationId="{0288C6B4-AFC3-407F-A595-EFFD38D4CCAF}"/>
          </ac:spMkLst>
        </pc:spChg>
        <pc:spChg chg="add">
          <ac:chgData name="Arne Stockman" userId="1be3aaf4-e384-4a2e-9e35-3b5779941be6" providerId="ADAL" clId="{8B82BA15-D902-49A7-850A-BBA7E69BF442}" dt="2023-10-07T14:59:58.840" v="1876" actId="26606"/>
          <ac:spMkLst>
            <pc:docMk/>
            <pc:sldMk cId="2690302150" sldId="346"/>
            <ac:spMk id="32" creationId="{98E79BE4-34FE-485A-98A5-92CE8F7C4743}"/>
          </ac:spMkLst>
        </pc:spChg>
        <pc:spChg chg="add">
          <ac:chgData name="Arne Stockman" userId="1be3aaf4-e384-4a2e-9e35-3b5779941be6" providerId="ADAL" clId="{8B82BA15-D902-49A7-850A-BBA7E69BF442}" dt="2023-10-07T14:59:58.840" v="1876" actId="26606"/>
          <ac:spMkLst>
            <pc:docMk/>
            <pc:sldMk cId="2690302150" sldId="346"/>
            <ac:spMk id="33" creationId="{CF236821-17FE-429B-8D2C-08E13A64EA40}"/>
          </ac:spMkLst>
        </pc:spChg>
        <pc:spChg chg="add">
          <ac:chgData name="Arne Stockman" userId="1be3aaf4-e384-4a2e-9e35-3b5779941be6" providerId="ADAL" clId="{8B82BA15-D902-49A7-850A-BBA7E69BF442}" dt="2023-10-07T14:59:58.840" v="1876" actId="26606"/>
          <ac:spMkLst>
            <pc:docMk/>
            <pc:sldMk cId="2690302150" sldId="346"/>
            <ac:spMk id="34" creationId="{7A5F0580-5EE9-419F-96EE-B6529EF6E7D0}"/>
          </ac:spMkLst>
        </pc:spChg>
        <pc:graphicFrameChg chg="add mod modGraphic">
          <ac:chgData name="Arne Stockman" userId="1be3aaf4-e384-4a2e-9e35-3b5779941be6" providerId="ADAL" clId="{8B82BA15-D902-49A7-850A-BBA7E69BF442}" dt="2023-10-13T12:33:46.767" v="3088" actId="20577"/>
          <ac:graphicFrameMkLst>
            <pc:docMk/>
            <pc:sldMk cId="2690302150" sldId="346"/>
            <ac:graphicFrameMk id="4" creationId="{CAAE1D34-FC38-B606-4377-62CF93F9FE34}"/>
          </ac:graphicFrameMkLst>
        </pc:graphicFrameChg>
      </pc:sldChg>
      <pc:sldChg chg="del">
        <pc:chgData name="Arne Stockman" userId="1be3aaf4-e384-4a2e-9e35-3b5779941be6" providerId="ADAL" clId="{8B82BA15-D902-49A7-850A-BBA7E69BF442}" dt="2023-10-08T14:52:53.692" v="2653" actId="47"/>
        <pc:sldMkLst>
          <pc:docMk/>
          <pc:sldMk cId="442058541" sldId="347"/>
        </pc:sldMkLst>
      </pc:sldChg>
      <pc:sldChg chg="del">
        <pc:chgData name="Arne Stockman" userId="1be3aaf4-e384-4a2e-9e35-3b5779941be6" providerId="ADAL" clId="{8B82BA15-D902-49A7-850A-BBA7E69BF442}" dt="2023-10-08T14:52:56.059" v="2654" actId="47"/>
        <pc:sldMkLst>
          <pc:docMk/>
          <pc:sldMk cId="1977889305" sldId="348"/>
        </pc:sldMkLst>
      </pc:sldChg>
      <pc:sldChg chg="del">
        <pc:chgData name="Arne Stockman" userId="1be3aaf4-e384-4a2e-9e35-3b5779941be6" providerId="ADAL" clId="{8B82BA15-D902-49A7-850A-BBA7E69BF442}" dt="2023-10-08T15:05:53.628" v="2855" actId="2696"/>
        <pc:sldMkLst>
          <pc:docMk/>
          <pc:sldMk cId="1328431893" sldId="349"/>
        </pc:sldMkLst>
      </pc:sldChg>
      <pc:sldChg chg="new del">
        <pc:chgData name="Arne Stockman" userId="1be3aaf4-e384-4a2e-9e35-3b5779941be6" providerId="ADAL" clId="{8B82BA15-D902-49A7-850A-BBA7E69BF442}" dt="2023-10-07T14:24:31.603" v="789" actId="680"/>
        <pc:sldMkLst>
          <pc:docMk/>
          <pc:sldMk cId="629675839" sldId="350"/>
        </pc:sldMkLst>
      </pc:sldChg>
      <pc:sldChg chg="modSp add mod ord">
        <pc:chgData name="Arne Stockman" userId="1be3aaf4-e384-4a2e-9e35-3b5779941be6" providerId="ADAL" clId="{8B82BA15-D902-49A7-850A-BBA7E69BF442}" dt="2023-10-07T15:07:58.319" v="2029"/>
        <pc:sldMkLst>
          <pc:docMk/>
          <pc:sldMk cId="890811313" sldId="350"/>
        </pc:sldMkLst>
        <pc:spChg chg="mod">
          <ac:chgData name="Arne Stockman" userId="1be3aaf4-e384-4a2e-9e35-3b5779941be6" providerId="ADAL" clId="{8B82BA15-D902-49A7-850A-BBA7E69BF442}" dt="2023-10-07T15:05:04.502" v="1980" actId="20577"/>
          <ac:spMkLst>
            <pc:docMk/>
            <pc:sldMk cId="890811313" sldId="350"/>
            <ac:spMk id="2" creationId="{F8611C18-BCFF-E758-43D1-2F8309A12765}"/>
          </ac:spMkLst>
        </pc:spChg>
        <pc:spChg chg="mod">
          <ac:chgData name="Arne Stockman" userId="1be3aaf4-e384-4a2e-9e35-3b5779941be6" providerId="ADAL" clId="{8B82BA15-D902-49A7-850A-BBA7E69BF442}" dt="2023-10-07T15:05:10.036" v="1982" actId="27636"/>
          <ac:spMkLst>
            <pc:docMk/>
            <pc:sldMk cId="890811313" sldId="350"/>
            <ac:spMk id="3" creationId="{8D6993DB-58B1-D158-9C90-B988B5CCE921}"/>
          </ac:spMkLst>
        </pc:spChg>
      </pc:sldChg>
      <pc:sldChg chg="modSp add mod">
        <pc:chgData name="Arne Stockman" userId="1be3aaf4-e384-4a2e-9e35-3b5779941be6" providerId="ADAL" clId="{8B82BA15-D902-49A7-850A-BBA7E69BF442}" dt="2023-10-07T15:24:34.962" v="2471"/>
        <pc:sldMkLst>
          <pc:docMk/>
          <pc:sldMk cId="3328485450" sldId="351"/>
        </pc:sldMkLst>
        <pc:spChg chg="mod">
          <ac:chgData name="Arne Stockman" userId="1be3aaf4-e384-4a2e-9e35-3b5779941be6" providerId="ADAL" clId="{8B82BA15-D902-49A7-850A-BBA7E69BF442}" dt="2023-10-07T15:24:34.962" v="2471"/>
          <ac:spMkLst>
            <pc:docMk/>
            <pc:sldMk cId="3328485450" sldId="351"/>
            <ac:spMk id="3" creationId="{8D6993DB-58B1-D158-9C90-B988B5CCE921}"/>
          </ac:spMkLst>
        </pc:spChg>
      </pc:sldChg>
      <pc:sldChg chg="addSp delSp modSp add mod">
        <pc:chgData name="Arne Stockman" userId="1be3aaf4-e384-4a2e-9e35-3b5779941be6" providerId="ADAL" clId="{8B82BA15-D902-49A7-850A-BBA7E69BF442}" dt="2023-10-08T14:56:02.021" v="2730" actId="20577"/>
        <pc:sldMkLst>
          <pc:docMk/>
          <pc:sldMk cId="2073094872" sldId="352"/>
        </pc:sldMkLst>
        <pc:spChg chg="mod">
          <ac:chgData name="Arne Stockman" userId="1be3aaf4-e384-4a2e-9e35-3b5779941be6" providerId="ADAL" clId="{8B82BA15-D902-49A7-850A-BBA7E69BF442}" dt="2023-10-08T14:56:02.021" v="2730" actId="20577"/>
          <ac:spMkLst>
            <pc:docMk/>
            <pc:sldMk cId="2073094872" sldId="352"/>
            <ac:spMk id="14" creationId="{F6B24E99-0AFC-E3CA-C0F2-F380B3028AA0}"/>
          </ac:spMkLst>
        </pc:spChg>
        <pc:picChg chg="add mod">
          <ac:chgData name="Arne Stockman" userId="1be3aaf4-e384-4a2e-9e35-3b5779941be6" providerId="ADAL" clId="{8B82BA15-D902-49A7-850A-BBA7E69BF442}" dt="2023-10-08T14:54:09.373" v="2659" actId="14100"/>
          <ac:picMkLst>
            <pc:docMk/>
            <pc:sldMk cId="2073094872" sldId="352"/>
            <ac:picMk id="4" creationId="{3B64B095-478F-AA58-F5CD-C1D71FDFC718}"/>
          </ac:picMkLst>
        </pc:picChg>
        <pc:picChg chg="del">
          <ac:chgData name="Arne Stockman" userId="1be3aaf4-e384-4a2e-9e35-3b5779941be6" providerId="ADAL" clId="{8B82BA15-D902-49A7-850A-BBA7E69BF442}" dt="2023-10-08T14:53:57.229" v="2656" actId="478"/>
          <ac:picMkLst>
            <pc:docMk/>
            <pc:sldMk cId="2073094872" sldId="352"/>
            <ac:picMk id="10" creationId="{EAEF648F-E9EF-0F1E-8205-8468A0436E07}"/>
          </ac:picMkLst>
        </pc:picChg>
      </pc:sldChg>
      <pc:sldChg chg="addSp delSp modSp add mod">
        <pc:chgData name="Arne Stockman" userId="1be3aaf4-e384-4a2e-9e35-3b5779941be6" providerId="ADAL" clId="{8B82BA15-D902-49A7-850A-BBA7E69BF442}" dt="2023-10-08T14:59:58.797" v="2782" actId="20577"/>
        <pc:sldMkLst>
          <pc:docMk/>
          <pc:sldMk cId="1140337676" sldId="353"/>
        </pc:sldMkLst>
        <pc:spChg chg="mod">
          <ac:chgData name="Arne Stockman" userId="1be3aaf4-e384-4a2e-9e35-3b5779941be6" providerId="ADAL" clId="{8B82BA15-D902-49A7-850A-BBA7E69BF442}" dt="2023-10-08T14:59:58.797" v="2782" actId="20577"/>
          <ac:spMkLst>
            <pc:docMk/>
            <pc:sldMk cId="1140337676" sldId="353"/>
            <ac:spMk id="14" creationId="{F6B24E99-0AFC-E3CA-C0F2-F380B3028AA0}"/>
          </ac:spMkLst>
        </pc:spChg>
        <pc:picChg chg="del">
          <ac:chgData name="Arne Stockman" userId="1be3aaf4-e384-4a2e-9e35-3b5779941be6" providerId="ADAL" clId="{8B82BA15-D902-49A7-850A-BBA7E69BF442}" dt="2023-10-08T14:58:26.845" v="2732" actId="478"/>
          <ac:picMkLst>
            <pc:docMk/>
            <pc:sldMk cId="1140337676" sldId="353"/>
            <ac:picMk id="4" creationId="{3B64B095-478F-AA58-F5CD-C1D71FDFC718}"/>
          </ac:picMkLst>
        </pc:picChg>
        <pc:picChg chg="add mod">
          <ac:chgData name="Arne Stockman" userId="1be3aaf4-e384-4a2e-9e35-3b5779941be6" providerId="ADAL" clId="{8B82BA15-D902-49A7-850A-BBA7E69BF442}" dt="2023-10-08T14:58:43.047" v="2736" actId="1076"/>
          <ac:picMkLst>
            <pc:docMk/>
            <pc:sldMk cId="1140337676" sldId="353"/>
            <ac:picMk id="5" creationId="{E8222778-1954-17A7-44C5-FD758BE88899}"/>
          </ac:picMkLst>
        </pc:picChg>
      </pc:sldChg>
      <pc:sldChg chg="addSp delSp modSp add mod">
        <pc:chgData name="Arne Stockman" userId="1be3aaf4-e384-4a2e-9e35-3b5779941be6" providerId="ADAL" clId="{8B82BA15-D902-49A7-850A-BBA7E69BF442}" dt="2023-10-08T15:03:46.937" v="2854" actId="6549"/>
        <pc:sldMkLst>
          <pc:docMk/>
          <pc:sldMk cId="301724077" sldId="354"/>
        </pc:sldMkLst>
        <pc:spChg chg="mod">
          <ac:chgData name="Arne Stockman" userId="1be3aaf4-e384-4a2e-9e35-3b5779941be6" providerId="ADAL" clId="{8B82BA15-D902-49A7-850A-BBA7E69BF442}" dt="2023-10-08T15:03:46.937" v="2854" actId="6549"/>
          <ac:spMkLst>
            <pc:docMk/>
            <pc:sldMk cId="301724077" sldId="354"/>
            <ac:spMk id="14" creationId="{F6B24E99-0AFC-E3CA-C0F2-F380B3028AA0}"/>
          </ac:spMkLst>
        </pc:spChg>
        <pc:picChg chg="add mod">
          <ac:chgData name="Arne Stockman" userId="1be3aaf4-e384-4a2e-9e35-3b5779941be6" providerId="ADAL" clId="{8B82BA15-D902-49A7-850A-BBA7E69BF442}" dt="2023-10-08T15:02:53.192" v="2832" actId="14100"/>
          <ac:picMkLst>
            <pc:docMk/>
            <pc:sldMk cId="301724077" sldId="354"/>
            <ac:picMk id="4" creationId="{88AD422E-5AA1-1E25-CED4-66818281B090}"/>
          </ac:picMkLst>
        </pc:picChg>
        <pc:picChg chg="del">
          <ac:chgData name="Arne Stockman" userId="1be3aaf4-e384-4a2e-9e35-3b5779941be6" providerId="ADAL" clId="{8B82BA15-D902-49A7-850A-BBA7E69BF442}" dt="2023-10-08T15:02:44.456" v="2829" actId="478"/>
          <ac:picMkLst>
            <pc:docMk/>
            <pc:sldMk cId="301724077" sldId="354"/>
            <ac:picMk id="5" creationId="{E8222778-1954-17A7-44C5-FD758BE88899}"/>
          </ac:picMkLst>
        </pc:picChg>
      </pc:sldChg>
      <pc:sldChg chg="addSp delSp modSp add mod">
        <pc:chgData name="Arne Stockman" userId="1be3aaf4-e384-4a2e-9e35-3b5779941be6" providerId="ADAL" clId="{8B82BA15-D902-49A7-850A-BBA7E69BF442}" dt="2023-10-08T15:14:29.474" v="3083" actId="20577"/>
        <pc:sldMkLst>
          <pc:docMk/>
          <pc:sldMk cId="2419826502" sldId="355"/>
        </pc:sldMkLst>
        <pc:spChg chg="mod">
          <ac:chgData name="Arne Stockman" userId="1be3aaf4-e384-4a2e-9e35-3b5779941be6" providerId="ADAL" clId="{8B82BA15-D902-49A7-850A-BBA7E69BF442}" dt="2023-10-08T15:08:50.712" v="2869" actId="20577"/>
          <ac:spMkLst>
            <pc:docMk/>
            <pc:sldMk cId="2419826502" sldId="355"/>
            <ac:spMk id="2" creationId="{F8611C18-BCFF-E758-43D1-2F8309A12765}"/>
          </ac:spMkLst>
        </pc:spChg>
        <pc:spChg chg="add del mod">
          <ac:chgData name="Arne Stockman" userId="1be3aaf4-e384-4a2e-9e35-3b5779941be6" providerId="ADAL" clId="{8B82BA15-D902-49A7-850A-BBA7E69BF442}" dt="2023-10-08T15:12:36.791" v="2998"/>
          <ac:spMkLst>
            <pc:docMk/>
            <pc:sldMk cId="2419826502" sldId="355"/>
            <ac:spMk id="6" creationId="{BFE8A973-9464-DA92-F480-7BD37A453277}"/>
          </ac:spMkLst>
        </pc:spChg>
        <pc:spChg chg="add mod">
          <ac:chgData name="Arne Stockman" userId="1be3aaf4-e384-4a2e-9e35-3b5779941be6" providerId="ADAL" clId="{8B82BA15-D902-49A7-850A-BBA7E69BF442}" dt="2023-10-08T15:14:29.474" v="3083" actId="20577"/>
          <ac:spMkLst>
            <pc:docMk/>
            <pc:sldMk cId="2419826502" sldId="355"/>
            <ac:spMk id="7" creationId="{FA6F17F8-29AD-EAC2-B6B7-42E2CBA77655}"/>
          </ac:spMkLst>
        </pc:spChg>
        <pc:spChg chg="mod">
          <ac:chgData name="Arne Stockman" userId="1be3aaf4-e384-4a2e-9e35-3b5779941be6" providerId="ADAL" clId="{8B82BA15-D902-49A7-850A-BBA7E69BF442}" dt="2023-10-08T15:10:33.180" v="2995" actId="20577"/>
          <ac:spMkLst>
            <pc:docMk/>
            <pc:sldMk cId="2419826502" sldId="355"/>
            <ac:spMk id="14" creationId="{F6B24E99-0AFC-E3CA-C0F2-F380B3028AA0}"/>
          </ac:spMkLst>
        </pc:spChg>
        <pc:picChg chg="del">
          <ac:chgData name="Arne Stockman" userId="1be3aaf4-e384-4a2e-9e35-3b5779941be6" providerId="ADAL" clId="{8B82BA15-D902-49A7-850A-BBA7E69BF442}" dt="2023-10-08T15:08:26.972" v="2858" actId="478"/>
          <ac:picMkLst>
            <pc:docMk/>
            <pc:sldMk cId="2419826502" sldId="355"/>
            <ac:picMk id="4" creationId="{88AD422E-5AA1-1E25-CED4-66818281B090}"/>
          </ac:picMkLst>
        </pc:picChg>
        <pc:picChg chg="add mod">
          <ac:chgData name="Arne Stockman" userId="1be3aaf4-e384-4a2e-9e35-3b5779941be6" providerId="ADAL" clId="{8B82BA15-D902-49A7-850A-BBA7E69BF442}" dt="2023-10-08T15:08:40.974" v="2861" actId="14100"/>
          <ac:picMkLst>
            <pc:docMk/>
            <pc:sldMk cId="2419826502" sldId="355"/>
            <ac:picMk id="5" creationId="{A56E115E-B4B3-7606-D316-5D1020422924}"/>
          </ac:picMkLst>
        </pc:picChg>
      </pc:sldChg>
    </pc:docChg>
  </pc:docChgLst>
  <pc:docChgLst>
    <pc:chgData name="Arne Stockman" userId="1be3aaf4-e384-4a2e-9e35-3b5779941be6" providerId="ADAL" clId="{4B5999C1-A473-43FA-8DA4-B87A82AF2C67}"/>
    <pc:docChg chg="undo custSel addSld delSld modSld modSection">
      <pc:chgData name="Arne Stockman" userId="1be3aaf4-e384-4a2e-9e35-3b5779941be6" providerId="ADAL" clId="{4B5999C1-A473-43FA-8DA4-B87A82AF2C67}" dt="2023-11-11T06:41:35.442" v="3406" actId="27636"/>
      <pc:docMkLst>
        <pc:docMk/>
      </pc:docMkLst>
      <pc:sldChg chg="modSp mod">
        <pc:chgData name="Arne Stockman" userId="1be3aaf4-e384-4a2e-9e35-3b5779941be6" providerId="ADAL" clId="{4B5999C1-A473-43FA-8DA4-B87A82AF2C67}" dt="2023-11-11T06:41:35.442" v="3406" actId="27636"/>
        <pc:sldMkLst>
          <pc:docMk/>
          <pc:sldMk cId="3356081429" sldId="256"/>
        </pc:sldMkLst>
        <pc:spChg chg="mod">
          <ac:chgData name="Arne Stockman" userId="1be3aaf4-e384-4a2e-9e35-3b5779941be6" providerId="ADAL" clId="{4B5999C1-A473-43FA-8DA4-B87A82AF2C67}" dt="2023-11-03T16:10:38.527" v="1" actId="20577"/>
          <ac:spMkLst>
            <pc:docMk/>
            <pc:sldMk cId="3356081429" sldId="256"/>
            <ac:spMk id="2" creationId="{B00AAAFE-973A-B210-782E-8A6AA684CE87}"/>
          </ac:spMkLst>
        </pc:spChg>
        <pc:spChg chg="mod">
          <ac:chgData name="Arne Stockman" userId="1be3aaf4-e384-4a2e-9e35-3b5779941be6" providerId="ADAL" clId="{4B5999C1-A473-43FA-8DA4-B87A82AF2C67}" dt="2023-11-11T06:41:35.442" v="3406" actId="27636"/>
          <ac:spMkLst>
            <pc:docMk/>
            <pc:sldMk cId="3356081429" sldId="256"/>
            <ac:spMk id="3" creationId="{7C6A2D78-8E77-E2B9-675D-2743CEB7D5C2}"/>
          </ac:spMkLst>
        </pc:spChg>
      </pc:sldChg>
      <pc:sldChg chg="modSp mod">
        <pc:chgData name="Arne Stockman" userId="1be3aaf4-e384-4a2e-9e35-3b5779941be6" providerId="ADAL" clId="{4B5999C1-A473-43FA-8DA4-B87A82AF2C67}" dt="2023-11-03T16:18:57.633" v="521" actId="1076"/>
        <pc:sldMkLst>
          <pc:docMk/>
          <pc:sldMk cId="383028095" sldId="317"/>
        </pc:sldMkLst>
        <pc:spChg chg="mod">
          <ac:chgData name="Arne Stockman" userId="1be3aaf4-e384-4a2e-9e35-3b5779941be6" providerId="ADAL" clId="{4B5999C1-A473-43FA-8DA4-B87A82AF2C67}" dt="2023-11-03T16:18:57.633" v="521" actId="1076"/>
          <ac:spMkLst>
            <pc:docMk/>
            <pc:sldMk cId="383028095" sldId="317"/>
            <ac:spMk id="2" creationId="{F8611C18-BCFF-E758-43D1-2F8309A12765}"/>
          </ac:spMkLst>
        </pc:spChg>
        <pc:spChg chg="mod">
          <ac:chgData name="Arne Stockman" userId="1be3aaf4-e384-4a2e-9e35-3b5779941be6" providerId="ADAL" clId="{4B5999C1-A473-43FA-8DA4-B87A82AF2C67}" dt="2023-11-03T16:18:09.002" v="507" actId="20577"/>
          <ac:spMkLst>
            <pc:docMk/>
            <pc:sldMk cId="383028095" sldId="317"/>
            <ac:spMk id="3" creationId="{8D6993DB-58B1-D158-9C90-B988B5CCE921}"/>
          </ac:spMkLst>
        </pc:spChg>
      </pc:sldChg>
      <pc:sldChg chg="del">
        <pc:chgData name="Arne Stockman" userId="1be3aaf4-e384-4a2e-9e35-3b5779941be6" providerId="ADAL" clId="{4B5999C1-A473-43FA-8DA4-B87A82AF2C67}" dt="2023-11-03T19:17:51.028" v="2335" actId="47"/>
        <pc:sldMkLst>
          <pc:docMk/>
          <pc:sldMk cId="2509623431" sldId="344"/>
        </pc:sldMkLst>
      </pc:sldChg>
      <pc:sldChg chg="del">
        <pc:chgData name="Arne Stockman" userId="1be3aaf4-e384-4a2e-9e35-3b5779941be6" providerId="ADAL" clId="{4B5999C1-A473-43FA-8DA4-B87A82AF2C67}" dt="2023-11-03T19:17:59.642" v="2345" actId="47"/>
        <pc:sldMkLst>
          <pc:docMk/>
          <pc:sldMk cId="3095198496" sldId="362"/>
        </pc:sldMkLst>
      </pc:sldChg>
      <pc:sldChg chg="del">
        <pc:chgData name="Arne Stockman" userId="1be3aaf4-e384-4a2e-9e35-3b5779941be6" providerId="ADAL" clId="{4B5999C1-A473-43FA-8DA4-B87A82AF2C67}" dt="2023-11-03T19:17:53.681" v="2336" actId="47"/>
        <pc:sldMkLst>
          <pc:docMk/>
          <pc:sldMk cId="2012681561" sldId="371"/>
        </pc:sldMkLst>
      </pc:sldChg>
      <pc:sldChg chg="del">
        <pc:chgData name="Arne Stockman" userId="1be3aaf4-e384-4a2e-9e35-3b5779941be6" providerId="ADAL" clId="{4B5999C1-A473-43FA-8DA4-B87A82AF2C67}" dt="2023-11-03T19:17:55.031" v="2337" actId="47"/>
        <pc:sldMkLst>
          <pc:docMk/>
          <pc:sldMk cId="970655399" sldId="372"/>
        </pc:sldMkLst>
      </pc:sldChg>
      <pc:sldChg chg="del">
        <pc:chgData name="Arne Stockman" userId="1be3aaf4-e384-4a2e-9e35-3b5779941be6" providerId="ADAL" clId="{4B5999C1-A473-43FA-8DA4-B87A82AF2C67}" dt="2023-11-03T19:17:55.676" v="2338" actId="47"/>
        <pc:sldMkLst>
          <pc:docMk/>
          <pc:sldMk cId="2459035381" sldId="373"/>
        </pc:sldMkLst>
      </pc:sldChg>
      <pc:sldChg chg="del">
        <pc:chgData name="Arne Stockman" userId="1be3aaf4-e384-4a2e-9e35-3b5779941be6" providerId="ADAL" clId="{4B5999C1-A473-43FA-8DA4-B87A82AF2C67}" dt="2023-11-03T19:17:56.318" v="2339" actId="47"/>
        <pc:sldMkLst>
          <pc:docMk/>
          <pc:sldMk cId="3700283734" sldId="374"/>
        </pc:sldMkLst>
      </pc:sldChg>
      <pc:sldChg chg="del">
        <pc:chgData name="Arne Stockman" userId="1be3aaf4-e384-4a2e-9e35-3b5779941be6" providerId="ADAL" clId="{4B5999C1-A473-43FA-8DA4-B87A82AF2C67}" dt="2023-11-03T19:17:56.825" v="2340" actId="47"/>
        <pc:sldMkLst>
          <pc:docMk/>
          <pc:sldMk cId="1036680657" sldId="375"/>
        </pc:sldMkLst>
      </pc:sldChg>
      <pc:sldChg chg="del">
        <pc:chgData name="Arne Stockman" userId="1be3aaf4-e384-4a2e-9e35-3b5779941be6" providerId="ADAL" clId="{4B5999C1-A473-43FA-8DA4-B87A82AF2C67}" dt="2023-11-03T19:17:58.521" v="2343" actId="47"/>
        <pc:sldMkLst>
          <pc:docMk/>
          <pc:sldMk cId="2660676551" sldId="376"/>
        </pc:sldMkLst>
      </pc:sldChg>
      <pc:sldChg chg="del">
        <pc:chgData name="Arne Stockman" userId="1be3aaf4-e384-4a2e-9e35-3b5779941be6" providerId="ADAL" clId="{4B5999C1-A473-43FA-8DA4-B87A82AF2C67}" dt="2023-11-03T19:17:57.373" v="2341" actId="47"/>
        <pc:sldMkLst>
          <pc:docMk/>
          <pc:sldMk cId="2190502053" sldId="377"/>
        </pc:sldMkLst>
      </pc:sldChg>
      <pc:sldChg chg="del">
        <pc:chgData name="Arne Stockman" userId="1be3aaf4-e384-4a2e-9e35-3b5779941be6" providerId="ADAL" clId="{4B5999C1-A473-43FA-8DA4-B87A82AF2C67}" dt="2023-11-03T19:17:58.014" v="2342" actId="47"/>
        <pc:sldMkLst>
          <pc:docMk/>
          <pc:sldMk cId="3058076459" sldId="378"/>
        </pc:sldMkLst>
      </pc:sldChg>
      <pc:sldChg chg="del">
        <pc:chgData name="Arne Stockman" userId="1be3aaf4-e384-4a2e-9e35-3b5779941be6" providerId="ADAL" clId="{4B5999C1-A473-43FA-8DA4-B87A82AF2C67}" dt="2023-11-03T19:17:58.999" v="2344" actId="47"/>
        <pc:sldMkLst>
          <pc:docMk/>
          <pc:sldMk cId="1767984011" sldId="379"/>
        </pc:sldMkLst>
      </pc:sldChg>
      <pc:sldChg chg="addSp modSp add mod">
        <pc:chgData name="Arne Stockman" userId="1be3aaf4-e384-4a2e-9e35-3b5779941be6" providerId="ADAL" clId="{4B5999C1-A473-43FA-8DA4-B87A82AF2C67}" dt="2023-11-03T16:34:04.089" v="1205" actId="1076"/>
        <pc:sldMkLst>
          <pc:docMk/>
          <pc:sldMk cId="2350063238" sldId="380"/>
        </pc:sldMkLst>
        <pc:spChg chg="mod">
          <ac:chgData name="Arne Stockman" userId="1be3aaf4-e384-4a2e-9e35-3b5779941be6" providerId="ADAL" clId="{4B5999C1-A473-43FA-8DA4-B87A82AF2C67}" dt="2023-11-03T16:18:51.361" v="520" actId="1076"/>
          <ac:spMkLst>
            <pc:docMk/>
            <pc:sldMk cId="2350063238" sldId="380"/>
            <ac:spMk id="2" creationId="{F8611C18-BCFF-E758-43D1-2F8309A12765}"/>
          </ac:spMkLst>
        </pc:spChg>
        <pc:spChg chg="mod">
          <ac:chgData name="Arne Stockman" userId="1be3aaf4-e384-4a2e-9e35-3b5779941be6" providerId="ADAL" clId="{4B5999C1-A473-43FA-8DA4-B87A82AF2C67}" dt="2023-11-03T16:33:52.066" v="1204" actId="20577"/>
          <ac:spMkLst>
            <pc:docMk/>
            <pc:sldMk cId="2350063238" sldId="380"/>
            <ac:spMk id="3" creationId="{8D6993DB-58B1-D158-9C90-B988B5CCE921}"/>
          </ac:spMkLst>
        </pc:spChg>
        <pc:picChg chg="add mod">
          <ac:chgData name="Arne Stockman" userId="1be3aaf4-e384-4a2e-9e35-3b5779941be6" providerId="ADAL" clId="{4B5999C1-A473-43FA-8DA4-B87A82AF2C67}" dt="2023-11-03T16:34:04.089" v="1205" actId="1076"/>
          <ac:picMkLst>
            <pc:docMk/>
            <pc:sldMk cId="2350063238" sldId="380"/>
            <ac:picMk id="5" creationId="{81540037-1C7E-8B02-A91E-5296B506536C}"/>
          </ac:picMkLst>
        </pc:picChg>
      </pc:sldChg>
      <pc:sldChg chg="addSp delSp modSp add mod modAnim">
        <pc:chgData name="Arne Stockman" userId="1be3aaf4-e384-4a2e-9e35-3b5779941be6" providerId="ADAL" clId="{4B5999C1-A473-43FA-8DA4-B87A82AF2C67}" dt="2023-11-03T16:47:05.654" v="1593"/>
        <pc:sldMkLst>
          <pc:docMk/>
          <pc:sldMk cId="3746817808" sldId="381"/>
        </pc:sldMkLst>
        <pc:spChg chg="mod">
          <ac:chgData name="Arne Stockman" userId="1be3aaf4-e384-4a2e-9e35-3b5779941be6" providerId="ADAL" clId="{4B5999C1-A473-43FA-8DA4-B87A82AF2C67}" dt="2023-11-03T16:36:17.289" v="1211"/>
          <ac:spMkLst>
            <pc:docMk/>
            <pc:sldMk cId="3746817808" sldId="381"/>
            <ac:spMk id="2" creationId="{F8611C18-BCFF-E758-43D1-2F8309A12765}"/>
          </ac:spMkLst>
        </pc:spChg>
        <pc:spChg chg="mod">
          <ac:chgData name="Arne Stockman" userId="1be3aaf4-e384-4a2e-9e35-3b5779941be6" providerId="ADAL" clId="{4B5999C1-A473-43FA-8DA4-B87A82AF2C67}" dt="2023-11-03T16:42:05.664" v="1396" actId="14100"/>
          <ac:spMkLst>
            <pc:docMk/>
            <pc:sldMk cId="3746817808" sldId="381"/>
            <ac:spMk id="3" creationId="{8D6993DB-58B1-D158-9C90-B988B5CCE921}"/>
          </ac:spMkLst>
        </pc:spChg>
        <pc:spChg chg="add mod">
          <ac:chgData name="Arne Stockman" userId="1be3aaf4-e384-4a2e-9e35-3b5779941be6" providerId="ADAL" clId="{4B5999C1-A473-43FA-8DA4-B87A82AF2C67}" dt="2023-11-03T16:42:50.270" v="1402" actId="20577"/>
          <ac:spMkLst>
            <pc:docMk/>
            <pc:sldMk cId="3746817808" sldId="381"/>
            <ac:spMk id="9" creationId="{E511C6E0-9357-298D-1BF9-DF5AD9774EB5}"/>
          </ac:spMkLst>
        </pc:spChg>
        <pc:spChg chg="add mod">
          <ac:chgData name="Arne Stockman" userId="1be3aaf4-e384-4a2e-9e35-3b5779941be6" providerId="ADAL" clId="{4B5999C1-A473-43FA-8DA4-B87A82AF2C67}" dt="2023-11-03T16:46:44.837" v="1592" actId="14100"/>
          <ac:spMkLst>
            <pc:docMk/>
            <pc:sldMk cId="3746817808" sldId="381"/>
            <ac:spMk id="10" creationId="{E8685D55-D392-5DC0-C4EA-15E7A2DA6A6C}"/>
          </ac:spMkLst>
        </pc:spChg>
        <pc:picChg chg="del">
          <ac:chgData name="Arne Stockman" userId="1be3aaf4-e384-4a2e-9e35-3b5779941be6" providerId="ADAL" clId="{4B5999C1-A473-43FA-8DA4-B87A82AF2C67}" dt="2023-11-03T16:38:25.926" v="1302" actId="478"/>
          <ac:picMkLst>
            <pc:docMk/>
            <pc:sldMk cId="3746817808" sldId="381"/>
            <ac:picMk id="5" creationId="{81540037-1C7E-8B02-A91E-5296B506536C}"/>
          </ac:picMkLst>
        </pc:picChg>
        <pc:picChg chg="add mod">
          <ac:chgData name="Arne Stockman" userId="1be3aaf4-e384-4a2e-9e35-3b5779941be6" providerId="ADAL" clId="{4B5999C1-A473-43FA-8DA4-B87A82AF2C67}" dt="2023-11-03T16:36:37.772" v="1213" actId="1076"/>
          <ac:picMkLst>
            <pc:docMk/>
            <pc:sldMk cId="3746817808" sldId="381"/>
            <ac:picMk id="6" creationId="{38E94C1A-9EC9-563C-8D5B-50F0618DC27C}"/>
          </ac:picMkLst>
        </pc:picChg>
        <pc:picChg chg="add mod">
          <ac:chgData name="Arne Stockman" userId="1be3aaf4-e384-4a2e-9e35-3b5779941be6" providerId="ADAL" clId="{4B5999C1-A473-43FA-8DA4-B87A82AF2C67}" dt="2023-11-03T16:42:08.481" v="1397" actId="1076"/>
          <ac:picMkLst>
            <pc:docMk/>
            <pc:sldMk cId="3746817808" sldId="381"/>
            <ac:picMk id="8" creationId="{EE6933BB-6417-0846-FC88-593B96EB44CA}"/>
          </ac:picMkLst>
        </pc:picChg>
      </pc:sldChg>
      <pc:sldChg chg="addSp delSp modSp add mod">
        <pc:chgData name="Arne Stockman" userId="1be3aaf4-e384-4a2e-9e35-3b5779941be6" providerId="ADAL" clId="{4B5999C1-A473-43FA-8DA4-B87A82AF2C67}" dt="2023-11-03T19:00:56.268" v="1971" actId="20577"/>
        <pc:sldMkLst>
          <pc:docMk/>
          <pc:sldMk cId="722285274" sldId="382"/>
        </pc:sldMkLst>
        <pc:spChg chg="mod">
          <ac:chgData name="Arne Stockman" userId="1be3aaf4-e384-4a2e-9e35-3b5779941be6" providerId="ADAL" clId="{4B5999C1-A473-43FA-8DA4-B87A82AF2C67}" dt="2023-11-03T16:48:47.494" v="1611" actId="20577"/>
          <ac:spMkLst>
            <pc:docMk/>
            <pc:sldMk cId="722285274" sldId="382"/>
            <ac:spMk id="2" creationId="{F8611C18-BCFF-E758-43D1-2F8309A12765}"/>
          </ac:spMkLst>
        </pc:spChg>
        <pc:spChg chg="mod">
          <ac:chgData name="Arne Stockman" userId="1be3aaf4-e384-4a2e-9e35-3b5779941be6" providerId="ADAL" clId="{4B5999C1-A473-43FA-8DA4-B87A82AF2C67}" dt="2023-11-03T17:20:30.626" v="1808" actId="20577"/>
          <ac:spMkLst>
            <pc:docMk/>
            <pc:sldMk cId="722285274" sldId="382"/>
            <ac:spMk id="3" creationId="{8D6993DB-58B1-D158-9C90-B988B5CCE921}"/>
          </ac:spMkLst>
        </pc:spChg>
        <pc:spChg chg="mod">
          <ac:chgData name="Arne Stockman" userId="1be3aaf4-e384-4a2e-9e35-3b5779941be6" providerId="ADAL" clId="{4B5999C1-A473-43FA-8DA4-B87A82AF2C67}" dt="2023-11-03T19:00:56.268" v="1971" actId="20577"/>
          <ac:spMkLst>
            <pc:docMk/>
            <pc:sldMk cId="722285274" sldId="382"/>
            <ac:spMk id="10" creationId="{E8685D55-D392-5DC0-C4EA-15E7A2DA6A6C}"/>
          </ac:spMkLst>
        </pc:spChg>
        <pc:picChg chg="add mod">
          <ac:chgData name="Arne Stockman" userId="1be3aaf4-e384-4a2e-9e35-3b5779941be6" providerId="ADAL" clId="{4B5999C1-A473-43FA-8DA4-B87A82AF2C67}" dt="2023-11-03T17:17:39.219" v="1732" actId="1076"/>
          <ac:picMkLst>
            <pc:docMk/>
            <pc:sldMk cId="722285274" sldId="382"/>
            <ac:picMk id="5" creationId="{A3CD7BE0-C377-6D81-792E-D1CE74C2F0BB}"/>
          </ac:picMkLst>
        </pc:picChg>
        <pc:picChg chg="del">
          <ac:chgData name="Arne Stockman" userId="1be3aaf4-e384-4a2e-9e35-3b5779941be6" providerId="ADAL" clId="{4B5999C1-A473-43FA-8DA4-B87A82AF2C67}" dt="2023-11-03T17:17:29.011" v="1730" actId="478"/>
          <ac:picMkLst>
            <pc:docMk/>
            <pc:sldMk cId="722285274" sldId="382"/>
            <ac:picMk id="6" creationId="{38E94C1A-9EC9-563C-8D5B-50F0618DC27C}"/>
          </ac:picMkLst>
        </pc:picChg>
        <pc:picChg chg="del">
          <ac:chgData name="Arne Stockman" userId="1be3aaf4-e384-4a2e-9e35-3b5779941be6" providerId="ADAL" clId="{4B5999C1-A473-43FA-8DA4-B87A82AF2C67}" dt="2023-11-03T17:39:14.085" v="1809" actId="478"/>
          <ac:picMkLst>
            <pc:docMk/>
            <pc:sldMk cId="722285274" sldId="382"/>
            <ac:picMk id="8" creationId="{EE6933BB-6417-0846-FC88-593B96EB44CA}"/>
          </ac:picMkLst>
        </pc:picChg>
        <pc:picChg chg="add mod">
          <ac:chgData name="Arne Stockman" userId="1be3aaf4-e384-4a2e-9e35-3b5779941be6" providerId="ADAL" clId="{4B5999C1-A473-43FA-8DA4-B87A82AF2C67}" dt="2023-11-03T17:39:22.207" v="1811" actId="1076"/>
          <ac:picMkLst>
            <pc:docMk/>
            <pc:sldMk cId="722285274" sldId="382"/>
            <ac:picMk id="11" creationId="{01347195-EC35-2C7C-43CD-2749C684D904}"/>
          </ac:picMkLst>
        </pc:picChg>
      </pc:sldChg>
      <pc:sldChg chg="addSp delSp modSp add mod">
        <pc:chgData name="Arne Stockman" userId="1be3aaf4-e384-4a2e-9e35-3b5779941be6" providerId="ADAL" clId="{4B5999C1-A473-43FA-8DA4-B87A82AF2C67}" dt="2023-11-03T19:11:56.102" v="2215" actId="20577"/>
        <pc:sldMkLst>
          <pc:docMk/>
          <pc:sldMk cId="1943951801" sldId="383"/>
        </pc:sldMkLst>
        <pc:spChg chg="mod">
          <ac:chgData name="Arne Stockman" userId="1be3aaf4-e384-4a2e-9e35-3b5779941be6" providerId="ADAL" clId="{4B5999C1-A473-43FA-8DA4-B87A82AF2C67}" dt="2023-11-03T19:01:39.775" v="1996" actId="20577"/>
          <ac:spMkLst>
            <pc:docMk/>
            <pc:sldMk cId="1943951801" sldId="383"/>
            <ac:spMk id="2" creationId="{F8611C18-BCFF-E758-43D1-2F8309A12765}"/>
          </ac:spMkLst>
        </pc:spChg>
        <pc:spChg chg="mod">
          <ac:chgData name="Arne Stockman" userId="1be3aaf4-e384-4a2e-9e35-3b5779941be6" providerId="ADAL" clId="{4B5999C1-A473-43FA-8DA4-B87A82AF2C67}" dt="2023-11-03T19:06:44.914" v="2110" actId="20577"/>
          <ac:spMkLst>
            <pc:docMk/>
            <pc:sldMk cId="1943951801" sldId="383"/>
            <ac:spMk id="3" creationId="{8D6993DB-58B1-D158-9C90-B988B5CCE921}"/>
          </ac:spMkLst>
        </pc:spChg>
        <pc:spChg chg="mod">
          <ac:chgData name="Arne Stockman" userId="1be3aaf4-e384-4a2e-9e35-3b5779941be6" providerId="ADAL" clId="{4B5999C1-A473-43FA-8DA4-B87A82AF2C67}" dt="2023-11-03T19:11:56.102" v="2215" actId="20577"/>
          <ac:spMkLst>
            <pc:docMk/>
            <pc:sldMk cId="1943951801" sldId="383"/>
            <ac:spMk id="10" creationId="{E8685D55-D392-5DC0-C4EA-15E7A2DA6A6C}"/>
          </ac:spMkLst>
        </pc:spChg>
        <pc:picChg chg="del">
          <ac:chgData name="Arne Stockman" userId="1be3aaf4-e384-4a2e-9e35-3b5779941be6" providerId="ADAL" clId="{4B5999C1-A473-43FA-8DA4-B87A82AF2C67}" dt="2023-11-03T19:04:31.617" v="1997" actId="478"/>
          <ac:picMkLst>
            <pc:docMk/>
            <pc:sldMk cId="1943951801" sldId="383"/>
            <ac:picMk id="5" creationId="{A3CD7BE0-C377-6D81-792E-D1CE74C2F0BB}"/>
          </ac:picMkLst>
        </pc:picChg>
        <pc:picChg chg="add mod">
          <ac:chgData name="Arne Stockman" userId="1be3aaf4-e384-4a2e-9e35-3b5779941be6" providerId="ADAL" clId="{4B5999C1-A473-43FA-8DA4-B87A82AF2C67}" dt="2023-11-03T19:04:37.210" v="1999" actId="1076"/>
          <ac:picMkLst>
            <pc:docMk/>
            <pc:sldMk cId="1943951801" sldId="383"/>
            <ac:picMk id="6" creationId="{D7692440-E8E0-40E7-C11F-A96A686935BE}"/>
          </ac:picMkLst>
        </pc:picChg>
        <pc:picChg chg="add mod">
          <ac:chgData name="Arne Stockman" userId="1be3aaf4-e384-4a2e-9e35-3b5779941be6" providerId="ADAL" clId="{4B5999C1-A473-43FA-8DA4-B87A82AF2C67}" dt="2023-11-03T19:10:57.874" v="2113" actId="1076"/>
          <ac:picMkLst>
            <pc:docMk/>
            <pc:sldMk cId="1943951801" sldId="383"/>
            <ac:picMk id="8" creationId="{765D3930-A11A-703A-F3D4-28E6671E372C}"/>
          </ac:picMkLst>
        </pc:picChg>
        <pc:picChg chg="del">
          <ac:chgData name="Arne Stockman" userId="1be3aaf4-e384-4a2e-9e35-3b5779941be6" providerId="ADAL" clId="{4B5999C1-A473-43FA-8DA4-B87A82AF2C67}" dt="2023-11-03T19:10:50.679" v="2111" actId="478"/>
          <ac:picMkLst>
            <pc:docMk/>
            <pc:sldMk cId="1943951801" sldId="383"/>
            <ac:picMk id="11" creationId="{01347195-EC35-2C7C-43CD-2749C684D904}"/>
          </ac:picMkLst>
        </pc:picChg>
      </pc:sldChg>
      <pc:sldChg chg="addSp delSp modSp add del mod delAnim">
        <pc:chgData name="Arne Stockman" userId="1be3aaf4-e384-4a2e-9e35-3b5779941be6" providerId="ADAL" clId="{4B5999C1-A473-43FA-8DA4-B87A82AF2C67}" dt="2023-11-03T19:18:04.346" v="2347" actId="47"/>
        <pc:sldMkLst>
          <pc:docMk/>
          <pc:sldMk cId="87494729" sldId="384"/>
        </pc:sldMkLst>
        <pc:spChg chg="mod">
          <ac:chgData name="Arne Stockman" userId="1be3aaf4-e384-4a2e-9e35-3b5779941be6" providerId="ADAL" clId="{4B5999C1-A473-43FA-8DA4-B87A82AF2C67}" dt="2023-11-03T19:17:22.140" v="2334" actId="14100"/>
          <ac:spMkLst>
            <pc:docMk/>
            <pc:sldMk cId="87494729" sldId="384"/>
            <ac:spMk id="3" creationId="{8D6993DB-58B1-D158-9C90-B988B5CCE921}"/>
          </ac:spMkLst>
        </pc:spChg>
        <pc:spChg chg="del mod">
          <ac:chgData name="Arne Stockman" userId="1be3aaf4-e384-4a2e-9e35-3b5779941be6" providerId="ADAL" clId="{4B5999C1-A473-43FA-8DA4-B87A82AF2C67}" dt="2023-11-03T19:15:18.947" v="2222" actId="478"/>
          <ac:spMkLst>
            <pc:docMk/>
            <pc:sldMk cId="87494729" sldId="384"/>
            <ac:spMk id="10" creationId="{E8685D55-D392-5DC0-C4EA-15E7A2DA6A6C}"/>
          </ac:spMkLst>
        </pc:spChg>
        <pc:picChg chg="add mod">
          <ac:chgData name="Arne Stockman" userId="1be3aaf4-e384-4a2e-9e35-3b5779941be6" providerId="ADAL" clId="{4B5999C1-A473-43FA-8DA4-B87A82AF2C67}" dt="2023-11-03T19:15:01.034" v="2219" actId="1076"/>
          <ac:picMkLst>
            <pc:docMk/>
            <pc:sldMk cId="87494729" sldId="384"/>
            <ac:picMk id="5" creationId="{BED75397-BBAE-0F5F-4906-F656CF00DA0F}"/>
          </ac:picMkLst>
        </pc:picChg>
        <pc:picChg chg="del">
          <ac:chgData name="Arne Stockman" userId="1be3aaf4-e384-4a2e-9e35-3b5779941be6" providerId="ADAL" clId="{4B5999C1-A473-43FA-8DA4-B87A82AF2C67}" dt="2023-11-03T19:14:53.190" v="2217" actId="478"/>
          <ac:picMkLst>
            <pc:docMk/>
            <pc:sldMk cId="87494729" sldId="384"/>
            <ac:picMk id="6" creationId="{D7692440-E8E0-40E7-C11F-A96A686935BE}"/>
          </ac:picMkLst>
        </pc:picChg>
        <pc:picChg chg="del">
          <ac:chgData name="Arne Stockman" userId="1be3aaf4-e384-4a2e-9e35-3b5779941be6" providerId="ADAL" clId="{4B5999C1-A473-43FA-8DA4-B87A82AF2C67}" dt="2023-11-03T19:15:15.039" v="2220" actId="478"/>
          <ac:picMkLst>
            <pc:docMk/>
            <pc:sldMk cId="87494729" sldId="384"/>
            <ac:picMk id="8" creationId="{765D3930-A11A-703A-F3D4-28E6671E372C}"/>
          </ac:picMkLst>
        </pc:picChg>
      </pc:sldChg>
      <pc:sldChg chg="addSp delSp modSp add mod modAnim">
        <pc:chgData name="Arne Stockman" userId="1be3aaf4-e384-4a2e-9e35-3b5779941be6" providerId="ADAL" clId="{4B5999C1-A473-43FA-8DA4-B87A82AF2C67}" dt="2023-11-04T14:29:18.155" v="3157"/>
        <pc:sldMkLst>
          <pc:docMk/>
          <pc:sldMk cId="2257265034" sldId="385"/>
        </pc:sldMkLst>
        <pc:spChg chg="mod">
          <ac:chgData name="Arne Stockman" userId="1be3aaf4-e384-4a2e-9e35-3b5779941be6" providerId="ADAL" clId="{4B5999C1-A473-43FA-8DA4-B87A82AF2C67}" dt="2023-11-04T14:08:42.646" v="2377" actId="20577"/>
          <ac:spMkLst>
            <pc:docMk/>
            <pc:sldMk cId="2257265034" sldId="385"/>
            <ac:spMk id="2" creationId="{F8611C18-BCFF-E758-43D1-2F8309A12765}"/>
          </ac:spMkLst>
        </pc:spChg>
        <pc:spChg chg="mod">
          <ac:chgData name="Arne Stockman" userId="1be3aaf4-e384-4a2e-9e35-3b5779941be6" providerId="ADAL" clId="{4B5999C1-A473-43FA-8DA4-B87A82AF2C67}" dt="2023-11-04T14:19:45.183" v="2716" actId="27636"/>
          <ac:spMkLst>
            <pc:docMk/>
            <pc:sldMk cId="2257265034" sldId="385"/>
            <ac:spMk id="3" creationId="{8D6993DB-58B1-D158-9C90-B988B5CCE921}"/>
          </ac:spMkLst>
        </pc:spChg>
        <pc:spChg chg="add mod">
          <ac:chgData name="Arne Stockman" userId="1be3aaf4-e384-4a2e-9e35-3b5779941be6" providerId="ADAL" clId="{4B5999C1-A473-43FA-8DA4-B87A82AF2C67}" dt="2023-11-04T14:20:52.225" v="2760" actId="14100"/>
          <ac:spMkLst>
            <pc:docMk/>
            <pc:sldMk cId="2257265034" sldId="385"/>
            <ac:spMk id="7" creationId="{D9E808F1-F879-4386-B9D6-AD8060493CD1}"/>
          </ac:spMkLst>
        </pc:spChg>
        <pc:spChg chg="add mod">
          <ac:chgData name="Arne Stockman" userId="1be3aaf4-e384-4a2e-9e35-3b5779941be6" providerId="ADAL" clId="{4B5999C1-A473-43FA-8DA4-B87A82AF2C67}" dt="2023-11-04T14:21:24.337" v="2796" actId="14100"/>
          <ac:spMkLst>
            <pc:docMk/>
            <pc:sldMk cId="2257265034" sldId="385"/>
            <ac:spMk id="8" creationId="{FC25D4C0-7062-5A0F-A695-708303FA4D60}"/>
          </ac:spMkLst>
        </pc:spChg>
        <pc:spChg chg="add mod">
          <ac:chgData name="Arne Stockman" userId="1be3aaf4-e384-4a2e-9e35-3b5779941be6" providerId="ADAL" clId="{4B5999C1-A473-43FA-8DA4-B87A82AF2C67}" dt="2023-11-04T14:25:53.065" v="3024" actId="27636"/>
          <ac:spMkLst>
            <pc:docMk/>
            <pc:sldMk cId="2257265034" sldId="385"/>
            <ac:spMk id="10" creationId="{2BC85B48-12E2-2FF1-AD3D-7AFAE283D001}"/>
          </ac:spMkLst>
        </pc:spChg>
        <pc:spChg chg="add mod">
          <ac:chgData name="Arne Stockman" userId="1be3aaf4-e384-4a2e-9e35-3b5779941be6" providerId="ADAL" clId="{4B5999C1-A473-43FA-8DA4-B87A82AF2C67}" dt="2023-11-04T14:26:02.812" v="3025" actId="1076"/>
          <ac:spMkLst>
            <pc:docMk/>
            <pc:sldMk cId="2257265034" sldId="385"/>
            <ac:spMk id="11" creationId="{F489C9B7-CAF7-D6D9-684F-5ABFDB551B22}"/>
          </ac:spMkLst>
        </pc:spChg>
        <pc:spChg chg="add mod">
          <ac:chgData name="Arne Stockman" userId="1be3aaf4-e384-4a2e-9e35-3b5779941be6" providerId="ADAL" clId="{4B5999C1-A473-43FA-8DA4-B87A82AF2C67}" dt="2023-11-04T14:26:06.811" v="3026" actId="1076"/>
          <ac:spMkLst>
            <pc:docMk/>
            <pc:sldMk cId="2257265034" sldId="385"/>
            <ac:spMk id="12" creationId="{6B6292E9-F97A-85EB-B593-C8FCF886BC6E}"/>
          </ac:spMkLst>
        </pc:spChg>
        <pc:spChg chg="add mod">
          <ac:chgData name="Arne Stockman" userId="1be3aaf4-e384-4a2e-9e35-3b5779941be6" providerId="ADAL" clId="{4B5999C1-A473-43FA-8DA4-B87A82AF2C67}" dt="2023-11-04T14:25:34.341" v="3022" actId="27636"/>
          <ac:spMkLst>
            <pc:docMk/>
            <pc:sldMk cId="2257265034" sldId="385"/>
            <ac:spMk id="13" creationId="{B8F7AB10-1D0D-6BE4-474F-372AE4C9E3CF}"/>
          </ac:spMkLst>
        </pc:spChg>
        <pc:spChg chg="add mod">
          <ac:chgData name="Arne Stockman" userId="1be3aaf4-e384-4a2e-9e35-3b5779941be6" providerId="ADAL" clId="{4B5999C1-A473-43FA-8DA4-B87A82AF2C67}" dt="2023-11-04T14:27:58.821" v="3144" actId="27636"/>
          <ac:spMkLst>
            <pc:docMk/>
            <pc:sldMk cId="2257265034" sldId="385"/>
            <ac:spMk id="14" creationId="{2ACB9581-7117-A337-4478-5926E46DBBED}"/>
          </ac:spMkLst>
        </pc:spChg>
        <pc:picChg chg="del mod">
          <ac:chgData name="Arne Stockman" userId="1be3aaf4-e384-4a2e-9e35-3b5779941be6" providerId="ADAL" clId="{4B5999C1-A473-43FA-8DA4-B87A82AF2C67}" dt="2023-11-04T14:08:46.722" v="2383" actId="478"/>
          <ac:picMkLst>
            <pc:docMk/>
            <pc:sldMk cId="2257265034" sldId="385"/>
            <ac:picMk id="5" creationId="{BED75397-BBAE-0F5F-4906-F656CF00DA0F}"/>
          </ac:picMkLst>
        </pc:picChg>
        <pc:picChg chg="add mod">
          <ac:chgData name="Arne Stockman" userId="1be3aaf4-e384-4a2e-9e35-3b5779941be6" providerId="ADAL" clId="{4B5999C1-A473-43FA-8DA4-B87A82AF2C67}" dt="2023-11-04T14:10:58.602" v="2387" actId="1076"/>
          <ac:picMkLst>
            <pc:docMk/>
            <pc:sldMk cId="2257265034" sldId="385"/>
            <ac:picMk id="6" creationId="{6241DF7E-3FC5-1829-71E4-1457E5119870}"/>
          </ac:picMkLst>
        </pc:picChg>
      </pc:sldChg>
      <pc:sldChg chg="addSp delSp modSp add mod delAnim modAnim">
        <pc:chgData name="Arne Stockman" userId="1be3aaf4-e384-4a2e-9e35-3b5779941be6" providerId="ADAL" clId="{4B5999C1-A473-43FA-8DA4-B87A82AF2C67}" dt="2023-11-06T16:28:21.300" v="3404" actId="20577"/>
        <pc:sldMkLst>
          <pc:docMk/>
          <pc:sldMk cId="2260210276" sldId="386"/>
        </pc:sldMkLst>
        <pc:spChg chg="mod">
          <ac:chgData name="Arne Stockman" userId="1be3aaf4-e384-4a2e-9e35-3b5779941be6" providerId="ADAL" clId="{4B5999C1-A473-43FA-8DA4-B87A82AF2C67}" dt="2023-11-06T16:28:21.300" v="3404" actId="20577"/>
          <ac:spMkLst>
            <pc:docMk/>
            <pc:sldMk cId="2260210276" sldId="386"/>
            <ac:spMk id="2" creationId="{F8611C18-BCFF-E758-43D1-2F8309A12765}"/>
          </ac:spMkLst>
        </pc:spChg>
        <pc:spChg chg="mod">
          <ac:chgData name="Arne Stockman" userId="1be3aaf4-e384-4a2e-9e35-3b5779941be6" providerId="ADAL" clId="{4B5999C1-A473-43FA-8DA4-B87A82AF2C67}" dt="2023-11-06T16:23:16.909" v="3254" actId="20577"/>
          <ac:spMkLst>
            <pc:docMk/>
            <pc:sldMk cId="2260210276" sldId="386"/>
            <ac:spMk id="3" creationId="{8D6993DB-58B1-D158-9C90-B988B5CCE921}"/>
          </ac:spMkLst>
        </pc:spChg>
        <pc:spChg chg="del">
          <ac:chgData name="Arne Stockman" userId="1be3aaf4-e384-4a2e-9e35-3b5779941be6" providerId="ADAL" clId="{4B5999C1-A473-43FA-8DA4-B87A82AF2C67}" dt="2023-11-06T16:21:42.522" v="3214" actId="478"/>
          <ac:spMkLst>
            <pc:docMk/>
            <pc:sldMk cId="2260210276" sldId="386"/>
            <ac:spMk id="7" creationId="{D9E808F1-F879-4386-B9D6-AD8060493CD1}"/>
          </ac:spMkLst>
        </pc:spChg>
        <pc:spChg chg="del">
          <ac:chgData name="Arne Stockman" userId="1be3aaf4-e384-4a2e-9e35-3b5779941be6" providerId="ADAL" clId="{4B5999C1-A473-43FA-8DA4-B87A82AF2C67}" dt="2023-11-06T16:21:45.246" v="3215" actId="478"/>
          <ac:spMkLst>
            <pc:docMk/>
            <pc:sldMk cId="2260210276" sldId="386"/>
            <ac:spMk id="8" creationId="{FC25D4C0-7062-5A0F-A695-708303FA4D60}"/>
          </ac:spMkLst>
        </pc:spChg>
        <pc:spChg chg="del">
          <ac:chgData name="Arne Stockman" userId="1be3aaf4-e384-4a2e-9e35-3b5779941be6" providerId="ADAL" clId="{4B5999C1-A473-43FA-8DA4-B87A82AF2C67}" dt="2023-11-06T16:21:48.738" v="3216" actId="478"/>
          <ac:spMkLst>
            <pc:docMk/>
            <pc:sldMk cId="2260210276" sldId="386"/>
            <ac:spMk id="10" creationId="{2BC85B48-12E2-2FF1-AD3D-7AFAE283D001}"/>
          </ac:spMkLst>
        </pc:spChg>
        <pc:spChg chg="del">
          <ac:chgData name="Arne Stockman" userId="1be3aaf4-e384-4a2e-9e35-3b5779941be6" providerId="ADAL" clId="{4B5999C1-A473-43FA-8DA4-B87A82AF2C67}" dt="2023-11-06T16:21:52.868" v="3217" actId="478"/>
          <ac:spMkLst>
            <pc:docMk/>
            <pc:sldMk cId="2260210276" sldId="386"/>
            <ac:spMk id="11" creationId="{F489C9B7-CAF7-D6D9-684F-5ABFDB551B22}"/>
          </ac:spMkLst>
        </pc:spChg>
        <pc:spChg chg="del">
          <ac:chgData name="Arne Stockman" userId="1be3aaf4-e384-4a2e-9e35-3b5779941be6" providerId="ADAL" clId="{4B5999C1-A473-43FA-8DA4-B87A82AF2C67}" dt="2023-11-06T16:21:55.346" v="3218" actId="478"/>
          <ac:spMkLst>
            <pc:docMk/>
            <pc:sldMk cId="2260210276" sldId="386"/>
            <ac:spMk id="12" creationId="{6B6292E9-F97A-85EB-B593-C8FCF886BC6E}"/>
          </ac:spMkLst>
        </pc:spChg>
        <pc:spChg chg="del">
          <ac:chgData name="Arne Stockman" userId="1be3aaf4-e384-4a2e-9e35-3b5779941be6" providerId="ADAL" clId="{4B5999C1-A473-43FA-8DA4-B87A82AF2C67}" dt="2023-11-06T16:22:00.100" v="3219" actId="478"/>
          <ac:spMkLst>
            <pc:docMk/>
            <pc:sldMk cId="2260210276" sldId="386"/>
            <ac:spMk id="13" creationId="{B8F7AB10-1D0D-6BE4-474F-372AE4C9E3CF}"/>
          </ac:spMkLst>
        </pc:spChg>
        <pc:spChg chg="del">
          <ac:chgData name="Arne Stockman" userId="1be3aaf4-e384-4a2e-9e35-3b5779941be6" providerId="ADAL" clId="{4B5999C1-A473-43FA-8DA4-B87A82AF2C67}" dt="2023-11-06T16:22:02.747" v="3220" actId="478"/>
          <ac:spMkLst>
            <pc:docMk/>
            <pc:sldMk cId="2260210276" sldId="386"/>
            <ac:spMk id="14" creationId="{2ACB9581-7117-A337-4478-5926E46DBBED}"/>
          </ac:spMkLst>
        </pc:spChg>
        <pc:spChg chg="add mod">
          <ac:chgData name="Arne Stockman" userId="1be3aaf4-e384-4a2e-9e35-3b5779941be6" providerId="ADAL" clId="{4B5999C1-A473-43FA-8DA4-B87A82AF2C67}" dt="2023-11-06T16:20:19.330" v="3172" actId="20577"/>
          <ac:spMkLst>
            <pc:docMk/>
            <pc:sldMk cId="2260210276" sldId="386"/>
            <ac:spMk id="15" creationId="{6B738990-42C3-38E1-59B6-1C02A68DF73D}"/>
          </ac:spMkLst>
        </pc:spChg>
        <pc:spChg chg="add mod">
          <ac:chgData name="Arne Stockman" userId="1be3aaf4-e384-4a2e-9e35-3b5779941be6" providerId="ADAL" clId="{4B5999C1-A473-43FA-8DA4-B87A82AF2C67}" dt="2023-11-06T16:22:18.716" v="3222" actId="20577"/>
          <ac:spMkLst>
            <pc:docMk/>
            <pc:sldMk cId="2260210276" sldId="386"/>
            <ac:spMk id="16" creationId="{1FDE7005-C664-651D-1691-0D0BE7300F85}"/>
          </ac:spMkLst>
        </pc:spChg>
        <pc:spChg chg="add mod">
          <ac:chgData name="Arne Stockman" userId="1be3aaf4-e384-4a2e-9e35-3b5779941be6" providerId="ADAL" clId="{4B5999C1-A473-43FA-8DA4-B87A82AF2C67}" dt="2023-11-06T16:20:08.718" v="3165"/>
          <ac:spMkLst>
            <pc:docMk/>
            <pc:sldMk cId="2260210276" sldId="386"/>
            <ac:spMk id="17" creationId="{CE15AC61-6987-3157-BB94-5F7815600A47}"/>
          </ac:spMkLst>
        </pc:spChg>
        <pc:spChg chg="add mod">
          <ac:chgData name="Arne Stockman" userId="1be3aaf4-e384-4a2e-9e35-3b5779941be6" providerId="ADAL" clId="{4B5999C1-A473-43FA-8DA4-B87A82AF2C67}" dt="2023-11-06T16:22:30.529" v="3227" actId="6549"/>
          <ac:spMkLst>
            <pc:docMk/>
            <pc:sldMk cId="2260210276" sldId="386"/>
            <ac:spMk id="18" creationId="{25775C45-99BF-DD47-1793-DDF4DE8FF80F}"/>
          </ac:spMkLst>
        </pc:spChg>
        <pc:spChg chg="add mod">
          <ac:chgData name="Arne Stockman" userId="1be3aaf4-e384-4a2e-9e35-3b5779941be6" providerId="ADAL" clId="{4B5999C1-A473-43FA-8DA4-B87A82AF2C67}" dt="2023-11-06T16:20:08.718" v="3165"/>
          <ac:spMkLst>
            <pc:docMk/>
            <pc:sldMk cId="2260210276" sldId="386"/>
            <ac:spMk id="19" creationId="{7BF5D50D-9BA9-2C9C-3F9A-30E97BBCDE4F}"/>
          </ac:spMkLst>
        </pc:spChg>
        <pc:spChg chg="add mod">
          <ac:chgData name="Arne Stockman" userId="1be3aaf4-e384-4a2e-9e35-3b5779941be6" providerId="ADAL" clId="{4B5999C1-A473-43FA-8DA4-B87A82AF2C67}" dt="2023-11-06T16:20:08.718" v="3165"/>
          <ac:spMkLst>
            <pc:docMk/>
            <pc:sldMk cId="2260210276" sldId="386"/>
            <ac:spMk id="20" creationId="{A89B8699-91A4-1966-43BD-E8812236B34E}"/>
          </ac:spMkLst>
        </pc:spChg>
        <pc:spChg chg="add mod">
          <ac:chgData name="Arne Stockman" userId="1be3aaf4-e384-4a2e-9e35-3b5779941be6" providerId="ADAL" clId="{4B5999C1-A473-43FA-8DA4-B87A82AF2C67}" dt="2023-11-06T16:20:08.718" v="3165"/>
          <ac:spMkLst>
            <pc:docMk/>
            <pc:sldMk cId="2260210276" sldId="386"/>
            <ac:spMk id="21" creationId="{9096AB23-ED23-F424-7EE2-0EE5F0BF96FF}"/>
          </ac:spMkLst>
        </pc:spChg>
        <pc:spChg chg="add mod">
          <ac:chgData name="Arne Stockman" userId="1be3aaf4-e384-4a2e-9e35-3b5779941be6" providerId="ADAL" clId="{4B5999C1-A473-43FA-8DA4-B87A82AF2C67}" dt="2023-11-06T16:22:41.158" v="3231" actId="20577"/>
          <ac:spMkLst>
            <pc:docMk/>
            <pc:sldMk cId="2260210276" sldId="386"/>
            <ac:spMk id="22" creationId="{7CE81432-C430-BA23-96C8-E45DD30DE4E1}"/>
          </ac:spMkLst>
        </pc:spChg>
        <pc:spChg chg="add mod">
          <ac:chgData name="Arne Stockman" userId="1be3aaf4-e384-4a2e-9e35-3b5779941be6" providerId="ADAL" clId="{4B5999C1-A473-43FA-8DA4-B87A82AF2C67}" dt="2023-11-06T16:20:08.718" v="3165"/>
          <ac:spMkLst>
            <pc:docMk/>
            <pc:sldMk cId="2260210276" sldId="386"/>
            <ac:spMk id="23" creationId="{25F81082-FF63-0AF9-4D57-956743A0DCF8}"/>
          </ac:spMkLst>
        </pc:spChg>
        <pc:spChg chg="add mod">
          <ac:chgData name="Arne Stockman" userId="1be3aaf4-e384-4a2e-9e35-3b5779941be6" providerId="ADAL" clId="{4B5999C1-A473-43FA-8DA4-B87A82AF2C67}" dt="2023-11-06T16:22:48.481" v="3235" actId="20577"/>
          <ac:spMkLst>
            <pc:docMk/>
            <pc:sldMk cId="2260210276" sldId="386"/>
            <ac:spMk id="24" creationId="{8BEF3DFA-0CD0-5A8B-AA96-B4BFD119A8FC}"/>
          </ac:spMkLst>
        </pc:spChg>
        <pc:spChg chg="add mod">
          <ac:chgData name="Arne Stockman" userId="1be3aaf4-e384-4a2e-9e35-3b5779941be6" providerId="ADAL" clId="{4B5999C1-A473-43FA-8DA4-B87A82AF2C67}" dt="2023-11-06T16:20:08.718" v="3165"/>
          <ac:spMkLst>
            <pc:docMk/>
            <pc:sldMk cId="2260210276" sldId="386"/>
            <ac:spMk id="25" creationId="{37E521F9-EDC9-FCC1-E43F-5DFEF8EA02A2}"/>
          </ac:spMkLst>
        </pc:spChg>
        <pc:spChg chg="add mod">
          <ac:chgData name="Arne Stockman" userId="1be3aaf4-e384-4a2e-9e35-3b5779941be6" providerId="ADAL" clId="{4B5999C1-A473-43FA-8DA4-B87A82AF2C67}" dt="2023-11-06T16:20:35.502" v="3174" actId="1076"/>
          <ac:spMkLst>
            <pc:docMk/>
            <pc:sldMk cId="2260210276" sldId="386"/>
            <ac:spMk id="26" creationId="{E8DF428C-911E-11E4-FB47-95DBB1F145CE}"/>
          </ac:spMkLst>
        </pc:spChg>
        <pc:spChg chg="add mod">
          <ac:chgData name="Arne Stockman" userId="1be3aaf4-e384-4a2e-9e35-3b5779941be6" providerId="ADAL" clId="{4B5999C1-A473-43FA-8DA4-B87A82AF2C67}" dt="2023-11-06T16:20:42.346" v="3176" actId="1076"/>
          <ac:spMkLst>
            <pc:docMk/>
            <pc:sldMk cId="2260210276" sldId="386"/>
            <ac:spMk id="27" creationId="{0817CCD3-EDC3-67A8-4A1D-F081861D0E82}"/>
          </ac:spMkLst>
        </pc:spChg>
        <pc:spChg chg="add mod">
          <ac:chgData name="Arne Stockman" userId="1be3aaf4-e384-4a2e-9e35-3b5779941be6" providerId="ADAL" clId="{4B5999C1-A473-43FA-8DA4-B87A82AF2C67}" dt="2023-11-06T16:26:49.546" v="3313" actId="20577"/>
          <ac:spMkLst>
            <pc:docMk/>
            <pc:sldMk cId="2260210276" sldId="386"/>
            <ac:spMk id="28" creationId="{806E9026-ACD9-CCD7-CE69-8088A9818E09}"/>
          </ac:spMkLst>
        </pc:spChg>
        <pc:spChg chg="add mod">
          <ac:chgData name="Arne Stockman" userId="1be3aaf4-e384-4a2e-9e35-3b5779941be6" providerId="ADAL" clId="{4B5999C1-A473-43FA-8DA4-B87A82AF2C67}" dt="2023-11-06T16:27:50.192" v="3388" actId="20577"/>
          <ac:spMkLst>
            <pc:docMk/>
            <pc:sldMk cId="2260210276" sldId="386"/>
            <ac:spMk id="29" creationId="{147D0A1D-87DE-489E-DFBE-D4519DDBAC9B}"/>
          </ac:spMkLst>
        </pc:spChg>
        <pc:picChg chg="add mod">
          <ac:chgData name="Arne Stockman" userId="1be3aaf4-e384-4a2e-9e35-3b5779941be6" providerId="ADAL" clId="{4B5999C1-A473-43FA-8DA4-B87A82AF2C67}" dt="2023-11-06T16:20:48.189" v="3177" actId="1076"/>
          <ac:picMkLst>
            <pc:docMk/>
            <pc:sldMk cId="2260210276" sldId="386"/>
            <ac:picMk id="5" creationId="{E2AFDCEF-AB09-4FAE-699C-FD5AB7F2796E}"/>
          </ac:picMkLst>
        </pc:picChg>
        <pc:picChg chg="del mod">
          <ac:chgData name="Arne Stockman" userId="1be3aaf4-e384-4a2e-9e35-3b5779941be6" providerId="ADAL" clId="{4B5999C1-A473-43FA-8DA4-B87A82AF2C67}" dt="2023-11-06T16:18:46.616" v="3160" actId="478"/>
          <ac:picMkLst>
            <pc:docMk/>
            <pc:sldMk cId="2260210276" sldId="386"/>
            <ac:picMk id="6" creationId="{6241DF7E-3FC5-1829-71E4-1457E5119870}"/>
          </ac:picMkLst>
        </pc:picChg>
      </pc:sldChg>
    </pc:docChg>
  </pc:docChgLst>
  <pc:docChgLst>
    <pc:chgData name="Arne Stockman" userId="1be3aaf4-e384-4a2e-9e35-3b5779941be6" providerId="ADAL" clId="{95B57842-0CB5-474F-9358-913ADE81F80A}"/>
    <pc:docChg chg="undo custSel addSld delSld modSld sldOrd modSection">
      <pc:chgData name="Arne Stockman" userId="1be3aaf4-e384-4a2e-9e35-3b5779941be6" providerId="ADAL" clId="{95B57842-0CB5-474F-9358-913ADE81F80A}" dt="2023-09-14T09:14:48.834" v="3769" actId="20577"/>
      <pc:docMkLst>
        <pc:docMk/>
      </pc:docMkLst>
      <pc:sldChg chg="modSp mod">
        <pc:chgData name="Arne Stockman" userId="1be3aaf4-e384-4a2e-9e35-3b5779941be6" providerId="ADAL" clId="{95B57842-0CB5-474F-9358-913ADE81F80A}" dt="2023-09-09T18:46:19.388" v="38" actId="20577"/>
        <pc:sldMkLst>
          <pc:docMk/>
          <pc:sldMk cId="3356081429" sldId="256"/>
        </pc:sldMkLst>
        <pc:spChg chg="mod">
          <ac:chgData name="Arne Stockman" userId="1be3aaf4-e384-4a2e-9e35-3b5779941be6" providerId="ADAL" clId="{95B57842-0CB5-474F-9358-913ADE81F80A}" dt="2023-09-09T18:45:59.687" v="9" actId="20577"/>
          <ac:spMkLst>
            <pc:docMk/>
            <pc:sldMk cId="3356081429" sldId="256"/>
            <ac:spMk id="2" creationId="{B00AAAFE-973A-B210-782E-8A6AA684CE87}"/>
          </ac:spMkLst>
        </pc:spChg>
        <pc:spChg chg="mod">
          <ac:chgData name="Arne Stockman" userId="1be3aaf4-e384-4a2e-9e35-3b5779941be6" providerId="ADAL" clId="{95B57842-0CB5-474F-9358-913ADE81F80A}" dt="2023-09-09T18:46:19.388" v="38" actId="20577"/>
          <ac:spMkLst>
            <pc:docMk/>
            <pc:sldMk cId="3356081429" sldId="256"/>
            <ac:spMk id="3" creationId="{7C6A2D78-8E77-E2B9-675D-2743CEB7D5C2}"/>
          </ac:spMkLst>
        </pc:spChg>
      </pc:sldChg>
      <pc:sldChg chg="del">
        <pc:chgData name="Arne Stockman" userId="1be3aaf4-e384-4a2e-9e35-3b5779941be6" providerId="ADAL" clId="{95B57842-0CB5-474F-9358-913ADE81F80A}" dt="2023-09-09T19:45:45.335" v="1342" actId="2696"/>
        <pc:sldMkLst>
          <pc:docMk/>
          <pc:sldMk cId="3334363413" sldId="265"/>
        </pc:sldMkLst>
      </pc:sldChg>
      <pc:sldChg chg="modSp mod">
        <pc:chgData name="Arne Stockman" userId="1be3aaf4-e384-4a2e-9e35-3b5779941be6" providerId="ADAL" clId="{95B57842-0CB5-474F-9358-913ADE81F80A}" dt="2023-09-09T19:36:12.159" v="1283" actId="21"/>
        <pc:sldMkLst>
          <pc:docMk/>
          <pc:sldMk cId="2646835127" sldId="306"/>
        </pc:sldMkLst>
        <pc:spChg chg="mod">
          <ac:chgData name="Arne Stockman" userId="1be3aaf4-e384-4a2e-9e35-3b5779941be6" providerId="ADAL" clId="{95B57842-0CB5-474F-9358-913ADE81F80A}" dt="2023-09-09T18:47:40.111" v="48" actId="20577"/>
          <ac:spMkLst>
            <pc:docMk/>
            <pc:sldMk cId="2646835127" sldId="306"/>
            <ac:spMk id="2" creationId="{352F332E-CE59-CBB3-9132-C669B3899CC1}"/>
          </ac:spMkLst>
        </pc:spChg>
        <pc:spChg chg="mod">
          <ac:chgData name="Arne Stockman" userId="1be3aaf4-e384-4a2e-9e35-3b5779941be6" providerId="ADAL" clId="{95B57842-0CB5-474F-9358-913ADE81F80A}" dt="2023-09-09T19:36:12.159" v="1283" actId="21"/>
          <ac:spMkLst>
            <pc:docMk/>
            <pc:sldMk cId="2646835127" sldId="306"/>
            <ac:spMk id="3" creationId="{285D5BAC-A79E-13BC-205F-9DA7A4919842}"/>
          </ac:spMkLst>
        </pc:spChg>
      </pc:sldChg>
      <pc:sldChg chg="modSp mod">
        <pc:chgData name="Arne Stockman" userId="1be3aaf4-e384-4a2e-9e35-3b5779941be6" providerId="ADAL" clId="{95B57842-0CB5-474F-9358-913ADE81F80A}" dt="2023-09-11T13:23:30.866" v="2998" actId="1076"/>
        <pc:sldMkLst>
          <pc:docMk/>
          <pc:sldMk cId="383028095" sldId="317"/>
        </pc:sldMkLst>
        <pc:spChg chg="mod">
          <ac:chgData name="Arne Stockman" userId="1be3aaf4-e384-4a2e-9e35-3b5779941be6" providerId="ADAL" clId="{95B57842-0CB5-474F-9358-913ADE81F80A}" dt="2023-09-11T13:23:30.866" v="2998" actId="1076"/>
          <ac:spMkLst>
            <pc:docMk/>
            <pc:sldMk cId="383028095" sldId="317"/>
            <ac:spMk id="2" creationId="{F8611C18-BCFF-E758-43D1-2F8309A12765}"/>
          </ac:spMkLst>
        </pc:spChg>
        <pc:spChg chg="mod">
          <ac:chgData name="Arne Stockman" userId="1be3aaf4-e384-4a2e-9e35-3b5779941be6" providerId="ADAL" clId="{95B57842-0CB5-474F-9358-913ADE81F80A}" dt="2023-09-11T11:28:59.671" v="2624" actId="20577"/>
          <ac:spMkLst>
            <pc:docMk/>
            <pc:sldMk cId="383028095" sldId="317"/>
            <ac:spMk id="3" creationId="{8D6993DB-58B1-D158-9C90-B988B5CCE921}"/>
          </ac:spMkLst>
        </pc:spChg>
      </pc:sldChg>
      <pc:sldChg chg="del">
        <pc:chgData name="Arne Stockman" userId="1be3aaf4-e384-4a2e-9e35-3b5779941be6" providerId="ADAL" clId="{95B57842-0CB5-474F-9358-913ADE81F80A}" dt="2023-09-09T19:45:38.429" v="1341" actId="2696"/>
        <pc:sldMkLst>
          <pc:docMk/>
          <pc:sldMk cId="2147181590" sldId="325"/>
        </pc:sldMkLst>
      </pc:sldChg>
      <pc:sldChg chg="addSp modSp mod">
        <pc:chgData name="Arne Stockman" userId="1be3aaf4-e384-4a2e-9e35-3b5779941be6" providerId="ADAL" clId="{95B57842-0CB5-474F-9358-913ADE81F80A}" dt="2023-09-11T13:11:27.456" v="2874" actId="20577"/>
        <pc:sldMkLst>
          <pc:docMk/>
          <pc:sldMk cId="2824708267" sldId="326"/>
        </pc:sldMkLst>
        <pc:spChg chg="mod">
          <ac:chgData name="Arne Stockman" userId="1be3aaf4-e384-4a2e-9e35-3b5779941be6" providerId="ADAL" clId="{95B57842-0CB5-474F-9358-913ADE81F80A}" dt="2023-09-09T20:54:43.716" v="1389" actId="20577"/>
          <ac:spMkLst>
            <pc:docMk/>
            <pc:sldMk cId="2824708267" sldId="326"/>
            <ac:spMk id="2" creationId="{87ECE40F-60FD-CB28-1173-863A8E9D361F}"/>
          </ac:spMkLst>
        </pc:spChg>
        <pc:spChg chg="mod">
          <ac:chgData name="Arne Stockman" userId="1be3aaf4-e384-4a2e-9e35-3b5779941be6" providerId="ADAL" clId="{95B57842-0CB5-474F-9358-913ADE81F80A}" dt="2023-09-11T13:11:27.456" v="2874" actId="20577"/>
          <ac:spMkLst>
            <pc:docMk/>
            <pc:sldMk cId="2824708267" sldId="326"/>
            <ac:spMk id="3" creationId="{7E17ABB9-5DEB-7020-BEB5-A65D187544ED}"/>
          </ac:spMkLst>
        </pc:spChg>
        <pc:picChg chg="add mod">
          <ac:chgData name="Arne Stockman" userId="1be3aaf4-e384-4a2e-9e35-3b5779941be6" providerId="ADAL" clId="{95B57842-0CB5-474F-9358-913ADE81F80A}" dt="2023-09-09T20:59:56.854" v="1392" actId="1076"/>
          <ac:picMkLst>
            <pc:docMk/>
            <pc:sldMk cId="2824708267" sldId="326"/>
            <ac:picMk id="5" creationId="{64EDF900-1492-EB98-CA45-F250A24BAE6A}"/>
          </ac:picMkLst>
        </pc:picChg>
      </pc:sldChg>
      <pc:sldChg chg="del">
        <pc:chgData name="Arne Stockman" userId="1be3aaf4-e384-4a2e-9e35-3b5779941be6" providerId="ADAL" clId="{95B57842-0CB5-474F-9358-913ADE81F80A}" dt="2023-09-09T19:45:53.292" v="1343" actId="2696"/>
        <pc:sldMkLst>
          <pc:docMk/>
          <pc:sldMk cId="136462447" sldId="327"/>
        </pc:sldMkLst>
      </pc:sldChg>
      <pc:sldChg chg="del">
        <pc:chgData name="Arne Stockman" userId="1be3aaf4-e384-4a2e-9e35-3b5779941be6" providerId="ADAL" clId="{95B57842-0CB5-474F-9358-913ADE81F80A}" dt="2023-09-09T19:45:59.227" v="1344" actId="2696"/>
        <pc:sldMkLst>
          <pc:docMk/>
          <pc:sldMk cId="2491330736" sldId="335"/>
        </pc:sldMkLst>
      </pc:sldChg>
      <pc:sldChg chg="del">
        <pc:chgData name="Arne Stockman" userId="1be3aaf4-e384-4a2e-9e35-3b5779941be6" providerId="ADAL" clId="{95B57842-0CB5-474F-9358-913ADE81F80A}" dt="2023-09-09T19:46:03.481" v="1345" actId="2696"/>
        <pc:sldMkLst>
          <pc:docMk/>
          <pc:sldMk cId="1067609375" sldId="336"/>
        </pc:sldMkLst>
      </pc:sldChg>
      <pc:sldChg chg="addSp modSp add mod">
        <pc:chgData name="Arne Stockman" userId="1be3aaf4-e384-4a2e-9e35-3b5779941be6" providerId="ADAL" clId="{95B57842-0CB5-474F-9358-913ADE81F80A}" dt="2023-09-09T19:16:09.795" v="992" actId="20577"/>
        <pc:sldMkLst>
          <pc:docMk/>
          <pc:sldMk cId="4032151987" sldId="337"/>
        </pc:sldMkLst>
        <pc:spChg chg="mod">
          <ac:chgData name="Arne Stockman" userId="1be3aaf4-e384-4a2e-9e35-3b5779941be6" providerId="ADAL" clId="{95B57842-0CB5-474F-9358-913ADE81F80A}" dt="2023-09-09T19:07:09.241" v="824" actId="20577"/>
          <ac:spMkLst>
            <pc:docMk/>
            <pc:sldMk cId="4032151987" sldId="337"/>
            <ac:spMk id="2" creationId="{F8611C18-BCFF-E758-43D1-2F8309A12765}"/>
          </ac:spMkLst>
        </pc:spChg>
        <pc:spChg chg="mod">
          <ac:chgData name="Arne Stockman" userId="1be3aaf4-e384-4a2e-9e35-3b5779941be6" providerId="ADAL" clId="{95B57842-0CB5-474F-9358-913ADE81F80A}" dt="2023-09-09T19:16:09.795" v="992" actId="20577"/>
          <ac:spMkLst>
            <pc:docMk/>
            <pc:sldMk cId="4032151987" sldId="337"/>
            <ac:spMk id="3" creationId="{8D6993DB-58B1-D158-9C90-B988B5CCE921}"/>
          </ac:spMkLst>
        </pc:spChg>
        <pc:picChg chg="add mod">
          <ac:chgData name="Arne Stockman" userId="1be3aaf4-e384-4a2e-9e35-3b5779941be6" providerId="ADAL" clId="{95B57842-0CB5-474F-9358-913ADE81F80A}" dt="2023-09-09T19:14:13.918" v="830" actId="1076"/>
          <ac:picMkLst>
            <pc:docMk/>
            <pc:sldMk cId="4032151987" sldId="337"/>
            <ac:picMk id="5" creationId="{87883B2B-B4F7-11E5-56A2-F6695EFE1D01}"/>
          </ac:picMkLst>
        </pc:picChg>
      </pc:sldChg>
      <pc:sldChg chg="addSp delSp modSp add mod">
        <pc:chgData name="Arne Stockman" userId="1be3aaf4-e384-4a2e-9e35-3b5779941be6" providerId="ADAL" clId="{95B57842-0CB5-474F-9358-913ADE81F80A}" dt="2023-09-09T19:28:53.296" v="1253" actId="20577"/>
        <pc:sldMkLst>
          <pc:docMk/>
          <pc:sldMk cId="1699593136" sldId="338"/>
        </pc:sldMkLst>
        <pc:spChg chg="mod">
          <ac:chgData name="Arne Stockman" userId="1be3aaf4-e384-4a2e-9e35-3b5779941be6" providerId="ADAL" clId="{95B57842-0CB5-474F-9358-913ADE81F80A}" dt="2023-09-09T19:19:06.346" v="1041" actId="20577"/>
          <ac:spMkLst>
            <pc:docMk/>
            <pc:sldMk cId="1699593136" sldId="338"/>
            <ac:spMk id="2" creationId="{F8611C18-BCFF-E758-43D1-2F8309A12765}"/>
          </ac:spMkLst>
        </pc:spChg>
        <pc:spChg chg="mod">
          <ac:chgData name="Arne Stockman" userId="1be3aaf4-e384-4a2e-9e35-3b5779941be6" providerId="ADAL" clId="{95B57842-0CB5-474F-9358-913ADE81F80A}" dt="2023-09-09T19:28:53.296" v="1253" actId="20577"/>
          <ac:spMkLst>
            <pc:docMk/>
            <pc:sldMk cId="1699593136" sldId="338"/>
            <ac:spMk id="3" creationId="{8D6993DB-58B1-D158-9C90-B988B5CCE921}"/>
          </ac:spMkLst>
        </pc:spChg>
        <pc:picChg chg="del">
          <ac:chgData name="Arne Stockman" userId="1be3aaf4-e384-4a2e-9e35-3b5779941be6" providerId="ADAL" clId="{95B57842-0CB5-474F-9358-913ADE81F80A}" dt="2023-09-09T19:25:57.505" v="1042" actId="478"/>
          <ac:picMkLst>
            <pc:docMk/>
            <pc:sldMk cId="1699593136" sldId="338"/>
            <ac:picMk id="5" creationId="{87883B2B-B4F7-11E5-56A2-F6695EFE1D01}"/>
          </ac:picMkLst>
        </pc:picChg>
        <pc:picChg chg="add mod">
          <ac:chgData name="Arne Stockman" userId="1be3aaf4-e384-4a2e-9e35-3b5779941be6" providerId="ADAL" clId="{95B57842-0CB5-474F-9358-913ADE81F80A}" dt="2023-09-09T19:26:15.039" v="1045" actId="1076"/>
          <ac:picMkLst>
            <pc:docMk/>
            <pc:sldMk cId="1699593136" sldId="338"/>
            <ac:picMk id="6" creationId="{C4DFEBF6-E02C-14D8-736E-9183EDD8623B}"/>
          </ac:picMkLst>
        </pc:picChg>
      </pc:sldChg>
      <pc:sldChg chg="addSp delSp modSp add mod ord">
        <pc:chgData name="Arne Stockman" userId="1be3aaf4-e384-4a2e-9e35-3b5779941be6" providerId="ADAL" clId="{95B57842-0CB5-474F-9358-913ADE81F80A}" dt="2023-09-11T11:53:18.091" v="2763"/>
        <pc:sldMkLst>
          <pc:docMk/>
          <pc:sldMk cId="3042958523" sldId="339"/>
        </pc:sldMkLst>
        <pc:spChg chg="mod">
          <ac:chgData name="Arne Stockman" userId="1be3aaf4-e384-4a2e-9e35-3b5779941be6" providerId="ADAL" clId="{95B57842-0CB5-474F-9358-913ADE81F80A}" dt="2023-09-09T21:32:37.981" v="1743" actId="20577"/>
          <ac:spMkLst>
            <pc:docMk/>
            <pc:sldMk cId="3042958523" sldId="339"/>
            <ac:spMk id="2" creationId="{87ECE40F-60FD-CB28-1173-863A8E9D361F}"/>
          </ac:spMkLst>
        </pc:spChg>
        <pc:spChg chg="mod">
          <ac:chgData name="Arne Stockman" userId="1be3aaf4-e384-4a2e-9e35-3b5779941be6" providerId="ADAL" clId="{95B57842-0CB5-474F-9358-913ADE81F80A}" dt="2023-09-11T11:36:54.164" v="2756" actId="20577"/>
          <ac:spMkLst>
            <pc:docMk/>
            <pc:sldMk cId="3042958523" sldId="339"/>
            <ac:spMk id="3" creationId="{7E17ABB9-5DEB-7020-BEB5-A65D187544ED}"/>
          </ac:spMkLst>
        </pc:spChg>
        <pc:picChg chg="del">
          <ac:chgData name="Arne Stockman" userId="1be3aaf4-e384-4a2e-9e35-3b5779941be6" providerId="ADAL" clId="{95B57842-0CB5-474F-9358-913ADE81F80A}" dt="2023-09-09T21:17:51.449" v="1493" actId="478"/>
          <ac:picMkLst>
            <pc:docMk/>
            <pc:sldMk cId="3042958523" sldId="339"/>
            <ac:picMk id="5" creationId="{64EDF900-1492-EB98-CA45-F250A24BAE6A}"/>
          </ac:picMkLst>
        </pc:picChg>
        <pc:picChg chg="add del mod">
          <ac:chgData name="Arne Stockman" userId="1be3aaf4-e384-4a2e-9e35-3b5779941be6" providerId="ADAL" clId="{95B57842-0CB5-474F-9358-913ADE81F80A}" dt="2023-09-09T21:38:13.313" v="1746" actId="478"/>
          <ac:picMkLst>
            <pc:docMk/>
            <pc:sldMk cId="3042958523" sldId="339"/>
            <ac:picMk id="6" creationId="{3F5B1AAA-9235-5814-19F4-CA7009B7B256}"/>
          </ac:picMkLst>
        </pc:picChg>
        <pc:picChg chg="add mod">
          <ac:chgData name="Arne Stockman" userId="1be3aaf4-e384-4a2e-9e35-3b5779941be6" providerId="ADAL" clId="{95B57842-0CB5-474F-9358-913ADE81F80A}" dt="2023-09-09T21:38:41.162" v="1750" actId="1076"/>
          <ac:picMkLst>
            <pc:docMk/>
            <pc:sldMk cId="3042958523" sldId="339"/>
            <ac:picMk id="8" creationId="{060F862C-C511-C754-3990-3E5ED111956C}"/>
          </ac:picMkLst>
        </pc:picChg>
      </pc:sldChg>
      <pc:sldChg chg="addSp modSp new mod">
        <pc:chgData name="Arne Stockman" userId="1be3aaf4-e384-4a2e-9e35-3b5779941be6" providerId="ADAL" clId="{95B57842-0CB5-474F-9358-913ADE81F80A}" dt="2023-09-11T13:22:54.740" v="2997" actId="14100"/>
        <pc:sldMkLst>
          <pc:docMk/>
          <pc:sldMk cId="4289913048" sldId="340"/>
        </pc:sldMkLst>
        <pc:spChg chg="mod">
          <ac:chgData name="Arne Stockman" userId="1be3aaf4-e384-4a2e-9e35-3b5779941be6" providerId="ADAL" clId="{95B57842-0CB5-474F-9358-913ADE81F80A}" dt="2023-09-11T10:54:10.934" v="1984" actId="20577"/>
          <ac:spMkLst>
            <pc:docMk/>
            <pc:sldMk cId="4289913048" sldId="340"/>
            <ac:spMk id="2" creationId="{77AEC940-E24C-ED28-62EC-7978BA47994B}"/>
          </ac:spMkLst>
        </pc:spChg>
        <pc:spChg chg="mod">
          <ac:chgData name="Arne Stockman" userId="1be3aaf4-e384-4a2e-9e35-3b5779941be6" providerId="ADAL" clId="{95B57842-0CB5-474F-9358-913ADE81F80A}" dt="2023-09-11T13:22:54.740" v="2997" actId="14100"/>
          <ac:spMkLst>
            <pc:docMk/>
            <pc:sldMk cId="4289913048" sldId="340"/>
            <ac:spMk id="3" creationId="{A595DFDE-C291-1CA5-E5D5-CD981AF4E5DF}"/>
          </ac:spMkLst>
        </pc:spChg>
        <pc:picChg chg="add mod">
          <ac:chgData name="Arne Stockman" userId="1be3aaf4-e384-4a2e-9e35-3b5779941be6" providerId="ADAL" clId="{95B57842-0CB5-474F-9358-913ADE81F80A}" dt="2023-09-11T13:22:20.942" v="2990" actId="1076"/>
          <ac:picMkLst>
            <pc:docMk/>
            <pc:sldMk cId="4289913048" sldId="340"/>
            <ac:picMk id="5" creationId="{E72BF024-26D8-B538-4BA9-3512224CAEA1}"/>
          </ac:picMkLst>
        </pc:picChg>
      </pc:sldChg>
      <pc:sldChg chg="add del">
        <pc:chgData name="Arne Stockman" userId="1be3aaf4-e384-4a2e-9e35-3b5779941be6" providerId="ADAL" clId="{95B57842-0CB5-474F-9358-913ADE81F80A}" dt="2023-09-14T09:05:24.780" v="3199" actId="47"/>
        <pc:sldMkLst>
          <pc:docMk/>
          <pc:sldMk cId="1850134525" sldId="341"/>
        </pc:sldMkLst>
      </pc:sldChg>
      <pc:sldChg chg="addSp modSp new mod">
        <pc:chgData name="Arne Stockman" userId="1be3aaf4-e384-4a2e-9e35-3b5779941be6" providerId="ADAL" clId="{95B57842-0CB5-474F-9358-913ADE81F80A}" dt="2023-09-11T13:28:56.536" v="3157" actId="20577"/>
        <pc:sldMkLst>
          <pc:docMk/>
          <pc:sldMk cId="4195449562" sldId="342"/>
        </pc:sldMkLst>
        <pc:spChg chg="mod">
          <ac:chgData name="Arne Stockman" userId="1be3aaf4-e384-4a2e-9e35-3b5779941be6" providerId="ADAL" clId="{95B57842-0CB5-474F-9358-913ADE81F80A}" dt="2023-09-11T11:52:53.820" v="2761"/>
          <ac:spMkLst>
            <pc:docMk/>
            <pc:sldMk cId="4195449562" sldId="342"/>
            <ac:spMk id="2" creationId="{18756D0A-6735-799B-0642-5DBC5E15E3C8}"/>
          </ac:spMkLst>
        </pc:spChg>
        <pc:spChg chg="mod">
          <ac:chgData name="Arne Stockman" userId="1be3aaf4-e384-4a2e-9e35-3b5779941be6" providerId="ADAL" clId="{95B57842-0CB5-474F-9358-913ADE81F80A}" dt="2023-09-11T13:28:56.536" v="3157" actId="20577"/>
          <ac:spMkLst>
            <pc:docMk/>
            <pc:sldMk cId="4195449562" sldId="342"/>
            <ac:spMk id="3" creationId="{A8F48AE9-46CC-D16F-5C46-8E80343C99BA}"/>
          </ac:spMkLst>
        </pc:spChg>
        <pc:picChg chg="add mod">
          <ac:chgData name="Arne Stockman" userId="1be3aaf4-e384-4a2e-9e35-3b5779941be6" providerId="ADAL" clId="{95B57842-0CB5-474F-9358-913ADE81F80A}" dt="2023-09-11T11:52:21.299" v="2760" actId="1076"/>
          <ac:picMkLst>
            <pc:docMk/>
            <pc:sldMk cId="4195449562" sldId="342"/>
            <ac:picMk id="5" creationId="{35C13AE4-74C0-801E-9D11-5514F42C8E7C}"/>
          </ac:picMkLst>
        </pc:picChg>
      </pc:sldChg>
      <pc:sldChg chg="modSp new mod">
        <pc:chgData name="Arne Stockman" userId="1be3aaf4-e384-4a2e-9e35-3b5779941be6" providerId="ADAL" clId="{95B57842-0CB5-474F-9358-913ADE81F80A}" dt="2023-09-11T13:59:17.966" v="3172" actId="27636"/>
        <pc:sldMkLst>
          <pc:docMk/>
          <pc:sldMk cId="1391551764" sldId="343"/>
        </pc:sldMkLst>
        <pc:spChg chg="mod">
          <ac:chgData name="Arne Stockman" userId="1be3aaf4-e384-4a2e-9e35-3b5779941be6" providerId="ADAL" clId="{95B57842-0CB5-474F-9358-913ADE81F80A}" dt="2023-09-11T13:59:09.452" v="3167"/>
          <ac:spMkLst>
            <pc:docMk/>
            <pc:sldMk cId="1391551764" sldId="343"/>
            <ac:spMk id="2" creationId="{1D712D07-5391-8603-E9D9-B97BF91CC6A7}"/>
          </ac:spMkLst>
        </pc:spChg>
        <pc:spChg chg="mod">
          <ac:chgData name="Arne Stockman" userId="1be3aaf4-e384-4a2e-9e35-3b5779941be6" providerId="ADAL" clId="{95B57842-0CB5-474F-9358-913ADE81F80A}" dt="2023-09-11T13:59:17.966" v="3172" actId="27636"/>
          <ac:spMkLst>
            <pc:docMk/>
            <pc:sldMk cId="1391551764" sldId="343"/>
            <ac:spMk id="3" creationId="{5696363B-F083-E5B5-CBAC-2490DDC882AE}"/>
          </ac:spMkLst>
        </pc:spChg>
      </pc:sldChg>
      <pc:sldChg chg="delSp add mod ord">
        <pc:chgData name="Arne Stockman" userId="1be3aaf4-e384-4a2e-9e35-3b5779941be6" providerId="ADAL" clId="{95B57842-0CB5-474F-9358-913ADE81F80A}" dt="2023-09-14T09:04:12.703" v="3176" actId="478"/>
        <pc:sldMkLst>
          <pc:docMk/>
          <pc:sldMk cId="890722087" sldId="344"/>
        </pc:sldMkLst>
        <pc:picChg chg="del">
          <ac:chgData name="Arne Stockman" userId="1be3aaf4-e384-4a2e-9e35-3b5779941be6" providerId="ADAL" clId="{95B57842-0CB5-474F-9358-913ADE81F80A}" dt="2023-09-14T09:04:12.703" v="3176" actId="478"/>
          <ac:picMkLst>
            <pc:docMk/>
            <pc:sldMk cId="890722087" sldId="344"/>
            <ac:picMk id="8" creationId="{060F862C-C511-C754-3990-3E5ED111956C}"/>
          </ac:picMkLst>
        </pc:picChg>
      </pc:sldChg>
      <pc:sldChg chg="addSp delSp modSp add mod">
        <pc:chgData name="Arne Stockman" userId="1be3aaf4-e384-4a2e-9e35-3b5779941be6" providerId="ADAL" clId="{95B57842-0CB5-474F-9358-913ADE81F80A}" dt="2023-09-14T09:08:20.463" v="3382" actId="20577"/>
        <pc:sldMkLst>
          <pc:docMk/>
          <pc:sldMk cId="3801778527" sldId="345"/>
        </pc:sldMkLst>
        <pc:spChg chg="mod">
          <ac:chgData name="Arne Stockman" userId="1be3aaf4-e384-4a2e-9e35-3b5779941be6" providerId="ADAL" clId="{95B57842-0CB5-474F-9358-913ADE81F80A}" dt="2023-09-14T09:04:55.893" v="3196" actId="20577"/>
          <ac:spMkLst>
            <pc:docMk/>
            <pc:sldMk cId="3801778527" sldId="345"/>
            <ac:spMk id="2" creationId="{87ECE40F-60FD-CB28-1173-863A8E9D361F}"/>
          </ac:spMkLst>
        </pc:spChg>
        <pc:spChg chg="mod">
          <ac:chgData name="Arne Stockman" userId="1be3aaf4-e384-4a2e-9e35-3b5779941be6" providerId="ADAL" clId="{95B57842-0CB5-474F-9358-913ADE81F80A}" dt="2023-09-14T09:08:20.463" v="3382" actId="20577"/>
          <ac:spMkLst>
            <pc:docMk/>
            <pc:sldMk cId="3801778527" sldId="345"/>
            <ac:spMk id="3" creationId="{7E17ABB9-5DEB-7020-BEB5-A65D187544ED}"/>
          </ac:spMkLst>
        </pc:spChg>
        <pc:picChg chg="add mod">
          <ac:chgData name="Arne Stockman" userId="1be3aaf4-e384-4a2e-9e35-3b5779941be6" providerId="ADAL" clId="{95B57842-0CB5-474F-9358-913ADE81F80A}" dt="2023-09-14T09:04:45.635" v="3181" actId="14100"/>
          <ac:picMkLst>
            <pc:docMk/>
            <pc:sldMk cId="3801778527" sldId="345"/>
            <ac:picMk id="5" creationId="{8A72FF5E-63D9-AD46-2B1C-A2F597EA0213}"/>
          </ac:picMkLst>
        </pc:picChg>
        <pc:picChg chg="del">
          <ac:chgData name="Arne Stockman" userId="1be3aaf4-e384-4a2e-9e35-3b5779941be6" providerId="ADAL" clId="{95B57842-0CB5-474F-9358-913ADE81F80A}" dt="2023-09-14T09:04:20.403" v="3178" actId="478"/>
          <ac:picMkLst>
            <pc:docMk/>
            <pc:sldMk cId="3801778527" sldId="345"/>
            <ac:picMk id="8" creationId="{060F862C-C511-C754-3990-3E5ED111956C}"/>
          </ac:picMkLst>
        </pc:picChg>
      </pc:sldChg>
      <pc:sldChg chg="addSp delSp modSp add mod">
        <pc:chgData name="Arne Stockman" userId="1be3aaf4-e384-4a2e-9e35-3b5779941be6" providerId="ADAL" clId="{95B57842-0CB5-474F-9358-913ADE81F80A}" dt="2023-09-14T09:14:48.834" v="3769" actId="20577"/>
        <pc:sldMkLst>
          <pc:docMk/>
          <pc:sldMk cId="697310431" sldId="346"/>
        </pc:sldMkLst>
        <pc:spChg chg="mod">
          <ac:chgData name="Arne Stockman" userId="1be3aaf4-e384-4a2e-9e35-3b5779941be6" providerId="ADAL" clId="{95B57842-0CB5-474F-9358-913ADE81F80A}" dt="2023-09-14T09:14:48.834" v="3769" actId="20577"/>
          <ac:spMkLst>
            <pc:docMk/>
            <pc:sldMk cId="697310431" sldId="346"/>
            <ac:spMk id="3" creationId="{7E17ABB9-5DEB-7020-BEB5-A65D187544ED}"/>
          </ac:spMkLst>
        </pc:spChg>
        <pc:picChg chg="del">
          <ac:chgData name="Arne Stockman" userId="1be3aaf4-e384-4a2e-9e35-3b5779941be6" providerId="ADAL" clId="{95B57842-0CB5-474F-9358-913ADE81F80A}" dt="2023-09-14T09:10:25.040" v="3384" actId="478"/>
          <ac:picMkLst>
            <pc:docMk/>
            <pc:sldMk cId="697310431" sldId="346"/>
            <ac:picMk id="5" creationId="{8A72FF5E-63D9-AD46-2B1C-A2F597EA0213}"/>
          </ac:picMkLst>
        </pc:picChg>
        <pc:picChg chg="add mod">
          <ac:chgData name="Arne Stockman" userId="1be3aaf4-e384-4a2e-9e35-3b5779941be6" providerId="ADAL" clId="{95B57842-0CB5-474F-9358-913ADE81F80A}" dt="2023-09-14T09:10:38.181" v="3388" actId="14100"/>
          <ac:picMkLst>
            <pc:docMk/>
            <pc:sldMk cId="697310431" sldId="346"/>
            <ac:picMk id="6" creationId="{7920D4D2-FE0A-ACE0-3049-EC120DBC18C5}"/>
          </ac:picMkLst>
        </pc:picChg>
      </pc:sldChg>
    </pc:docChg>
  </pc:docChgLst>
  <pc:docChgLst>
    <pc:chgData name="Arne Stockman" userId="1be3aaf4-e384-4a2e-9e35-3b5779941be6" providerId="ADAL" clId="{DBCA1526-2B28-478F-A431-A553167321FE}"/>
    <pc:docChg chg="undo custSel addSld delSld modSld modSection">
      <pc:chgData name="Arne Stockman" userId="1be3aaf4-e384-4a2e-9e35-3b5779941be6" providerId="ADAL" clId="{DBCA1526-2B28-478F-A431-A553167321FE}" dt="2023-10-07T14:00:53.163" v="3408" actId="20577"/>
      <pc:docMkLst>
        <pc:docMk/>
      </pc:docMkLst>
      <pc:sldChg chg="modSp mod">
        <pc:chgData name="Arne Stockman" userId="1be3aaf4-e384-4a2e-9e35-3b5779941be6" providerId="ADAL" clId="{DBCA1526-2B28-478F-A431-A553167321FE}" dt="2023-10-07T14:00:53.163" v="3408" actId="20577"/>
        <pc:sldMkLst>
          <pc:docMk/>
          <pc:sldMk cId="3356081429" sldId="256"/>
        </pc:sldMkLst>
        <pc:spChg chg="mod">
          <ac:chgData name="Arne Stockman" userId="1be3aaf4-e384-4a2e-9e35-3b5779941be6" providerId="ADAL" clId="{DBCA1526-2B28-478F-A431-A553167321FE}" dt="2023-09-23T10:04:06.743" v="1" actId="20577"/>
          <ac:spMkLst>
            <pc:docMk/>
            <pc:sldMk cId="3356081429" sldId="256"/>
            <ac:spMk id="2" creationId="{B00AAAFE-973A-B210-782E-8A6AA684CE87}"/>
          </ac:spMkLst>
        </pc:spChg>
        <pc:spChg chg="mod">
          <ac:chgData name="Arne Stockman" userId="1be3aaf4-e384-4a2e-9e35-3b5779941be6" providerId="ADAL" clId="{DBCA1526-2B28-478F-A431-A553167321FE}" dt="2023-10-07T14:00:53.163" v="3408" actId="20577"/>
          <ac:spMkLst>
            <pc:docMk/>
            <pc:sldMk cId="3356081429" sldId="256"/>
            <ac:spMk id="3" creationId="{7C6A2D78-8E77-E2B9-675D-2743CEB7D5C2}"/>
          </ac:spMkLst>
        </pc:spChg>
      </pc:sldChg>
      <pc:sldChg chg="modSp mod">
        <pc:chgData name="Arne Stockman" userId="1be3aaf4-e384-4a2e-9e35-3b5779941be6" providerId="ADAL" clId="{DBCA1526-2B28-478F-A431-A553167321FE}" dt="2023-09-23T10:07:58.524" v="216" actId="20577"/>
        <pc:sldMkLst>
          <pc:docMk/>
          <pc:sldMk cId="2646835127" sldId="306"/>
        </pc:sldMkLst>
        <pc:spChg chg="mod">
          <ac:chgData name="Arne Stockman" userId="1be3aaf4-e384-4a2e-9e35-3b5779941be6" providerId="ADAL" clId="{DBCA1526-2B28-478F-A431-A553167321FE}" dt="2023-09-23T10:07:58.524" v="216" actId="20577"/>
          <ac:spMkLst>
            <pc:docMk/>
            <pc:sldMk cId="2646835127" sldId="306"/>
            <ac:spMk id="3" creationId="{285D5BAC-A79E-13BC-205F-9DA7A4919842}"/>
          </ac:spMkLst>
        </pc:spChg>
      </pc:sldChg>
      <pc:sldChg chg="modSp mod">
        <pc:chgData name="Arne Stockman" userId="1be3aaf4-e384-4a2e-9e35-3b5779941be6" providerId="ADAL" clId="{DBCA1526-2B28-478F-A431-A553167321FE}" dt="2023-09-23T11:02:24.665" v="1703" actId="20577"/>
        <pc:sldMkLst>
          <pc:docMk/>
          <pc:sldMk cId="383028095" sldId="317"/>
        </pc:sldMkLst>
        <pc:spChg chg="mod">
          <ac:chgData name="Arne Stockman" userId="1be3aaf4-e384-4a2e-9e35-3b5779941be6" providerId="ADAL" clId="{DBCA1526-2B28-478F-A431-A553167321FE}" dt="2023-09-23T10:08:50.946" v="244" actId="20577"/>
          <ac:spMkLst>
            <pc:docMk/>
            <pc:sldMk cId="383028095" sldId="317"/>
            <ac:spMk id="2" creationId="{F8611C18-BCFF-E758-43D1-2F8309A12765}"/>
          </ac:spMkLst>
        </pc:spChg>
        <pc:spChg chg="mod">
          <ac:chgData name="Arne Stockman" userId="1be3aaf4-e384-4a2e-9e35-3b5779941be6" providerId="ADAL" clId="{DBCA1526-2B28-478F-A431-A553167321FE}" dt="2023-09-23T11:02:24.665" v="1703" actId="20577"/>
          <ac:spMkLst>
            <pc:docMk/>
            <pc:sldMk cId="383028095" sldId="317"/>
            <ac:spMk id="3" creationId="{8D6993DB-58B1-D158-9C90-B988B5CCE921}"/>
          </ac:spMkLst>
        </pc:spChg>
      </pc:sldChg>
      <pc:sldChg chg="del">
        <pc:chgData name="Arne Stockman" userId="1be3aaf4-e384-4a2e-9e35-3b5779941be6" providerId="ADAL" clId="{DBCA1526-2B28-478F-A431-A553167321FE}" dt="2023-09-23T10:15:48.120" v="749" actId="47"/>
        <pc:sldMkLst>
          <pc:docMk/>
          <pc:sldMk cId="2824708267" sldId="326"/>
        </pc:sldMkLst>
      </pc:sldChg>
      <pc:sldChg chg="del">
        <pc:chgData name="Arne Stockman" userId="1be3aaf4-e384-4a2e-9e35-3b5779941be6" providerId="ADAL" clId="{DBCA1526-2B28-478F-A431-A553167321FE}" dt="2023-09-23T10:15:46.562" v="747" actId="47"/>
        <pc:sldMkLst>
          <pc:docMk/>
          <pc:sldMk cId="4032151987" sldId="337"/>
        </pc:sldMkLst>
      </pc:sldChg>
      <pc:sldChg chg="del">
        <pc:chgData name="Arne Stockman" userId="1be3aaf4-e384-4a2e-9e35-3b5779941be6" providerId="ADAL" clId="{DBCA1526-2B28-478F-A431-A553167321FE}" dt="2023-09-23T10:15:47.485" v="748" actId="47"/>
        <pc:sldMkLst>
          <pc:docMk/>
          <pc:sldMk cId="1699593136" sldId="338"/>
        </pc:sldMkLst>
      </pc:sldChg>
      <pc:sldChg chg="del">
        <pc:chgData name="Arne Stockman" userId="1be3aaf4-e384-4a2e-9e35-3b5779941be6" providerId="ADAL" clId="{DBCA1526-2B28-478F-A431-A553167321FE}" dt="2023-09-23T10:15:48.836" v="750" actId="47"/>
        <pc:sldMkLst>
          <pc:docMk/>
          <pc:sldMk cId="3042958523" sldId="339"/>
        </pc:sldMkLst>
      </pc:sldChg>
      <pc:sldChg chg="del">
        <pc:chgData name="Arne Stockman" userId="1be3aaf4-e384-4a2e-9e35-3b5779941be6" providerId="ADAL" clId="{DBCA1526-2B28-478F-A431-A553167321FE}" dt="2023-09-23T10:15:49.431" v="751" actId="47"/>
        <pc:sldMkLst>
          <pc:docMk/>
          <pc:sldMk cId="2305271506" sldId="344"/>
        </pc:sldMkLst>
      </pc:sldChg>
      <pc:sldChg chg="modSp add mod">
        <pc:chgData name="Arne Stockman" userId="1be3aaf4-e384-4a2e-9e35-3b5779941be6" providerId="ADAL" clId="{DBCA1526-2B28-478F-A431-A553167321FE}" dt="2023-09-24T13:56:17.792" v="2012" actId="20577"/>
        <pc:sldMkLst>
          <pc:docMk/>
          <pc:sldMk cId="2509623431" sldId="344"/>
        </pc:sldMkLst>
        <pc:spChg chg="mod">
          <ac:chgData name="Arne Stockman" userId="1be3aaf4-e384-4a2e-9e35-3b5779941be6" providerId="ADAL" clId="{DBCA1526-2B28-478F-A431-A553167321FE}" dt="2023-09-23T10:16:08.943" v="766" actId="20577"/>
          <ac:spMkLst>
            <pc:docMk/>
            <pc:sldMk cId="2509623431" sldId="344"/>
            <ac:spMk id="2" creationId="{F8611C18-BCFF-E758-43D1-2F8309A12765}"/>
          </ac:spMkLst>
        </pc:spChg>
        <pc:spChg chg="mod">
          <ac:chgData name="Arne Stockman" userId="1be3aaf4-e384-4a2e-9e35-3b5779941be6" providerId="ADAL" clId="{DBCA1526-2B28-478F-A431-A553167321FE}" dt="2023-09-24T13:56:17.792" v="2012" actId="20577"/>
          <ac:spMkLst>
            <pc:docMk/>
            <pc:sldMk cId="2509623431" sldId="344"/>
            <ac:spMk id="3" creationId="{8D6993DB-58B1-D158-9C90-B988B5CCE921}"/>
          </ac:spMkLst>
        </pc:spChg>
      </pc:sldChg>
      <pc:sldChg chg="del">
        <pc:chgData name="Arne Stockman" userId="1be3aaf4-e384-4a2e-9e35-3b5779941be6" providerId="ADAL" clId="{DBCA1526-2B28-478F-A431-A553167321FE}" dt="2023-09-23T10:15:50.044" v="752" actId="47"/>
        <pc:sldMkLst>
          <pc:docMk/>
          <pc:sldMk cId="681493835" sldId="345"/>
        </pc:sldMkLst>
      </pc:sldChg>
      <pc:sldChg chg="addSp delSp modSp add mod delAnim modAnim">
        <pc:chgData name="Arne Stockman" userId="1be3aaf4-e384-4a2e-9e35-3b5779941be6" providerId="ADAL" clId="{DBCA1526-2B28-478F-A431-A553167321FE}" dt="2023-09-23T11:11:31.784" v="1972" actId="20577"/>
        <pc:sldMkLst>
          <pc:docMk/>
          <pc:sldMk cId="1803112665" sldId="345"/>
        </pc:sldMkLst>
        <pc:spChg chg="mod">
          <ac:chgData name="Arne Stockman" userId="1be3aaf4-e384-4a2e-9e35-3b5779941be6" providerId="ADAL" clId="{DBCA1526-2B28-478F-A431-A553167321FE}" dt="2023-09-23T10:44:50.246" v="1302" actId="14100"/>
          <ac:spMkLst>
            <pc:docMk/>
            <pc:sldMk cId="1803112665" sldId="345"/>
            <ac:spMk id="2" creationId="{F8611C18-BCFF-E758-43D1-2F8309A12765}"/>
          </ac:spMkLst>
        </pc:spChg>
        <pc:spChg chg="del mod">
          <ac:chgData name="Arne Stockman" userId="1be3aaf4-e384-4a2e-9e35-3b5779941be6" providerId="ADAL" clId="{DBCA1526-2B28-478F-A431-A553167321FE}" dt="2023-09-23T10:54:42.233" v="1373" actId="478"/>
          <ac:spMkLst>
            <pc:docMk/>
            <pc:sldMk cId="1803112665" sldId="345"/>
            <ac:spMk id="3" creationId="{8D6993DB-58B1-D158-9C90-B988B5CCE921}"/>
          </ac:spMkLst>
        </pc:spChg>
        <pc:spChg chg="add mod">
          <ac:chgData name="Arne Stockman" userId="1be3aaf4-e384-4a2e-9e35-3b5779941be6" providerId="ADAL" clId="{DBCA1526-2B28-478F-A431-A553167321FE}" dt="2023-09-23T10:45:06.790" v="1311" actId="20577"/>
          <ac:spMkLst>
            <pc:docMk/>
            <pc:sldMk cId="1803112665" sldId="345"/>
            <ac:spMk id="4" creationId="{4902DF3E-A63C-3FFC-0FCB-7A966A6C981B}"/>
          </ac:spMkLst>
        </pc:spChg>
        <pc:spChg chg="add mod">
          <ac:chgData name="Arne Stockman" userId="1be3aaf4-e384-4a2e-9e35-3b5779941be6" providerId="ADAL" clId="{DBCA1526-2B28-478F-A431-A553167321FE}" dt="2023-09-23T10:42:56.460" v="1279" actId="20577"/>
          <ac:spMkLst>
            <pc:docMk/>
            <pc:sldMk cId="1803112665" sldId="345"/>
            <ac:spMk id="5" creationId="{1D0D221B-454D-0433-FBD1-820FA6F601DF}"/>
          </ac:spMkLst>
        </pc:spChg>
        <pc:spChg chg="add mod">
          <ac:chgData name="Arne Stockman" userId="1be3aaf4-e384-4a2e-9e35-3b5779941be6" providerId="ADAL" clId="{DBCA1526-2B28-478F-A431-A553167321FE}" dt="2023-09-23T10:40:29.728" v="1267"/>
          <ac:spMkLst>
            <pc:docMk/>
            <pc:sldMk cId="1803112665" sldId="345"/>
            <ac:spMk id="6" creationId="{2FD0535C-BA26-123D-89CB-C30CD0AB2F55}"/>
          </ac:spMkLst>
        </pc:spChg>
        <pc:spChg chg="add mod">
          <ac:chgData name="Arne Stockman" userId="1be3aaf4-e384-4a2e-9e35-3b5779941be6" providerId="ADAL" clId="{DBCA1526-2B28-478F-A431-A553167321FE}" dt="2023-09-23T10:43:26.648" v="1283" actId="20577"/>
          <ac:spMkLst>
            <pc:docMk/>
            <pc:sldMk cId="1803112665" sldId="345"/>
            <ac:spMk id="7" creationId="{5D600ADC-E915-F7F1-2842-52D39F198321}"/>
          </ac:spMkLst>
        </pc:spChg>
        <pc:spChg chg="add mod">
          <ac:chgData name="Arne Stockman" userId="1be3aaf4-e384-4a2e-9e35-3b5779941be6" providerId="ADAL" clId="{DBCA1526-2B28-478F-A431-A553167321FE}" dt="2023-09-23T10:40:29.728" v="1267"/>
          <ac:spMkLst>
            <pc:docMk/>
            <pc:sldMk cId="1803112665" sldId="345"/>
            <ac:spMk id="8" creationId="{40CA6DD1-24ED-CCB1-25B6-A4D844F084DC}"/>
          </ac:spMkLst>
        </pc:spChg>
        <pc:spChg chg="add mod">
          <ac:chgData name="Arne Stockman" userId="1be3aaf4-e384-4a2e-9e35-3b5779941be6" providerId="ADAL" clId="{DBCA1526-2B28-478F-A431-A553167321FE}" dt="2023-09-23T10:40:29.728" v="1267"/>
          <ac:spMkLst>
            <pc:docMk/>
            <pc:sldMk cId="1803112665" sldId="345"/>
            <ac:spMk id="9" creationId="{1EAE6815-B639-4055-B96F-09D1973B2F91}"/>
          </ac:spMkLst>
        </pc:spChg>
        <pc:spChg chg="add del mod">
          <ac:chgData name="Arne Stockman" userId="1be3aaf4-e384-4a2e-9e35-3b5779941be6" providerId="ADAL" clId="{DBCA1526-2B28-478F-A431-A553167321FE}" dt="2023-09-23T10:44:25.286" v="1292" actId="478"/>
          <ac:spMkLst>
            <pc:docMk/>
            <pc:sldMk cId="1803112665" sldId="345"/>
            <ac:spMk id="10" creationId="{BED61541-CDC8-CD59-216B-67DFADF9B4C3}"/>
          </ac:spMkLst>
        </pc:spChg>
        <pc:spChg chg="add del mod">
          <ac:chgData name="Arne Stockman" userId="1be3aaf4-e384-4a2e-9e35-3b5779941be6" providerId="ADAL" clId="{DBCA1526-2B28-478F-A431-A553167321FE}" dt="2023-09-23T10:44:19.493" v="1291" actId="478"/>
          <ac:spMkLst>
            <pc:docMk/>
            <pc:sldMk cId="1803112665" sldId="345"/>
            <ac:spMk id="11" creationId="{869F9574-85C8-EF8F-1F64-9C9BE9902B8B}"/>
          </ac:spMkLst>
        </pc:spChg>
        <pc:spChg chg="add del mod">
          <ac:chgData name="Arne Stockman" userId="1be3aaf4-e384-4a2e-9e35-3b5779941be6" providerId="ADAL" clId="{DBCA1526-2B28-478F-A431-A553167321FE}" dt="2023-09-23T10:44:16.292" v="1290" actId="478"/>
          <ac:spMkLst>
            <pc:docMk/>
            <pc:sldMk cId="1803112665" sldId="345"/>
            <ac:spMk id="12" creationId="{F408262A-3D3F-423E-1579-6026BF474AC0}"/>
          </ac:spMkLst>
        </pc:spChg>
        <pc:spChg chg="add del mod">
          <ac:chgData name="Arne Stockman" userId="1be3aaf4-e384-4a2e-9e35-3b5779941be6" providerId="ADAL" clId="{DBCA1526-2B28-478F-A431-A553167321FE}" dt="2023-09-23T10:44:12.043" v="1289" actId="478"/>
          <ac:spMkLst>
            <pc:docMk/>
            <pc:sldMk cId="1803112665" sldId="345"/>
            <ac:spMk id="13" creationId="{7F45EFC4-61B4-EDA0-0DC8-986972415005}"/>
          </ac:spMkLst>
        </pc:spChg>
        <pc:spChg chg="add del mod">
          <ac:chgData name="Arne Stockman" userId="1be3aaf4-e384-4a2e-9e35-3b5779941be6" providerId="ADAL" clId="{DBCA1526-2B28-478F-A431-A553167321FE}" dt="2023-09-23T10:44:07.377" v="1287" actId="478"/>
          <ac:spMkLst>
            <pc:docMk/>
            <pc:sldMk cId="1803112665" sldId="345"/>
            <ac:spMk id="14" creationId="{BE1930C4-1100-3B76-38AC-104F27EEBFFD}"/>
          </ac:spMkLst>
        </pc:spChg>
        <pc:spChg chg="add mod">
          <ac:chgData name="Arne Stockman" userId="1be3aaf4-e384-4a2e-9e35-3b5779941be6" providerId="ADAL" clId="{DBCA1526-2B28-478F-A431-A553167321FE}" dt="2023-09-23T10:57:07.097" v="1543" actId="255"/>
          <ac:spMkLst>
            <pc:docMk/>
            <pc:sldMk cId="1803112665" sldId="345"/>
            <ac:spMk id="14" creationId="{F6B24E99-0AFC-E3CA-C0F2-F380B3028AA0}"/>
          </ac:spMkLst>
        </pc:spChg>
        <pc:spChg chg="add mod">
          <ac:chgData name="Arne Stockman" userId="1be3aaf4-e384-4a2e-9e35-3b5779941be6" providerId="ADAL" clId="{DBCA1526-2B28-478F-A431-A553167321FE}" dt="2023-09-23T10:42:44.719" v="1271" actId="20577"/>
          <ac:spMkLst>
            <pc:docMk/>
            <pc:sldMk cId="1803112665" sldId="345"/>
            <ac:spMk id="15" creationId="{74ADE530-731E-0E03-E0B6-591C224ED936}"/>
          </ac:spMkLst>
        </pc:spChg>
        <pc:spChg chg="add mod">
          <ac:chgData name="Arne Stockman" userId="1be3aaf4-e384-4a2e-9e35-3b5779941be6" providerId="ADAL" clId="{DBCA1526-2B28-478F-A431-A553167321FE}" dt="2023-09-23T10:47:59.018" v="1325" actId="20577"/>
          <ac:spMkLst>
            <pc:docMk/>
            <pc:sldMk cId="1803112665" sldId="345"/>
            <ac:spMk id="16" creationId="{3F29D9BF-7C44-6C3C-6591-24FC1940A106}"/>
          </ac:spMkLst>
        </pc:spChg>
        <pc:spChg chg="add mod">
          <ac:chgData name="Arne Stockman" userId="1be3aaf4-e384-4a2e-9e35-3b5779941be6" providerId="ADAL" clId="{DBCA1526-2B28-478F-A431-A553167321FE}" dt="2023-09-23T10:43:58.645" v="1285" actId="1076"/>
          <ac:spMkLst>
            <pc:docMk/>
            <pc:sldMk cId="1803112665" sldId="345"/>
            <ac:spMk id="17" creationId="{5BEFAC96-9A99-AB57-1CF0-BC8852541F29}"/>
          </ac:spMkLst>
        </pc:spChg>
        <pc:spChg chg="add mod">
          <ac:chgData name="Arne Stockman" userId="1be3aaf4-e384-4a2e-9e35-3b5779941be6" providerId="ADAL" clId="{DBCA1526-2B28-478F-A431-A553167321FE}" dt="2023-09-23T10:43:58.645" v="1285" actId="1076"/>
          <ac:spMkLst>
            <pc:docMk/>
            <pc:sldMk cId="1803112665" sldId="345"/>
            <ac:spMk id="18" creationId="{70F8F343-3077-DEFB-1A9F-23B7407265FD}"/>
          </ac:spMkLst>
        </pc:spChg>
        <pc:spChg chg="add mod">
          <ac:chgData name="Arne Stockman" userId="1be3aaf4-e384-4a2e-9e35-3b5779941be6" providerId="ADAL" clId="{DBCA1526-2B28-478F-A431-A553167321FE}" dt="2023-09-23T10:49:42.466" v="1357" actId="20577"/>
          <ac:spMkLst>
            <pc:docMk/>
            <pc:sldMk cId="1803112665" sldId="345"/>
            <ac:spMk id="19" creationId="{237F35B5-8420-E5C8-1197-615DBB7084D2}"/>
          </ac:spMkLst>
        </pc:spChg>
        <pc:spChg chg="add mod">
          <ac:chgData name="Arne Stockman" userId="1be3aaf4-e384-4a2e-9e35-3b5779941be6" providerId="ADAL" clId="{DBCA1526-2B28-478F-A431-A553167321FE}" dt="2023-09-23T10:43:58.645" v="1285" actId="1076"/>
          <ac:spMkLst>
            <pc:docMk/>
            <pc:sldMk cId="1803112665" sldId="345"/>
            <ac:spMk id="20" creationId="{963080D4-3197-1056-6ABA-22A528A6DC76}"/>
          </ac:spMkLst>
        </pc:spChg>
        <pc:spChg chg="add mod">
          <ac:chgData name="Arne Stockman" userId="1be3aaf4-e384-4a2e-9e35-3b5779941be6" providerId="ADAL" clId="{DBCA1526-2B28-478F-A431-A553167321FE}" dt="2023-09-23T10:43:58.645" v="1285" actId="1076"/>
          <ac:spMkLst>
            <pc:docMk/>
            <pc:sldMk cId="1803112665" sldId="345"/>
            <ac:spMk id="21" creationId="{2FA2BE8F-C6E0-B6B8-11DA-EE4933F5FBFC}"/>
          </ac:spMkLst>
        </pc:spChg>
        <pc:spChg chg="add mod">
          <ac:chgData name="Arne Stockman" userId="1be3aaf4-e384-4a2e-9e35-3b5779941be6" providerId="ADAL" clId="{DBCA1526-2B28-478F-A431-A553167321FE}" dt="2023-09-23T10:43:58.645" v="1285" actId="1076"/>
          <ac:spMkLst>
            <pc:docMk/>
            <pc:sldMk cId="1803112665" sldId="345"/>
            <ac:spMk id="22" creationId="{C3A8F7FF-3898-FA8F-F065-C83C46552C75}"/>
          </ac:spMkLst>
        </pc:spChg>
        <pc:spChg chg="add mod">
          <ac:chgData name="Arne Stockman" userId="1be3aaf4-e384-4a2e-9e35-3b5779941be6" providerId="ADAL" clId="{DBCA1526-2B28-478F-A431-A553167321FE}" dt="2023-09-23T10:49:50.802" v="1365" actId="20577"/>
          <ac:spMkLst>
            <pc:docMk/>
            <pc:sldMk cId="1803112665" sldId="345"/>
            <ac:spMk id="23" creationId="{A0A32FBE-9CD8-E6BA-703C-3071B0C0EECF}"/>
          </ac:spMkLst>
        </pc:spChg>
        <pc:spChg chg="add mod">
          <ac:chgData name="Arne Stockman" userId="1be3aaf4-e384-4a2e-9e35-3b5779941be6" providerId="ADAL" clId="{DBCA1526-2B28-478F-A431-A553167321FE}" dt="2023-09-23T10:43:58.645" v="1285" actId="1076"/>
          <ac:spMkLst>
            <pc:docMk/>
            <pc:sldMk cId="1803112665" sldId="345"/>
            <ac:spMk id="24" creationId="{F115DB98-4109-228A-D788-41A1E4764940}"/>
          </ac:spMkLst>
        </pc:spChg>
        <pc:spChg chg="add mod">
          <ac:chgData name="Arne Stockman" userId="1be3aaf4-e384-4a2e-9e35-3b5779941be6" providerId="ADAL" clId="{DBCA1526-2B28-478F-A431-A553167321FE}" dt="2023-09-23T11:05:32.764" v="1746" actId="14100"/>
          <ac:spMkLst>
            <pc:docMk/>
            <pc:sldMk cId="1803112665" sldId="345"/>
            <ac:spMk id="25" creationId="{58E4D441-83E9-3D5B-66B5-936DABEFA047}"/>
          </ac:spMkLst>
        </pc:spChg>
        <pc:spChg chg="add del mod">
          <ac:chgData name="Arne Stockman" userId="1be3aaf4-e384-4a2e-9e35-3b5779941be6" providerId="ADAL" clId="{DBCA1526-2B28-478F-A431-A553167321FE}" dt="2023-09-23T10:50:01.893" v="1367" actId="478"/>
          <ac:spMkLst>
            <pc:docMk/>
            <pc:sldMk cId="1803112665" sldId="345"/>
            <ac:spMk id="25" creationId="{9E264D93-5C8F-AABD-16F5-65A4237913CA}"/>
          </ac:spMkLst>
        </pc:spChg>
        <pc:spChg chg="add del mod">
          <ac:chgData name="Arne Stockman" userId="1be3aaf4-e384-4a2e-9e35-3b5779941be6" providerId="ADAL" clId="{DBCA1526-2B28-478F-A431-A553167321FE}" dt="2023-09-23T10:49:57.834" v="1366" actId="478"/>
          <ac:spMkLst>
            <pc:docMk/>
            <pc:sldMk cId="1803112665" sldId="345"/>
            <ac:spMk id="26" creationId="{248669A8-44B4-9F10-B718-F6CDE0BE4E7E}"/>
          </ac:spMkLst>
        </pc:spChg>
        <pc:spChg chg="add mod">
          <ac:chgData name="Arne Stockman" userId="1be3aaf4-e384-4a2e-9e35-3b5779941be6" providerId="ADAL" clId="{DBCA1526-2B28-478F-A431-A553167321FE}" dt="2023-09-23T11:06:40.428" v="1771" actId="20577"/>
          <ac:spMkLst>
            <pc:docMk/>
            <pc:sldMk cId="1803112665" sldId="345"/>
            <ac:spMk id="26" creationId="{95023BF6-9BE2-AF62-8E5C-A702819B5C5D}"/>
          </ac:spMkLst>
        </pc:spChg>
        <pc:spChg chg="add mod">
          <ac:chgData name="Arne Stockman" userId="1be3aaf4-e384-4a2e-9e35-3b5779941be6" providerId="ADAL" clId="{DBCA1526-2B28-478F-A431-A553167321FE}" dt="2023-09-23T10:49:28.352" v="1355" actId="20577"/>
          <ac:spMkLst>
            <pc:docMk/>
            <pc:sldMk cId="1803112665" sldId="345"/>
            <ac:spMk id="27" creationId="{1A4F1DF3-DD6D-8AAE-22A8-D8EF3EB2792E}"/>
          </ac:spMkLst>
        </pc:spChg>
        <pc:spChg chg="add mod">
          <ac:chgData name="Arne Stockman" userId="1be3aaf4-e384-4a2e-9e35-3b5779941be6" providerId="ADAL" clId="{DBCA1526-2B28-478F-A431-A553167321FE}" dt="2023-09-23T10:48:27.263" v="1327" actId="1076"/>
          <ac:spMkLst>
            <pc:docMk/>
            <pc:sldMk cId="1803112665" sldId="345"/>
            <ac:spMk id="28" creationId="{F09DE603-DE74-B547-6442-090BE975AFE1}"/>
          </ac:spMkLst>
        </pc:spChg>
        <pc:spChg chg="add mod">
          <ac:chgData name="Arne Stockman" userId="1be3aaf4-e384-4a2e-9e35-3b5779941be6" providerId="ADAL" clId="{DBCA1526-2B28-478F-A431-A553167321FE}" dt="2023-09-23T11:11:31.784" v="1972" actId="20577"/>
          <ac:spMkLst>
            <pc:docMk/>
            <pc:sldMk cId="1803112665" sldId="345"/>
            <ac:spMk id="29" creationId="{7226D3EB-8B85-E4DB-5BE8-1EAAEA9BB1C0}"/>
          </ac:spMkLst>
        </pc:spChg>
        <pc:picChg chg="add del mod">
          <ac:chgData name="Arne Stockman" userId="1be3aaf4-e384-4a2e-9e35-3b5779941be6" providerId="ADAL" clId="{DBCA1526-2B28-478F-A431-A553167321FE}" dt="2023-09-23T10:52:52.064" v="1370" actId="478"/>
          <ac:picMkLst>
            <pc:docMk/>
            <pc:sldMk cId="1803112665" sldId="345"/>
            <ac:picMk id="11" creationId="{010A3042-153E-4AAC-3FA2-861D22C5CC81}"/>
          </ac:picMkLst>
        </pc:picChg>
        <pc:picChg chg="add mod">
          <ac:chgData name="Arne Stockman" userId="1be3aaf4-e384-4a2e-9e35-3b5779941be6" providerId="ADAL" clId="{DBCA1526-2B28-478F-A431-A553167321FE}" dt="2023-09-23T10:53:14.292" v="1372" actId="1076"/>
          <ac:picMkLst>
            <pc:docMk/>
            <pc:sldMk cId="1803112665" sldId="345"/>
            <ac:picMk id="13" creationId="{05DB043D-7CD5-4B6C-E252-EF2200BB9349}"/>
          </ac:picMkLst>
        </pc:picChg>
      </pc:sldChg>
      <pc:sldChg chg="addSp delSp modSp add mod delAnim modAnim">
        <pc:chgData name="Arne Stockman" userId="1be3aaf4-e384-4a2e-9e35-3b5779941be6" providerId="ADAL" clId="{DBCA1526-2B28-478F-A431-A553167321FE}" dt="2023-09-24T14:03:29.683" v="2453" actId="20577"/>
        <pc:sldMkLst>
          <pc:docMk/>
          <pc:sldMk cId="2690302150" sldId="346"/>
        </pc:sldMkLst>
        <pc:spChg chg="mod">
          <ac:chgData name="Arne Stockman" userId="1be3aaf4-e384-4a2e-9e35-3b5779941be6" providerId="ADAL" clId="{DBCA1526-2B28-478F-A431-A553167321FE}" dt="2023-09-24T13:57:51.665" v="2026" actId="20577"/>
          <ac:spMkLst>
            <pc:docMk/>
            <pc:sldMk cId="2690302150" sldId="346"/>
            <ac:spMk id="2" creationId="{F8611C18-BCFF-E758-43D1-2F8309A12765}"/>
          </ac:spMkLst>
        </pc:spChg>
        <pc:spChg chg="add mod">
          <ac:chgData name="Arne Stockman" userId="1be3aaf4-e384-4a2e-9e35-3b5779941be6" providerId="ADAL" clId="{DBCA1526-2B28-478F-A431-A553167321FE}" dt="2023-09-24T14:03:29.683" v="2453" actId="20577"/>
          <ac:spMkLst>
            <pc:docMk/>
            <pc:sldMk cId="2690302150" sldId="346"/>
            <ac:spMk id="3" creationId="{A072801B-4577-D9E3-46DB-A8A931B53A2D}"/>
          </ac:spMkLst>
        </pc:spChg>
        <pc:spChg chg="del mod">
          <ac:chgData name="Arne Stockman" userId="1be3aaf4-e384-4a2e-9e35-3b5779941be6" providerId="ADAL" clId="{DBCA1526-2B28-478F-A431-A553167321FE}" dt="2023-09-24T13:57:56.612" v="2029" actId="478"/>
          <ac:spMkLst>
            <pc:docMk/>
            <pc:sldMk cId="2690302150" sldId="346"/>
            <ac:spMk id="4" creationId="{4902DF3E-A63C-3FFC-0FCB-7A966A6C981B}"/>
          </ac:spMkLst>
        </pc:spChg>
        <pc:spChg chg="del">
          <ac:chgData name="Arne Stockman" userId="1be3aaf4-e384-4a2e-9e35-3b5779941be6" providerId="ADAL" clId="{DBCA1526-2B28-478F-A431-A553167321FE}" dt="2023-09-24T13:58:00.765" v="2032" actId="478"/>
          <ac:spMkLst>
            <pc:docMk/>
            <pc:sldMk cId="2690302150" sldId="346"/>
            <ac:spMk id="5" creationId="{1D0D221B-454D-0433-FBD1-820FA6F601DF}"/>
          </ac:spMkLst>
        </pc:spChg>
        <pc:spChg chg="del">
          <ac:chgData name="Arne Stockman" userId="1be3aaf4-e384-4a2e-9e35-3b5779941be6" providerId="ADAL" clId="{DBCA1526-2B28-478F-A431-A553167321FE}" dt="2023-09-24T13:58:03.088" v="2033" actId="478"/>
          <ac:spMkLst>
            <pc:docMk/>
            <pc:sldMk cId="2690302150" sldId="346"/>
            <ac:spMk id="6" creationId="{2FD0535C-BA26-123D-89CB-C30CD0AB2F55}"/>
          </ac:spMkLst>
        </pc:spChg>
        <pc:spChg chg="del">
          <ac:chgData name="Arne Stockman" userId="1be3aaf4-e384-4a2e-9e35-3b5779941be6" providerId="ADAL" clId="{DBCA1526-2B28-478F-A431-A553167321FE}" dt="2023-09-24T13:58:06.605" v="2034" actId="478"/>
          <ac:spMkLst>
            <pc:docMk/>
            <pc:sldMk cId="2690302150" sldId="346"/>
            <ac:spMk id="7" creationId="{5D600ADC-E915-F7F1-2842-52D39F198321}"/>
          </ac:spMkLst>
        </pc:spChg>
        <pc:spChg chg="del">
          <ac:chgData name="Arne Stockman" userId="1be3aaf4-e384-4a2e-9e35-3b5779941be6" providerId="ADAL" clId="{DBCA1526-2B28-478F-A431-A553167321FE}" dt="2023-09-24T13:58:31.761" v="2044" actId="478"/>
          <ac:spMkLst>
            <pc:docMk/>
            <pc:sldMk cId="2690302150" sldId="346"/>
            <ac:spMk id="14" creationId="{F6B24E99-0AFC-E3CA-C0F2-F380B3028AA0}"/>
          </ac:spMkLst>
        </pc:spChg>
        <pc:spChg chg="del mod">
          <ac:chgData name="Arne Stockman" userId="1be3aaf4-e384-4a2e-9e35-3b5779941be6" providerId="ADAL" clId="{DBCA1526-2B28-478F-A431-A553167321FE}" dt="2023-09-24T13:57:58.957" v="2031" actId="478"/>
          <ac:spMkLst>
            <pc:docMk/>
            <pc:sldMk cId="2690302150" sldId="346"/>
            <ac:spMk id="15" creationId="{74ADE530-731E-0E03-E0B6-591C224ED936}"/>
          </ac:spMkLst>
        </pc:spChg>
        <pc:spChg chg="del mod">
          <ac:chgData name="Arne Stockman" userId="1be3aaf4-e384-4a2e-9e35-3b5779941be6" providerId="ADAL" clId="{DBCA1526-2B28-478F-A431-A553167321FE}" dt="2023-09-24T13:58:12.419" v="2037" actId="478"/>
          <ac:spMkLst>
            <pc:docMk/>
            <pc:sldMk cId="2690302150" sldId="346"/>
            <ac:spMk id="16" creationId="{3F29D9BF-7C44-6C3C-6591-24FC1940A106}"/>
          </ac:spMkLst>
        </pc:spChg>
        <pc:spChg chg="del">
          <ac:chgData name="Arne Stockman" userId="1be3aaf4-e384-4a2e-9e35-3b5779941be6" providerId="ADAL" clId="{DBCA1526-2B28-478F-A431-A553167321FE}" dt="2023-09-24T13:58:16.994" v="2039" actId="478"/>
          <ac:spMkLst>
            <pc:docMk/>
            <pc:sldMk cId="2690302150" sldId="346"/>
            <ac:spMk id="17" creationId="{5BEFAC96-9A99-AB57-1CF0-BC8852541F29}"/>
          </ac:spMkLst>
        </pc:spChg>
        <pc:spChg chg="del">
          <ac:chgData name="Arne Stockman" userId="1be3aaf4-e384-4a2e-9e35-3b5779941be6" providerId="ADAL" clId="{DBCA1526-2B28-478F-A431-A553167321FE}" dt="2023-09-24T13:58:16.994" v="2039" actId="478"/>
          <ac:spMkLst>
            <pc:docMk/>
            <pc:sldMk cId="2690302150" sldId="346"/>
            <ac:spMk id="18" creationId="{70F8F343-3077-DEFB-1A9F-23B7407265FD}"/>
          </ac:spMkLst>
        </pc:spChg>
        <pc:spChg chg="del">
          <ac:chgData name="Arne Stockman" userId="1be3aaf4-e384-4a2e-9e35-3b5779941be6" providerId="ADAL" clId="{DBCA1526-2B28-478F-A431-A553167321FE}" dt="2023-09-24T13:58:16.994" v="2039" actId="478"/>
          <ac:spMkLst>
            <pc:docMk/>
            <pc:sldMk cId="2690302150" sldId="346"/>
            <ac:spMk id="19" creationId="{237F35B5-8420-E5C8-1197-615DBB7084D2}"/>
          </ac:spMkLst>
        </pc:spChg>
        <pc:spChg chg="del">
          <ac:chgData name="Arne Stockman" userId="1be3aaf4-e384-4a2e-9e35-3b5779941be6" providerId="ADAL" clId="{DBCA1526-2B28-478F-A431-A553167321FE}" dt="2023-09-24T13:58:16.994" v="2039" actId="478"/>
          <ac:spMkLst>
            <pc:docMk/>
            <pc:sldMk cId="2690302150" sldId="346"/>
            <ac:spMk id="22" creationId="{C3A8F7FF-3898-FA8F-F065-C83C46552C75}"/>
          </ac:spMkLst>
        </pc:spChg>
        <pc:spChg chg="del">
          <ac:chgData name="Arne Stockman" userId="1be3aaf4-e384-4a2e-9e35-3b5779941be6" providerId="ADAL" clId="{DBCA1526-2B28-478F-A431-A553167321FE}" dt="2023-09-24T13:58:16.994" v="2039" actId="478"/>
          <ac:spMkLst>
            <pc:docMk/>
            <pc:sldMk cId="2690302150" sldId="346"/>
            <ac:spMk id="23" creationId="{A0A32FBE-9CD8-E6BA-703C-3071B0C0EECF}"/>
          </ac:spMkLst>
        </pc:spChg>
        <pc:spChg chg="del">
          <ac:chgData name="Arne Stockman" userId="1be3aaf4-e384-4a2e-9e35-3b5779941be6" providerId="ADAL" clId="{DBCA1526-2B28-478F-A431-A553167321FE}" dt="2023-09-24T13:58:16.994" v="2039" actId="478"/>
          <ac:spMkLst>
            <pc:docMk/>
            <pc:sldMk cId="2690302150" sldId="346"/>
            <ac:spMk id="24" creationId="{F115DB98-4109-228A-D788-41A1E4764940}"/>
          </ac:spMkLst>
        </pc:spChg>
        <pc:spChg chg="del">
          <ac:chgData name="Arne Stockman" userId="1be3aaf4-e384-4a2e-9e35-3b5779941be6" providerId="ADAL" clId="{DBCA1526-2B28-478F-A431-A553167321FE}" dt="2023-09-24T13:58:26.268" v="2042" actId="478"/>
          <ac:spMkLst>
            <pc:docMk/>
            <pc:sldMk cId="2690302150" sldId="346"/>
            <ac:spMk id="25" creationId="{58E4D441-83E9-3D5B-66B5-936DABEFA047}"/>
          </ac:spMkLst>
        </pc:spChg>
        <pc:spChg chg="del">
          <ac:chgData name="Arne Stockman" userId="1be3aaf4-e384-4a2e-9e35-3b5779941be6" providerId="ADAL" clId="{DBCA1526-2B28-478F-A431-A553167321FE}" dt="2023-09-24T13:58:28.094" v="2043" actId="478"/>
          <ac:spMkLst>
            <pc:docMk/>
            <pc:sldMk cId="2690302150" sldId="346"/>
            <ac:spMk id="26" creationId="{95023BF6-9BE2-AF62-8E5C-A702819B5C5D}"/>
          </ac:spMkLst>
        </pc:spChg>
        <pc:spChg chg="del">
          <ac:chgData name="Arne Stockman" userId="1be3aaf4-e384-4a2e-9e35-3b5779941be6" providerId="ADAL" clId="{DBCA1526-2B28-478F-A431-A553167321FE}" dt="2023-09-24T13:58:14.777" v="2038" actId="478"/>
          <ac:spMkLst>
            <pc:docMk/>
            <pc:sldMk cId="2690302150" sldId="346"/>
            <ac:spMk id="27" creationId="{1A4F1DF3-DD6D-8AAE-22A8-D8EF3EB2792E}"/>
          </ac:spMkLst>
        </pc:spChg>
        <pc:spChg chg="del">
          <ac:chgData name="Arne Stockman" userId="1be3aaf4-e384-4a2e-9e35-3b5779941be6" providerId="ADAL" clId="{DBCA1526-2B28-478F-A431-A553167321FE}" dt="2023-09-24T13:58:16.994" v="2039" actId="478"/>
          <ac:spMkLst>
            <pc:docMk/>
            <pc:sldMk cId="2690302150" sldId="346"/>
            <ac:spMk id="28" creationId="{F09DE603-DE74-B547-6442-090BE975AFE1}"/>
          </ac:spMkLst>
        </pc:spChg>
        <pc:spChg chg="del mod">
          <ac:chgData name="Arne Stockman" userId="1be3aaf4-e384-4a2e-9e35-3b5779941be6" providerId="ADAL" clId="{DBCA1526-2B28-478F-A431-A553167321FE}" dt="2023-09-24T13:58:23.270" v="2041" actId="478"/>
          <ac:spMkLst>
            <pc:docMk/>
            <pc:sldMk cId="2690302150" sldId="346"/>
            <ac:spMk id="29" creationId="{7226D3EB-8B85-E4DB-5BE8-1EAAEA9BB1C0}"/>
          </ac:spMkLst>
        </pc:spChg>
        <pc:picChg chg="del">
          <ac:chgData name="Arne Stockman" userId="1be3aaf4-e384-4a2e-9e35-3b5779941be6" providerId="ADAL" clId="{DBCA1526-2B28-478F-A431-A553167321FE}" dt="2023-09-24T13:58:07.791" v="2035" actId="478"/>
          <ac:picMkLst>
            <pc:docMk/>
            <pc:sldMk cId="2690302150" sldId="346"/>
            <ac:picMk id="13" creationId="{05DB043D-7CD5-4B6C-E252-EF2200BB9349}"/>
          </ac:picMkLst>
        </pc:picChg>
      </pc:sldChg>
      <pc:sldChg chg="del">
        <pc:chgData name="Arne Stockman" userId="1be3aaf4-e384-4a2e-9e35-3b5779941be6" providerId="ADAL" clId="{DBCA1526-2B28-478F-A431-A553167321FE}" dt="2023-09-23T10:15:50.643" v="753" actId="47"/>
        <pc:sldMkLst>
          <pc:docMk/>
          <pc:sldMk cId="4151422182" sldId="346"/>
        </pc:sldMkLst>
      </pc:sldChg>
      <pc:sldChg chg="addSp delSp modSp add mod modAnim">
        <pc:chgData name="Arne Stockman" userId="1be3aaf4-e384-4a2e-9e35-3b5779941be6" providerId="ADAL" clId="{DBCA1526-2B28-478F-A431-A553167321FE}" dt="2023-09-24T14:52:00.869" v="2773" actId="14100"/>
        <pc:sldMkLst>
          <pc:docMk/>
          <pc:sldMk cId="442058541" sldId="347"/>
        </pc:sldMkLst>
        <pc:spChg chg="mod">
          <ac:chgData name="Arne Stockman" userId="1be3aaf4-e384-4a2e-9e35-3b5779941be6" providerId="ADAL" clId="{DBCA1526-2B28-478F-A431-A553167321FE}" dt="2023-09-24T14:05:03.882" v="2456" actId="20577"/>
          <ac:spMkLst>
            <pc:docMk/>
            <pc:sldMk cId="442058541" sldId="347"/>
            <ac:spMk id="2" creationId="{F8611C18-BCFF-E758-43D1-2F8309A12765}"/>
          </ac:spMkLst>
        </pc:spChg>
        <pc:spChg chg="mod">
          <ac:chgData name="Arne Stockman" userId="1be3aaf4-e384-4a2e-9e35-3b5779941be6" providerId="ADAL" clId="{DBCA1526-2B28-478F-A431-A553167321FE}" dt="2023-09-24T14:52:00.869" v="2773" actId="14100"/>
          <ac:spMkLst>
            <pc:docMk/>
            <pc:sldMk cId="442058541" sldId="347"/>
            <ac:spMk id="3" creationId="{A072801B-4577-D9E3-46DB-A8A931B53A2D}"/>
          </ac:spMkLst>
        </pc:spChg>
        <pc:spChg chg="add del mod">
          <ac:chgData name="Arne Stockman" userId="1be3aaf4-e384-4a2e-9e35-3b5779941be6" providerId="ADAL" clId="{DBCA1526-2B28-478F-A431-A553167321FE}" dt="2023-09-24T14:47:53.898" v="2745"/>
          <ac:spMkLst>
            <pc:docMk/>
            <pc:sldMk cId="442058541" sldId="347"/>
            <ac:spMk id="4" creationId="{02A4DCE6-2336-B102-DA4B-2184C5DF15FC}"/>
          </ac:spMkLst>
        </pc:spChg>
        <pc:spChg chg="add del mod">
          <ac:chgData name="Arne Stockman" userId="1be3aaf4-e384-4a2e-9e35-3b5779941be6" providerId="ADAL" clId="{DBCA1526-2B28-478F-A431-A553167321FE}" dt="2023-09-24T14:47:53.900" v="2747"/>
          <ac:spMkLst>
            <pc:docMk/>
            <pc:sldMk cId="442058541" sldId="347"/>
            <ac:spMk id="5" creationId="{14677EEE-504C-AD92-23B6-EB38C2580DEA}"/>
          </ac:spMkLst>
        </pc:spChg>
        <pc:spChg chg="add del mod">
          <ac:chgData name="Arne Stockman" userId="1be3aaf4-e384-4a2e-9e35-3b5779941be6" providerId="ADAL" clId="{DBCA1526-2B28-478F-A431-A553167321FE}" dt="2023-09-24T14:47:53.902" v="2749"/>
          <ac:spMkLst>
            <pc:docMk/>
            <pc:sldMk cId="442058541" sldId="347"/>
            <ac:spMk id="6" creationId="{66087D63-CAEC-1F58-7A42-583274B46A65}"/>
          </ac:spMkLst>
        </pc:spChg>
        <pc:spChg chg="add del mod">
          <ac:chgData name="Arne Stockman" userId="1be3aaf4-e384-4a2e-9e35-3b5779941be6" providerId="ADAL" clId="{DBCA1526-2B28-478F-A431-A553167321FE}" dt="2023-09-24T14:47:53.904" v="2751"/>
          <ac:spMkLst>
            <pc:docMk/>
            <pc:sldMk cId="442058541" sldId="347"/>
            <ac:spMk id="7" creationId="{0D5EA745-B5DF-E71B-D4C1-FACB8ABBDCDE}"/>
          </ac:spMkLst>
        </pc:spChg>
        <pc:spChg chg="add mod">
          <ac:chgData name="Arne Stockman" userId="1be3aaf4-e384-4a2e-9e35-3b5779941be6" providerId="ADAL" clId="{DBCA1526-2B28-478F-A431-A553167321FE}" dt="2023-09-24T14:47:06.429" v="2722" actId="1076"/>
          <ac:spMkLst>
            <pc:docMk/>
            <pc:sldMk cId="442058541" sldId="347"/>
            <ac:spMk id="10" creationId="{06E1AC30-D593-1230-9A00-320BF439279E}"/>
          </ac:spMkLst>
        </pc:spChg>
        <pc:spChg chg="add mod">
          <ac:chgData name="Arne Stockman" userId="1be3aaf4-e384-4a2e-9e35-3b5779941be6" providerId="ADAL" clId="{DBCA1526-2B28-478F-A431-A553167321FE}" dt="2023-09-24T14:47:52.993" v="2743" actId="1076"/>
          <ac:spMkLst>
            <pc:docMk/>
            <pc:sldMk cId="442058541" sldId="347"/>
            <ac:spMk id="11" creationId="{91AD0DC2-E18A-A06F-970C-2240F225C040}"/>
          </ac:spMkLst>
        </pc:spChg>
        <pc:spChg chg="add mod">
          <ac:chgData name="Arne Stockman" userId="1be3aaf4-e384-4a2e-9e35-3b5779941be6" providerId="ADAL" clId="{DBCA1526-2B28-478F-A431-A553167321FE}" dt="2023-09-24T14:47:34.275" v="2729" actId="1076"/>
          <ac:spMkLst>
            <pc:docMk/>
            <pc:sldMk cId="442058541" sldId="347"/>
            <ac:spMk id="12" creationId="{E0C0D758-5C2C-2D49-9792-4A4EB57A0B7A}"/>
          </ac:spMkLst>
        </pc:spChg>
        <pc:spChg chg="add mod">
          <ac:chgData name="Arne Stockman" userId="1be3aaf4-e384-4a2e-9e35-3b5779941be6" providerId="ADAL" clId="{DBCA1526-2B28-478F-A431-A553167321FE}" dt="2023-09-24T14:49:01.828" v="2758" actId="1076"/>
          <ac:spMkLst>
            <pc:docMk/>
            <pc:sldMk cId="442058541" sldId="347"/>
            <ac:spMk id="13" creationId="{100264E4-2B4E-0BE2-4A4C-A32FECE396FD}"/>
          </ac:spMkLst>
        </pc:spChg>
        <pc:spChg chg="add mod">
          <ac:chgData name="Arne Stockman" userId="1be3aaf4-e384-4a2e-9e35-3b5779941be6" providerId="ADAL" clId="{DBCA1526-2B28-478F-A431-A553167321FE}" dt="2023-09-24T14:49:14.524" v="2764" actId="1076"/>
          <ac:spMkLst>
            <pc:docMk/>
            <pc:sldMk cId="442058541" sldId="347"/>
            <ac:spMk id="14" creationId="{1AEB1370-EF77-439C-DEB3-758FD433CE6D}"/>
          </ac:spMkLst>
        </pc:spChg>
      </pc:sldChg>
      <pc:sldChg chg="del">
        <pc:chgData name="Arne Stockman" userId="1be3aaf4-e384-4a2e-9e35-3b5779941be6" providerId="ADAL" clId="{DBCA1526-2B28-478F-A431-A553167321FE}" dt="2023-09-23T10:15:52.619" v="754" actId="47"/>
        <pc:sldMkLst>
          <pc:docMk/>
          <pc:sldMk cId="1300531444" sldId="347"/>
        </pc:sldMkLst>
      </pc:sldChg>
      <pc:sldChg chg="addSp delSp modSp add mod delAnim">
        <pc:chgData name="Arne Stockman" userId="1be3aaf4-e384-4a2e-9e35-3b5779941be6" providerId="ADAL" clId="{DBCA1526-2B28-478F-A431-A553167321FE}" dt="2023-09-24T15:08:34.028" v="3248" actId="20577"/>
        <pc:sldMkLst>
          <pc:docMk/>
          <pc:sldMk cId="1977889305" sldId="348"/>
        </pc:sldMkLst>
        <pc:spChg chg="mod">
          <ac:chgData name="Arne Stockman" userId="1be3aaf4-e384-4a2e-9e35-3b5779941be6" providerId="ADAL" clId="{DBCA1526-2B28-478F-A431-A553167321FE}" dt="2023-09-24T14:56:36.662" v="2813" actId="20577"/>
          <ac:spMkLst>
            <pc:docMk/>
            <pc:sldMk cId="1977889305" sldId="348"/>
            <ac:spMk id="2" creationId="{F8611C18-BCFF-E758-43D1-2F8309A12765}"/>
          </ac:spMkLst>
        </pc:spChg>
        <pc:spChg chg="mod">
          <ac:chgData name="Arne Stockman" userId="1be3aaf4-e384-4a2e-9e35-3b5779941be6" providerId="ADAL" clId="{DBCA1526-2B28-478F-A431-A553167321FE}" dt="2023-09-24T15:08:34.028" v="3248" actId="20577"/>
          <ac:spMkLst>
            <pc:docMk/>
            <pc:sldMk cId="1977889305" sldId="348"/>
            <ac:spMk id="3" creationId="{A072801B-4577-D9E3-46DB-A8A931B53A2D}"/>
          </ac:spMkLst>
        </pc:spChg>
        <pc:spChg chg="del">
          <ac:chgData name="Arne Stockman" userId="1be3aaf4-e384-4a2e-9e35-3b5779941be6" providerId="ADAL" clId="{DBCA1526-2B28-478F-A431-A553167321FE}" dt="2023-09-24T14:56:51.192" v="2824" actId="478"/>
          <ac:spMkLst>
            <pc:docMk/>
            <pc:sldMk cId="1977889305" sldId="348"/>
            <ac:spMk id="10" creationId="{06E1AC30-D593-1230-9A00-320BF439279E}"/>
          </ac:spMkLst>
        </pc:spChg>
        <pc:spChg chg="del">
          <ac:chgData name="Arne Stockman" userId="1be3aaf4-e384-4a2e-9e35-3b5779941be6" providerId="ADAL" clId="{DBCA1526-2B28-478F-A431-A553167321FE}" dt="2023-09-24T14:56:54.840" v="2826" actId="478"/>
          <ac:spMkLst>
            <pc:docMk/>
            <pc:sldMk cId="1977889305" sldId="348"/>
            <ac:spMk id="11" creationId="{91AD0DC2-E18A-A06F-970C-2240F225C040}"/>
          </ac:spMkLst>
        </pc:spChg>
        <pc:spChg chg="del">
          <ac:chgData name="Arne Stockman" userId="1be3aaf4-e384-4a2e-9e35-3b5779941be6" providerId="ADAL" clId="{DBCA1526-2B28-478F-A431-A553167321FE}" dt="2023-09-24T14:56:52.906" v="2825" actId="478"/>
          <ac:spMkLst>
            <pc:docMk/>
            <pc:sldMk cId="1977889305" sldId="348"/>
            <ac:spMk id="12" creationId="{E0C0D758-5C2C-2D49-9792-4A4EB57A0B7A}"/>
          </ac:spMkLst>
        </pc:spChg>
        <pc:spChg chg="del mod">
          <ac:chgData name="Arne Stockman" userId="1be3aaf4-e384-4a2e-9e35-3b5779941be6" providerId="ADAL" clId="{DBCA1526-2B28-478F-A431-A553167321FE}" dt="2023-09-24T14:56:47.505" v="2822" actId="478"/>
          <ac:spMkLst>
            <pc:docMk/>
            <pc:sldMk cId="1977889305" sldId="348"/>
            <ac:spMk id="13" creationId="{100264E4-2B4E-0BE2-4A4C-A32FECE396FD}"/>
          </ac:spMkLst>
        </pc:spChg>
        <pc:spChg chg="del">
          <ac:chgData name="Arne Stockman" userId="1be3aaf4-e384-4a2e-9e35-3b5779941be6" providerId="ADAL" clId="{DBCA1526-2B28-478F-A431-A553167321FE}" dt="2023-09-24T14:56:49.351" v="2823" actId="478"/>
          <ac:spMkLst>
            <pc:docMk/>
            <pc:sldMk cId="1977889305" sldId="348"/>
            <ac:spMk id="14" creationId="{1AEB1370-EF77-439C-DEB3-758FD433CE6D}"/>
          </ac:spMkLst>
        </pc:spChg>
        <pc:spChg chg="del">
          <ac:chgData name="Arne Stockman" userId="1be3aaf4-e384-4a2e-9e35-3b5779941be6" providerId="ADAL" clId="{DBCA1526-2B28-478F-A431-A553167321FE}" dt="2023-09-24T15:00:50.247" v="2833" actId="478"/>
          <ac:spMkLst>
            <pc:docMk/>
            <pc:sldMk cId="1977889305" sldId="348"/>
            <ac:spMk id="20" creationId="{963080D4-3197-1056-6ABA-22A528A6DC76}"/>
          </ac:spMkLst>
        </pc:spChg>
        <pc:picChg chg="add mod">
          <ac:chgData name="Arne Stockman" userId="1be3aaf4-e384-4a2e-9e35-3b5779941be6" providerId="ADAL" clId="{DBCA1526-2B28-478F-A431-A553167321FE}" dt="2023-09-24T15:00:46.117" v="2832" actId="14100"/>
          <ac:picMkLst>
            <pc:docMk/>
            <pc:sldMk cId="1977889305" sldId="348"/>
            <ac:picMk id="5" creationId="{92D3B7BD-E818-9BCF-9ACC-9FFC56073472}"/>
          </ac:picMkLst>
        </pc:picChg>
      </pc:sldChg>
      <pc:sldChg chg="addSp delSp modSp add mod">
        <pc:chgData name="Arne Stockman" userId="1be3aaf4-e384-4a2e-9e35-3b5779941be6" providerId="ADAL" clId="{DBCA1526-2B28-478F-A431-A553167321FE}" dt="2023-09-24T15:14:35.955" v="3394" actId="20577"/>
        <pc:sldMkLst>
          <pc:docMk/>
          <pc:sldMk cId="1328431893" sldId="349"/>
        </pc:sldMkLst>
        <pc:spChg chg="mod">
          <ac:chgData name="Arne Stockman" userId="1be3aaf4-e384-4a2e-9e35-3b5779941be6" providerId="ADAL" clId="{DBCA1526-2B28-478F-A431-A553167321FE}" dt="2023-09-24T15:14:35.955" v="3394" actId="20577"/>
          <ac:spMkLst>
            <pc:docMk/>
            <pc:sldMk cId="1328431893" sldId="349"/>
            <ac:spMk id="3" creationId="{A072801B-4577-D9E3-46DB-A8A931B53A2D}"/>
          </ac:spMkLst>
        </pc:spChg>
        <pc:picChg chg="del">
          <ac:chgData name="Arne Stockman" userId="1be3aaf4-e384-4a2e-9e35-3b5779941be6" providerId="ADAL" clId="{DBCA1526-2B28-478F-A431-A553167321FE}" dt="2023-09-24T15:12:22.986" v="3250" actId="478"/>
          <ac:picMkLst>
            <pc:docMk/>
            <pc:sldMk cId="1328431893" sldId="349"/>
            <ac:picMk id="5" creationId="{92D3B7BD-E818-9BCF-9ACC-9FFC56073472}"/>
          </ac:picMkLst>
        </pc:picChg>
        <pc:picChg chg="add mod">
          <ac:chgData name="Arne Stockman" userId="1be3aaf4-e384-4a2e-9e35-3b5779941be6" providerId="ADAL" clId="{DBCA1526-2B28-478F-A431-A553167321FE}" dt="2023-09-24T15:12:42.997" v="3254" actId="1076"/>
          <ac:picMkLst>
            <pc:docMk/>
            <pc:sldMk cId="1328431893" sldId="349"/>
            <ac:picMk id="6" creationId="{9DE999D0-CEE6-28AF-AC56-8F622982A69E}"/>
          </ac:picMkLst>
        </pc:picChg>
      </pc:sldChg>
    </pc:docChg>
  </pc:docChgLst>
  <pc:docChgLst>
    <pc:chgData name="Arne Stockman" userId="1be3aaf4-e384-4a2e-9e35-3b5779941be6" providerId="ADAL" clId="{80AE984A-A5E0-491C-97BA-E820D5E392BA}"/>
    <pc:docChg chg="undo custSel addSld delSld modSld sldOrd modSection">
      <pc:chgData name="Arne Stockman" userId="1be3aaf4-e384-4a2e-9e35-3b5779941be6" providerId="ADAL" clId="{80AE984A-A5E0-491C-97BA-E820D5E392BA}" dt="2023-11-03T15:57:13.157" v="3890" actId="20577"/>
      <pc:docMkLst>
        <pc:docMk/>
      </pc:docMkLst>
      <pc:sldChg chg="del">
        <pc:chgData name="Arne Stockman" userId="1be3aaf4-e384-4a2e-9e35-3b5779941be6" providerId="ADAL" clId="{80AE984A-A5E0-491C-97BA-E820D5E392BA}" dt="2023-10-30T13:45:24.378" v="3348" actId="47"/>
        <pc:sldMkLst>
          <pc:docMk/>
          <pc:sldMk cId="448178685" sldId="290"/>
        </pc:sldMkLst>
      </pc:sldChg>
      <pc:sldChg chg="modSp mod">
        <pc:chgData name="Arne Stockman" userId="1be3aaf4-e384-4a2e-9e35-3b5779941be6" providerId="ADAL" clId="{80AE984A-A5E0-491C-97BA-E820D5E392BA}" dt="2023-10-29T11:57:01.841" v="3054" actId="5793"/>
        <pc:sldMkLst>
          <pc:docMk/>
          <pc:sldMk cId="383028095" sldId="317"/>
        </pc:sldMkLst>
        <pc:spChg chg="mod">
          <ac:chgData name="Arne Stockman" userId="1be3aaf4-e384-4a2e-9e35-3b5779941be6" providerId="ADAL" clId="{80AE984A-A5E0-491C-97BA-E820D5E392BA}" dt="2023-10-27T15:06:08.842" v="33" actId="20577"/>
          <ac:spMkLst>
            <pc:docMk/>
            <pc:sldMk cId="383028095" sldId="317"/>
            <ac:spMk id="2" creationId="{F8611C18-BCFF-E758-43D1-2F8309A12765}"/>
          </ac:spMkLst>
        </pc:spChg>
        <pc:spChg chg="mod">
          <ac:chgData name="Arne Stockman" userId="1be3aaf4-e384-4a2e-9e35-3b5779941be6" providerId="ADAL" clId="{80AE984A-A5E0-491C-97BA-E820D5E392BA}" dt="2023-10-29T11:57:01.841" v="3054" actId="5793"/>
          <ac:spMkLst>
            <pc:docMk/>
            <pc:sldMk cId="383028095" sldId="317"/>
            <ac:spMk id="3" creationId="{8D6993DB-58B1-D158-9C90-B988B5CCE921}"/>
          </ac:spMkLst>
        </pc:spChg>
      </pc:sldChg>
      <pc:sldChg chg="addSp delSp modSp mod delAnim modAnim">
        <pc:chgData name="Arne Stockman" userId="1be3aaf4-e384-4a2e-9e35-3b5779941be6" providerId="ADAL" clId="{80AE984A-A5E0-491C-97BA-E820D5E392BA}" dt="2023-10-29T11:37:50.443" v="3024" actId="20577"/>
        <pc:sldMkLst>
          <pc:docMk/>
          <pc:sldMk cId="2509623431" sldId="344"/>
        </pc:sldMkLst>
        <pc:spChg chg="mod">
          <ac:chgData name="Arne Stockman" userId="1be3aaf4-e384-4a2e-9e35-3b5779941be6" providerId="ADAL" clId="{80AE984A-A5E0-491C-97BA-E820D5E392BA}" dt="2023-10-27T15:21:39.344" v="562" actId="20577"/>
          <ac:spMkLst>
            <pc:docMk/>
            <pc:sldMk cId="2509623431" sldId="344"/>
            <ac:spMk id="2" creationId="{F8611C18-BCFF-E758-43D1-2F8309A12765}"/>
          </ac:spMkLst>
        </pc:spChg>
        <pc:spChg chg="mod">
          <ac:chgData name="Arne Stockman" userId="1be3aaf4-e384-4a2e-9e35-3b5779941be6" providerId="ADAL" clId="{80AE984A-A5E0-491C-97BA-E820D5E392BA}" dt="2023-10-29T11:36:35.628" v="2995" actId="6549"/>
          <ac:spMkLst>
            <pc:docMk/>
            <pc:sldMk cId="2509623431" sldId="344"/>
            <ac:spMk id="3" creationId="{8D6993DB-58B1-D158-9C90-B988B5CCE921}"/>
          </ac:spMkLst>
        </pc:spChg>
        <pc:spChg chg="mod">
          <ac:chgData name="Arne Stockman" userId="1be3aaf4-e384-4a2e-9e35-3b5779941be6" providerId="ADAL" clId="{80AE984A-A5E0-491C-97BA-E820D5E392BA}" dt="2023-10-27T15:25:48.170" v="707" actId="20577"/>
          <ac:spMkLst>
            <pc:docMk/>
            <pc:sldMk cId="2509623431" sldId="344"/>
            <ac:spMk id="4" creationId="{0533046A-4999-FC3C-05A3-8F8299299836}"/>
          </ac:spMkLst>
        </pc:spChg>
        <pc:spChg chg="add mod">
          <ac:chgData name="Arne Stockman" userId="1be3aaf4-e384-4a2e-9e35-3b5779941be6" providerId="ADAL" clId="{80AE984A-A5E0-491C-97BA-E820D5E392BA}" dt="2023-10-29T11:37:50.443" v="3024" actId="20577"/>
          <ac:spMkLst>
            <pc:docMk/>
            <pc:sldMk cId="2509623431" sldId="344"/>
            <ac:spMk id="5" creationId="{8B04CBC7-14B6-6306-C9FD-088C5B8D0E84}"/>
          </ac:spMkLst>
        </pc:spChg>
        <pc:spChg chg="mod">
          <ac:chgData name="Arne Stockman" userId="1be3aaf4-e384-4a2e-9e35-3b5779941be6" providerId="ADAL" clId="{80AE984A-A5E0-491C-97BA-E820D5E392BA}" dt="2023-10-27T15:25:26.178" v="697" actId="20577"/>
          <ac:spMkLst>
            <pc:docMk/>
            <pc:sldMk cId="2509623431" sldId="344"/>
            <ac:spMk id="10" creationId="{A1A165BA-34A6-A1F6-B8AB-96B8E90B62F4}"/>
          </ac:spMkLst>
        </pc:spChg>
        <pc:spChg chg="mod">
          <ac:chgData name="Arne Stockman" userId="1be3aaf4-e384-4a2e-9e35-3b5779941be6" providerId="ADAL" clId="{80AE984A-A5E0-491C-97BA-E820D5E392BA}" dt="2023-10-27T15:26:22.803" v="715" actId="20577"/>
          <ac:spMkLst>
            <pc:docMk/>
            <pc:sldMk cId="2509623431" sldId="344"/>
            <ac:spMk id="11" creationId="{B754443E-8CC2-E3C7-E5AA-2F42906158F3}"/>
          </ac:spMkLst>
        </pc:spChg>
        <pc:spChg chg="del">
          <ac:chgData name="Arne Stockman" userId="1be3aaf4-e384-4a2e-9e35-3b5779941be6" providerId="ADAL" clId="{80AE984A-A5E0-491C-97BA-E820D5E392BA}" dt="2023-10-27T15:26:31.594" v="716" actId="478"/>
          <ac:spMkLst>
            <pc:docMk/>
            <pc:sldMk cId="2509623431" sldId="344"/>
            <ac:spMk id="12" creationId="{BB543E31-1128-53C6-AD02-C78F47E36B2E}"/>
          </ac:spMkLst>
        </pc:spChg>
      </pc:sldChg>
      <pc:sldChg chg="del">
        <pc:chgData name="Arne Stockman" userId="1be3aaf4-e384-4a2e-9e35-3b5779941be6" providerId="ADAL" clId="{80AE984A-A5E0-491C-97BA-E820D5E392BA}" dt="2023-10-29T11:32:48.644" v="2817" actId="47"/>
        <pc:sldMkLst>
          <pc:docMk/>
          <pc:sldMk cId="1803112665" sldId="345"/>
        </pc:sldMkLst>
      </pc:sldChg>
      <pc:sldChg chg="del">
        <pc:chgData name="Arne Stockman" userId="1be3aaf4-e384-4a2e-9e35-3b5779941be6" providerId="ADAL" clId="{80AE984A-A5E0-491C-97BA-E820D5E392BA}" dt="2023-10-28T22:13:18.340" v="2574" actId="47"/>
        <pc:sldMkLst>
          <pc:docMk/>
          <pc:sldMk cId="890811313" sldId="350"/>
        </pc:sldMkLst>
      </pc:sldChg>
      <pc:sldChg chg="modSp mod">
        <pc:chgData name="Arne Stockman" userId="1be3aaf4-e384-4a2e-9e35-3b5779941be6" providerId="ADAL" clId="{80AE984A-A5E0-491C-97BA-E820D5E392BA}" dt="2023-10-30T13:50:31.700" v="3673" actId="20577"/>
        <pc:sldMkLst>
          <pc:docMk/>
          <pc:sldMk cId="3095198496" sldId="362"/>
        </pc:sldMkLst>
        <pc:spChg chg="mod">
          <ac:chgData name="Arne Stockman" userId="1be3aaf4-e384-4a2e-9e35-3b5779941be6" providerId="ADAL" clId="{80AE984A-A5E0-491C-97BA-E820D5E392BA}" dt="2023-10-30T13:50:31.700" v="3673" actId="20577"/>
          <ac:spMkLst>
            <pc:docMk/>
            <pc:sldMk cId="3095198496" sldId="362"/>
            <ac:spMk id="5" creationId="{956E4D01-4EA8-B0C3-5A95-26D3A0EAF73B}"/>
          </ac:spMkLst>
        </pc:spChg>
      </pc:sldChg>
      <pc:sldChg chg="del">
        <pc:chgData name="Arne Stockman" userId="1be3aaf4-e384-4a2e-9e35-3b5779941be6" providerId="ADAL" clId="{80AE984A-A5E0-491C-97BA-E820D5E392BA}" dt="2023-10-29T11:32:51.804" v="2819" actId="47"/>
        <pc:sldMkLst>
          <pc:docMk/>
          <pc:sldMk cId="3741623910" sldId="363"/>
        </pc:sldMkLst>
      </pc:sldChg>
      <pc:sldChg chg="del">
        <pc:chgData name="Arne Stockman" userId="1be3aaf4-e384-4a2e-9e35-3b5779941be6" providerId="ADAL" clId="{80AE984A-A5E0-491C-97BA-E820D5E392BA}" dt="2023-10-29T11:32:53.113" v="2820" actId="47"/>
        <pc:sldMkLst>
          <pc:docMk/>
          <pc:sldMk cId="2721141191" sldId="364"/>
        </pc:sldMkLst>
      </pc:sldChg>
      <pc:sldChg chg="del">
        <pc:chgData name="Arne Stockman" userId="1be3aaf4-e384-4a2e-9e35-3b5779941be6" providerId="ADAL" clId="{80AE984A-A5E0-491C-97BA-E820D5E392BA}" dt="2023-10-29T11:32:54.168" v="2821" actId="47"/>
        <pc:sldMkLst>
          <pc:docMk/>
          <pc:sldMk cId="461434972" sldId="366"/>
        </pc:sldMkLst>
      </pc:sldChg>
      <pc:sldChg chg="del">
        <pc:chgData name="Arne Stockman" userId="1be3aaf4-e384-4a2e-9e35-3b5779941be6" providerId="ADAL" clId="{80AE984A-A5E0-491C-97BA-E820D5E392BA}" dt="2023-10-28T22:13:21.218" v="2575" actId="47"/>
        <pc:sldMkLst>
          <pc:docMk/>
          <pc:sldMk cId="2043597598" sldId="367"/>
        </pc:sldMkLst>
      </pc:sldChg>
      <pc:sldChg chg="del">
        <pc:chgData name="Arne Stockman" userId="1be3aaf4-e384-4a2e-9e35-3b5779941be6" providerId="ADAL" clId="{80AE984A-A5E0-491C-97BA-E820D5E392BA}" dt="2023-10-30T13:45:30.970" v="3349" actId="47"/>
        <pc:sldMkLst>
          <pc:docMk/>
          <pc:sldMk cId="1676035047" sldId="368"/>
        </pc:sldMkLst>
      </pc:sldChg>
      <pc:sldChg chg="del">
        <pc:chgData name="Arne Stockman" userId="1be3aaf4-e384-4a2e-9e35-3b5779941be6" providerId="ADAL" clId="{80AE984A-A5E0-491C-97BA-E820D5E392BA}" dt="2023-10-30T13:51:01.890" v="3674" actId="47"/>
        <pc:sldMkLst>
          <pc:docMk/>
          <pc:sldMk cId="3782831906" sldId="369"/>
        </pc:sldMkLst>
      </pc:sldChg>
      <pc:sldChg chg="del">
        <pc:chgData name="Arne Stockman" userId="1be3aaf4-e384-4a2e-9e35-3b5779941be6" providerId="ADAL" clId="{80AE984A-A5E0-491C-97BA-E820D5E392BA}" dt="2023-10-29T11:32:50.258" v="2818" actId="47"/>
        <pc:sldMkLst>
          <pc:docMk/>
          <pc:sldMk cId="902650711" sldId="370"/>
        </pc:sldMkLst>
      </pc:sldChg>
      <pc:sldChg chg="addSp modSp add mod modAnim">
        <pc:chgData name="Arne Stockman" userId="1be3aaf4-e384-4a2e-9e35-3b5779941be6" providerId="ADAL" clId="{80AE984A-A5E0-491C-97BA-E820D5E392BA}" dt="2023-10-29T11:42:42.778" v="3048" actId="20577"/>
        <pc:sldMkLst>
          <pc:docMk/>
          <pc:sldMk cId="2012681561" sldId="371"/>
        </pc:sldMkLst>
        <pc:spChg chg="mod">
          <ac:chgData name="Arne Stockman" userId="1be3aaf4-e384-4a2e-9e35-3b5779941be6" providerId="ADAL" clId="{80AE984A-A5E0-491C-97BA-E820D5E392BA}" dt="2023-10-27T15:27:35.307" v="721" actId="20577"/>
          <ac:spMkLst>
            <pc:docMk/>
            <pc:sldMk cId="2012681561" sldId="371"/>
            <ac:spMk id="2" creationId="{F8611C18-BCFF-E758-43D1-2F8309A12765}"/>
          </ac:spMkLst>
        </pc:spChg>
        <pc:spChg chg="mod">
          <ac:chgData name="Arne Stockman" userId="1be3aaf4-e384-4a2e-9e35-3b5779941be6" providerId="ADAL" clId="{80AE984A-A5E0-491C-97BA-E820D5E392BA}" dt="2023-10-29T11:40:58.852" v="3035" actId="6549"/>
          <ac:spMkLst>
            <pc:docMk/>
            <pc:sldMk cId="2012681561" sldId="371"/>
            <ac:spMk id="3" creationId="{8D6993DB-58B1-D158-9C90-B988B5CCE921}"/>
          </ac:spMkLst>
        </pc:spChg>
        <pc:spChg chg="mod">
          <ac:chgData name="Arne Stockman" userId="1be3aaf4-e384-4a2e-9e35-3b5779941be6" providerId="ADAL" clId="{80AE984A-A5E0-491C-97BA-E820D5E392BA}" dt="2023-10-27T15:30:24.592" v="805" actId="20577"/>
          <ac:spMkLst>
            <pc:docMk/>
            <pc:sldMk cId="2012681561" sldId="371"/>
            <ac:spMk id="4" creationId="{0533046A-4999-FC3C-05A3-8F8299299836}"/>
          </ac:spMkLst>
        </pc:spChg>
        <pc:spChg chg="add mod">
          <ac:chgData name="Arne Stockman" userId="1be3aaf4-e384-4a2e-9e35-3b5779941be6" providerId="ADAL" clId="{80AE984A-A5E0-491C-97BA-E820D5E392BA}" dt="2023-10-29T11:42:42.778" v="3048" actId="20577"/>
          <ac:spMkLst>
            <pc:docMk/>
            <pc:sldMk cId="2012681561" sldId="371"/>
            <ac:spMk id="5" creationId="{346A0887-17EA-B95D-3527-92D11286C504}"/>
          </ac:spMkLst>
        </pc:spChg>
        <pc:spChg chg="mod">
          <ac:chgData name="Arne Stockman" userId="1be3aaf4-e384-4a2e-9e35-3b5779941be6" providerId="ADAL" clId="{80AE984A-A5E0-491C-97BA-E820D5E392BA}" dt="2023-10-27T15:28:55.511" v="769" actId="20577"/>
          <ac:spMkLst>
            <pc:docMk/>
            <pc:sldMk cId="2012681561" sldId="371"/>
            <ac:spMk id="10" creationId="{A1A165BA-34A6-A1F6-B8AB-96B8E90B62F4}"/>
          </ac:spMkLst>
        </pc:spChg>
        <pc:spChg chg="mod">
          <ac:chgData name="Arne Stockman" userId="1be3aaf4-e384-4a2e-9e35-3b5779941be6" providerId="ADAL" clId="{80AE984A-A5E0-491C-97BA-E820D5E392BA}" dt="2023-10-27T15:31:40.949" v="837" actId="20577"/>
          <ac:spMkLst>
            <pc:docMk/>
            <pc:sldMk cId="2012681561" sldId="371"/>
            <ac:spMk id="11" creationId="{B754443E-8CC2-E3C7-E5AA-2F42906158F3}"/>
          </ac:spMkLst>
        </pc:spChg>
      </pc:sldChg>
      <pc:sldChg chg="modSp add mod ord">
        <pc:chgData name="Arne Stockman" userId="1be3aaf4-e384-4a2e-9e35-3b5779941be6" providerId="ADAL" clId="{80AE984A-A5E0-491C-97BA-E820D5E392BA}" dt="2023-10-29T12:02:22.291" v="3056" actId="20577"/>
        <pc:sldMkLst>
          <pc:docMk/>
          <pc:sldMk cId="970655399" sldId="372"/>
        </pc:sldMkLst>
        <pc:spChg chg="mod">
          <ac:chgData name="Arne Stockman" userId="1be3aaf4-e384-4a2e-9e35-3b5779941be6" providerId="ADAL" clId="{80AE984A-A5E0-491C-97BA-E820D5E392BA}" dt="2023-10-28T21:04:47.118" v="1268" actId="20577"/>
          <ac:spMkLst>
            <pc:docMk/>
            <pc:sldMk cId="970655399" sldId="372"/>
            <ac:spMk id="2" creationId="{F8611C18-BCFF-E758-43D1-2F8309A12765}"/>
          </ac:spMkLst>
        </pc:spChg>
        <pc:spChg chg="mod">
          <ac:chgData name="Arne Stockman" userId="1be3aaf4-e384-4a2e-9e35-3b5779941be6" providerId="ADAL" clId="{80AE984A-A5E0-491C-97BA-E820D5E392BA}" dt="2023-10-29T12:02:22.291" v="3056" actId="20577"/>
          <ac:spMkLst>
            <pc:docMk/>
            <pc:sldMk cId="970655399" sldId="372"/>
            <ac:spMk id="3" creationId="{8D6993DB-58B1-D158-9C90-B988B5CCE921}"/>
          </ac:spMkLst>
        </pc:spChg>
      </pc:sldChg>
      <pc:sldChg chg="modSp add mod">
        <pc:chgData name="Arne Stockman" userId="1be3aaf4-e384-4a2e-9e35-3b5779941be6" providerId="ADAL" clId="{80AE984A-A5E0-491C-97BA-E820D5E392BA}" dt="2023-10-28T21:40:37.781" v="2230" actId="20577"/>
        <pc:sldMkLst>
          <pc:docMk/>
          <pc:sldMk cId="2459035381" sldId="373"/>
        </pc:sldMkLst>
        <pc:spChg chg="mod">
          <ac:chgData name="Arne Stockman" userId="1be3aaf4-e384-4a2e-9e35-3b5779941be6" providerId="ADAL" clId="{80AE984A-A5E0-491C-97BA-E820D5E392BA}" dt="2023-10-28T21:40:07.740" v="2223" actId="20577"/>
          <ac:spMkLst>
            <pc:docMk/>
            <pc:sldMk cId="2459035381" sldId="373"/>
            <ac:spMk id="2" creationId="{F8611C18-BCFF-E758-43D1-2F8309A12765}"/>
          </ac:spMkLst>
        </pc:spChg>
        <pc:spChg chg="mod">
          <ac:chgData name="Arne Stockman" userId="1be3aaf4-e384-4a2e-9e35-3b5779941be6" providerId="ADAL" clId="{80AE984A-A5E0-491C-97BA-E820D5E392BA}" dt="2023-10-28T21:40:37.781" v="2230" actId="20577"/>
          <ac:spMkLst>
            <pc:docMk/>
            <pc:sldMk cId="2459035381" sldId="373"/>
            <ac:spMk id="3" creationId="{8D6993DB-58B1-D158-9C90-B988B5CCE921}"/>
          </ac:spMkLst>
        </pc:spChg>
      </pc:sldChg>
      <pc:sldChg chg="modSp add mod">
        <pc:chgData name="Arne Stockman" userId="1be3aaf4-e384-4a2e-9e35-3b5779941be6" providerId="ADAL" clId="{80AE984A-A5E0-491C-97BA-E820D5E392BA}" dt="2023-10-29T11:48:48.363" v="3051" actId="11"/>
        <pc:sldMkLst>
          <pc:docMk/>
          <pc:sldMk cId="3700283734" sldId="374"/>
        </pc:sldMkLst>
        <pc:spChg chg="mod">
          <ac:chgData name="Arne Stockman" userId="1be3aaf4-e384-4a2e-9e35-3b5779941be6" providerId="ADAL" clId="{80AE984A-A5E0-491C-97BA-E820D5E392BA}" dt="2023-10-28T21:43:52.699" v="2245" actId="20577"/>
          <ac:spMkLst>
            <pc:docMk/>
            <pc:sldMk cId="3700283734" sldId="374"/>
            <ac:spMk id="2" creationId="{F8611C18-BCFF-E758-43D1-2F8309A12765}"/>
          </ac:spMkLst>
        </pc:spChg>
        <pc:spChg chg="mod">
          <ac:chgData name="Arne Stockman" userId="1be3aaf4-e384-4a2e-9e35-3b5779941be6" providerId="ADAL" clId="{80AE984A-A5E0-491C-97BA-E820D5E392BA}" dt="2023-10-29T11:48:48.363" v="3051" actId="11"/>
          <ac:spMkLst>
            <pc:docMk/>
            <pc:sldMk cId="3700283734" sldId="374"/>
            <ac:spMk id="3" creationId="{8D6993DB-58B1-D158-9C90-B988B5CCE921}"/>
          </ac:spMkLst>
        </pc:spChg>
      </pc:sldChg>
      <pc:sldChg chg="addSp delSp modSp add mod ord modAnim">
        <pc:chgData name="Arne Stockman" userId="1be3aaf4-e384-4a2e-9e35-3b5779941be6" providerId="ADAL" clId="{80AE984A-A5E0-491C-97BA-E820D5E392BA}" dt="2023-10-30T14:02:58.496" v="3886" actId="11"/>
        <pc:sldMkLst>
          <pc:docMk/>
          <pc:sldMk cId="1036680657" sldId="375"/>
        </pc:sldMkLst>
        <pc:spChg chg="mod">
          <ac:chgData name="Arne Stockman" userId="1be3aaf4-e384-4a2e-9e35-3b5779941be6" providerId="ADAL" clId="{80AE984A-A5E0-491C-97BA-E820D5E392BA}" dt="2023-10-28T21:48:54.282" v="2298" actId="20577"/>
          <ac:spMkLst>
            <pc:docMk/>
            <pc:sldMk cId="1036680657" sldId="375"/>
            <ac:spMk id="2" creationId="{F8611C18-BCFF-E758-43D1-2F8309A12765}"/>
          </ac:spMkLst>
        </pc:spChg>
        <pc:spChg chg="mod">
          <ac:chgData name="Arne Stockman" userId="1be3aaf4-e384-4a2e-9e35-3b5779941be6" providerId="ADAL" clId="{80AE984A-A5E0-491C-97BA-E820D5E392BA}" dt="2023-10-30T14:02:58.496" v="3886" actId="11"/>
          <ac:spMkLst>
            <pc:docMk/>
            <pc:sldMk cId="1036680657" sldId="375"/>
            <ac:spMk id="3" creationId="{8D6993DB-58B1-D158-9C90-B988B5CCE921}"/>
          </ac:spMkLst>
        </pc:spChg>
        <pc:spChg chg="mod">
          <ac:chgData name="Arne Stockman" userId="1be3aaf4-e384-4a2e-9e35-3b5779941be6" providerId="ADAL" clId="{80AE984A-A5E0-491C-97BA-E820D5E392BA}" dt="2023-10-28T22:10:21.583" v="2561" actId="1076"/>
          <ac:spMkLst>
            <pc:docMk/>
            <pc:sldMk cId="1036680657" sldId="375"/>
            <ac:spMk id="4" creationId="{0533046A-4999-FC3C-05A3-8F8299299836}"/>
          </ac:spMkLst>
        </pc:spChg>
        <pc:spChg chg="add mod">
          <ac:chgData name="Arne Stockman" userId="1be3aaf4-e384-4a2e-9e35-3b5779941be6" providerId="ADAL" clId="{80AE984A-A5E0-491C-97BA-E820D5E392BA}" dt="2023-10-28T22:10:29.671" v="2562" actId="1076"/>
          <ac:spMkLst>
            <pc:docMk/>
            <pc:sldMk cId="1036680657" sldId="375"/>
            <ac:spMk id="5" creationId="{6F516C9C-DCD2-1E2B-6D52-93D0B815805B}"/>
          </ac:spMkLst>
        </pc:spChg>
        <pc:spChg chg="add mod">
          <ac:chgData name="Arne Stockman" userId="1be3aaf4-e384-4a2e-9e35-3b5779941be6" providerId="ADAL" clId="{80AE984A-A5E0-491C-97BA-E820D5E392BA}" dt="2023-10-28T22:10:39.060" v="2563" actId="1076"/>
          <ac:spMkLst>
            <pc:docMk/>
            <pc:sldMk cId="1036680657" sldId="375"/>
            <ac:spMk id="6" creationId="{AFD3522F-AAA6-4418-42B1-D86E7743D6C1}"/>
          </ac:spMkLst>
        </pc:spChg>
        <pc:spChg chg="add mod">
          <ac:chgData name="Arne Stockman" userId="1be3aaf4-e384-4a2e-9e35-3b5779941be6" providerId="ADAL" clId="{80AE984A-A5E0-491C-97BA-E820D5E392BA}" dt="2023-10-28T22:11:47.640" v="2572" actId="1076"/>
          <ac:spMkLst>
            <pc:docMk/>
            <pc:sldMk cId="1036680657" sldId="375"/>
            <ac:spMk id="7" creationId="{FB30173A-1A9B-35F3-0CEA-6B1AD688579C}"/>
          </ac:spMkLst>
        </pc:spChg>
        <pc:spChg chg="add del mod">
          <ac:chgData name="Arne Stockman" userId="1be3aaf4-e384-4a2e-9e35-3b5779941be6" providerId="ADAL" clId="{80AE984A-A5E0-491C-97BA-E820D5E392BA}" dt="2023-10-28T22:04:06.573" v="2508"/>
          <ac:spMkLst>
            <pc:docMk/>
            <pc:sldMk cId="1036680657" sldId="375"/>
            <ac:spMk id="8" creationId="{C210E511-7313-C559-B3C8-80E20F1EBF55}"/>
          </ac:spMkLst>
        </pc:spChg>
        <pc:spChg chg="add mod">
          <ac:chgData name="Arne Stockman" userId="1be3aaf4-e384-4a2e-9e35-3b5779941be6" providerId="ADAL" clId="{80AE984A-A5E0-491C-97BA-E820D5E392BA}" dt="2023-10-28T22:11:13.230" v="2571" actId="20577"/>
          <ac:spMkLst>
            <pc:docMk/>
            <pc:sldMk cId="1036680657" sldId="375"/>
            <ac:spMk id="9" creationId="{5AC5808A-8804-64AF-2011-4BC9E55FE93F}"/>
          </ac:spMkLst>
        </pc:spChg>
        <pc:spChg chg="mod">
          <ac:chgData name="Arne Stockman" userId="1be3aaf4-e384-4a2e-9e35-3b5779941be6" providerId="ADAL" clId="{80AE984A-A5E0-491C-97BA-E820D5E392BA}" dt="2023-10-28T22:09:54.329" v="2558" actId="1076"/>
          <ac:spMkLst>
            <pc:docMk/>
            <pc:sldMk cId="1036680657" sldId="375"/>
            <ac:spMk id="10" creationId="{A1A165BA-34A6-A1F6-B8AB-96B8E90B62F4}"/>
          </ac:spMkLst>
        </pc:spChg>
        <pc:spChg chg="mod">
          <ac:chgData name="Arne Stockman" userId="1be3aaf4-e384-4a2e-9e35-3b5779941be6" providerId="ADAL" clId="{80AE984A-A5E0-491C-97BA-E820D5E392BA}" dt="2023-10-28T22:10:16.346" v="2560" actId="1076"/>
          <ac:spMkLst>
            <pc:docMk/>
            <pc:sldMk cId="1036680657" sldId="375"/>
            <ac:spMk id="11" creationId="{B754443E-8CC2-E3C7-E5AA-2F42906158F3}"/>
          </ac:spMkLst>
        </pc:spChg>
      </pc:sldChg>
      <pc:sldChg chg="modSp add mod">
        <pc:chgData name="Arne Stockman" userId="1be3aaf4-e384-4a2e-9e35-3b5779941be6" providerId="ADAL" clId="{80AE984A-A5E0-491C-97BA-E820D5E392BA}" dt="2023-10-30T14:02:45.913" v="3885" actId="11"/>
        <pc:sldMkLst>
          <pc:docMk/>
          <pc:sldMk cId="2660676551" sldId="376"/>
        </pc:sldMkLst>
        <pc:spChg chg="mod">
          <ac:chgData name="Arne Stockman" userId="1be3aaf4-e384-4a2e-9e35-3b5779941be6" providerId="ADAL" clId="{80AE984A-A5E0-491C-97BA-E820D5E392BA}" dt="2023-10-28T22:16:40.295" v="2582" actId="20577"/>
          <ac:spMkLst>
            <pc:docMk/>
            <pc:sldMk cId="2660676551" sldId="376"/>
            <ac:spMk id="2" creationId="{F8611C18-BCFF-E758-43D1-2F8309A12765}"/>
          </ac:spMkLst>
        </pc:spChg>
        <pc:spChg chg="mod">
          <ac:chgData name="Arne Stockman" userId="1be3aaf4-e384-4a2e-9e35-3b5779941be6" providerId="ADAL" clId="{80AE984A-A5E0-491C-97BA-E820D5E392BA}" dt="2023-10-30T14:02:45.913" v="3885" actId="11"/>
          <ac:spMkLst>
            <pc:docMk/>
            <pc:sldMk cId="2660676551" sldId="376"/>
            <ac:spMk id="3" creationId="{8D6993DB-58B1-D158-9C90-B988B5CCE921}"/>
          </ac:spMkLst>
        </pc:spChg>
        <pc:spChg chg="mod">
          <ac:chgData name="Arne Stockman" userId="1be3aaf4-e384-4a2e-9e35-3b5779941be6" providerId="ADAL" clId="{80AE984A-A5E0-491C-97BA-E820D5E392BA}" dt="2023-10-28T22:19:54.613" v="2661" actId="20577"/>
          <ac:spMkLst>
            <pc:docMk/>
            <pc:sldMk cId="2660676551" sldId="376"/>
            <ac:spMk id="4" creationId="{0533046A-4999-FC3C-05A3-8F8299299836}"/>
          </ac:spMkLst>
        </pc:spChg>
        <pc:spChg chg="mod">
          <ac:chgData name="Arne Stockman" userId="1be3aaf4-e384-4a2e-9e35-3b5779941be6" providerId="ADAL" clId="{80AE984A-A5E0-491C-97BA-E820D5E392BA}" dt="2023-10-28T22:23:15.067" v="2725" actId="20577"/>
          <ac:spMkLst>
            <pc:docMk/>
            <pc:sldMk cId="2660676551" sldId="376"/>
            <ac:spMk id="5" creationId="{6F516C9C-DCD2-1E2B-6D52-93D0B815805B}"/>
          </ac:spMkLst>
        </pc:spChg>
        <pc:spChg chg="mod">
          <ac:chgData name="Arne Stockman" userId="1be3aaf4-e384-4a2e-9e35-3b5779941be6" providerId="ADAL" clId="{80AE984A-A5E0-491C-97BA-E820D5E392BA}" dt="2023-10-28T22:26:12.253" v="2754" actId="20577"/>
          <ac:spMkLst>
            <pc:docMk/>
            <pc:sldMk cId="2660676551" sldId="376"/>
            <ac:spMk id="6" creationId="{AFD3522F-AAA6-4418-42B1-D86E7743D6C1}"/>
          </ac:spMkLst>
        </pc:spChg>
        <pc:spChg chg="mod">
          <ac:chgData name="Arne Stockman" userId="1be3aaf4-e384-4a2e-9e35-3b5779941be6" providerId="ADAL" clId="{80AE984A-A5E0-491C-97BA-E820D5E392BA}" dt="2023-10-28T22:32:53.755" v="2816" actId="20577"/>
          <ac:spMkLst>
            <pc:docMk/>
            <pc:sldMk cId="2660676551" sldId="376"/>
            <ac:spMk id="7" creationId="{FB30173A-1A9B-35F3-0CEA-6B1AD688579C}"/>
          </ac:spMkLst>
        </pc:spChg>
        <pc:spChg chg="mod">
          <ac:chgData name="Arne Stockman" userId="1be3aaf4-e384-4a2e-9e35-3b5779941be6" providerId="ADAL" clId="{80AE984A-A5E0-491C-97BA-E820D5E392BA}" dt="2023-10-28T22:28:57.207" v="2794" actId="20577"/>
          <ac:spMkLst>
            <pc:docMk/>
            <pc:sldMk cId="2660676551" sldId="376"/>
            <ac:spMk id="9" creationId="{5AC5808A-8804-64AF-2011-4BC9E55FE93F}"/>
          </ac:spMkLst>
        </pc:spChg>
        <pc:spChg chg="mod">
          <ac:chgData name="Arne Stockman" userId="1be3aaf4-e384-4a2e-9e35-3b5779941be6" providerId="ADAL" clId="{80AE984A-A5E0-491C-97BA-E820D5E392BA}" dt="2023-10-28T22:18:33.367" v="2623" actId="20577"/>
          <ac:spMkLst>
            <pc:docMk/>
            <pc:sldMk cId="2660676551" sldId="376"/>
            <ac:spMk id="10" creationId="{A1A165BA-34A6-A1F6-B8AB-96B8E90B62F4}"/>
          </ac:spMkLst>
        </pc:spChg>
        <pc:spChg chg="mod">
          <ac:chgData name="Arne Stockman" userId="1be3aaf4-e384-4a2e-9e35-3b5779941be6" providerId="ADAL" clId="{80AE984A-A5E0-491C-97BA-E820D5E392BA}" dt="2023-10-28T22:21:31.054" v="2708" actId="20577"/>
          <ac:spMkLst>
            <pc:docMk/>
            <pc:sldMk cId="2660676551" sldId="376"/>
            <ac:spMk id="11" creationId="{B754443E-8CC2-E3C7-E5AA-2F42906158F3}"/>
          </ac:spMkLst>
        </pc:spChg>
      </pc:sldChg>
      <pc:sldChg chg="modSp add mod ord">
        <pc:chgData name="Arne Stockman" userId="1be3aaf4-e384-4a2e-9e35-3b5779941be6" providerId="ADAL" clId="{80AE984A-A5E0-491C-97BA-E820D5E392BA}" dt="2023-10-29T13:01:45.171" v="3347" actId="6549"/>
        <pc:sldMkLst>
          <pc:docMk/>
          <pc:sldMk cId="2190502053" sldId="377"/>
        </pc:sldMkLst>
        <pc:spChg chg="mod">
          <ac:chgData name="Arne Stockman" userId="1be3aaf4-e384-4a2e-9e35-3b5779941be6" providerId="ADAL" clId="{80AE984A-A5E0-491C-97BA-E820D5E392BA}" dt="2023-10-29T13:01:45.171" v="3347" actId="6549"/>
          <ac:spMkLst>
            <pc:docMk/>
            <pc:sldMk cId="2190502053" sldId="377"/>
            <ac:spMk id="2" creationId="{F8611C18-BCFF-E758-43D1-2F8309A12765}"/>
          </ac:spMkLst>
        </pc:spChg>
        <pc:spChg chg="mod">
          <ac:chgData name="Arne Stockman" userId="1be3aaf4-e384-4a2e-9e35-3b5779941be6" providerId="ADAL" clId="{80AE984A-A5E0-491C-97BA-E820D5E392BA}" dt="2023-10-29T12:59:25.674" v="3345" actId="6549"/>
          <ac:spMkLst>
            <pc:docMk/>
            <pc:sldMk cId="2190502053" sldId="377"/>
            <ac:spMk id="3" creationId="{8D6993DB-58B1-D158-9C90-B988B5CCE921}"/>
          </ac:spMkLst>
        </pc:spChg>
      </pc:sldChg>
      <pc:sldChg chg="modSp add mod">
        <pc:chgData name="Arne Stockman" userId="1be3aaf4-e384-4a2e-9e35-3b5779941be6" providerId="ADAL" clId="{80AE984A-A5E0-491C-97BA-E820D5E392BA}" dt="2023-10-30T13:55:03.171" v="3850" actId="20577"/>
        <pc:sldMkLst>
          <pc:docMk/>
          <pc:sldMk cId="3058076459" sldId="378"/>
        </pc:sldMkLst>
        <pc:spChg chg="mod">
          <ac:chgData name="Arne Stockman" userId="1be3aaf4-e384-4a2e-9e35-3b5779941be6" providerId="ADAL" clId="{80AE984A-A5E0-491C-97BA-E820D5E392BA}" dt="2023-10-30T13:52:10.292" v="3699" actId="20577"/>
          <ac:spMkLst>
            <pc:docMk/>
            <pc:sldMk cId="3058076459" sldId="378"/>
            <ac:spMk id="2" creationId="{F8611C18-BCFF-E758-43D1-2F8309A12765}"/>
          </ac:spMkLst>
        </pc:spChg>
        <pc:spChg chg="mod">
          <ac:chgData name="Arne Stockman" userId="1be3aaf4-e384-4a2e-9e35-3b5779941be6" providerId="ADAL" clId="{80AE984A-A5E0-491C-97BA-E820D5E392BA}" dt="2023-10-30T13:55:03.171" v="3850" actId="20577"/>
          <ac:spMkLst>
            <pc:docMk/>
            <pc:sldMk cId="3058076459" sldId="378"/>
            <ac:spMk id="3" creationId="{8D6993DB-58B1-D158-9C90-B988B5CCE921}"/>
          </ac:spMkLst>
        </pc:spChg>
      </pc:sldChg>
      <pc:sldChg chg="modSp add mod">
        <pc:chgData name="Arne Stockman" userId="1be3aaf4-e384-4a2e-9e35-3b5779941be6" providerId="ADAL" clId="{80AE984A-A5E0-491C-97BA-E820D5E392BA}" dt="2023-11-03T15:57:13.157" v="3890" actId="20577"/>
        <pc:sldMkLst>
          <pc:docMk/>
          <pc:sldMk cId="1767984011" sldId="379"/>
        </pc:sldMkLst>
        <pc:spChg chg="mod">
          <ac:chgData name="Arne Stockman" userId="1be3aaf4-e384-4a2e-9e35-3b5779941be6" providerId="ADAL" clId="{80AE984A-A5E0-491C-97BA-E820D5E392BA}" dt="2023-10-30T13:56:56.155" v="3853" actId="20577"/>
          <ac:spMkLst>
            <pc:docMk/>
            <pc:sldMk cId="1767984011" sldId="379"/>
            <ac:spMk id="2" creationId="{F8611C18-BCFF-E758-43D1-2F8309A12765}"/>
          </ac:spMkLst>
        </pc:spChg>
        <pc:spChg chg="mod">
          <ac:chgData name="Arne Stockman" userId="1be3aaf4-e384-4a2e-9e35-3b5779941be6" providerId="ADAL" clId="{80AE984A-A5E0-491C-97BA-E820D5E392BA}" dt="2023-10-30T14:02:32.699" v="3884" actId="11"/>
          <ac:spMkLst>
            <pc:docMk/>
            <pc:sldMk cId="1767984011" sldId="379"/>
            <ac:spMk id="3" creationId="{8D6993DB-58B1-D158-9C90-B988B5CCE921}"/>
          </ac:spMkLst>
        </pc:spChg>
        <pc:spChg chg="mod">
          <ac:chgData name="Arne Stockman" userId="1be3aaf4-e384-4a2e-9e35-3b5779941be6" providerId="ADAL" clId="{80AE984A-A5E0-491C-97BA-E820D5E392BA}" dt="2023-10-30T13:58:40.765" v="3877" actId="20577"/>
          <ac:spMkLst>
            <pc:docMk/>
            <pc:sldMk cId="1767984011" sldId="379"/>
            <ac:spMk id="6" creationId="{AFD3522F-AAA6-4418-42B1-D86E7743D6C1}"/>
          </ac:spMkLst>
        </pc:spChg>
        <pc:spChg chg="mod">
          <ac:chgData name="Arne Stockman" userId="1be3aaf4-e384-4a2e-9e35-3b5779941be6" providerId="ADAL" clId="{80AE984A-A5E0-491C-97BA-E820D5E392BA}" dt="2023-10-30T14:00:09.085" v="3883" actId="20577"/>
          <ac:spMkLst>
            <pc:docMk/>
            <pc:sldMk cId="1767984011" sldId="379"/>
            <ac:spMk id="9" creationId="{5AC5808A-8804-64AF-2011-4BC9E55FE93F}"/>
          </ac:spMkLst>
        </pc:spChg>
        <pc:spChg chg="mod">
          <ac:chgData name="Arne Stockman" userId="1be3aaf4-e384-4a2e-9e35-3b5779941be6" providerId="ADAL" clId="{80AE984A-A5E0-491C-97BA-E820D5E392BA}" dt="2023-11-03T15:57:13.157" v="3890" actId="20577"/>
          <ac:spMkLst>
            <pc:docMk/>
            <pc:sldMk cId="1767984011" sldId="379"/>
            <ac:spMk id="10" creationId="{A1A165BA-34A6-A1F6-B8AB-96B8E90B62F4}"/>
          </ac:spMkLst>
        </pc:spChg>
      </pc:sldChg>
    </pc:docChg>
  </pc:docChgLst>
  <pc:docChgLst>
    <pc:chgData name="Arne Stockman" userId="1be3aaf4-e384-4a2e-9e35-3b5779941be6" providerId="ADAL" clId="{DAE2028C-C950-4938-9A4D-058C54D3D724}"/>
    <pc:docChg chg="undo custSel addSld delSld modSld modSection">
      <pc:chgData name="Arne Stockman" userId="1be3aaf4-e384-4a2e-9e35-3b5779941be6" providerId="ADAL" clId="{DAE2028C-C950-4938-9A4D-058C54D3D724}" dt="2023-11-14T08:50:33.422" v="2796" actId="20577"/>
      <pc:docMkLst>
        <pc:docMk/>
      </pc:docMkLst>
      <pc:sldChg chg="modSp mod">
        <pc:chgData name="Arne Stockman" userId="1be3aaf4-e384-4a2e-9e35-3b5779941be6" providerId="ADAL" clId="{DAE2028C-C950-4938-9A4D-058C54D3D724}" dt="2023-11-14T08:50:33.422" v="2796" actId="20577"/>
        <pc:sldMkLst>
          <pc:docMk/>
          <pc:sldMk cId="3356081429" sldId="256"/>
        </pc:sldMkLst>
        <pc:spChg chg="mod">
          <ac:chgData name="Arne Stockman" userId="1be3aaf4-e384-4a2e-9e35-3b5779941be6" providerId="ADAL" clId="{DAE2028C-C950-4938-9A4D-058C54D3D724}" dt="2023-11-11T14:28:44.884" v="2" actId="20577"/>
          <ac:spMkLst>
            <pc:docMk/>
            <pc:sldMk cId="3356081429" sldId="256"/>
            <ac:spMk id="2" creationId="{B00AAAFE-973A-B210-782E-8A6AA684CE87}"/>
          </ac:spMkLst>
        </pc:spChg>
        <pc:spChg chg="mod">
          <ac:chgData name="Arne Stockman" userId="1be3aaf4-e384-4a2e-9e35-3b5779941be6" providerId="ADAL" clId="{DAE2028C-C950-4938-9A4D-058C54D3D724}" dt="2023-11-14T08:50:33.422" v="2796" actId="20577"/>
          <ac:spMkLst>
            <pc:docMk/>
            <pc:sldMk cId="3356081429" sldId="256"/>
            <ac:spMk id="3" creationId="{7C6A2D78-8E77-E2B9-675D-2743CEB7D5C2}"/>
          </ac:spMkLst>
        </pc:spChg>
      </pc:sldChg>
      <pc:sldChg chg="modSp mod">
        <pc:chgData name="Arne Stockman" userId="1be3aaf4-e384-4a2e-9e35-3b5779941be6" providerId="ADAL" clId="{DAE2028C-C950-4938-9A4D-058C54D3D724}" dt="2023-11-11T14:40:20.179" v="580" actId="20577"/>
        <pc:sldMkLst>
          <pc:docMk/>
          <pc:sldMk cId="383028095" sldId="317"/>
        </pc:sldMkLst>
        <pc:spChg chg="mod">
          <ac:chgData name="Arne Stockman" userId="1be3aaf4-e384-4a2e-9e35-3b5779941be6" providerId="ADAL" clId="{DAE2028C-C950-4938-9A4D-058C54D3D724}" dt="2023-11-11T14:29:19.273" v="8" actId="20577"/>
          <ac:spMkLst>
            <pc:docMk/>
            <pc:sldMk cId="383028095" sldId="317"/>
            <ac:spMk id="2" creationId="{F8611C18-BCFF-E758-43D1-2F8309A12765}"/>
          </ac:spMkLst>
        </pc:spChg>
        <pc:spChg chg="mod">
          <ac:chgData name="Arne Stockman" userId="1be3aaf4-e384-4a2e-9e35-3b5779941be6" providerId="ADAL" clId="{DAE2028C-C950-4938-9A4D-058C54D3D724}" dt="2023-11-11T14:40:20.179" v="580" actId="20577"/>
          <ac:spMkLst>
            <pc:docMk/>
            <pc:sldMk cId="383028095" sldId="317"/>
            <ac:spMk id="3" creationId="{8D6993DB-58B1-D158-9C90-B988B5CCE921}"/>
          </ac:spMkLst>
        </pc:spChg>
      </pc:sldChg>
      <pc:sldChg chg="addSp delSp modSp add mod delAnim modAnim">
        <pc:chgData name="Arne Stockman" userId="1be3aaf4-e384-4a2e-9e35-3b5779941be6" providerId="ADAL" clId="{DAE2028C-C950-4938-9A4D-058C54D3D724}" dt="2023-11-11T16:01:17.175" v="2474"/>
        <pc:sldMkLst>
          <pc:docMk/>
          <pc:sldMk cId="1676035047" sldId="368"/>
        </pc:sldMkLst>
        <pc:spChg chg="add mod">
          <ac:chgData name="Arne Stockman" userId="1be3aaf4-e384-4a2e-9e35-3b5779941be6" providerId="ADAL" clId="{DAE2028C-C950-4938-9A4D-058C54D3D724}" dt="2023-11-11T15:43:03.130" v="2207" actId="20577"/>
          <ac:spMkLst>
            <pc:docMk/>
            <pc:sldMk cId="1676035047" sldId="368"/>
            <ac:spMk id="5" creationId="{D74A9583-497C-738C-ADF4-46B0E51EB0F3}"/>
          </ac:spMkLst>
        </pc:spChg>
        <pc:spChg chg="del">
          <ac:chgData name="Arne Stockman" userId="1be3aaf4-e384-4a2e-9e35-3b5779941be6" providerId="ADAL" clId="{DAE2028C-C950-4938-9A4D-058C54D3D724}" dt="2023-11-11T15:33:57.596" v="1724" actId="478"/>
          <ac:spMkLst>
            <pc:docMk/>
            <pc:sldMk cId="1676035047" sldId="368"/>
            <ac:spMk id="8" creationId="{52342F8A-6A4C-21BE-A836-F4EDA1752ED6}"/>
          </ac:spMkLst>
        </pc:spChg>
        <pc:spChg chg="mod">
          <ac:chgData name="Arne Stockman" userId="1be3aaf4-e384-4a2e-9e35-3b5779941be6" providerId="ADAL" clId="{DAE2028C-C950-4938-9A4D-058C54D3D724}" dt="2023-11-11T15:33:21.319" v="1703" actId="20577"/>
          <ac:spMkLst>
            <pc:docMk/>
            <pc:sldMk cId="1676035047" sldId="368"/>
            <ac:spMk id="9" creationId="{CC962B4C-262C-DC62-1DFB-604A2F5723B2}"/>
          </ac:spMkLst>
        </pc:spChg>
        <pc:spChg chg="mod">
          <ac:chgData name="Arne Stockman" userId="1be3aaf4-e384-4a2e-9e35-3b5779941be6" providerId="ADAL" clId="{DAE2028C-C950-4938-9A4D-058C54D3D724}" dt="2023-11-11T15:33:35.338" v="1712" actId="20577"/>
          <ac:spMkLst>
            <pc:docMk/>
            <pc:sldMk cId="1676035047" sldId="368"/>
            <ac:spMk id="10" creationId="{D94A8971-4BA2-152E-9848-52183BE74430}"/>
          </ac:spMkLst>
        </pc:spChg>
        <pc:spChg chg="del">
          <ac:chgData name="Arne Stockman" userId="1be3aaf4-e384-4a2e-9e35-3b5779941be6" providerId="ADAL" clId="{DAE2028C-C950-4938-9A4D-058C54D3D724}" dt="2023-11-11T15:33:50.791" v="1722" actId="478"/>
          <ac:spMkLst>
            <pc:docMk/>
            <pc:sldMk cId="1676035047" sldId="368"/>
            <ac:spMk id="11" creationId="{B9738B36-67ED-4725-782D-62194FA0E460}"/>
          </ac:spMkLst>
        </pc:spChg>
        <pc:spChg chg="del">
          <ac:chgData name="Arne Stockman" userId="1be3aaf4-e384-4a2e-9e35-3b5779941be6" providerId="ADAL" clId="{DAE2028C-C950-4938-9A4D-058C54D3D724}" dt="2023-11-11T15:33:52.894" v="1723" actId="478"/>
          <ac:spMkLst>
            <pc:docMk/>
            <pc:sldMk cId="1676035047" sldId="368"/>
            <ac:spMk id="12" creationId="{6EF8E425-9F7E-5BDA-9208-25405204F1A2}"/>
          </ac:spMkLst>
        </pc:spChg>
        <pc:spChg chg="mod">
          <ac:chgData name="Arne Stockman" userId="1be3aaf4-e384-4a2e-9e35-3b5779941be6" providerId="ADAL" clId="{DAE2028C-C950-4938-9A4D-058C54D3D724}" dt="2023-11-11T15:33:38.547" v="1713" actId="20577"/>
          <ac:spMkLst>
            <pc:docMk/>
            <pc:sldMk cId="1676035047" sldId="368"/>
            <ac:spMk id="14" creationId="{60DD0FDF-A66E-CE68-E891-783781A2C1D8}"/>
          </ac:spMkLst>
        </pc:spChg>
        <pc:spChg chg="mod">
          <ac:chgData name="Arne Stockman" userId="1be3aaf4-e384-4a2e-9e35-3b5779941be6" providerId="ADAL" clId="{DAE2028C-C950-4938-9A4D-058C54D3D724}" dt="2023-11-11T15:33:43.355" v="1721" actId="20577"/>
          <ac:spMkLst>
            <pc:docMk/>
            <pc:sldMk cId="1676035047" sldId="368"/>
            <ac:spMk id="16" creationId="{55C21EA3-F1A6-8605-1D5C-21EBE0BBC246}"/>
          </ac:spMkLst>
        </pc:spChg>
        <pc:spChg chg="add mod">
          <ac:chgData name="Arne Stockman" userId="1be3aaf4-e384-4a2e-9e35-3b5779941be6" providerId="ADAL" clId="{DAE2028C-C950-4938-9A4D-058C54D3D724}" dt="2023-11-11T15:47:15.732" v="2277" actId="14100"/>
          <ac:spMkLst>
            <pc:docMk/>
            <pc:sldMk cId="1676035047" sldId="368"/>
            <ac:spMk id="18" creationId="{68A56C8B-8BAF-49CE-1D32-D5E2AD0EA0E5}"/>
          </ac:spMkLst>
        </pc:spChg>
        <pc:spChg chg="mod">
          <ac:chgData name="Arne Stockman" userId="1be3aaf4-e384-4a2e-9e35-3b5779941be6" providerId="ADAL" clId="{DAE2028C-C950-4938-9A4D-058C54D3D724}" dt="2023-11-11T15:33:06.707" v="1693" actId="6549"/>
          <ac:spMkLst>
            <pc:docMk/>
            <pc:sldMk cId="1676035047" sldId="368"/>
            <ac:spMk id="62" creationId="{5574B257-0F28-4689-9E57-22BDE1F3663B}"/>
          </ac:spMkLst>
        </pc:spChg>
        <pc:picChg chg="del">
          <ac:chgData name="Arne Stockman" userId="1be3aaf4-e384-4a2e-9e35-3b5779941be6" providerId="ADAL" clId="{DAE2028C-C950-4938-9A4D-058C54D3D724}" dt="2023-11-11T15:32:26.236" v="1685" actId="478"/>
          <ac:picMkLst>
            <pc:docMk/>
            <pc:sldMk cId="1676035047" sldId="368"/>
            <ac:picMk id="3" creationId="{6845CE88-8B22-BF1D-4E23-2BDE16B3773C}"/>
          </ac:picMkLst>
        </pc:picChg>
        <pc:picChg chg="add del mod">
          <ac:chgData name="Arne Stockman" userId="1be3aaf4-e384-4a2e-9e35-3b5779941be6" providerId="ADAL" clId="{DAE2028C-C950-4938-9A4D-058C54D3D724}" dt="2023-11-11T15:45:07.863" v="2208" actId="478"/>
          <ac:picMkLst>
            <pc:docMk/>
            <pc:sldMk cId="1676035047" sldId="368"/>
            <ac:picMk id="4" creationId="{A68E5577-8800-B0AC-1DD2-D2BB0A86F74A}"/>
          </ac:picMkLst>
        </pc:picChg>
        <pc:picChg chg="add mod">
          <ac:chgData name="Arne Stockman" userId="1be3aaf4-e384-4a2e-9e35-3b5779941be6" providerId="ADAL" clId="{DAE2028C-C950-4938-9A4D-058C54D3D724}" dt="2023-11-11T15:45:16.365" v="2210" actId="1076"/>
          <ac:picMkLst>
            <pc:docMk/>
            <pc:sldMk cId="1676035047" sldId="368"/>
            <ac:picMk id="7" creationId="{892184CB-9D21-FC12-EB0F-E4385E3B7DE0}"/>
          </ac:picMkLst>
        </pc:picChg>
      </pc:sldChg>
      <pc:sldChg chg="del">
        <pc:chgData name="Arne Stockman" userId="1be3aaf4-e384-4a2e-9e35-3b5779941be6" providerId="ADAL" clId="{DAE2028C-C950-4938-9A4D-058C54D3D724}" dt="2023-11-11T14:47:33.237" v="708" actId="47"/>
        <pc:sldMkLst>
          <pc:docMk/>
          <pc:sldMk cId="2350063238" sldId="380"/>
        </pc:sldMkLst>
      </pc:sldChg>
      <pc:sldChg chg="del">
        <pc:chgData name="Arne Stockman" userId="1be3aaf4-e384-4a2e-9e35-3b5779941be6" providerId="ADAL" clId="{DAE2028C-C950-4938-9A4D-058C54D3D724}" dt="2023-11-11T14:47:33.988" v="709" actId="47"/>
        <pc:sldMkLst>
          <pc:docMk/>
          <pc:sldMk cId="3746817808" sldId="381"/>
        </pc:sldMkLst>
      </pc:sldChg>
      <pc:sldChg chg="del">
        <pc:chgData name="Arne Stockman" userId="1be3aaf4-e384-4a2e-9e35-3b5779941be6" providerId="ADAL" clId="{DAE2028C-C950-4938-9A4D-058C54D3D724}" dt="2023-11-11T14:47:34.744" v="710" actId="47"/>
        <pc:sldMkLst>
          <pc:docMk/>
          <pc:sldMk cId="722285274" sldId="382"/>
        </pc:sldMkLst>
      </pc:sldChg>
      <pc:sldChg chg="del">
        <pc:chgData name="Arne Stockman" userId="1be3aaf4-e384-4a2e-9e35-3b5779941be6" providerId="ADAL" clId="{DAE2028C-C950-4938-9A4D-058C54D3D724}" dt="2023-11-11T14:47:35.993" v="711" actId="47"/>
        <pc:sldMkLst>
          <pc:docMk/>
          <pc:sldMk cId="1943951801" sldId="383"/>
        </pc:sldMkLst>
      </pc:sldChg>
      <pc:sldChg chg="del">
        <pc:chgData name="Arne Stockman" userId="1be3aaf4-e384-4a2e-9e35-3b5779941be6" providerId="ADAL" clId="{DAE2028C-C950-4938-9A4D-058C54D3D724}" dt="2023-11-11T14:47:36.800" v="712" actId="47"/>
        <pc:sldMkLst>
          <pc:docMk/>
          <pc:sldMk cId="87494729" sldId="384"/>
        </pc:sldMkLst>
      </pc:sldChg>
      <pc:sldChg chg="addSp delSp modSp add del mod delAnim modAnim">
        <pc:chgData name="Arne Stockman" userId="1be3aaf4-e384-4a2e-9e35-3b5779941be6" providerId="ADAL" clId="{DAE2028C-C950-4938-9A4D-058C54D3D724}" dt="2023-11-11T16:16:14.602" v="2781"/>
        <pc:sldMkLst>
          <pc:docMk/>
          <pc:sldMk cId="2257265034" sldId="385"/>
        </pc:sldMkLst>
        <pc:spChg chg="mod">
          <ac:chgData name="Arne Stockman" userId="1be3aaf4-e384-4a2e-9e35-3b5779941be6" providerId="ADAL" clId="{DAE2028C-C950-4938-9A4D-058C54D3D724}" dt="2023-11-11T16:04:28.651" v="2519" actId="20577"/>
          <ac:spMkLst>
            <pc:docMk/>
            <pc:sldMk cId="2257265034" sldId="385"/>
            <ac:spMk id="2" creationId="{F8611C18-BCFF-E758-43D1-2F8309A12765}"/>
          </ac:spMkLst>
        </pc:spChg>
        <pc:spChg chg="mod">
          <ac:chgData name="Arne Stockman" userId="1be3aaf4-e384-4a2e-9e35-3b5779941be6" providerId="ADAL" clId="{DAE2028C-C950-4938-9A4D-058C54D3D724}" dt="2023-11-11T16:15:41.239" v="2778" actId="20577"/>
          <ac:spMkLst>
            <pc:docMk/>
            <pc:sldMk cId="2257265034" sldId="385"/>
            <ac:spMk id="3" creationId="{8D6993DB-58B1-D158-9C90-B988B5CCE921}"/>
          </ac:spMkLst>
        </pc:spChg>
        <pc:spChg chg="del">
          <ac:chgData name="Arne Stockman" userId="1be3aaf4-e384-4a2e-9e35-3b5779941be6" providerId="ADAL" clId="{DAE2028C-C950-4938-9A4D-058C54D3D724}" dt="2023-11-11T16:10:02.763" v="2526" actId="478"/>
          <ac:spMkLst>
            <pc:docMk/>
            <pc:sldMk cId="2257265034" sldId="385"/>
            <ac:spMk id="7" creationId="{D9E808F1-F879-4386-B9D6-AD8060493CD1}"/>
          </ac:spMkLst>
        </pc:spChg>
        <pc:spChg chg="del">
          <ac:chgData name="Arne Stockman" userId="1be3aaf4-e384-4a2e-9e35-3b5779941be6" providerId="ADAL" clId="{DAE2028C-C950-4938-9A4D-058C54D3D724}" dt="2023-11-11T16:10:05.396" v="2527" actId="478"/>
          <ac:spMkLst>
            <pc:docMk/>
            <pc:sldMk cId="2257265034" sldId="385"/>
            <ac:spMk id="8" creationId="{FC25D4C0-7062-5A0F-A695-708303FA4D60}"/>
          </ac:spMkLst>
        </pc:spChg>
        <pc:spChg chg="del">
          <ac:chgData name="Arne Stockman" userId="1be3aaf4-e384-4a2e-9e35-3b5779941be6" providerId="ADAL" clId="{DAE2028C-C950-4938-9A4D-058C54D3D724}" dt="2023-11-11T16:10:07.816" v="2528" actId="478"/>
          <ac:spMkLst>
            <pc:docMk/>
            <pc:sldMk cId="2257265034" sldId="385"/>
            <ac:spMk id="10" creationId="{2BC85B48-12E2-2FF1-AD3D-7AFAE283D001}"/>
          </ac:spMkLst>
        </pc:spChg>
        <pc:spChg chg="del">
          <ac:chgData name="Arne Stockman" userId="1be3aaf4-e384-4a2e-9e35-3b5779941be6" providerId="ADAL" clId="{DAE2028C-C950-4938-9A4D-058C54D3D724}" dt="2023-11-11T16:10:10.338" v="2529" actId="478"/>
          <ac:spMkLst>
            <pc:docMk/>
            <pc:sldMk cId="2257265034" sldId="385"/>
            <ac:spMk id="11" creationId="{F489C9B7-CAF7-D6D9-684F-5ABFDB551B22}"/>
          </ac:spMkLst>
        </pc:spChg>
        <pc:spChg chg="del">
          <ac:chgData name="Arne Stockman" userId="1be3aaf4-e384-4a2e-9e35-3b5779941be6" providerId="ADAL" clId="{DAE2028C-C950-4938-9A4D-058C54D3D724}" dt="2023-11-11T16:10:12.895" v="2530" actId="478"/>
          <ac:spMkLst>
            <pc:docMk/>
            <pc:sldMk cId="2257265034" sldId="385"/>
            <ac:spMk id="12" creationId="{6B6292E9-F97A-85EB-B593-C8FCF886BC6E}"/>
          </ac:spMkLst>
        </pc:spChg>
        <pc:spChg chg="del">
          <ac:chgData name="Arne Stockman" userId="1be3aaf4-e384-4a2e-9e35-3b5779941be6" providerId="ADAL" clId="{DAE2028C-C950-4938-9A4D-058C54D3D724}" dt="2023-11-11T16:10:15.063" v="2531" actId="478"/>
          <ac:spMkLst>
            <pc:docMk/>
            <pc:sldMk cId="2257265034" sldId="385"/>
            <ac:spMk id="13" creationId="{B8F7AB10-1D0D-6BE4-474F-372AE4C9E3CF}"/>
          </ac:spMkLst>
        </pc:spChg>
        <pc:spChg chg="del">
          <ac:chgData name="Arne Stockman" userId="1be3aaf4-e384-4a2e-9e35-3b5779941be6" providerId="ADAL" clId="{DAE2028C-C950-4938-9A4D-058C54D3D724}" dt="2023-11-11T16:08:59.536" v="2520" actId="478"/>
          <ac:spMkLst>
            <pc:docMk/>
            <pc:sldMk cId="2257265034" sldId="385"/>
            <ac:spMk id="14" creationId="{2ACB9581-7117-A337-4478-5926E46DBBED}"/>
          </ac:spMkLst>
        </pc:spChg>
        <pc:picChg chg="add del mod">
          <ac:chgData name="Arne Stockman" userId="1be3aaf4-e384-4a2e-9e35-3b5779941be6" providerId="ADAL" clId="{DAE2028C-C950-4938-9A4D-058C54D3D724}" dt="2023-11-11T16:09:11.077" v="2523" actId="478"/>
          <ac:picMkLst>
            <pc:docMk/>
            <pc:sldMk cId="2257265034" sldId="385"/>
            <ac:picMk id="5" creationId="{22D0FADF-1E2B-02D9-C353-F4BA4C0BE591}"/>
          </ac:picMkLst>
        </pc:picChg>
        <pc:picChg chg="del">
          <ac:chgData name="Arne Stockman" userId="1be3aaf4-e384-4a2e-9e35-3b5779941be6" providerId="ADAL" clId="{DAE2028C-C950-4938-9A4D-058C54D3D724}" dt="2023-11-11T16:04:13.688" v="2510" actId="478"/>
          <ac:picMkLst>
            <pc:docMk/>
            <pc:sldMk cId="2257265034" sldId="385"/>
            <ac:picMk id="6" creationId="{6241DF7E-3FC5-1829-71E4-1457E5119870}"/>
          </ac:picMkLst>
        </pc:picChg>
        <pc:picChg chg="add mod">
          <ac:chgData name="Arne Stockman" userId="1be3aaf4-e384-4a2e-9e35-3b5779941be6" providerId="ADAL" clId="{DAE2028C-C950-4938-9A4D-058C54D3D724}" dt="2023-11-11T16:09:54.741" v="2525" actId="1076"/>
          <ac:picMkLst>
            <pc:docMk/>
            <pc:sldMk cId="2257265034" sldId="385"/>
            <ac:picMk id="16" creationId="{5967879E-8FC7-AF9E-338D-DB192FA2B7F9}"/>
          </ac:picMkLst>
        </pc:picChg>
      </pc:sldChg>
      <pc:sldChg chg="del">
        <pc:chgData name="Arne Stockman" userId="1be3aaf4-e384-4a2e-9e35-3b5779941be6" providerId="ADAL" clId="{DAE2028C-C950-4938-9A4D-058C54D3D724}" dt="2023-11-11T14:47:51.058" v="714" actId="47"/>
        <pc:sldMkLst>
          <pc:docMk/>
          <pc:sldMk cId="2260210276" sldId="386"/>
        </pc:sldMkLst>
      </pc:sldChg>
      <pc:sldChg chg="modSp add mod">
        <pc:chgData name="Arne Stockman" userId="1be3aaf4-e384-4a2e-9e35-3b5779941be6" providerId="ADAL" clId="{DAE2028C-C950-4938-9A4D-058C54D3D724}" dt="2023-11-11T14:44:15.600" v="707" actId="20577"/>
        <pc:sldMkLst>
          <pc:docMk/>
          <pc:sldMk cId="2139893085" sldId="387"/>
        </pc:sldMkLst>
        <pc:spChg chg="mod">
          <ac:chgData name="Arne Stockman" userId="1be3aaf4-e384-4a2e-9e35-3b5779941be6" providerId="ADAL" clId="{DAE2028C-C950-4938-9A4D-058C54D3D724}" dt="2023-11-11T14:44:15.600" v="707" actId="20577"/>
          <ac:spMkLst>
            <pc:docMk/>
            <pc:sldMk cId="2139893085" sldId="387"/>
            <ac:spMk id="2" creationId="{F8611C18-BCFF-E758-43D1-2F8309A12765}"/>
          </ac:spMkLst>
        </pc:spChg>
        <pc:spChg chg="mod">
          <ac:chgData name="Arne Stockman" userId="1be3aaf4-e384-4a2e-9e35-3b5779941be6" providerId="ADAL" clId="{DAE2028C-C950-4938-9A4D-058C54D3D724}" dt="2023-11-11T14:44:02.886" v="702" actId="20577"/>
          <ac:spMkLst>
            <pc:docMk/>
            <pc:sldMk cId="2139893085" sldId="387"/>
            <ac:spMk id="3" creationId="{8D6993DB-58B1-D158-9C90-B988B5CCE921}"/>
          </ac:spMkLst>
        </pc:spChg>
      </pc:sldChg>
      <pc:sldChg chg="modSp new mod">
        <pc:chgData name="Arne Stockman" userId="1be3aaf4-e384-4a2e-9e35-3b5779941be6" providerId="ADAL" clId="{DAE2028C-C950-4938-9A4D-058C54D3D724}" dt="2023-11-11T15:23:47.339" v="1592" actId="207"/>
        <pc:sldMkLst>
          <pc:docMk/>
          <pc:sldMk cId="317393267" sldId="388"/>
        </pc:sldMkLst>
        <pc:spChg chg="mod">
          <ac:chgData name="Arne Stockman" userId="1be3aaf4-e384-4a2e-9e35-3b5779941be6" providerId="ADAL" clId="{DAE2028C-C950-4938-9A4D-058C54D3D724}" dt="2023-11-11T14:51:39.562" v="1026" actId="20577"/>
          <ac:spMkLst>
            <pc:docMk/>
            <pc:sldMk cId="317393267" sldId="388"/>
            <ac:spMk id="2" creationId="{0770B595-BB61-56B1-68D2-0096A0953D96}"/>
          </ac:spMkLst>
        </pc:spChg>
        <pc:spChg chg="mod">
          <ac:chgData name="Arne Stockman" userId="1be3aaf4-e384-4a2e-9e35-3b5779941be6" providerId="ADAL" clId="{DAE2028C-C950-4938-9A4D-058C54D3D724}" dt="2023-11-11T15:23:47.339" v="1592" actId="207"/>
          <ac:spMkLst>
            <pc:docMk/>
            <pc:sldMk cId="317393267" sldId="388"/>
            <ac:spMk id="3" creationId="{ECC9F5E4-F383-390D-80D2-ED812459BAE8}"/>
          </ac:spMkLst>
        </pc:spChg>
      </pc:sldChg>
      <pc:sldChg chg="addSp delSp modSp add mod modAnim">
        <pc:chgData name="Arne Stockman" userId="1be3aaf4-e384-4a2e-9e35-3b5779941be6" providerId="ADAL" clId="{DAE2028C-C950-4938-9A4D-058C54D3D724}" dt="2023-11-11T15:07:09.138" v="1173"/>
        <pc:sldMkLst>
          <pc:docMk/>
          <pc:sldMk cId="4040513675" sldId="389"/>
        </pc:sldMkLst>
        <pc:spChg chg="mod">
          <ac:chgData name="Arne Stockman" userId="1be3aaf4-e384-4a2e-9e35-3b5779941be6" providerId="ADAL" clId="{DAE2028C-C950-4938-9A4D-058C54D3D724}" dt="2023-11-11T14:56:23.013" v="1068" actId="20577"/>
          <ac:spMkLst>
            <pc:docMk/>
            <pc:sldMk cId="4040513675" sldId="389"/>
            <ac:spMk id="2" creationId="{0770B595-BB61-56B1-68D2-0096A0953D96}"/>
          </ac:spMkLst>
        </pc:spChg>
        <pc:spChg chg="add del mod">
          <ac:chgData name="Arne Stockman" userId="1be3aaf4-e384-4a2e-9e35-3b5779941be6" providerId="ADAL" clId="{DAE2028C-C950-4938-9A4D-058C54D3D724}" dt="2023-11-11T14:57:16.337" v="1072" actId="22"/>
          <ac:spMkLst>
            <pc:docMk/>
            <pc:sldMk cId="4040513675" sldId="389"/>
            <ac:spMk id="3" creationId="{ECC9F5E4-F383-390D-80D2-ED812459BAE8}"/>
          </ac:spMkLst>
        </pc:spChg>
        <pc:spChg chg="add mod">
          <ac:chgData name="Arne Stockman" userId="1be3aaf4-e384-4a2e-9e35-3b5779941be6" providerId="ADAL" clId="{DAE2028C-C950-4938-9A4D-058C54D3D724}" dt="2023-11-11T14:59:36.215" v="1103" actId="14100"/>
          <ac:spMkLst>
            <pc:docMk/>
            <pc:sldMk cId="4040513675" sldId="389"/>
            <ac:spMk id="8" creationId="{3E8D77C4-01D9-57EE-4693-11FE880FF680}"/>
          </ac:spMkLst>
        </pc:spChg>
        <pc:spChg chg="add mod">
          <ac:chgData name="Arne Stockman" userId="1be3aaf4-e384-4a2e-9e35-3b5779941be6" providerId="ADAL" clId="{DAE2028C-C950-4938-9A4D-058C54D3D724}" dt="2023-11-11T14:59:42.999" v="1104" actId="1076"/>
          <ac:spMkLst>
            <pc:docMk/>
            <pc:sldMk cId="4040513675" sldId="389"/>
            <ac:spMk id="9" creationId="{6CF2EA39-FC2F-6AFF-F6F0-2CF309FFA13C}"/>
          </ac:spMkLst>
        </pc:spChg>
        <pc:spChg chg="add mod">
          <ac:chgData name="Arne Stockman" userId="1be3aaf4-e384-4a2e-9e35-3b5779941be6" providerId="ADAL" clId="{DAE2028C-C950-4938-9A4D-058C54D3D724}" dt="2023-11-11T15:01:16.021" v="1118" actId="20577"/>
          <ac:spMkLst>
            <pc:docMk/>
            <pc:sldMk cId="4040513675" sldId="389"/>
            <ac:spMk id="12" creationId="{A1DD240C-D4CB-FD00-1BA1-B4CA8060EB01}"/>
          </ac:spMkLst>
        </pc:spChg>
        <pc:spChg chg="add mod">
          <ac:chgData name="Arne Stockman" userId="1be3aaf4-e384-4a2e-9e35-3b5779941be6" providerId="ADAL" clId="{DAE2028C-C950-4938-9A4D-058C54D3D724}" dt="2023-11-11T15:01:33.765" v="1124" actId="20577"/>
          <ac:spMkLst>
            <pc:docMk/>
            <pc:sldMk cId="4040513675" sldId="389"/>
            <ac:spMk id="13" creationId="{FC8BA831-210B-4194-159E-3FA7DE348B3D}"/>
          </ac:spMkLst>
        </pc:spChg>
        <pc:picChg chg="add del mod ord">
          <ac:chgData name="Arne Stockman" userId="1be3aaf4-e384-4a2e-9e35-3b5779941be6" providerId="ADAL" clId="{DAE2028C-C950-4938-9A4D-058C54D3D724}" dt="2023-11-11T14:56:33.569" v="1071" actId="22"/>
          <ac:picMkLst>
            <pc:docMk/>
            <pc:sldMk cId="4040513675" sldId="389"/>
            <ac:picMk id="5" creationId="{0EFA9B4B-14B2-565F-D536-951E6764D979}"/>
          </ac:picMkLst>
        </pc:picChg>
        <pc:picChg chg="add mod ord">
          <ac:chgData name="Arne Stockman" userId="1be3aaf4-e384-4a2e-9e35-3b5779941be6" providerId="ADAL" clId="{DAE2028C-C950-4938-9A4D-058C54D3D724}" dt="2023-11-11T14:57:24.603" v="1073" actId="1076"/>
          <ac:picMkLst>
            <pc:docMk/>
            <pc:sldMk cId="4040513675" sldId="389"/>
            <ac:picMk id="7" creationId="{DBBC9241-51F5-A36D-FE41-831EF5066146}"/>
          </ac:picMkLst>
        </pc:picChg>
        <pc:picChg chg="add mod">
          <ac:chgData name="Arne Stockman" userId="1be3aaf4-e384-4a2e-9e35-3b5779941be6" providerId="ADAL" clId="{DAE2028C-C950-4938-9A4D-058C54D3D724}" dt="2023-11-11T15:00:45.490" v="1106" actId="1076"/>
          <ac:picMkLst>
            <pc:docMk/>
            <pc:sldMk cId="4040513675" sldId="389"/>
            <ac:picMk id="11" creationId="{5C045D0D-2ECE-4901-8FBF-BA11F436DBCF}"/>
          </ac:picMkLst>
        </pc:picChg>
      </pc:sldChg>
      <pc:sldChg chg="addSp delSp modSp add mod modAnim">
        <pc:chgData name="Arne Stockman" userId="1be3aaf4-e384-4a2e-9e35-3b5779941be6" providerId="ADAL" clId="{DAE2028C-C950-4938-9A4D-058C54D3D724}" dt="2023-11-11T15:07:30.477" v="1176"/>
        <pc:sldMkLst>
          <pc:docMk/>
          <pc:sldMk cId="1675457405" sldId="390"/>
        </pc:sldMkLst>
        <pc:spChg chg="add del mod">
          <ac:chgData name="Arne Stockman" userId="1be3aaf4-e384-4a2e-9e35-3b5779941be6" providerId="ADAL" clId="{DAE2028C-C950-4938-9A4D-058C54D3D724}" dt="2023-11-11T15:02:28.871" v="1129" actId="478"/>
          <ac:spMkLst>
            <pc:docMk/>
            <pc:sldMk cId="1675457405" sldId="390"/>
            <ac:spMk id="4" creationId="{A11CA44A-FB4C-7C7A-3B63-6F9C6CC47C32}"/>
          </ac:spMkLst>
        </pc:spChg>
        <pc:spChg chg="mod">
          <ac:chgData name="Arne Stockman" userId="1be3aaf4-e384-4a2e-9e35-3b5779941be6" providerId="ADAL" clId="{DAE2028C-C950-4938-9A4D-058C54D3D724}" dt="2023-11-11T15:03:01.330" v="1145" actId="20577"/>
          <ac:spMkLst>
            <pc:docMk/>
            <pc:sldMk cId="1675457405" sldId="390"/>
            <ac:spMk id="8" creationId="{3E8D77C4-01D9-57EE-4693-11FE880FF680}"/>
          </ac:spMkLst>
        </pc:spChg>
        <pc:spChg chg="mod">
          <ac:chgData name="Arne Stockman" userId="1be3aaf4-e384-4a2e-9e35-3b5779941be6" providerId="ADAL" clId="{DAE2028C-C950-4938-9A4D-058C54D3D724}" dt="2023-11-11T15:02:55.484" v="1144" actId="20577"/>
          <ac:spMkLst>
            <pc:docMk/>
            <pc:sldMk cId="1675457405" sldId="390"/>
            <ac:spMk id="9" creationId="{6CF2EA39-FC2F-6AFF-F6F0-2CF309FFA13C}"/>
          </ac:spMkLst>
        </pc:spChg>
        <pc:spChg chg="mod">
          <ac:chgData name="Arne Stockman" userId="1be3aaf4-e384-4a2e-9e35-3b5779941be6" providerId="ADAL" clId="{DAE2028C-C950-4938-9A4D-058C54D3D724}" dt="2023-11-11T15:03:49.543" v="1154" actId="20577"/>
          <ac:spMkLst>
            <pc:docMk/>
            <pc:sldMk cId="1675457405" sldId="390"/>
            <ac:spMk id="12" creationId="{A1DD240C-D4CB-FD00-1BA1-B4CA8060EB01}"/>
          </ac:spMkLst>
        </pc:spChg>
        <pc:spChg chg="mod">
          <ac:chgData name="Arne Stockman" userId="1be3aaf4-e384-4a2e-9e35-3b5779941be6" providerId="ADAL" clId="{DAE2028C-C950-4938-9A4D-058C54D3D724}" dt="2023-11-11T15:04:14.306" v="1170" actId="20577"/>
          <ac:spMkLst>
            <pc:docMk/>
            <pc:sldMk cId="1675457405" sldId="390"/>
            <ac:spMk id="13" creationId="{FC8BA831-210B-4194-159E-3FA7DE348B3D}"/>
          </ac:spMkLst>
        </pc:spChg>
        <pc:picChg chg="add mod">
          <ac:chgData name="Arne Stockman" userId="1be3aaf4-e384-4a2e-9e35-3b5779941be6" providerId="ADAL" clId="{DAE2028C-C950-4938-9A4D-058C54D3D724}" dt="2023-11-11T15:02:21.139" v="1128" actId="1076"/>
          <ac:picMkLst>
            <pc:docMk/>
            <pc:sldMk cId="1675457405" sldId="390"/>
            <ac:picMk id="6" creationId="{F854F03A-9B2F-52DD-F161-98478A994CE6}"/>
          </ac:picMkLst>
        </pc:picChg>
        <pc:picChg chg="del">
          <ac:chgData name="Arne Stockman" userId="1be3aaf4-e384-4a2e-9e35-3b5779941be6" providerId="ADAL" clId="{DAE2028C-C950-4938-9A4D-058C54D3D724}" dt="2023-11-11T15:02:14.097" v="1126" actId="478"/>
          <ac:picMkLst>
            <pc:docMk/>
            <pc:sldMk cId="1675457405" sldId="390"/>
            <ac:picMk id="7" creationId="{DBBC9241-51F5-A36D-FE41-831EF5066146}"/>
          </ac:picMkLst>
        </pc:picChg>
        <pc:picChg chg="del">
          <ac:chgData name="Arne Stockman" userId="1be3aaf4-e384-4a2e-9e35-3b5779941be6" providerId="ADAL" clId="{DAE2028C-C950-4938-9A4D-058C54D3D724}" dt="2023-11-11T15:03:28.724" v="1147" actId="478"/>
          <ac:picMkLst>
            <pc:docMk/>
            <pc:sldMk cId="1675457405" sldId="390"/>
            <ac:picMk id="11" creationId="{5C045D0D-2ECE-4901-8FBF-BA11F436DBCF}"/>
          </ac:picMkLst>
        </pc:picChg>
        <pc:picChg chg="add mod">
          <ac:chgData name="Arne Stockman" userId="1be3aaf4-e384-4a2e-9e35-3b5779941be6" providerId="ADAL" clId="{DAE2028C-C950-4938-9A4D-058C54D3D724}" dt="2023-11-11T15:03:34.620" v="1148" actId="1076"/>
          <ac:picMkLst>
            <pc:docMk/>
            <pc:sldMk cId="1675457405" sldId="390"/>
            <ac:picMk id="14" creationId="{A902F4D8-31F9-999D-5B35-6399B1F75C59}"/>
          </ac:picMkLst>
        </pc:picChg>
      </pc:sldChg>
      <pc:sldChg chg="addSp delSp modSp add mod delAnim">
        <pc:chgData name="Arne Stockman" userId="1be3aaf4-e384-4a2e-9e35-3b5779941be6" providerId="ADAL" clId="{DAE2028C-C950-4938-9A4D-058C54D3D724}" dt="2023-11-11T15:13:06.397" v="1197" actId="20577"/>
        <pc:sldMkLst>
          <pc:docMk/>
          <pc:sldMk cId="2554200650" sldId="391"/>
        </pc:sldMkLst>
        <pc:spChg chg="mod">
          <ac:chgData name="Arne Stockman" userId="1be3aaf4-e384-4a2e-9e35-3b5779941be6" providerId="ADAL" clId="{DAE2028C-C950-4938-9A4D-058C54D3D724}" dt="2023-11-11T15:08:02.057" v="1181" actId="20577"/>
          <ac:spMkLst>
            <pc:docMk/>
            <pc:sldMk cId="2554200650" sldId="391"/>
            <ac:spMk id="2" creationId="{0770B595-BB61-56B1-68D2-0096A0953D96}"/>
          </ac:spMkLst>
        </pc:spChg>
        <pc:spChg chg="mod">
          <ac:chgData name="Arne Stockman" userId="1be3aaf4-e384-4a2e-9e35-3b5779941be6" providerId="ADAL" clId="{DAE2028C-C950-4938-9A4D-058C54D3D724}" dt="2023-11-11T15:12:14.455" v="1188" actId="27636"/>
          <ac:spMkLst>
            <pc:docMk/>
            <pc:sldMk cId="2554200650" sldId="391"/>
            <ac:spMk id="8" creationId="{3E8D77C4-01D9-57EE-4693-11FE880FF680}"/>
          </ac:spMkLst>
        </pc:spChg>
        <pc:spChg chg="mod">
          <ac:chgData name="Arne Stockman" userId="1be3aaf4-e384-4a2e-9e35-3b5779941be6" providerId="ADAL" clId="{DAE2028C-C950-4938-9A4D-058C54D3D724}" dt="2023-11-11T15:12:59.231" v="1195" actId="20577"/>
          <ac:spMkLst>
            <pc:docMk/>
            <pc:sldMk cId="2554200650" sldId="391"/>
            <ac:spMk id="12" creationId="{A1DD240C-D4CB-FD00-1BA1-B4CA8060EB01}"/>
          </ac:spMkLst>
        </pc:spChg>
        <pc:spChg chg="mod">
          <ac:chgData name="Arne Stockman" userId="1be3aaf4-e384-4a2e-9e35-3b5779941be6" providerId="ADAL" clId="{DAE2028C-C950-4938-9A4D-058C54D3D724}" dt="2023-11-11T15:13:06.397" v="1197" actId="20577"/>
          <ac:spMkLst>
            <pc:docMk/>
            <pc:sldMk cId="2554200650" sldId="391"/>
            <ac:spMk id="13" creationId="{FC8BA831-210B-4194-159E-3FA7DE348B3D}"/>
          </ac:spMkLst>
        </pc:spChg>
        <pc:picChg chg="add mod">
          <ac:chgData name="Arne Stockman" userId="1be3aaf4-e384-4a2e-9e35-3b5779941be6" providerId="ADAL" clId="{DAE2028C-C950-4938-9A4D-058C54D3D724}" dt="2023-11-11T15:12:03.952" v="1184" actId="1076"/>
          <ac:picMkLst>
            <pc:docMk/>
            <pc:sldMk cId="2554200650" sldId="391"/>
            <ac:picMk id="4" creationId="{FB3B9258-FEAE-AAC1-08E1-469012D3AEB0}"/>
          </ac:picMkLst>
        </pc:picChg>
        <pc:picChg chg="del">
          <ac:chgData name="Arne Stockman" userId="1be3aaf4-e384-4a2e-9e35-3b5779941be6" providerId="ADAL" clId="{DAE2028C-C950-4938-9A4D-058C54D3D724}" dt="2023-11-11T15:11:57.713" v="1182" actId="478"/>
          <ac:picMkLst>
            <pc:docMk/>
            <pc:sldMk cId="2554200650" sldId="391"/>
            <ac:picMk id="6" creationId="{F854F03A-9B2F-52DD-F161-98478A994CE6}"/>
          </ac:picMkLst>
        </pc:picChg>
        <pc:picChg chg="add mod">
          <ac:chgData name="Arne Stockman" userId="1be3aaf4-e384-4a2e-9e35-3b5779941be6" providerId="ADAL" clId="{DAE2028C-C950-4938-9A4D-058C54D3D724}" dt="2023-11-11T15:12:52.438" v="1191" actId="1076"/>
          <ac:picMkLst>
            <pc:docMk/>
            <pc:sldMk cId="2554200650" sldId="391"/>
            <ac:picMk id="7" creationId="{D71F0811-7600-E1F7-8731-F51D0A218DFB}"/>
          </ac:picMkLst>
        </pc:picChg>
        <pc:picChg chg="del">
          <ac:chgData name="Arne Stockman" userId="1be3aaf4-e384-4a2e-9e35-3b5779941be6" providerId="ADAL" clId="{DAE2028C-C950-4938-9A4D-058C54D3D724}" dt="2023-11-11T15:12:43.847" v="1189" actId="478"/>
          <ac:picMkLst>
            <pc:docMk/>
            <pc:sldMk cId="2554200650" sldId="391"/>
            <ac:picMk id="14" creationId="{A902F4D8-31F9-999D-5B35-6399B1F75C59}"/>
          </ac:picMkLst>
        </pc:picChg>
      </pc:sldChg>
      <pc:sldChg chg="addSp delSp modSp add mod delAnim modAnim">
        <pc:chgData name="Arne Stockman" userId="1be3aaf4-e384-4a2e-9e35-3b5779941be6" providerId="ADAL" clId="{DAE2028C-C950-4938-9A4D-058C54D3D724}" dt="2023-11-11T15:21:57.591" v="1518" actId="6549"/>
        <pc:sldMkLst>
          <pc:docMk/>
          <pc:sldMk cId="737478133" sldId="392"/>
        </pc:sldMkLst>
        <pc:spChg chg="mod">
          <ac:chgData name="Arne Stockman" userId="1be3aaf4-e384-4a2e-9e35-3b5779941be6" providerId="ADAL" clId="{DAE2028C-C950-4938-9A4D-058C54D3D724}" dt="2023-11-11T15:15:44.337" v="1243" actId="20577"/>
          <ac:spMkLst>
            <pc:docMk/>
            <pc:sldMk cId="737478133" sldId="392"/>
            <ac:spMk id="2" creationId="{0770B595-BB61-56B1-68D2-0096A0953D96}"/>
          </ac:spMkLst>
        </pc:spChg>
        <pc:spChg chg="add mod">
          <ac:chgData name="Arne Stockman" userId="1be3aaf4-e384-4a2e-9e35-3b5779941be6" providerId="ADAL" clId="{DAE2028C-C950-4938-9A4D-058C54D3D724}" dt="2023-11-11T15:21:57.591" v="1518" actId="6549"/>
          <ac:spMkLst>
            <pc:docMk/>
            <pc:sldMk cId="737478133" sldId="392"/>
            <ac:spMk id="6" creationId="{436CC1E8-1EF4-6A0E-CC6C-EF3D56951395}"/>
          </ac:spMkLst>
        </pc:spChg>
        <pc:spChg chg="del mod">
          <ac:chgData name="Arne Stockman" userId="1be3aaf4-e384-4a2e-9e35-3b5779941be6" providerId="ADAL" clId="{DAE2028C-C950-4938-9A4D-058C54D3D724}" dt="2023-11-11T15:15:49.622" v="1245" actId="478"/>
          <ac:spMkLst>
            <pc:docMk/>
            <pc:sldMk cId="737478133" sldId="392"/>
            <ac:spMk id="8" creationId="{3E8D77C4-01D9-57EE-4693-11FE880FF680}"/>
          </ac:spMkLst>
        </pc:spChg>
        <pc:spChg chg="del mod">
          <ac:chgData name="Arne Stockman" userId="1be3aaf4-e384-4a2e-9e35-3b5779941be6" providerId="ADAL" clId="{DAE2028C-C950-4938-9A4D-058C54D3D724}" dt="2023-11-11T15:15:51.410" v="1246" actId="478"/>
          <ac:spMkLst>
            <pc:docMk/>
            <pc:sldMk cId="737478133" sldId="392"/>
            <ac:spMk id="9" creationId="{6CF2EA39-FC2F-6AFF-F6F0-2CF309FFA13C}"/>
          </ac:spMkLst>
        </pc:spChg>
        <pc:spChg chg="del mod">
          <ac:chgData name="Arne Stockman" userId="1be3aaf4-e384-4a2e-9e35-3b5779941be6" providerId="ADAL" clId="{DAE2028C-C950-4938-9A4D-058C54D3D724}" dt="2023-11-11T15:13:27.964" v="1203" actId="478"/>
          <ac:spMkLst>
            <pc:docMk/>
            <pc:sldMk cId="737478133" sldId="392"/>
            <ac:spMk id="12" creationId="{A1DD240C-D4CB-FD00-1BA1-B4CA8060EB01}"/>
          </ac:spMkLst>
        </pc:spChg>
        <pc:spChg chg="del mod">
          <ac:chgData name="Arne Stockman" userId="1be3aaf4-e384-4a2e-9e35-3b5779941be6" providerId="ADAL" clId="{DAE2028C-C950-4938-9A4D-058C54D3D724}" dt="2023-11-11T15:13:25.764" v="1202" actId="478"/>
          <ac:spMkLst>
            <pc:docMk/>
            <pc:sldMk cId="737478133" sldId="392"/>
            <ac:spMk id="13" creationId="{FC8BA831-210B-4194-159E-3FA7DE348B3D}"/>
          </ac:spMkLst>
        </pc:spChg>
        <pc:picChg chg="del">
          <ac:chgData name="Arne Stockman" userId="1be3aaf4-e384-4a2e-9e35-3b5779941be6" providerId="ADAL" clId="{DAE2028C-C950-4938-9A4D-058C54D3D724}" dt="2023-11-11T15:13:49.821" v="1204" actId="478"/>
          <ac:picMkLst>
            <pc:docMk/>
            <pc:sldMk cId="737478133" sldId="392"/>
            <ac:picMk id="4" creationId="{FB3B9258-FEAE-AAC1-08E1-469012D3AEB0}"/>
          </ac:picMkLst>
        </pc:picChg>
        <pc:picChg chg="add del mod">
          <ac:chgData name="Arne Stockman" userId="1be3aaf4-e384-4a2e-9e35-3b5779941be6" providerId="ADAL" clId="{DAE2028C-C950-4938-9A4D-058C54D3D724}" dt="2023-11-11T15:15:47.668" v="1244" actId="478"/>
          <ac:picMkLst>
            <pc:docMk/>
            <pc:sldMk cId="737478133" sldId="392"/>
            <ac:picMk id="5" creationId="{645F3496-1784-98FF-184E-5CEBF5E2995F}"/>
          </ac:picMkLst>
        </pc:picChg>
        <pc:picChg chg="del">
          <ac:chgData name="Arne Stockman" userId="1be3aaf4-e384-4a2e-9e35-3b5779941be6" providerId="ADAL" clId="{DAE2028C-C950-4938-9A4D-058C54D3D724}" dt="2023-11-11T15:13:21.758" v="1199" actId="478"/>
          <ac:picMkLst>
            <pc:docMk/>
            <pc:sldMk cId="737478133" sldId="392"/>
            <ac:picMk id="7" creationId="{D71F0811-7600-E1F7-8731-F51D0A218DFB}"/>
          </ac:picMkLst>
        </pc:picChg>
      </pc:sldChg>
      <pc:sldChg chg="modSp add mod">
        <pc:chgData name="Arne Stockman" userId="1be3aaf4-e384-4a2e-9e35-3b5779941be6" providerId="ADAL" clId="{DAE2028C-C950-4938-9A4D-058C54D3D724}" dt="2023-11-11T15:26:57.384" v="1683" actId="6549"/>
        <pc:sldMkLst>
          <pc:docMk/>
          <pc:sldMk cId="3115326887" sldId="393"/>
        </pc:sldMkLst>
        <pc:spChg chg="mod">
          <ac:chgData name="Arne Stockman" userId="1be3aaf4-e384-4a2e-9e35-3b5779941be6" providerId="ADAL" clId="{DAE2028C-C950-4938-9A4D-058C54D3D724}" dt="2023-11-11T15:25:11.143" v="1599" actId="20577"/>
          <ac:spMkLst>
            <pc:docMk/>
            <pc:sldMk cId="3115326887" sldId="393"/>
            <ac:spMk id="2" creationId="{0770B595-BB61-56B1-68D2-0096A0953D96}"/>
          </ac:spMkLst>
        </pc:spChg>
        <pc:spChg chg="mod">
          <ac:chgData name="Arne Stockman" userId="1be3aaf4-e384-4a2e-9e35-3b5779941be6" providerId="ADAL" clId="{DAE2028C-C950-4938-9A4D-058C54D3D724}" dt="2023-11-11T15:26:57.384" v="1683" actId="6549"/>
          <ac:spMkLst>
            <pc:docMk/>
            <pc:sldMk cId="3115326887" sldId="393"/>
            <ac:spMk id="6" creationId="{436CC1E8-1EF4-6A0E-CC6C-EF3D56951395}"/>
          </ac:spMkLst>
        </pc:spChg>
      </pc:sldChg>
      <pc:sldChg chg="modSp add mod">
        <pc:chgData name="Arne Stockman" userId="1be3aaf4-e384-4a2e-9e35-3b5779941be6" providerId="ADAL" clId="{DAE2028C-C950-4938-9A4D-058C54D3D724}" dt="2023-11-11T15:37:17.409" v="1963" actId="6549"/>
        <pc:sldMkLst>
          <pc:docMk/>
          <pc:sldMk cId="2656761064" sldId="394"/>
        </pc:sldMkLst>
        <pc:spChg chg="mod">
          <ac:chgData name="Arne Stockman" userId="1be3aaf4-e384-4a2e-9e35-3b5779941be6" providerId="ADAL" clId="{DAE2028C-C950-4938-9A4D-058C54D3D724}" dt="2023-11-11T15:34:51.775" v="1783" actId="20577"/>
          <ac:spMkLst>
            <pc:docMk/>
            <pc:sldMk cId="2656761064" sldId="394"/>
            <ac:spMk id="2" creationId="{0770B595-BB61-56B1-68D2-0096A0953D96}"/>
          </ac:spMkLst>
        </pc:spChg>
        <pc:spChg chg="mod">
          <ac:chgData name="Arne Stockman" userId="1be3aaf4-e384-4a2e-9e35-3b5779941be6" providerId="ADAL" clId="{DAE2028C-C950-4938-9A4D-058C54D3D724}" dt="2023-11-11T15:37:17.409" v="1963" actId="6549"/>
          <ac:spMkLst>
            <pc:docMk/>
            <pc:sldMk cId="2656761064" sldId="394"/>
            <ac:spMk id="6" creationId="{436CC1E8-1EF4-6A0E-CC6C-EF3D56951395}"/>
          </ac:spMkLst>
        </pc:spChg>
      </pc:sldChg>
      <pc:sldChg chg="addSp delSp modSp add mod modAnim">
        <pc:chgData name="Arne Stockman" userId="1be3aaf4-e384-4a2e-9e35-3b5779941be6" providerId="ADAL" clId="{DAE2028C-C950-4938-9A4D-058C54D3D724}" dt="2023-11-11T16:00:45.036" v="2473"/>
        <pc:sldMkLst>
          <pc:docMk/>
          <pc:sldMk cId="2746124226" sldId="395"/>
        </pc:sldMkLst>
        <pc:spChg chg="mod">
          <ac:chgData name="Arne Stockman" userId="1be3aaf4-e384-4a2e-9e35-3b5779941be6" providerId="ADAL" clId="{DAE2028C-C950-4938-9A4D-058C54D3D724}" dt="2023-11-11T15:58:19.874" v="2470" actId="20577"/>
          <ac:spMkLst>
            <pc:docMk/>
            <pc:sldMk cId="2746124226" sldId="395"/>
            <ac:spMk id="5" creationId="{D74A9583-497C-738C-ADF4-46B0E51EB0F3}"/>
          </ac:spMkLst>
        </pc:spChg>
        <pc:spChg chg="mod">
          <ac:chgData name="Arne Stockman" userId="1be3aaf4-e384-4a2e-9e35-3b5779941be6" providerId="ADAL" clId="{DAE2028C-C950-4938-9A4D-058C54D3D724}" dt="2023-11-11T15:55:17.277" v="2285" actId="20577"/>
          <ac:spMkLst>
            <pc:docMk/>
            <pc:sldMk cId="2746124226" sldId="395"/>
            <ac:spMk id="9" creationId="{CC962B4C-262C-DC62-1DFB-604A2F5723B2}"/>
          </ac:spMkLst>
        </pc:spChg>
        <pc:spChg chg="mod">
          <ac:chgData name="Arne Stockman" userId="1be3aaf4-e384-4a2e-9e35-3b5779941be6" providerId="ADAL" clId="{DAE2028C-C950-4938-9A4D-058C54D3D724}" dt="2023-11-11T15:55:33.136" v="2293" actId="20577"/>
          <ac:spMkLst>
            <pc:docMk/>
            <pc:sldMk cId="2746124226" sldId="395"/>
            <ac:spMk id="10" creationId="{D94A8971-4BA2-152E-9848-52183BE74430}"/>
          </ac:spMkLst>
        </pc:spChg>
        <pc:spChg chg="mod">
          <ac:chgData name="Arne Stockman" userId="1be3aaf4-e384-4a2e-9e35-3b5779941be6" providerId="ADAL" clId="{DAE2028C-C950-4938-9A4D-058C54D3D724}" dt="2023-11-11T15:56:13.844" v="2303" actId="20577"/>
          <ac:spMkLst>
            <pc:docMk/>
            <pc:sldMk cId="2746124226" sldId="395"/>
            <ac:spMk id="14" creationId="{60DD0FDF-A66E-CE68-E891-783781A2C1D8}"/>
          </ac:spMkLst>
        </pc:spChg>
        <pc:picChg chg="add mod">
          <ac:chgData name="Arne Stockman" userId="1be3aaf4-e384-4a2e-9e35-3b5779941be6" providerId="ADAL" clId="{DAE2028C-C950-4938-9A4D-058C54D3D724}" dt="2023-11-11T15:55:12.465" v="2281" actId="1076"/>
          <ac:picMkLst>
            <pc:docMk/>
            <pc:sldMk cId="2746124226" sldId="395"/>
            <ac:picMk id="3" creationId="{C45886A2-DD68-634F-6110-2A5D35DED92B}"/>
          </ac:picMkLst>
        </pc:picChg>
        <pc:picChg chg="del">
          <ac:chgData name="Arne Stockman" userId="1be3aaf4-e384-4a2e-9e35-3b5779941be6" providerId="ADAL" clId="{DAE2028C-C950-4938-9A4D-058C54D3D724}" dt="2023-11-11T15:55:05.157" v="2279" actId="478"/>
          <ac:picMkLst>
            <pc:docMk/>
            <pc:sldMk cId="2746124226" sldId="395"/>
            <ac:picMk id="7" creationId="{892184CB-9D21-FC12-EB0F-E4385E3B7DE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2025-04-15</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2025-04-15</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 lektion 14</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a:p>
            <a:pPr algn="l"/>
            <a:r>
              <a:rPr lang="sv-SE" dirty="0"/>
              <a:t>Medhjälpare idag:</a:t>
            </a:r>
          </a:p>
        </p:txBody>
      </p:sp>
    </p:spTree>
    <p:extLst>
      <p:ext uri="{BB962C8B-B14F-4D97-AF65-F5344CB8AC3E}">
        <p14:creationId xmlns:p14="http://schemas.microsoft.com/office/powerpoint/2010/main" val="335608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8A648-57E2-2D08-2F1F-21C05D308CA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6801DA8-163C-1DE3-FCD2-324C2AC70B0D}"/>
              </a:ext>
            </a:extLst>
          </p:cNvPr>
          <p:cNvSpPr>
            <a:spLocks noGrp="1"/>
          </p:cNvSpPr>
          <p:nvPr>
            <p:ph type="title"/>
          </p:nvPr>
        </p:nvSpPr>
        <p:spPr>
          <a:xfrm>
            <a:off x="971550" y="298989"/>
            <a:ext cx="10963332" cy="1325563"/>
          </a:xfrm>
        </p:spPr>
        <p:txBody>
          <a:bodyPr/>
          <a:lstStyle/>
          <a:p>
            <a:r>
              <a:rPr lang="sv-SE" dirty="0"/>
              <a:t>Hur bjuder du?</a:t>
            </a:r>
          </a:p>
        </p:txBody>
      </p:sp>
      <p:sp>
        <p:nvSpPr>
          <p:cNvPr id="10" name="Platshållare för innehåll 2">
            <a:extLst>
              <a:ext uri="{FF2B5EF4-FFF2-40B4-BE49-F238E27FC236}">
                <a16:creationId xmlns:a16="http://schemas.microsoft.com/office/drawing/2014/main" id="{1025040B-1012-AF8A-C40D-F1D4D58149F1}"/>
              </a:ext>
            </a:extLst>
          </p:cNvPr>
          <p:cNvSpPr txBox="1">
            <a:spLocks/>
          </p:cNvSpPr>
          <p:nvPr/>
        </p:nvSpPr>
        <p:spPr>
          <a:xfrm>
            <a:off x="3551222" y="1510247"/>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2 Hj</a:t>
            </a:r>
          </a:p>
        </p:txBody>
      </p:sp>
      <p:sp>
        <p:nvSpPr>
          <p:cNvPr id="12" name="Platshållare för innehåll 2">
            <a:extLst>
              <a:ext uri="{FF2B5EF4-FFF2-40B4-BE49-F238E27FC236}">
                <a16:creationId xmlns:a16="http://schemas.microsoft.com/office/drawing/2014/main" id="{2EE173A0-E7FF-8F9E-007D-3EA8E4E0D9BB}"/>
              </a:ext>
            </a:extLst>
          </p:cNvPr>
          <p:cNvSpPr txBox="1">
            <a:spLocks/>
          </p:cNvSpPr>
          <p:nvPr/>
        </p:nvSpPr>
        <p:spPr>
          <a:xfrm>
            <a:off x="4791863" y="3145535"/>
            <a:ext cx="29575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4-korts sidofärg</a:t>
            </a:r>
          </a:p>
        </p:txBody>
      </p:sp>
      <p:sp>
        <p:nvSpPr>
          <p:cNvPr id="13" name="Platshållare för innehåll 2">
            <a:extLst>
              <a:ext uri="{FF2B5EF4-FFF2-40B4-BE49-F238E27FC236}">
                <a16:creationId xmlns:a16="http://schemas.microsoft.com/office/drawing/2014/main" id="{39C4137B-BD97-6232-0C45-F2F1679B4D10}"/>
              </a:ext>
            </a:extLst>
          </p:cNvPr>
          <p:cNvSpPr txBox="1">
            <a:spLocks/>
          </p:cNvSpPr>
          <p:nvPr/>
        </p:nvSpPr>
        <p:spPr>
          <a:xfrm>
            <a:off x="3551223" y="3218852"/>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pass</a:t>
            </a:r>
          </a:p>
        </p:txBody>
      </p:sp>
      <p:sp>
        <p:nvSpPr>
          <p:cNvPr id="15" name="Platshållare för innehåll 2">
            <a:extLst>
              <a:ext uri="{FF2B5EF4-FFF2-40B4-BE49-F238E27FC236}">
                <a16:creationId xmlns:a16="http://schemas.microsoft.com/office/drawing/2014/main" id="{71045E16-918C-F06E-FA8A-F8FAFC76888C}"/>
              </a:ext>
            </a:extLst>
          </p:cNvPr>
          <p:cNvSpPr txBox="1">
            <a:spLocks/>
          </p:cNvSpPr>
          <p:nvPr/>
        </p:nvSpPr>
        <p:spPr>
          <a:xfrm>
            <a:off x="3551224" y="4866858"/>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 Sp</a:t>
            </a:r>
          </a:p>
        </p:txBody>
      </p:sp>
      <p:pic>
        <p:nvPicPr>
          <p:cNvPr id="6" name="Bildobjekt 5">
            <a:extLst>
              <a:ext uri="{FF2B5EF4-FFF2-40B4-BE49-F238E27FC236}">
                <a16:creationId xmlns:a16="http://schemas.microsoft.com/office/drawing/2014/main" id="{04963544-CDA7-8C0B-EFEF-419CD22F6891}"/>
              </a:ext>
            </a:extLst>
          </p:cNvPr>
          <p:cNvPicPr>
            <a:picLocks noChangeAspect="1"/>
          </p:cNvPicPr>
          <p:nvPr/>
        </p:nvPicPr>
        <p:blipFill>
          <a:blip r:embed="rId2"/>
          <a:stretch>
            <a:fillRect/>
          </a:stretch>
        </p:blipFill>
        <p:spPr>
          <a:xfrm>
            <a:off x="1114425" y="1495959"/>
            <a:ext cx="1847850" cy="1447800"/>
          </a:xfrm>
          <a:prstGeom prst="rect">
            <a:avLst/>
          </a:prstGeom>
        </p:spPr>
      </p:pic>
      <p:pic>
        <p:nvPicPr>
          <p:cNvPr id="11" name="Bildobjekt 10">
            <a:extLst>
              <a:ext uri="{FF2B5EF4-FFF2-40B4-BE49-F238E27FC236}">
                <a16:creationId xmlns:a16="http://schemas.microsoft.com/office/drawing/2014/main" id="{08DD1116-A094-81F6-7168-CD4DAA6B4897}"/>
              </a:ext>
            </a:extLst>
          </p:cNvPr>
          <p:cNvPicPr>
            <a:picLocks noChangeAspect="1"/>
          </p:cNvPicPr>
          <p:nvPr/>
        </p:nvPicPr>
        <p:blipFill>
          <a:blip r:embed="rId3"/>
          <a:stretch>
            <a:fillRect/>
          </a:stretch>
        </p:blipFill>
        <p:spPr>
          <a:xfrm>
            <a:off x="1123978" y="3209387"/>
            <a:ext cx="1847850" cy="1495425"/>
          </a:xfrm>
          <a:prstGeom prst="rect">
            <a:avLst/>
          </a:prstGeom>
        </p:spPr>
      </p:pic>
      <p:pic>
        <p:nvPicPr>
          <p:cNvPr id="19" name="Bildobjekt 18">
            <a:extLst>
              <a:ext uri="{FF2B5EF4-FFF2-40B4-BE49-F238E27FC236}">
                <a16:creationId xmlns:a16="http://schemas.microsoft.com/office/drawing/2014/main" id="{B741DDAC-38A8-45D7-7BF4-3DB06803F128}"/>
              </a:ext>
            </a:extLst>
          </p:cNvPr>
          <p:cNvPicPr>
            <a:picLocks noChangeAspect="1"/>
          </p:cNvPicPr>
          <p:nvPr/>
        </p:nvPicPr>
        <p:blipFill>
          <a:blip r:embed="rId4"/>
          <a:stretch>
            <a:fillRect/>
          </a:stretch>
        </p:blipFill>
        <p:spPr>
          <a:xfrm>
            <a:off x="1036619" y="4970440"/>
            <a:ext cx="2428875" cy="1466850"/>
          </a:xfrm>
          <a:prstGeom prst="rect">
            <a:avLst/>
          </a:prstGeom>
        </p:spPr>
      </p:pic>
      <p:sp>
        <p:nvSpPr>
          <p:cNvPr id="25" name="Platshållare för innehåll 2">
            <a:extLst>
              <a:ext uri="{FF2B5EF4-FFF2-40B4-BE49-F238E27FC236}">
                <a16:creationId xmlns:a16="http://schemas.microsoft.com/office/drawing/2014/main" id="{CB7CA2D6-CA83-899B-6979-69408B57575F}"/>
              </a:ext>
            </a:extLst>
          </p:cNvPr>
          <p:cNvSpPr txBox="1">
            <a:spLocks/>
          </p:cNvSpPr>
          <p:nvPr/>
        </p:nvSpPr>
        <p:spPr>
          <a:xfrm>
            <a:off x="4751401" y="4862071"/>
            <a:ext cx="7102748" cy="16969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Bara 7 HP men med 8-kortsfärg gäller det att bjuda högt.</a:t>
            </a:r>
          </a:p>
          <a:p>
            <a:pPr marL="0" indent="0">
              <a:buFont typeface="Arial" panose="020B0604020202020204" pitchFamily="34" charset="0"/>
              <a:buNone/>
            </a:pPr>
            <a:r>
              <a:rPr lang="sv-SE" dirty="0"/>
              <a:t>Risken är stor att motståndarna har en slam</a:t>
            </a:r>
          </a:p>
        </p:txBody>
      </p:sp>
      <p:sp>
        <p:nvSpPr>
          <p:cNvPr id="26" name="Platshållare för innehåll 2">
            <a:extLst>
              <a:ext uri="{FF2B5EF4-FFF2-40B4-BE49-F238E27FC236}">
                <a16:creationId xmlns:a16="http://schemas.microsoft.com/office/drawing/2014/main" id="{F0562855-603C-CC22-DD07-5A2B2468144D}"/>
              </a:ext>
            </a:extLst>
          </p:cNvPr>
          <p:cNvSpPr txBox="1">
            <a:spLocks/>
          </p:cNvSpPr>
          <p:nvPr/>
        </p:nvSpPr>
        <p:spPr>
          <a:xfrm>
            <a:off x="4791862" y="1495959"/>
            <a:ext cx="5409757" cy="56692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4-korts klöver gör handen ännu starkare</a:t>
            </a:r>
          </a:p>
        </p:txBody>
      </p:sp>
    </p:spTree>
    <p:extLst>
      <p:ext uri="{BB962C8B-B14F-4D97-AF65-F5344CB8AC3E}">
        <p14:creationId xmlns:p14="http://schemas.microsoft.com/office/powerpoint/2010/main" val="32280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5" grpId="0"/>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E2F2C-39F7-F1AF-AB3D-87030219AA9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FE3616A-C71A-4FF7-24F1-25252551374D}"/>
              </a:ext>
            </a:extLst>
          </p:cNvPr>
          <p:cNvSpPr>
            <a:spLocks noGrp="1"/>
          </p:cNvSpPr>
          <p:nvPr>
            <p:ph type="title"/>
          </p:nvPr>
        </p:nvSpPr>
        <p:spPr>
          <a:xfrm>
            <a:off x="971550" y="298989"/>
            <a:ext cx="10963332" cy="1325563"/>
          </a:xfrm>
        </p:spPr>
        <p:txBody>
          <a:bodyPr/>
          <a:lstStyle/>
          <a:p>
            <a:r>
              <a:rPr lang="sv-SE" dirty="0"/>
              <a:t>Hur bjuder du?</a:t>
            </a:r>
          </a:p>
        </p:txBody>
      </p:sp>
      <p:sp>
        <p:nvSpPr>
          <p:cNvPr id="12" name="Platshållare för innehåll 2">
            <a:extLst>
              <a:ext uri="{FF2B5EF4-FFF2-40B4-BE49-F238E27FC236}">
                <a16:creationId xmlns:a16="http://schemas.microsoft.com/office/drawing/2014/main" id="{486734C1-C53E-C0E1-86C1-889BE14EDC3E}"/>
              </a:ext>
            </a:extLst>
          </p:cNvPr>
          <p:cNvSpPr txBox="1">
            <a:spLocks/>
          </p:cNvSpPr>
          <p:nvPr/>
        </p:nvSpPr>
        <p:spPr>
          <a:xfrm>
            <a:off x="4720264" y="1429000"/>
            <a:ext cx="29575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bra 7-kortsfärg</a:t>
            </a:r>
          </a:p>
        </p:txBody>
      </p:sp>
      <p:pic>
        <p:nvPicPr>
          <p:cNvPr id="23" name="Bildobjekt 22">
            <a:extLst>
              <a:ext uri="{FF2B5EF4-FFF2-40B4-BE49-F238E27FC236}">
                <a16:creationId xmlns:a16="http://schemas.microsoft.com/office/drawing/2014/main" id="{247AB66F-C59D-C58D-2E74-C5E28893D8D5}"/>
              </a:ext>
            </a:extLst>
          </p:cNvPr>
          <p:cNvPicPr>
            <a:picLocks noChangeAspect="1"/>
          </p:cNvPicPr>
          <p:nvPr/>
        </p:nvPicPr>
        <p:blipFill>
          <a:blip r:embed="rId2"/>
          <a:stretch>
            <a:fillRect/>
          </a:stretch>
        </p:blipFill>
        <p:spPr>
          <a:xfrm>
            <a:off x="1087431" y="1555257"/>
            <a:ext cx="2143125" cy="1438275"/>
          </a:xfrm>
          <a:prstGeom prst="rect">
            <a:avLst/>
          </a:prstGeom>
        </p:spPr>
      </p:pic>
      <p:sp>
        <p:nvSpPr>
          <p:cNvPr id="24" name="Platshållare för innehåll 2">
            <a:extLst>
              <a:ext uri="{FF2B5EF4-FFF2-40B4-BE49-F238E27FC236}">
                <a16:creationId xmlns:a16="http://schemas.microsoft.com/office/drawing/2014/main" id="{527FD4DD-7CC0-0D81-8AEB-34E0910A5C6F}"/>
              </a:ext>
            </a:extLst>
          </p:cNvPr>
          <p:cNvSpPr txBox="1">
            <a:spLocks/>
          </p:cNvSpPr>
          <p:nvPr/>
        </p:nvSpPr>
        <p:spPr>
          <a:xfrm>
            <a:off x="3534412" y="1444438"/>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3 Kl</a:t>
            </a:r>
          </a:p>
        </p:txBody>
      </p:sp>
    </p:spTree>
    <p:extLst>
      <p:ext uri="{BB962C8B-B14F-4D97-AF65-F5344CB8AC3E}">
        <p14:creationId xmlns:p14="http://schemas.microsoft.com/office/powerpoint/2010/main" val="213894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80303A-F71B-101C-C092-C92C2343E34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6D86E5E-49E1-45DF-F400-B445BDFD99EA}"/>
              </a:ext>
            </a:extLst>
          </p:cNvPr>
          <p:cNvSpPr>
            <a:spLocks noGrp="1"/>
          </p:cNvSpPr>
          <p:nvPr>
            <p:ph type="title"/>
          </p:nvPr>
        </p:nvSpPr>
        <p:spPr>
          <a:xfrm>
            <a:off x="977632" y="400897"/>
            <a:ext cx="10515600" cy="1325563"/>
          </a:xfrm>
        </p:spPr>
        <p:txBody>
          <a:bodyPr/>
          <a:lstStyle/>
          <a:p>
            <a:r>
              <a:rPr lang="sv-SE" dirty="0"/>
              <a:t>Att svara på spärrbud</a:t>
            </a:r>
          </a:p>
        </p:txBody>
      </p:sp>
      <p:sp>
        <p:nvSpPr>
          <p:cNvPr id="3" name="Platshållare för innehåll 2">
            <a:extLst>
              <a:ext uri="{FF2B5EF4-FFF2-40B4-BE49-F238E27FC236}">
                <a16:creationId xmlns:a16="http://schemas.microsoft.com/office/drawing/2014/main" id="{8B29E68C-80BC-9229-E830-26B581F6A87C}"/>
              </a:ext>
            </a:extLst>
          </p:cNvPr>
          <p:cNvSpPr>
            <a:spLocks noGrp="1"/>
          </p:cNvSpPr>
          <p:nvPr>
            <p:ph idx="1"/>
          </p:nvPr>
        </p:nvSpPr>
        <p:spPr>
          <a:xfrm>
            <a:off x="4836404" y="1498295"/>
            <a:ext cx="6377963" cy="2324558"/>
          </a:xfrm>
        </p:spPr>
        <p:txBody>
          <a:bodyPr>
            <a:normAutofit/>
          </a:bodyPr>
          <a:lstStyle/>
          <a:p>
            <a:pPr marL="0" indent="0">
              <a:buNone/>
            </a:pPr>
            <a:r>
              <a:rPr lang="sv-SE" dirty="0"/>
              <a:t>När partnern har </a:t>
            </a:r>
            <a:r>
              <a:rPr lang="sv-SE" dirty="0" err="1"/>
              <a:t>spärröppnat</a:t>
            </a:r>
            <a:r>
              <a:rPr lang="sv-SE" dirty="0"/>
              <a:t> får du tänka lite annorlunda än efter ett vanligt öppningsbud.</a:t>
            </a:r>
          </a:p>
          <a:p>
            <a:pPr marL="0" indent="0">
              <a:buNone/>
            </a:pPr>
            <a:r>
              <a:rPr lang="sv-SE" dirty="0"/>
              <a:t>HP är viktigt men stick och stölder är viktigare</a:t>
            </a:r>
          </a:p>
        </p:txBody>
      </p:sp>
      <p:pic>
        <p:nvPicPr>
          <p:cNvPr id="5" name="Bildobjekt 4">
            <a:extLst>
              <a:ext uri="{FF2B5EF4-FFF2-40B4-BE49-F238E27FC236}">
                <a16:creationId xmlns:a16="http://schemas.microsoft.com/office/drawing/2014/main" id="{F68D93D2-09E0-A66F-1042-A08E6F234417}"/>
              </a:ext>
            </a:extLst>
          </p:cNvPr>
          <p:cNvPicPr>
            <a:picLocks noChangeAspect="1"/>
          </p:cNvPicPr>
          <p:nvPr/>
        </p:nvPicPr>
        <p:blipFill>
          <a:blip r:embed="rId2"/>
          <a:stretch>
            <a:fillRect/>
          </a:stretch>
        </p:blipFill>
        <p:spPr>
          <a:xfrm>
            <a:off x="958582" y="2223098"/>
            <a:ext cx="1409700" cy="1495425"/>
          </a:xfrm>
          <a:prstGeom prst="rect">
            <a:avLst/>
          </a:prstGeom>
        </p:spPr>
      </p:pic>
      <p:pic>
        <p:nvPicPr>
          <p:cNvPr id="7" name="Bildobjekt 6">
            <a:extLst>
              <a:ext uri="{FF2B5EF4-FFF2-40B4-BE49-F238E27FC236}">
                <a16:creationId xmlns:a16="http://schemas.microsoft.com/office/drawing/2014/main" id="{8871BB68-2252-A1BC-EA4D-BFF271B26DEB}"/>
              </a:ext>
            </a:extLst>
          </p:cNvPr>
          <p:cNvPicPr>
            <a:picLocks noChangeAspect="1"/>
          </p:cNvPicPr>
          <p:nvPr/>
        </p:nvPicPr>
        <p:blipFill>
          <a:blip r:embed="rId3"/>
          <a:stretch>
            <a:fillRect/>
          </a:stretch>
        </p:blipFill>
        <p:spPr>
          <a:xfrm>
            <a:off x="1008588" y="4231778"/>
            <a:ext cx="1428750" cy="1485900"/>
          </a:xfrm>
          <a:prstGeom prst="rect">
            <a:avLst/>
          </a:prstGeom>
        </p:spPr>
      </p:pic>
      <p:sp>
        <p:nvSpPr>
          <p:cNvPr id="8" name="Platshållare för innehåll 2">
            <a:extLst>
              <a:ext uri="{FF2B5EF4-FFF2-40B4-BE49-F238E27FC236}">
                <a16:creationId xmlns:a16="http://schemas.microsoft.com/office/drawing/2014/main" id="{9A36CF4A-FD1A-EC63-F144-953E68A9F920}"/>
              </a:ext>
            </a:extLst>
          </p:cNvPr>
          <p:cNvSpPr txBox="1">
            <a:spLocks/>
          </p:cNvSpPr>
          <p:nvPr/>
        </p:nvSpPr>
        <p:spPr>
          <a:xfrm>
            <a:off x="958582" y="1582125"/>
            <a:ext cx="29575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Öppningsbud 2 Hj</a:t>
            </a:r>
          </a:p>
        </p:txBody>
      </p:sp>
      <p:sp>
        <p:nvSpPr>
          <p:cNvPr id="9" name="Platshållare för innehåll 2">
            <a:extLst>
              <a:ext uri="{FF2B5EF4-FFF2-40B4-BE49-F238E27FC236}">
                <a16:creationId xmlns:a16="http://schemas.microsoft.com/office/drawing/2014/main" id="{55C07BF7-D614-C56F-5E9B-49F0CF462039}"/>
              </a:ext>
            </a:extLst>
          </p:cNvPr>
          <p:cNvSpPr txBox="1">
            <a:spLocks/>
          </p:cNvSpPr>
          <p:nvPr/>
        </p:nvSpPr>
        <p:spPr>
          <a:xfrm>
            <a:off x="2798684" y="2161448"/>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 Hj</a:t>
            </a:r>
          </a:p>
        </p:txBody>
      </p:sp>
      <p:sp>
        <p:nvSpPr>
          <p:cNvPr id="10" name="Platshållare för innehåll 2">
            <a:extLst>
              <a:ext uri="{FF2B5EF4-FFF2-40B4-BE49-F238E27FC236}">
                <a16:creationId xmlns:a16="http://schemas.microsoft.com/office/drawing/2014/main" id="{42ECAE32-002B-D82D-E4DB-E18252495562}"/>
              </a:ext>
            </a:extLst>
          </p:cNvPr>
          <p:cNvSpPr txBox="1">
            <a:spLocks/>
          </p:cNvSpPr>
          <p:nvPr/>
        </p:nvSpPr>
        <p:spPr>
          <a:xfrm>
            <a:off x="2798684" y="4129624"/>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pass</a:t>
            </a:r>
          </a:p>
        </p:txBody>
      </p:sp>
      <p:pic>
        <p:nvPicPr>
          <p:cNvPr id="12" name="Bildobjekt 11">
            <a:extLst>
              <a:ext uri="{FF2B5EF4-FFF2-40B4-BE49-F238E27FC236}">
                <a16:creationId xmlns:a16="http://schemas.microsoft.com/office/drawing/2014/main" id="{68D5ECF8-4F6D-D575-3620-0D9C25F6D2CB}"/>
              </a:ext>
            </a:extLst>
          </p:cNvPr>
          <p:cNvPicPr>
            <a:picLocks noChangeAspect="1"/>
          </p:cNvPicPr>
          <p:nvPr/>
        </p:nvPicPr>
        <p:blipFill>
          <a:blip r:embed="rId4"/>
          <a:stretch>
            <a:fillRect/>
          </a:stretch>
        </p:blipFill>
        <p:spPr>
          <a:xfrm>
            <a:off x="4736906" y="4696553"/>
            <a:ext cx="1905000" cy="1504950"/>
          </a:xfrm>
          <a:prstGeom prst="rect">
            <a:avLst/>
          </a:prstGeom>
        </p:spPr>
      </p:pic>
      <p:sp>
        <p:nvSpPr>
          <p:cNvPr id="13" name="Platshållare för innehåll 2">
            <a:extLst>
              <a:ext uri="{FF2B5EF4-FFF2-40B4-BE49-F238E27FC236}">
                <a16:creationId xmlns:a16="http://schemas.microsoft.com/office/drawing/2014/main" id="{4792EADC-0FB0-E45F-1A28-75608201A290}"/>
              </a:ext>
            </a:extLst>
          </p:cNvPr>
          <p:cNvSpPr txBox="1">
            <a:spLocks/>
          </p:cNvSpPr>
          <p:nvPr/>
        </p:nvSpPr>
        <p:spPr>
          <a:xfrm>
            <a:off x="4741464" y="4079187"/>
            <a:ext cx="6174186"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Exempel på öppningshand</a:t>
            </a:r>
          </a:p>
        </p:txBody>
      </p:sp>
    </p:spTree>
    <p:extLst>
      <p:ext uri="{BB962C8B-B14F-4D97-AF65-F5344CB8AC3E}">
        <p14:creationId xmlns:p14="http://schemas.microsoft.com/office/powerpoint/2010/main" val="4263694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253F8-7E69-3E32-32B0-857D786647D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C7B4092-E4A0-70F0-F7B6-E753DCB98A4F}"/>
              </a:ext>
            </a:extLst>
          </p:cNvPr>
          <p:cNvSpPr>
            <a:spLocks noGrp="1"/>
          </p:cNvSpPr>
          <p:nvPr>
            <p:ph type="title"/>
          </p:nvPr>
        </p:nvSpPr>
        <p:spPr>
          <a:xfrm>
            <a:off x="977632" y="400897"/>
            <a:ext cx="10515600" cy="1325563"/>
          </a:xfrm>
        </p:spPr>
        <p:txBody>
          <a:bodyPr/>
          <a:lstStyle/>
          <a:p>
            <a:r>
              <a:rPr lang="sv-SE" dirty="0"/>
              <a:t>Svar på spärröppningar</a:t>
            </a:r>
          </a:p>
        </p:txBody>
      </p:sp>
      <p:sp>
        <p:nvSpPr>
          <p:cNvPr id="3" name="Platshållare för innehåll 2">
            <a:extLst>
              <a:ext uri="{FF2B5EF4-FFF2-40B4-BE49-F238E27FC236}">
                <a16:creationId xmlns:a16="http://schemas.microsoft.com/office/drawing/2014/main" id="{7610AA4D-731F-9967-6F22-3179ECD96C79}"/>
              </a:ext>
            </a:extLst>
          </p:cNvPr>
          <p:cNvSpPr>
            <a:spLocks noGrp="1"/>
          </p:cNvSpPr>
          <p:nvPr>
            <p:ph idx="1"/>
          </p:nvPr>
        </p:nvSpPr>
        <p:spPr>
          <a:xfrm>
            <a:off x="977632" y="1726460"/>
            <a:ext cx="10376168" cy="4831503"/>
          </a:xfrm>
        </p:spPr>
        <p:txBody>
          <a:bodyPr>
            <a:normAutofit/>
          </a:bodyPr>
          <a:lstStyle/>
          <a:p>
            <a:pPr marL="0" indent="0">
              <a:buNone/>
            </a:pPr>
            <a:r>
              <a:rPr lang="sv-SE" dirty="0"/>
              <a:t>Bjuda ny färg med minst 16 HP och 5-kortsfärg. Rondkrav.</a:t>
            </a:r>
          </a:p>
          <a:p>
            <a:pPr marL="0" indent="0">
              <a:buNone/>
            </a:pPr>
            <a:r>
              <a:rPr lang="sv-SE" dirty="0"/>
              <a:t>3 NT = slutbud</a:t>
            </a:r>
          </a:p>
          <a:p>
            <a:pPr marL="0" indent="0">
              <a:buNone/>
            </a:pPr>
            <a:r>
              <a:rPr lang="sv-SE" dirty="0"/>
              <a:t>Utgång i färg = slutbud</a:t>
            </a:r>
          </a:p>
        </p:txBody>
      </p:sp>
    </p:spTree>
    <p:extLst>
      <p:ext uri="{BB962C8B-B14F-4D97-AF65-F5344CB8AC3E}">
        <p14:creationId xmlns:p14="http://schemas.microsoft.com/office/powerpoint/2010/main" val="3108843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C3BA5-C392-3A97-6CA0-EED69A81ABF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A64E65A-E2DB-865E-8509-0118B151D2E2}"/>
              </a:ext>
            </a:extLst>
          </p:cNvPr>
          <p:cNvSpPr>
            <a:spLocks noGrp="1"/>
          </p:cNvSpPr>
          <p:nvPr>
            <p:ph type="title"/>
          </p:nvPr>
        </p:nvSpPr>
        <p:spPr>
          <a:xfrm>
            <a:off x="971550" y="298989"/>
            <a:ext cx="10963332" cy="1325563"/>
          </a:xfrm>
        </p:spPr>
        <p:txBody>
          <a:bodyPr/>
          <a:lstStyle/>
          <a:p>
            <a:r>
              <a:rPr lang="sv-SE" dirty="0"/>
              <a:t>2 Hj av din partner. Hur bjuder du?</a:t>
            </a:r>
          </a:p>
        </p:txBody>
      </p:sp>
      <p:sp>
        <p:nvSpPr>
          <p:cNvPr id="10" name="Platshållare för innehåll 2">
            <a:extLst>
              <a:ext uri="{FF2B5EF4-FFF2-40B4-BE49-F238E27FC236}">
                <a16:creationId xmlns:a16="http://schemas.microsoft.com/office/drawing/2014/main" id="{5F62735F-E36A-C056-8328-569945BBCD3D}"/>
              </a:ext>
            </a:extLst>
          </p:cNvPr>
          <p:cNvSpPr txBox="1">
            <a:spLocks/>
          </p:cNvSpPr>
          <p:nvPr/>
        </p:nvSpPr>
        <p:spPr>
          <a:xfrm>
            <a:off x="3551222" y="1510247"/>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 Hj</a:t>
            </a:r>
          </a:p>
        </p:txBody>
      </p:sp>
      <p:sp>
        <p:nvSpPr>
          <p:cNvPr id="12" name="Platshållare för innehåll 2">
            <a:extLst>
              <a:ext uri="{FF2B5EF4-FFF2-40B4-BE49-F238E27FC236}">
                <a16:creationId xmlns:a16="http://schemas.microsoft.com/office/drawing/2014/main" id="{53C35B3A-02C8-BEF6-0FF3-D767C6CF534B}"/>
              </a:ext>
            </a:extLst>
          </p:cNvPr>
          <p:cNvSpPr txBox="1">
            <a:spLocks/>
          </p:cNvSpPr>
          <p:nvPr/>
        </p:nvSpPr>
        <p:spPr>
          <a:xfrm>
            <a:off x="4791862" y="3199685"/>
            <a:ext cx="29575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15 HP men få stick</a:t>
            </a:r>
          </a:p>
        </p:txBody>
      </p:sp>
      <p:sp>
        <p:nvSpPr>
          <p:cNvPr id="13" name="Platshållare för innehåll 2">
            <a:extLst>
              <a:ext uri="{FF2B5EF4-FFF2-40B4-BE49-F238E27FC236}">
                <a16:creationId xmlns:a16="http://schemas.microsoft.com/office/drawing/2014/main" id="{6640ACE0-F16E-2DF6-BBDA-00797D862F6A}"/>
              </a:ext>
            </a:extLst>
          </p:cNvPr>
          <p:cNvSpPr txBox="1">
            <a:spLocks/>
          </p:cNvSpPr>
          <p:nvPr/>
        </p:nvSpPr>
        <p:spPr>
          <a:xfrm>
            <a:off x="3551223" y="3218852"/>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pass</a:t>
            </a:r>
          </a:p>
        </p:txBody>
      </p:sp>
      <p:sp>
        <p:nvSpPr>
          <p:cNvPr id="15" name="Platshållare för innehåll 2">
            <a:extLst>
              <a:ext uri="{FF2B5EF4-FFF2-40B4-BE49-F238E27FC236}">
                <a16:creationId xmlns:a16="http://schemas.microsoft.com/office/drawing/2014/main" id="{2E906DB7-F503-49C3-A3C3-A28745490229}"/>
              </a:ext>
            </a:extLst>
          </p:cNvPr>
          <p:cNvSpPr txBox="1">
            <a:spLocks/>
          </p:cNvSpPr>
          <p:nvPr/>
        </p:nvSpPr>
        <p:spPr>
          <a:xfrm>
            <a:off x="3551224" y="4866858"/>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4 Hj</a:t>
            </a:r>
          </a:p>
        </p:txBody>
      </p:sp>
      <p:sp>
        <p:nvSpPr>
          <p:cNvPr id="25" name="Platshållare för innehåll 2">
            <a:extLst>
              <a:ext uri="{FF2B5EF4-FFF2-40B4-BE49-F238E27FC236}">
                <a16:creationId xmlns:a16="http://schemas.microsoft.com/office/drawing/2014/main" id="{36A16363-97F3-043F-D075-FBB3DAA0C6EA}"/>
              </a:ext>
            </a:extLst>
          </p:cNvPr>
          <p:cNvSpPr txBox="1">
            <a:spLocks/>
          </p:cNvSpPr>
          <p:nvPr/>
        </p:nvSpPr>
        <p:spPr>
          <a:xfrm>
            <a:off x="4751401" y="4862071"/>
            <a:ext cx="7102748" cy="16969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16 HP 1 FP 1 TP = 18 STP.</a:t>
            </a:r>
          </a:p>
          <a:p>
            <a:pPr marL="0" indent="0">
              <a:buFont typeface="Arial" panose="020B0604020202020204" pitchFamily="34" charset="0"/>
              <a:buNone/>
            </a:pPr>
            <a:r>
              <a:rPr lang="sv-SE" dirty="0"/>
              <a:t>Bjud utgång</a:t>
            </a:r>
            <a:r>
              <a:rPr lang="sv-SE"/>
              <a:t>, partnern </a:t>
            </a:r>
            <a:r>
              <a:rPr lang="sv-SE" dirty="0"/>
              <a:t>har minst 2 FP.</a:t>
            </a:r>
          </a:p>
        </p:txBody>
      </p:sp>
      <p:sp>
        <p:nvSpPr>
          <p:cNvPr id="26" name="Platshållare för innehåll 2">
            <a:extLst>
              <a:ext uri="{FF2B5EF4-FFF2-40B4-BE49-F238E27FC236}">
                <a16:creationId xmlns:a16="http://schemas.microsoft.com/office/drawing/2014/main" id="{0BA0BC26-7C91-2916-021D-6B5EDB31F594}"/>
              </a:ext>
            </a:extLst>
          </p:cNvPr>
          <p:cNvSpPr txBox="1">
            <a:spLocks/>
          </p:cNvSpPr>
          <p:nvPr/>
        </p:nvSpPr>
        <p:spPr>
          <a:xfrm>
            <a:off x="4791862" y="1495959"/>
            <a:ext cx="5409757" cy="127820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8 HP, 2 FP i spader, 2 TP = 12 STP</a:t>
            </a:r>
          </a:p>
          <a:p>
            <a:pPr marL="0" indent="0">
              <a:buFont typeface="Arial" panose="020B0604020202020204" pitchFamily="34" charset="0"/>
              <a:buNone/>
            </a:pPr>
            <a:r>
              <a:rPr lang="sv-SE" dirty="0"/>
              <a:t>Kan gå hem, motståndarna kan ha 4 SP hemma</a:t>
            </a:r>
          </a:p>
        </p:txBody>
      </p:sp>
      <p:pic>
        <p:nvPicPr>
          <p:cNvPr id="4" name="Bildobjekt 3">
            <a:extLst>
              <a:ext uri="{FF2B5EF4-FFF2-40B4-BE49-F238E27FC236}">
                <a16:creationId xmlns:a16="http://schemas.microsoft.com/office/drawing/2014/main" id="{91CBFF6D-463C-657B-97EA-648F9E1D499E}"/>
              </a:ext>
            </a:extLst>
          </p:cNvPr>
          <p:cNvPicPr>
            <a:picLocks noChangeAspect="1"/>
          </p:cNvPicPr>
          <p:nvPr/>
        </p:nvPicPr>
        <p:blipFill>
          <a:blip r:embed="rId2"/>
          <a:stretch>
            <a:fillRect/>
          </a:stretch>
        </p:blipFill>
        <p:spPr>
          <a:xfrm>
            <a:off x="1123978" y="1609723"/>
            <a:ext cx="1371600" cy="1466850"/>
          </a:xfrm>
          <a:prstGeom prst="rect">
            <a:avLst/>
          </a:prstGeom>
        </p:spPr>
      </p:pic>
      <p:pic>
        <p:nvPicPr>
          <p:cNvPr id="7" name="Bildobjekt 6">
            <a:extLst>
              <a:ext uri="{FF2B5EF4-FFF2-40B4-BE49-F238E27FC236}">
                <a16:creationId xmlns:a16="http://schemas.microsoft.com/office/drawing/2014/main" id="{C9FCE1D3-236B-65CC-7107-B30FF9AD8EAB}"/>
              </a:ext>
            </a:extLst>
          </p:cNvPr>
          <p:cNvPicPr>
            <a:picLocks noChangeAspect="1"/>
          </p:cNvPicPr>
          <p:nvPr/>
        </p:nvPicPr>
        <p:blipFill>
          <a:blip r:embed="rId3"/>
          <a:stretch>
            <a:fillRect/>
          </a:stretch>
        </p:blipFill>
        <p:spPr>
          <a:xfrm>
            <a:off x="1123978" y="3264553"/>
            <a:ext cx="1438275" cy="1457325"/>
          </a:xfrm>
          <a:prstGeom prst="rect">
            <a:avLst/>
          </a:prstGeom>
        </p:spPr>
      </p:pic>
      <p:pic>
        <p:nvPicPr>
          <p:cNvPr id="9" name="Bildobjekt 8">
            <a:extLst>
              <a:ext uri="{FF2B5EF4-FFF2-40B4-BE49-F238E27FC236}">
                <a16:creationId xmlns:a16="http://schemas.microsoft.com/office/drawing/2014/main" id="{CADEB5E6-7433-70AD-3E5E-12EC0AE0E13C}"/>
              </a:ext>
            </a:extLst>
          </p:cNvPr>
          <p:cNvPicPr>
            <a:picLocks noChangeAspect="1"/>
          </p:cNvPicPr>
          <p:nvPr/>
        </p:nvPicPr>
        <p:blipFill>
          <a:blip r:embed="rId4"/>
          <a:stretch>
            <a:fillRect/>
          </a:stretch>
        </p:blipFill>
        <p:spPr>
          <a:xfrm>
            <a:off x="1085878" y="4981878"/>
            <a:ext cx="1409700" cy="1457325"/>
          </a:xfrm>
          <a:prstGeom prst="rect">
            <a:avLst/>
          </a:prstGeom>
        </p:spPr>
      </p:pic>
    </p:spTree>
    <p:extLst>
      <p:ext uri="{BB962C8B-B14F-4D97-AF65-F5344CB8AC3E}">
        <p14:creationId xmlns:p14="http://schemas.microsoft.com/office/powerpoint/2010/main" val="1097135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5" grpId="0"/>
      <p:bldP spid="25"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17A54-4ED2-8CA9-2A8E-D78AA17576A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4706E86-A23B-86EB-3A2A-3DB213AE693C}"/>
              </a:ext>
            </a:extLst>
          </p:cNvPr>
          <p:cNvSpPr>
            <a:spLocks noGrp="1"/>
          </p:cNvSpPr>
          <p:nvPr>
            <p:ph type="title"/>
          </p:nvPr>
        </p:nvSpPr>
        <p:spPr>
          <a:xfrm>
            <a:off x="977632" y="400897"/>
            <a:ext cx="10515600" cy="1325563"/>
          </a:xfrm>
        </p:spPr>
        <p:txBody>
          <a:bodyPr/>
          <a:lstStyle/>
          <a:p>
            <a:r>
              <a:rPr lang="sv-SE" dirty="0"/>
              <a:t>Försvar mot svaga 2-öppningar</a:t>
            </a:r>
          </a:p>
        </p:txBody>
      </p:sp>
      <p:sp>
        <p:nvSpPr>
          <p:cNvPr id="3" name="Platshållare för innehåll 2">
            <a:extLst>
              <a:ext uri="{FF2B5EF4-FFF2-40B4-BE49-F238E27FC236}">
                <a16:creationId xmlns:a16="http://schemas.microsoft.com/office/drawing/2014/main" id="{1A642724-7A40-9EB7-02B1-4CDA9DC8B845}"/>
              </a:ext>
            </a:extLst>
          </p:cNvPr>
          <p:cNvSpPr>
            <a:spLocks noGrp="1"/>
          </p:cNvSpPr>
          <p:nvPr>
            <p:ph idx="1"/>
          </p:nvPr>
        </p:nvSpPr>
        <p:spPr>
          <a:xfrm>
            <a:off x="977632" y="1726460"/>
            <a:ext cx="10376168" cy="4831503"/>
          </a:xfrm>
        </p:spPr>
        <p:txBody>
          <a:bodyPr>
            <a:normAutofit/>
          </a:bodyPr>
          <a:lstStyle/>
          <a:p>
            <a:pPr marL="0" indent="0">
              <a:buNone/>
            </a:pPr>
            <a:r>
              <a:rPr lang="sv-SE" dirty="0"/>
              <a:t>Det är nästan ingen skillnad mot att de har öppnat med 1 i färg. Du måste bjuda på högre nivå, du vet att spärröppnaren har en svag hand.</a:t>
            </a:r>
          </a:p>
          <a:p>
            <a:pPr marL="0" indent="0">
              <a:buNone/>
            </a:pPr>
            <a:endParaRPr lang="sv-SE" dirty="0"/>
          </a:p>
          <a:p>
            <a:pPr marL="0" indent="0">
              <a:buNone/>
            </a:pPr>
            <a:r>
              <a:rPr lang="sv-SE" dirty="0"/>
              <a:t>Inkliv	Minst 5-kortsfärg, 10 - 16 HP,</a:t>
            </a:r>
          </a:p>
          <a:p>
            <a:pPr marL="0" indent="-2232000">
              <a:buNone/>
            </a:pPr>
            <a:r>
              <a:rPr lang="sv-SE" dirty="0"/>
              <a:t>UD	Minst 3 kort i övriga färger, minst 12 HP, 2- kort i öppningsfärgen</a:t>
            </a:r>
          </a:p>
          <a:p>
            <a:pPr marL="0" indent="-2232000">
              <a:buNone/>
            </a:pPr>
            <a:r>
              <a:rPr lang="sv-SE" dirty="0"/>
              <a:t>UD	17+ HP</a:t>
            </a:r>
          </a:p>
          <a:p>
            <a:pPr marL="0" indent="-2232000">
              <a:buNone/>
            </a:pPr>
            <a:r>
              <a:rPr lang="sv-SE" dirty="0"/>
              <a:t>2 NT	15 – 17 HP, håll i öppningsfärgen, balanserad hand</a:t>
            </a:r>
          </a:p>
        </p:txBody>
      </p:sp>
    </p:spTree>
    <p:extLst>
      <p:ext uri="{BB962C8B-B14F-4D97-AF65-F5344CB8AC3E}">
        <p14:creationId xmlns:p14="http://schemas.microsoft.com/office/powerpoint/2010/main" val="1352945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A50AF-B5A3-32ED-C51A-946BE33BE20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A062DD9-7112-E2D9-1638-4B69556F9AE9}"/>
              </a:ext>
            </a:extLst>
          </p:cNvPr>
          <p:cNvSpPr>
            <a:spLocks noGrp="1"/>
          </p:cNvSpPr>
          <p:nvPr>
            <p:ph type="title"/>
          </p:nvPr>
        </p:nvSpPr>
        <p:spPr>
          <a:xfrm>
            <a:off x="572877" y="298989"/>
            <a:ext cx="11362005" cy="1325563"/>
          </a:xfrm>
        </p:spPr>
        <p:txBody>
          <a:bodyPr/>
          <a:lstStyle/>
          <a:p>
            <a:r>
              <a:rPr lang="sv-SE" dirty="0"/>
              <a:t>Motståndaren har öppnat med 2 Ru</a:t>
            </a:r>
          </a:p>
        </p:txBody>
      </p:sp>
      <p:sp>
        <p:nvSpPr>
          <p:cNvPr id="10" name="Platshållare för innehåll 2">
            <a:extLst>
              <a:ext uri="{FF2B5EF4-FFF2-40B4-BE49-F238E27FC236}">
                <a16:creationId xmlns:a16="http://schemas.microsoft.com/office/drawing/2014/main" id="{AF5CF144-19DC-79E6-89D9-3165D6A78274}"/>
              </a:ext>
            </a:extLst>
          </p:cNvPr>
          <p:cNvSpPr txBox="1">
            <a:spLocks/>
          </p:cNvSpPr>
          <p:nvPr/>
        </p:nvSpPr>
        <p:spPr>
          <a:xfrm>
            <a:off x="3551222" y="1510247"/>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X</a:t>
            </a:r>
          </a:p>
        </p:txBody>
      </p:sp>
      <p:sp>
        <p:nvSpPr>
          <p:cNvPr id="12" name="Platshållare för innehåll 2">
            <a:extLst>
              <a:ext uri="{FF2B5EF4-FFF2-40B4-BE49-F238E27FC236}">
                <a16:creationId xmlns:a16="http://schemas.microsoft.com/office/drawing/2014/main" id="{943BE60F-B1AB-5D91-45B5-8FD7CB95C2C5}"/>
              </a:ext>
            </a:extLst>
          </p:cNvPr>
          <p:cNvSpPr txBox="1">
            <a:spLocks/>
          </p:cNvSpPr>
          <p:nvPr/>
        </p:nvSpPr>
        <p:spPr>
          <a:xfrm>
            <a:off x="4791863" y="3145535"/>
            <a:ext cx="6191954"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17 HP, balanserad hand, stopp i ruter</a:t>
            </a:r>
          </a:p>
        </p:txBody>
      </p:sp>
      <p:sp>
        <p:nvSpPr>
          <p:cNvPr id="13" name="Platshållare för innehåll 2">
            <a:extLst>
              <a:ext uri="{FF2B5EF4-FFF2-40B4-BE49-F238E27FC236}">
                <a16:creationId xmlns:a16="http://schemas.microsoft.com/office/drawing/2014/main" id="{8A36B575-FE65-AF8A-4C42-6C2E40D8F809}"/>
              </a:ext>
            </a:extLst>
          </p:cNvPr>
          <p:cNvSpPr txBox="1">
            <a:spLocks/>
          </p:cNvSpPr>
          <p:nvPr/>
        </p:nvSpPr>
        <p:spPr>
          <a:xfrm>
            <a:off x="3551223" y="3218852"/>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2 NT</a:t>
            </a:r>
          </a:p>
        </p:txBody>
      </p:sp>
      <p:sp>
        <p:nvSpPr>
          <p:cNvPr id="15" name="Platshållare för innehåll 2">
            <a:extLst>
              <a:ext uri="{FF2B5EF4-FFF2-40B4-BE49-F238E27FC236}">
                <a16:creationId xmlns:a16="http://schemas.microsoft.com/office/drawing/2014/main" id="{07433E8C-C575-2E34-5CD7-B067DEAF104F}"/>
              </a:ext>
            </a:extLst>
          </p:cNvPr>
          <p:cNvSpPr txBox="1">
            <a:spLocks/>
          </p:cNvSpPr>
          <p:nvPr/>
        </p:nvSpPr>
        <p:spPr>
          <a:xfrm>
            <a:off x="3551224" y="4866858"/>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pass</a:t>
            </a:r>
          </a:p>
        </p:txBody>
      </p:sp>
      <p:sp>
        <p:nvSpPr>
          <p:cNvPr id="25" name="Platshållare för innehåll 2">
            <a:extLst>
              <a:ext uri="{FF2B5EF4-FFF2-40B4-BE49-F238E27FC236}">
                <a16:creationId xmlns:a16="http://schemas.microsoft.com/office/drawing/2014/main" id="{83C51FB8-5C78-058E-B610-7AF92A5DFC86}"/>
              </a:ext>
            </a:extLst>
          </p:cNvPr>
          <p:cNvSpPr txBox="1">
            <a:spLocks/>
          </p:cNvSpPr>
          <p:nvPr/>
        </p:nvSpPr>
        <p:spPr>
          <a:xfrm>
            <a:off x="4751401" y="4862071"/>
            <a:ext cx="7102748" cy="169694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Din bästa färg är motståndarnas färg. Bäst att passa.</a:t>
            </a:r>
          </a:p>
        </p:txBody>
      </p:sp>
      <p:sp>
        <p:nvSpPr>
          <p:cNvPr id="26" name="Platshållare för innehåll 2">
            <a:extLst>
              <a:ext uri="{FF2B5EF4-FFF2-40B4-BE49-F238E27FC236}">
                <a16:creationId xmlns:a16="http://schemas.microsoft.com/office/drawing/2014/main" id="{B06D0E7F-E930-6268-348D-FBAC75F979CA}"/>
              </a:ext>
            </a:extLst>
          </p:cNvPr>
          <p:cNvSpPr txBox="1">
            <a:spLocks/>
          </p:cNvSpPr>
          <p:nvPr/>
        </p:nvSpPr>
        <p:spPr>
          <a:xfrm>
            <a:off x="4791862" y="1495959"/>
            <a:ext cx="6103820" cy="1081988"/>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Upplysningsdubbling med 13 HP och 3 kort i alla objudna färger och högst 2 rutrar</a:t>
            </a:r>
          </a:p>
        </p:txBody>
      </p:sp>
      <p:pic>
        <p:nvPicPr>
          <p:cNvPr id="4" name="Bildobjekt 3">
            <a:extLst>
              <a:ext uri="{FF2B5EF4-FFF2-40B4-BE49-F238E27FC236}">
                <a16:creationId xmlns:a16="http://schemas.microsoft.com/office/drawing/2014/main" id="{E7D77103-0262-5788-544E-DFD74E3353C4}"/>
              </a:ext>
            </a:extLst>
          </p:cNvPr>
          <p:cNvPicPr>
            <a:picLocks noChangeAspect="1"/>
          </p:cNvPicPr>
          <p:nvPr/>
        </p:nvPicPr>
        <p:blipFill>
          <a:blip r:embed="rId2"/>
          <a:stretch>
            <a:fillRect/>
          </a:stretch>
        </p:blipFill>
        <p:spPr>
          <a:xfrm>
            <a:off x="1123978" y="1510247"/>
            <a:ext cx="1409700" cy="1457325"/>
          </a:xfrm>
          <a:prstGeom prst="rect">
            <a:avLst/>
          </a:prstGeom>
        </p:spPr>
      </p:pic>
      <p:pic>
        <p:nvPicPr>
          <p:cNvPr id="7" name="Bildobjekt 6">
            <a:extLst>
              <a:ext uri="{FF2B5EF4-FFF2-40B4-BE49-F238E27FC236}">
                <a16:creationId xmlns:a16="http://schemas.microsoft.com/office/drawing/2014/main" id="{6A188414-1033-12E3-6F25-4BC1F8575B32}"/>
              </a:ext>
            </a:extLst>
          </p:cNvPr>
          <p:cNvPicPr>
            <a:picLocks noChangeAspect="1"/>
          </p:cNvPicPr>
          <p:nvPr/>
        </p:nvPicPr>
        <p:blipFill>
          <a:blip r:embed="rId3"/>
          <a:stretch>
            <a:fillRect/>
          </a:stretch>
        </p:blipFill>
        <p:spPr>
          <a:xfrm>
            <a:off x="1123978" y="3230818"/>
            <a:ext cx="1438275" cy="1476375"/>
          </a:xfrm>
          <a:prstGeom prst="rect">
            <a:avLst/>
          </a:prstGeom>
        </p:spPr>
      </p:pic>
      <p:pic>
        <p:nvPicPr>
          <p:cNvPr id="9" name="Bildobjekt 8">
            <a:extLst>
              <a:ext uri="{FF2B5EF4-FFF2-40B4-BE49-F238E27FC236}">
                <a16:creationId xmlns:a16="http://schemas.microsoft.com/office/drawing/2014/main" id="{05DF679E-0790-6E4B-AF2D-064F603BF3CE}"/>
              </a:ext>
            </a:extLst>
          </p:cNvPr>
          <p:cNvPicPr>
            <a:picLocks noChangeAspect="1"/>
          </p:cNvPicPr>
          <p:nvPr/>
        </p:nvPicPr>
        <p:blipFill>
          <a:blip r:embed="rId4"/>
          <a:stretch>
            <a:fillRect/>
          </a:stretch>
        </p:blipFill>
        <p:spPr>
          <a:xfrm>
            <a:off x="1123978" y="4970439"/>
            <a:ext cx="1371600" cy="1476375"/>
          </a:xfrm>
          <a:prstGeom prst="rect">
            <a:avLst/>
          </a:prstGeom>
        </p:spPr>
      </p:pic>
    </p:spTree>
    <p:extLst>
      <p:ext uri="{BB962C8B-B14F-4D97-AF65-F5344CB8AC3E}">
        <p14:creationId xmlns:p14="http://schemas.microsoft.com/office/powerpoint/2010/main" val="386927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5" grpId="0"/>
      <p:bldP spid="25" grpId="0"/>
      <p:bldP spid="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34F12-716C-AA91-FEBF-3EEF07719D4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71DC35F-FF13-A2F0-DA42-336E99E38E65}"/>
              </a:ext>
            </a:extLst>
          </p:cNvPr>
          <p:cNvSpPr>
            <a:spLocks noGrp="1"/>
          </p:cNvSpPr>
          <p:nvPr>
            <p:ph type="title"/>
          </p:nvPr>
        </p:nvSpPr>
        <p:spPr>
          <a:xfrm>
            <a:off x="572877" y="298989"/>
            <a:ext cx="11362005" cy="1325563"/>
          </a:xfrm>
        </p:spPr>
        <p:txBody>
          <a:bodyPr/>
          <a:lstStyle/>
          <a:p>
            <a:r>
              <a:rPr lang="sv-SE" dirty="0"/>
              <a:t>Spärrbud i lågfärg</a:t>
            </a:r>
          </a:p>
        </p:txBody>
      </p:sp>
      <p:sp>
        <p:nvSpPr>
          <p:cNvPr id="13" name="Platshållare för innehåll 2">
            <a:extLst>
              <a:ext uri="{FF2B5EF4-FFF2-40B4-BE49-F238E27FC236}">
                <a16:creationId xmlns:a16="http://schemas.microsoft.com/office/drawing/2014/main" id="{B3E82B3A-8E10-758F-DF29-D082DD34E958}"/>
              </a:ext>
            </a:extLst>
          </p:cNvPr>
          <p:cNvSpPr txBox="1">
            <a:spLocks/>
          </p:cNvSpPr>
          <p:nvPr/>
        </p:nvSpPr>
        <p:spPr>
          <a:xfrm>
            <a:off x="3551223" y="3218852"/>
            <a:ext cx="979813" cy="5669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dirty="0"/>
          </a:p>
        </p:txBody>
      </p:sp>
      <p:sp>
        <p:nvSpPr>
          <p:cNvPr id="26" name="Platshållare för innehåll 2">
            <a:extLst>
              <a:ext uri="{FF2B5EF4-FFF2-40B4-BE49-F238E27FC236}">
                <a16:creationId xmlns:a16="http://schemas.microsoft.com/office/drawing/2014/main" id="{1790F3B4-369E-93FF-9C93-D073C105320D}"/>
              </a:ext>
            </a:extLst>
          </p:cNvPr>
          <p:cNvSpPr txBox="1">
            <a:spLocks/>
          </p:cNvSpPr>
          <p:nvPr/>
        </p:nvSpPr>
        <p:spPr>
          <a:xfrm>
            <a:off x="6378766" y="1495958"/>
            <a:ext cx="4516916" cy="44200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När partnern har öppnat med 3 ruter kan Öst bjuda 3 NT.</a:t>
            </a:r>
          </a:p>
          <a:p>
            <a:pPr marL="0" indent="0">
              <a:buFont typeface="Arial" panose="020B0604020202020204" pitchFamily="34" charset="0"/>
              <a:buNone/>
            </a:pPr>
            <a:r>
              <a:rPr lang="sv-SE" dirty="0"/>
              <a:t>Trots att de bara har 22 HP tar de enkelt 10 stick i sang.</a:t>
            </a:r>
          </a:p>
          <a:p>
            <a:pPr marL="0" indent="0">
              <a:buFont typeface="Arial" panose="020B0604020202020204" pitchFamily="34" charset="0"/>
              <a:buNone/>
            </a:pPr>
            <a:r>
              <a:rPr lang="sv-SE" dirty="0"/>
              <a:t>Ruterkungen är ett nyckelkort här.</a:t>
            </a:r>
          </a:p>
        </p:txBody>
      </p:sp>
      <p:pic>
        <p:nvPicPr>
          <p:cNvPr id="5" name="Bildobjekt 4">
            <a:extLst>
              <a:ext uri="{FF2B5EF4-FFF2-40B4-BE49-F238E27FC236}">
                <a16:creationId xmlns:a16="http://schemas.microsoft.com/office/drawing/2014/main" id="{37602EB8-4519-5CF2-F615-5EF71B505D82}"/>
              </a:ext>
            </a:extLst>
          </p:cNvPr>
          <p:cNvPicPr>
            <a:picLocks noChangeAspect="1"/>
          </p:cNvPicPr>
          <p:nvPr/>
        </p:nvPicPr>
        <p:blipFill>
          <a:blip r:embed="rId2"/>
          <a:stretch>
            <a:fillRect/>
          </a:stretch>
        </p:blipFill>
        <p:spPr>
          <a:xfrm>
            <a:off x="759331" y="1589706"/>
            <a:ext cx="5153025" cy="1590675"/>
          </a:xfrm>
          <a:prstGeom prst="rect">
            <a:avLst/>
          </a:prstGeom>
        </p:spPr>
      </p:pic>
    </p:spTree>
    <p:extLst>
      <p:ext uri="{BB962C8B-B14F-4D97-AF65-F5344CB8AC3E}">
        <p14:creationId xmlns:p14="http://schemas.microsoft.com/office/powerpoint/2010/main" val="51669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nodePh="1">
                                  <p:stCondLst>
                                    <p:cond delay="0"/>
                                  </p:stCondLst>
                                  <p:endCondLst>
                                    <p:cond evt="begin" delay="0">
                                      <p:tn val="9"/>
                                    </p:cond>
                                  </p:end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63A58-C611-C4FC-FBDE-CE54557551D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5F405B3-E6F1-2831-B7D5-DA29403A8FAC}"/>
              </a:ext>
            </a:extLst>
          </p:cNvPr>
          <p:cNvSpPr>
            <a:spLocks noGrp="1"/>
          </p:cNvSpPr>
          <p:nvPr>
            <p:ph type="title"/>
          </p:nvPr>
        </p:nvSpPr>
        <p:spPr>
          <a:xfrm>
            <a:off x="977632" y="400897"/>
            <a:ext cx="10515600" cy="1325563"/>
          </a:xfrm>
        </p:spPr>
        <p:txBody>
          <a:bodyPr/>
          <a:lstStyle/>
          <a:p>
            <a:r>
              <a:rPr lang="sv-SE" dirty="0"/>
              <a:t>Repetition</a:t>
            </a:r>
          </a:p>
        </p:txBody>
      </p:sp>
      <p:sp>
        <p:nvSpPr>
          <p:cNvPr id="3" name="Platshållare för innehåll 2">
            <a:extLst>
              <a:ext uri="{FF2B5EF4-FFF2-40B4-BE49-F238E27FC236}">
                <a16:creationId xmlns:a16="http://schemas.microsoft.com/office/drawing/2014/main" id="{36870E9B-E347-DD2D-206D-7C1D25D52E73}"/>
              </a:ext>
            </a:extLst>
          </p:cNvPr>
          <p:cNvSpPr>
            <a:spLocks noGrp="1"/>
          </p:cNvSpPr>
          <p:nvPr>
            <p:ph idx="1"/>
          </p:nvPr>
        </p:nvSpPr>
        <p:spPr>
          <a:xfrm>
            <a:off x="838200" y="1825625"/>
            <a:ext cx="10515600" cy="4351338"/>
          </a:xfrm>
        </p:spPr>
        <p:txBody>
          <a:bodyPr>
            <a:normAutofit/>
          </a:bodyPr>
          <a:lstStyle/>
          <a:p>
            <a:pPr marL="0" indent="0">
              <a:buNone/>
            </a:pPr>
            <a:r>
              <a:rPr lang="sv-SE" dirty="0"/>
              <a:t>2 Kl, Det öppningsbud som används för alla händer med mer än 21 HP, kallas också enda krav. Det kan också användas för starka händer med utgång på egen hand utan hjälp från partnerns kort.</a:t>
            </a:r>
          </a:p>
          <a:p>
            <a:pPr marL="0" indent="0">
              <a:buNone/>
            </a:pPr>
            <a:r>
              <a:rPr lang="sv-SE" dirty="0"/>
              <a:t>Svaret på 2 Kl är antingen reläbudet 2 Ru som visar minst 5 HP eller ett ess och är krav till utgång eller 2 Hj som visar 0 – 4 HP och inget ess.</a:t>
            </a:r>
          </a:p>
          <a:p>
            <a:pPr marL="0" indent="0">
              <a:buNone/>
            </a:pPr>
            <a:r>
              <a:rPr lang="sv-SE" dirty="0"/>
              <a:t>Öppningshandens andra bud är vid balanserade händer 2 NT (22 – 24 HP) eller 3 NT (25 – 27 HP) eller att visa en 5-kortsfärg.</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1432040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96387-6C0A-C128-407D-9210EBB25A6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0F56580-1B4E-F7B5-6E26-C50AF85DD2F3}"/>
              </a:ext>
            </a:extLst>
          </p:cNvPr>
          <p:cNvSpPr>
            <a:spLocks noGrp="1"/>
          </p:cNvSpPr>
          <p:nvPr>
            <p:ph type="title"/>
          </p:nvPr>
        </p:nvSpPr>
        <p:spPr>
          <a:xfrm>
            <a:off x="977632" y="400897"/>
            <a:ext cx="10515600" cy="1325563"/>
          </a:xfrm>
        </p:spPr>
        <p:txBody>
          <a:bodyPr/>
          <a:lstStyle/>
          <a:p>
            <a:r>
              <a:rPr lang="sv-SE" dirty="0"/>
              <a:t>Repetition</a:t>
            </a:r>
          </a:p>
        </p:txBody>
      </p:sp>
      <p:sp>
        <p:nvSpPr>
          <p:cNvPr id="3" name="Platshållare för innehåll 2">
            <a:extLst>
              <a:ext uri="{FF2B5EF4-FFF2-40B4-BE49-F238E27FC236}">
                <a16:creationId xmlns:a16="http://schemas.microsoft.com/office/drawing/2014/main" id="{C2AFDC15-D3DB-E271-E378-E5286FBD3EF0}"/>
              </a:ext>
            </a:extLst>
          </p:cNvPr>
          <p:cNvSpPr>
            <a:spLocks noGrp="1"/>
          </p:cNvSpPr>
          <p:nvPr>
            <p:ph idx="1"/>
          </p:nvPr>
        </p:nvSpPr>
        <p:spPr>
          <a:xfrm>
            <a:off x="838200" y="1825625"/>
            <a:ext cx="10515600" cy="4351338"/>
          </a:xfrm>
        </p:spPr>
        <p:txBody>
          <a:bodyPr>
            <a:normAutofit/>
          </a:bodyPr>
          <a:lstStyle/>
          <a:p>
            <a:pPr marL="0" indent="0">
              <a:buNone/>
            </a:pPr>
            <a:r>
              <a:rPr lang="sv-SE" dirty="0"/>
              <a:t>Svarshandens andra bud</a:t>
            </a:r>
          </a:p>
          <a:p>
            <a:pPr marL="457200" lvl="1" indent="0">
              <a:buNone/>
            </a:pPr>
            <a:r>
              <a:rPr lang="sv-SE" dirty="0"/>
              <a:t>Efter 2 NT finns högfärgsfråga 3 Kl, och överföringar, och med mycket svag hand utan 5-kortsfärg pass.</a:t>
            </a:r>
          </a:p>
          <a:p>
            <a:pPr marL="457200" lvl="1" indent="0">
              <a:buNone/>
            </a:pPr>
            <a:r>
              <a:rPr lang="sv-SE" dirty="0"/>
              <a:t>Efter </a:t>
            </a:r>
            <a:r>
              <a:rPr lang="sv-SE" dirty="0" err="1"/>
              <a:t>färgbud</a:t>
            </a:r>
            <a:r>
              <a:rPr lang="sv-SE" dirty="0"/>
              <a:t> kan man med trumfstöd bjuda utgång med svag hand och stödja med starkare hand. Man kan också utan trumfstöd bjuda egen 5-kortsfärg eller NT-bud i avsaknad av 5-kortsfärg.</a:t>
            </a:r>
          </a:p>
          <a:p>
            <a:pPr marL="0" indent="0">
              <a:buNone/>
            </a:pPr>
            <a:endParaRPr lang="sv-SE" dirty="0"/>
          </a:p>
          <a:p>
            <a:pPr marL="0" indent="0">
              <a:buNone/>
            </a:pPr>
            <a:endParaRPr lang="sv-SE" dirty="0"/>
          </a:p>
        </p:txBody>
      </p:sp>
    </p:spTree>
    <p:extLst>
      <p:ext uri="{BB962C8B-B14F-4D97-AF65-F5344CB8AC3E}">
        <p14:creationId xmlns:p14="http://schemas.microsoft.com/office/powerpoint/2010/main" val="4025686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3AB8D-A4AF-2F9D-BC1C-E0465BF3FFB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C614F0F-03FC-D00B-B9A4-2EFA9942FC4B}"/>
              </a:ext>
            </a:extLst>
          </p:cNvPr>
          <p:cNvSpPr>
            <a:spLocks noGrp="1"/>
          </p:cNvSpPr>
          <p:nvPr>
            <p:ph type="title"/>
          </p:nvPr>
        </p:nvSpPr>
        <p:spPr>
          <a:xfrm>
            <a:off x="977632" y="400897"/>
            <a:ext cx="10515600" cy="1325563"/>
          </a:xfrm>
        </p:spPr>
        <p:txBody>
          <a:bodyPr/>
          <a:lstStyle/>
          <a:p>
            <a:r>
              <a:rPr lang="sv-SE" dirty="0"/>
              <a:t>Svaga öppningar, spärröppningar</a:t>
            </a:r>
          </a:p>
        </p:txBody>
      </p:sp>
      <p:sp>
        <p:nvSpPr>
          <p:cNvPr id="3" name="Platshållare för innehåll 2">
            <a:extLst>
              <a:ext uri="{FF2B5EF4-FFF2-40B4-BE49-F238E27FC236}">
                <a16:creationId xmlns:a16="http://schemas.microsoft.com/office/drawing/2014/main" id="{6BBF98C8-8CEC-D3FD-F3C2-96F366248231}"/>
              </a:ext>
            </a:extLst>
          </p:cNvPr>
          <p:cNvSpPr>
            <a:spLocks noGrp="1"/>
          </p:cNvSpPr>
          <p:nvPr>
            <p:ph idx="1"/>
          </p:nvPr>
        </p:nvSpPr>
        <p:spPr>
          <a:xfrm>
            <a:off x="838200" y="1847659"/>
            <a:ext cx="10515600" cy="4351338"/>
          </a:xfrm>
        </p:spPr>
        <p:txBody>
          <a:bodyPr>
            <a:normAutofit/>
          </a:bodyPr>
          <a:lstStyle/>
          <a:p>
            <a:pPr marL="0" indent="0">
              <a:buNone/>
            </a:pPr>
            <a:r>
              <a:rPr lang="sv-SE" dirty="0"/>
              <a:t>Har man en egen bra färg på minst 6 kort kan man öppna med färre poäng än 12.</a:t>
            </a:r>
          </a:p>
          <a:p>
            <a:pPr marL="0" indent="0">
              <a:buNone/>
            </a:pPr>
            <a:r>
              <a:rPr lang="sv-SE" dirty="0"/>
              <a:t>Huvudsyftet med ett sådant öppningsbud är att göra det svårt för motståndarna att bjuda.</a:t>
            </a:r>
          </a:p>
          <a:p>
            <a:pPr marL="457200" lvl="1" indent="0">
              <a:buNone/>
            </a:pPr>
            <a:r>
              <a:rPr lang="sv-SE" dirty="0"/>
              <a:t>Budet kan skapa problem för partnern.</a:t>
            </a:r>
          </a:p>
          <a:p>
            <a:pPr marL="457200" lvl="1" indent="0">
              <a:buNone/>
            </a:pPr>
            <a:r>
              <a:rPr lang="sv-SE" dirty="0"/>
              <a:t>Ofta blir det problem för motståndarna.</a:t>
            </a:r>
          </a:p>
          <a:p>
            <a:pPr marL="0" indent="0">
              <a:buNone/>
            </a:pPr>
            <a:r>
              <a:rPr lang="sv-SE" dirty="0"/>
              <a:t>Det går också att bjuda ett spärrbud efter att motståndarna öppnat budgivningen, förutsättningen är att det inte går att förväxla med ett vanligt inkliv.</a:t>
            </a:r>
          </a:p>
        </p:txBody>
      </p:sp>
    </p:spTree>
    <p:extLst>
      <p:ext uri="{BB962C8B-B14F-4D97-AF65-F5344CB8AC3E}">
        <p14:creationId xmlns:p14="http://schemas.microsoft.com/office/powerpoint/2010/main" val="351724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1F363-09ED-BEB5-9546-A5EA2982BAD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9409BF8-A402-584C-B351-307512B4F542}"/>
              </a:ext>
            </a:extLst>
          </p:cNvPr>
          <p:cNvSpPr>
            <a:spLocks noGrp="1"/>
          </p:cNvSpPr>
          <p:nvPr>
            <p:ph type="title"/>
          </p:nvPr>
        </p:nvSpPr>
        <p:spPr>
          <a:xfrm>
            <a:off x="977632" y="400897"/>
            <a:ext cx="10515600" cy="1325563"/>
          </a:xfrm>
        </p:spPr>
        <p:txBody>
          <a:bodyPr/>
          <a:lstStyle/>
          <a:p>
            <a:r>
              <a:rPr lang="sv-SE" dirty="0"/>
              <a:t>Spärrbud på 2-läget</a:t>
            </a:r>
          </a:p>
        </p:txBody>
      </p:sp>
      <p:sp>
        <p:nvSpPr>
          <p:cNvPr id="3" name="Platshållare för innehåll 2">
            <a:extLst>
              <a:ext uri="{FF2B5EF4-FFF2-40B4-BE49-F238E27FC236}">
                <a16:creationId xmlns:a16="http://schemas.microsoft.com/office/drawing/2014/main" id="{59803C5C-0D6E-0134-87DC-CA8E0666BF27}"/>
              </a:ext>
            </a:extLst>
          </p:cNvPr>
          <p:cNvSpPr>
            <a:spLocks noGrp="1"/>
          </p:cNvSpPr>
          <p:nvPr>
            <p:ph idx="1"/>
          </p:nvPr>
        </p:nvSpPr>
        <p:spPr>
          <a:xfrm>
            <a:off x="838200" y="1847659"/>
            <a:ext cx="10655032" cy="4351338"/>
          </a:xfrm>
        </p:spPr>
        <p:txBody>
          <a:bodyPr>
            <a:normAutofit/>
          </a:bodyPr>
          <a:lstStyle/>
          <a:p>
            <a:pPr marL="0" indent="0">
              <a:buNone/>
            </a:pPr>
            <a:r>
              <a:rPr lang="sv-SE" dirty="0"/>
              <a:t>Exakt 6 kort i färgen</a:t>
            </a:r>
          </a:p>
          <a:p>
            <a:pPr marL="0" indent="0">
              <a:buNone/>
            </a:pPr>
            <a:r>
              <a:rPr lang="sv-SE" dirty="0"/>
              <a:t>En bra färg med kvalitet</a:t>
            </a:r>
          </a:p>
          <a:p>
            <a:pPr marL="457200" lvl="1" indent="0">
              <a:buNone/>
            </a:pPr>
            <a:r>
              <a:rPr lang="sv-SE" dirty="0"/>
              <a:t>titta både på honnörer och mellankort</a:t>
            </a:r>
          </a:p>
          <a:p>
            <a:pPr marL="457200" lvl="1" indent="0">
              <a:buNone/>
            </a:pPr>
            <a:r>
              <a:rPr lang="sv-SE" dirty="0"/>
              <a:t>Ett bra första riktmärke är att ha minst 2 honnörer, på sikt kan det kravet sänkas.</a:t>
            </a:r>
          </a:p>
          <a:p>
            <a:pPr marL="0" indent="0">
              <a:buNone/>
            </a:pPr>
            <a:r>
              <a:rPr lang="sv-SE" dirty="0"/>
              <a:t>Ej 4-korts högfärg</a:t>
            </a:r>
          </a:p>
          <a:p>
            <a:pPr marL="0" indent="0">
              <a:buNone/>
            </a:pPr>
            <a:r>
              <a:rPr lang="sv-SE" dirty="0"/>
              <a:t>6 – 10 HP</a:t>
            </a:r>
          </a:p>
        </p:txBody>
      </p:sp>
    </p:spTree>
    <p:extLst>
      <p:ext uri="{BB962C8B-B14F-4D97-AF65-F5344CB8AC3E}">
        <p14:creationId xmlns:p14="http://schemas.microsoft.com/office/powerpoint/2010/main" val="381597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0F3E8-45B7-3BA3-280A-3EFB2849B06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B728C2A-25F9-93F8-62AA-96663E137CD4}"/>
              </a:ext>
            </a:extLst>
          </p:cNvPr>
          <p:cNvSpPr>
            <a:spLocks noGrp="1"/>
          </p:cNvSpPr>
          <p:nvPr>
            <p:ph type="title"/>
          </p:nvPr>
        </p:nvSpPr>
        <p:spPr>
          <a:xfrm>
            <a:off x="977632" y="400897"/>
            <a:ext cx="10515600" cy="1325563"/>
          </a:xfrm>
        </p:spPr>
        <p:txBody>
          <a:bodyPr/>
          <a:lstStyle/>
          <a:p>
            <a:r>
              <a:rPr lang="sv-SE" dirty="0"/>
              <a:t>Spärrbud med 3 och 4 i färg</a:t>
            </a:r>
          </a:p>
        </p:txBody>
      </p:sp>
      <p:sp>
        <p:nvSpPr>
          <p:cNvPr id="3" name="Platshållare för innehåll 2">
            <a:extLst>
              <a:ext uri="{FF2B5EF4-FFF2-40B4-BE49-F238E27FC236}">
                <a16:creationId xmlns:a16="http://schemas.microsoft.com/office/drawing/2014/main" id="{A560DDE3-3685-741C-6482-0928BEFFF005}"/>
              </a:ext>
            </a:extLst>
          </p:cNvPr>
          <p:cNvSpPr>
            <a:spLocks noGrp="1"/>
          </p:cNvSpPr>
          <p:nvPr>
            <p:ph idx="1"/>
          </p:nvPr>
        </p:nvSpPr>
        <p:spPr>
          <a:xfrm>
            <a:off x="838200" y="1847659"/>
            <a:ext cx="10655032" cy="4351338"/>
          </a:xfrm>
        </p:spPr>
        <p:txBody>
          <a:bodyPr>
            <a:normAutofit/>
          </a:bodyPr>
          <a:lstStyle/>
          <a:p>
            <a:pPr marL="0" indent="0">
              <a:buNone/>
            </a:pPr>
            <a:r>
              <a:rPr lang="sv-SE" dirty="0"/>
              <a:t>3 i färg: lovar 7 kort i färgen</a:t>
            </a:r>
          </a:p>
          <a:p>
            <a:pPr marL="0" indent="0">
              <a:buNone/>
            </a:pPr>
            <a:r>
              <a:rPr lang="sv-SE" dirty="0"/>
              <a:t>4 i färg: lovar 8 kort i färgen</a:t>
            </a:r>
          </a:p>
          <a:p>
            <a:pPr marL="0" indent="0">
              <a:buNone/>
            </a:pPr>
            <a:r>
              <a:rPr lang="sv-SE" dirty="0"/>
              <a:t>En bra färg med kvalitet</a:t>
            </a:r>
          </a:p>
          <a:p>
            <a:pPr marL="457200" lvl="1" indent="0">
              <a:buNone/>
            </a:pPr>
            <a:r>
              <a:rPr lang="sv-SE" dirty="0"/>
              <a:t>titta både på honnörer och mellankort</a:t>
            </a:r>
          </a:p>
          <a:p>
            <a:pPr marL="457200" lvl="1" indent="0">
              <a:buNone/>
            </a:pPr>
            <a:r>
              <a:rPr lang="sv-SE" dirty="0"/>
              <a:t>Ett bra första riktmärke är att ha minst 2 honnörer, på sikt kan det kravet sänkas.</a:t>
            </a:r>
          </a:p>
          <a:p>
            <a:pPr marL="0" indent="0">
              <a:buNone/>
            </a:pPr>
            <a:r>
              <a:rPr lang="sv-SE" dirty="0"/>
              <a:t>Ej 4-korts högfärg</a:t>
            </a:r>
          </a:p>
          <a:p>
            <a:pPr marL="0" indent="0">
              <a:buNone/>
            </a:pPr>
            <a:r>
              <a:rPr lang="sv-SE" dirty="0"/>
              <a:t>6 – 10 HP</a:t>
            </a:r>
          </a:p>
        </p:txBody>
      </p:sp>
    </p:spTree>
    <p:extLst>
      <p:ext uri="{BB962C8B-B14F-4D97-AF65-F5344CB8AC3E}">
        <p14:creationId xmlns:p14="http://schemas.microsoft.com/office/powerpoint/2010/main" val="130335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F1CE3-5920-4841-593D-95F85681E77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B93B120-A89D-A5A7-F966-A01A405AB7D3}"/>
              </a:ext>
            </a:extLst>
          </p:cNvPr>
          <p:cNvSpPr>
            <a:spLocks noGrp="1"/>
          </p:cNvSpPr>
          <p:nvPr>
            <p:ph type="title"/>
          </p:nvPr>
        </p:nvSpPr>
        <p:spPr>
          <a:xfrm>
            <a:off x="977632" y="400897"/>
            <a:ext cx="10515600" cy="1325563"/>
          </a:xfrm>
        </p:spPr>
        <p:txBody>
          <a:bodyPr/>
          <a:lstStyle/>
          <a:p>
            <a:r>
              <a:rPr lang="sv-SE" dirty="0"/>
              <a:t>Exempel på spärrhänder</a:t>
            </a:r>
          </a:p>
        </p:txBody>
      </p:sp>
      <p:sp>
        <p:nvSpPr>
          <p:cNvPr id="3" name="Platshållare för innehåll 2">
            <a:extLst>
              <a:ext uri="{FF2B5EF4-FFF2-40B4-BE49-F238E27FC236}">
                <a16:creationId xmlns:a16="http://schemas.microsoft.com/office/drawing/2014/main" id="{7C39C7DF-93A7-2F7E-8B44-BFE66638D53F}"/>
              </a:ext>
            </a:extLst>
          </p:cNvPr>
          <p:cNvSpPr>
            <a:spLocks noGrp="1"/>
          </p:cNvSpPr>
          <p:nvPr>
            <p:ph idx="1"/>
          </p:nvPr>
        </p:nvSpPr>
        <p:spPr>
          <a:xfrm>
            <a:off x="3971926" y="1589553"/>
            <a:ext cx="1042988" cy="510710"/>
          </a:xfrm>
        </p:spPr>
        <p:txBody>
          <a:bodyPr>
            <a:normAutofit/>
          </a:bodyPr>
          <a:lstStyle/>
          <a:p>
            <a:pPr marL="0" indent="0">
              <a:buNone/>
            </a:pPr>
            <a:r>
              <a:rPr lang="sv-SE" dirty="0"/>
              <a:t>4 Sp</a:t>
            </a:r>
          </a:p>
        </p:txBody>
      </p:sp>
      <p:pic>
        <p:nvPicPr>
          <p:cNvPr id="5" name="Bildobjekt 4">
            <a:extLst>
              <a:ext uri="{FF2B5EF4-FFF2-40B4-BE49-F238E27FC236}">
                <a16:creationId xmlns:a16="http://schemas.microsoft.com/office/drawing/2014/main" id="{6056BB2B-A4A0-BD26-4A16-D532F84D6A0A}"/>
              </a:ext>
            </a:extLst>
          </p:cNvPr>
          <p:cNvPicPr>
            <a:picLocks noChangeAspect="1"/>
          </p:cNvPicPr>
          <p:nvPr/>
        </p:nvPicPr>
        <p:blipFill>
          <a:blip r:embed="rId2"/>
          <a:stretch>
            <a:fillRect/>
          </a:stretch>
        </p:blipFill>
        <p:spPr>
          <a:xfrm>
            <a:off x="1105760" y="1589553"/>
            <a:ext cx="2466975" cy="1504950"/>
          </a:xfrm>
          <a:prstGeom prst="rect">
            <a:avLst/>
          </a:prstGeom>
        </p:spPr>
      </p:pic>
      <p:pic>
        <p:nvPicPr>
          <p:cNvPr id="7" name="Bildobjekt 6">
            <a:extLst>
              <a:ext uri="{FF2B5EF4-FFF2-40B4-BE49-F238E27FC236}">
                <a16:creationId xmlns:a16="http://schemas.microsoft.com/office/drawing/2014/main" id="{06FD109C-F5C2-8F0C-F37F-DE12047C8E8C}"/>
              </a:ext>
            </a:extLst>
          </p:cNvPr>
          <p:cNvPicPr>
            <a:picLocks noChangeAspect="1"/>
          </p:cNvPicPr>
          <p:nvPr/>
        </p:nvPicPr>
        <p:blipFill>
          <a:blip r:embed="rId3"/>
          <a:stretch>
            <a:fillRect/>
          </a:stretch>
        </p:blipFill>
        <p:spPr>
          <a:xfrm>
            <a:off x="1105760" y="3559778"/>
            <a:ext cx="1914525" cy="1466850"/>
          </a:xfrm>
          <a:prstGeom prst="rect">
            <a:avLst/>
          </a:prstGeom>
        </p:spPr>
      </p:pic>
      <p:pic>
        <p:nvPicPr>
          <p:cNvPr id="11" name="Bildobjekt 10">
            <a:extLst>
              <a:ext uri="{FF2B5EF4-FFF2-40B4-BE49-F238E27FC236}">
                <a16:creationId xmlns:a16="http://schemas.microsoft.com/office/drawing/2014/main" id="{3E324BC7-5038-38A7-E391-F2D6BD4154C5}"/>
              </a:ext>
            </a:extLst>
          </p:cNvPr>
          <p:cNvPicPr>
            <a:picLocks noChangeAspect="1"/>
          </p:cNvPicPr>
          <p:nvPr/>
        </p:nvPicPr>
        <p:blipFill>
          <a:blip r:embed="rId4"/>
          <a:stretch>
            <a:fillRect/>
          </a:stretch>
        </p:blipFill>
        <p:spPr>
          <a:xfrm>
            <a:off x="5568223" y="3610854"/>
            <a:ext cx="2152650" cy="1476375"/>
          </a:xfrm>
          <a:prstGeom prst="rect">
            <a:avLst/>
          </a:prstGeom>
        </p:spPr>
      </p:pic>
      <p:sp>
        <p:nvSpPr>
          <p:cNvPr id="12" name="Platshållare för innehåll 2">
            <a:extLst>
              <a:ext uri="{FF2B5EF4-FFF2-40B4-BE49-F238E27FC236}">
                <a16:creationId xmlns:a16="http://schemas.microsoft.com/office/drawing/2014/main" id="{2DC401EE-8ED5-F94D-4FE3-6414ECBD97C0}"/>
              </a:ext>
            </a:extLst>
          </p:cNvPr>
          <p:cNvSpPr txBox="1">
            <a:spLocks/>
          </p:cNvSpPr>
          <p:nvPr/>
        </p:nvSpPr>
        <p:spPr>
          <a:xfrm>
            <a:off x="3971926" y="3559778"/>
            <a:ext cx="1042988" cy="5107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2 Hj</a:t>
            </a:r>
          </a:p>
        </p:txBody>
      </p:sp>
      <p:sp>
        <p:nvSpPr>
          <p:cNvPr id="13" name="Platshållare för innehåll 2">
            <a:extLst>
              <a:ext uri="{FF2B5EF4-FFF2-40B4-BE49-F238E27FC236}">
                <a16:creationId xmlns:a16="http://schemas.microsoft.com/office/drawing/2014/main" id="{DC7CBC49-DBC8-8FD9-50C6-E073CEC1B9FF}"/>
              </a:ext>
            </a:extLst>
          </p:cNvPr>
          <p:cNvSpPr txBox="1">
            <a:spLocks/>
          </p:cNvSpPr>
          <p:nvPr/>
        </p:nvSpPr>
        <p:spPr>
          <a:xfrm>
            <a:off x="8115728" y="1589553"/>
            <a:ext cx="1042988" cy="5107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pass</a:t>
            </a:r>
          </a:p>
        </p:txBody>
      </p:sp>
      <p:sp>
        <p:nvSpPr>
          <p:cNvPr id="14" name="Platshållare för innehåll 2">
            <a:extLst>
              <a:ext uri="{FF2B5EF4-FFF2-40B4-BE49-F238E27FC236}">
                <a16:creationId xmlns:a16="http://schemas.microsoft.com/office/drawing/2014/main" id="{B393DEBB-E1A2-03EC-3197-7B78C1953228}"/>
              </a:ext>
            </a:extLst>
          </p:cNvPr>
          <p:cNvSpPr txBox="1">
            <a:spLocks/>
          </p:cNvSpPr>
          <p:nvPr/>
        </p:nvSpPr>
        <p:spPr>
          <a:xfrm>
            <a:off x="8115728" y="3559778"/>
            <a:ext cx="1042988" cy="5107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dirty="0"/>
              <a:t>3 Kl</a:t>
            </a:r>
          </a:p>
        </p:txBody>
      </p:sp>
      <p:pic>
        <p:nvPicPr>
          <p:cNvPr id="16" name="Bildobjekt 15">
            <a:extLst>
              <a:ext uri="{FF2B5EF4-FFF2-40B4-BE49-F238E27FC236}">
                <a16:creationId xmlns:a16="http://schemas.microsoft.com/office/drawing/2014/main" id="{338FD92F-606E-2FF3-C304-DF716CA211B3}"/>
              </a:ext>
            </a:extLst>
          </p:cNvPr>
          <p:cNvPicPr>
            <a:picLocks noChangeAspect="1"/>
          </p:cNvPicPr>
          <p:nvPr/>
        </p:nvPicPr>
        <p:blipFill>
          <a:blip r:embed="rId5"/>
          <a:stretch>
            <a:fillRect/>
          </a:stretch>
        </p:blipFill>
        <p:spPr>
          <a:xfrm>
            <a:off x="5508046" y="1589553"/>
            <a:ext cx="1943100" cy="1476375"/>
          </a:xfrm>
          <a:prstGeom prst="rect">
            <a:avLst/>
          </a:prstGeom>
        </p:spPr>
      </p:pic>
    </p:spTree>
    <p:extLst>
      <p:ext uri="{BB962C8B-B14F-4D97-AF65-F5344CB8AC3E}">
        <p14:creationId xmlns:p14="http://schemas.microsoft.com/office/powerpoint/2010/main" val="148699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366BD-1249-4E07-AF4D-B638932739B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7C66F7F-70A4-CD0C-7E18-169AF7E32B3A}"/>
              </a:ext>
            </a:extLst>
          </p:cNvPr>
          <p:cNvSpPr>
            <a:spLocks noGrp="1"/>
          </p:cNvSpPr>
          <p:nvPr>
            <p:ph type="title"/>
          </p:nvPr>
        </p:nvSpPr>
        <p:spPr>
          <a:xfrm>
            <a:off x="977632" y="400897"/>
            <a:ext cx="10515600" cy="1325563"/>
          </a:xfrm>
        </p:spPr>
        <p:txBody>
          <a:bodyPr/>
          <a:lstStyle/>
          <a:p>
            <a:r>
              <a:rPr lang="sv-SE" dirty="0"/>
              <a:t>Färgstyrka</a:t>
            </a:r>
          </a:p>
        </p:txBody>
      </p:sp>
      <p:sp>
        <p:nvSpPr>
          <p:cNvPr id="3" name="Platshållare för innehåll 2">
            <a:extLst>
              <a:ext uri="{FF2B5EF4-FFF2-40B4-BE49-F238E27FC236}">
                <a16:creationId xmlns:a16="http://schemas.microsoft.com/office/drawing/2014/main" id="{9BB5853C-84DD-1B69-610E-A9043F0E4139}"/>
              </a:ext>
            </a:extLst>
          </p:cNvPr>
          <p:cNvSpPr>
            <a:spLocks noGrp="1"/>
          </p:cNvSpPr>
          <p:nvPr>
            <p:ph idx="1"/>
          </p:nvPr>
        </p:nvSpPr>
        <p:spPr>
          <a:xfrm>
            <a:off x="3629026" y="1726460"/>
            <a:ext cx="7724774" cy="4831503"/>
          </a:xfrm>
        </p:spPr>
        <p:txBody>
          <a:bodyPr>
            <a:normAutofit/>
          </a:bodyPr>
          <a:lstStyle/>
          <a:p>
            <a:pPr marL="0" indent="0">
              <a:buNone/>
            </a:pPr>
            <a:r>
              <a:rPr lang="sv-SE" dirty="0"/>
              <a:t>Den här handen ger 2 – 6 stick i ett hjärterkontrakt</a:t>
            </a:r>
          </a:p>
          <a:p>
            <a:pPr marL="0" indent="0">
              <a:buNone/>
            </a:pPr>
            <a:r>
              <a:rPr lang="sv-SE" dirty="0"/>
              <a:t>Den här handen ger 4 stick i ett hjärterkontrakt</a:t>
            </a:r>
          </a:p>
          <a:p>
            <a:pPr marL="0" indent="0">
              <a:buNone/>
            </a:pPr>
            <a:endParaRPr lang="sv-SE" dirty="0"/>
          </a:p>
          <a:p>
            <a:pPr marL="0" indent="0">
              <a:buNone/>
            </a:pPr>
            <a:r>
              <a:rPr lang="sv-SE" dirty="0"/>
              <a:t>Trots att den första handen är så stark är det inte säkert att den ger fler stick</a:t>
            </a:r>
          </a:p>
          <a:p>
            <a:pPr marL="0" indent="0">
              <a:buNone/>
            </a:pPr>
            <a:endParaRPr lang="sv-SE" dirty="0"/>
          </a:p>
          <a:p>
            <a:pPr marL="0" indent="0">
              <a:buNone/>
            </a:pPr>
            <a:r>
              <a:rPr lang="sv-SE" dirty="0"/>
              <a:t>Det är viktigt att titta på </a:t>
            </a:r>
            <a:r>
              <a:rPr lang="sv-SE" dirty="0" err="1"/>
              <a:t>mellankorten</a:t>
            </a:r>
            <a:r>
              <a:rPr lang="sv-SE" dirty="0"/>
              <a:t> för att bedöma färgens styrka, extra viktigt vid spärrbud.</a:t>
            </a:r>
          </a:p>
          <a:p>
            <a:pPr marL="0" indent="0">
              <a:buNone/>
            </a:pPr>
            <a:endParaRPr lang="sv-SE" dirty="0"/>
          </a:p>
          <a:p>
            <a:pPr marL="0" indent="0">
              <a:buNone/>
            </a:pPr>
            <a:r>
              <a:rPr lang="sv-SE" dirty="0"/>
              <a:t>I försvarsspel är den första handen mycket bättre.</a:t>
            </a:r>
          </a:p>
        </p:txBody>
      </p:sp>
      <p:pic>
        <p:nvPicPr>
          <p:cNvPr id="7" name="Bildobjekt 6">
            <a:extLst>
              <a:ext uri="{FF2B5EF4-FFF2-40B4-BE49-F238E27FC236}">
                <a16:creationId xmlns:a16="http://schemas.microsoft.com/office/drawing/2014/main" id="{2DA48D57-E264-652E-A8ED-BC109B8A913D}"/>
              </a:ext>
            </a:extLst>
          </p:cNvPr>
          <p:cNvPicPr>
            <a:picLocks noChangeAspect="1"/>
          </p:cNvPicPr>
          <p:nvPr/>
        </p:nvPicPr>
        <p:blipFill>
          <a:blip r:embed="rId2"/>
          <a:stretch>
            <a:fillRect/>
          </a:stretch>
        </p:blipFill>
        <p:spPr>
          <a:xfrm>
            <a:off x="1104900" y="1726460"/>
            <a:ext cx="1924050" cy="904875"/>
          </a:xfrm>
          <a:prstGeom prst="rect">
            <a:avLst/>
          </a:prstGeom>
        </p:spPr>
      </p:pic>
    </p:spTree>
    <p:extLst>
      <p:ext uri="{BB962C8B-B14F-4D97-AF65-F5344CB8AC3E}">
        <p14:creationId xmlns:p14="http://schemas.microsoft.com/office/powerpoint/2010/main" val="103590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03AD3-604D-CA64-4FD0-8D4DC81E2FA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24BFC88-607C-5B6D-3790-5C57D39AE216}"/>
              </a:ext>
            </a:extLst>
          </p:cNvPr>
          <p:cNvSpPr>
            <a:spLocks noGrp="1"/>
          </p:cNvSpPr>
          <p:nvPr>
            <p:ph type="title"/>
          </p:nvPr>
        </p:nvSpPr>
        <p:spPr>
          <a:xfrm>
            <a:off x="977632" y="400897"/>
            <a:ext cx="10515600" cy="1325563"/>
          </a:xfrm>
        </p:spPr>
        <p:txBody>
          <a:bodyPr/>
          <a:lstStyle/>
          <a:p>
            <a:r>
              <a:rPr lang="sv-SE" dirty="0"/>
              <a:t>Sidofärg</a:t>
            </a:r>
          </a:p>
        </p:txBody>
      </p:sp>
      <p:sp>
        <p:nvSpPr>
          <p:cNvPr id="3" name="Platshållare för innehåll 2">
            <a:extLst>
              <a:ext uri="{FF2B5EF4-FFF2-40B4-BE49-F238E27FC236}">
                <a16:creationId xmlns:a16="http://schemas.microsoft.com/office/drawing/2014/main" id="{1DAC137D-AB23-57E7-D21F-DAAE66C0339C}"/>
              </a:ext>
            </a:extLst>
          </p:cNvPr>
          <p:cNvSpPr>
            <a:spLocks noGrp="1"/>
          </p:cNvSpPr>
          <p:nvPr>
            <p:ph idx="1"/>
          </p:nvPr>
        </p:nvSpPr>
        <p:spPr>
          <a:xfrm>
            <a:off x="977632" y="1726460"/>
            <a:ext cx="10376168" cy="4831503"/>
          </a:xfrm>
        </p:spPr>
        <p:txBody>
          <a:bodyPr>
            <a:normAutofit/>
          </a:bodyPr>
          <a:lstStyle/>
          <a:p>
            <a:pPr marL="0" indent="0">
              <a:buNone/>
            </a:pPr>
            <a:r>
              <a:rPr lang="sv-SE" dirty="0"/>
              <a:t>Det är positivt med en </a:t>
            </a:r>
            <a:r>
              <a:rPr lang="sv-SE" dirty="0" err="1"/>
              <a:t>siodofärg</a:t>
            </a:r>
            <a:r>
              <a:rPr lang="sv-SE" dirty="0"/>
              <a:t> på 4 kort bredvid spärrfärgen. En tvåfärgshand är mycket spelstark. Spärröppna därför inte med en 4-korts eller längre högfärg eller 5-korts eller längre lågfärg bredvid spärrfärgen. Risken att missa ett bra högfärgskontrakt eller utgång är för stor.</a:t>
            </a:r>
          </a:p>
          <a:p>
            <a:pPr marL="0" indent="0">
              <a:buNone/>
            </a:pPr>
            <a:endParaRPr lang="sv-SE" dirty="0"/>
          </a:p>
          <a:p>
            <a:pPr marL="0" indent="0">
              <a:buNone/>
            </a:pPr>
            <a:r>
              <a:rPr lang="sv-SE" dirty="0"/>
              <a:t>En spärröppning förnekar alltså 4-korts högfärger och 5-korts </a:t>
            </a:r>
            <a:r>
              <a:rPr lang="sv-SE" dirty="0" err="1"/>
              <a:t>lågfärger</a:t>
            </a:r>
            <a:r>
              <a:rPr lang="sv-SE" dirty="0"/>
              <a:t>.</a:t>
            </a:r>
          </a:p>
        </p:txBody>
      </p:sp>
    </p:spTree>
    <p:extLst>
      <p:ext uri="{BB962C8B-B14F-4D97-AF65-F5344CB8AC3E}">
        <p14:creationId xmlns:p14="http://schemas.microsoft.com/office/powerpoint/2010/main" val="355837749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42706</TotalTime>
  <Words>822</Words>
  <Application>Microsoft Office PowerPoint</Application>
  <PresentationFormat>Bredbild</PresentationFormat>
  <Paragraphs>99</Paragraphs>
  <Slides>17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17</vt:i4>
      </vt:variant>
    </vt:vector>
  </HeadingPairs>
  <TitlesOfParts>
    <vt:vector size="21" baseType="lpstr">
      <vt:lpstr>Arial</vt:lpstr>
      <vt:lpstr>Calibri</vt:lpstr>
      <vt:lpstr>Calibri Light</vt:lpstr>
      <vt:lpstr>Office-tema</vt:lpstr>
      <vt:lpstr>Välkomna till nybörjarkurs i bridge lektion 14</vt:lpstr>
      <vt:lpstr>Repetition</vt:lpstr>
      <vt:lpstr>Repetition</vt:lpstr>
      <vt:lpstr>Svaga öppningar, spärröppningar</vt:lpstr>
      <vt:lpstr>Spärrbud på 2-läget</vt:lpstr>
      <vt:lpstr>Spärrbud med 3 och 4 i färg</vt:lpstr>
      <vt:lpstr>Exempel på spärrhänder</vt:lpstr>
      <vt:lpstr>Färgstyrka</vt:lpstr>
      <vt:lpstr>Sidofärg</vt:lpstr>
      <vt:lpstr>Hur bjuder du?</vt:lpstr>
      <vt:lpstr>Hur bjuder du?</vt:lpstr>
      <vt:lpstr>Att svara på spärrbud</vt:lpstr>
      <vt:lpstr>Svar på spärröppningar</vt:lpstr>
      <vt:lpstr>2 Hj av din partner. Hur bjuder du?</vt:lpstr>
      <vt:lpstr>Försvar mot svaga 2-öppningar</vt:lpstr>
      <vt:lpstr>Motståndaren har öppnat med 2 Ru</vt:lpstr>
      <vt:lpstr>Spärrbud i lågfärg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38</cp:revision>
  <dcterms:created xsi:type="dcterms:W3CDTF">2022-09-22T08:58:33Z</dcterms:created>
  <dcterms:modified xsi:type="dcterms:W3CDTF">2025-04-15T15:15:44Z</dcterms:modified>
</cp:coreProperties>
</file>