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402" r:id="rId4"/>
    <p:sldId id="403" r:id="rId5"/>
    <p:sldId id="404" r:id="rId6"/>
    <p:sldId id="405" r:id="rId7"/>
    <p:sldId id="406" r:id="rId8"/>
    <p:sldId id="408" r:id="rId9"/>
    <p:sldId id="409" r:id="rId10"/>
    <p:sldId id="410" r:id="rId11"/>
    <p:sldId id="407" r:id="rId12"/>
    <p:sldId id="411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A23F01B3-3B89-47D1-890F-2FA48EDE6515}">
          <p14:sldIdLst>
            <p14:sldId id="256"/>
            <p14:sldId id="317"/>
            <p14:sldId id="402"/>
            <p14:sldId id="403"/>
            <p14:sldId id="404"/>
            <p14:sldId id="405"/>
            <p14:sldId id="406"/>
            <p14:sldId id="408"/>
            <p14:sldId id="409"/>
            <p14:sldId id="410"/>
            <p14:sldId id="407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44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1E06E0-43A0-4917-861E-2719279F38BE}" v="619" dt="2023-11-25T14:45:55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98" y="90"/>
      </p:cViewPr>
      <p:guideLst>
        <p:guide orient="horz" pos="2183"/>
        <p:guide pos="44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Stockman" userId="1be3aaf4-e384-4a2e-9e35-3b5779941be6" providerId="ADAL" clId="{B35DE103-7F06-4285-8348-4BCBA4AAA71B}"/>
    <pc:docChg chg="undo custSel addSld delSld modSld sldOrd modSection">
      <pc:chgData name="Arne Stockman" userId="1be3aaf4-e384-4a2e-9e35-3b5779941be6" providerId="ADAL" clId="{B35DE103-7F06-4285-8348-4BCBA4AAA71B}" dt="2023-10-16T19:17:58.112" v="4281" actId="20577"/>
      <pc:docMkLst>
        <pc:docMk/>
      </pc:docMkLst>
      <pc:sldChg chg="modSp mod">
        <pc:chgData name="Arne Stockman" userId="1be3aaf4-e384-4a2e-9e35-3b5779941be6" providerId="ADAL" clId="{B35DE103-7F06-4285-8348-4BCBA4AAA71B}" dt="2023-10-16T19:17:58.112" v="428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35DE103-7F06-4285-8348-4BCBA4AAA71B}" dt="2023-10-15T10:19:00.224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B35DE103-7F06-4285-8348-4BCBA4AAA71B}" dt="2023-10-16T19:17:58.112" v="4281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B35DE103-7F06-4285-8348-4BCBA4AAA71B}" dt="2023-10-16T15:19:31.930" v="3856" actId="47"/>
        <pc:sldMkLst>
          <pc:docMk/>
          <pc:sldMk cId="2646835127" sldId="306"/>
        </pc:sldMkLst>
      </pc:sldChg>
      <pc:sldChg chg="modSp mod">
        <pc:chgData name="Arne Stockman" userId="1be3aaf4-e384-4a2e-9e35-3b5779941be6" providerId="ADAL" clId="{B35DE103-7F06-4285-8348-4BCBA4AAA71B}" dt="2023-10-15T10:25:40.241" v="392" actId="20577"/>
        <pc:sldMkLst>
          <pc:docMk/>
          <pc:sldMk cId="383028095" sldId="317"/>
        </pc:sldMkLst>
        <pc:spChg chg="mod">
          <ac:chgData name="Arne Stockman" userId="1be3aaf4-e384-4a2e-9e35-3b5779941be6" providerId="ADAL" clId="{B35DE103-7F06-4285-8348-4BCBA4AAA71B}" dt="2023-10-15T10:25:40.241" v="392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25:23.626" v="369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1:06:31.895" v="1529"/>
        <pc:sldMkLst>
          <pc:docMk/>
          <pc:sldMk cId="2509623431" sldId="344"/>
        </pc:sldMkLst>
        <pc:spChg chg="mod">
          <ac:chgData name="Arne Stockman" userId="1be3aaf4-e384-4a2e-9e35-3b5779941be6" providerId="ADAL" clId="{B35DE103-7F06-4285-8348-4BCBA4AAA71B}" dt="2023-10-15T10:53:27.146" v="136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58:33.532" v="1404" actId="14100"/>
          <ac:spMkLst>
            <pc:docMk/>
            <pc:sldMk cId="2509623431" sldId="344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1:03:39.213" v="1486" actId="20577"/>
          <ac:spMkLst>
            <pc:docMk/>
            <pc:sldMk cId="2509623431" sldId="344"/>
            <ac:spMk id="4" creationId="{0533046A-4999-FC3C-05A3-8F8299299836}"/>
          </ac:spMkLst>
        </pc:spChg>
        <pc:spChg chg="add del mod">
          <ac:chgData name="Arne Stockman" userId="1be3aaf4-e384-4a2e-9e35-3b5779941be6" providerId="ADAL" clId="{B35DE103-7F06-4285-8348-4BCBA4AAA71B}" dt="2023-10-15T11:02:26.810" v="1462" actId="478"/>
          <ac:spMkLst>
            <pc:docMk/>
            <pc:sldMk cId="2509623431" sldId="344"/>
            <ac:spMk id="5" creationId="{BCCC9285-0A05-7C36-7DB2-FE79CCBEBEA6}"/>
          </ac:spMkLst>
        </pc:spChg>
        <pc:spChg chg="add del mod">
          <ac:chgData name="Arne Stockman" userId="1be3aaf4-e384-4a2e-9e35-3b5779941be6" providerId="ADAL" clId="{B35DE103-7F06-4285-8348-4BCBA4AAA71B}" dt="2023-10-15T11:02:28.510" v="1463" actId="478"/>
          <ac:spMkLst>
            <pc:docMk/>
            <pc:sldMk cId="2509623431" sldId="344"/>
            <ac:spMk id="6" creationId="{483655C7-026B-11FD-9305-33ED9C660C05}"/>
          </ac:spMkLst>
        </pc:spChg>
        <pc:spChg chg="add del mod">
          <ac:chgData name="Arne Stockman" userId="1be3aaf4-e384-4a2e-9e35-3b5779941be6" providerId="ADAL" clId="{B35DE103-7F06-4285-8348-4BCBA4AAA71B}" dt="2023-10-15T11:02:30.941" v="1464" actId="478"/>
          <ac:spMkLst>
            <pc:docMk/>
            <pc:sldMk cId="2509623431" sldId="344"/>
            <ac:spMk id="7" creationId="{E806D3AF-345B-1796-6CC2-BF5346198370}"/>
          </ac:spMkLst>
        </pc:spChg>
        <pc:spChg chg="add del mod">
          <ac:chgData name="Arne Stockman" userId="1be3aaf4-e384-4a2e-9e35-3b5779941be6" providerId="ADAL" clId="{B35DE103-7F06-4285-8348-4BCBA4AAA71B}" dt="2023-10-15T11:02:38.071" v="1465" actId="478"/>
          <ac:spMkLst>
            <pc:docMk/>
            <pc:sldMk cId="2509623431" sldId="344"/>
            <ac:spMk id="8" creationId="{738CA71E-9289-676F-322A-DF56B63EC82F}"/>
          </ac:spMkLst>
        </pc:spChg>
        <pc:spChg chg="add del mod">
          <ac:chgData name="Arne Stockman" userId="1be3aaf4-e384-4a2e-9e35-3b5779941be6" providerId="ADAL" clId="{B35DE103-7F06-4285-8348-4BCBA4AAA71B}" dt="2023-10-15T11:02:39.933" v="1466" actId="478"/>
          <ac:spMkLst>
            <pc:docMk/>
            <pc:sldMk cId="2509623431" sldId="344"/>
            <ac:spMk id="9" creationId="{4E9F3D75-1F22-9836-83BA-44ABAD353D0A}"/>
          </ac:spMkLst>
        </pc:spChg>
        <pc:spChg chg="add mod">
          <ac:chgData name="Arne Stockman" userId="1be3aaf4-e384-4a2e-9e35-3b5779941be6" providerId="ADAL" clId="{B35DE103-7F06-4285-8348-4BCBA4AAA71B}" dt="2023-10-15T11:05:29.587" v="1521" actId="1076"/>
          <ac:spMkLst>
            <pc:docMk/>
            <pc:sldMk cId="2509623431" sldId="344"/>
            <ac:spMk id="10" creationId="{A1A165BA-34A6-A1F6-B8AB-96B8E90B62F4}"/>
          </ac:spMkLst>
        </pc:spChg>
        <pc:spChg chg="add mod">
          <ac:chgData name="Arne Stockman" userId="1be3aaf4-e384-4a2e-9e35-3b5779941be6" providerId="ADAL" clId="{B35DE103-7F06-4285-8348-4BCBA4AAA71B}" dt="2023-10-15T11:03:58.770" v="1496" actId="20577"/>
          <ac:spMkLst>
            <pc:docMk/>
            <pc:sldMk cId="2509623431" sldId="344"/>
            <ac:spMk id="11" creationId="{B754443E-8CC2-E3C7-E5AA-2F42906158F3}"/>
          </ac:spMkLst>
        </pc:spChg>
        <pc:spChg chg="add mod">
          <ac:chgData name="Arne Stockman" userId="1be3aaf4-e384-4a2e-9e35-3b5779941be6" providerId="ADAL" clId="{B35DE103-7F06-4285-8348-4BCBA4AAA71B}" dt="2023-10-15T11:04:34.003" v="1502" actId="20577"/>
          <ac:spMkLst>
            <pc:docMk/>
            <pc:sldMk cId="2509623431" sldId="344"/>
            <ac:spMk id="12" creationId="{BB543E31-1128-53C6-AD02-C78F47E36B2E}"/>
          </ac:spMkLst>
        </pc:spChg>
        <pc:spChg chg="add mod">
          <ac:chgData name="Arne Stockman" userId="1be3aaf4-e384-4a2e-9e35-3b5779941be6" providerId="ADAL" clId="{B35DE103-7F06-4285-8348-4BCBA4AAA71B}" dt="2023-10-15T11:05:51.677" v="1523" actId="1076"/>
          <ac:spMkLst>
            <pc:docMk/>
            <pc:sldMk cId="2509623431" sldId="344"/>
            <ac:spMk id="13" creationId="{AA8BD15C-A5B8-DD6E-D82D-78EECEF7B9AD}"/>
          </ac:spMkLst>
        </pc:spChg>
        <pc:spChg chg="add mod">
          <ac:chgData name="Arne Stockman" userId="1be3aaf4-e384-4a2e-9e35-3b5779941be6" providerId="ADAL" clId="{B35DE103-7F06-4285-8348-4BCBA4AAA71B}" dt="2023-10-15T11:05:43.099" v="1522" actId="1076"/>
          <ac:spMkLst>
            <pc:docMk/>
            <pc:sldMk cId="2509623431" sldId="344"/>
            <ac:spMk id="14" creationId="{C5A64482-F4AA-FC32-C14A-EE52B3C55909}"/>
          </ac:spMkLst>
        </pc:spChg>
      </pc:sldChg>
      <pc:sldChg chg="delSp modSp mod ord">
        <pc:chgData name="Arne Stockman" userId="1be3aaf4-e384-4a2e-9e35-3b5779941be6" providerId="ADAL" clId="{B35DE103-7F06-4285-8348-4BCBA4AAA71B}" dt="2023-10-15T11:30:20.227" v="2560" actId="20577"/>
        <pc:sldMkLst>
          <pc:docMk/>
          <pc:sldMk cId="1803112665" sldId="345"/>
        </pc:sldMkLst>
        <pc:spChg chg="mod">
          <ac:chgData name="Arne Stockman" userId="1be3aaf4-e384-4a2e-9e35-3b5779941be6" providerId="ADAL" clId="{B35DE103-7F06-4285-8348-4BCBA4AAA71B}" dt="2023-10-15T11:09:40.828" v="1573" actId="20577"/>
          <ac:spMkLst>
            <pc:docMk/>
            <pc:sldMk cId="1803112665" sldId="345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0:20.227" v="2560" actId="20577"/>
          <ac:spMkLst>
            <pc:docMk/>
            <pc:sldMk cId="1803112665" sldId="345"/>
            <ac:spMk id="14" creationId="{F6B24E99-0AFC-E3CA-C0F2-F380B3028AA0}"/>
          </ac:spMkLst>
        </pc:spChg>
        <pc:picChg chg="del">
          <ac:chgData name="Arne Stockman" userId="1be3aaf4-e384-4a2e-9e35-3b5779941be6" providerId="ADAL" clId="{B35DE103-7F06-4285-8348-4BCBA4AAA71B}" dt="2023-10-15T11:09:47.561" v="1574" actId="478"/>
          <ac:picMkLst>
            <pc:docMk/>
            <pc:sldMk cId="1803112665" sldId="345"/>
            <ac:picMk id="10" creationId="{EAEF648F-E9EF-0F1E-8205-8468A0436E07}"/>
          </ac:picMkLst>
        </pc:picChg>
      </pc:sldChg>
      <pc:sldChg chg="del">
        <pc:chgData name="Arne Stockman" userId="1be3aaf4-e384-4a2e-9e35-3b5779941be6" providerId="ADAL" clId="{B35DE103-7F06-4285-8348-4BCBA4AAA71B}" dt="2023-10-15T10:48:28.620" v="1255" actId="47"/>
        <pc:sldMkLst>
          <pc:docMk/>
          <pc:sldMk cId="2690302150" sldId="346"/>
        </pc:sldMkLst>
      </pc:sldChg>
      <pc:sldChg chg="modSp mod">
        <pc:chgData name="Arne Stockman" userId="1be3aaf4-e384-4a2e-9e35-3b5779941be6" providerId="ADAL" clId="{B35DE103-7F06-4285-8348-4BCBA4AAA71B}" dt="2023-10-15T10:47:53.759" v="1254" actId="20577"/>
        <pc:sldMkLst>
          <pc:docMk/>
          <pc:sldMk cId="890811313" sldId="350"/>
        </pc:sldMkLst>
        <pc:spChg chg="mod">
          <ac:chgData name="Arne Stockman" userId="1be3aaf4-e384-4a2e-9e35-3b5779941be6" providerId="ADAL" clId="{B35DE103-7F06-4285-8348-4BCBA4AAA71B}" dt="2023-10-15T10:28:52.206" v="441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47:53.759" v="1254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3:17:46.815" v="3556" actId="6549"/>
        <pc:sldMkLst>
          <pc:docMk/>
          <pc:sldMk cId="3328485450" sldId="351"/>
        </pc:sldMkLst>
        <pc:spChg chg="mod">
          <ac:chgData name="Arne Stockman" userId="1be3aaf4-e384-4a2e-9e35-3b5779941be6" providerId="ADAL" clId="{B35DE103-7F06-4285-8348-4BCBA4AAA71B}" dt="2023-10-15T12:50:09.861" v="2896" actId="20577"/>
          <ac:spMkLst>
            <pc:docMk/>
            <pc:sldMk cId="3328485450" sldId="35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03:10.483" v="3434" actId="20577"/>
          <ac:spMkLst>
            <pc:docMk/>
            <pc:sldMk cId="3328485450" sldId="351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2:59:36.265" v="3356" actId="1076"/>
          <ac:spMkLst>
            <pc:docMk/>
            <pc:sldMk cId="3328485450" sldId="351"/>
            <ac:spMk id="4" creationId="{E6C78753-85C0-8039-6225-2C16BE46EEE0}"/>
          </ac:spMkLst>
        </pc:spChg>
        <pc:spChg chg="add mod">
          <ac:chgData name="Arne Stockman" userId="1be3aaf4-e384-4a2e-9e35-3b5779941be6" providerId="ADAL" clId="{B35DE103-7F06-4285-8348-4BCBA4AAA71B}" dt="2023-10-15T13:16:07.551" v="3489" actId="1076"/>
          <ac:spMkLst>
            <pc:docMk/>
            <pc:sldMk cId="3328485450" sldId="351"/>
            <ac:spMk id="5" creationId="{3121A16C-CA9E-7B35-0CD2-3BCC4080D83F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6" creationId="{BA082A52-557B-D71C-8ABF-B6EDAB8124F8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7" creationId="{9FF719ED-BC52-D2F9-AFB8-C3B5E479F0A0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8" creationId="{0FBDF2F9-F876-FFCD-83E0-6817EE041417}"/>
          </ac:spMkLst>
        </pc:spChg>
        <pc:spChg chg="add mod">
          <ac:chgData name="Arne Stockman" userId="1be3aaf4-e384-4a2e-9e35-3b5779941be6" providerId="ADAL" clId="{B35DE103-7F06-4285-8348-4BCBA4AAA71B}" dt="2023-10-15T13:17:46.815" v="3556" actId="6549"/>
          <ac:spMkLst>
            <pc:docMk/>
            <pc:sldMk cId="3328485450" sldId="351"/>
            <ac:spMk id="9" creationId="{76F6A398-1B20-D855-2B94-442FCEA1FD40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6T15:18:52.835" v="3853"/>
        <pc:sldMkLst>
          <pc:docMk/>
          <pc:sldMk cId="2073094872" sldId="352"/>
        </pc:sldMkLst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6" creationId="{00F3583D-FC3C-A51D-B4D0-E89D11B35EFA}"/>
          </ac:spMkLst>
        </pc:spChg>
        <pc:spChg chg="add mod">
          <ac:chgData name="Arne Stockman" userId="1be3aaf4-e384-4a2e-9e35-3b5779941be6" providerId="ADAL" clId="{B35DE103-7F06-4285-8348-4BCBA4AAA71B}" dt="2023-10-16T15:14:47.132" v="3744" actId="20577"/>
          <ac:spMkLst>
            <pc:docMk/>
            <pc:sldMk cId="2073094872" sldId="352"/>
            <ac:spMk id="7" creationId="{33B399A1-4B35-0237-63E8-4E2AB6713E07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8" creationId="{7833B6E2-458F-58C3-87D5-C70911A4F9D8}"/>
          </ac:spMkLst>
        </pc:spChg>
        <pc:spChg chg="add mod">
          <ac:chgData name="Arne Stockman" userId="1be3aaf4-e384-4a2e-9e35-3b5779941be6" providerId="ADAL" clId="{B35DE103-7F06-4285-8348-4BCBA4AAA71B}" dt="2023-10-16T15:14:54.746" v="3746" actId="20577"/>
          <ac:spMkLst>
            <pc:docMk/>
            <pc:sldMk cId="2073094872" sldId="352"/>
            <ac:spMk id="9" creationId="{C8E74DE2-94CC-FF91-10D6-E232A73749A9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0" creationId="{EFF5C212-6522-DDA0-456B-FF2C6C5E8C52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1" creationId="{473EE069-1EF8-839C-00DA-DA6CCDB0F863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2" creationId="{54715F14-4664-A68E-03D2-B52C8059853F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3" creationId="{C5D1261B-A341-83B5-B9BB-85DAC47563A4}"/>
          </ac:spMkLst>
        </pc:spChg>
        <pc:spChg chg="mod">
          <ac:chgData name="Arne Stockman" userId="1be3aaf4-e384-4a2e-9e35-3b5779941be6" providerId="ADAL" clId="{B35DE103-7F06-4285-8348-4BCBA4AAA71B}" dt="2023-10-16T15:15:48.755" v="3756" actId="20577"/>
          <ac:spMkLst>
            <pc:docMk/>
            <pc:sldMk cId="2073094872" sldId="352"/>
            <ac:spMk id="14" creationId="{F6B24E99-0AFC-E3CA-C0F2-F380B3028AA0}"/>
          </ac:spMkLst>
        </pc:spChg>
        <pc:spChg chg="add mod">
          <ac:chgData name="Arne Stockman" userId="1be3aaf4-e384-4a2e-9e35-3b5779941be6" providerId="ADAL" clId="{B35DE103-7F06-4285-8348-4BCBA4AAA71B}" dt="2023-10-16T15:14:32.085" v="3740" actId="20577"/>
          <ac:spMkLst>
            <pc:docMk/>
            <pc:sldMk cId="2073094872" sldId="352"/>
            <ac:spMk id="15" creationId="{4C84E68C-29EC-975F-A403-848596A9E37C}"/>
          </ac:spMkLst>
        </pc:spChg>
        <pc:spChg chg="add mod">
          <ac:chgData name="Arne Stockman" userId="1be3aaf4-e384-4a2e-9e35-3b5779941be6" providerId="ADAL" clId="{B35DE103-7F06-4285-8348-4BCBA4AAA71B}" dt="2023-10-16T15:16:56.957" v="3786" actId="1076"/>
          <ac:spMkLst>
            <pc:docMk/>
            <pc:sldMk cId="2073094872" sldId="352"/>
            <ac:spMk id="16" creationId="{0515F254-9A2E-6348-1DD0-694B09E68881}"/>
          </ac:spMkLst>
        </pc:spChg>
        <pc:spChg chg="add mod">
          <ac:chgData name="Arne Stockman" userId="1be3aaf4-e384-4a2e-9e35-3b5779941be6" providerId="ADAL" clId="{B35DE103-7F06-4285-8348-4BCBA4AAA71B}" dt="2023-10-16T15:18:17.390" v="3843" actId="1076"/>
          <ac:spMkLst>
            <pc:docMk/>
            <pc:sldMk cId="2073094872" sldId="352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11:20.028" v="3655" actId="478"/>
          <ac:picMkLst>
            <pc:docMk/>
            <pc:sldMk cId="2073094872" sldId="352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B35DE103-7F06-4285-8348-4BCBA4AAA71B}" dt="2023-10-16T15:11:28.499" v="3658" actId="1076"/>
          <ac:picMkLst>
            <pc:docMk/>
            <pc:sldMk cId="2073094872" sldId="352"/>
            <ac:picMk id="5" creationId="{FEBD0F55-65D6-1A61-923A-0D0D7EE00D60}"/>
          </ac:picMkLst>
        </pc:picChg>
      </pc:sldChg>
      <pc:sldChg chg="addSp modSp del mod modAnim">
        <pc:chgData name="Arne Stockman" userId="1be3aaf4-e384-4a2e-9e35-3b5779941be6" providerId="ADAL" clId="{B35DE103-7F06-4285-8348-4BCBA4AAA71B}" dt="2023-10-16T15:19:18.635" v="3854" actId="47"/>
        <pc:sldMkLst>
          <pc:docMk/>
          <pc:sldMk cId="1140337676" sldId="353"/>
        </pc:sldMkLst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3" creationId="{B86EA8A1-D0B9-4922-433D-5B4C8A65474C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4" creationId="{2AD26BC2-276A-2CA3-3007-65D5BF35867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6" creationId="{82F3E47E-82F8-ABE8-CFE2-BF9E82DEEFA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7" creationId="{56C9D67C-BB48-6E72-EF7B-03BC6A2A9FAF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8" creationId="{46C2A592-3845-3901-BDA7-6C29EE6AB7C8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9" creationId="{77008B10-B77D-8BE4-8C92-881E14232661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0" creationId="{6EFB5A36-A421-5A6D-ADA3-5F0C642002A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1" creationId="{C69899BF-2BD2-FA5E-7F81-264B65A2E65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2" creationId="{C8A8F283-71CC-3E81-A273-ED6D55599161}"/>
          </ac:spMkLst>
        </pc:spChg>
      </pc:sldChg>
      <pc:sldChg chg="addSp delSp modSp del mod modAnim">
        <pc:chgData name="Arne Stockman" userId="1be3aaf4-e384-4a2e-9e35-3b5779941be6" providerId="ADAL" clId="{B35DE103-7F06-4285-8348-4BCBA4AAA71B}" dt="2023-10-16T15:25:25.542" v="3904" actId="47"/>
        <pc:sldMkLst>
          <pc:docMk/>
          <pc:sldMk cId="301724077" sldId="354"/>
        </pc:sldMkLst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3" creationId="{F48AA4FD-05EB-AB47-458A-62B2E1D59D8F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5" creationId="{33132792-5CF8-4ECB-CFEF-635B092473F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6" creationId="{CD43EA8F-604B-6610-F998-4574915A3B2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7" creationId="{5D5D7575-CA1C-9816-0C3E-66D469AD3B85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8" creationId="{0C8BADAB-12F7-7EAE-FBE0-CAED742EFFA3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9" creationId="{53B0A980-EEEA-BC0B-F6D5-F1A2BC9BF7FA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0" creationId="{F202C550-3F36-306F-2B74-4B9809C38269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1" creationId="{02D4E8B6-22EC-60B2-7057-26B0CE285C2F}"/>
          </ac:spMkLst>
        </pc:spChg>
        <pc:spChg chg="add mod">
          <ac:chgData name="Arne Stockman" userId="1be3aaf4-e384-4a2e-9e35-3b5779941be6" providerId="ADAL" clId="{B35DE103-7F06-4285-8348-4BCBA4AAA71B}" dt="2023-10-16T15:13:52.580" v="3728" actId="20577"/>
          <ac:spMkLst>
            <pc:docMk/>
            <pc:sldMk cId="301724077" sldId="354"/>
            <ac:spMk id="12" creationId="{F40FE5C7-25BF-0183-583C-0ED647F13B4A}"/>
          </ac:spMkLst>
        </pc:spChg>
        <pc:picChg chg="del">
          <ac:chgData name="Arne Stockman" userId="1be3aaf4-e384-4a2e-9e35-3b5779941be6" providerId="ADAL" clId="{B35DE103-7F06-4285-8348-4BCBA4AAA71B}" dt="2023-10-16T15:21:19.094" v="3857" actId="478"/>
          <ac:picMkLst>
            <pc:docMk/>
            <pc:sldMk cId="301724077" sldId="354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B35DE103-7F06-4285-8348-4BCBA4AAA71B}" dt="2023-10-16T15:21:26.228" v="3860" actId="1076"/>
          <ac:picMkLst>
            <pc:docMk/>
            <pc:sldMk cId="301724077" sldId="354"/>
            <ac:picMk id="15" creationId="{80570BCC-1AF8-55A2-D39E-0B6699CB03A9}"/>
          </ac:picMkLst>
        </pc:picChg>
      </pc:sldChg>
      <pc:sldChg chg="del">
        <pc:chgData name="Arne Stockman" userId="1be3aaf4-e384-4a2e-9e35-3b5779941be6" providerId="ADAL" clId="{B35DE103-7F06-4285-8348-4BCBA4AAA71B}" dt="2023-10-16T15:19:30.179" v="3855" actId="47"/>
        <pc:sldMkLst>
          <pc:docMk/>
          <pc:sldMk cId="2419826502" sldId="355"/>
        </pc:sldMkLst>
      </pc:sldChg>
      <pc:sldChg chg="addSp delSp modSp add mod ord delAnim modAnim">
        <pc:chgData name="Arne Stockman" userId="1be3aaf4-e384-4a2e-9e35-3b5779941be6" providerId="ADAL" clId="{B35DE103-7F06-4285-8348-4BCBA4AAA71B}" dt="2023-10-15T11:40:45.743" v="2788"/>
        <pc:sldMkLst>
          <pc:docMk/>
          <pc:sldMk cId="2596246279" sldId="356"/>
        </pc:sldMkLst>
        <pc:spChg chg="mod">
          <ac:chgData name="Arne Stockman" userId="1be3aaf4-e384-4a2e-9e35-3b5779941be6" providerId="ADAL" clId="{B35DE103-7F06-4285-8348-4BCBA4AAA71B}" dt="2023-10-15T11:36:05.037" v="2734" actId="1076"/>
          <ac:spMkLst>
            <pc:docMk/>
            <pc:sldMk cId="2596246279" sldId="356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5:09.157" v="2717" actId="14100"/>
          <ac:spMkLst>
            <pc:docMk/>
            <pc:sldMk cId="2596246279" sldId="356"/>
            <ac:spMk id="3" creationId="{8D6993DB-58B1-D158-9C90-B988B5CCE921}"/>
          </ac:spMkLst>
        </pc:spChg>
        <pc:spChg chg="del">
          <ac:chgData name="Arne Stockman" userId="1be3aaf4-e384-4a2e-9e35-3b5779941be6" providerId="ADAL" clId="{B35DE103-7F06-4285-8348-4BCBA4AAA71B}" dt="2023-10-15T11:36:20.153" v="2737" actId="478"/>
          <ac:spMkLst>
            <pc:docMk/>
            <pc:sldMk cId="2596246279" sldId="356"/>
            <ac:spMk id="4" creationId="{0533046A-4999-FC3C-05A3-8F8299299836}"/>
          </ac:spMkLst>
        </pc:spChg>
        <pc:spChg chg="add mod">
          <ac:chgData name="Arne Stockman" userId="1be3aaf4-e384-4a2e-9e35-3b5779941be6" providerId="ADAL" clId="{B35DE103-7F06-4285-8348-4BCBA4AAA71B}" dt="2023-10-15T11:36:59.207" v="2746" actId="1076"/>
          <ac:spMkLst>
            <pc:docMk/>
            <pc:sldMk cId="2596246279" sldId="356"/>
            <ac:spMk id="5" creationId="{D5AB7C38-6BA3-46D7-12AD-8C27781E405B}"/>
          </ac:spMkLst>
        </pc:spChg>
        <pc:spChg chg="add mod">
          <ac:chgData name="Arne Stockman" userId="1be3aaf4-e384-4a2e-9e35-3b5779941be6" providerId="ADAL" clId="{B35DE103-7F06-4285-8348-4BCBA4AAA71B}" dt="2023-10-15T11:37:39.591" v="2749" actId="1076"/>
          <ac:spMkLst>
            <pc:docMk/>
            <pc:sldMk cId="2596246279" sldId="356"/>
            <ac:spMk id="6" creationId="{8B224DF1-08A9-2CAC-DED4-C27180872EB4}"/>
          </ac:spMkLst>
        </pc:spChg>
        <pc:spChg chg="add mod">
          <ac:chgData name="Arne Stockman" userId="1be3aaf4-e384-4a2e-9e35-3b5779941be6" providerId="ADAL" clId="{B35DE103-7F06-4285-8348-4BCBA4AAA71B}" dt="2023-10-15T11:36:35.173" v="2741" actId="1076"/>
          <ac:spMkLst>
            <pc:docMk/>
            <pc:sldMk cId="2596246279" sldId="356"/>
            <ac:spMk id="7" creationId="{63463089-3343-8C93-2C0B-08115F918537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8" creationId="{9449A6EB-9D51-3CD5-4724-CC23A110741E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9" creationId="{7E99645F-15F4-CFC3-9C9C-2FE1BEF0CBF6}"/>
          </ac:spMkLst>
        </pc:spChg>
        <pc:spChg chg="mod">
          <ac:chgData name="Arne Stockman" userId="1be3aaf4-e384-4a2e-9e35-3b5779941be6" providerId="ADAL" clId="{B35DE103-7F06-4285-8348-4BCBA4AAA71B}" dt="2023-10-15T11:36:54.867" v="2745" actId="1076"/>
          <ac:spMkLst>
            <pc:docMk/>
            <pc:sldMk cId="2596246279" sldId="356"/>
            <ac:spMk id="10" creationId="{A1A165BA-34A6-A1F6-B8AB-96B8E90B62F4}"/>
          </ac:spMkLst>
        </pc:spChg>
        <pc:spChg chg="del">
          <ac:chgData name="Arne Stockman" userId="1be3aaf4-e384-4a2e-9e35-3b5779941be6" providerId="ADAL" clId="{B35DE103-7F06-4285-8348-4BCBA4AAA71B}" dt="2023-10-15T11:36:17.492" v="2736" actId="478"/>
          <ac:spMkLst>
            <pc:docMk/>
            <pc:sldMk cId="2596246279" sldId="356"/>
            <ac:spMk id="11" creationId="{B754443E-8CC2-E3C7-E5AA-2F42906158F3}"/>
          </ac:spMkLst>
        </pc:spChg>
        <pc:spChg chg="del">
          <ac:chgData name="Arne Stockman" userId="1be3aaf4-e384-4a2e-9e35-3b5779941be6" providerId="ADAL" clId="{B35DE103-7F06-4285-8348-4BCBA4AAA71B}" dt="2023-10-15T11:36:22.636" v="2738" actId="478"/>
          <ac:spMkLst>
            <pc:docMk/>
            <pc:sldMk cId="2596246279" sldId="356"/>
            <ac:spMk id="12" creationId="{BB543E31-1128-53C6-AD02-C78F47E36B2E}"/>
          </ac:spMkLst>
        </pc:spChg>
        <pc:spChg chg="del">
          <ac:chgData name="Arne Stockman" userId="1be3aaf4-e384-4a2e-9e35-3b5779941be6" providerId="ADAL" clId="{B35DE103-7F06-4285-8348-4BCBA4AAA71B}" dt="2023-10-15T11:36:24.772" v="2739" actId="478"/>
          <ac:spMkLst>
            <pc:docMk/>
            <pc:sldMk cId="2596246279" sldId="356"/>
            <ac:spMk id="13" creationId="{AA8BD15C-A5B8-DD6E-D82D-78EECEF7B9AD}"/>
          </ac:spMkLst>
        </pc:spChg>
        <pc:spChg chg="del">
          <ac:chgData name="Arne Stockman" userId="1be3aaf4-e384-4a2e-9e35-3b5779941be6" providerId="ADAL" clId="{B35DE103-7F06-4285-8348-4BCBA4AAA71B}" dt="2023-10-15T11:36:26.269" v="2740" actId="478"/>
          <ac:spMkLst>
            <pc:docMk/>
            <pc:sldMk cId="2596246279" sldId="356"/>
            <ac:spMk id="14" creationId="{C5A64482-F4AA-FC32-C14A-EE52B3C55909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5" creationId="{4EF2EED3-8DCA-D24C-385B-8C83BBA88A40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6" creationId="{3E6F186E-B9B1-4549-83F0-6B54D689648E}"/>
          </ac:spMkLst>
        </pc:spChg>
        <pc:spChg chg="add mod">
          <ac:chgData name="Arne Stockman" userId="1be3aaf4-e384-4a2e-9e35-3b5779941be6" providerId="ADAL" clId="{B35DE103-7F06-4285-8348-4BCBA4AAA71B}" dt="2023-10-15T11:38:11.074" v="2760" actId="20577"/>
          <ac:spMkLst>
            <pc:docMk/>
            <pc:sldMk cId="2596246279" sldId="356"/>
            <ac:spMk id="17" creationId="{DA4755C7-D582-CA48-45FF-A55D92A1883D}"/>
          </ac:spMkLst>
        </pc:spChg>
        <pc:spChg chg="add mod">
          <ac:chgData name="Arne Stockman" userId="1be3aaf4-e384-4a2e-9e35-3b5779941be6" providerId="ADAL" clId="{B35DE103-7F06-4285-8348-4BCBA4AAA71B}" dt="2023-10-15T11:38:04.587" v="2758" actId="20577"/>
          <ac:spMkLst>
            <pc:docMk/>
            <pc:sldMk cId="2596246279" sldId="356"/>
            <ac:spMk id="18" creationId="{360A80D3-112A-A6FE-E0D0-98D9121D4780}"/>
          </ac:spMkLst>
        </pc:spChg>
        <pc:spChg chg="add mod">
          <ac:chgData name="Arne Stockman" userId="1be3aaf4-e384-4a2e-9e35-3b5779941be6" providerId="ADAL" clId="{B35DE103-7F06-4285-8348-4BCBA4AAA71B}" dt="2023-10-15T11:38:16.630" v="2765" actId="20577"/>
          <ac:spMkLst>
            <pc:docMk/>
            <pc:sldMk cId="2596246279" sldId="356"/>
            <ac:spMk id="19" creationId="{EE3B133A-8246-4722-8643-6AF3A632362E}"/>
          </ac:spMkLst>
        </pc:spChg>
        <pc:spChg chg="add mod">
          <ac:chgData name="Arne Stockman" userId="1be3aaf4-e384-4a2e-9e35-3b5779941be6" providerId="ADAL" clId="{B35DE103-7F06-4285-8348-4BCBA4AAA71B}" dt="2023-10-15T11:37:58.916" v="2756" actId="20577"/>
          <ac:spMkLst>
            <pc:docMk/>
            <pc:sldMk cId="2596246279" sldId="356"/>
            <ac:spMk id="20" creationId="{50342374-4A2B-CC3D-9E9D-F55D0B98FE2A}"/>
          </ac:spMkLst>
        </pc:spChg>
        <pc:spChg chg="add mod">
          <ac:chgData name="Arne Stockman" userId="1be3aaf4-e384-4a2e-9e35-3b5779941be6" providerId="ADAL" clId="{B35DE103-7F06-4285-8348-4BCBA4AAA71B}" dt="2023-10-15T11:38:37.128" v="2771" actId="20577"/>
          <ac:spMkLst>
            <pc:docMk/>
            <pc:sldMk cId="2596246279" sldId="356"/>
            <ac:spMk id="21" creationId="{03E7153B-E29C-2FFB-E003-927299B50813}"/>
          </ac:spMkLst>
        </pc:spChg>
        <pc:spChg chg="add mod">
          <ac:chgData name="Arne Stockman" userId="1be3aaf4-e384-4a2e-9e35-3b5779941be6" providerId="ADAL" clId="{B35DE103-7F06-4285-8348-4BCBA4AAA71B}" dt="2023-10-15T11:38:33.137" v="2769" actId="20577"/>
          <ac:spMkLst>
            <pc:docMk/>
            <pc:sldMk cId="2596246279" sldId="356"/>
            <ac:spMk id="22" creationId="{CA2DE621-CCE9-E6D4-552A-C192E5D64F95}"/>
          </ac:spMkLst>
        </pc:spChg>
        <pc:spChg chg="add mod">
          <ac:chgData name="Arne Stockman" userId="1be3aaf4-e384-4a2e-9e35-3b5779941be6" providerId="ADAL" clId="{B35DE103-7F06-4285-8348-4BCBA4AAA71B}" dt="2023-10-15T11:38:45.046" v="2776" actId="20577"/>
          <ac:spMkLst>
            <pc:docMk/>
            <pc:sldMk cId="2596246279" sldId="356"/>
            <ac:spMk id="23" creationId="{08FFA2DD-9672-59E1-98A6-BC51C4CA666B}"/>
          </ac:spMkLst>
        </pc:spChg>
        <pc:spChg chg="add mod">
          <ac:chgData name="Arne Stockman" userId="1be3aaf4-e384-4a2e-9e35-3b5779941be6" providerId="ADAL" clId="{B35DE103-7F06-4285-8348-4BCBA4AAA71B}" dt="2023-10-15T11:38:26.759" v="2767" actId="20577"/>
          <ac:spMkLst>
            <pc:docMk/>
            <pc:sldMk cId="2596246279" sldId="356"/>
            <ac:spMk id="24" creationId="{FDFFE74B-49F0-1220-0101-0A1B60B35616}"/>
          </ac:spMkLst>
        </pc:spChg>
      </pc:sldChg>
      <pc:sldChg chg="addSp modSp add mod modAnim">
        <pc:chgData name="Arne Stockman" userId="1be3aaf4-e384-4a2e-9e35-3b5779941be6" providerId="ADAL" clId="{B35DE103-7F06-4285-8348-4BCBA4AAA71B}" dt="2023-10-15T13:15:16.177" v="3488"/>
        <pc:sldMkLst>
          <pc:docMk/>
          <pc:sldMk cId="1867432719" sldId="357"/>
        </pc:sldMkLst>
        <pc:spChg chg="mod">
          <ac:chgData name="Arne Stockman" userId="1be3aaf4-e384-4a2e-9e35-3b5779941be6" providerId="ADAL" clId="{B35DE103-7F06-4285-8348-4BCBA4AAA71B}" dt="2023-10-15T13:12:15.792" v="3436" actId="14100"/>
          <ac:spMkLst>
            <pc:docMk/>
            <pc:sldMk cId="1867432719" sldId="357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13:24.292" v="3455" actId="1076"/>
          <ac:spMkLst>
            <pc:docMk/>
            <pc:sldMk cId="1867432719" sldId="357"/>
            <ac:spMk id="4" creationId="{8065C7AD-45CC-3140-BEC6-2041BE0EA68F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5" creationId="{44EF512C-C2FB-E152-1017-A396F3B30E9B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6" creationId="{78F8AFEF-3590-D784-4B3F-7573C46D3015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7" creationId="{F6927E1D-2058-45BF-22A0-54BEE9B6FCFD}"/>
          </ac:spMkLst>
        </pc:spChg>
        <pc:spChg chg="add mod">
          <ac:chgData name="Arne Stockman" userId="1be3aaf4-e384-4a2e-9e35-3b5779941be6" providerId="ADAL" clId="{B35DE103-7F06-4285-8348-4BCBA4AAA71B}" dt="2023-10-15T13:14:43.332" v="3481" actId="20577"/>
          <ac:spMkLst>
            <pc:docMk/>
            <pc:sldMk cId="1867432719" sldId="357"/>
            <ac:spMk id="8" creationId="{97E882FC-4532-BA7C-98BD-FB852C21CFC5}"/>
          </ac:spMkLst>
        </pc:spChg>
        <pc:spChg chg="add mod">
          <ac:chgData name="Arne Stockman" userId="1be3aaf4-e384-4a2e-9e35-3b5779941be6" providerId="ADAL" clId="{B35DE103-7F06-4285-8348-4BCBA4AAA71B}" dt="2023-10-15T13:14:40.004" v="3480" actId="20577"/>
          <ac:spMkLst>
            <pc:docMk/>
            <pc:sldMk cId="1867432719" sldId="357"/>
            <ac:spMk id="9" creationId="{42A7D624-65FC-C5B4-A5E9-65AA53CFBDAF}"/>
          </ac:spMkLst>
        </pc:spChg>
        <pc:spChg chg="add mod">
          <ac:chgData name="Arne Stockman" userId="1be3aaf4-e384-4a2e-9e35-3b5779941be6" providerId="ADAL" clId="{B35DE103-7F06-4285-8348-4BCBA4AAA71B}" dt="2023-10-15T13:14:49.948" v="3485" actId="20577"/>
          <ac:spMkLst>
            <pc:docMk/>
            <pc:sldMk cId="1867432719" sldId="357"/>
            <ac:spMk id="10" creationId="{4AB175EC-345E-2621-A54B-465CDD670F57}"/>
          </ac:spMkLst>
        </pc:spChg>
      </pc:sldChg>
      <pc:sldChg chg="addSp modSp add mod">
        <pc:chgData name="Arne Stockman" userId="1be3aaf4-e384-4a2e-9e35-3b5779941be6" providerId="ADAL" clId="{B35DE103-7F06-4285-8348-4BCBA4AAA71B}" dt="2023-10-15T13:31:00.363" v="3654" actId="20577"/>
        <pc:sldMkLst>
          <pc:docMk/>
          <pc:sldMk cId="1688763364" sldId="358"/>
        </pc:sldMkLst>
        <pc:spChg chg="mod">
          <ac:chgData name="Arne Stockman" userId="1be3aaf4-e384-4a2e-9e35-3b5779941be6" providerId="ADAL" clId="{B35DE103-7F06-4285-8348-4BCBA4AAA71B}" dt="2023-10-15T13:28:10.440" v="3583" actId="20577"/>
          <ac:spMkLst>
            <pc:docMk/>
            <pc:sldMk cId="1688763364" sldId="358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30:41.210" v="3646" actId="14100"/>
          <ac:spMkLst>
            <pc:docMk/>
            <pc:sldMk cId="1688763364" sldId="358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29:41.281" v="3608"/>
          <ac:spMkLst>
            <pc:docMk/>
            <pc:sldMk cId="1688763364" sldId="358"/>
            <ac:spMk id="4" creationId="{907699AA-D0DC-2841-11CA-65BBB9CF6830}"/>
          </ac:spMkLst>
        </pc:spChg>
        <pc:spChg chg="add mod">
          <ac:chgData name="Arne Stockman" userId="1be3aaf4-e384-4a2e-9e35-3b5779941be6" providerId="ADAL" clId="{B35DE103-7F06-4285-8348-4BCBA4AAA71B}" dt="2023-10-15T13:31:00.363" v="3654" actId="20577"/>
          <ac:spMkLst>
            <pc:docMk/>
            <pc:sldMk cId="1688763364" sldId="358"/>
            <ac:spMk id="5" creationId="{DCF08492-697E-4AD9-DCFF-13DD0222E2A2}"/>
          </ac:spMkLst>
        </pc:spChg>
      </pc:sldChg>
      <pc:sldChg chg="addSp delSp modSp add mod">
        <pc:chgData name="Arne Stockman" userId="1be3aaf4-e384-4a2e-9e35-3b5779941be6" providerId="ADAL" clId="{B35DE103-7F06-4285-8348-4BCBA4AAA71B}" dt="2023-10-16T15:23:54.228" v="3903" actId="20577"/>
        <pc:sldMkLst>
          <pc:docMk/>
          <pc:sldMk cId="600909316" sldId="359"/>
        </pc:sldMkLst>
        <pc:spChg chg="mod">
          <ac:chgData name="Arne Stockman" userId="1be3aaf4-e384-4a2e-9e35-3b5779941be6" providerId="ADAL" clId="{B35DE103-7F06-4285-8348-4BCBA4AAA71B}" dt="2023-10-16T15:23:46.581" v="3899" actId="20577"/>
          <ac:spMkLst>
            <pc:docMk/>
            <pc:sldMk cId="600909316" sldId="359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3:54.228" v="3903" actId="20577"/>
          <ac:spMkLst>
            <pc:docMk/>
            <pc:sldMk cId="600909316" sldId="359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2:39.431" v="3872" actId="20577"/>
          <ac:spMkLst>
            <pc:docMk/>
            <pc:sldMk cId="600909316" sldId="359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3:35.129" v="3895" actId="20577"/>
          <ac:spMkLst>
            <pc:docMk/>
            <pc:sldMk cId="600909316" sldId="359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3:06.136" v="3885" actId="20577"/>
          <ac:spMkLst>
            <pc:docMk/>
            <pc:sldMk cId="600909316" sldId="359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3:26.233" v="3891" actId="20577"/>
          <ac:spMkLst>
            <pc:docMk/>
            <pc:sldMk cId="600909316" sldId="359"/>
            <ac:spMk id="17" creationId="{FE1BAAE1-07C1-729A-725E-86FF7117A937}"/>
          </ac:spMkLst>
        </pc:spChg>
        <pc:picChg chg="add mod">
          <ac:chgData name="Arne Stockman" userId="1be3aaf4-e384-4a2e-9e35-3b5779941be6" providerId="ADAL" clId="{B35DE103-7F06-4285-8348-4BCBA4AAA71B}" dt="2023-10-16T15:22:00.348" v="3865" actId="1076"/>
          <ac:picMkLst>
            <pc:docMk/>
            <pc:sldMk cId="600909316" sldId="359"/>
            <ac:picMk id="4" creationId="{7D099D31-A805-6C81-32B0-532B95A2BAC1}"/>
          </ac:picMkLst>
        </pc:picChg>
        <pc:picChg chg="del">
          <ac:chgData name="Arne Stockman" userId="1be3aaf4-e384-4a2e-9e35-3b5779941be6" providerId="ADAL" clId="{B35DE103-7F06-4285-8348-4BCBA4AAA71B}" dt="2023-10-16T15:21:49.135" v="3862" actId="478"/>
          <ac:picMkLst>
            <pc:docMk/>
            <pc:sldMk cId="600909316" sldId="359"/>
            <ac:picMk id="5" creationId="{FEBD0F55-65D6-1A61-923A-0D0D7EE00D60}"/>
          </ac:picMkLst>
        </pc:picChg>
      </pc:sldChg>
      <pc:sldChg chg="addSp delSp modSp add mod">
        <pc:chgData name="Arne Stockman" userId="1be3aaf4-e384-4a2e-9e35-3b5779941be6" providerId="ADAL" clId="{B35DE103-7F06-4285-8348-4BCBA4AAA71B}" dt="2023-10-16T15:27:59.152" v="3986" actId="20577"/>
        <pc:sldMkLst>
          <pc:docMk/>
          <pc:sldMk cId="498670195" sldId="360"/>
        </pc:sldMkLst>
        <pc:spChg chg="mod">
          <ac:chgData name="Arne Stockman" userId="1be3aaf4-e384-4a2e-9e35-3b5779941be6" providerId="ADAL" clId="{B35DE103-7F06-4285-8348-4BCBA4AAA71B}" dt="2023-10-16T15:25:45.839" v="3924" actId="20577"/>
          <ac:spMkLst>
            <pc:docMk/>
            <pc:sldMk cId="498670195" sldId="36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7:49.016" v="3980" actId="20577"/>
          <ac:spMkLst>
            <pc:docMk/>
            <pc:sldMk cId="498670195" sldId="360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7:59.152" v="3986" actId="20577"/>
          <ac:spMkLst>
            <pc:docMk/>
            <pc:sldMk cId="498670195" sldId="360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6:27.815" v="3941" actId="6549"/>
          <ac:spMkLst>
            <pc:docMk/>
            <pc:sldMk cId="498670195" sldId="360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7:36.333" v="3976" actId="6549"/>
          <ac:spMkLst>
            <pc:docMk/>
            <pc:sldMk cId="498670195" sldId="360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6:45.297" v="3948" actId="6549"/>
          <ac:spMkLst>
            <pc:docMk/>
            <pc:sldMk cId="498670195" sldId="360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7:16.435" v="3971" actId="20577"/>
          <ac:spMkLst>
            <pc:docMk/>
            <pc:sldMk cId="498670195" sldId="360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25:49.387" v="3925" actId="478"/>
          <ac:picMkLst>
            <pc:docMk/>
            <pc:sldMk cId="498670195" sldId="360"/>
            <ac:picMk id="4" creationId="{7D099D31-A805-6C81-32B0-532B95A2BAC1}"/>
          </ac:picMkLst>
        </pc:picChg>
        <pc:picChg chg="add mod">
          <ac:chgData name="Arne Stockman" userId="1be3aaf4-e384-4a2e-9e35-3b5779941be6" providerId="ADAL" clId="{B35DE103-7F06-4285-8348-4BCBA4AAA71B}" dt="2023-10-16T15:26:00.170" v="3929" actId="1076"/>
          <ac:picMkLst>
            <pc:docMk/>
            <pc:sldMk cId="498670195" sldId="360"/>
            <ac:picMk id="5" creationId="{2EE7979F-4F85-5B72-207D-EE7355ADB22F}"/>
          </ac:picMkLst>
        </pc:picChg>
      </pc:sldChg>
      <pc:sldChg chg="addSp delSp modSp add mod ord delAnim">
        <pc:chgData name="Arne Stockman" userId="1be3aaf4-e384-4a2e-9e35-3b5779941be6" providerId="ADAL" clId="{B35DE103-7F06-4285-8348-4BCBA4AAA71B}" dt="2023-10-16T15:31:50.858" v="4222" actId="20577"/>
        <pc:sldMkLst>
          <pc:docMk/>
          <pc:sldMk cId="1141071376" sldId="361"/>
        </pc:sldMkLst>
        <pc:spChg chg="mod">
          <ac:chgData name="Arne Stockman" userId="1be3aaf4-e384-4a2e-9e35-3b5779941be6" providerId="ADAL" clId="{B35DE103-7F06-4285-8348-4BCBA4AAA71B}" dt="2023-10-16T15:28:48.347" v="3997" actId="20577"/>
          <ac:spMkLst>
            <pc:docMk/>
            <pc:sldMk cId="1141071376" sldId="36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9:13.099" v="4003" actId="20577"/>
          <ac:spMkLst>
            <pc:docMk/>
            <pc:sldMk cId="1141071376" sldId="361"/>
            <ac:spMk id="3" creationId="{8D6993DB-58B1-D158-9C90-B988B5CCE921}"/>
          </ac:spMkLst>
        </pc:spChg>
        <pc:spChg chg="del mod">
          <ac:chgData name="Arne Stockman" userId="1be3aaf4-e384-4a2e-9e35-3b5779941be6" providerId="ADAL" clId="{B35DE103-7F06-4285-8348-4BCBA4AAA71B}" dt="2023-10-16T15:29:26.029" v="4006" actId="478"/>
          <ac:spMkLst>
            <pc:docMk/>
            <pc:sldMk cId="1141071376" sldId="361"/>
            <ac:spMk id="4" creationId="{8065C7AD-45CC-3140-BEC6-2041BE0EA68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5" creationId="{44EF512C-C2FB-E152-1017-A396F3B30E9B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6" creationId="{78F8AFEF-3590-D784-4B3F-7573C46D301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7" creationId="{F6927E1D-2058-45BF-22A0-54BEE9B6FCFD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8" creationId="{97E882FC-4532-BA7C-98BD-FB852C21CFC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9" creationId="{42A7D624-65FC-C5B4-A5E9-65AA53CFBDA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10" creationId="{4AB175EC-345E-2621-A54B-465CDD670F57}"/>
          </ac:spMkLst>
        </pc:spChg>
        <pc:spChg chg="add mod">
          <ac:chgData name="Arne Stockman" userId="1be3aaf4-e384-4a2e-9e35-3b5779941be6" providerId="ADAL" clId="{B35DE103-7F06-4285-8348-4BCBA4AAA71B}" dt="2023-10-16T15:31:50.858" v="4222" actId="20577"/>
          <ac:spMkLst>
            <pc:docMk/>
            <pc:sldMk cId="1141071376" sldId="361"/>
            <ac:spMk id="11" creationId="{846171E8-CBB3-F447-8B69-32F3D3E47F7D}"/>
          </ac:spMkLst>
        </pc:spChg>
      </pc:sldChg>
      <pc:sldChg chg="addSp delSp modSp add mod ord">
        <pc:chgData name="Arne Stockman" userId="1be3aaf4-e384-4a2e-9e35-3b5779941be6" providerId="ADAL" clId="{B35DE103-7F06-4285-8348-4BCBA4AAA71B}" dt="2023-10-16T15:33:03.522" v="4264" actId="478"/>
        <pc:sldMkLst>
          <pc:docMk/>
          <pc:sldMk cId="3095198496" sldId="362"/>
        </pc:sldMkLst>
        <pc:spChg chg="mod">
          <ac:chgData name="Arne Stockman" userId="1be3aaf4-e384-4a2e-9e35-3b5779941be6" providerId="ADAL" clId="{B35DE103-7F06-4285-8348-4BCBA4AAA71B}" dt="2023-10-16T15:32:56.592" v="4261" actId="20577"/>
          <ac:spMkLst>
            <pc:docMk/>
            <pc:sldMk cId="3095198496" sldId="362"/>
            <ac:spMk id="2" creationId="{F8611C18-BCFF-E758-43D1-2F8309A12765}"/>
          </ac:spMkLst>
        </pc:spChg>
        <pc:spChg chg="del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5" creationId="{956E4D01-4EA8-B0C3-5A95-26D3A0EAF73B}"/>
          </ac:spMkLst>
        </pc:spChg>
        <pc:spChg chg="del mod">
          <ac:chgData name="Arne Stockman" userId="1be3aaf4-e384-4a2e-9e35-3b5779941be6" providerId="ADAL" clId="{B35DE103-7F06-4285-8348-4BCBA4AAA71B}" dt="2023-10-16T15:33:00.380" v="4263" actId="478"/>
          <ac:spMkLst>
            <pc:docMk/>
            <pc:sldMk cId="3095198496" sldId="362"/>
            <ac:spMk id="11" creationId="{846171E8-CBB3-F447-8B69-32F3D3E47F7D}"/>
          </ac:spMkLst>
        </pc:spChg>
      </pc:sldChg>
    </pc:docChg>
  </pc:docChgLst>
  <pc:docChgLst>
    <pc:chgData name="Arne Stockman" userId="1be3aaf4-e384-4a2e-9e35-3b5779941be6" providerId="ADAL" clId="{BE1E06E0-43A0-4917-861E-2719279F38BE}"/>
    <pc:docChg chg="undo custSel addSld delSld modSld sldOrd modSection">
      <pc:chgData name="Arne Stockman" userId="1be3aaf4-e384-4a2e-9e35-3b5779941be6" providerId="ADAL" clId="{BE1E06E0-43A0-4917-861E-2719279F38BE}" dt="2023-11-26T16:31:43.686" v="3205" actId="27636"/>
      <pc:docMkLst>
        <pc:docMk/>
      </pc:docMkLst>
      <pc:sldChg chg="modSp mod">
        <pc:chgData name="Arne Stockman" userId="1be3aaf4-e384-4a2e-9e35-3b5779941be6" providerId="ADAL" clId="{BE1E06E0-43A0-4917-861E-2719279F38BE}" dt="2023-11-22T16:13:29.955" v="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E1E06E0-43A0-4917-861E-2719279F38BE}" dt="2023-11-22T16:13:29.955" v="1" actId="20577"/>
          <ac:spMkLst>
            <pc:docMk/>
            <pc:sldMk cId="3356081429" sldId="256"/>
            <ac:spMk id="2" creationId="{B00AAAFE-973A-B210-782E-8A6AA684CE87}"/>
          </ac:spMkLst>
        </pc:spChg>
      </pc:sldChg>
      <pc:sldChg chg="del">
        <pc:chgData name="Arne Stockman" userId="1be3aaf4-e384-4a2e-9e35-3b5779941be6" providerId="ADAL" clId="{BE1E06E0-43A0-4917-861E-2719279F38BE}" dt="2023-11-24T13:32:17.881" v="1373" actId="47"/>
        <pc:sldMkLst>
          <pc:docMk/>
          <pc:sldMk cId="3370441201" sldId="275"/>
        </pc:sldMkLst>
      </pc:sldChg>
      <pc:sldChg chg="del">
        <pc:chgData name="Arne Stockman" userId="1be3aaf4-e384-4a2e-9e35-3b5779941be6" providerId="ADAL" clId="{BE1E06E0-43A0-4917-861E-2719279F38BE}" dt="2023-11-24T13:32:11.918" v="1370" actId="47"/>
        <pc:sldMkLst>
          <pc:docMk/>
          <pc:sldMk cId="2804748837" sldId="280"/>
        </pc:sldMkLst>
      </pc:sldChg>
      <pc:sldChg chg="del">
        <pc:chgData name="Arne Stockman" userId="1be3aaf4-e384-4a2e-9e35-3b5779941be6" providerId="ADAL" clId="{BE1E06E0-43A0-4917-861E-2719279F38BE}" dt="2023-11-24T13:32:13.009" v="1371" actId="47"/>
        <pc:sldMkLst>
          <pc:docMk/>
          <pc:sldMk cId="689051667" sldId="282"/>
        </pc:sldMkLst>
      </pc:sldChg>
      <pc:sldChg chg="del">
        <pc:chgData name="Arne Stockman" userId="1be3aaf4-e384-4a2e-9e35-3b5779941be6" providerId="ADAL" clId="{BE1E06E0-43A0-4917-861E-2719279F38BE}" dt="2023-11-24T13:32:14.158" v="1372" actId="47"/>
        <pc:sldMkLst>
          <pc:docMk/>
          <pc:sldMk cId="3259338238" sldId="283"/>
        </pc:sldMkLst>
      </pc:sldChg>
      <pc:sldChg chg="del">
        <pc:chgData name="Arne Stockman" userId="1be3aaf4-e384-4a2e-9e35-3b5779941be6" providerId="ADAL" clId="{BE1E06E0-43A0-4917-861E-2719279F38BE}" dt="2023-11-24T13:32:19.513" v="1374" actId="47"/>
        <pc:sldMkLst>
          <pc:docMk/>
          <pc:sldMk cId="3752397821" sldId="284"/>
        </pc:sldMkLst>
      </pc:sldChg>
      <pc:sldChg chg="del">
        <pc:chgData name="Arne Stockman" userId="1be3aaf4-e384-4a2e-9e35-3b5779941be6" providerId="ADAL" clId="{BE1E06E0-43A0-4917-861E-2719279F38BE}" dt="2023-11-24T13:32:20.532" v="1375" actId="47"/>
        <pc:sldMkLst>
          <pc:docMk/>
          <pc:sldMk cId="3218638671" sldId="285"/>
        </pc:sldMkLst>
      </pc:sldChg>
      <pc:sldChg chg="del">
        <pc:chgData name="Arne Stockman" userId="1be3aaf4-e384-4a2e-9e35-3b5779941be6" providerId="ADAL" clId="{BE1E06E0-43A0-4917-861E-2719279F38BE}" dt="2023-11-24T13:32:21.535" v="1376" actId="47"/>
        <pc:sldMkLst>
          <pc:docMk/>
          <pc:sldMk cId="2359565018" sldId="286"/>
        </pc:sldMkLst>
      </pc:sldChg>
      <pc:sldChg chg="modSp mod">
        <pc:chgData name="Arne Stockman" userId="1be3aaf4-e384-4a2e-9e35-3b5779941be6" providerId="ADAL" clId="{BE1E06E0-43A0-4917-861E-2719279F38BE}" dt="2023-11-22T17:28:47.730" v="42" actId="27636"/>
        <pc:sldMkLst>
          <pc:docMk/>
          <pc:sldMk cId="383028095" sldId="317"/>
        </pc:sldMkLst>
        <pc:spChg chg="mod">
          <ac:chgData name="Arne Stockman" userId="1be3aaf4-e384-4a2e-9e35-3b5779941be6" providerId="ADAL" clId="{BE1E06E0-43A0-4917-861E-2719279F38BE}" dt="2023-11-22T17:17:26.093" v="2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2T17:28:47.730" v="42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add del mod">
        <pc:chgData name="Arne Stockman" userId="1be3aaf4-e384-4a2e-9e35-3b5779941be6" providerId="ADAL" clId="{BE1E06E0-43A0-4917-861E-2719279F38BE}" dt="2023-11-25T13:35:30.974" v="2187" actId="47"/>
        <pc:sldMkLst>
          <pc:docMk/>
          <pc:sldMk cId="1676035047" sldId="368"/>
        </pc:sldMkLst>
        <pc:picChg chg="del">
          <ac:chgData name="Arne Stockman" userId="1be3aaf4-e384-4a2e-9e35-3b5779941be6" providerId="ADAL" clId="{BE1E06E0-43A0-4917-861E-2719279F38BE}" dt="2023-11-25T13:28:01.577" v="1831" actId="478"/>
          <ac:picMkLst>
            <pc:docMk/>
            <pc:sldMk cId="1676035047" sldId="368"/>
            <ac:picMk id="3" creationId="{FDCF1C21-82B2-D705-7AF2-78EF134EE812}"/>
          </ac:picMkLst>
        </pc:picChg>
      </pc:sldChg>
      <pc:sldChg chg="del">
        <pc:chgData name="Arne Stockman" userId="1be3aaf4-e384-4a2e-9e35-3b5779941be6" providerId="ADAL" clId="{BE1E06E0-43A0-4917-861E-2719279F38BE}" dt="2023-11-24T13:32:10.739" v="1369" actId="47"/>
        <pc:sldMkLst>
          <pc:docMk/>
          <pc:sldMk cId="2257265034" sldId="385"/>
        </pc:sldMkLst>
      </pc:sldChg>
      <pc:sldChg chg="del">
        <pc:chgData name="Arne Stockman" userId="1be3aaf4-e384-4a2e-9e35-3b5779941be6" providerId="ADAL" clId="{BE1E06E0-43A0-4917-861E-2719279F38BE}" dt="2023-11-24T13:31:56.333" v="1359" actId="47"/>
        <pc:sldMkLst>
          <pc:docMk/>
          <pc:sldMk cId="4040513675" sldId="389"/>
        </pc:sldMkLst>
      </pc:sldChg>
      <pc:sldChg chg="del">
        <pc:chgData name="Arne Stockman" userId="1be3aaf4-e384-4a2e-9e35-3b5779941be6" providerId="ADAL" clId="{BE1E06E0-43A0-4917-861E-2719279F38BE}" dt="2023-11-24T13:32:00.762" v="1361" actId="47"/>
        <pc:sldMkLst>
          <pc:docMk/>
          <pc:sldMk cId="737478133" sldId="392"/>
        </pc:sldMkLst>
      </pc:sldChg>
      <pc:sldChg chg="del">
        <pc:chgData name="Arne Stockman" userId="1be3aaf4-e384-4a2e-9e35-3b5779941be6" providerId="ADAL" clId="{BE1E06E0-43A0-4917-861E-2719279F38BE}" dt="2023-11-24T13:32:09.560" v="1368" actId="47"/>
        <pc:sldMkLst>
          <pc:docMk/>
          <pc:sldMk cId="2746124226" sldId="395"/>
        </pc:sldMkLst>
      </pc:sldChg>
      <pc:sldChg chg="del">
        <pc:chgData name="Arne Stockman" userId="1be3aaf4-e384-4a2e-9e35-3b5779941be6" providerId="ADAL" clId="{BE1E06E0-43A0-4917-861E-2719279F38BE}" dt="2023-11-24T13:31:58.209" v="1360" actId="47"/>
        <pc:sldMkLst>
          <pc:docMk/>
          <pc:sldMk cId="2955765779" sldId="396"/>
        </pc:sldMkLst>
      </pc:sldChg>
      <pc:sldChg chg="del">
        <pc:chgData name="Arne Stockman" userId="1be3aaf4-e384-4a2e-9e35-3b5779941be6" providerId="ADAL" clId="{BE1E06E0-43A0-4917-861E-2719279F38BE}" dt="2023-11-24T13:32:02.401" v="1362" actId="47"/>
        <pc:sldMkLst>
          <pc:docMk/>
          <pc:sldMk cId="3681739901" sldId="397"/>
        </pc:sldMkLst>
      </pc:sldChg>
      <pc:sldChg chg="del">
        <pc:chgData name="Arne Stockman" userId="1be3aaf4-e384-4a2e-9e35-3b5779941be6" providerId="ADAL" clId="{BE1E06E0-43A0-4917-861E-2719279F38BE}" dt="2023-11-24T13:32:04.010" v="1363" actId="47"/>
        <pc:sldMkLst>
          <pc:docMk/>
          <pc:sldMk cId="2733629171" sldId="398"/>
        </pc:sldMkLst>
      </pc:sldChg>
      <pc:sldChg chg="del">
        <pc:chgData name="Arne Stockman" userId="1be3aaf4-e384-4a2e-9e35-3b5779941be6" providerId="ADAL" clId="{BE1E06E0-43A0-4917-861E-2719279F38BE}" dt="2023-11-24T13:32:05.218" v="1364" actId="47"/>
        <pc:sldMkLst>
          <pc:docMk/>
          <pc:sldMk cId="2928060093" sldId="399"/>
        </pc:sldMkLst>
      </pc:sldChg>
      <pc:sldChg chg="del">
        <pc:chgData name="Arne Stockman" userId="1be3aaf4-e384-4a2e-9e35-3b5779941be6" providerId="ADAL" clId="{BE1E06E0-43A0-4917-861E-2719279F38BE}" dt="2023-11-24T13:32:06.302" v="1365" actId="47"/>
        <pc:sldMkLst>
          <pc:docMk/>
          <pc:sldMk cId="3933562344" sldId="400"/>
        </pc:sldMkLst>
      </pc:sldChg>
      <pc:sldChg chg="del">
        <pc:chgData name="Arne Stockman" userId="1be3aaf4-e384-4a2e-9e35-3b5779941be6" providerId="ADAL" clId="{BE1E06E0-43A0-4917-861E-2719279F38BE}" dt="2023-11-24T13:32:08.438" v="1367" actId="47"/>
        <pc:sldMkLst>
          <pc:docMk/>
          <pc:sldMk cId="191872697" sldId="401"/>
        </pc:sldMkLst>
      </pc:sldChg>
      <pc:sldChg chg="addSp delSp modSp add mod">
        <pc:chgData name="Arne Stockman" userId="1be3aaf4-e384-4a2e-9e35-3b5779941be6" providerId="ADAL" clId="{BE1E06E0-43A0-4917-861E-2719279F38BE}" dt="2023-11-22T17:29:02.462" v="46"/>
        <pc:sldMkLst>
          <pc:docMk/>
          <pc:sldMk cId="762258218" sldId="402"/>
        </pc:sldMkLst>
        <pc:spChg chg="mod">
          <ac:chgData name="Arne Stockman" userId="1be3aaf4-e384-4a2e-9e35-3b5779941be6" providerId="ADAL" clId="{BE1E06E0-43A0-4917-861E-2719279F38BE}" dt="2023-11-22T17:29:02.462" v="46"/>
          <ac:spMkLst>
            <pc:docMk/>
            <pc:sldMk cId="762258218" sldId="402"/>
            <ac:spMk id="3" creationId="{8D6993DB-58B1-D158-9C90-B988B5CCE921}"/>
          </ac:spMkLst>
        </pc:spChg>
        <pc:spChg chg="add del">
          <ac:chgData name="Arne Stockman" userId="1be3aaf4-e384-4a2e-9e35-3b5779941be6" providerId="ADAL" clId="{BE1E06E0-43A0-4917-861E-2719279F38BE}" dt="2023-11-22T17:28:55.478" v="44" actId="22"/>
          <ac:spMkLst>
            <pc:docMk/>
            <pc:sldMk cId="762258218" sldId="402"/>
            <ac:spMk id="5" creationId="{EA60C1B2-21CB-4C66-C6ED-B101E5F86F31}"/>
          </ac:spMkLst>
        </pc:spChg>
      </pc:sldChg>
      <pc:sldChg chg="modSp add mod">
        <pc:chgData name="Arne Stockman" userId="1be3aaf4-e384-4a2e-9e35-3b5779941be6" providerId="ADAL" clId="{BE1E06E0-43A0-4917-861E-2719279F38BE}" dt="2023-11-24T12:59:40.087" v="588" actId="20577"/>
        <pc:sldMkLst>
          <pc:docMk/>
          <pc:sldMk cId="3967878098" sldId="403"/>
        </pc:sldMkLst>
        <pc:spChg chg="mod">
          <ac:chgData name="Arne Stockman" userId="1be3aaf4-e384-4a2e-9e35-3b5779941be6" providerId="ADAL" clId="{BE1E06E0-43A0-4917-861E-2719279F38BE}" dt="2023-11-24T12:59:40.087" v="588" actId="20577"/>
          <ac:spMkLst>
            <pc:docMk/>
            <pc:sldMk cId="3967878098" sldId="403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4T13:22:51.385" v="942" actId="6549"/>
        <pc:sldMkLst>
          <pc:docMk/>
          <pc:sldMk cId="3435826135" sldId="404"/>
        </pc:sldMkLst>
        <pc:spChg chg="mod">
          <ac:chgData name="Arne Stockman" userId="1be3aaf4-e384-4a2e-9e35-3b5779941be6" providerId="ADAL" clId="{BE1E06E0-43A0-4917-861E-2719279F38BE}" dt="2023-11-24T13:19:25.517" v="607" actId="20577"/>
          <ac:spMkLst>
            <pc:docMk/>
            <pc:sldMk cId="3435826135" sldId="404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4T13:22:51.385" v="942" actId="6549"/>
          <ac:spMkLst>
            <pc:docMk/>
            <pc:sldMk cId="3435826135" sldId="404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6T15:39:25.095" v="3027" actId="20577"/>
        <pc:sldMkLst>
          <pc:docMk/>
          <pc:sldMk cId="117709037" sldId="405"/>
        </pc:sldMkLst>
        <pc:spChg chg="mod">
          <ac:chgData name="Arne Stockman" userId="1be3aaf4-e384-4a2e-9e35-3b5779941be6" providerId="ADAL" clId="{BE1E06E0-43A0-4917-861E-2719279F38BE}" dt="2023-11-24T13:23:17.880" v="945" actId="20577"/>
          <ac:spMkLst>
            <pc:docMk/>
            <pc:sldMk cId="117709037" sldId="405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6T15:39:25.095" v="3027" actId="20577"/>
          <ac:spMkLst>
            <pc:docMk/>
            <pc:sldMk cId="117709037" sldId="405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4T13:42:46.856" v="1648" actId="20577"/>
        <pc:sldMkLst>
          <pc:docMk/>
          <pc:sldMk cId="3317099341" sldId="406"/>
        </pc:sldMkLst>
        <pc:spChg chg="mod">
          <ac:chgData name="Arne Stockman" userId="1be3aaf4-e384-4a2e-9e35-3b5779941be6" providerId="ADAL" clId="{BE1E06E0-43A0-4917-861E-2719279F38BE}" dt="2023-11-24T13:32:37.740" v="1381" actId="20577"/>
          <ac:spMkLst>
            <pc:docMk/>
            <pc:sldMk cId="3317099341" sldId="406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4T13:42:46.856" v="1648" actId="20577"/>
          <ac:spMkLst>
            <pc:docMk/>
            <pc:sldMk cId="3317099341" sldId="406"/>
            <ac:spMk id="3" creationId="{8D6993DB-58B1-D158-9C90-B988B5CCE921}"/>
          </ac:spMkLst>
        </pc:spChg>
      </pc:sldChg>
      <pc:sldChg chg="modSp add mod ord">
        <pc:chgData name="Arne Stockman" userId="1be3aaf4-e384-4a2e-9e35-3b5779941be6" providerId="ADAL" clId="{BE1E06E0-43A0-4917-861E-2719279F38BE}" dt="2023-11-25T14:54:27.785" v="2900" actId="20577"/>
        <pc:sldMkLst>
          <pc:docMk/>
          <pc:sldMk cId="2698501196" sldId="407"/>
        </pc:sldMkLst>
        <pc:spChg chg="mod">
          <ac:chgData name="Arne Stockman" userId="1be3aaf4-e384-4a2e-9e35-3b5779941be6" providerId="ADAL" clId="{BE1E06E0-43A0-4917-861E-2719279F38BE}" dt="2023-11-25T14:54:27.785" v="2900" actId="20577"/>
          <ac:spMkLst>
            <pc:docMk/>
            <pc:sldMk cId="2698501196" sldId="407"/>
            <ac:spMk id="3" creationId="{8D6993DB-58B1-D158-9C90-B988B5CCE921}"/>
          </ac:spMkLst>
        </pc:spChg>
      </pc:sldChg>
      <pc:sldChg chg="addSp delSp modSp add mod delAnim modAnim">
        <pc:chgData name="Arne Stockman" userId="1be3aaf4-e384-4a2e-9e35-3b5779941be6" providerId="ADAL" clId="{BE1E06E0-43A0-4917-861E-2719279F38BE}" dt="2023-11-25T14:36:44.606" v="2324"/>
        <pc:sldMkLst>
          <pc:docMk/>
          <pc:sldMk cId="924599691" sldId="408"/>
        </pc:sldMkLst>
        <pc:spChg chg="mod">
          <ac:chgData name="Arne Stockman" userId="1be3aaf4-e384-4a2e-9e35-3b5779941be6" providerId="ADAL" clId="{BE1E06E0-43A0-4917-861E-2719279F38BE}" dt="2023-11-25T13:30:40.713" v="1882" actId="20577"/>
          <ac:spMkLst>
            <pc:docMk/>
            <pc:sldMk cId="924599691" sldId="408"/>
            <ac:spMk id="4" creationId="{9743F18B-818B-F45E-1D8B-2E1ADAA5746C}"/>
          </ac:spMkLst>
        </pc:spChg>
        <pc:spChg chg="mod">
          <ac:chgData name="Arne Stockman" userId="1be3aaf4-e384-4a2e-9e35-3b5779941be6" providerId="ADAL" clId="{BE1E06E0-43A0-4917-861E-2719279F38BE}" dt="2023-11-25T13:34:43.399" v="2186" actId="6549"/>
          <ac:spMkLst>
            <pc:docMk/>
            <pc:sldMk cId="924599691" sldId="408"/>
            <ac:spMk id="5" creationId="{D74A9583-497C-738C-ADF4-46B0E51EB0F3}"/>
          </ac:spMkLst>
        </pc:spChg>
        <pc:spChg chg="del">
          <ac:chgData name="Arne Stockman" userId="1be3aaf4-e384-4a2e-9e35-3b5779941be6" providerId="ADAL" clId="{BE1E06E0-43A0-4917-861E-2719279F38BE}" dt="2023-11-25T13:30:45.077" v="1883" actId="478"/>
          <ac:spMkLst>
            <pc:docMk/>
            <pc:sldMk cId="924599691" sldId="408"/>
            <ac:spMk id="8" creationId="{8A98A28E-87B1-756A-9CF1-E7E6566D9FDA}"/>
          </ac:spMkLst>
        </pc:spChg>
        <pc:spChg chg="mod">
          <ac:chgData name="Arne Stockman" userId="1be3aaf4-e384-4a2e-9e35-3b5779941be6" providerId="ADAL" clId="{BE1E06E0-43A0-4917-861E-2719279F38BE}" dt="2023-11-25T13:30:15.757" v="1870" actId="20577"/>
          <ac:spMkLst>
            <pc:docMk/>
            <pc:sldMk cId="924599691" sldId="408"/>
            <ac:spMk id="10" creationId="{D94A8971-4BA2-152E-9848-52183BE74430}"/>
          </ac:spMkLst>
        </pc:spChg>
        <pc:spChg chg="del">
          <ac:chgData name="Arne Stockman" userId="1be3aaf4-e384-4a2e-9e35-3b5779941be6" providerId="ADAL" clId="{BE1E06E0-43A0-4917-861E-2719279F38BE}" dt="2023-11-25T13:30:47.212" v="1884" actId="478"/>
          <ac:spMkLst>
            <pc:docMk/>
            <pc:sldMk cId="924599691" sldId="408"/>
            <ac:spMk id="11" creationId="{591BA767-7CE6-F5A3-7CA1-C3F55765625D}"/>
          </ac:spMkLst>
        </pc:spChg>
        <pc:spChg chg="add mod">
          <ac:chgData name="Arne Stockman" userId="1be3aaf4-e384-4a2e-9e35-3b5779941be6" providerId="ADAL" clId="{BE1E06E0-43A0-4917-861E-2719279F38BE}" dt="2023-11-25T13:29:51.548" v="1860" actId="20577"/>
          <ac:spMkLst>
            <pc:docMk/>
            <pc:sldMk cId="924599691" sldId="408"/>
            <ac:spMk id="12" creationId="{A993DD4F-5F45-82A7-403A-273F140BA491}"/>
          </ac:spMkLst>
        </pc:spChg>
        <pc:spChg chg="mod">
          <ac:chgData name="Arne Stockman" userId="1be3aaf4-e384-4a2e-9e35-3b5779941be6" providerId="ADAL" clId="{BE1E06E0-43A0-4917-861E-2719279F38BE}" dt="2023-11-25T13:30:25.301" v="1874" actId="20577"/>
          <ac:spMkLst>
            <pc:docMk/>
            <pc:sldMk cId="924599691" sldId="408"/>
            <ac:spMk id="14" creationId="{60DD0FDF-A66E-CE68-E891-783781A2C1D8}"/>
          </ac:spMkLst>
        </pc:spChg>
        <pc:spChg chg="mod">
          <ac:chgData name="Arne Stockman" userId="1be3aaf4-e384-4a2e-9e35-3b5779941be6" providerId="ADAL" clId="{BE1E06E0-43A0-4917-861E-2719279F38BE}" dt="2023-11-25T13:30:32.898" v="1878" actId="20577"/>
          <ac:spMkLst>
            <pc:docMk/>
            <pc:sldMk cId="924599691" sldId="408"/>
            <ac:spMk id="16" creationId="{55C21EA3-F1A6-8605-1D5C-21EBE0BBC246}"/>
          </ac:spMkLst>
        </pc:spChg>
        <pc:spChg chg="add mod">
          <ac:chgData name="Arne Stockman" userId="1be3aaf4-e384-4a2e-9e35-3b5779941be6" providerId="ADAL" clId="{BE1E06E0-43A0-4917-861E-2719279F38BE}" dt="2023-11-25T13:29:31.036" v="1854" actId="1076"/>
          <ac:spMkLst>
            <pc:docMk/>
            <pc:sldMk cId="924599691" sldId="408"/>
            <ac:spMk id="19" creationId="{DA1C5417-9DCD-CA88-68FD-8FE8F0176E5F}"/>
          </ac:spMkLst>
        </pc:spChg>
        <pc:spChg chg="add mod">
          <ac:chgData name="Arne Stockman" userId="1be3aaf4-e384-4a2e-9e35-3b5779941be6" providerId="ADAL" clId="{BE1E06E0-43A0-4917-861E-2719279F38BE}" dt="2023-11-25T13:30:08.953" v="1868" actId="14100"/>
          <ac:spMkLst>
            <pc:docMk/>
            <pc:sldMk cId="924599691" sldId="408"/>
            <ac:spMk id="20" creationId="{9A839623-ABA0-9890-483D-9A580A2E0358}"/>
          </ac:spMkLst>
        </pc:spChg>
        <pc:spChg chg="mod">
          <ac:chgData name="Arne Stockman" userId="1be3aaf4-e384-4a2e-9e35-3b5779941be6" providerId="ADAL" clId="{BE1E06E0-43A0-4917-861E-2719279F38BE}" dt="2023-11-25T13:29:00.187" v="1850" actId="20577"/>
          <ac:spMkLst>
            <pc:docMk/>
            <pc:sldMk cId="924599691" sldId="408"/>
            <ac:spMk id="62" creationId="{5574B257-0F28-4689-9E57-22BDE1F3663B}"/>
          </ac:spMkLst>
        </pc:spChg>
        <pc:picChg chg="del">
          <ac:chgData name="Arne Stockman" userId="1be3aaf4-e384-4a2e-9e35-3b5779941be6" providerId="ADAL" clId="{BE1E06E0-43A0-4917-861E-2719279F38BE}" dt="2023-11-25T13:28:34.146" v="1833" actId="478"/>
          <ac:picMkLst>
            <pc:docMk/>
            <pc:sldMk cId="924599691" sldId="408"/>
            <ac:picMk id="3" creationId="{FDCF1C21-82B2-D705-7AF2-78EF134EE812}"/>
          </ac:picMkLst>
        </pc:picChg>
        <pc:picChg chg="add mod">
          <ac:chgData name="Arne Stockman" userId="1be3aaf4-e384-4a2e-9e35-3b5779941be6" providerId="ADAL" clId="{BE1E06E0-43A0-4917-861E-2719279F38BE}" dt="2023-11-25T13:28:42.892" v="1835" actId="1076"/>
          <ac:picMkLst>
            <pc:docMk/>
            <pc:sldMk cId="924599691" sldId="408"/>
            <ac:picMk id="7" creationId="{45F65606-27F7-3FF7-802B-3A38119FE1EB}"/>
          </ac:picMkLst>
        </pc:picChg>
      </pc:sldChg>
      <pc:sldChg chg="addSp delSp modSp add mod modAnim">
        <pc:chgData name="Arne Stockman" userId="1be3aaf4-e384-4a2e-9e35-3b5779941be6" providerId="ADAL" clId="{BE1E06E0-43A0-4917-861E-2719279F38BE}" dt="2023-11-25T14:39:09.888" v="2385"/>
        <pc:sldMkLst>
          <pc:docMk/>
          <pc:sldMk cId="2327841423" sldId="409"/>
        </pc:sldMkLst>
        <pc:spChg chg="mod">
          <ac:chgData name="Arne Stockman" userId="1be3aaf4-e384-4a2e-9e35-3b5779941be6" providerId="ADAL" clId="{BE1E06E0-43A0-4917-861E-2719279F38BE}" dt="2023-11-25T14:33:23.082" v="2257" actId="20577"/>
          <ac:spMkLst>
            <pc:docMk/>
            <pc:sldMk cId="2327841423" sldId="409"/>
            <ac:spMk id="5" creationId="{D74A9583-497C-738C-ADF4-46B0E51EB0F3}"/>
          </ac:spMkLst>
        </pc:spChg>
        <pc:spChg chg="mod">
          <ac:chgData name="Arne Stockman" userId="1be3aaf4-e384-4a2e-9e35-3b5779941be6" providerId="ADAL" clId="{BE1E06E0-43A0-4917-861E-2719279F38BE}" dt="2023-11-25T14:32:09.484" v="2193" actId="20577"/>
          <ac:spMkLst>
            <pc:docMk/>
            <pc:sldMk cId="2327841423" sldId="409"/>
            <ac:spMk id="14" creationId="{60DD0FDF-A66E-CE68-E891-783781A2C1D8}"/>
          </ac:spMkLst>
        </pc:spChg>
        <pc:spChg chg="mod">
          <ac:chgData name="Arne Stockman" userId="1be3aaf4-e384-4a2e-9e35-3b5779941be6" providerId="ADAL" clId="{BE1E06E0-43A0-4917-861E-2719279F38BE}" dt="2023-11-25T14:32:14.991" v="2197" actId="20577"/>
          <ac:spMkLst>
            <pc:docMk/>
            <pc:sldMk cId="2327841423" sldId="409"/>
            <ac:spMk id="16" creationId="{55C21EA3-F1A6-8605-1D5C-21EBE0BBC246}"/>
          </ac:spMkLst>
        </pc:spChg>
        <pc:picChg chg="add mod">
          <ac:chgData name="Arne Stockman" userId="1be3aaf4-e384-4a2e-9e35-3b5779941be6" providerId="ADAL" clId="{BE1E06E0-43A0-4917-861E-2719279F38BE}" dt="2023-11-25T14:32:01.068" v="2191" actId="1076"/>
          <ac:picMkLst>
            <pc:docMk/>
            <pc:sldMk cId="2327841423" sldId="409"/>
            <ac:picMk id="3" creationId="{629F49DE-9C21-A1D7-311E-7ADC9E5FCA4D}"/>
          </ac:picMkLst>
        </pc:picChg>
        <pc:picChg chg="del">
          <ac:chgData name="Arne Stockman" userId="1be3aaf4-e384-4a2e-9e35-3b5779941be6" providerId="ADAL" clId="{BE1E06E0-43A0-4917-861E-2719279F38BE}" dt="2023-11-25T14:31:55.692" v="2189" actId="478"/>
          <ac:picMkLst>
            <pc:docMk/>
            <pc:sldMk cId="2327841423" sldId="409"/>
            <ac:picMk id="7" creationId="{45F65606-27F7-3FF7-802B-3A38119FE1EB}"/>
          </ac:picMkLst>
        </pc:picChg>
      </pc:sldChg>
      <pc:sldChg chg="addSp delSp modSp add mod addAnim delAnim modAnim">
        <pc:chgData name="Arne Stockman" userId="1be3aaf4-e384-4a2e-9e35-3b5779941be6" providerId="ADAL" clId="{BE1E06E0-43A0-4917-861E-2719279F38BE}" dt="2023-11-25T14:45:55.755" v="2500" actId="6549"/>
        <pc:sldMkLst>
          <pc:docMk/>
          <pc:sldMk cId="1911900581" sldId="410"/>
        </pc:sldMkLst>
        <pc:spChg chg="mod">
          <ac:chgData name="Arne Stockman" userId="1be3aaf4-e384-4a2e-9e35-3b5779941be6" providerId="ADAL" clId="{BE1E06E0-43A0-4917-861E-2719279F38BE}" dt="2023-11-25T14:45:55.755" v="2500" actId="6549"/>
          <ac:spMkLst>
            <pc:docMk/>
            <pc:sldMk cId="1911900581" sldId="410"/>
            <ac:spMk id="5" creationId="{D74A9583-497C-738C-ADF4-46B0E51EB0F3}"/>
          </ac:spMkLst>
        </pc:spChg>
        <pc:spChg chg="del">
          <ac:chgData name="Arne Stockman" userId="1be3aaf4-e384-4a2e-9e35-3b5779941be6" providerId="ADAL" clId="{BE1E06E0-43A0-4917-861E-2719279F38BE}" dt="2023-11-25T14:44:45.080" v="2414" actId="478"/>
          <ac:spMkLst>
            <pc:docMk/>
            <pc:sldMk cId="1911900581" sldId="410"/>
            <ac:spMk id="6" creationId="{77B6FEF0-9738-2A2A-65F2-A4312E1F52F9}"/>
          </ac:spMkLst>
        </pc:spChg>
        <pc:spChg chg="mod">
          <ac:chgData name="Arne Stockman" userId="1be3aaf4-e384-4a2e-9e35-3b5779941be6" providerId="ADAL" clId="{BE1E06E0-43A0-4917-861E-2719279F38BE}" dt="2023-11-25T14:44:07.149" v="2395" actId="20577"/>
          <ac:spMkLst>
            <pc:docMk/>
            <pc:sldMk cId="1911900581" sldId="410"/>
            <ac:spMk id="10" creationId="{D94A8971-4BA2-152E-9848-52183BE74430}"/>
          </ac:spMkLst>
        </pc:spChg>
        <pc:spChg chg="mod">
          <ac:chgData name="Arne Stockman" userId="1be3aaf4-e384-4a2e-9e35-3b5779941be6" providerId="ADAL" clId="{BE1E06E0-43A0-4917-861E-2719279F38BE}" dt="2023-11-25T14:44:16.029" v="2399" actId="20577"/>
          <ac:spMkLst>
            <pc:docMk/>
            <pc:sldMk cId="1911900581" sldId="410"/>
            <ac:spMk id="14" creationId="{60DD0FDF-A66E-CE68-E891-783781A2C1D8}"/>
          </ac:spMkLst>
        </pc:spChg>
        <pc:spChg chg="add del mod">
          <ac:chgData name="Arne Stockman" userId="1be3aaf4-e384-4a2e-9e35-3b5779941be6" providerId="ADAL" clId="{BE1E06E0-43A0-4917-861E-2719279F38BE}" dt="2023-11-25T14:44:41.397" v="2413" actId="20577"/>
          <ac:spMkLst>
            <pc:docMk/>
            <pc:sldMk cId="1911900581" sldId="410"/>
            <ac:spMk id="16" creationId="{55C21EA3-F1A6-8605-1D5C-21EBE0BBC246}"/>
          </ac:spMkLst>
        </pc:spChg>
        <pc:spChg chg="mod">
          <ac:chgData name="Arne Stockman" userId="1be3aaf4-e384-4a2e-9e35-3b5779941be6" providerId="ADAL" clId="{BE1E06E0-43A0-4917-861E-2719279F38BE}" dt="2023-11-25T14:44:29.144" v="2402" actId="1076"/>
          <ac:spMkLst>
            <pc:docMk/>
            <pc:sldMk cId="1911900581" sldId="410"/>
            <ac:spMk id="17" creationId="{112414EF-C769-3697-3AB9-4D50C448C9F9}"/>
          </ac:spMkLst>
        </pc:spChg>
        <pc:picChg chg="del">
          <ac:chgData name="Arne Stockman" userId="1be3aaf4-e384-4a2e-9e35-3b5779941be6" providerId="ADAL" clId="{BE1E06E0-43A0-4917-861E-2719279F38BE}" dt="2023-11-25T14:43:39.185" v="2387" actId="478"/>
          <ac:picMkLst>
            <pc:docMk/>
            <pc:sldMk cId="1911900581" sldId="410"/>
            <ac:picMk id="3" creationId="{629F49DE-9C21-A1D7-311E-7ADC9E5FCA4D}"/>
          </ac:picMkLst>
        </pc:picChg>
        <pc:picChg chg="add mod">
          <ac:chgData name="Arne Stockman" userId="1be3aaf4-e384-4a2e-9e35-3b5779941be6" providerId="ADAL" clId="{BE1E06E0-43A0-4917-861E-2719279F38BE}" dt="2023-11-25T14:43:45.461" v="2389" actId="1076"/>
          <ac:picMkLst>
            <pc:docMk/>
            <pc:sldMk cId="1911900581" sldId="410"/>
            <ac:picMk id="7" creationId="{770E1612-1AB7-87B7-BE61-7C2D320E57F6}"/>
          </ac:picMkLst>
        </pc:picChg>
      </pc:sldChg>
      <pc:sldChg chg="modSp add mod">
        <pc:chgData name="Arne Stockman" userId="1be3aaf4-e384-4a2e-9e35-3b5779941be6" providerId="ADAL" clId="{BE1E06E0-43A0-4917-861E-2719279F38BE}" dt="2023-11-26T16:31:43.686" v="3205" actId="27636"/>
        <pc:sldMkLst>
          <pc:docMk/>
          <pc:sldMk cId="1814192934" sldId="411"/>
        </pc:sldMkLst>
        <pc:spChg chg="mod">
          <ac:chgData name="Arne Stockman" userId="1be3aaf4-e384-4a2e-9e35-3b5779941be6" providerId="ADAL" clId="{BE1E06E0-43A0-4917-861E-2719279F38BE}" dt="2023-11-26T16:30:27.992" v="3029" actId="20577"/>
          <ac:spMkLst>
            <pc:docMk/>
            <pc:sldMk cId="1814192934" sldId="411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6T16:31:43.686" v="3205" actId="27636"/>
          <ac:spMkLst>
            <pc:docMk/>
            <pc:sldMk cId="1814192934" sldId="411"/>
            <ac:spMk id="3" creationId="{8D6993DB-58B1-D158-9C90-B988B5CCE921}"/>
          </ac:spMkLst>
        </pc:spChg>
      </pc:sldChg>
    </pc:docChg>
  </pc:docChgLst>
  <pc:docChgLst>
    <pc:chgData name="Arne Stockman" userId="1be3aaf4-e384-4a2e-9e35-3b5779941be6" providerId="ADAL" clId="{7C282664-3661-4385-B064-4831EF346100}"/>
    <pc:docChg chg="undo custSel addSld delSld modSld sldOrd modSection">
      <pc:chgData name="Arne Stockman" userId="1be3aaf4-e384-4a2e-9e35-3b5779941be6" providerId="ADAL" clId="{7C282664-3661-4385-B064-4831EF346100}" dt="2023-10-23T15:05:00.969" v="2712" actId="20577"/>
      <pc:docMkLst>
        <pc:docMk/>
      </pc:docMkLst>
      <pc:sldChg chg="modSp mod">
        <pc:chgData name="Arne Stockman" userId="1be3aaf4-e384-4a2e-9e35-3b5779941be6" providerId="ADAL" clId="{7C282664-3661-4385-B064-4831EF346100}" dt="2023-10-23T14:55:34.191" v="2571" actId="27636"/>
        <pc:sldMkLst>
          <pc:docMk/>
          <pc:sldMk cId="3356081429" sldId="256"/>
        </pc:sldMkLst>
        <pc:spChg chg="mod">
          <ac:chgData name="Arne Stockman" userId="1be3aaf4-e384-4a2e-9e35-3b5779941be6" providerId="ADAL" clId="{7C282664-3661-4385-B064-4831EF346100}" dt="2023-10-20T18:22:19.32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7C282664-3661-4385-B064-4831EF346100}" dt="2023-10-23T14:55:34.191" v="2571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15:41.682" v="2455" actId="1076"/>
        <pc:sldMkLst>
          <pc:docMk/>
          <pc:sldMk cId="448178685" sldId="290"/>
        </pc:sldMkLst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" creationId="{193477B0-35A2-481F-9D31-7FAC5A23CFF6}"/>
          </ac:spMkLst>
        </pc:spChg>
        <pc:spChg chg="del mod">
          <ac:chgData name="Arne Stockman" userId="1be3aaf4-e384-4a2e-9e35-3b5779941be6" providerId="ADAL" clId="{7C282664-3661-4385-B064-4831EF346100}" dt="2023-10-22T14:10:50.389" v="2448" actId="478"/>
          <ac:spMkLst>
            <pc:docMk/>
            <pc:sldMk cId="448178685" sldId="290"/>
            <ac:spMk id="3" creationId="{CA98B48F-5FA7-48D7-8EC4-6F8BFB0F419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" creationId="{3CA2C960-58B4-4C82-A83A-6AFE1E740265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57" creationId="{4CE5C80D-5444-46F7-B03D-71864882D80A}"/>
          </ac:spMkLst>
        </pc:spChg>
        <pc:spChg chg="mod">
          <ac:chgData name="Arne Stockman" userId="1be3aaf4-e384-4a2e-9e35-3b5779941be6" providerId="ADAL" clId="{7C282664-3661-4385-B064-4831EF346100}" dt="2023-10-22T13:14:33.060" v="2430" actId="20577"/>
          <ac:spMkLst>
            <pc:docMk/>
            <pc:sldMk cId="448178685" sldId="290"/>
            <ac:spMk id="62" creationId="{5574B257-0F28-4689-9E57-22BDE1F3663B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4" creationId="{5E00B80B-5B6E-4162-BDC8-E8242EC0C0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5" creationId="{20F84BF1-A95C-4F80-958C-BD421B8CF22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6" creationId="{C414C51F-03E6-49A7-82CC-237508D01CF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7" creationId="{278E7B57-67AB-4EC0-A76A-A3A1D141C29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8" creationId="{2C483580-F2AE-44C4-B55A-75C1DD101A6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2" creationId="{98A13581-AFD8-48C3-B93E-F53A029A093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73" creationId="{837E856B-44DD-4CE4-B345-C375AD618A3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4" creationId="{38425A5F-FC21-4437-8242-6F61C7D79FA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0" creationId="{5C972D42-D8C7-486A-AEA8-64F38A1BAA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1" creationId="{051AA035-CC06-4879-97C4-E0861FFF07E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2" creationId="{444E205B-80B8-488B-BB5B-66249C86518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7" creationId="{30F3D0AE-EF06-4BDC-A0E1-F5FDB12A1A5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8" creationId="{D49F5302-CDBE-42FE-B541-B0A05952E49C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39" creationId="{599EDE73-FB3B-4C9B-9D00-FA9EA47DB7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6" creationId="{F75763ED-C0A3-4A23-9ECA-FEFA8310A57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47" creationId="{A558AE11-1385-4255-A2B0-C8EA2D1581F3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8" creationId="{D56FBD37-41EF-41D9-B2AD-58C7E0F02F2B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4" creationId="{A7DE8CCA-6F15-4E99-902D-5D37FA5B8966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5" creationId="{9BA53B8D-4725-4A26-9CCC-1146123B9B1D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56" creationId="{92E2ED2E-FA71-4CE3-A7F7-5A01525B1C1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7" creationId="{3103727E-B1B5-4553-A37E-9EA0071CB5A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8" creationId="{5EBCBC4C-B1EF-496D-89CD-9B06C54384B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62" creationId="{8F38D3FA-894A-4E4D-A48A-A60FFCA5B7D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63" creationId="{593B9639-F310-4B45-8544-BD1AE40126D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64" creationId="{B51FE5D2-5632-4DC5-AC36-4F80757B2C9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0" creationId="{E7E0FEA2-8014-4B73-B2C2-95C00A91052A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71" creationId="{650F5530-8DD4-4687-AA01-6B3AC8112D9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2" creationId="{3D4A32D0-7971-4D3F-9E5C-C5E5C38770EF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73" creationId="{0FEE1C92-F360-4BE6-B65D-0807746CCA6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4" creationId="{79069AE4-24A3-48DB-9B56-FEB969996E81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5" creationId="{D042074A-16A6-4C53-A657-E4076C9859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0" creationId="{A4C54D8A-4395-4825-8204-914450C03792}"/>
          </ac:spMkLst>
        </pc:spChg>
        <pc:spChg chg="del mod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88" creationId="{26F0F059-6CDD-4B1C-9C90-247178FCC85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9" creationId="{B2D2DE4C-33DB-48ED-B949-F82D9F78434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0" creationId="{B2F4C00B-E9F5-4ACB-91C9-4DEEB6D45F14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1" creationId="{094A2722-B08D-4775-84C3-1BC4BB56752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6" creationId="{328AE9AA-0ADC-47C7-84C1-DB7999D649E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97" creationId="{84C3387A-A8B5-4E08-B86C-26E5B090C6C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8" creationId="{3120B06E-02DD-4DE7-A590-552B8158CF0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9" creationId="{253625FA-A9B4-4381-A97C-C5B749B1852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4" creationId="{7FA3BDD2-B87E-4612-A594-A5F22F8038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05" creationId="{73E9C017-BA3C-4426-81DC-38DCEC615BE7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6" creationId="{05712987-EF99-442A-A236-420DBF79EAC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07" creationId="{DF19B230-D400-41DC-8AB1-FCE18A4519C4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8" creationId="{B7D5E06B-2BE7-4285-89F7-1B202204CB1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9" creationId="{D5FF4F37-3366-4FBE-BDCE-E40101355B8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0" creationId="{F9B5192B-95FC-42F5-BA3F-F19FE6F139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4" creationId="{4081808C-AD78-41E5-B490-C59450FB7A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5" creationId="{83E864D1-ADDC-404B-B924-559446C6E5D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6" creationId="{801A03F2-052A-480A-B28D-FC0FC85256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7" creationId="{8D8163C8-D892-4B89-9732-B22ACFD333E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22" creationId="{3A401F66-1DE5-4DA0-B88B-36AFDAC8754A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0" creationId="{CFAA6FE7-DE9F-487B-AE97-856B468727A7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31" creationId="{1974F257-6677-41F4-8C19-54539AC0477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2" creationId="{51CC0246-C8AE-4C4D-9A73-0597D1414C2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8" creationId="{B4A303F4-C87F-4C0E-A58D-3420AC7D53E5}"/>
          </ac:spMkLst>
        </pc:spChg>
        <pc:picChg chg="add del mod">
          <ac:chgData name="Arne Stockman" userId="1be3aaf4-e384-4a2e-9e35-3b5779941be6" providerId="ADAL" clId="{7C282664-3661-4385-B064-4831EF346100}" dt="2023-10-22T14:15:36.457" v="2453" actId="478"/>
          <ac:picMkLst>
            <pc:docMk/>
            <pc:sldMk cId="448178685" sldId="290"/>
            <ac:picMk id="5" creationId="{CFA884D1-425A-1046-8820-8A8F6B306311}"/>
          </ac:picMkLst>
        </pc:picChg>
        <pc:picChg chg="add mod">
          <ac:chgData name="Arne Stockman" userId="1be3aaf4-e384-4a2e-9e35-3b5779941be6" providerId="ADAL" clId="{7C282664-3661-4385-B064-4831EF346100}" dt="2023-10-22T14:15:41.682" v="2455" actId="1076"/>
          <ac:picMkLst>
            <pc:docMk/>
            <pc:sldMk cId="448178685" sldId="290"/>
            <ac:picMk id="18" creationId="{03F3F5E4-3EEF-DB80-FDC8-BFA5C77BCB7F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19.151" v="2417"/>
        <pc:sldMkLst>
          <pc:docMk/>
          <pc:sldMk cId="383028095" sldId="317"/>
        </pc:sldMkLst>
        <pc:spChg chg="mod">
          <ac:chgData name="Arne Stockman" userId="1be3aaf4-e384-4a2e-9e35-3b5779941be6" providerId="ADAL" clId="{7C282664-3661-4385-B064-4831EF346100}" dt="2023-10-20T18:22:52.942" v="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28:42.591" v="257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 ord delAnim">
        <pc:chgData name="Arne Stockman" userId="1be3aaf4-e384-4a2e-9e35-3b5779941be6" providerId="ADAL" clId="{7C282664-3661-4385-B064-4831EF346100}" dt="2023-10-22T12:59:10.131" v="2415"/>
        <pc:sldMkLst>
          <pc:docMk/>
          <pc:sldMk cId="2509623431" sldId="344"/>
        </pc:sldMkLst>
        <pc:spChg chg="mod">
          <ac:chgData name="Arne Stockman" userId="1be3aaf4-e384-4a2e-9e35-3b5779941be6" providerId="ADAL" clId="{7C282664-3661-4385-B064-4831EF346100}" dt="2023-10-20T18:31:54.252" v="27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38:35.507" v="449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7C282664-3661-4385-B064-4831EF346100}" dt="2023-10-20T18:34:37.218" v="363" actId="20577"/>
          <ac:spMkLst>
            <pc:docMk/>
            <pc:sldMk cId="2509623431" sldId="344"/>
            <ac:spMk id="4" creationId="{0533046A-4999-FC3C-05A3-8F8299299836}"/>
          </ac:spMkLst>
        </pc:spChg>
        <pc:spChg chg="mod">
          <ac:chgData name="Arne Stockman" userId="1be3aaf4-e384-4a2e-9e35-3b5779941be6" providerId="ADAL" clId="{7C282664-3661-4385-B064-4831EF346100}" dt="2023-10-20T18:33:20.530" v="324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7C282664-3661-4385-B064-4831EF346100}" dt="2023-10-20T18:35:54.169" v="403" actId="20577"/>
          <ac:spMkLst>
            <pc:docMk/>
            <pc:sldMk cId="2509623431" sldId="344"/>
            <ac:spMk id="11" creationId="{B754443E-8CC2-E3C7-E5AA-2F42906158F3}"/>
          </ac:spMkLst>
        </pc:spChg>
        <pc:spChg chg="mod">
          <ac:chgData name="Arne Stockman" userId="1be3aaf4-e384-4a2e-9e35-3b5779941be6" providerId="ADAL" clId="{7C282664-3661-4385-B064-4831EF346100}" dt="2023-10-20T18:38:56.475" v="453" actId="20577"/>
          <ac:spMkLst>
            <pc:docMk/>
            <pc:sldMk cId="2509623431" sldId="344"/>
            <ac:spMk id="12" creationId="{BB543E31-1128-53C6-AD02-C78F47E36B2E}"/>
          </ac:spMkLst>
        </pc:spChg>
        <pc:spChg chg="del">
          <ac:chgData name="Arne Stockman" userId="1be3aaf4-e384-4a2e-9e35-3b5779941be6" providerId="ADAL" clId="{7C282664-3661-4385-B064-4831EF346100}" dt="2023-10-20T18:39:02.896" v="454" actId="478"/>
          <ac:spMkLst>
            <pc:docMk/>
            <pc:sldMk cId="2509623431" sldId="344"/>
            <ac:spMk id="13" creationId="{AA8BD15C-A5B8-DD6E-D82D-78EECEF7B9AD}"/>
          </ac:spMkLst>
        </pc:spChg>
        <pc:spChg chg="del">
          <ac:chgData name="Arne Stockman" userId="1be3aaf4-e384-4a2e-9e35-3b5779941be6" providerId="ADAL" clId="{7C282664-3661-4385-B064-4831EF346100}" dt="2023-10-20T18:39:05.985" v="455" actId="478"/>
          <ac:spMkLst>
            <pc:docMk/>
            <pc:sldMk cId="2509623431" sldId="344"/>
            <ac:spMk id="14" creationId="{C5A64482-F4AA-FC32-C14A-EE52B3C55909}"/>
          </ac:spMkLst>
        </pc:spChg>
      </pc:sldChg>
      <pc:sldChg chg="addSp delSp modSp mod delAnim modAnim">
        <pc:chgData name="Arne Stockman" userId="1be3aaf4-e384-4a2e-9e35-3b5779941be6" providerId="ADAL" clId="{7C282664-3661-4385-B064-4831EF346100}" dt="2023-10-23T14:59:50.515" v="2612"/>
        <pc:sldMkLst>
          <pc:docMk/>
          <pc:sldMk cId="1803112665" sldId="345"/>
        </pc:sldMkLst>
        <pc:spChg chg="mod">
          <ac:chgData name="Arne Stockman" userId="1be3aaf4-e384-4a2e-9e35-3b5779941be6" providerId="ADAL" clId="{7C282664-3661-4385-B064-4831EF346100}" dt="2023-10-23T14:59:17.956" v="2611" actId="20577"/>
          <ac:spMkLst>
            <pc:docMk/>
            <pc:sldMk cId="1803112665" sldId="34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7C282664-3661-4385-B064-4831EF346100}" dt="2023-10-23T14:58:24.184" v="2600" actId="478"/>
          <ac:spMkLst>
            <pc:docMk/>
            <pc:sldMk cId="1803112665" sldId="345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3T14:59:13.616" v="2609" actId="1076"/>
          <ac:spMkLst>
            <pc:docMk/>
            <pc:sldMk cId="1803112665" sldId="345"/>
            <ac:spMk id="14" creationId="{F6B24E99-0AFC-E3CA-C0F2-F380B3028AA0}"/>
          </ac:spMkLst>
        </pc:spChg>
        <pc:picChg chg="add del mod">
          <ac:chgData name="Arne Stockman" userId="1be3aaf4-e384-4a2e-9e35-3b5779941be6" providerId="ADAL" clId="{7C282664-3661-4385-B064-4831EF346100}" dt="2023-10-23T14:58:02.082" v="2595" actId="478"/>
          <ac:picMkLst>
            <pc:docMk/>
            <pc:sldMk cId="1803112665" sldId="345"/>
            <ac:picMk id="4" creationId="{653854FA-26F2-48AF-8106-EB2B9F17456A}"/>
          </ac:picMkLst>
        </pc:picChg>
        <pc:picChg chg="add del mod">
          <ac:chgData name="Arne Stockman" userId="1be3aaf4-e384-4a2e-9e35-3b5779941be6" providerId="ADAL" clId="{7C282664-3661-4385-B064-4831EF346100}" dt="2023-10-21T17:42:41.546" v="685" actId="478"/>
          <ac:picMkLst>
            <pc:docMk/>
            <pc:sldMk cId="1803112665" sldId="345"/>
            <ac:picMk id="6" creationId="{C5B62C94-50E5-91DB-090A-C8442E99B9AD}"/>
          </ac:picMkLst>
        </pc:picChg>
        <pc:picChg chg="add del mod">
          <ac:chgData name="Arne Stockman" userId="1be3aaf4-e384-4a2e-9e35-3b5779941be6" providerId="ADAL" clId="{7C282664-3661-4385-B064-4831EF346100}" dt="2023-10-23T14:58:03.477" v="2596" actId="478"/>
          <ac:picMkLst>
            <pc:docMk/>
            <pc:sldMk cId="1803112665" sldId="345"/>
            <ac:picMk id="9" creationId="{C9F6B47A-FF51-2DA2-D5F4-4D1F40F3A0E5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44.659" v="2421"/>
        <pc:sldMkLst>
          <pc:docMk/>
          <pc:sldMk cId="890811313" sldId="350"/>
        </pc:sldMkLst>
        <pc:spChg chg="mod">
          <ac:chgData name="Arne Stockman" userId="1be3aaf4-e384-4a2e-9e35-3b5779941be6" providerId="ADAL" clId="{7C282664-3661-4385-B064-4831EF346100}" dt="2023-10-22T12:28:28.171" v="1841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7C282664-3661-4385-B064-4831EF346100}" dt="2023-10-22T11:48:05.407" v="920" actId="47"/>
        <pc:sldMkLst>
          <pc:docMk/>
          <pc:sldMk cId="3328485450" sldId="351"/>
        </pc:sldMkLst>
      </pc:sldChg>
      <pc:sldChg chg="del">
        <pc:chgData name="Arne Stockman" userId="1be3aaf4-e384-4a2e-9e35-3b5779941be6" providerId="ADAL" clId="{7C282664-3661-4385-B064-4831EF346100}" dt="2023-10-22T11:47:54.083" v="917" actId="47"/>
        <pc:sldMkLst>
          <pc:docMk/>
          <pc:sldMk cId="2073094872" sldId="352"/>
        </pc:sldMkLst>
      </pc:sldChg>
      <pc:sldChg chg="del">
        <pc:chgData name="Arne Stockman" userId="1be3aaf4-e384-4a2e-9e35-3b5779941be6" providerId="ADAL" clId="{7C282664-3661-4385-B064-4831EF346100}" dt="2023-10-22T11:48:09.660" v="921" actId="47"/>
        <pc:sldMkLst>
          <pc:docMk/>
          <pc:sldMk cId="2596246279" sldId="356"/>
        </pc:sldMkLst>
      </pc:sldChg>
      <pc:sldChg chg="del">
        <pc:chgData name="Arne Stockman" userId="1be3aaf4-e384-4a2e-9e35-3b5779941be6" providerId="ADAL" clId="{7C282664-3661-4385-B064-4831EF346100}" dt="2023-10-22T11:47:59.446" v="919" actId="47"/>
        <pc:sldMkLst>
          <pc:docMk/>
          <pc:sldMk cId="1867432719" sldId="357"/>
        </pc:sldMkLst>
      </pc:sldChg>
      <pc:sldChg chg="del">
        <pc:chgData name="Arne Stockman" userId="1be3aaf4-e384-4a2e-9e35-3b5779941be6" providerId="ADAL" clId="{7C282664-3661-4385-B064-4831EF346100}" dt="2023-10-22T11:47:56.261" v="918" actId="47"/>
        <pc:sldMkLst>
          <pc:docMk/>
          <pc:sldMk cId="1688763364" sldId="358"/>
        </pc:sldMkLst>
      </pc:sldChg>
      <pc:sldChg chg="del">
        <pc:chgData name="Arne Stockman" userId="1be3aaf4-e384-4a2e-9e35-3b5779941be6" providerId="ADAL" clId="{7C282664-3661-4385-B064-4831EF346100}" dt="2023-10-22T11:47:52.443" v="916" actId="47"/>
        <pc:sldMkLst>
          <pc:docMk/>
          <pc:sldMk cId="600909316" sldId="359"/>
        </pc:sldMkLst>
      </pc:sldChg>
      <pc:sldChg chg="del">
        <pc:chgData name="Arne Stockman" userId="1be3aaf4-e384-4a2e-9e35-3b5779941be6" providerId="ADAL" clId="{7C282664-3661-4385-B064-4831EF346100}" dt="2023-10-22T11:47:47.388" v="914" actId="47"/>
        <pc:sldMkLst>
          <pc:docMk/>
          <pc:sldMk cId="498670195" sldId="360"/>
        </pc:sldMkLst>
      </pc:sldChg>
      <pc:sldChg chg="del">
        <pc:chgData name="Arne Stockman" userId="1be3aaf4-e384-4a2e-9e35-3b5779941be6" providerId="ADAL" clId="{7C282664-3661-4385-B064-4831EF346100}" dt="2023-10-22T11:47:49.492" v="915" actId="47"/>
        <pc:sldMkLst>
          <pc:docMk/>
          <pc:sldMk cId="1141071376" sldId="361"/>
        </pc:sldMkLst>
      </pc:sldChg>
      <pc:sldChg chg="modSp mod">
        <pc:chgData name="Arne Stockman" userId="1be3aaf4-e384-4a2e-9e35-3b5779941be6" providerId="ADAL" clId="{7C282664-3661-4385-B064-4831EF346100}" dt="2023-10-23T15:05:00.969" v="2712" actId="20577"/>
        <pc:sldMkLst>
          <pc:docMk/>
          <pc:sldMk cId="3095198496" sldId="362"/>
        </pc:sldMkLst>
        <pc:spChg chg="mod">
          <ac:chgData name="Arne Stockman" userId="1be3aaf4-e384-4a2e-9e35-3b5779941be6" providerId="ADAL" clId="{7C282664-3661-4385-B064-4831EF346100}" dt="2023-10-23T15:04:18.676" v="2631" actId="20577"/>
          <ac:spMkLst>
            <pc:docMk/>
            <pc:sldMk cId="3095198496" sldId="362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3T15:05:00.969" v="2712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addSp delSp modSp add mod">
        <pc:chgData name="Arne Stockman" userId="1be3aaf4-e384-4a2e-9e35-3b5779941be6" providerId="ADAL" clId="{7C282664-3661-4385-B064-4831EF346100}" dt="2023-10-22T11:41:56.149" v="913" actId="20577"/>
        <pc:sldMkLst>
          <pc:docMk/>
          <pc:sldMk cId="3741623910" sldId="363"/>
        </pc:sldMkLst>
        <pc:spChg chg="mod">
          <ac:chgData name="Arne Stockman" userId="1be3aaf4-e384-4a2e-9e35-3b5779941be6" providerId="ADAL" clId="{7C282664-3661-4385-B064-4831EF346100}" dt="2023-10-22T11:41:56.149" v="913" actId="20577"/>
          <ac:spMkLst>
            <pc:docMk/>
            <pc:sldMk cId="3741623910" sldId="363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1T17:46:06.985" v="786" actId="20577"/>
          <ac:spMkLst>
            <pc:docMk/>
            <pc:sldMk cId="3741623910" sldId="363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1T17:44:30.635" v="690" actId="478"/>
          <ac:picMkLst>
            <pc:docMk/>
            <pc:sldMk cId="3741623910" sldId="363"/>
            <ac:picMk id="4" creationId="{653854FA-26F2-48AF-8106-EB2B9F17456A}"/>
          </ac:picMkLst>
        </pc:picChg>
        <pc:picChg chg="add mod">
          <ac:chgData name="Arne Stockman" userId="1be3aaf4-e384-4a2e-9e35-3b5779941be6" providerId="ADAL" clId="{7C282664-3661-4385-B064-4831EF346100}" dt="2023-10-21T17:44:34.242" v="691" actId="1076"/>
          <ac:picMkLst>
            <pc:docMk/>
            <pc:sldMk cId="3741623910" sldId="363"/>
            <ac:picMk id="5" creationId="{B9FD30F7-3DA7-D4DB-8B99-9048AA0316D6}"/>
          </ac:picMkLst>
        </pc:picChg>
        <pc:picChg chg="add mod">
          <ac:chgData name="Arne Stockman" userId="1be3aaf4-e384-4a2e-9e35-3b5779941be6" providerId="ADAL" clId="{7C282664-3661-4385-B064-4831EF346100}" dt="2023-10-21T17:50:06.502" v="789" actId="1076"/>
          <ac:picMkLst>
            <pc:docMk/>
            <pc:sldMk cId="3741623910" sldId="363"/>
            <ac:picMk id="8" creationId="{9C7D600E-0E98-F34B-92DA-CEC273A862C0}"/>
          </ac:picMkLst>
        </pc:picChg>
        <pc:picChg chg="del">
          <ac:chgData name="Arne Stockman" userId="1be3aaf4-e384-4a2e-9e35-3b5779941be6" providerId="ADAL" clId="{7C282664-3661-4385-B064-4831EF346100}" dt="2023-10-21T17:49:59.802" v="787" actId="478"/>
          <ac:picMkLst>
            <pc:docMk/>
            <pc:sldMk cId="3741623910" sldId="363"/>
            <ac:picMk id="9" creationId="{C9F6B47A-FF51-2DA2-D5F4-4D1F40F3A0E5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2:10:48.676" v="1516" actId="1076"/>
        <pc:sldMkLst>
          <pc:docMk/>
          <pc:sldMk cId="2721141191" sldId="364"/>
        </pc:sldMkLst>
        <pc:spChg chg="mod">
          <ac:chgData name="Arne Stockman" userId="1be3aaf4-e384-4a2e-9e35-3b5779941be6" providerId="ADAL" clId="{7C282664-3661-4385-B064-4831EF346100}" dt="2023-10-22T12:07:01.281" v="1263" actId="1076"/>
          <ac:spMkLst>
            <pc:docMk/>
            <pc:sldMk cId="2721141191" sldId="364"/>
            <ac:spMk id="7" creationId="{1EA4F006-E870-5DF2-22EA-F1BE72049AC7}"/>
          </ac:spMkLst>
        </pc:spChg>
        <pc:spChg chg="add mod">
          <ac:chgData name="Arne Stockman" userId="1be3aaf4-e384-4a2e-9e35-3b5779941be6" providerId="ADAL" clId="{7C282664-3661-4385-B064-4831EF346100}" dt="2023-10-22T12:10:19.882" v="1515" actId="20577"/>
          <ac:spMkLst>
            <pc:docMk/>
            <pc:sldMk cId="2721141191" sldId="364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02:06.939" v="1218" actId="20577"/>
          <ac:spMkLst>
            <pc:docMk/>
            <pc:sldMk cId="2721141191" sldId="364"/>
            <ac:spMk id="14" creationId="{F6B24E99-0AFC-E3CA-C0F2-F380B3028AA0}"/>
          </ac:spMkLst>
        </pc:spChg>
        <pc:spChg chg="del">
          <ac:chgData name="Arne Stockman" userId="1be3aaf4-e384-4a2e-9e35-3b5779941be6" providerId="ADAL" clId="{7C282664-3661-4385-B064-4831EF346100}" dt="2023-10-22T12:06:02.623" v="1222" actId="478"/>
          <ac:spMkLst>
            <pc:docMk/>
            <pc:sldMk cId="2721141191" sldId="364"/>
            <ac:spMk id="21" creationId="{2FA2BE8F-C6E0-B6B8-11DA-EE4933F5FBFC}"/>
          </ac:spMkLst>
        </pc:spChg>
        <pc:picChg chg="add mod">
          <ac:chgData name="Arne Stockman" userId="1be3aaf4-e384-4a2e-9e35-3b5779941be6" providerId="ADAL" clId="{7C282664-3661-4385-B064-4831EF346100}" dt="2023-10-22T11:58:33.392" v="925" actId="1076"/>
          <ac:picMkLst>
            <pc:docMk/>
            <pc:sldMk cId="2721141191" sldId="364"/>
            <ac:picMk id="4" creationId="{9609FED7-E627-62A7-1AD3-458F609892D4}"/>
          </ac:picMkLst>
        </pc:picChg>
        <pc:picChg chg="del">
          <ac:chgData name="Arne Stockman" userId="1be3aaf4-e384-4a2e-9e35-3b5779941be6" providerId="ADAL" clId="{7C282664-3661-4385-B064-4831EF346100}" dt="2023-10-22T11:58:23.455" v="923" actId="478"/>
          <ac:picMkLst>
            <pc:docMk/>
            <pc:sldMk cId="2721141191" sldId="364"/>
            <ac:picMk id="5" creationId="{B9FD30F7-3DA7-D4DB-8B99-9048AA0316D6}"/>
          </ac:picMkLst>
        </pc:picChg>
        <pc:picChg chg="del mod">
          <ac:chgData name="Arne Stockman" userId="1be3aaf4-e384-4a2e-9e35-3b5779941be6" providerId="ADAL" clId="{7C282664-3661-4385-B064-4831EF346100}" dt="2023-10-22T12:03:49.726" v="1221" actId="478"/>
          <ac:picMkLst>
            <pc:docMk/>
            <pc:sldMk cId="2721141191" sldId="364"/>
            <ac:picMk id="8" creationId="{9C7D600E-0E98-F34B-92DA-CEC273A862C0}"/>
          </ac:picMkLst>
        </pc:picChg>
        <pc:picChg chg="add mod">
          <ac:chgData name="Arne Stockman" userId="1be3aaf4-e384-4a2e-9e35-3b5779941be6" providerId="ADAL" clId="{7C282664-3661-4385-B064-4831EF346100}" dt="2023-10-22T12:10:48.676" v="1516" actId="1076"/>
          <ac:picMkLst>
            <pc:docMk/>
            <pc:sldMk cId="2721141191" sldId="364"/>
            <ac:picMk id="9" creationId="{B1E54A77-E572-7A5B-AE0F-7C3913DFE739}"/>
          </ac:picMkLst>
        </pc:picChg>
      </pc:sldChg>
      <pc:sldChg chg="new del">
        <pc:chgData name="Arne Stockman" userId="1be3aaf4-e384-4a2e-9e35-3b5779941be6" providerId="ADAL" clId="{7C282664-3661-4385-B064-4831EF346100}" dt="2023-10-23T15:04:00.697" v="2614" actId="47"/>
        <pc:sldMkLst>
          <pc:docMk/>
          <pc:sldMk cId="4136319038" sldId="365"/>
        </pc:sldMkLst>
      </pc:sldChg>
      <pc:sldChg chg="addSp delSp modSp add mod delAnim">
        <pc:chgData name="Arne Stockman" userId="1be3aaf4-e384-4a2e-9e35-3b5779941be6" providerId="ADAL" clId="{7C282664-3661-4385-B064-4831EF346100}" dt="2023-10-22T12:25:35.043" v="1835" actId="1076"/>
        <pc:sldMkLst>
          <pc:docMk/>
          <pc:sldMk cId="461434972" sldId="366"/>
        </pc:sldMkLst>
        <pc:spChg chg="mod">
          <ac:chgData name="Arne Stockman" userId="1be3aaf4-e384-4a2e-9e35-3b5779941be6" providerId="ADAL" clId="{7C282664-3661-4385-B064-4831EF346100}" dt="2023-10-22T12:25:35.043" v="1835" actId="1076"/>
          <ac:spMkLst>
            <pc:docMk/>
            <pc:sldMk cId="461434972" sldId="366"/>
            <ac:spMk id="7" creationId="{1EA4F006-E870-5DF2-22EA-F1BE72049AC7}"/>
          </ac:spMkLst>
        </pc:spChg>
        <pc:spChg chg="del mod">
          <ac:chgData name="Arne Stockman" userId="1be3aaf4-e384-4a2e-9e35-3b5779941be6" providerId="ADAL" clId="{7C282664-3661-4385-B064-4831EF346100}" dt="2023-10-22T12:24:21.030" v="1771" actId="478"/>
          <ac:spMkLst>
            <pc:docMk/>
            <pc:sldMk cId="461434972" sldId="366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20:48.042" v="1766" actId="20577"/>
          <ac:spMkLst>
            <pc:docMk/>
            <pc:sldMk cId="461434972" sldId="366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2T12:16:57.916" v="1520" actId="478"/>
          <ac:picMkLst>
            <pc:docMk/>
            <pc:sldMk cId="461434972" sldId="366"/>
            <ac:picMk id="4" creationId="{9609FED7-E627-62A7-1AD3-458F609892D4}"/>
          </ac:picMkLst>
        </pc:picChg>
        <pc:picChg chg="add del mod">
          <ac:chgData name="Arne Stockman" userId="1be3aaf4-e384-4a2e-9e35-3b5779941be6" providerId="ADAL" clId="{7C282664-3661-4385-B064-4831EF346100}" dt="2023-10-22T12:17:14.802" v="1522" actId="478"/>
          <ac:picMkLst>
            <pc:docMk/>
            <pc:sldMk cId="461434972" sldId="366"/>
            <ac:picMk id="5" creationId="{41492E5D-33D5-24AA-53B9-BB7F9D790282}"/>
          </ac:picMkLst>
        </pc:picChg>
        <pc:picChg chg="add mod">
          <ac:chgData name="Arne Stockman" userId="1be3aaf4-e384-4a2e-9e35-3b5779941be6" providerId="ADAL" clId="{7C282664-3661-4385-B064-4831EF346100}" dt="2023-10-22T12:17:37.064" v="1524" actId="1076"/>
          <ac:picMkLst>
            <pc:docMk/>
            <pc:sldMk cId="461434972" sldId="366"/>
            <ac:picMk id="8" creationId="{72CE9A57-3FC5-BDBE-E9F0-CAA5ADB8624D}"/>
          </ac:picMkLst>
        </pc:picChg>
        <pc:picChg chg="del">
          <ac:chgData name="Arne Stockman" userId="1be3aaf4-e384-4a2e-9e35-3b5779941be6" providerId="ADAL" clId="{7C282664-3661-4385-B064-4831EF346100}" dt="2023-10-22T12:24:06.580" v="1767" actId="478"/>
          <ac:picMkLst>
            <pc:docMk/>
            <pc:sldMk cId="461434972" sldId="366"/>
            <ac:picMk id="9" creationId="{B1E54A77-E572-7A5B-AE0F-7C3913DFE739}"/>
          </ac:picMkLst>
        </pc:picChg>
        <pc:picChg chg="add mod">
          <ac:chgData name="Arne Stockman" userId="1be3aaf4-e384-4a2e-9e35-3b5779941be6" providerId="ADAL" clId="{7C282664-3661-4385-B064-4831EF346100}" dt="2023-10-22T12:24:11.540" v="1769" actId="1076"/>
          <ac:picMkLst>
            <pc:docMk/>
            <pc:sldMk cId="461434972" sldId="366"/>
            <ac:picMk id="12" creationId="{C53BD79A-05A5-9775-5544-DB095D510012}"/>
          </ac:picMkLst>
        </pc:picChg>
      </pc:sldChg>
      <pc:sldChg chg="addSp modSp add mod">
        <pc:chgData name="Arne Stockman" userId="1be3aaf4-e384-4a2e-9e35-3b5779941be6" providerId="ADAL" clId="{7C282664-3661-4385-B064-4831EF346100}" dt="2023-10-23T15:02:13.131" v="2613" actId="20577"/>
        <pc:sldMkLst>
          <pc:docMk/>
          <pc:sldMk cId="2043597598" sldId="367"/>
        </pc:sldMkLst>
        <pc:spChg chg="mod">
          <ac:chgData name="Arne Stockman" userId="1be3aaf4-e384-4a2e-9e35-3b5779941be6" providerId="ADAL" clId="{7C282664-3661-4385-B064-4831EF346100}" dt="2023-10-22T12:40:09.648" v="2168" actId="1076"/>
          <ac:spMkLst>
            <pc:docMk/>
            <pc:sldMk cId="2043597598" sldId="36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2T12:34:26.496" v="2026" actId="14100"/>
          <ac:spMkLst>
            <pc:docMk/>
            <pc:sldMk cId="2043597598" sldId="367"/>
            <ac:spMk id="3" creationId="{8D6993DB-58B1-D158-9C90-B988B5CCE921}"/>
          </ac:spMkLst>
        </pc:spChg>
        <pc:spChg chg="add mod">
          <ac:chgData name="Arne Stockman" userId="1be3aaf4-e384-4a2e-9e35-3b5779941be6" providerId="ADAL" clId="{7C282664-3661-4385-B064-4831EF346100}" dt="2023-10-22T12:36:22.634" v="2165" actId="20577"/>
          <ac:spMkLst>
            <pc:docMk/>
            <pc:sldMk cId="2043597598" sldId="367"/>
            <ac:spMk id="4" creationId="{7840BDC0-AC15-3FA1-69E7-B9319C55CE92}"/>
          </ac:spMkLst>
        </pc:spChg>
        <pc:spChg chg="add mod">
          <ac:chgData name="Arne Stockman" userId="1be3aaf4-e384-4a2e-9e35-3b5779941be6" providerId="ADAL" clId="{7C282664-3661-4385-B064-4831EF346100}" dt="2023-10-23T15:02:13.131" v="2613" actId="20577"/>
          <ac:spMkLst>
            <pc:docMk/>
            <pc:sldMk cId="2043597598" sldId="367"/>
            <ac:spMk id="5" creationId="{E1AF2238-9F0B-3848-C470-5AE793D4AD11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25:04.447" v="2489"/>
        <pc:sldMkLst>
          <pc:docMk/>
          <pc:sldMk cId="1676035047" sldId="368"/>
        </pc:sldMkLst>
        <pc:spChg chg="mod">
          <ac:chgData name="Arne Stockman" userId="1be3aaf4-e384-4a2e-9e35-3b5779941be6" providerId="ADAL" clId="{7C282664-3661-4385-B064-4831EF346100}" dt="2023-10-22T14:24:26.453" v="2476" actId="20577"/>
          <ac:spMkLst>
            <pc:docMk/>
            <pc:sldMk cId="1676035047" sldId="368"/>
            <ac:spMk id="11" creationId="{B9738B36-67ED-4725-782D-62194FA0E460}"/>
          </ac:spMkLst>
        </pc:spChg>
        <pc:spChg chg="mod">
          <ac:chgData name="Arne Stockman" userId="1be3aaf4-e384-4a2e-9e35-3b5779941be6" providerId="ADAL" clId="{7C282664-3661-4385-B064-4831EF346100}" dt="2023-10-22T14:24:43.792" v="2487" actId="14100"/>
          <ac:spMkLst>
            <pc:docMk/>
            <pc:sldMk cId="1676035047" sldId="368"/>
            <ac:spMk id="12" creationId="{6EF8E425-9F7E-5BDA-9208-25405204F1A2}"/>
          </ac:spMkLst>
        </pc:spChg>
        <pc:spChg chg="mod">
          <ac:chgData name="Arne Stockman" userId="1be3aaf4-e384-4a2e-9e35-3b5779941be6" providerId="ADAL" clId="{7C282664-3661-4385-B064-4831EF346100}" dt="2023-10-22T14:24:09.611" v="2467" actId="20577"/>
          <ac:spMkLst>
            <pc:docMk/>
            <pc:sldMk cId="1676035047" sldId="368"/>
            <ac:spMk id="16" creationId="{55C21EA3-F1A6-8605-1D5C-21EBE0BBC246}"/>
          </ac:spMkLst>
        </pc:spChg>
        <pc:picChg chg="add mod">
          <ac:chgData name="Arne Stockman" userId="1be3aaf4-e384-4a2e-9e35-3b5779941be6" providerId="ADAL" clId="{7C282664-3661-4385-B064-4831EF346100}" dt="2023-10-22T14:24:00.939" v="2459" actId="1076"/>
          <ac:picMkLst>
            <pc:docMk/>
            <pc:sldMk cId="1676035047" sldId="368"/>
            <ac:picMk id="3" creationId="{6845CE88-8B22-BF1D-4E23-2BDE16B3773C}"/>
          </ac:picMkLst>
        </pc:picChg>
        <pc:picChg chg="del">
          <ac:chgData name="Arne Stockman" userId="1be3aaf4-e384-4a2e-9e35-3b5779941be6" providerId="ADAL" clId="{7C282664-3661-4385-B064-4831EF346100}" dt="2023-10-22T14:23:58.579" v="2458" actId="478"/>
          <ac:picMkLst>
            <pc:docMk/>
            <pc:sldMk cId="1676035047" sldId="368"/>
            <ac:picMk id="18" creationId="{03F3F5E4-3EEF-DB80-FDC8-BFA5C77BCB7F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5:08:45.484" v="2569"/>
        <pc:sldMkLst>
          <pc:docMk/>
          <pc:sldMk cId="3782831906" sldId="369"/>
        </pc:sldMkLst>
        <pc:spChg chg="mod">
          <ac:chgData name="Arne Stockman" userId="1be3aaf4-e384-4a2e-9e35-3b5779941be6" providerId="ADAL" clId="{7C282664-3661-4385-B064-4831EF346100}" dt="2023-10-22T15:08:29.944" v="2560" actId="20577"/>
          <ac:spMkLst>
            <pc:docMk/>
            <pc:sldMk cId="3782831906" sldId="369"/>
            <ac:spMk id="8" creationId="{52342F8A-6A4C-21BE-A836-F4EDA1752ED6}"/>
          </ac:spMkLst>
        </pc:spChg>
        <pc:spChg chg="mod">
          <ac:chgData name="Arne Stockman" userId="1be3aaf4-e384-4a2e-9e35-3b5779941be6" providerId="ADAL" clId="{7C282664-3661-4385-B064-4831EF346100}" dt="2023-10-22T15:06:59.481" v="2501" actId="20577"/>
          <ac:spMkLst>
            <pc:docMk/>
            <pc:sldMk cId="3782831906" sldId="369"/>
            <ac:spMk id="9" creationId="{CC962B4C-262C-DC62-1DFB-604A2F5723B2}"/>
          </ac:spMkLst>
        </pc:spChg>
        <pc:spChg chg="mod">
          <ac:chgData name="Arne Stockman" userId="1be3aaf4-e384-4a2e-9e35-3b5779941be6" providerId="ADAL" clId="{7C282664-3661-4385-B064-4831EF346100}" dt="2023-10-22T15:07:19.063" v="2505" actId="20577"/>
          <ac:spMkLst>
            <pc:docMk/>
            <pc:sldMk cId="3782831906" sldId="369"/>
            <ac:spMk id="10" creationId="{D94A8971-4BA2-152E-9848-52183BE74430}"/>
          </ac:spMkLst>
        </pc:spChg>
        <pc:spChg chg="mod">
          <ac:chgData name="Arne Stockman" userId="1be3aaf4-e384-4a2e-9e35-3b5779941be6" providerId="ADAL" clId="{7C282664-3661-4385-B064-4831EF346100}" dt="2023-10-22T15:07:35.826" v="2515" actId="14100"/>
          <ac:spMkLst>
            <pc:docMk/>
            <pc:sldMk cId="3782831906" sldId="369"/>
            <ac:spMk id="13" creationId="{AA657DDA-2705-5FAB-D8BE-729033E71D4C}"/>
          </ac:spMkLst>
        </pc:spChg>
        <pc:spChg chg="mod">
          <ac:chgData name="Arne Stockman" userId="1be3aaf4-e384-4a2e-9e35-3b5779941be6" providerId="ADAL" clId="{7C282664-3661-4385-B064-4831EF346100}" dt="2023-10-22T15:07:44.179" v="2524" actId="20577"/>
          <ac:spMkLst>
            <pc:docMk/>
            <pc:sldMk cId="3782831906" sldId="369"/>
            <ac:spMk id="14" creationId="{60DD0FDF-A66E-CE68-E891-783781A2C1D8}"/>
          </ac:spMkLst>
        </pc:spChg>
        <pc:spChg chg="mod">
          <ac:chgData name="Arne Stockman" userId="1be3aaf4-e384-4a2e-9e35-3b5779941be6" providerId="ADAL" clId="{7C282664-3661-4385-B064-4831EF346100}" dt="2023-10-22T15:08:01.221" v="2535" actId="14100"/>
          <ac:spMkLst>
            <pc:docMk/>
            <pc:sldMk cId="3782831906" sldId="369"/>
            <ac:spMk id="15" creationId="{85A602E5-7D8F-200C-AFB1-CE59D32FD83C}"/>
          </ac:spMkLst>
        </pc:spChg>
        <pc:spChg chg="mod">
          <ac:chgData name="Arne Stockman" userId="1be3aaf4-e384-4a2e-9e35-3b5779941be6" providerId="ADAL" clId="{7C282664-3661-4385-B064-4831EF346100}" dt="2023-10-22T15:08:08.798" v="2543" actId="20577"/>
          <ac:spMkLst>
            <pc:docMk/>
            <pc:sldMk cId="3782831906" sldId="369"/>
            <ac:spMk id="16" creationId="{55C21EA3-F1A6-8605-1D5C-21EBE0BBC246}"/>
          </ac:spMkLst>
        </pc:spChg>
        <pc:spChg chg="mod">
          <ac:chgData name="Arne Stockman" userId="1be3aaf4-e384-4a2e-9e35-3b5779941be6" providerId="ADAL" clId="{7C282664-3661-4385-B064-4831EF346100}" dt="2023-10-22T15:08:18.131" v="2551" actId="20577"/>
          <ac:spMkLst>
            <pc:docMk/>
            <pc:sldMk cId="3782831906" sldId="369"/>
            <ac:spMk id="17" creationId="{112414EF-C769-3697-3AB9-4D50C448C9F9}"/>
          </ac:spMkLst>
        </pc:spChg>
        <pc:picChg chg="del">
          <ac:chgData name="Arne Stockman" userId="1be3aaf4-e384-4a2e-9e35-3b5779941be6" providerId="ADAL" clId="{7C282664-3661-4385-B064-4831EF346100}" dt="2023-10-22T15:06:46.485" v="2492" actId="478"/>
          <ac:picMkLst>
            <pc:docMk/>
            <pc:sldMk cId="3782831906" sldId="369"/>
            <ac:picMk id="3" creationId="{6845CE88-8B22-BF1D-4E23-2BDE16B3773C}"/>
          </ac:picMkLst>
        </pc:picChg>
        <pc:picChg chg="add mod">
          <ac:chgData name="Arne Stockman" userId="1be3aaf4-e384-4a2e-9e35-3b5779941be6" providerId="ADAL" clId="{7C282664-3661-4385-B064-4831EF346100}" dt="2023-10-22T15:06:50.183" v="2493" actId="1076"/>
          <ac:picMkLst>
            <pc:docMk/>
            <pc:sldMk cId="3782831906" sldId="369"/>
            <ac:picMk id="4" creationId="{7BD94EEE-BD15-6A65-92D6-47A2F0DC3626}"/>
          </ac:picMkLst>
        </pc:picChg>
      </pc:sldChg>
      <pc:sldChg chg="add">
        <pc:chgData name="Arne Stockman" userId="1be3aaf4-e384-4a2e-9e35-3b5779941be6" providerId="ADAL" clId="{7C282664-3661-4385-B064-4831EF346100}" dt="2023-10-23T14:55:42.996" v="2572" actId="2890"/>
        <pc:sldMkLst>
          <pc:docMk/>
          <pc:sldMk cId="902650711" sldId="370"/>
        </pc:sldMkLst>
      </pc:sldChg>
    </pc:docChg>
  </pc:docChgLst>
  <pc:docChgLst>
    <pc:chgData name="Arne Stockman" userId="1be3aaf4-e384-4a2e-9e35-3b5779941be6" providerId="ADAL" clId="{4D767B15-C195-4A69-A176-07822F60EBD8}"/>
    <pc:docChg chg="undo custSel addSld delSld modSld sldOrd modSection">
      <pc:chgData name="Arne Stockman" userId="1be3aaf4-e384-4a2e-9e35-3b5779941be6" providerId="ADAL" clId="{4D767B15-C195-4A69-A176-07822F60EBD8}" dt="2023-09-18T14:29:13.803" v="3469" actId="20577"/>
      <pc:docMkLst>
        <pc:docMk/>
      </pc:docMkLst>
      <pc:sldChg chg="modSp mod">
        <pc:chgData name="Arne Stockman" userId="1be3aaf4-e384-4a2e-9e35-3b5779941be6" providerId="ADAL" clId="{4D767B15-C195-4A69-A176-07822F60EBD8}" dt="2023-09-18T08:12:17.428" v="14" actId="20577"/>
        <pc:sldMkLst>
          <pc:docMk/>
          <pc:sldMk cId="3356081429" sldId="256"/>
        </pc:sldMkLst>
        <pc:spChg chg="mod">
          <ac:chgData name="Arne Stockman" userId="1be3aaf4-e384-4a2e-9e35-3b5779941be6" providerId="ADAL" clId="{4D767B15-C195-4A69-A176-07822F60EBD8}" dt="2023-09-18T08:11:33.061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D767B15-C195-4A69-A176-07822F60EBD8}" dt="2023-09-18T08:12:17.428" v="14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D767B15-C195-4A69-A176-07822F60EBD8}" dt="2023-09-18T08:29:25.704" v="362" actId="20577"/>
        <pc:sldMkLst>
          <pc:docMk/>
          <pc:sldMk cId="2646835127" sldId="306"/>
        </pc:sldMkLst>
        <pc:spChg chg="mod">
          <ac:chgData name="Arne Stockman" userId="1be3aaf4-e384-4a2e-9e35-3b5779941be6" providerId="ADAL" clId="{4D767B15-C195-4A69-A176-07822F60EBD8}" dt="2023-09-18T08:29:25.704" v="362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4D767B15-C195-4A69-A176-07822F60EBD8}" dt="2023-09-18T08:35:05.145" v="690" actId="27636"/>
        <pc:sldMkLst>
          <pc:docMk/>
          <pc:sldMk cId="383028095" sldId="317"/>
        </pc:sldMkLst>
        <pc:spChg chg="mod">
          <ac:chgData name="Arne Stockman" userId="1be3aaf4-e384-4a2e-9e35-3b5779941be6" providerId="ADAL" clId="{4D767B15-C195-4A69-A176-07822F60EBD8}" dt="2023-09-18T08:30:29.365" v="37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08:35:05.145" v="690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">
        <pc:chgData name="Arne Stockman" userId="1be3aaf4-e384-4a2e-9e35-3b5779941be6" providerId="ADAL" clId="{4D767B15-C195-4A69-A176-07822F60EBD8}" dt="2023-09-18T10:40:31.803" v="2309" actId="20577"/>
        <pc:sldMkLst>
          <pc:docMk/>
          <pc:sldMk cId="2824708267" sldId="326"/>
        </pc:sldMkLst>
        <pc:spChg chg="mod">
          <ac:chgData name="Arne Stockman" userId="1be3aaf4-e384-4a2e-9e35-3b5779941be6" providerId="ADAL" clId="{4D767B15-C195-4A69-A176-07822F60EBD8}" dt="2023-09-18T10:26:42.086" v="1851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0:40:31.803" v="2309" actId="20577"/>
          <ac:spMkLst>
            <pc:docMk/>
            <pc:sldMk cId="2824708267" sldId="32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0:26:46.446" v="1852" actId="478"/>
          <ac:picMkLst>
            <pc:docMk/>
            <pc:sldMk cId="2824708267" sldId="326"/>
            <ac:picMk id="5" creationId="{64EDF900-1492-EB98-CA45-F250A24BAE6A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0:12:28.805" v="947" actId="20577"/>
        <pc:sldMkLst>
          <pc:docMk/>
          <pc:sldMk cId="4032151987" sldId="337"/>
        </pc:sldMkLst>
        <pc:spChg chg="mod">
          <ac:chgData name="Arne Stockman" userId="1be3aaf4-e384-4a2e-9e35-3b5779941be6" providerId="ADAL" clId="{4D767B15-C195-4A69-A176-07822F60EBD8}" dt="2023-09-18T10:09:07.210" v="802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12:28.805" v="947" actId="20577"/>
          <ac:spMkLst>
            <pc:docMk/>
            <pc:sldMk cId="4032151987" sldId="337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03:26.885" v="693" actId="478"/>
          <ac:picMkLst>
            <pc:docMk/>
            <pc:sldMk cId="4032151987" sldId="337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4D767B15-C195-4A69-A176-07822F60EBD8}" dt="2023-09-18T10:07:35.519" v="697" actId="1076"/>
          <ac:picMkLst>
            <pc:docMk/>
            <pc:sldMk cId="4032151987" sldId="337"/>
            <ac:picMk id="6" creationId="{F6AB51A7-BA67-4339-C7AC-FFF604634F84}"/>
          </ac:picMkLst>
        </pc:picChg>
      </pc:sldChg>
      <pc:sldChg chg="delSp modSp mod">
        <pc:chgData name="Arne Stockman" userId="1be3aaf4-e384-4a2e-9e35-3b5779941be6" providerId="ADAL" clId="{4D767B15-C195-4A69-A176-07822F60EBD8}" dt="2023-09-18T10:25:35.600" v="1824" actId="20577"/>
        <pc:sldMkLst>
          <pc:docMk/>
          <pc:sldMk cId="1699593136" sldId="338"/>
        </pc:sldMkLst>
        <pc:spChg chg="mod">
          <ac:chgData name="Arne Stockman" userId="1be3aaf4-e384-4a2e-9e35-3b5779941be6" providerId="ADAL" clId="{4D767B15-C195-4A69-A176-07822F60EBD8}" dt="2023-09-18T10:11:45.384" v="892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25:35.600" v="1824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11:49.241" v="893" actId="478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2:10:22.321" v="2847" actId="1076"/>
        <pc:sldMkLst>
          <pc:docMk/>
          <pc:sldMk cId="3042958523" sldId="339"/>
        </pc:sldMkLst>
        <pc:spChg chg="mod">
          <ac:chgData name="Arne Stockman" userId="1be3aaf4-e384-4a2e-9e35-3b5779941be6" providerId="ADAL" clId="{4D767B15-C195-4A69-A176-07822F60EBD8}" dt="2023-09-18T10:41:46.532" v="2338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10:18.801" v="2846" actId="20577"/>
          <ac:spMkLst>
            <pc:docMk/>
            <pc:sldMk cId="3042958523" sldId="339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10:22.321" v="2847" actId="1076"/>
          <ac:picMkLst>
            <pc:docMk/>
            <pc:sldMk cId="3042958523" sldId="339"/>
            <ac:picMk id="5" creationId="{5EB4B74E-77E2-B0E9-C66E-CA9910706BD1}"/>
          </ac:picMkLst>
        </pc:picChg>
        <pc:picChg chg="del">
          <ac:chgData name="Arne Stockman" userId="1be3aaf4-e384-4a2e-9e35-3b5779941be6" providerId="ADAL" clId="{4D767B15-C195-4A69-A176-07822F60EBD8}" dt="2023-09-18T10:41:25.971" v="2310" actId="478"/>
          <ac:picMkLst>
            <pc:docMk/>
            <pc:sldMk cId="3042958523" sldId="339"/>
            <ac:picMk id="8" creationId="{060F862C-C511-C754-3990-3E5ED111956C}"/>
          </ac:picMkLst>
        </pc:picChg>
      </pc:sldChg>
      <pc:sldChg chg="del">
        <pc:chgData name="Arne Stockman" userId="1be3aaf4-e384-4a2e-9e35-3b5779941be6" providerId="ADAL" clId="{4D767B15-C195-4A69-A176-07822F60EBD8}" dt="2023-09-18T12:11:07.986" v="2849" actId="47"/>
        <pc:sldMkLst>
          <pc:docMk/>
          <pc:sldMk cId="4289913048" sldId="340"/>
        </pc:sldMkLst>
      </pc:sldChg>
      <pc:sldChg chg="del">
        <pc:chgData name="Arne Stockman" userId="1be3aaf4-e384-4a2e-9e35-3b5779941be6" providerId="ADAL" clId="{4D767B15-C195-4A69-A176-07822F60EBD8}" dt="2023-09-18T12:11:05.359" v="2848" actId="47"/>
        <pc:sldMkLst>
          <pc:docMk/>
          <pc:sldMk cId="4195449562" sldId="342"/>
        </pc:sldMkLst>
      </pc:sldChg>
      <pc:sldChg chg="addSp delSp modSp mod">
        <pc:chgData name="Arne Stockman" userId="1be3aaf4-e384-4a2e-9e35-3b5779941be6" providerId="ADAL" clId="{4D767B15-C195-4A69-A176-07822F60EBD8}" dt="2023-09-18T12:07:59.731" v="2844" actId="5793"/>
        <pc:sldMkLst>
          <pc:docMk/>
          <pc:sldMk cId="1391551764" sldId="343"/>
        </pc:sldMkLst>
        <pc:spChg chg="mod">
          <ac:chgData name="Arne Stockman" userId="1be3aaf4-e384-4a2e-9e35-3b5779941be6" providerId="ADAL" clId="{4D767B15-C195-4A69-A176-07822F60EBD8}" dt="2023-09-18T12:07:59.731" v="2844" actId="5793"/>
          <ac:spMkLst>
            <pc:docMk/>
            <pc:sldMk cId="1391551764" sldId="343"/>
            <ac:spMk id="3" creationId="{5696363B-F083-E5B5-CBAC-2490DDC882AE}"/>
          </ac:spMkLst>
        </pc:spChg>
        <pc:spChg chg="add del">
          <ac:chgData name="Arne Stockman" userId="1be3aaf4-e384-4a2e-9e35-3b5779941be6" providerId="ADAL" clId="{4D767B15-C195-4A69-A176-07822F60EBD8}" dt="2023-09-18T12:03:42.422" v="2841"/>
          <ac:spMkLst>
            <pc:docMk/>
            <pc:sldMk cId="1391551764" sldId="343"/>
            <ac:spMk id="4" creationId="{726AB618-11DB-E748-189C-3AE92E28809E}"/>
          </ac:spMkLst>
        </pc:spChg>
        <pc:picChg chg="add del">
          <ac:chgData name="Arne Stockman" userId="1be3aaf4-e384-4a2e-9e35-3b5779941be6" providerId="ADAL" clId="{4D767B15-C195-4A69-A176-07822F60EBD8}" dt="2023-09-18T12:03:42.422" v="2841"/>
          <ac:picMkLst>
            <pc:docMk/>
            <pc:sldMk cId="1391551764" sldId="343"/>
            <ac:picMk id="1026" creationId="{7CD014D7-C918-E4EF-5581-D65A2EFD6145}"/>
          </ac:picMkLst>
        </pc:picChg>
      </pc:sldChg>
      <pc:sldChg chg="del">
        <pc:chgData name="Arne Stockman" userId="1be3aaf4-e384-4a2e-9e35-3b5779941be6" providerId="ADAL" clId="{4D767B15-C195-4A69-A176-07822F60EBD8}" dt="2023-09-18T12:11:09.597" v="2850" actId="47"/>
        <pc:sldMkLst>
          <pc:docMk/>
          <pc:sldMk cId="890722087" sldId="344"/>
        </pc:sldMkLst>
      </pc:sldChg>
      <pc:sldChg chg="addSp delSp modSp add mod">
        <pc:chgData name="Arne Stockman" userId="1be3aaf4-e384-4a2e-9e35-3b5779941be6" providerId="ADAL" clId="{4D767B15-C195-4A69-A176-07822F60EBD8}" dt="2023-09-18T12:43:59.368" v="3135" actId="6549"/>
        <pc:sldMkLst>
          <pc:docMk/>
          <pc:sldMk cId="2305271506" sldId="344"/>
        </pc:sldMkLst>
        <pc:spChg chg="mod">
          <ac:chgData name="Arne Stockman" userId="1be3aaf4-e384-4a2e-9e35-3b5779941be6" providerId="ADAL" clId="{4D767B15-C195-4A69-A176-07822F60EBD8}" dt="2023-09-18T12:17:06.576" v="2862" actId="20577"/>
          <ac:spMkLst>
            <pc:docMk/>
            <pc:sldMk cId="2305271506" sldId="344"/>
            <ac:spMk id="2" creationId="{87ECE40F-60FD-CB28-1173-863A8E9D361F}"/>
          </ac:spMkLst>
        </pc:spChg>
        <pc:spChg chg="add del mod">
          <ac:chgData name="Arne Stockman" userId="1be3aaf4-e384-4a2e-9e35-3b5779941be6" providerId="ADAL" clId="{4D767B15-C195-4A69-A176-07822F60EBD8}" dt="2023-09-18T12:43:59.368" v="3135" actId="6549"/>
          <ac:spMkLst>
            <pc:docMk/>
            <pc:sldMk cId="2305271506" sldId="344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2:17:15.453" v="2867" actId="478"/>
          <ac:picMkLst>
            <pc:docMk/>
            <pc:sldMk cId="2305271506" sldId="344"/>
            <ac:picMk id="5" creationId="{5EB4B74E-77E2-B0E9-C66E-CA9910706BD1}"/>
          </ac:picMkLst>
        </pc:picChg>
        <pc:picChg chg="add del mod ord">
          <ac:chgData name="Arne Stockman" userId="1be3aaf4-e384-4a2e-9e35-3b5779941be6" providerId="ADAL" clId="{4D767B15-C195-4A69-A176-07822F60EBD8}" dt="2023-09-18T12:17:51.097" v="2876" actId="22"/>
          <ac:picMkLst>
            <pc:docMk/>
            <pc:sldMk cId="2305271506" sldId="344"/>
            <ac:picMk id="6" creationId="{6603C36D-2D8F-3A86-C051-BCB02B200FC1}"/>
          </ac:picMkLst>
        </pc:picChg>
        <pc:picChg chg="add mod">
          <ac:chgData name="Arne Stockman" userId="1be3aaf4-e384-4a2e-9e35-3b5779941be6" providerId="ADAL" clId="{4D767B15-C195-4A69-A176-07822F60EBD8}" dt="2023-09-18T12:18:17.776" v="2890" actId="1076"/>
          <ac:picMkLst>
            <pc:docMk/>
            <pc:sldMk cId="2305271506" sldId="344"/>
            <ac:picMk id="8" creationId="{0C5FD557-51E3-2AF1-CB5D-9CA13E9F512D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2:44:17.925" v="3154" actId="20577"/>
        <pc:sldMkLst>
          <pc:docMk/>
          <pc:sldMk cId="681493835" sldId="345"/>
        </pc:sldMkLst>
        <pc:spChg chg="mod">
          <ac:chgData name="Arne Stockman" userId="1be3aaf4-e384-4a2e-9e35-3b5779941be6" providerId="ADAL" clId="{4D767B15-C195-4A69-A176-07822F60EBD8}" dt="2023-09-18T12:20:41.926" v="2952" actId="20577"/>
          <ac:spMkLst>
            <pc:docMk/>
            <pc:sldMk cId="681493835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44:17.925" v="3154" actId="20577"/>
          <ac:spMkLst>
            <pc:docMk/>
            <pc:sldMk cId="681493835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31:05.019" v="2956" actId="1076"/>
          <ac:picMkLst>
            <pc:docMk/>
            <pc:sldMk cId="681493835" sldId="345"/>
            <ac:picMk id="5" creationId="{A756FF08-4691-A5B8-8D6C-8B43EF7AF68F}"/>
          </ac:picMkLst>
        </pc:picChg>
        <pc:picChg chg="del">
          <ac:chgData name="Arne Stockman" userId="1be3aaf4-e384-4a2e-9e35-3b5779941be6" providerId="ADAL" clId="{4D767B15-C195-4A69-A176-07822F60EBD8}" dt="2023-09-18T12:19:58.299" v="2915" actId="478"/>
          <ac:picMkLst>
            <pc:docMk/>
            <pc:sldMk cId="681493835" sldId="345"/>
            <ac:picMk id="8" creationId="{0C5FD557-51E3-2AF1-CB5D-9CA13E9F512D}"/>
          </ac:picMkLst>
        </pc:picChg>
      </pc:sldChg>
      <pc:sldChg chg="del">
        <pc:chgData name="Arne Stockman" userId="1be3aaf4-e384-4a2e-9e35-3b5779941be6" providerId="ADAL" clId="{4D767B15-C195-4A69-A176-07822F60EBD8}" dt="2023-09-18T12:11:11.060" v="2851" actId="47"/>
        <pc:sldMkLst>
          <pc:docMk/>
          <pc:sldMk cId="3801778527" sldId="345"/>
        </pc:sldMkLst>
      </pc:sldChg>
      <pc:sldChg chg="del">
        <pc:chgData name="Arne Stockman" userId="1be3aaf4-e384-4a2e-9e35-3b5779941be6" providerId="ADAL" clId="{4D767B15-C195-4A69-A176-07822F60EBD8}" dt="2023-09-18T12:11:12.330" v="2852" actId="47"/>
        <pc:sldMkLst>
          <pc:docMk/>
          <pc:sldMk cId="697310431" sldId="346"/>
        </pc:sldMkLst>
      </pc:sldChg>
      <pc:sldChg chg="addSp delSp modSp add mod ord">
        <pc:chgData name="Arne Stockman" userId="1be3aaf4-e384-4a2e-9e35-3b5779941be6" providerId="ADAL" clId="{4D767B15-C195-4A69-A176-07822F60EBD8}" dt="2023-09-18T13:46:37.431" v="3321" actId="20577"/>
        <pc:sldMkLst>
          <pc:docMk/>
          <pc:sldMk cId="4151422182" sldId="346"/>
        </pc:sldMkLst>
        <pc:spChg chg="mod">
          <ac:chgData name="Arne Stockman" userId="1be3aaf4-e384-4a2e-9e35-3b5779941be6" providerId="ADAL" clId="{4D767B15-C195-4A69-A176-07822F60EBD8}" dt="2023-09-18T13:36:37.080" v="3187" actId="20577"/>
          <ac:spMkLst>
            <pc:docMk/>
            <pc:sldMk cId="4151422182" sldId="34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3:46:37.431" v="3321" actId="20577"/>
          <ac:spMkLst>
            <pc:docMk/>
            <pc:sldMk cId="4151422182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3:36:19.001" v="3171" actId="478"/>
          <ac:picMkLst>
            <pc:docMk/>
            <pc:sldMk cId="4151422182" sldId="346"/>
            <ac:picMk id="5" creationId="{5EB4B74E-77E2-B0E9-C66E-CA9910706BD1}"/>
          </ac:picMkLst>
        </pc:picChg>
        <pc:picChg chg="add mod">
          <ac:chgData name="Arne Stockman" userId="1be3aaf4-e384-4a2e-9e35-3b5779941be6" providerId="ADAL" clId="{4D767B15-C195-4A69-A176-07822F60EBD8}" dt="2023-09-18T13:45:13.792" v="3210" actId="14100"/>
          <ac:picMkLst>
            <pc:docMk/>
            <pc:sldMk cId="4151422182" sldId="346"/>
            <ac:picMk id="6" creationId="{1CFB5EB1-27D5-71B1-089E-5CF593183241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4:29:13.803" v="3469" actId="20577"/>
        <pc:sldMkLst>
          <pc:docMk/>
          <pc:sldMk cId="1300531444" sldId="347"/>
        </pc:sldMkLst>
        <pc:spChg chg="mod">
          <ac:chgData name="Arne Stockman" userId="1be3aaf4-e384-4a2e-9e35-3b5779941be6" providerId="ADAL" clId="{4D767B15-C195-4A69-A176-07822F60EBD8}" dt="2023-09-18T14:26:30.149" v="3364" actId="20577"/>
          <ac:spMkLst>
            <pc:docMk/>
            <pc:sldMk cId="1300531444" sldId="347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4:29:13.803" v="3469" actId="20577"/>
          <ac:spMkLst>
            <pc:docMk/>
            <pc:sldMk cId="1300531444" sldId="347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4:26:17.861" v="3339" actId="1076"/>
          <ac:picMkLst>
            <pc:docMk/>
            <pc:sldMk cId="1300531444" sldId="347"/>
            <ac:picMk id="5" creationId="{8902DF46-BCF5-DF33-2084-25221EB76B58}"/>
          </ac:picMkLst>
        </pc:picChg>
        <pc:picChg chg="del">
          <ac:chgData name="Arne Stockman" userId="1be3aaf4-e384-4a2e-9e35-3b5779941be6" providerId="ADAL" clId="{4D767B15-C195-4A69-A176-07822F60EBD8}" dt="2023-09-18T14:25:51.740" v="3323" actId="478"/>
          <ac:picMkLst>
            <pc:docMk/>
            <pc:sldMk cId="1300531444" sldId="347"/>
            <ac:picMk id="6" creationId="{1CFB5EB1-27D5-71B1-089E-5CF593183241}"/>
          </ac:picMkLst>
        </pc:picChg>
      </pc:sldChg>
    </pc:docChg>
  </pc:docChgLst>
  <pc:docChgLst>
    <pc:chgData name="Arne Stockman" userId="1be3aaf4-e384-4a2e-9e35-3b5779941be6" providerId="ADAL" clId="{E26593DA-1801-4A67-9104-4A914CDB7FDE}"/>
    <pc:docChg chg="undo custSel addSld delSld modSld sldOrd modSection">
      <pc:chgData name="Arne Stockman" userId="1be3aaf4-e384-4a2e-9e35-3b5779941be6" providerId="ADAL" clId="{E26593DA-1801-4A67-9104-4A914CDB7FDE}" dt="2023-09-04T10:52:25.557" v="5712" actId="20577"/>
      <pc:docMkLst>
        <pc:docMk/>
      </pc:docMkLst>
      <pc:sldChg chg="modSp mod">
        <pc:chgData name="Arne Stockman" userId="1be3aaf4-e384-4a2e-9e35-3b5779941be6" providerId="ADAL" clId="{E26593DA-1801-4A67-9104-4A914CDB7FDE}" dt="2023-09-02T11:49:11.121" v="115" actId="20577"/>
        <pc:sldMkLst>
          <pc:docMk/>
          <pc:sldMk cId="3356081429" sldId="256"/>
        </pc:sldMkLst>
        <pc:spChg chg="mod">
          <ac:chgData name="Arne Stockman" userId="1be3aaf4-e384-4a2e-9e35-3b5779941be6" providerId="ADAL" clId="{E26593DA-1801-4A67-9104-4A914CDB7FDE}" dt="2023-09-02T11:48:16.429" v="34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E26593DA-1801-4A67-9104-4A914CDB7FDE}" dt="2023-09-02T11:49:11.121" v="115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mod delAnim">
        <pc:chgData name="Arne Stockman" userId="1be3aaf4-e384-4a2e-9e35-3b5779941be6" providerId="ADAL" clId="{E26593DA-1801-4A67-9104-4A914CDB7FDE}" dt="2023-09-04T08:52:18.662" v="4222" actId="20577"/>
        <pc:sldMkLst>
          <pc:docMk/>
          <pc:sldMk cId="3334363413" sldId="265"/>
        </pc:sldMkLst>
        <pc:spChg chg="del">
          <ac:chgData name="Arne Stockman" userId="1be3aaf4-e384-4a2e-9e35-3b5779941be6" providerId="ADAL" clId="{E26593DA-1801-4A67-9104-4A914CDB7FDE}" dt="2023-09-02T14:09:02.579" v="3173" actId="478"/>
          <ac:spMkLst>
            <pc:docMk/>
            <pc:sldMk cId="3334363413" sldId="265"/>
            <ac:spMk id="2" creationId="{82B69BE2-095D-6DFA-044E-BC566175BC50}"/>
          </ac:spMkLst>
        </pc:spChg>
        <pc:spChg chg="del mod">
          <ac:chgData name="Arne Stockman" userId="1be3aaf4-e384-4a2e-9e35-3b5779941be6" providerId="ADAL" clId="{E26593DA-1801-4A67-9104-4A914CDB7FDE}" dt="2023-09-02T14:08:59.669" v="3172" actId="478"/>
          <ac:spMkLst>
            <pc:docMk/>
            <pc:sldMk cId="3334363413" sldId="265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2T14:08:54.857" v="3170" actId="478"/>
          <ac:spMkLst>
            <pc:docMk/>
            <pc:sldMk cId="3334363413" sldId="265"/>
            <ac:spMk id="4" creationId="{3EB2491F-48EC-4A11-A729-443FB37B05FE}"/>
          </ac:spMkLst>
        </pc:spChg>
        <pc:spChg chg="add mod">
          <ac:chgData name="Arne Stockman" userId="1be3aaf4-e384-4a2e-9e35-3b5779941be6" providerId="ADAL" clId="{E26593DA-1801-4A67-9104-4A914CDB7FDE}" dt="2023-09-02T14:10:37.715" v="3194" actId="20577"/>
          <ac:spMkLst>
            <pc:docMk/>
            <pc:sldMk cId="3334363413" sldId="265"/>
            <ac:spMk id="5" creationId="{2F02921D-3A7D-0C68-2E30-A429CCDBE31E}"/>
          </ac:spMkLst>
        </pc:spChg>
        <pc:spChg chg="add del mod">
          <ac:chgData name="Arne Stockman" userId="1be3aaf4-e384-4a2e-9e35-3b5779941be6" providerId="ADAL" clId="{E26593DA-1801-4A67-9104-4A914CDB7FDE}" dt="2023-09-02T14:10:52.679" v="3196"/>
          <ac:spMkLst>
            <pc:docMk/>
            <pc:sldMk cId="3334363413" sldId="265"/>
            <ac:spMk id="6" creationId="{EC5C2400-8F71-51E1-C2AA-2BE79C311FAE}"/>
          </ac:spMkLst>
        </pc:spChg>
        <pc:spChg chg="add mod">
          <ac:chgData name="Arne Stockman" userId="1be3aaf4-e384-4a2e-9e35-3b5779941be6" providerId="ADAL" clId="{E26593DA-1801-4A67-9104-4A914CDB7FDE}" dt="2023-09-04T08:52:18.662" v="4222" actId="20577"/>
          <ac:spMkLst>
            <pc:docMk/>
            <pc:sldMk cId="3334363413" sldId="265"/>
            <ac:spMk id="7" creationId="{109A0B16-01A7-199D-BE23-B5EDE9D8A89B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E26593DA-1801-4A67-9104-4A914CDB7FDE}" dt="2023-09-04T08:49:16.692" v="419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E26593DA-1801-4A67-9104-4A914CDB7FDE}" dt="2023-09-02T11:50:32.985" v="12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E26593DA-1801-4A67-9104-4A914CDB7FDE}" dt="2023-09-04T08:49:16.692" v="419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E26593DA-1801-4A67-9104-4A914CDB7FDE}" dt="2023-09-02T12:21:28.468" v="1425" actId="20577"/>
        <pc:sldMkLst>
          <pc:docMk/>
          <pc:sldMk cId="383028095" sldId="317"/>
        </pc:sldMkLst>
        <pc:spChg chg="mod">
          <ac:chgData name="Arne Stockman" userId="1be3aaf4-e384-4a2e-9e35-3b5779941be6" providerId="ADAL" clId="{E26593DA-1801-4A67-9104-4A914CDB7FDE}" dt="2023-09-02T12:10:50.990" v="740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E26593DA-1801-4A67-9104-4A914CDB7FDE}" dt="2023-09-02T12:21:28.468" v="1425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ord">
        <pc:chgData name="Arne Stockman" userId="1be3aaf4-e384-4a2e-9e35-3b5779941be6" providerId="ADAL" clId="{E26593DA-1801-4A67-9104-4A914CDB7FDE}" dt="2023-09-02T14:05:18.477" v="3168" actId="20577"/>
        <pc:sldMkLst>
          <pc:docMk/>
          <pc:sldMk cId="2147181590" sldId="325"/>
        </pc:sldMkLst>
        <pc:spChg chg="del mod">
          <ac:chgData name="Arne Stockman" userId="1be3aaf4-e384-4a2e-9e35-3b5779941be6" providerId="ADAL" clId="{E26593DA-1801-4A67-9104-4A914CDB7FDE}" dt="2023-09-02T14:03:10.657" v="3087" actId="478"/>
          <ac:spMkLst>
            <pc:docMk/>
            <pc:sldMk cId="2147181590" sldId="325"/>
            <ac:spMk id="2" creationId="{D6735647-410A-4E97-0554-FF4F2FBFD9A3}"/>
          </ac:spMkLst>
        </pc:spChg>
        <pc:spChg chg="del mod">
          <ac:chgData name="Arne Stockman" userId="1be3aaf4-e384-4a2e-9e35-3b5779941be6" providerId="ADAL" clId="{E26593DA-1801-4A67-9104-4A914CDB7FDE}" dt="2023-09-02T14:03:07.592" v="3086" actId="478"/>
          <ac:spMkLst>
            <pc:docMk/>
            <pc:sldMk cId="2147181590" sldId="325"/>
            <ac:spMk id="3" creationId="{16D9A302-FA2C-8114-3247-45AA3836B36B}"/>
          </ac:spMkLst>
        </pc:spChg>
        <pc:spChg chg="add del mod">
          <ac:chgData name="Arne Stockman" userId="1be3aaf4-e384-4a2e-9e35-3b5779941be6" providerId="ADAL" clId="{E26593DA-1801-4A67-9104-4A914CDB7FDE}" dt="2023-09-02T14:03:17.929" v="3088" actId="22"/>
          <ac:spMkLst>
            <pc:docMk/>
            <pc:sldMk cId="2147181590" sldId="325"/>
            <ac:spMk id="5" creationId="{2F3684B5-04A8-2A75-E110-47EC3E760AEB}"/>
          </ac:spMkLst>
        </pc:spChg>
        <pc:spChg chg="add mod">
          <ac:chgData name="Arne Stockman" userId="1be3aaf4-e384-4a2e-9e35-3b5779941be6" providerId="ADAL" clId="{E26593DA-1801-4A67-9104-4A914CDB7FDE}" dt="2023-09-02T14:03:56.202" v="3105" actId="20577"/>
          <ac:spMkLst>
            <pc:docMk/>
            <pc:sldMk cId="2147181590" sldId="325"/>
            <ac:spMk id="7" creationId="{DCE2B4A2-BED8-7D89-FA3C-F8EDB7C11157}"/>
          </ac:spMkLst>
        </pc:spChg>
        <pc:spChg chg="add mod">
          <ac:chgData name="Arne Stockman" userId="1be3aaf4-e384-4a2e-9e35-3b5779941be6" providerId="ADAL" clId="{E26593DA-1801-4A67-9104-4A914CDB7FDE}" dt="2023-09-02T14:05:18.477" v="3168" actId="20577"/>
          <ac:spMkLst>
            <pc:docMk/>
            <pc:sldMk cId="2147181590" sldId="325"/>
            <ac:spMk id="10" creationId="{EEB85D87-5F36-A0C4-F8C3-05C14EB2CCC9}"/>
          </ac:spMkLst>
        </pc:spChg>
        <pc:picChg chg="add mod ord">
          <ac:chgData name="Arne Stockman" userId="1be3aaf4-e384-4a2e-9e35-3b5779941be6" providerId="ADAL" clId="{E26593DA-1801-4A67-9104-4A914CDB7FDE}" dt="2023-09-02T14:03:25.919" v="3090" actId="1076"/>
          <ac:picMkLst>
            <pc:docMk/>
            <pc:sldMk cId="2147181590" sldId="325"/>
            <ac:picMk id="9" creationId="{DBE51DB2-8C39-2239-EEC1-858A63E98AF7}"/>
          </ac:picMkLst>
        </pc:picChg>
      </pc:sldChg>
      <pc:sldChg chg="modSp mod">
        <pc:chgData name="Arne Stockman" userId="1be3aaf4-e384-4a2e-9e35-3b5779941be6" providerId="ADAL" clId="{E26593DA-1801-4A67-9104-4A914CDB7FDE}" dt="2023-09-04T09:16:08.782" v="5097" actId="20577"/>
        <pc:sldMkLst>
          <pc:docMk/>
          <pc:sldMk cId="2824708267" sldId="326"/>
        </pc:sldMkLst>
        <pc:spChg chg="mod">
          <ac:chgData name="Arne Stockman" userId="1be3aaf4-e384-4a2e-9e35-3b5779941be6" providerId="ADAL" clId="{E26593DA-1801-4A67-9104-4A914CDB7FDE}" dt="2023-09-02T13:16:54.992" v="2180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E26593DA-1801-4A67-9104-4A914CDB7FDE}" dt="2023-09-04T09:16:08.782" v="5097" actId="20577"/>
          <ac:spMkLst>
            <pc:docMk/>
            <pc:sldMk cId="2824708267" sldId="326"/>
            <ac:spMk id="3" creationId="{7E17ABB9-5DEB-7020-BEB5-A65D187544ED}"/>
          </ac:spMkLst>
        </pc:spChg>
      </pc:sldChg>
      <pc:sldChg chg="addSp delSp modSp mod modAnim">
        <pc:chgData name="Arne Stockman" userId="1be3aaf4-e384-4a2e-9e35-3b5779941be6" providerId="ADAL" clId="{E26593DA-1801-4A67-9104-4A914CDB7FDE}" dt="2023-09-02T15:41:31.106" v="4127"/>
        <pc:sldMkLst>
          <pc:docMk/>
          <pc:sldMk cId="136462447" sldId="327"/>
        </pc:sldMkLst>
        <pc:spChg chg="mod">
          <ac:chgData name="Arne Stockman" userId="1be3aaf4-e384-4a2e-9e35-3b5779941be6" providerId="ADAL" clId="{E26593DA-1801-4A67-9104-4A914CDB7FDE}" dt="2023-09-02T14:49:44.561" v="3977" actId="20577"/>
          <ac:spMkLst>
            <pc:docMk/>
            <pc:sldMk cId="136462447" sldId="327"/>
            <ac:spMk id="2" creationId="{778B8DC2-5A1B-3FD4-E668-9FD4C87206B4}"/>
          </ac:spMkLst>
        </pc:spChg>
        <pc:spChg chg="add mod">
          <ac:chgData name="Arne Stockman" userId="1be3aaf4-e384-4a2e-9e35-3b5779941be6" providerId="ADAL" clId="{E26593DA-1801-4A67-9104-4A914CDB7FDE}" dt="2023-09-02T14:51:41.758" v="4097" actId="20577"/>
          <ac:spMkLst>
            <pc:docMk/>
            <pc:sldMk cId="136462447" sldId="327"/>
            <ac:spMk id="5" creationId="{E7D79F9D-D889-3251-C084-C6DF9708D19B}"/>
          </ac:spMkLst>
        </pc:spChg>
        <pc:spChg chg="add mod">
          <ac:chgData name="Arne Stockman" userId="1be3aaf4-e384-4a2e-9e35-3b5779941be6" providerId="ADAL" clId="{E26593DA-1801-4A67-9104-4A914CDB7FDE}" dt="2023-09-02T15:39:25.926" v="4118" actId="1076"/>
          <ac:spMkLst>
            <pc:docMk/>
            <pc:sldMk cId="136462447" sldId="327"/>
            <ac:spMk id="10" creationId="{4A5A4DF4-ADE7-7323-00DE-A1B2CAAA3E86}"/>
          </ac:spMkLst>
        </pc:spChg>
        <pc:spChg chg="add mod">
          <ac:chgData name="Arne Stockman" userId="1be3aaf4-e384-4a2e-9e35-3b5779941be6" providerId="ADAL" clId="{E26593DA-1801-4A67-9104-4A914CDB7FDE}" dt="2023-09-02T15:39:41.015" v="4121" actId="20577"/>
          <ac:spMkLst>
            <pc:docMk/>
            <pc:sldMk cId="136462447" sldId="327"/>
            <ac:spMk id="11" creationId="{59F1AA5A-71FB-D502-2D05-64222214C6A6}"/>
          </ac:spMkLst>
        </pc:spChg>
        <pc:graphicFrameChg chg="del modGraphic">
          <ac:chgData name="Arne Stockman" userId="1be3aaf4-e384-4a2e-9e35-3b5779941be6" providerId="ADAL" clId="{E26593DA-1801-4A67-9104-4A914CDB7FDE}" dt="2023-09-02T14:50:11.167" v="3979" actId="478"/>
          <ac:graphicFrameMkLst>
            <pc:docMk/>
            <pc:sldMk cId="136462447" sldId="327"/>
            <ac:graphicFrameMk id="4" creationId="{D4902FC8-5012-6844-922A-F5B1631F815C}"/>
          </ac:graphicFrameMkLst>
        </pc:graphicFrameChg>
        <pc:picChg chg="add mod">
          <ac:chgData name="Arne Stockman" userId="1be3aaf4-e384-4a2e-9e35-3b5779941be6" providerId="ADAL" clId="{E26593DA-1801-4A67-9104-4A914CDB7FDE}" dt="2023-09-02T15:15:23.035" v="4099" actId="1076"/>
          <ac:picMkLst>
            <pc:docMk/>
            <pc:sldMk cId="136462447" sldId="327"/>
            <ac:picMk id="7" creationId="{64D8EA64-56A4-B282-BAFA-4926AC8F46C6}"/>
          </ac:picMkLst>
        </pc:picChg>
        <pc:picChg chg="add mod">
          <ac:chgData name="Arne Stockman" userId="1be3aaf4-e384-4a2e-9e35-3b5779941be6" providerId="ADAL" clId="{E26593DA-1801-4A67-9104-4A914CDB7FDE}" dt="2023-09-02T15:16:04.546" v="4101" actId="1076"/>
          <ac:picMkLst>
            <pc:docMk/>
            <pc:sldMk cId="136462447" sldId="327"/>
            <ac:picMk id="9" creationId="{3ED15208-490C-0DC3-91A6-0DED1CBBA469}"/>
          </ac:picMkLst>
        </pc:picChg>
      </pc:sldChg>
      <pc:sldChg chg="delSp modSp del mod ord delAnim">
        <pc:chgData name="Arne Stockman" userId="1be3aaf4-e384-4a2e-9e35-3b5779941be6" providerId="ADAL" clId="{E26593DA-1801-4A67-9104-4A914CDB7FDE}" dt="2023-09-04T09:23:19.434" v="5383" actId="47"/>
        <pc:sldMkLst>
          <pc:docMk/>
          <pc:sldMk cId="2525975319" sldId="328"/>
        </pc:sldMkLst>
        <pc:spChg chg="del mod">
          <ac:chgData name="Arne Stockman" userId="1be3aaf4-e384-4a2e-9e35-3b5779941be6" providerId="ADAL" clId="{E26593DA-1801-4A67-9104-4A914CDB7FDE}" dt="2023-09-04T08:54:48.677" v="4225" actId="478"/>
          <ac:spMkLst>
            <pc:docMk/>
            <pc:sldMk cId="2525975319" sldId="328"/>
            <ac:spMk id="2" creationId="{82B69BE2-095D-6DFA-044E-BC566175BC50}"/>
          </ac:spMkLst>
        </pc:spChg>
        <pc:spChg chg="del">
          <ac:chgData name="Arne Stockman" userId="1be3aaf4-e384-4a2e-9e35-3b5779941be6" providerId="ADAL" clId="{E26593DA-1801-4A67-9104-4A914CDB7FDE}" dt="2023-09-04T08:54:51.971" v="4226" actId="478"/>
          <ac:spMkLst>
            <pc:docMk/>
            <pc:sldMk cId="2525975319" sldId="328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4T08:54:55.139" v="4227" actId="478"/>
          <ac:spMkLst>
            <pc:docMk/>
            <pc:sldMk cId="2525975319" sldId="328"/>
            <ac:spMk id="4" creationId="{3EB2491F-48EC-4A11-A729-443FB37B05FE}"/>
          </ac:spMkLst>
        </pc:spChg>
        <pc:spChg chg="del">
          <ac:chgData name="Arne Stockman" userId="1be3aaf4-e384-4a2e-9e35-3b5779941be6" providerId="ADAL" clId="{E26593DA-1801-4A67-9104-4A914CDB7FDE}" dt="2023-09-04T08:54:57.159" v="4228" actId="478"/>
          <ac:spMkLst>
            <pc:docMk/>
            <pc:sldMk cId="2525975319" sldId="328"/>
            <ac:spMk id="5" creationId="{EB837F99-60DD-1396-77D8-E123D4B5C2A5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997157623" sldId="329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1682082478" sldId="330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05485447" sldId="331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657082860" sldId="332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917838669" sldId="333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186446612" sldId="334"/>
        </pc:sldMkLst>
      </pc:sldChg>
      <pc:sldChg chg="modSp add mod">
        <pc:chgData name="Arne Stockman" userId="1be3aaf4-e384-4a2e-9e35-3b5779941be6" providerId="ADAL" clId="{E26593DA-1801-4A67-9104-4A914CDB7FDE}" dt="2023-09-04T10:52:25.557" v="5712" actId="20577"/>
        <pc:sldMkLst>
          <pc:docMk/>
          <pc:sldMk cId="2491330736" sldId="335"/>
        </pc:sldMkLst>
        <pc:spChg chg="mod">
          <ac:chgData name="Arne Stockman" userId="1be3aaf4-e384-4a2e-9e35-3b5779941be6" providerId="ADAL" clId="{E26593DA-1801-4A67-9104-4A914CDB7FDE}" dt="2023-09-04T09:03:21.713" v="4634" actId="20577"/>
          <ac:spMkLst>
            <pc:docMk/>
            <pc:sldMk cId="2491330736" sldId="335"/>
            <ac:spMk id="5" creationId="{2F02921D-3A7D-0C68-2E30-A429CCDBE31E}"/>
          </ac:spMkLst>
        </pc:spChg>
        <pc:spChg chg="mod">
          <ac:chgData name="Arne Stockman" userId="1be3aaf4-e384-4a2e-9e35-3b5779941be6" providerId="ADAL" clId="{E26593DA-1801-4A67-9104-4A914CDB7FDE}" dt="2023-09-04T10:52:25.557" v="5712" actId="20577"/>
          <ac:spMkLst>
            <pc:docMk/>
            <pc:sldMk cId="2491330736" sldId="335"/>
            <ac:spMk id="7" creationId="{109A0B16-01A7-199D-BE23-B5EDE9D8A89B}"/>
          </ac:spMkLst>
        </pc:spChg>
      </pc:sldChg>
      <pc:sldChg chg="delSp modSp add del mod delAnim">
        <pc:chgData name="Arne Stockman" userId="1be3aaf4-e384-4a2e-9e35-3b5779941be6" providerId="ADAL" clId="{E26593DA-1801-4A67-9104-4A914CDB7FDE}" dt="2023-09-04T10:50:56.673" v="5665" actId="20577"/>
        <pc:sldMkLst>
          <pc:docMk/>
          <pc:sldMk cId="1067609375" sldId="336"/>
        </pc:sldMkLst>
        <pc:spChg chg="mod">
          <ac:chgData name="Arne Stockman" userId="1be3aaf4-e384-4a2e-9e35-3b5779941be6" providerId="ADAL" clId="{E26593DA-1801-4A67-9104-4A914CDB7FDE}" dt="2023-09-04T10:50:56.673" v="5665" actId="20577"/>
          <ac:spMkLst>
            <pc:docMk/>
            <pc:sldMk cId="1067609375" sldId="336"/>
            <ac:spMk id="5" creationId="{E7D79F9D-D889-3251-C084-C6DF9708D19B}"/>
          </ac:spMkLst>
        </pc:spChg>
        <pc:spChg chg="del">
          <ac:chgData name="Arne Stockman" userId="1be3aaf4-e384-4a2e-9e35-3b5779941be6" providerId="ADAL" clId="{E26593DA-1801-4A67-9104-4A914CDB7FDE}" dt="2023-09-04T09:18:45.946" v="5101" actId="478"/>
          <ac:spMkLst>
            <pc:docMk/>
            <pc:sldMk cId="1067609375" sldId="336"/>
            <ac:spMk id="10" creationId="{4A5A4DF4-ADE7-7323-00DE-A1B2CAAA3E86}"/>
          </ac:spMkLst>
        </pc:spChg>
        <pc:spChg chg="del">
          <ac:chgData name="Arne Stockman" userId="1be3aaf4-e384-4a2e-9e35-3b5779941be6" providerId="ADAL" clId="{E26593DA-1801-4A67-9104-4A914CDB7FDE}" dt="2023-09-04T09:18:48.828" v="5102" actId="478"/>
          <ac:spMkLst>
            <pc:docMk/>
            <pc:sldMk cId="1067609375" sldId="336"/>
            <ac:spMk id="11" creationId="{59F1AA5A-71FB-D502-2D05-64222214C6A6}"/>
          </ac:spMkLst>
        </pc:spChg>
        <pc:picChg chg="del">
          <ac:chgData name="Arne Stockman" userId="1be3aaf4-e384-4a2e-9e35-3b5779941be6" providerId="ADAL" clId="{E26593DA-1801-4A67-9104-4A914CDB7FDE}" dt="2023-09-04T09:18:42.892" v="5100" actId="478"/>
          <ac:picMkLst>
            <pc:docMk/>
            <pc:sldMk cId="1067609375" sldId="336"/>
            <ac:picMk id="7" creationId="{64D8EA64-56A4-B282-BAFA-4926AC8F46C6}"/>
          </ac:picMkLst>
        </pc:picChg>
        <pc:picChg chg="del">
          <ac:chgData name="Arne Stockman" userId="1be3aaf4-e384-4a2e-9e35-3b5779941be6" providerId="ADAL" clId="{E26593DA-1801-4A67-9104-4A914CDB7FDE}" dt="2023-09-04T09:18:51.236" v="5103" actId="478"/>
          <ac:picMkLst>
            <pc:docMk/>
            <pc:sldMk cId="1067609375" sldId="336"/>
            <ac:picMk id="9" creationId="{3ED15208-490C-0DC3-91A6-0DED1CBBA469}"/>
          </ac:picMkLst>
        </pc:picChg>
      </pc:sldChg>
    </pc:docChg>
  </pc:docChgLst>
  <pc:docChgLst>
    <pc:chgData name="Arne Stockman" userId="1be3aaf4-e384-4a2e-9e35-3b5779941be6" providerId="ADAL" clId="{780372E9-B665-4CC1-A085-5FA0F9BEB375}"/>
    <pc:docChg chg="undo custSel addSld delSld modSld sldOrd modSection">
      <pc:chgData name="Arne Stockman" userId="1be3aaf4-e384-4a2e-9e35-3b5779941be6" providerId="ADAL" clId="{780372E9-B665-4CC1-A085-5FA0F9BEB375}" dt="2023-11-18T12:55:22.717" v="2368" actId="255"/>
      <pc:docMkLst>
        <pc:docMk/>
      </pc:docMkLst>
      <pc:sldChg chg="modSp mod">
        <pc:chgData name="Arne Stockman" userId="1be3aaf4-e384-4a2e-9e35-3b5779941be6" providerId="ADAL" clId="{780372E9-B665-4CC1-A085-5FA0F9BEB375}" dt="2023-11-14T12:02:08.141" v="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780372E9-B665-4CC1-A085-5FA0F9BEB375}" dt="2023-11-14T12:02:08.141" v="1" actId="20577"/>
          <ac:spMkLst>
            <pc:docMk/>
            <pc:sldMk cId="3356081429" sldId="256"/>
            <ac:spMk id="2" creationId="{B00AAAFE-973A-B210-782E-8A6AA684CE87}"/>
          </ac:spMkLst>
        </pc:spChg>
      </pc:sldChg>
      <pc:sldChg chg="modSp add mod ord modAnim">
        <pc:chgData name="Arne Stockman" userId="1be3aaf4-e384-4a2e-9e35-3b5779941be6" providerId="ADAL" clId="{780372E9-B665-4CC1-A085-5FA0F9BEB375}" dt="2023-11-18T12:51:37.212" v="2353"/>
        <pc:sldMkLst>
          <pc:docMk/>
          <pc:sldMk cId="3370441201" sldId="275"/>
        </pc:sldMkLst>
        <pc:spChg chg="mod">
          <ac:chgData name="Arne Stockman" userId="1be3aaf4-e384-4a2e-9e35-3b5779941be6" providerId="ADAL" clId="{780372E9-B665-4CC1-A085-5FA0F9BEB375}" dt="2023-11-18T12:40:34.104" v="2313" actId="1076"/>
          <ac:spMkLst>
            <pc:docMk/>
            <pc:sldMk cId="3370441201" sldId="275"/>
            <ac:spMk id="11" creationId="{C44A298A-C4F7-4324-A2B8-D8520105F6B9}"/>
          </ac:spMkLst>
        </pc:spChg>
        <pc:spChg chg="mod">
          <ac:chgData name="Arne Stockman" userId="1be3aaf4-e384-4a2e-9e35-3b5779941be6" providerId="ADAL" clId="{780372E9-B665-4CC1-A085-5FA0F9BEB375}" dt="2023-11-18T12:42:03.702" v="2328" actId="20577"/>
          <ac:spMkLst>
            <pc:docMk/>
            <pc:sldMk cId="3370441201" sldId="275"/>
            <ac:spMk id="12" creationId="{E8F99DA0-7AAE-4835-B313-1F166FF06EA6}"/>
          </ac:spMkLst>
        </pc:spChg>
      </pc:sldChg>
      <pc:sldChg chg="addSp delSp modSp add mod">
        <pc:chgData name="Arne Stockman" userId="1be3aaf4-e384-4a2e-9e35-3b5779941be6" providerId="ADAL" clId="{780372E9-B665-4CC1-A085-5FA0F9BEB375}" dt="2023-11-18T12:27:30.383" v="2209" actId="1076"/>
        <pc:sldMkLst>
          <pc:docMk/>
          <pc:sldMk cId="2804748837" sldId="280"/>
        </pc:sldMkLst>
        <pc:spChg chg="add mod">
          <ac:chgData name="Arne Stockman" userId="1be3aaf4-e384-4a2e-9e35-3b5779941be6" providerId="ADAL" clId="{780372E9-B665-4CC1-A085-5FA0F9BEB375}" dt="2023-11-18T12:17:42.824" v="2013" actId="20577"/>
          <ac:spMkLst>
            <pc:docMk/>
            <pc:sldMk cId="2804748837" sldId="280"/>
            <ac:spMk id="2" creationId="{7495FA10-A25A-074D-1066-D230E42342E7}"/>
          </ac:spMkLst>
        </pc:spChg>
        <pc:spChg chg="mod">
          <ac:chgData name="Arne Stockman" userId="1be3aaf4-e384-4a2e-9e35-3b5779941be6" providerId="ADAL" clId="{780372E9-B665-4CC1-A085-5FA0F9BEB375}" dt="2023-11-18T12:27:03.996" v="2208" actId="20577"/>
          <ac:spMkLst>
            <pc:docMk/>
            <pc:sldMk cId="2804748837" sldId="280"/>
            <ac:spMk id="4" creationId="{A006B4F0-C464-422E-B06B-927F6D8DAABC}"/>
          </ac:spMkLst>
        </pc:spChg>
        <pc:picChg chg="add del mod">
          <ac:chgData name="Arne Stockman" userId="1be3aaf4-e384-4a2e-9e35-3b5779941be6" providerId="ADAL" clId="{780372E9-B665-4CC1-A085-5FA0F9BEB375}" dt="2023-11-18T12:23:39.923" v="2047" actId="478"/>
          <ac:picMkLst>
            <pc:docMk/>
            <pc:sldMk cId="2804748837" sldId="280"/>
            <ac:picMk id="5" creationId="{9BD73B18-44DC-82EB-C933-26185772E2A9}"/>
          </ac:picMkLst>
        </pc:picChg>
        <pc:picChg chg="add del">
          <ac:chgData name="Arne Stockman" userId="1be3aaf4-e384-4a2e-9e35-3b5779941be6" providerId="ADAL" clId="{780372E9-B665-4CC1-A085-5FA0F9BEB375}" dt="2023-11-18T12:23:43.315" v="2049" actId="22"/>
          <ac:picMkLst>
            <pc:docMk/>
            <pc:sldMk cId="2804748837" sldId="280"/>
            <ac:picMk id="7" creationId="{85DC9648-71DD-D692-704A-AA7A5061CFF8}"/>
          </ac:picMkLst>
        </pc:picChg>
        <pc:picChg chg="add mod">
          <ac:chgData name="Arne Stockman" userId="1be3aaf4-e384-4a2e-9e35-3b5779941be6" providerId="ADAL" clId="{780372E9-B665-4CC1-A085-5FA0F9BEB375}" dt="2023-11-18T12:27:30.383" v="2209" actId="1076"/>
          <ac:picMkLst>
            <pc:docMk/>
            <pc:sldMk cId="2804748837" sldId="280"/>
            <ac:picMk id="9" creationId="{2A930B71-C9F8-052D-9425-D874E924062D}"/>
          </ac:picMkLst>
        </pc:picChg>
      </pc:sldChg>
      <pc:sldChg chg="modSp add mod">
        <pc:chgData name="Arne Stockman" userId="1be3aaf4-e384-4a2e-9e35-3b5779941be6" providerId="ADAL" clId="{780372E9-B665-4CC1-A085-5FA0F9BEB375}" dt="2023-11-18T12:29:02.101" v="2237" actId="20577"/>
        <pc:sldMkLst>
          <pc:docMk/>
          <pc:sldMk cId="689051667" sldId="282"/>
        </pc:sldMkLst>
        <pc:spChg chg="mod">
          <ac:chgData name="Arne Stockman" userId="1be3aaf4-e384-4a2e-9e35-3b5779941be6" providerId="ADAL" clId="{780372E9-B665-4CC1-A085-5FA0F9BEB375}" dt="2023-11-18T12:29:02.101" v="2237" actId="20577"/>
          <ac:spMkLst>
            <pc:docMk/>
            <pc:sldMk cId="689051667" sldId="282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29:25.819" v="2238" actId="255"/>
        <pc:sldMkLst>
          <pc:docMk/>
          <pc:sldMk cId="3259338238" sldId="283"/>
        </pc:sldMkLst>
        <pc:spChg chg="mod">
          <ac:chgData name="Arne Stockman" userId="1be3aaf4-e384-4a2e-9e35-3b5779941be6" providerId="ADAL" clId="{780372E9-B665-4CC1-A085-5FA0F9BEB375}" dt="2023-11-18T12:29:25.819" v="2238" actId="255"/>
          <ac:spMkLst>
            <pc:docMk/>
            <pc:sldMk cId="3259338238" sldId="283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30:45.353" v="2243" actId="20577"/>
        <pc:sldMkLst>
          <pc:docMk/>
          <pc:sldMk cId="3752397821" sldId="284"/>
        </pc:sldMkLst>
        <pc:graphicFrameChg chg="modGraphic">
          <ac:chgData name="Arne Stockman" userId="1be3aaf4-e384-4a2e-9e35-3b5779941be6" providerId="ADAL" clId="{780372E9-B665-4CC1-A085-5FA0F9BEB375}" dt="2023-11-18T12:30:45.353" v="2243" actId="20577"/>
          <ac:graphicFrameMkLst>
            <pc:docMk/>
            <pc:sldMk cId="3752397821" sldId="284"/>
            <ac:graphicFrameMk id="3" creationId="{BDA1B728-0424-460B-A4F8-2962242F68EA}"/>
          </ac:graphicFrameMkLst>
        </pc:graphicFrameChg>
      </pc:sldChg>
      <pc:sldChg chg="modSp add mod modAnim">
        <pc:chgData name="Arne Stockman" userId="1be3aaf4-e384-4a2e-9e35-3b5779941be6" providerId="ADAL" clId="{780372E9-B665-4CC1-A085-5FA0F9BEB375}" dt="2023-11-18T12:53:29.204" v="2367"/>
        <pc:sldMkLst>
          <pc:docMk/>
          <pc:sldMk cId="3218638671" sldId="285"/>
        </pc:sldMkLst>
        <pc:spChg chg="mod">
          <ac:chgData name="Arne Stockman" userId="1be3aaf4-e384-4a2e-9e35-3b5779941be6" providerId="ADAL" clId="{780372E9-B665-4CC1-A085-5FA0F9BEB375}" dt="2023-11-18T12:31:44.211" v="2246" actId="255"/>
          <ac:spMkLst>
            <pc:docMk/>
            <pc:sldMk cId="3218638671" sldId="285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55:22.717" v="2368" actId="255"/>
        <pc:sldMkLst>
          <pc:docMk/>
          <pc:sldMk cId="2359565018" sldId="286"/>
        </pc:sldMkLst>
        <pc:spChg chg="mod">
          <ac:chgData name="Arne Stockman" userId="1be3aaf4-e384-4a2e-9e35-3b5779941be6" providerId="ADAL" clId="{780372E9-B665-4CC1-A085-5FA0F9BEB375}" dt="2023-11-18T12:55:22.717" v="2368" actId="255"/>
          <ac:spMkLst>
            <pc:docMk/>
            <pc:sldMk cId="2359565018" sldId="286"/>
            <ac:spMk id="4" creationId="{A006B4F0-C464-422E-B06B-927F6D8DAABC}"/>
          </ac:spMkLst>
        </pc:spChg>
      </pc:sldChg>
      <pc:sldChg chg="modSp mod">
        <pc:chgData name="Arne Stockman" userId="1be3aaf4-e384-4a2e-9e35-3b5779941be6" providerId="ADAL" clId="{780372E9-B665-4CC1-A085-5FA0F9BEB375}" dt="2023-11-14T12:15:10.514" v="474" actId="20577"/>
        <pc:sldMkLst>
          <pc:docMk/>
          <pc:sldMk cId="383028095" sldId="317"/>
        </pc:sldMkLst>
        <pc:spChg chg="mod">
          <ac:chgData name="Arne Stockman" userId="1be3aaf4-e384-4a2e-9e35-3b5779941be6" providerId="ADAL" clId="{780372E9-B665-4CC1-A085-5FA0F9BEB375}" dt="2023-11-14T12:12:48.147" v="44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780372E9-B665-4CC1-A085-5FA0F9BEB375}" dt="2023-11-14T12:15:10.514" v="47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add del mod addAnim delAnim modAnim">
        <pc:chgData name="Arne Stockman" userId="1be3aaf4-e384-4a2e-9e35-3b5779941be6" providerId="ADAL" clId="{780372E9-B665-4CC1-A085-5FA0F9BEB375}" dt="2023-11-14T16:13:29.691" v="1247"/>
        <pc:sldMkLst>
          <pc:docMk/>
          <pc:sldMk cId="1676035047" sldId="368"/>
        </pc:sldMkLst>
        <pc:spChg chg="add mod">
          <ac:chgData name="Arne Stockman" userId="1be3aaf4-e384-4a2e-9e35-3b5779941be6" providerId="ADAL" clId="{780372E9-B665-4CC1-A085-5FA0F9BEB375}" dt="2023-11-14T16:07:26.746" v="1044" actId="20577"/>
          <ac:spMkLst>
            <pc:docMk/>
            <pc:sldMk cId="1676035047" sldId="368"/>
            <ac:spMk id="4" creationId="{9743F18B-818B-F45E-1D8B-2E1ADAA5746C}"/>
          </ac:spMkLst>
        </pc:spChg>
        <pc:spChg chg="mod">
          <ac:chgData name="Arne Stockman" userId="1be3aaf4-e384-4a2e-9e35-3b5779941be6" providerId="ADAL" clId="{780372E9-B665-4CC1-A085-5FA0F9BEB375}" dt="2023-11-14T16:12:36.008" v="1238" actId="20577"/>
          <ac:spMkLst>
            <pc:docMk/>
            <pc:sldMk cId="1676035047" sldId="368"/>
            <ac:spMk id="5" creationId="{D74A9583-497C-738C-ADF4-46B0E51EB0F3}"/>
          </ac:spMkLst>
        </pc:spChg>
        <pc:spChg chg="add mod">
          <ac:chgData name="Arne Stockman" userId="1be3aaf4-e384-4a2e-9e35-3b5779941be6" providerId="ADAL" clId="{780372E9-B665-4CC1-A085-5FA0F9BEB375}" dt="2023-11-14T16:07:49.556" v="1046" actId="1076"/>
          <ac:spMkLst>
            <pc:docMk/>
            <pc:sldMk cId="1676035047" sldId="368"/>
            <ac:spMk id="6" creationId="{77B6FEF0-9738-2A2A-65F2-A4312E1F52F9}"/>
          </ac:spMkLst>
        </pc:spChg>
        <pc:spChg chg="add mod">
          <ac:chgData name="Arne Stockman" userId="1be3aaf4-e384-4a2e-9e35-3b5779941be6" providerId="ADAL" clId="{780372E9-B665-4CC1-A085-5FA0F9BEB375}" dt="2023-11-14T16:08:13.112" v="1050" actId="1076"/>
          <ac:spMkLst>
            <pc:docMk/>
            <pc:sldMk cId="1676035047" sldId="368"/>
            <ac:spMk id="8" creationId="{8A98A28E-87B1-756A-9CF1-E7E6566D9FDA}"/>
          </ac:spMkLst>
        </pc:spChg>
        <pc:spChg chg="mod">
          <ac:chgData name="Arne Stockman" userId="1be3aaf4-e384-4a2e-9e35-3b5779941be6" providerId="ADAL" clId="{780372E9-B665-4CC1-A085-5FA0F9BEB375}" dt="2023-11-14T16:06:37.814" v="1032" actId="20577"/>
          <ac:spMkLst>
            <pc:docMk/>
            <pc:sldMk cId="1676035047" sldId="368"/>
            <ac:spMk id="9" creationId="{CC962B4C-262C-DC62-1DFB-604A2F5723B2}"/>
          </ac:spMkLst>
        </pc:spChg>
        <pc:spChg chg="add mod">
          <ac:chgData name="Arne Stockman" userId="1be3aaf4-e384-4a2e-9e35-3b5779941be6" providerId="ADAL" clId="{780372E9-B665-4CC1-A085-5FA0F9BEB375}" dt="2023-11-14T16:08:23.792" v="1052" actId="1076"/>
          <ac:spMkLst>
            <pc:docMk/>
            <pc:sldMk cId="1676035047" sldId="368"/>
            <ac:spMk id="11" creationId="{591BA767-7CE6-F5A3-7CA1-C3F55765625D}"/>
          </ac:spMkLst>
        </pc:spChg>
        <pc:spChg chg="mod">
          <ac:chgData name="Arne Stockman" userId="1be3aaf4-e384-4a2e-9e35-3b5779941be6" providerId="ADAL" clId="{780372E9-B665-4CC1-A085-5FA0F9BEB375}" dt="2023-11-14T16:06:47.821" v="1036" actId="20577"/>
          <ac:spMkLst>
            <pc:docMk/>
            <pc:sldMk cId="1676035047" sldId="368"/>
            <ac:spMk id="14" creationId="{60DD0FDF-A66E-CE68-E891-783781A2C1D8}"/>
          </ac:spMkLst>
        </pc:spChg>
        <pc:spChg chg="mod">
          <ac:chgData name="Arne Stockman" userId="1be3aaf4-e384-4a2e-9e35-3b5779941be6" providerId="ADAL" clId="{780372E9-B665-4CC1-A085-5FA0F9BEB375}" dt="2023-11-14T16:07:01.783" v="1040" actId="20577"/>
          <ac:spMkLst>
            <pc:docMk/>
            <pc:sldMk cId="1676035047" sldId="368"/>
            <ac:spMk id="16" creationId="{55C21EA3-F1A6-8605-1D5C-21EBE0BBC246}"/>
          </ac:spMkLst>
        </pc:spChg>
        <pc:picChg chg="add mod">
          <ac:chgData name="Arne Stockman" userId="1be3aaf4-e384-4a2e-9e35-3b5779941be6" providerId="ADAL" clId="{780372E9-B665-4CC1-A085-5FA0F9BEB375}" dt="2023-11-14T16:07:52.505" v="1047" actId="1076"/>
          <ac:picMkLst>
            <pc:docMk/>
            <pc:sldMk cId="1676035047" sldId="368"/>
            <ac:picMk id="3" creationId="{FDCF1C21-82B2-D705-7AF2-78EF134EE812}"/>
          </ac:picMkLst>
        </pc:picChg>
        <pc:picChg chg="del">
          <ac:chgData name="Arne Stockman" userId="1be3aaf4-e384-4a2e-9e35-3b5779941be6" providerId="ADAL" clId="{780372E9-B665-4CC1-A085-5FA0F9BEB375}" dt="2023-11-14T16:05:58.153" v="1022" actId="478"/>
          <ac:picMkLst>
            <pc:docMk/>
            <pc:sldMk cId="1676035047" sldId="368"/>
            <ac:picMk id="7" creationId="{892184CB-9D21-FC12-EB0F-E4385E3B7DE0}"/>
          </ac:picMkLst>
        </pc:picChg>
      </pc:sldChg>
      <pc:sldChg chg="delSp modSp mod modAnim">
        <pc:chgData name="Arne Stockman" userId="1be3aaf4-e384-4a2e-9e35-3b5779941be6" providerId="ADAL" clId="{780372E9-B665-4CC1-A085-5FA0F9BEB375}" dt="2023-11-14T16:45:31.004" v="1972" actId="20577"/>
        <pc:sldMkLst>
          <pc:docMk/>
          <pc:sldMk cId="2257265034" sldId="385"/>
        </pc:sldMkLst>
        <pc:spChg chg="mod">
          <ac:chgData name="Arne Stockman" userId="1be3aaf4-e384-4a2e-9e35-3b5779941be6" providerId="ADAL" clId="{780372E9-B665-4CC1-A085-5FA0F9BEB375}" dt="2023-11-14T16:37:28.886" v="1454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780372E9-B665-4CC1-A085-5FA0F9BEB375}" dt="2023-11-14T16:45:31.004" v="1972" actId="20577"/>
          <ac:spMkLst>
            <pc:docMk/>
            <pc:sldMk cId="2257265034" sldId="385"/>
            <ac:spMk id="3" creationId="{8D6993DB-58B1-D158-9C90-B988B5CCE921}"/>
          </ac:spMkLst>
        </pc:spChg>
        <pc:picChg chg="del">
          <ac:chgData name="Arne Stockman" userId="1be3aaf4-e384-4a2e-9e35-3b5779941be6" providerId="ADAL" clId="{780372E9-B665-4CC1-A085-5FA0F9BEB375}" dt="2023-11-14T16:36:26.942" v="1376" actId="478"/>
          <ac:picMkLst>
            <pc:docMk/>
            <pc:sldMk cId="2257265034" sldId="385"/>
            <ac:picMk id="16" creationId="{5967879E-8FC7-AF9E-338D-DB192FA2B7F9}"/>
          </ac:picMkLst>
        </pc:picChg>
      </pc:sldChg>
      <pc:sldChg chg="del">
        <pc:chgData name="Arne Stockman" userId="1be3aaf4-e384-4a2e-9e35-3b5779941be6" providerId="ADAL" clId="{780372E9-B665-4CC1-A085-5FA0F9BEB375}" dt="2023-11-14T14:41:57.444" v="529" actId="47"/>
        <pc:sldMkLst>
          <pc:docMk/>
          <pc:sldMk cId="2139893085" sldId="387"/>
        </pc:sldMkLst>
      </pc:sldChg>
      <pc:sldChg chg="del">
        <pc:chgData name="Arne Stockman" userId="1be3aaf4-e384-4a2e-9e35-3b5779941be6" providerId="ADAL" clId="{780372E9-B665-4CC1-A085-5FA0F9BEB375}" dt="2023-11-14T14:41:54.917" v="528" actId="47"/>
        <pc:sldMkLst>
          <pc:docMk/>
          <pc:sldMk cId="317393267" sldId="388"/>
        </pc:sldMkLst>
      </pc:sldChg>
      <pc:sldChg chg="addSp delSp modSp mod delAnim">
        <pc:chgData name="Arne Stockman" userId="1be3aaf4-e384-4a2e-9e35-3b5779941be6" providerId="ADAL" clId="{780372E9-B665-4CC1-A085-5FA0F9BEB375}" dt="2023-11-14T14:41:37.668" v="527" actId="20577"/>
        <pc:sldMkLst>
          <pc:docMk/>
          <pc:sldMk cId="4040513675" sldId="389"/>
        </pc:sldMkLst>
        <pc:spChg chg="mod">
          <ac:chgData name="Arne Stockman" userId="1be3aaf4-e384-4a2e-9e35-3b5779941be6" providerId="ADAL" clId="{780372E9-B665-4CC1-A085-5FA0F9BEB375}" dt="2023-11-14T14:39:45.899" v="506" actId="20577"/>
          <ac:spMkLst>
            <pc:docMk/>
            <pc:sldMk cId="4040513675" sldId="389"/>
            <ac:spMk id="2" creationId="{0770B595-BB61-56B1-68D2-0096A0953D96}"/>
          </ac:spMkLst>
        </pc:spChg>
        <pc:spChg chg="add del mod">
          <ac:chgData name="Arne Stockman" userId="1be3aaf4-e384-4a2e-9e35-3b5779941be6" providerId="ADAL" clId="{780372E9-B665-4CC1-A085-5FA0F9BEB375}" dt="2023-11-14T14:38:53.061" v="478" actId="478"/>
          <ac:spMkLst>
            <pc:docMk/>
            <pc:sldMk cId="4040513675" sldId="389"/>
            <ac:spMk id="6" creationId="{1A7E22A9-41C8-5060-E59E-CAECE87B1CCC}"/>
          </ac:spMkLst>
        </pc:spChg>
        <pc:spChg chg="mod">
          <ac:chgData name="Arne Stockman" userId="1be3aaf4-e384-4a2e-9e35-3b5779941be6" providerId="ADAL" clId="{780372E9-B665-4CC1-A085-5FA0F9BEB375}" dt="2023-11-14T14:40:14.267" v="513" actId="20577"/>
          <ac:spMkLst>
            <pc:docMk/>
            <pc:sldMk cId="4040513675" sldId="389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4:40:26.025" v="517" actId="20577"/>
          <ac:spMkLst>
            <pc:docMk/>
            <pc:sldMk cId="4040513675" sldId="389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4:41:37.668" v="527" actId="20577"/>
          <ac:spMkLst>
            <pc:docMk/>
            <pc:sldMk cId="4040513675" sldId="389"/>
            <ac:spMk id="12" creationId="{A1DD240C-D4CB-FD00-1BA1-B4CA8060EB01}"/>
          </ac:spMkLst>
        </pc:spChg>
        <pc:spChg chg="add del mod">
          <ac:chgData name="Arne Stockman" userId="1be3aaf4-e384-4a2e-9e35-3b5779941be6" providerId="ADAL" clId="{780372E9-B665-4CC1-A085-5FA0F9BEB375}" dt="2023-11-14T14:39:52.303" v="507" actId="478"/>
          <ac:spMkLst>
            <pc:docMk/>
            <pc:sldMk cId="4040513675" sldId="389"/>
            <ac:spMk id="14" creationId="{2D0E97E8-8E17-CC2C-A619-D612F20A22C4}"/>
          </ac:spMkLst>
        </pc:spChg>
        <pc:picChg chg="add mod">
          <ac:chgData name="Arne Stockman" userId="1be3aaf4-e384-4a2e-9e35-3b5779941be6" providerId="ADAL" clId="{780372E9-B665-4CC1-A085-5FA0F9BEB375}" dt="2023-11-14T14:39:09.342" v="482" actId="1076"/>
          <ac:picMkLst>
            <pc:docMk/>
            <pc:sldMk cId="4040513675" sldId="389"/>
            <ac:picMk id="4" creationId="{0B50EED0-F631-3E86-4A35-6B8A40DDDE98}"/>
          </ac:picMkLst>
        </pc:picChg>
        <pc:picChg chg="add del">
          <ac:chgData name="Arne Stockman" userId="1be3aaf4-e384-4a2e-9e35-3b5779941be6" providerId="ADAL" clId="{780372E9-B665-4CC1-A085-5FA0F9BEB375}" dt="2023-11-14T14:38:58.982" v="481" actId="478"/>
          <ac:picMkLst>
            <pc:docMk/>
            <pc:sldMk cId="4040513675" sldId="389"/>
            <ac:picMk id="7" creationId="{DBBC9241-51F5-A36D-FE41-831EF5066146}"/>
          </ac:picMkLst>
        </pc:picChg>
        <pc:picChg chg="del">
          <ac:chgData name="Arne Stockman" userId="1be3aaf4-e384-4a2e-9e35-3b5779941be6" providerId="ADAL" clId="{780372E9-B665-4CC1-A085-5FA0F9BEB375}" dt="2023-11-14T14:40:46.954" v="518" actId="478"/>
          <ac:picMkLst>
            <pc:docMk/>
            <pc:sldMk cId="4040513675" sldId="389"/>
            <ac:picMk id="11" creationId="{5C045D0D-2ECE-4901-8FBF-BA11F436DBCF}"/>
          </ac:picMkLst>
        </pc:picChg>
        <pc:picChg chg="add mod">
          <ac:chgData name="Arne Stockman" userId="1be3aaf4-e384-4a2e-9e35-3b5779941be6" providerId="ADAL" clId="{780372E9-B665-4CC1-A085-5FA0F9BEB375}" dt="2023-11-14T14:41:16.088" v="520" actId="1076"/>
          <ac:picMkLst>
            <pc:docMk/>
            <pc:sldMk cId="4040513675" sldId="389"/>
            <ac:picMk id="16" creationId="{BAC241DA-20F8-BC80-A233-CA2595345E69}"/>
          </ac:picMkLst>
        </pc:picChg>
      </pc:sldChg>
      <pc:sldChg chg="del">
        <pc:chgData name="Arne Stockman" userId="1be3aaf4-e384-4a2e-9e35-3b5779941be6" providerId="ADAL" clId="{780372E9-B665-4CC1-A085-5FA0F9BEB375}" dt="2023-11-14T14:42:08.785" v="530" actId="47"/>
        <pc:sldMkLst>
          <pc:docMk/>
          <pc:sldMk cId="1675457405" sldId="390"/>
        </pc:sldMkLst>
      </pc:sldChg>
      <pc:sldChg chg="del">
        <pc:chgData name="Arne Stockman" userId="1be3aaf4-e384-4a2e-9e35-3b5779941be6" providerId="ADAL" clId="{780372E9-B665-4CC1-A085-5FA0F9BEB375}" dt="2023-11-14T14:49:23.206" v="557" actId="47"/>
        <pc:sldMkLst>
          <pc:docMk/>
          <pc:sldMk cId="2554200650" sldId="391"/>
        </pc:sldMkLst>
      </pc:sldChg>
      <pc:sldChg chg="modSp mod">
        <pc:chgData name="Arne Stockman" userId="1be3aaf4-e384-4a2e-9e35-3b5779941be6" providerId="ADAL" clId="{780372E9-B665-4CC1-A085-5FA0F9BEB375}" dt="2023-11-14T15:10:28.874" v="804" actId="20577"/>
        <pc:sldMkLst>
          <pc:docMk/>
          <pc:sldMk cId="737478133" sldId="392"/>
        </pc:sldMkLst>
        <pc:spChg chg="mod">
          <ac:chgData name="Arne Stockman" userId="1be3aaf4-e384-4a2e-9e35-3b5779941be6" providerId="ADAL" clId="{780372E9-B665-4CC1-A085-5FA0F9BEB375}" dt="2023-11-14T14:50:31.046" v="595" actId="20577"/>
          <ac:spMkLst>
            <pc:docMk/>
            <pc:sldMk cId="737478133" sldId="392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5:10:28.874" v="804" actId="20577"/>
          <ac:spMkLst>
            <pc:docMk/>
            <pc:sldMk cId="737478133" sldId="392"/>
            <ac:spMk id="6" creationId="{436CC1E8-1EF4-6A0E-CC6C-EF3D56951395}"/>
          </ac:spMkLst>
        </pc:spChg>
      </pc:sldChg>
      <pc:sldChg chg="del">
        <pc:chgData name="Arne Stockman" userId="1be3aaf4-e384-4a2e-9e35-3b5779941be6" providerId="ADAL" clId="{780372E9-B665-4CC1-A085-5FA0F9BEB375}" dt="2023-11-14T15:33:14.769" v="805" actId="47"/>
        <pc:sldMkLst>
          <pc:docMk/>
          <pc:sldMk cId="3115326887" sldId="393"/>
        </pc:sldMkLst>
      </pc:sldChg>
      <pc:sldChg chg="del">
        <pc:chgData name="Arne Stockman" userId="1be3aaf4-e384-4a2e-9e35-3b5779941be6" providerId="ADAL" clId="{780372E9-B665-4CC1-A085-5FA0F9BEB375}" dt="2023-11-14T15:33:16.369" v="806" actId="47"/>
        <pc:sldMkLst>
          <pc:docMk/>
          <pc:sldMk cId="2656761064" sldId="394"/>
        </pc:sldMkLst>
      </pc:sldChg>
      <pc:sldChg chg="addSp delSp modSp add mod delAnim modAnim">
        <pc:chgData name="Arne Stockman" userId="1be3aaf4-e384-4a2e-9e35-3b5779941be6" providerId="ADAL" clId="{780372E9-B665-4CC1-A085-5FA0F9BEB375}" dt="2023-11-14T14:43:55.967" v="556" actId="478"/>
        <pc:sldMkLst>
          <pc:docMk/>
          <pc:sldMk cId="2955765779" sldId="396"/>
        </pc:sldMkLst>
        <pc:spChg chg="mod">
          <ac:chgData name="Arne Stockman" userId="1be3aaf4-e384-4a2e-9e35-3b5779941be6" providerId="ADAL" clId="{780372E9-B665-4CC1-A085-5FA0F9BEB375}" dt="2023-11-14T14:43:10.001" v="542" actId="20577"/>
          <ac:spMkLst>
            <pc:docMk/>
            <pc:sldMk cId="2955765779" sldId="396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4:43:38.765" v="552" actId="20577"/>
          <ac:spMkLst>
            <pc:docMk/>
            <pc:sldMk cId="2955765779" sldId="396"/>
            <ac:spMk id="9" creationId="{6CF2EA39-FC2F-6AFF-F6F0-2CF309FFA13C}"/>
          </ac:spMkLst>
        </pc:spChg>
        <pc:spChg chg="del mod">
          <ac:chgData name="Arne Stockman" userId="1be3aaf4-e384-4a2e-9e35-3b5779941be6" providerId="ADAL" clId="{780372E9-B665-4CC1-A085-5FA0F9BEB375}" dt="2023-11-14T14:43:52.433" v="554" actId="478"/>
          <ac:spMkLst>
            <pc:docMk/>
            <pc:sldMk cId="2955765779" sldId="396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4:43:54.261" v="555" actId="478"/>
          <ac:spMkLst>
            <pc:docMk/>
            <pc:sldMk cId="2955765779" sldId="396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4:42:38.957" v="532" actId="478"/>
          <ac:picMkLst>
            <pc:docMk/>
            <pc:sldMk cId="2955765779" sldId="396"/>
            <ac:picMk id="4" creationId="{0B50EED0-F631-3E86-4A35-6B8A40DDDE98}"/>
          </ac:picMkLst>
        </pc:picChg>
        <pc:picChg chg="add mod">
          <ac:chgData name="Arne Stockman" userId="1be3aaf4-e384-4a2e-9e35-3b5779941be6" providerId="ADAL" clId="{780372E9-B665-4CC1-A085-5FA0F9BEB375}" dt="2023-11-14T14:42:52.337" v="534" actId="1076"/>
          <ac:picMkLst>
            <pc:docMk/>
            <pc:sldMk cId="2955765779" sldId="396"/>
            <ac:picMk id="5" creationId="{BD8A3BEA-7C7A-C3F3-6DF2-60BA916B0251}"/>
          </ac:picMkLst>
        </pc:picChg>
        <pc:picChg chg="del">
          <ac:chgData name="Arne Stockman" userId="1be3aaf4-e384-4a2e-9e35-3b5779941be6" providerId="ADAL" clId="{780372E9-B665-4CC1-A085-5FA0F9BEB375}" dt="2023-11-14T14:43:55.967" v="556" actId="478"/>
          <ac:picMkLst>
            <pc:docMk/>
            <pc:sldMk cId="2955765779" sldId="396"/>
            <ac:picMk id="16" creationId="{BAC241DA-20F8-BC80-A233-CA2595345E69}"/>
          </ac:picMkLst>
        </pc:picChg>
      </pc:sldChg>
      <pc:sldChg chg="addSp delSp modSp add mod ord modAnim">
        <pc:chgData name="Arne Stockman" userId="1be3aaf4-e384-4a2e-9e35-3b5779941be6" providerId="ADAL" clId="{780372E9-B665-4CC1-A085-5FA0F9BEB375}" dt="2023-11-14T15:46:15.098" v="926" actId="20577"/>
        <pc:sldMkLst>
          <pc:docMk/>
          <pc:sldMk cId="3681739901" sldId="397"/>
        </pc:sldMkLst>
        <pc:spChg chg="mod">
          <ac:chgData name="Arne Stockman" userId="1be3aaf4-e384-4a2e-9e35-3b5779941be6" providerId="ADAL" clId="{780372E9-B665-4CC1-A085-5FA0F9BEB375}" dt="2023-11-14T15:44:27.971" v="879" actId="20577"/>
          <ac:spMkLst>
            <pc:docMk/>
            <pc:sldMk cId="3681739901" sldId="397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5:35:55.614" v="845" actId="20577"/>
          <ac:spMkLst>
            <pc:docMk/>
            <pc:sldMk cId="3681739901" sldId="397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5:36:03.661" v="849" actId="20577"/>
          <ac:spMkLst>
            <pc:docMk/>
            <pc:sldMk cId="3681739901" sldId="397"/>
            <ac:spMk id="9" creationId="{6CF2EA39-FC2F-6AFF-F6F0-2CF309FFA13C}"/>
          </ac:spMkLst>
        </pc:spChg>
        <pc:spChg chg="add mod">
          <ac:chgData name="Arne Stockman" userId="1be3aaf4-e384-4a2e-9e35-3b5779941be6" providerId="ADAL" clId="{780372E9-B665-4CC1-A085-5FA0F9BEB375}" dt="2023-11-14T15:45:54.135" v="919" actId="27636"/>
          <ac:spMkLst>
            <pc:docMk/>
            <pc:sldMk cId="3681739901" sldId="397"/>
            <ac:spMk id="10" creationId="{E75869F1-444F-BC8D-D751-780F3AC14ED8}"/>
          </ac:spMkLst>
        </pc:spChg>
        <pc:spChg chg="add mod">
          <ac:chgData name="Arne Stockman" userId="1be3aaf4-e384-4a2e-9e35-3b5779941be6" providerId="ADAL" clId="{780372E9-B665-4CC1-A085-5FA0F9BEB375}" dt="2023-11-14T15:46:15.098" v="926" actId="20577"/>
          <ac:spMkLst>
            <pc:docMk/>
            <pc:sldMk cId="3681739901" sldId="397"/>
            <ac:spMk id="11" creationId="{CA114AD4-5861-831B-84FD-A90DD83308A1}"/>
          </ac:spMkLst>
        </pc:spChg>
        <pc:spChg chg="mod">
          <ac:chgData name="Arne Stockman" userId="1be3aaf4-e384-4a2e-9e35-3b5779941be6" providerId="ADAL" clId="{780372E9-B665-4CC1-A085-5FA0F9BEB375}" dt="2023-11-14T15:36:16.579" v="852" actId="20577"/>
          <ac:spMkLst>
            <pc:docMk/>
            <pc:sldMk cId="3681739901" sldId="397"/>
            <ac:spMk id="12" creationId="{A1DD240C-D4CB-FD00-1BA1-B4CA8060EB01}"/>
          </ac:spMkLst>
        </pc:spChg>
        <pc:spChg chg="mod">
          <ac:chgData name="Arne Stockman" userId="1be3aaf4-e384-4a2e-9e35-3b5779941be6" providerId="ADAL" clId="{780372E9-B665-4CC1-A085-5FA0F9BEB375}" dt="2023-11-14T15:36:23.605" v="856" actId="20577"/>
          <ac:spMkLst>
            <pc:docMk/>
            <pc:sldMk cId="3681739901" sldId="397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5:34:42.652" v="835" actId="478"/>
          <ac:picMkLst>
            <pc:docMk/>
            <pc:sldMk cId="3681739901" sldId="397"/>
            <ac:picMk id="4" creationId="{0B50EED0-F631-3E86-4A35-6B8A40DDDE98}"/>
          </ac:picMkLst>
        </pc:picChg>
        <pc:picChg chg="add mod">
          <ac:chgData name="Arne Stockman" userId="1be3aaf4-e384-4a2e-9e35-3b5779941be6" providerId="ADAL" clId="{780372E9-B665-4CC1-A085-5FA0F9BEB375}" dt="2023-11-14T15:35:17.755" v="838" actId="1076"/>
          <ac:picMkLst>
            <pc:docMk/>
            <pc:sldMk cId="3681739901" sldId="397"/>
            <ac:picMk id="5" creationId="{DE14D4EE-BD3E-0F02-510E-BBEC918D9DBB}"/>
          </ac:picMkLst>
        </pc:picChg>
        <pc:picChg chg="add mod">
          <ac:chgData name="Arne Stockman" userId="1be3aaf4-e384-4a2e-9e35-3b5779941be6" providerId="ADAL" clId="{780372E9-B665-4CC1-A085-5FA0F9BEB375}" dt="2023-11-14T15:35:40.637" v="840" actId="1076"/>
          <ac:picMkLst>
            <pc:docMk/>
            <pc:sldMk cId="3681739901" sldId="397"/>
            <ac:picMk id="7" creationId="{503C55F5-9E57-463E-BA3A-BF425AD29F25}"/>
          </ac:picMkLst>
        </pc:picChg>
        <pc:picChg chg="del">
          <ac:chgData name="Arne Stockman" userId="1be3aaf4-e384-4a2e-9e35-3b5779941be6" providerId="ADAL" clId="{780372E9-B665-4CC1-A085-5FA0F9BEB375}" dt="2023-11-14T15:34:43.520" v="836" actId="478"/>
          <ac:picMkLst>
            <pc:docMk/>
            <pc:sldMk cId="3681739901" sldId="397"/>
            <ac:picMk id="16" creationId="{BAC241DA-20F8-BC80-A233-CA2595345E69}"/>
          </ac:picMkLst>
        </pc:picChg>
      </pc:sldChg>
      <pc:sldChg chg="addSp delSp modSp add mod delAnim modAnim">
        <pc:chgData name="Arne Stockman" userId="1be3aaf4-e384-4a2e-9e35-3b5779941be6" providerId="ADAL" clId="{780372E9-B665-4CC1-A085-5FA0F9BEB375}" dt="2023-11-14T15:47:05.244" v="943" actId="20577"/>
        <pc:sldMkLst>
          <pc:docMk/>
          <pc:sldMk cId="2733629171" sldId="398"/>
        </pc:sldMkLst>
        <pc:spChg chg="mod">
          <ac:chgData name="Arne Stockman" userId="1be3aaf4-e384-4a2e-9e35-3b5779941be6" providerId="ADAL" clId="{780372E9-B665-4CC1-A085-5FA0F9BEB375}" dt="2023-11-14T15:46:41.081" v="931" actId="20577"/>
          <ac:spMkLst>
            <pc:docMk/>
            <pc:sldMk cId="2733629171" sldId="398"/>
            <ac:spMk id="2" creationId="{0770B595-BB61-56B1-68D2-0096A0953D96}"/>
          </ac:spMkLst>
        </pc:spChg>
        <pc:spChg chg="add mod">
          <ac:chgData name="Arne Stockman" userId="1be3aaf4-e384-4a2e-9e35-3b5779941be6" providerId="ADAL" clId="{780372E9-B665-4CC1-A085-5FA0F9BEB375}" dt="2023-11-14T15:47:05.244" v="943" actId="20577"/>
          <ac:spMkLst>
            <pc:docMk/>
            <pc:sldMk cId="2733629171" sldId="398"/>
            <ac:spMk id="6" creationId="{992224A9-458A-EED8-B354-8E94EC047A0F}"/>
          </ac:spMkLst>
        </pc:spChg>
        <pc:spChg chg="mod">
          <ac:chgData name="Arne Stockman" userId="1be3aaf4-e384-4a2e-9e35-3b5779941be6" providerId="ADAL" clId="{780372E9-B665-4CC1-A085-5FA0F9BEB375}" dt="2023-11-14T15:37:24.063" v="870" actId="20577"/>
          <ac:spMkLst>
            <pc:docMk/>
            <pc:sldMk cId="2733629171" sldId="398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5:37:30.862" v="874" actId="20577"/>
          <ac:spMkLst>
            <pc:docMk/>
            <pc:sldMk cId="2733629171" sldId="398"/>
            <ac:spMk id="9" creationId="{6CF2EA39-FC2F-6AFF-F6F0-2CF309FFA13C}"/>
          </ac:spMkLst>
        </pc:spChg>
        <pc:spChg chg="del mod">
          <ac:chgData name="Arne Stockman" userId="1be3aaf4-e384-4a2e-9e35-3b5779941be6" providerId="ADAL" clId="{780372E9-B665-4CC1-A085-5FA0F9BEB375}" dt="2023-11-14T15:36:42.950" v="860" actId="478"/>
          <ac:spMkLst>
            <pc:docMk/>
            <pc:sldMk cId="2733629171" sldId="398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5:36:45.690" v="861" actId="478"/>
          <ac:spMkLst>
            <pc:docMk/>
            <pc:sldMk cId="2733629171" sldId="398"/>
            <ac:spMk id="13" creationId="{FC8BA831-210B-4194-159E-3FA7DE348B3D}"/>
          </ac:spMkLst>
        </pc:spChg>
        <pc:picChg chg="add mod">
          <ac:chgData name="Arne Stockman" userId="1be3aaf4-e384-4a2e-9e35-3b5779941be6" providerId="ADAL" clId="{780372E9-B665-4CC1-A085-5FA0F9BEB375}" dt="2023-11-14T15:37:09.526" v="864" actId="1076"/>
          <ac:picMkLst>
            <pc:docMk/>
            <pc:sldMk cId="2733629171" sldId="398"/>
            <ac:picMk id="4" creationId="{479F0575-CEC7-387B-9D49-9298E84C9FB7}"/>
          </ac:picMkLst>
        </pc:picChg>
        <pc:picChg chg="del">
          <ac:chgData name="Arne Stockman" userId="1be3aaf4-e384-4a2e-9e35-3b5779941be6" providerId="ADAL" clId="{780372E9-B665-4CC1-A085-5FA0F9BEB375}" dt="2023-11-14T15:36:47.310" v="862" actId="478"/>
          <ac:picMkLst>
            <pc:docMk/>
            <pc:sldMk cId="2733629171" sldId="398"/>
            <ac:picMk id="5" creationId="{DE14D4EE-BD3E-0F02-510E-BBEC918D9DBB}"/>
          </ac:picMkLst>
        </pc:picChg>
        <pc:picChg chg="del">
          <ac:chgData name="Arne Stockman" userId="1be3aaf4-e384-4a2e-9e35-3b5779941be6" providerId="ADAL" clId="{780372E9-B665-4CC1-A085-5FA0F9BEB375}" dt="2023-11-14T15:36:38.088" v="858" actId="478"/>
          <ac:picMkLst>
            <pc:docMk/>
            <pc:sldMk cId="2733629171" sldId="398"/>
            <ac:picMk id="7" creationId="{503C55F5-9E57-463E-BA3A-BF425AD29F25}"/>
          </ac:picMkLst>
        </pc:picChg>
      </pc:sldChg>
      <pc:sldChg chg="addSp delSp modSp add mod ord">
        <pc:chgData name="Arne Stockman" userId="1be3aaf4-e384-4a2e-9e35-3b5779941be6" providerId="ADAL" clId="{780372E9-B665-4CC1-A085-5FA0F9BEB375}" dt="2023-11-14T16:01:55.898" v="990" actId="20577"/>
        <pc:sldMkLst>
          <pc:docMk/>
          <pc:sldMk cId="2928060093" sldId="399"/>
        </pc:sldMkLst>
        <pc:spChg chg="mod">
          <ac:chgData name="Arne Stockman" userId="1be3aaf4-e384-4a2e-9e35-3b5779941be6" providerId="ADAL" clId="{780372E9-B665-4CC1-A085-5FA0F9BEB375}" dt="2023-11-14T15:58:20.429" v="954" actId="20577"/>
          <ac:spMkLst>
            <pc:docMk/>
            <pc:sldMk cId="2928060093" sldId="399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6:00:47.932" v="963" actId="20577"/>
          <ac:spMkLst>
            <pc:docMk/>
            <pc:sldMk cId="2928060093" sldId="399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6:00:53.076" v="967" actId="20577"/>
          <ac:spMkLst>
            <pc:docMk/>
            <pc:sldMk cId="2928060093" sldId="399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6:01:43.857" v="984" actId="20577"/>
          <ac:spMkLst>
            <pc:docMk/>
            <pc:sldMk cId="2928060093" sldId="399"/>
            <ac:spMk id="11" creationId="{CA114AD4-5861-831B-84FD-A90DD83308A1}"/>
          </ac:spMkLst>
        </pc:spChg>
        <pc:spChg chg="mod">
          <ac:chgData name="Arne Stockman" userId="1be3aaf4-e384-4a2e-9e35-3b5779941be6" providerId="ADAL" clId="{780372E9-B665-4CC1-A085-5FA0F9BEB375}" dt="2023-11-14T16:01:50.178" v="986" actId="20577"/>
          <ac:spMkLst>
            <pc:docMk/>
            <pc:sldMk cId="2928060093" sldId="399"/>
            <ac:spMk id="12" creationId="{A1DD240C-D4CB-FD00-1BA1-B4CA8060EB01}"/>
          </ac:spMkLst>
        </pc:spChg>
        <pc:spChg chg="mod">
          <ac:chgData name="Arne Stockman" userId="1be3aaf4-e384-4a2e-9e35-3b5779941be6" providerId="ADAL" clId="{780372E9-B665-4CC1-A085-5FA0F9BEB375}" dt="2023-11-14T16:01:55.898" v="990" actId="20577"/>
          <ac:spMkLst>
            <pc:docMk/>
            <pc:sldMk cId="2928060093" sldId="399"/>
            <ac:spMk id="13" creationId="{FC8BA831-210B-4194-159E-3FA7DE348B3D}"/>
          </ac:spMkLst>
        </pc:spChg>
        <pc:picChg chg="add mod">
          <ac:chgData name="Arne Stockman" userId="1be3aaf4-e384-4a2e-9e35-3b5779941be6" providerId="ADAL" clId="{780372E9-B665-4CC1-A085-5FA0F9BEB375}" dt="2023-11-14T16:00:31.269" v="957" actId="1076"/>
          <ac:picMkLst>
            <pc:docMk/>
            <pc:sldMk cId="2928060093" sldId="399"/>
            <ac:picMk id="4" creationId="{AB0AC505-D387-4C2E-EA58-2D70F84CE954}"/>
          </ac:picMkLst>
        </pc:picChg>
        <pc:picChg chg="del">
          <ac:chgData name="Arne Stockman" userId="1be3aaf4-e384-4a2e-9e35-3b5779941be6" providerId="ADAL" clId="{780372E9-B665-4CC1-A085-5FA0F9BEB375}" dt="2023-11-14T16:00:22.822" v="955" actId="478"/>
          <ac:picMkLst>
            <pc:docMk/>
            <pc:sldMk cId="2928060093" sldId="399"/>
            <ac:picMk id="5" creationId="{DE14D4EE-BD3E-0F02-510E-BBEC918D9DBB}"/>
          </ac:picMkLst>
        </pc:picChg>
        <pc:picChg chg="del">
          <ac:chgData name="Arne Stockman" userId="1be3aaf4-e384-4a2e-9e35-3b5779941be6" providerId="ADAL" clId="{780372E9-B665-4CC1-A085-5FA0F9BEB375}" dt="2023-11-14T16:01:17.173" v="968" actId="478"/>
          <ac:picMkLst>
            <pc:docMk/>
            <pc:sldMk cId="2928060093" sldId="399"/>
            <ac:picMk id="7" creationId="{503C55F5-9E57-463E-BA3A-BF425AD29F25}"/>
          </ac:picMkLst>
        </pc:picChg>
        <pc:picChg chg="add mod">
          <ac:chgData name="Arne Stockman" userId="1be3aaf4-e384-4a2e-9e35-3b5779941be6" providerId="ADAL" clId="{780372E9-B665-4CC1-A085-5FA0F9BEB375}" dt="2023-11-14T16:01:28.603" v="970" actId="1076"/>
          <ac:picMkLst>
            <pc:docMk/>
            <pc:sldMk cId="2928060093" sldId="399"/>
            <ac:picMk id="14" creationId="{0981735F-617E-717B-9C0F-9F1AA2B0008A}"/>
          </ac:picMkLst>
        </pc:picChg>
      </pc:sldChg>
      <pc:sldChg chg="addSp delSp modSp add mod delAnim">
        <pc:chgData name="Arne Stockman" userId="1be3aaf4-e384-4a2e-9e35-3b5779941be6" providerId="ADAL" clId="{780372E9-B665-4CC1-A085-5FA0F9BEB375}" dt="2023-11-14T16:03:35.303" v="1021" actId="27636"/>
        <pc:sldMkLst>
          <pc:docMk/>
          <pc:sldMk cId="3933562344" sldId="400"/>
        </pc:sldMkLst>
        <pc:spChg chg="mod">
          <ac:chgData name="Arne Stockman" userId="1be3aaf4-e384-4a2e-9e35-3b5779941be6" providerId="ADAL" clId="{780372E9-B665-4CC1-A085-5FA0F9BEB375}" dt="2023-11-14T16:03:00.848" v="1002" actId="20577"/>
          <ac:spMkLst>
            <pc:docMk/>
            <pc:sldMk cId="3933562344" sldId="400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6:03:19.128" v="1008" actId="20577"/>
          <ac:spMkLst>
            <pc:docMk/>
            <pc:sldMk cId="3933562344" sldId="400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6:03:35.303" v="1021" actId="27636"/>
          <ac:spMkLst>
            <pc:docMk/>
            <pc:sldMk cId="3933562344" sldId="400"/>
            <ac:spMk id="10" creationId="{E75869F1-444F-BC8D-D751-780F3AC14ED8}"/>
          </ac:spMkLst>
        </pc:spChg>
        <pc:spChg chg="del">
          <ac:chgData name="Arne Stockman" userId="1be3aaf4-e384-4a2e-9e35-3b5779941be6" providerId="ADAL" clId="{780372E9-B665-4CC1-A085-5FA0F9BEB375}" dt="2023-11-14T16:02:22.649" v="994" actId="478"/>
          <ac:spMkLst>
            <pc:docMk/>
            <pc:sldMk cId="3933562344" sldId="400"/>
            <ac:spMk id="11" creationId="{CA114AD4-5861-831B-84FD-A90DD83308A1}"/>
          </ac:spMkLst>
        </pc:spChg>
        <pc:spChg chg="del">
          <ac:chgData name="Arne Stockman" userId="1be3aaf4-e384-4a2e-9e35-3b5779941be6" providerId="ADAL" clId="{780372E9-B665-4CC1-A085-5FA0F9BEB375}" dt="2023-11-14T16:02:17.380" v="992" actId="478"/>
          <ac:spMkLst>
            <pc:docMk/>
            <pc:sldMk cId="3933562344" sldId="400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6:02:19.780" v="993" actId="478"/>
          <ac:spMkLst>
            <pc:docMk/>
            <pc:sldMk cId="3933562344" sldId="400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6:02:45.284" v="996" actId="478"/>
          <ac:picMkLst>
            <pc:docMk/>
            <pc:sldMk cId="3933562344" sldId="400"/>
            <ac:picMk id="4" creationId="{AB0AC505-D387-4C2E-EA58-2D70F84CE954}"/>
          </ac:picMkLst>
        </pc:picChg>
        <pc:picChg chg="add mod">
          <ac:chgData name="Arne Stockman" userId="1be3aaf4-e384-4a2e-9e35-3b5779941be6" providerId="ADAL" clId="{780372E9-B665-4CC1-A085-5FA0F9BEB375}" dt="2023-11-14T16:02:52.503" v="998" actId="1076"/>
          <ac:picMkLst>
            <pc:docMk/>
            <pc:sldMk cId="3933562344" sldId="400"/>
            <ac:picMk id="5" creationId="{7047907C-2243-15F6-24CD-85A7413E0DB9}"/>
          </ac:picMkLst>
        </pc:picChg>
        <pc:picChg chg="del">
          <ac:chgData name="Arne Stockman" userId="1be3aaf4-e384-4a2e-9e35-3b5779941be6" providerId="ADAL" clId="{780372E9-B665-4CC1-A085-5FA0F9BEB375}" dt="2023-11-14T16:02:24.879" v="995" actId="478"/>
          <ac:picMkLst>
            <pc:docMk/>
            <pc:sldMk cId="3933562344" sldId="400"/>
            <ac:picMk id="14" creationId="{0981735F-617E-717B-9C0F-9F1AA2B0008A}"/>
          </ac:picMkLst>
        </pc:picChg>
      </pc:sldChg>
      <pc:sldChg chg="addSp delSp modSp add mod">
        <pc:chgData name="Arne Stockman" userId="1be3aaf4-e384-4a2e-9e35-3b5779941be6" providerId="ADAL" clId="{780372E9-B665-4CC1-A085-5FA0F9BEB375}" dt="2023-11-14T16:26:20.152" v="1350" actId="6549"/>
        <pc:sldMkLst>
          <pc:docMk/>
          <pc:sldMk cId="191872697" sldId="401"/>
        </pc:sldMkLst>
        <pc:spChg chg="mod">
          <ac:chgData name="Arne Stockman" userId="1be3aaf4-e384-4a2e-9e35-3b5779941be6" providerId="ADAL" clId="{780372E9-B665-4CC1-A085-5FA0F9BEB375}" dt="2023-11-14T16:24:58.491" v="1271" actId="20577"/>
          <ac:spMkLst>
            <pc:docMk/>
            <pc:sldMk cId="191872697" sldId="401"/>
            <ac:spMk id="4" creationId="{9743F18B-818B-F45E-1D8B-2E1ADAA5746C}"/>
          </ac:spMkLst>
        </pc:spChg>
        <pc:spChg chg="mod">
          <ac:chgData name="Arne Stockman" userId="1be3aaf4-e384-4a2e-9e35-3b5779941be6" providerId="ADAL" clId="{780372E9-B665-4CC1-A085-5FA0F9BEB375}" dt="2023-11-14T16:26:20.152" v="1350" actId="6549"/>
          <ac:spMkLst>
            <pc:docMk/>
            <pc:sldMk cId="191872697" sldId="401"/>
            <ac:spMk id="5" creationId="{D74A9583-497C-738C-ADF4-46B0E51EB0F3}"/>
          </ac:spMkLst>
        </pc:spChg>
        <pc:spChg chg="mod">
          <ac:chgData name="Arne Stockman" userId="1be3aaf4-e384-4a2e-9e35-3b5779941be6" providerId="ADAL" clId="{780372E9-B665-4CC1-A085-5FA0F9BEB375}" dt="2023-11-14T16:24:33.886" v="1257" actId="20577"/>
          <ac:spMkLst>
            <pc:docMk/>
            <pc:sldMk cId="191872697" sldId="401"/>
            <ac:spMk id="10" creationId="{D94A8971-4BA2-152E-9848-52183BE74430}"/>
          </ac:spMkLst>
        </pc:spChg>
        <pc:spChg chg="mod">
          <ac:chgData name="Arne Stockman" userId="1be3aaf4-e384-4a2e-9e35-3b5779941be6" providerId="ADAL" clId="{780372E9-B665-4CC1-A085-5FA0F9BEB375}" dt="2023-11-14T16:24:41.953" v="1261" actId="20577"/>
          <ac:spMkLst>
            <pc:docMk/>
            <pc:sldMk cId="191872697" sldId="401"/>
            <ac:spMk id="14" creationId="{60DD0FDF-A66E-CE68-E891-783781A2C1D8}"/>
          </ac:spMkLst>
        </pc:spChg>
        <pc:spChg chg="mod">
          <ac:chgData name="Arne Stockman" userId="1be3aaf4-e384-4a2e-9e35-3b5779941be6" providerId="ADAL" clId="{780372E9-B665-4CC1-A085-5FA0F9BEB375}" dt="2023-11-14T16:24:49.100" v="1265" actId="20577"/>
          <ac:spMkLst>
            <pc:docMk/>
            <pc:sldMk cId="191872697" sldId="401"/>
            <ac:spMk id="16" creationId="{55C21EA3-F1A6-8605-1D5C-21EBE0BBC246}"/>
          </ac:spMkLst>
        </pc:spChg>
        <pc:picChg chg="del">
          <ac:chgData name="Arne Stockman" userId="1be3aaf4-e384-4a2e-9e35-3b5779941be6" providerId="ADAL" clId="{780372E9-B665-4CC1-A085-5FA0F9BEB375}" dt="2023-11-14T16:23:47.493" v="1249" actId="478"/>
          <ac:picMkLst>
            <pc:docMk/>
            <pc:sldMk cId="191872697" sldId="401"/>
            <ac:picMk id="3" creationId="{FDCF1C21-82B2-D705-7AF2-78EF134EE812}"/>
          </ac:picMkLst>
        </pc:picChg>
        <pc:picChg chg="add del">
          <ac:chgData name="Arne Stockman" userId="1be3aaf4-e384-4a2e-9e35-3b5779941be6" providerId="ADAL" clId="{780372E9-B665-4CC1-A085-5FA0F9BEB375}" dt="2023-11-14T16:23:52.125" v="1251" actId="22"/>
          <ac:picMkLst>
            <pc:docMk/>
            <pc:sldMk cId="191872697" sldId="401"/>
            <ac:picMk id="7" creationId="{04F1571B-65C0-C160-1A23-E742EC56A5AC}"/>
          </ac:picMkLst>
        </pc:picChg>
        <pc:picChg chg="add mod">
          <ac:chgData name="Arne Stockman" userId="1be3aaf4-e384-4a2e-9e35-3b5779941be6" providerId="ADAL" clId="{780372E9-B665-4CC1-A085-5FA0F9BEB375}" dt="2023-11-14T16:24:21.669" v="1253" actId="1076"/>
          <ac:picMkLst>
            <pc:docMk/>
            <pc:sldMk cId="191872697" sldId="401"/>
            <ac:picMk id="19" creationId="{48C2DBB2-E119-8316-32C9-3AAFF102CF2E}"/>
          </ac:picMkLst>
        </pc:picChg>
      </pc:sldChg>
    </pc:docChg>
  </pc:docChgLst>
  <pc:docChgLst>
    <pc:chgData name="Arne Stockman" userId="1be3aaf4-e384-4a2e-9e35-3b5779941be6" providerId="ADAL" clId="{8B82BA15-D902-49A7-850A-BBA7E69BF442}"/>
    <pc:docChg chg="undo custSel addSld delSld modSld sldOrd modSection">
      <pc:chgData name="Arne Stockman" userId="1be3aaf4-e384-4a2e-9e35-3b5779941be6" providerId="ADAL" clId="{8B82BA15-D902-49A7-850A-BBA7E69BF442}" dt="2023-10-13T12:33:46.767" v="3088" actId="20577"/>
      <pc:docMkLst>
        <pc:docMk/>
      </pc:docMkLst>
      <pc:sldChg chg="modSp mod">
        <pc:chgData name="Arne Stockman" userId="1be3aaf4-e384-4a2e-9e35-3b5779941be6" providerId="ADAL" clId="{8B82BA15-D902-49A7-850A-BBA7E69BF442}" dt="2023-10-13T12:33:39.762" v="3085" actId="27636"/>
        <pc:sldMkLst>
          <pc:docMk/>
          <pc:sldMk cId="3356081429" sldId="256"/>
        </pc:sldMkLst>
        <pc:spChg chg="mod">
          <ac:chgData name="Arne Stockman" userId="1be3aaf4-e384-4a2e-9e35-3b5779941be6" providerId="ADAL" clId="{8B82BA15-D902-49A7-850A-BBA7E69BF442}" dt="2023-10-07T14:10:07.26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8B82BA15-D902-49A7-850A-BBA7E69BF442}" dt="2023-10-13T12:33:39.762" v="3085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 ord">
        <pc:chgData name="Arne Stockman" userId="1be3aaf4-e384-4a2e-9e35-3b5779941be6" providerId="ADAL" clId="{8B82BA15-D902-49A7-850A-BBA7E69BF442}" dt="2023-10-07T14:15:02.168" v="313" actId="20577"/>
        <pc:sldMkLst>
          <pc:docMk/>
          <pc:sldMk cId="2646835127" sldId="306"/>
        </pc:sldMkLst>
        <pc:spChg chg="mod">
          <ac:chgData name="Arne Stockman" userId="1be3aaf4-e384-4a2e-9e35-3b5779941be6" providerId="ADAL" clId="{8B82BA15-D902-49A7-850A-BBA7E69BF442}" dt="2023-10-07T14:15:02.168" v="313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8B82BA15-D902-49A7-850A-BBA7E69BF442}" dt="2023-10-07T14:27:24.979" v="863" actId="20577"/>
        <pc:sldMkLst>
          <pc:docMk/>
          <pc:sldMk cId="383028095" sldId="317"/>
        </pc:sldMkLst>
        <pc:spChg chg="mod">
          <ac:chgData name="Arne Stockman" userId="1be3aaf4-e384-4a2e-9e35-3b5779941be6" providerId="ADAL" clId="{8B82BA15-D902-49A7-850A-BBA7E69BF442}" dt="2023-10-07T14:17:09.106" v="35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4:27:24.979" v="86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8B82BA15-D902-49A7-850A-BBA7E69BF442}" dt="2023-10-08T15:05:58.126" v="2856" actId="2696"/>
        <pc:sldMkLst>
          <pc:docMk/>
          <pc:sldMk cId="1391551764" sldId="343"/>
        </pc:sldMkLst>
      </pc:sldChg>
      <pc:sldChg chg="modSp mod ord">
        <pc:chgData name="Arne Stockman" userId="1be3aaf4-e384-4a2e-9e35-3b5779941be6" providerId="ADAL" clId="{8B82BA15-D902-49A7-850A-BBA7E69BF442}" dt="2023-10-07T15:11:08.019" v="2245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B82BA15-D902-49A7-850A-BBA7E69BF442}" dt="2023-10-07T14:28:54.203" v="909" actId="1076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11:08.019" v="2245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addSp delSp modSp mod delAnim">
        <pc:chgData name="Arne Stockman" userId="1be3aaf4-e384-4a2e-9e35-3b5779941be6" providerId="ADAL" clId="{8B82BA15-D902-49A7-850A-BBA7E69BF442}" dt="2023-10-08T15:00:53.427" v="2827" actId="20577"/>
        <pc:sldMkLst>
          <pc:docMk/>
          <pc:sldMk cId="1803112665" sldId="345"/>
        </pc:sldMkLst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4" creationId="{4902DF3E-A63C-3FFC-0FCB-7A966A6C981B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5" creationId="{1D0D221B-454D-0433-FBD1-820FA6F601DF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6" creationId="{2FD0535C-BA26-123D-89CB-C30CD0AB2F55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7" creationId="{5D600ADC-E915-F7F1-2842-52D39F198321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8" creationId="{40CA6DD1-24ED-CCB1-25B6-A4D844F084DC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8T15:00:53.427" v="2827" actId="20577"/>
          <ac:spMkLst>
            <pc:docMk/>
            <pc:sldMk cId="1803112665" sldId="345"/>
            <ac:spMk id="14" creationId="{F6B24E99-0AFC-E3CA-C0F2-F380B3028AA0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15" creationId="{74ADE530-731E-0E03-E0B6-591C224ED93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6" creationId="{3F29D9BF-7C44-6C3C-6591-24FC1940A10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7" creationId="{5BEFAC96-9A99-AB57-1CF0-BC8852541F29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8" creationId="{70F8F343-3077-DEFB-1A9F-23B7407265F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9" creationId="{237F35B5-8420-E5C8-1197-615DBB7084D2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2" creationId="{C3A8F7FF-3898-FA8F-F065-C83C46552C75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3" creationId="{A0A32FBE-9CD8-E6BA-703C-3071B0C0EECF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4" creationId="{F115DB98-4109-228A-D788-41A1E4764940}"/>
          </ac:spMkLst>
        </pc:spChg>
        <pc:spChg chg="del mod">
          <ac:chgData name="Arne Stockman" userId="1be3aaf4-e384-4a2e-9e35-3b5779941be6" providerId="ADAL" clId="{8B82BA15-D902-49A7-850A-BBA7E69BF442}" dt="2023-10-08T14:52:13.897" v="2641" actId="478"/>
          <ac:spMkLst>
            <pc:docMk/>
            <pc:sldMk cId="1803112665" sldId="345"/>
            <ac:spMk id="25" creationId="{58E4D441-83E9-3D5B-66B5-936DABEFA047}"/>
          </ac:spMkLst>
        </pc:spChg>
        <pc:spChg chg="del">
          <ac:chgData name="Arne Stockman" userId="1be3aaf4-e384-4a2e-9e35-3b5779941be6" providerId="ADAL" clId="{8B82BA15-D902-49A7-850A-BBA7E69BF442}" dt="2023-10-08T14:52:09.530" v="2639" actId="478"/>
          <ac:spMkLst>
            <pc:docMk/>
            <pc:sldMk cId="1803112665" sldId="345"/>
            <ac:spMk id="26" creationId="{95023BF6-9BE2-AF62-8E5C-A702819B5C5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7" creationId="{1A4F1DF3-DD6D-8AAE-22A8-D8EF3EB2792E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8" creationId="{F09DE603-DE74-B547-6442-090BE975AFE1}"/>
          </ac:spMkLst>
        </pc:spChg>
        <pc:spChg chg="del">
          <ac:chgData name="Arne Stockman" userId="1be3aaf4-e384-4a2e-9e35-3b5779941be6" providerId="ADAL" clId="{8B82BA15-D902-49A7-850A-BBA7E69BF442}" dt="2023-10-08T14:52:07.506" v="2638" actId="478"/>
          <ac:spMkLst>
            <pc:docMk/>
            <pc:sldMk cId="1803112665" sldId="345"/>
            <ac:spMk id="29" creationId="{7226D3EB-8B85-E4DB-5BE8-1EAAEA9BB1C0}"/>
          </ac:spMkLst>
        </pc:spChg>
        <pc:picChg chg="add mod">
          <ac:chgData name="Arne Stockman" userId="1be3aaf4-e384-4a2e-9e35-3b5779941be6" providerId="ADAL" clId="{8B82BA15-D902-49A7-850A-BBA7E69BF442}" dt="2023-10-08T14:50:01.088" v="2478" actId="1076"/>
          <ac:picMkLst>
            <pc:docMk/>
            <pc:sldMk cId="1803112665" sldId="345"/>
            <ac:picMk id="10" creationId="{EAEF648F-E9EF-0F1E-8205-8468A0436E07}"/>
          </ac:picMkLst>
        </pc:picChg>
        <pc:picChg chg="del">
          <ac:chgData name="Arne Stockman" userId="1be3aaf4-e384-4a2e-9e35-3b5779941be6" providerId="ADAL" clId="{8B82BA15-D902-49A7-850A-BBA7E69BF442}" dt="2023-10-08T14:49:35.218" v="2472" actId="478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modSp mod ord setBg">
        <pc:chgData name="Arne Stockman" userId="1be3aaf4-e384-4a2e-9e35-3b5779941be6" providerId="ADAL" clId="{8B82BA15-D902-49A7-850A-BBA7E69BF442}" dt="2023-10-13T12:33:46.767" v="3088" actId="20577"/>
        <pc:sldMkLst>
          <pc:docMk/>
          <pc:sldMk cId="2690302150" sldId="346"/>
        </pc:sldMkLst>
        <pc:spChg chg="mod">
          <ac:chgData name="Arne Stockman" userId="1be3aaf4-e384-4a2e-9e35-3b5779941be6" providerId="ADAL" clId="{8B82BA15-D902-49A7-850A-BBA7E69BF442}" dt="2023-10-07T15:01:25.194" v="1942" actId="14100"/>
          <ac:spMkLst>
            <pc:docMk/>
            <pc:sldMk cId="2690302150" sldId="346"/>
            <ac:spMk id="2" creationId="{F8611C18-BCFF-E758-43D1-2F8309A12765}"/>
          </ac:spMkLst>
        </pc:spChg>
        <pc:spChg chg="mod ord">
          <ac:chgData name="Arne Stockman" userId="1be3aaf4-e384-4a2e-9e35-3b5779941be6" providerId="ADAL" clId="{8B82BA15-D902-49A7-850A-BBA7E69BF442}" dt="2023-10-07T15:06:48.497" v="2027" actId="20577"/>
          <ac:spMkLst>
            <pc:docMk/>
            <pc:sldMk cId="2690302150" sldId="346"/>
            <ac:spMk id="3" creationId="{A072801B-4577-D9E3-46DB-A8A931B53A2D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8" creationId="{40CA6DD1-24ED-CCB1-25B6-A4D844F084DC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0" creationId="{963080D4-3197-1056-6ABA-22A528A6DC76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1" creationId="{2FA2BE8F-C6E0-B6B8-11DA-EE4933F5FBFC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0" creationId="{C0BDBCD2-E081-43AB-9119-C55465E59757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1" creationId="{0288C6B4-AFC3-407F-A595-EFFD38D4CCAF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2" creationId="{98E79BE4-34FE-485A-98A5-92CE8F7C4743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3" creationId="{CF236821-17FE-429B-8D2C-08E13A64EA40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4" creationId="{7A5F0580-5EE9-419F-96EE-B6529EF6E7D0}"/>
          </ac:spMkLst>
        </pc:spChg>
        <pc:graphicFrameChg chg="add mod modGraphic">
          <ac:chgData name="Arne Stockman" userId="1be3aaf4-e384-4a2e-9e35-3b5779941be6" providerId="ADAL" clId="{8B82BA15-D902-49A7-850A-BBA7E69BF442}" dt="2023-10-13T12:33:46.767" v="3088" actId="20577"/>
          <ac:graphicFrameMkLst>
            <pc:docMk/>
            <pc:sldMk cId="2690302150" sldId="346"/>
            <ac:graphicFrameMk id="4" creationId="{CAAE1D34-FC38-B606-4377-62CF93F9FE34}"/>
          </ac:graphicFrameMkLst>
        </pc:graphicFrameChg>
      </pc:sldChg>
      <pc:sldChg chg="del">
        <pc:chgData name="Arne Stockman" userId="1be3aaf4-e384-4a2e-9e35-3b5779941be6" providerId="ADAL" clId="{8B82BA15-D902-49A7-850A-BBA7E69BF442}" dt="2023-10-08T14:52:53.692" v="2653" actId="47"/>
        <pc:sldMkLst>
          <pc:docMk/>
          <pc:sldMk cId="442058541" sldId="347"/>
        </pc:sldMkLst>
      </pc:sldChg>
      <pc:sldChg chg="del">
        <pc:chgData name="Arne Stockman" userId="1be3aaf4-e384-4a2e-9e35-3b5779941be6" providerId="ADAL" clId="{8B82BA15-D902-49A7-850A-BBA7E69BF442}" dt="2023-10-08T14:52:56.059" v="2654" actId="47"/>
        <pc:sldMkLst>
          <pc:docMk/>
          <pc:sldMk cId="1977889305" sldId="348"/>
        </pc:sldMkLst>
      </pc:sldChg>
      <pc:sldChg chg="del">
        <pc:chgData name="Arne Stockman" userId="1be3aaf4-e384-4a2e-9e35-3b5779941be6" providerId="ADAL" clId="{8B82BA15-D902-49A7-850A-BBA7E69BF442}" dt="2023-10-08T15:05:53.628" v="2855" actId="2696"/>
        <pc:sldMkLst>
          <pc:docMk/>
          <pc:sldMk cId="1328431893" sldId="349"/>
        </pc:sldMkLst>
      </pc:sldChg>
      <pc:sldChg chg="new del">
        <pc:chgData name="Arne Stockman" userId="1be3aaf4-e384-4a2e-9e35-3b5779941be6" providerId="ADAL" clId="{8B82BA15-D902-49A7-850A-BBA7E69BF442}" dt="2023-10-07T14:24:31.603" v="789" actId="680"/>
        <pc:sldMkLst>
          <pc:docMk/>
          <pc:sldMk cId="629675839" sldId="350"/>
        </pc:sldMkLst>
      </pc:sldChg>
      <pc:sldChg chg="modSp add mod ord">
        <pc:chgData name="Arne Stockman" userId="1be3aaf4-e384-4a2e-9e35-3b5779941be6" providerId="ADAL" clId="{8B82BA15-D902-49A7-850A-BBA7E69BF442}" dt="2023-10-07T15:07:58.319" v="2029"/>
        <pc:sldMkLst>
          <pc:docMk/>
          <pc:sldMk cId="890811313" sldId="350"/>
        </pc:sldMkLst>
        <pc:spChg chg="mod">
          <ac:chgData name="Arne Stockman" userId="1be3aaf4-e384-4a2e-9e35-3b5779941be6" providerId="ADAL" clId="{8B82BA15-D902-49A7-850A-BBA7E69BF442}" dt="2023-10-07T15:05:04.502" v="1980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05:10.036" v="1982" actId="27636"/>
          <ac:spMkLst>
            <pc:docMk/>
            <pc:sldMk cId="890811313" sldId="350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B82BA15-D902-49A7-850A-BBA7E69BF442}" dt="2023-10-07T15:24:34.962" v="2471"/>
        <pc:sldMkLst>
          <pc:docMk/>
          <pc:sldMk cId="3328485450" sldId="351"/>
        </pc:sldMkLst>
        <pc:spChg chg="mod">
          <ac:chgData name="Arne Stockman" userId="1be3aaf4-e384-4a2e-9e35-3b5779941be6" providerId="ADAL" clId="{8B82BA15-D902-49A7-850A-BBA7E69BF442}" dt="2023-10-07T15:24:34.962" v="2471"/>
          <ac:spMkLst>
            <pc:docMk/>
            <pc:sldMk cId="3328485450" sldId="351"/>
            <ac:spMk id="3" creationId="{8D6993DB-58B1-D158-9C90-B988B5CCE921}"/>
          </ac:spMkLst>
        </pc:spChg>
      </pc:sldChg>
      <pc:sldChg chg="addSp delSp modSp add mod">
        <pc:chgData name="Arne Stockman" userId="1be3aaf4-e384-4a2e-9e35-3b5779941be6" providerId="ADAL" clId="{8B82BA15-D902-49A7-850A-BBA7E69BF442}" dt="2023-10-08T14:56:02.021" v="2730" actId="20577"/>
        <pc:sldMkLst>
          <pc:docMk/>
          <pc:sldMk cId="2073094872" sldId="352"/>
        </pc:sldMkLst>
        <pc:spChg chg="mod">
          <ac:chgData name="Arne Stockman" userId="1be3aaf4-e384-4a2e-9e35-3b5779941be6" providerId="ADAL" clId="{8B82BA15-D902-49A7-850A-BBA7E69BF442}" dt="2023-10-08T14:56:02.021" v="2730" actId="20577"/>
          <ac:spMkLst>
            <pc:docMk/>
            <pc:sldMk cId="2073094872" sldId="352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4:54:09.373" v="2659" actId="14100"/>
          <ac:picMkLst>
            <pc:docMk/>
            <pc:sldMk cId="2073094872" sldId="352"/>
            <ac:picMk id="4" creationId="{3B64B095-478F-AA58-F5CD-C1D71FDFC718}"/>
          </ac:picMkLst>
        </pc:picChg>
        <pc:picChg chg="del">
          <ac:chgData name="Arne Stockman" userId="1be3aaf4-e384-4a2e-9e35-3b5779941be6" providerId="ADAL" clId="{8B82BA15-D902-49A7-850A-BBA7E69BF442}" dt="2023-10-08T14:53:57.229" v="2656" actId="478"/>
          <ac:picMkLst>
            <pc:docMk/>
            <pc:sldMk cId="2073094872" sldId="352"/>
            <ac:picMk id="10" creationId="{EAEF648F-E9EF-0F1E-8205-8468A0436E07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4:59:58.797" v="2782" actId="20577"/>
        <pc:sldMkLst>
          <pc:docMk/>
          <pc:sldMk cId="1140337676" sldId="353"/>
        </pc:sldMkLst>
        <pc:spChg chg="mod">
          <ac:chgData name="Arne Stockman" userId="1be3aaf4-e384-4a2e-9e35-3b5779941be6" providerId="ADAL" clId="{8B82BA15-D902-49A7-850A-BBA7E69BF442}" dt="2023-10-08T14:59:58.797" v="2782" actId="20577"/>
          <ac:spMkLst>
            <pc:docMk/>
            <pc:sldMk cId="1140337676" sldId="353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4:58:26.845" v="2732" actId="478"/>
          <ac:picMkLst>
            <pc:docMk/>
            <pc:sldMk cId="1140337676" sldId="353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8B82BA15-D902-49A7-850A-BBA7E69BF442}" dt="2023-10-08T14:58:43.047" v="2736" actId="1076"/>
          <ac:picMkLst>
            <pc:docMk/>
            <pc:sldMk cId="1140337676" sldId="353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03:46.937" v="2854" actId="6549"/>
        <pc:sldMkLst>
          <pc:docMk/>
          <pc:sldMk cId="301724077" sldId="354"/>
        </pc:sldMkLst>
        <pc:spChg chg="mod">
          <ac:chgData name="Arne Stockman" userId="1be3aaf4-e384-4a2e-9e35-3b5779941be6" providerId="ADAL" clId="{8B82BA15-D902-49A7-850A-BBA7E69BF442}" dt="2023-10-08T15:03:46.937" v="2854" actId="6549"/>
          <ac:spMkLst>
            <pc:docMk/>
            <pc:sldMk cId="301724077" sldId="354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5:02:53.192" v="2832" actId="14100"/>
          <ac:picMkLst>
            <pc:docMk/>
            <pc:sldMk cId="301724077" sldId="354"/>
            <ac:picMk id="4" creationId="{88AD422E-5AA1-1E25-CED4-66818281B090}"/>
          </ac:picMkLst>
        </pc:picChg>
        <pc:picChg chg="del">
          <ac:chgData name="Arne Stockman" userId="1be3aaf4-e384-4a2e-9e35-3b5779941be6" providerId="ADAL" clId="{8B82BA15-D902-49A7-850A-BBA7E69BF442}" dt="2023-10-08T15:02:44.456" v="2829" actId="478"/>
          <ac:picMkLst>
            <pc:docMk/>
            <pc:sldMk cId="301724077" sldId="354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14:29.474" v="3083" actId="20577"/>
        <pc:sldMkLst>
          <pc:docMk/>
          <pc:sldMk cId="2419826502" sldId="355"/>
        </pc:sldMkLst>
        <pc:spChg chg="mod">
          <ac:chgData name="Arne Stockman" userId="1be3aaf4-e384-4a2e-9e35-3b5779941be6" providerId="ADAL" clId="{8B82BA15-D902-49A7-850A-BBA7E69BF442}" dt="2023-10-08T15:08:50.712" v="2869" actId="20577"/>
          <ac:spMkLst>
            <pc:docMk/>
            <pc:sldMk cId="2419826502" sldId="35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8B82BA15-D902-49A7-850A-BBA7E69BF442}" dt="2023-10-08T15:12:36.791" v="2998"/>
          <ac:spMkLst>
            <pc:docMk/>
            <pc:sldMk cId="2419826502" sldId="355"/>
            <ac:spMk id="6" creationId="{BFE8A973-9464-DA92-F480-7BD37A453277}"/>
          </ac:spMkLst>
        </pc:spChg>
        <pc:spChg chg="add mod">
          <ac:chgData name="Arne Stockman" userId="1be3aaf4-e384-4a2e-9e35-3b5779941be6" providerId="ADAL" clId="{8B82BA15-D902-49A7-850A-BBA7E69BF442}" dt="2023-10-08T15:14:29.474" v="3083" actId="20577"/>
          <ac:spMkLst>
            <pc:docMk/>
            <pc:sldMk cId="2419826502" sldId="355"/>
            <ac:spMk id="7" creationId="{FA6F17F8-29AD-EAC2-B6B7-42E2CBA77655}"/>
          </ac:spMkLst>
        </pc:spChg>
        <pc:spChg chg="mod">
          <ac:chgData name="Arne Stockman" userId="1be3aaf4-e384-4a2e-9e35-3b5779941be6" providerId="ADAL" clId="{8B82BA15-D902-49A7-850A-BBA7E69BF442}" dt="2023-10-08T15:10:33.180" v="2995" actId="20577"/>
          <ac:spMkLst>
            <pc:docMk/>
            <pc:sldMk cId="2419826502" sldId="355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5:08:26.972" v="2858" actId="478"/>
          <ac:picMkLst>
            <pc:docMk/>
            <pc:sldMk cId="2419826502" sldId="355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8B82BA15-D902-49A7-850A-BBA7E69BF442}" dt="2023-10-08T15:08:40.974" v="2861" actId="14100"/>
          <ac:picMkLst>
            <pc:docMk/>
            <pc:sldMk cId="2419826502" sldId="355"/>
            <ac:picMk id="5" creationId="{A56E115E-B4B3-7606-D316-5D1020422924}"/>
          </ac:picMkLst>
        </pc:picChg>
      </pc:sldChg>
    </pc:docChg>
  </pc:docChgLst>
  <pc:docChgLst>
    <pc:chgData name="Arne Stockman" userId="1be3aaf4-e384-4a2e-9e35-3b5779941be6" providerId="ADAL" clId="{4B5999C1-A473-43FA-8DA4-B87A82AF2C67}"/>
    <pc:docChg chg="undo custSel addSld delSld modSld modSection">
      <pc:chgData name="Arne Stockman" userId="1be3aaf4-e384-4a2e-9e35-3b5779941be6" providerId="ADAL" clId="{4B5999C1-A473-43FA-8DA4-B87A82AF2C67}" dt="2023-11-11T06:41:35.442" v="3406" actId="27636"/>
      <pc:docMkLst>
        <pc:docMk/>
      </pc:docMkLst>
      <pc:sldChg chg="modSp mod">
        <pc:chgData name="Arne Stockman" userId="1be3aaf4-e384-4a2e-9e35-3b5779941be6" providerId="ADAL" clId="{4B5999C1-A473-43FA-8DA4-B87A82AF2C67}" dt="2023-11-11T06:41:35.442" v="3406" actId="27636"/>
        <pc:sldMkLst>
          <pc:docMk/>
          <pc:sldMk cId="3356081429" sldId="256"/>
        </pc:sldMkLst>
        <pc:spChg chg="mod">
          <ac:chgData name="Arne Stockman" userId="1be3aaf4-e384-4a2e-9e35-3b5779941be6" providerId="ADAL" clId="{4B5999C1-A473-43FA-8DA4-B87A82AF2C67}" dt="2023-11-03T16:10:38.527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B5999C1-A473-43FA-8DA4-B87A82AF2C67}" dt="2023-11-11T06:41:35.442" v="3406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B5999C1-A473-43FA-8DA4-B87A82AF2C67}" dt="2023-11-03T16:18:57.633" v="521" actId="1076"/>
        <pc:sldMkLst>
          <pc:docMk/>
          <pc:sldMk cId="383028095" sldId="317"/>
        </pc:sldMkLst>
        <pc:spChg chg="mod">
          <ac:chgData name="Arne Stockman" userId="1be3aaf4-e384-4a2e-9e35-3b5779941be6" providerId="ADAL" clId="{4B5999C1-A473-43FA-8DA4-B87A82AF2C67}" dt="2023-11-03T16:18:57.633" v="521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18:09.002" v="507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4B5999C1-A473-43FA-8DA4-B87A82AF2C67}" dt="2023-11-03T19:17:51.028" v="2335" actId="47"/>
        <pc:sldMkLst>
          <pc:docMk/>
          <pc:sldMk cId="2509623431" sldId="344"/>
        </pc:sldMkLst>
      </pc:sldChg>
      <pc:sldChg chg="del">
        <pc:chgData name="Arne Stockman" userId="1be3aaf4-e384-4a2e-9e35-3b5779941be6" providerId="ADAL" clId="{4B5999C1-A473-43FA-8DA4-B87A82AF2C67}" dt="2023-11-03T19:17:59.642" v="2345" actId="47"/>
        <pc:sldMkLst>
          <pc:docMk/>
          <pc:sldMk cId="3095198496" sldId="362"/>
        </pc:sldMkLst>
      </pc:sldChg>
      <pc:sldChg chg="del">
        <pc:chgData name="Arne Stockman" userId="1be3aaf4-e384-4a2e-9e35-3b5779941be6" providerId="ADAL" clId="{4B5999C1-A473-43FA-8DA4-B87A82AF2C67}" dt="2023-11-03T19:17:53.681" v="2336" actId="47"/>
        <pc:sldMkLst>
          <pc:docMk/>
          <pc:sldMk cId="2012681561" sldId="371"/>
        </pc:sldMkLst>
      </pc:sldChg>
      <pc:sldChg chg="del">
        <pc:chgData name="Arne Stockman" userId="1be3aaf4-e384-4a2e-9e35-3b5779941be6" providerId="ADAL" clId="{4B5999C1-A473-43FA-8DA4-B87A82AF2C67}" dt="2023-11-03T19:17:55.031" v="2337" actId="47"/>
        <pc:sldMkLst>
          <pc:docMk/>
          <pc:sldMk cId="970655399" sldId="372"/>
        </pc:sldMkLst>
      </pc:sldChg>
      <pc:sldChg chg="del">
        <pc:chgData name="Arne Stockman" userId="1be3aaf4-e384-4a2e-9e35-3b5779941be6" providerId="ADAL" clId="{4B5999C1-A473-43FA-8DA4-B87A82AF2C67}" dt="2023-11-03T19:17:55.676" v="2338" actId="47"/>
        <pc:sldMkLst>
          <pc:docMk/>
          <pc:sldMk cId="2459035381" sldId="373"/>
        </pc:sldMkLst>
      </pc:sldChg>
      <pc:sldChg chg="del">
        <pc:chgData name="Arne Stockman" userId="1be3aaf4-e384-4a2e-9e35-3b5779941be6" providerId="ADAL" clId="{4B5999C1-A473-43FA-8DA4-B87A82AF2C67}" dt="2023-11-03T19:17:56.318" v="2339" actId="47"/>
        <pc:sldMkLst>
          <pc:docMk/>
          <pc:sldMk cId="3700283734" sldId="374"/>
        </pc:sldMkLst>
      </pc:sldChg>
      <pc:sldChg chg="del">
        <pc:chgData name="Arne Stockman" userId="1be3aaf4-e384-4a2e-9e35-3b5779941be6" providerId="ADAL" clId="{4B5999C1-A473-43FA-8DA4-B87A82AF2C67}" dt="2023-11-03T19:17:56.825" v="2340" actId="47"/>
        <pc:sldMkLst>
          <pc:docMk/>
          <pc:sldMk cId="1036680657" sldId="375"/>
        </pc:sldMkLst>
      </pc:sldChg>
      <pc:sldChg chg="del">
        <pc:chgData name="Arne Stockman" userId="1be3aaf4-e384-4a2e-9e35-3b5779941be6" providerId="ADAL" clId="{4B5999C1-A473-43FA-8DA4-B87A82AF2C67}" dt="2023-11-03T19:17:58.521" v="2343" actId="47"/>
        <pc:sldMkLst>
          <pc:docMk/>
          <pc:sldMk cId="2660676551" sldId="376"/>
        </pc:sldMkLst>
      </pc:sldChg>
      <pc:sldChg chg="del">
        <pc:chgData name="Arne Stockman" userId="1be3aaf4-e384-4a2e-9e35-3b5779941be6" providerId="ADAL" clId="{4B5999C1-A473-43FA-8DA4-B87A82AF2C67}" dt="2023-11-03T19:17:57.373" v="2341" actId="47"/>
        <pc:sldMkLst>
          <pc:docMk/>
          <pc:sldMk cId="2190502053" sldId="377"/>
        </pc:sldMkLst>
      </pc:sldChg>
      <pc:sldChg chg="del">
        <pc:chgData name="Arne Stockman" userId="1be3aaf4-e384-4a2e-9e35-3b5779941be6" providerId="ADAL" clId="{4B5999C1-A473-43FA-8DA4-B87A82AF2C67}" dt="2023-11-03T19:17:58.014" v="2342" actId="47"/>
        <pc:sldMkLst>
          <pc:docMk/>
          <pc:sldMk cId="3058076459" sldId="378"/>
        </pc:sldMkLst>
      </pc:sldChg>
      <pc:sldChg chg="del">
        <pc:chgData name="Arne Stockman" userId="1be3aaf4-e384-4a2e-9e35-3b5779941be6" providerId="ADAL" clId="{4B5999C1-A473-43FA-8DA4-B87A82AF2C67}" dt="2023-11-03T19:17:58.999" v="2344" actId="47"/>
        <pc:sldMkLst>
          <pc:docMk/>
          <pc:sldMk cId="1767984011" sldId="379"/>
        </pc:sldMkLst>
      </pc:sldChg>
      <pc:sldChg chg="addSp modSp add mod">
        <pc:chgData name="Arne Stockman" userId="1be3aaf4-e384-4a2e-9e35-3b5779941be6" providerId="ADAL" clId="{4B5999C1-A473-43FA-8DA4-B87A82AF2C67}" dt="2023-11-03T16:34:04.089" v="1205" actId="1076"/>
        <pc:sldMkLst>
          <pc:docMk/>
          <pc:sldMk cId="2350063238" sldId="380"/>
        </pc:sldMkLst>
        <pc:spChg chg="mod">
          <ac:chgData name="Arne Stockman" userId="1be3aaf4-e384-4a2e-9e35-3b5779941be6" providerId="ADAL" clId="{4B5999C1-A473-43FA-8DA4-B87A82AF2C67}" dt="2023-11-03T16:18:51.361" v="520" actId="1076"/>
          <ac:spMkLst>
            <pc:docMk/>
            <pc:sldMk cId="2350063238" sldId="380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33:52.066" v="1204" actId="20577"/>
          <ac:spMkLst>
            <pc:docMk/>
            <pc:sldMk cId="2350063238" sldId="380"/>
            <ac:spMk id="3" creationId="{8D6993DB-58B1-D158-9C90-B988B5CCE921}"/>
          </ac:spMkLst>
        </pc:spChg>
        <pc:picChg chg="add mod">
          <ac:chgData name="Arne Stockman" userId="1be3aaf4-e384-4a2e-9e35-3b5779941be6" providerId="ADAL" clId="{4B5999C1-A473-43FA-8DA4-B87A82AF2C67}" dt="2023-11-03T16:34:04.089" v="1205" actId="1076"/>
          <ac:picMkLst>
            <pc:docMk/>
            <pc:sldMk cId="2350063238" sldId="380"/>
            <ac:picMk id="5" creationId="{81540037-1C7E-8B02-A91E-5296B506536C}"/>
          </ac:picMkLst>
        </pc:picChg>
      </pc:sldChg>
      <pc:sldChg chg="addSp delSp modSp add mod modAnim">
        <pc:chgData name="Arne Stockman" userId="1be3aaf4-e384-4a2e-9e35-3b5779941be6" providerId="ADAL" clId="{4B5999C1-A473-43FA-8DA4-B87A82AF2C67}" dt="2023-11-03T16:47:05.654" v="1593"/>
        <pc:sldMkLst>
          <pc:docMk/>
          <pc:sldMk cId="3746817808" sldId="381"/>
        </pc:sldMkLst>
        <pc:spChg chg="mod">
          <ac:chgData name="Arne Stockman" userId="1be3aaf4-e384-4a2e-9e35-3b5779941be6" providerId="ADAL" clId="{4B5999C1-A473-43FA-8DA4-B87A82AF2C67}" dt="2023-11-03T16:36:17.289" v="1211"/>
          <ac:spMkLst>
            <pc:docMk/>
            <pc:sldMk cId="3746817808" sldId="381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42:05.664" v="1396" actId="14100"/>
          <ac:spMkLst>
            <pc:docMk/>
            <pc:sldMk cId="3746817808" sldId="381"/>
            <ac:spMk id="3" creationId="{8D6993DB-58B1-D158-9C90-B988B5CCE921}"/>
          </ac:spMkLst>
        </pc:spChg>
        <pc:spChg chg="add mod">
          <ac:chgData name="Arne Stockman" userId="1be3aaf4-e384-4a2e-9e35-3b5779941be6" providerId="ADAL" clId="{4B5999C1-A473-43FA-8DA4-B87A82AF2C67}" dt="2023-11-03T16:42:50.270" v="1402" actId="20577"/>
          <ac:spMkLst>
            <pc:docMk/>
            <pc:sldMk cId="3746817808" sldId="381"/>
            <ac:spMk id="9" creationId="{E511C6E0-9357-298D-1BF9-DF5AD9774EB5}"/>
          </ac:spMkLst>
        </pc:spChg>
        <pc:spChg chg="add mod">
          <ac:chgData name="Arne Stockman" userId="1be3aaf4-e384-4a2e-9e35-3b5779941be6" providerId="ADAL" clId="{4B5999C1-A473-43FA-8DA4-B87A82AF2C67}" dt="2023-11-03T16:46:44.837" v="1592" actId="14100"/>
          <ac:spMkLst>
            <pc:docMk/>
            <pc:sldMk cId="3746817808" sldId="381"/>
            <ac:spMk id="10" creationId="{E8685D55-D392-5DC0-C4EA-15E7A2DA6A6C}"/>
          </ac:spMkLst>
        </pc:spChg>
        <pc:picChg chg="del">
          <ac:chgData name="Arne Stockman" userId="1be3aaf4-e384-4a2e-9e35-3b5779941be6" providerId="ADAL" clId="{4B5999C1-A473-43FA-8DA4-B87A82AF2C67}" dt="2023-11-03T16:38:25.926" v="1302" actId="478"/>
          <ac:picMkLst>
            <pc:docMk/>
            <pc:sldMk cId="3746817808" sldId="381"/>
            <ac:picMk id="5" creationId="{81540037-1C7E-8B02-A91E-5296B506536C}"/>
          </ac:picMkLst>
        </pc:picChg>
        <pc:picChg chg="add mod">
          <ac:chgData name="Arne Stockman" userId="1be3aaf4-e384-4a2e-9e35-3b5779941be6" providerId="ADAL" clId="{4B5999C1-A473-43FA-8DA4-B87A82AF2C67}" dt="2023-11-03T16:36:37.772" v="1213" actId="1076"/>
          <ac:picMkLst>
            <pc:docMk/>
            <pc:sldMk cId="3746817808" sldId="381"/>
            <ac:picMk id="6" creationId="{38E94C1A-9EC9-563C-8D5B-50F0618DC27C}"/>
          </ac:picMkLst>
        </pc:picChg>
        <pc:picChg chg="add mod">
          <ac:chgData name="Arne Stockman" userId="1be3aaf4-e384-4a2e-9e35-3b5779941be6" providerId="ADAL" clId="{4B5999C1-A473-43FA-8DA4-B87A82AF2C67}" dt="2023-11-03T16:42:08.481" v="1397" actId="1076"/>
          <ac:picMkLst>
            <pc:docMk/>
            <pc:sldMk cId="3746817808" sldId="381"/>
            <ac:picMk id="8" creationId="{EE6933BB-6417-0846-FC88-593B96EB44CA}"/>
          </ac:picMkLst>
        </pc:picChg>
      </pc:sldChg>
      <pc:sldChg chg="addSp delSp modSp add mod">
        <pc:chgData name="Arne Stockman" userId="1be3aaf4-e384-4a2e-9e35-3b5779941be6" providerId="ADAL" clId="{4B5999C1-A473-43FA-8DA4-B87A82AF2C67}" dt="2023-11-03T19:00:56.268" v="1971" actId="20577"/>
        <pc:sldMkLst>
          <pc:docMk/>
          <pc:sldMk cId="722285274" sldId="382"/>
        </pc:sldMkLst>
        <pc:spChg chg="mod">
          <ac:chgData name="Arne Stockman" userId="1be3aaf4-e384-4a2e-9e35-3b5779941be6" providerId="ADAL" clId="{4B5999C1-A473-43FA-8DA4-B87A82AF2C67}" dt="2023-11-03T16:48:47.494" v="1611" actId="20577"/>
          <ac:spMkLst>
            <pc:docMk/>
            <pc:sldMk cId="722285274" sldId="382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7:20:30.626" v="1808" actId="20577"/>
          <ac:spMkLst>
            <pc:docMk/>
            <pc:sldMk cId="722285274" sldId="382"/>
            <ac:spMk id="3" creationId="{8D6993DB-58B1-D158-9C90-B988B5CCE921}"/>
          </ac:spMkLst>
        </pc:spChg>
        <pc:spChg chg="mod">
          <ac:chgData name="Arne Stockman" userId="1be3aaf4-e384-4a2e-9e35-3b5779941be6" providerId="ADAL" clId="{4B5999C1-A473-43FA-8DA4-B87A82AF2C67}" dt="2023-11-03T19:00:56.268" v="1971" actId="20577"/>
          <ac:spMkLst>
            <pc:docMk/>
            <pc:sldMk cId="722285274" sldId="382"/>
            <ac:spMk id="10" creationId="{E8685D55-D392-5DC0-C4EA-15E7A2DA6A6C}"/>
          </ac:spMkLst>
        </pc:spChg>
        <pc:picChg chg="add mod">
          <ac:chgData name="Arne Stockman" userId="1be3aaf4-e384-4a2e-9e35-3b5779941be6" providerId="ADAL" clId="{4B5999C1-A473-43FA-8DA4-B87A82AF2C67}" dt="2023-11-03T17:17:39.219" v="1732" actId="1076"/>
          <ac:picMkLst>
            <pc:docMk/>
            <pc:sldMk cId="722285274" sldId="382"/>
            <ac:picMk id="5" creationId="{A3CD7BE0-C377-6D81-792E-D1CE74C2F0BB}"/>
          </ac:picMkLst>
        </pc:picChg>
        <pc:picChg chg="del">
          <ac:chgData name="Arne Stockman" userId="1be3aaf4-e384-4a2e-9e35-3b5779941be6" providerId="ADAL" clId="{4B5999C1-A473-43FA-8DA4-B87A82AF2C67}" dt="2023-11-03T17:17:29.011" v="1730" actId="478"/>
          <ac:picMkLst>
            <pc:docMk/>
            <pc:sldMk cId="722285274" sldId="382"/>
            <ac:picMk id="6" creationId="{38E94C1A-9EC9-563C-8D5B-50F0618DC27C}"/>
          </ac:picMkLst>
        </pc:picChg>
        <pc:picChg chg="del">
          <ac:chgData name="Arne Stockman" userId="1be3aaf4-e384-4a2e-9e35-3b5779941be6" providerId="ADAL" clId="{4B5999C1-A473-43FA-8DA4-B87A82AF2C67}" dt="2023-11-03T17:39:14.085" v="1809" actId="478"/>
          <ac:picMkLst>
            <pc:docMk/>
            <pc:sldMk cId="722285274" sldId="382"/>
            <ac:picMk id="8" creationId="{EE6933BB-6417-0846-FC88-593B96EB44CA}"/>
          </ac:picMkLst>
        </pc:picChg>
        <pc:picChg chg="add mod">
          <ac:chgData name="Arne Stockman" userId="1be3aaf4-e384-4a2e-9e35-3b5779941be6" providerId="ADAL" clId="{4B5999C1-A473-43FA-8DA4-B87A82AF2C67}" dt="2023-11-03T17:39:22.207" v="1811" actId="1076"/>
          <ac:picMkLst>
            <pc:docMk/>
            <pc:sldMk cId="722285274" sldId="382"/>
            <ac:picMk id="11" creationId="{01347195-EC35-2C7C-43CD-2749C684D904}"/>
          </ac:picMkLst>
        </pc:picChg>
      </pc:sldChg>
      <pc:sldChg chg="addSp delSp modSp add mod">
        <pc:chgData name="Arne Stockman" userId="1be3aaf4-e384-4a2e-9e35-3b5779941be6" providerId="ADAL" clId="{4B5999C1-A473-43FA-8DA4-B87A82AF2C67}" dt="2023-11-03T19:11:56.102" v="2215" actId="20577"/>
        <pc:sldMkLst>
          <pc:docMk/>
          <pc:sldMk cId="1943951801" sldId="383"/>
        </pc:sldMkLst>
        <pc:spChg chg="mod">
          <ac:chgData name="Arne Stockman" userId="1be3aaf4-e384-4a2e-9e35-3b5779941be6" providerId="ADAL" clId="{4B5999C1-A473-43FA-8DA4-B87A82AF2C67}" dt="2023-11-03T19:01:39.775" v="1996" actId="20577"/>
          <ac:spMkLst>
            <pc:docMk/>
            <pc:sldMk cId="1943951801" sldId="383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9:06:44.914" v="2110" actId="20577"/>
          <ac:spMkLst>
            <pc:docMk/>
            <pc:sldMk cId="1943951801" sldId="383"/>
            <ac:spMk id="3" creationId="{8D6993DB-58B1-D158-9C90-B988B5CCE921}"/>
          </ac:spMkLst>
        </pc:spChg>
        <pc:spChg chg="mod">
          <ac:chgData name="Arne Stockman" userId="1be3aaf4-e384-4a2e-9e35-3b5779941be6" providerId="ADAL" clId="{4B5999C1-A473-43FA-8DA4-B87A82AF2C67}" dt="2023-11-03T19:11:56.102" v="2215" actId="20577"/>
          <ac:spMkLst>
            <pc:docMk/>
            <pc:sldMk cId="1943951801" sldId="383"/>
            <ac:spMk id="10" creationId="{E8685D55-D392-5DC0-C4EA-15E7A2DA6A6C}"/>
          </ac:spMkLst>
        </pc:spChg>
        <pc:picChg chg="del">
          <ac:chgData name="Arne Stockman" userId="1be3aaf4-e384-4a2e-9e35-3b5779941be6" providerId="ADAL" clId="{4B5999C1-A473-43FA-8DA4-B87A82AF2C67}" dt="2023-11-03T19:04:31.617" v="1997" actId="478"/>
          <ac:picMkLst>
            <pc:docMk/>
            <pc:sldMk cId="1943951801" sldId="383"/>
            <ac:picMk id="5" creationId="{A3CD7BE0-C377-6D81-792E-D1CE74C2F0BB}"/>
          </ac:picMkLst>
        </pc:picChg>
        <pc:picChg chg="add mod">
          <ac:chgData name="Arne Stockman" userId="1be3aaf4-e384-4a2e-9e35-3b5779941be6" providerId="ADAL" clId="{4B5999C1-A473-43FA-8DA4-B87A82AF2C67}" dt="2023-11-03T19:04:37.210" v="1999" actId="1076"/>
          <ac:picMkLst>
            <pc:docMk/>
            <pc:sldMk cId="1943951801" sldId="383"/>
            <ac:picMk id="6" creationId="{D7692440-E8E0-40E7-C11F-A96A686935BE}"/>
          </ac:picMkLst>
        </pc:picChg>
        <pc:picChg chg="add mod">
          <ac:chgData name="Arne Stockman" userId="1be3aaf4-e384-4a2e-9e35-3b5779941be6" providerId="ADAL" clId="{4B5999C1-A473-43FA-8DA4-B87A82AF2C67}" dt="2023-11-03T19:10:57.874" v="2113" actId="1076"/>
          <ac:picMkLst>
            <pc:docMk/>
            <pc:sldMk cId="1943951801" sldId="383"/>
            <ac:picMk id="8" creationId="{765D3930-A11A-703A-F3D4-28E6671E372C}"/>
          </ac:picMkLst>
        </pc:picChg>
        <pc:picChg chg="del">
          <ac:chgData name="Arne Stockman" userId="1be3aaf4-e384-4a2e-9e35-3b5779941be6" providerId="ADAL" clId="{4B5999C1-A473-43FA-8DA4-B87A82AF2C67}" dt="2023-11-03T19:10:50.679" v="2111" actId="478"/>
          <ac:picMkLst>
            <pc:docMk/>
            <pc:sldMk cId="1943951801" sldId="383"/>
            <ac:picMk id="11" creationId="{01347195-EC35-2C7C-43CD-2749C684D904}"/>
          </ac:picMkLst>
        </pc:picChg>
      </pc:sldChg>
      <pc:sldChg chg="addSp delSp modSp add del mod delAnim">
        <pc:chgData name="Arne Stockman" userId="1be3aaf4-e384-4a2e-9e35-3b5779941be6" providerId="ADAL" clId="{4B5999C1-A473-43FA-8DA4-B87A82AF2C67}" dt="2023-11-03T19:18:04.346" v="2347" actId="47"/>
        <pc:sldMkLst>
          <pc:docMk/>
          <pc:sldMk cId="87494729" sldId="384"/>
        </pc:sldMkLst>
        <pc:spChg chg="mod">
          <ac:chgData name="Arne Stockman" userId="1be3aaf4-e384-4a2e-9e35-3b5779941be6" providerId="ADAL" clId="{4B5999C1-A473-43FA-8DA4-B87A82AF2C67}" dt="2023-11-03T19:17:22.140" v="2334" actId="14100"/>
          <ac:spMkLst>
            <pc:docMk/>
            <pc:sldMk cId="87494729" sldId="384"/>
            <ac:spMk id="3" creationId="{8D6993DB-58B1-D158-9C90-B988B5CCE921}"/>
          </ac:spMkLst>
        </pc:spChg>
        <pc:spChg chg="del mod">
          <ac:chgData name="Arne Stockman" userId="1be3aaf4-e384-4a2e-9e35-3b5779941be6" providerId="ADAL" clId="{4B5999C1-A473-43FA-8DA4-B87A82AF2C67}" dt="2023-11-03T19:15:18.947" v="2222" actId="478"/>
          <ac:spMkLst>
            <pc:docMk/>
            <pc:sldMk cId="87494729" sldId="384"/>
            <ac:spMk id="10" creationId="{E8685D55-D392-5DC0-C4EA-15E7A2DA6A6C}"/>
          </ac:spMkLst>
        </pc:spChg>
        <pc:picChg chg="add mod">
          <ac:chgData name="Arne Stockman" userId="1be3aaf4-e384-4a2e-9e35-3b5779941be6" providerId="ADAL" clId="{4B5999C1-A473-43FA-8DA4-B87A82AF2C67}" dt="2023-11-03T19:15:01.034" v="2219" actId="1076"/>
          <ac:picMkLst>
            <pc:docMk/>
            <pc:sldMk cId="87494729" sldId="384"/>
            <ac:picMk id="5" creationId="{BED75397-BBAE-0F5F-4906-F656CF00DA0F}"/>
          </ac:picMkLst>
        </pc:picChg>
        <pc:picChg chg="del">
          <ac:chgData name="Arne Stockman" userId="1be3aaf4-e384-4a2e-9e35-3b5779941be6" providerId="ADAL" clId="{4B5999C1-A473-43FA-8DA4-B87A82AF2C67}" dt="2023-11-03T19:14:53.190" v="2217" actId="478"/>
          <ac:picMkLst>
            <pc:docMk/>
            <pc:sldMk cId="87494729" sldId="384"/>
            <ac:picMk id="6" creationId="{D7692440-E8E0-40E7-C11F-A96A686935BE}"/>
          </ac:picMkLst>
        </pc:picChg>
        <pc:picChg chg="del">
          <ac:chgData name="Arne Stockman" userId="1be3aaf4-e384-4a2e-9e35-3b5779941be6" providerId="ADAL" clId="{4B5999C1-A473-43FA-8DA4-B87A82AF2C67}" dt="2023-11-03T19:15:15.039" v="2220" actId="478"/>
          <ac:picMkLst>
            <pc:docMk/>
            <pc:sldMk cId="87494729" sldId="384"/>
            <ac:picMk id="8" creationId="{765D3930-A11A-703A-F3D4-28E6671E372C}"/>
          </ac:picMkLst>
        </pc:picChg>
      </pc:sldChg>
      <pc:sldChg chg="addSp delSp modSp add mod modAnim">
        <pc:chgData name="Arne Stockman" userId="1be3aaf4-e384-4a2e-9e35-3b5779941be6" providerId="ADAL" clId="{4B5999C1-A473-43FA-8DA4-B87A82AF2C67}" dt="2023-11-04T14:29:18.155" v="3157"/>
        <pc:sldMkLst>
          <pc:docMk/>
          <pc:sldMk cId="2257265034" sldId="385"/>
        </pc:sldMkLst>
        <pc:spChg chg="mod">
          <ac:chgData name="Arne Stockman" userId="1be3aaf4-e384-4a2e-9e35-3b5779941be6" providerId="ADAL" clId="{4B5999C1-A473-43FA-8DA4-B87A82AF2C67}" dt="2023-11-04T14:08:42.646" v="2377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4T14:19:45.183" v="2716" actId="27636"/>
          <ac:spMkLst>
            <pc:docMk/>
            <pc:sldMk cId="2257265034" sldId="385"/>
            <ac:spMk id="3" creationId="{8D6993DB-58B1-D158-9C90-B988B5CCE921}"/>
          </ac:spMkLst>
        </pc:spChg>
        <pc:spChg chg="add mod">
          <ac:chgData name="Arne Stockman" userId="1be3aaf4-e384-4a2e-9e35-3b5779941be6" providerId="ADAL" clId="{4B5999C1-A473-43FA-8DA4-B87A82AF2C67}" dt="2023-11-04T14:20:52.225" v="2760" actId="14100"/>
          <ac:spMkLst>
            <pc:docMk/>
            <pc:sldMk cId="2257265034" sldId="385"/>
            <ac:spMk id="7" creationId="{D9E808F1-F879-4386-B9D6-AD8060493CD1}"/>
          </ac:spMkLst>
        </pc:spChg>
        <pc:spChg chg="add mod">
          <ac:chgData name="Arne Stockman" userId="1be3aaf4-e384-4a2e-9e35-3b5779941be6" providerId="ADAL" clId="{4B5999C1-A473-43FA-8DA4-B87A82AF2C67}" dt="2023-11-04T14:21:24.337" v="2796" actId="14100"/>
          <ac:spMkLst>
            <pc:docMk/>
            <pc:sldMk cId="2257265034" sldId="385"/>
            <ac:spMk id="8" creationId="{FC25D4C0-7062-5A0F-A695-708303FA4D60}"/>
          </ac:spMkLst>
        </pc:spChg>
        <pc:spChg chg="add mod">
          <ac:chgData name="Arne Stockman" userId="1be3aaf4-e384-4a2e-9e35-3b5779941be6" providerId="ADAL" clId="{4B5999C1-A473-43FA-8DA4-B87A82AF2C67}" dt="2023-11-04T14:25:53.065" v="3024" actId="27636"/>
          <ac:spMkLst>
            <pc:docMk/>
            <pc:sldMk cId="2257265034" sldId="385"/>
            <ac:spMk id="10" creationId="{2BC85B48-12E2-2FF1-AD3D-7AFAE283D001}"/>
          </ac:spMkLst>
        </pc:spChg>
        <pc:spChg chg="add mod">
          <ac:chgData name="Arne Stockman" userId="1be3aaf4-e384-4a2e-9e35-3b5779941be6" providerId="ADAL" clId="{4B5999C1-A473-43FA-8DA4-B87A82AF2C67}" dt="2023-11-04T14:26:02.812" v="3025" actId="1076"/>
          <ac:spMkLst>
            <pc:docMk/>
            <pc:sldMk cId="2257265034" sldId="385"/>
            <ac:spMk id="11" creationId="{F489C9B7-CAF7-D6D9-684F-5ABFDB551B22}"/>
          </ac:spMkLst>
        </pc:spChg>
        <pc:spChg chg="add mod">
          <ac:chgData name="Arne Stockman" userId="1be3aaf4-e384-4a2e-9e35-3b5779941be6" providerId="ADAL" clId="{4B5999C1-A473-43FA-8DA4-B87A82AF2C67}" dt="2023-11-04T14:26:06.811" v="3026" actId="1076"/>
          <ac:spMkLst>
            <pc:docMk/>
            <pc:sldMk cId="2257265034" sldId="385"/>
            <ac:spMk id="12" creationId="{6B6292E9-F97A-85EB-B593-C8FCF886BC6E}"/>
          </ac:spMkLst>
        </pc:spChg>
        <pc:spChg chg="add mod">
          <ac:chgData name="Arne Stockman" userId="1be3aaf4-e384-4a2e-9e35-3b5779941be6" providerId="ADAL" clId="{4B5999C1-A473-43FA-8DA4-B87A82AF2C67}" dt="2023-11-04T14:25:34.341" v="3022" actId="27636"/>
          <ac:spMkLst>
            <pc:docMk/>
            <pc:sldMk cId="2257265034" sldId="385"/>
            <ac:spMk id="13" creationId="{B8F7AB10-1D0D-6BE4-474F-372AE4C9E3CF}"/>
          </ac:spMkLst>
        </pc:spChg>
        <pc:spChg chg="add mod">
          <ac:chgData name="Arne Stockman" userId="1be3aaf4-e384-4a2e-9e35-3b5779941be6" providerId="ADAL" clId="{4B5999C1-A473-43FA-8DA4-B87A82AF2C67}" dt="2023-11-04T14:27:58.821" v="3144" actId="27636"/>
          <ac:spMkLst>
            <pc:docMk/>
            <pc:sldMk cId="2257265034" sldId="385"/>
            <ac:spMk id="14" creationId="{2ACB9581-7117-A337-4478-5926E46DBBED}"/>
          </ac:spMkLst>
        </pc:spChg>
        <pc:picChg chg="del mod">
          <ac:chgData name="Arne Stockman" userId="1be3aaf4-e384-4a2e-9e35-3b5779941be6" providerId="ADAL" clId="{4B5999C1-A473-43FA-8DA4-B87A82AF2C67}" dt="2023-11-04T14:08:46.722" v="2383" actId="478"/>
          <ac:picMkLst>
            <pc:docMk/>
            <pc:sldMk cId="2257265034" sldId="385"/>
            <ac:picMk id="5" creationId="{BED75397-BBAE-0F5F-4906-F656CF00DA0F}"/>
          </ac:picMkLst>
        </pc:picChg>
        <pc:picChg chg="add mod">
          <ac:chgData name="Arne Stockman" userId="1be3aaf4-e384-4a2e-9e35-3b5779941be6" providerId="ADAL" clId="{4B5999C1-A473-43FA-8DA4-B87A82AF2C67}" dt="2023-11-04T14:10:58.602" v="2387" actId="1076"/>
          <ac:picMkLst>
            <pc:docMk/>
            <pc:sldMk cId="2257265034" sldId="385"/>
            <ac:picMk id="6" creationId="{6241DF7E-3FC5-1829-71E4-1457E5119870}"/>
          </ac:picMkLst>
        </pc:picChg>
      </pc:sldChg>
      <pc:sldChg chg="addSp delSp modSp add mod delAnim modAnim">
        <pc:chgData name="Arne Stockman" userId="1be3aaf4-e384-4a2e-9e35-3b5779941be6" providerId="ADAL" clId="{4B5999C1-A473-43FA-8DA4-B87A82AF2C67}" dt="2023-11-06T16:28:21.300" v="3404" actId="20577"/>
        <pc:sldMkLst>
          <pc:docMk/>
          <pc:sldMk cId="2260210276" sldId="386"/>
        </pc:sldMkLst>
        <pc:spChg chg="mod">
          <ac:chgData name="Arne Stockman" userId="1be3aaf4-e384-4a2e-9e35-3b5779941be6" providerId="ADAL" clId="{4B5999C1-A473-43FA-8DA4-B87A82AF2C67}" dt="2023-11-06T16:28:21.300" v="3404" actId="20577"/>
          <ac:spMkLst>
            <pc:docMk/>
            <pc:sldMk cId="2260210276" sldId="386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6T16:23:16.909" v="3254" actId="20577"/>
          <ac:spMkLst>
            <pc:docMk/>
            <pc:sldMk cId="2260210276" sldId="386"/>
            <ac:spMk id="3" creationId="{8D6993DB-58B1-D158-9C90-B988B5CCE921}"/>
          </ac:spMkLst>
        </pc:spChg>
        <pc:spChg chg="del">
          <ac:chgData name="Arne Stockman" userId="1be3aaf4-e384-4a2e-9e35-3b5779941be6" providerId="ADAL" clId="{4B5999C1-A473-43FA-8DA4-B87A82AF2C67}" dt="2023-11-06T16:21:42.522" v="3214" actId="478"/>
          <ac:spMkLst>
            <pc:docMk/>
            <pc:sldMk cId="2260210276" sldId="386"/>
            <ac:spMk id="7" creationId="{D9E808F1-F879-4386-B9D6-AD8060493CD1}"/>
          </ac:spMkLst>
        </pc:spChg>
        <pc:spChg chg="del">
          <ac:chgData name="Arne Stockman" userId="1be3aaf4-e384-4a2e-9e35-3b5779941be6" providerId="ADAL" clId="{4B5999C1-A473-43FA-8DA4-B87A82AF2C67}" dt="2023-11-06T16:21:45.246" v="3215" actId="478"/>
          <ac:spMkLst>
            <pc:docMk/>
            <pc:sldMk cId="2260210276" sldId="386"/>
            <ac:spMk id="8" creationId="{FC25D4C0-7062-5A0F-A695-708303FA4D60}"/>
          </ac:spMkLst>
        </pc:spChg>
        <pc:spChg chg="del">
          <ac:chgData name="Arne Stockman" userId="1be3aaf4-e384-4a2e-9e35-3b5779941be6" providerId="ADAL" clId="{4B5999C1-A473-43FA-8DA4-B87A82AF2C67}" dt="2023-11-06T16:21:48.738" v="3216" actId="478"/>
          <ac:spMkLst>
            <pc:docMk/>
            <pc:sldMk cId="2260210276" sldId="386"/>
            <ac:spMk id="10" creationId="{2BC85B48-12E2-2FF1-AD3D-7AFAE283D001}"/>
          </ac:spMkLst>
        </pc:spChg>
        <pc:spChg chg="del">
          <ac:chgData name="Arne Stockman" userId="1be3aaf4-e384-4a2e-9e35-3b5779941be6" providerId="ADAL" clId="{4B5999C1-A473-43FA-8DA4-B87A82AF2C67}" dt="2023-11-06T16:21:52.868" v="3217" actId="478"/>
          <ac:spMkLst>
            <pc:docMk/>
            <pc:sldMk cId="2260210276" sldId="386"/>
            <ac:spMk id="11" creationId="{F489C9B7-CAF7-D6D9-684F-5ABFDB551B22}"/>
          </ac:spMkLst>
        </pc:spChg>
        <pc:spChg chg="del">
          <ac:chgData name="Arne Stockman" userId="1be3aaf4-e384-4a2e-9e35-3b5779941be6" providerId="ADAL" clId="{4B5999C1-A473-43FA-8DA4-B87A82AF2C67}" dt="2023-11-06T16:21:55.346" v="3218" actId="478"/>
          <ac:spMkLst>
            <pc:docMk/>
            <pc:sldMk cId="2260210276" sldId="386"/>
            <ac:spMk id="12" creationId="{6B6292E9-F97A-85EB-B593-C8FCF886BC6E}"/>
          </ac:spMkLst>
        </pc:spChg>
        <pc:spChg chg="del">
          <ac:chgData name="Arne Stockman" userId="1be3aaf4-e384-4a2e-9e35-3b5779941be6" providerId="ADAL" clId="{4B5999C1-A473-43FA-8DA4-B87A82AF2C67}" dt="2023-11-06T16:22:00.100" v="3219" actId="478"/>
          <ac:spMkLst>
            <pc:docMk/>
            <pc:sldMk cId="2260210276" sldId="386"/>
            <ac:spMk id="13" creationId="{B8F7AB10-1D0D-6BE4-474F-372AE4C9E3CF}"/>
          </ac:spMkLst>
        </pc:spChg>
        <pc:spChg chg="del">
          <ac:chgData name="Arne Stockman" userId="1be3aaf4-e384-4a2e-9e35-3b5779941be6" providerId="ADAL" clId="{4B5999C1-A473-43FA-8DA4-B87A82AF2C67}" dt="2023-11-06T16:22:02.747" v="3220" actId="478"/>
          <ac:spMkLst>
            <pc:docMk/>
            <pc:sldMk cId="2260210276" sldId="386"/>
            <ac:spMk id="14" creationId="{2ACB9581-7117-A337-4478-5926E46DBBED}"/>
          </ac:spMkLst>
        </pc:spChg>
        <pc:spChg chg="add mod">
          <ac:chgData name="Arne Stockman" userId="1be3aaf4-e384-4a2e-9e35-3b5779941be6" providerId="ADAL" clId="{4B5999C1-A473-43FA-8DA4-B87A82AF2C67}" dt="2023-11-06T16:20:19.330" v="3172" actId="20577"/>
          <ac:spMkLst>
            <pc:docMk/>
            <pc:sldMk cId="2260210276" sldId="386"/>
            <ac:spMk id="15" creationId="{6B738990-42C3-38E1-59B6-1C02A68DF73D}"/>
          </ac:spMkLst>
        </pc:spChg>
        <pc:spChg chg="add mod">
          <ac:chgData name="Arne Stockman" userId="1be3aaf4-e384-4a2e-9e35-3b5779941be6" providerId="ADAL" clId="{4B5999C1-A473-43FA-8DA4-B87A82AF2C67}" dt="2023-11-06T16:22:18.716" v="3222" actId="20577"/>
          <ac:spMkLst>
            <pc:docMk/>
            <pc:sldMk cId="2260210276" sldId="386"/>
            <ac:spMk id="16" creationId="{1FDE7005-C664-651D-1691-0D0BE7300F85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17" creationId="{CE15AC61-6987-3157-BB94-5F7815600A47}"/>
          </ac:spMkLst>
        </pc:spChg>
        <pc:spChg chg="add mod">
          <ac:chgData name="Arne Stockman" userId="1be3aaf4-e384-4a2e-9e35-3b5779941be6" providerId="ADAL" clId="{4B5999C1-A473-43FA-8DA4-B87A82AF2C67}" dt="2023-11-06T16:22:30.529" v="3227" actId="6549"/>
          <ac:spMkLst>
            <pc:docMk/>
            <pc:sldMk cId="2260210276" sldId="386"/>
            <ac:spMk id="18" creationId="{25775C45-99BF-DD47-1793-DDF4DE8FF80F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19" creationId="{7BF5D50D-9BA9-2C9C-3F9A-30E97BBCDE4F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0" creationId="{A89B8699-91A4-1966-43BD-E8812236B34E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1" creationId="{9096AB23-ED23-F424-7EE2-0EE5F0BF96FF}"/>
          </ac:spMkLst>
        </pc:spChg>
        <pc:spChg chg="add mod">
          <ac:chgData name="Arne Stockman" userId="1be3aaf4-e384-4a2e-9e35-3b5779941be6" providerId="ADAL" clId="{4B5999C1-A473-43FA-8DA4-B87A82AF2C67}" dt="2023-11-06T16:22:41.158" v="3231" actId="20577"/>
          <ac:spMkLst>
            <pc:docMk/>
            <pc:sldMk cId="2260210276" sldId="386"/>
            <ac:spMk id="22" creationId="{7CE81432-C430-BA23-96C8-E45DD30DE4E1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3" creationId="{25F81082-FF63-0AF9-4D57-956743A0DCF8}"/>
          </ac:spMkLst>
        </pc:spChg>
        <pc:spChg chg="add mod">
          <ac:chgData name="Arne Stockman" userId="1be3aaf4-e384-4a2e-9e35-3b5779941be6" providerId="ADAL" clId="{4B5999C1-A473-43FA-8DA4-B87A82AF2C67}" dt="2023-11-06T16:22:48.481" v="3235" actId="20577"/>
          <ac:spMkLst>
            <pc:docMk/>
            <pc:sldMk cId="2260210276" sldId="386"/>
            <ac:spMk id="24" creationId="{8BEF3DFA-0CD0-5A8B-AA96-B4BFD119A8FC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5" creationId="{37E521F9-EDC9-FCC1-E43F-5DFEF8EA02A2}"/>
          </ac:spMkLst>
        </pc:spChg>
        <pc:spChg chg="add mod">
          <ac:chgData name="Arne Stockman" userId="1be3aaf4-e384-4a2e-9e35-3b5779941be6" providerId="ADAL" clId="{4B5999C1-A473-43FA-8DA4-B87A82AF2C67}" dt="2023-11-06T16:20:35.502" v="3174" actId="1076"/>
          <ac:spMkLst>
            <pc:docMk/>
            <pc:sldMk cId="2260210276" sldId="386"/>
            <ac:spMk id="26" creationId="{E8DF428C-911E-11E4-FB47-95DBB1F145CE}"/>
          </ac:spMkLst>
        </pc:spChg>
        <pc:spChg chg="add mod">
          <ac:chgData name="Arne Stockman" userId="1be3aaf4-e384-4a2e-9e35-3b5779941be6" providerId="ADAL" clId="{4B5999C1-A473-43FA-8DA4-B87A82AF2C67}" dt="2023-11-06T16:20:42.346" v="3176" actId="1076"/>
          <ac:spMkLst>
            <pc:docMk/>
            <pc:sldMk cId="2260210276" sldId="386"/>
            <ac:spMk id="27" creationId="{0817CCD3-EDC3-67A8-4A1D-F081861D0E82}"/>
          </ac:spMkLst>
        </pc:spChg>
        <pc:spChg chg="add mod">
          <ac:chgData name="Arne Stockman" userId="1be3aaf4-e384-4a2e-9e35-3b5779941be6" providerId="ADAL" clId="{4B5999C1-A473-43FA-8DA4-B87A82AF2C67}" dt="2023-11-06T16:26:49.546" v="3313" actId="20577"/>
          <ac:spMkLst>
            <pc:docMk/>
            <pc:sldMk cId="2260210276" sldId="386"/>
            <ac:spMk id="28" creationId="{806E9026-ACD9-CCD7-CE69-8088A9818E09}"/>
          </ac:spMkLst>
        </pc:spChg>
        <pc:spChg chg="add mod">
          <ac:chgData name="Arne Stockman" userId="1be3aaf4-e384-4a2e-9e35-3b5779941be6" providerId="ADAL" clId="{4B5999C1-A473-43FA-8DA4-B87A82AF2C67}" dt="2023-11-06T16:27:50.192" v="3388" actId="20577"/>
          <ac:spMkLst>
            <pc:docMk/>
            <pc:sldMk cId="2260210276" sldId="386"/>
            <ac:spMk id="29" creationId="{147D0A1D-87DE-489E-DFBE-D4519DDBAC9B}"/>
          </ac:spMkLst>
        </pc:spChg>
        <pc:picChg chg="add mod">
          <ac:chgData name="Arne Stockman" userId="1be3aaf4-e384-4a2e-9e35-3b5779941be6" providerId="ADAL" clId="{4B5999C1-A473-43FA-8DA4-B87A82AF2C67}" dt="2023-11-06T16:20:48.189" v="3177" actId="1076"/>
          <ac:picMkLst>
            <pc:docMk/>
            <pc:sldMk cId="2260210276" sldId="386"/>
            <ac:picMk id="5" creationId="{E2AFDCEF-AB09-4FAE-699C-FD5AB7F2796E}"/>
          </ac:picMkLst>
        </pc:picChg>
        <pc:picChg chg="del mod">
          <ac:chgData name="Arne Stockman" userId="1be3aaf4-e384-4a2e-9e35-3b5779941be6" providerId="ADAL" clId="{4B5999C1-A473-43FA-8DA4-B87A82AF2C67}" dt="2023-11-06T16:18:46.616" v="3160" actId="478"/>
          <ac:picMkLst>
            <pc:docMk/>
            <pc:sldMk cId="2260210276" sldId="386"/>
            <ac:picMk id="6" creationId="{6241DF7E-3FC5-1829-71E4-1457E5119870}"/>
          </ac:picMkLst>
        </pc:picChg>
      </pc:sldChg>
    </pc:docChg>
  </pc:docChgLst>
  <pc:docChgLst>
    <pc:chgData name="Arne Stockman" userId="1be3aaf4-e384-4a2e-9e35-3b5779941be6" providerId="ADAL" clId="{95B57842-0CB5-474F-9358-913ADE81F80A}"/>
    <pc:docChg chg="undo custSel addSld delSld modSld sldOrd modSection">
      <pc:chgData name="Arne Stockman" userId="1be3aaf4-e384-4a2e-9e35-3b5779941be6" providerId="ADAL" clId="{95B57842-0CB5-474F-9358-913ADE81F80A}" dt="2023-09-14T09:14:48.834" v="3769" actId="20577"/>
      <pc:docMkLst>
        <pc:docMk/>
      </pc:docMkLst>
      <pc:sldChg chg="modSp mod">
        <pc:chgData name="Arne Stockman" userId="1be3aaf4-e384-4a2e-9e35-3b5779941be6" providerId="ADAL" clId="{95B57842-0CB5-474F-9358-913ADE81F80A}" dt="2023-09-09T18:46:19.388" v="3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95B57842-0CB5-474F-9358-913ADE81F80A}" dt="2023-09-09T18:45:59.687" v="9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95B57842-0CB5-474F-9358-913ADE81F80A}" dt="2023-09-09T18:46:19.388" v="3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95B57842-0CB5-474F-9358-913ADE81F80A}" dt="2023-09-09T19:45:45.335" v="1342" actId="2696"/>
        <pc:sldMkLst>
          <pc:docMk/>
          <pc:sldMk cId="3334363413" sldId="265"/>
        </pc:sldMkLst>
      </pc:sldChg>
      <pc:sldChg chg="modSp mod">
        <pc:chgData name="Arne Stockman" userId="1be3aaf4-e384-4a2e-9e35-3b5779941be6" providerId="ADAL" clId="{95B57842-0CB5-474F-9358-913ADE81F80A}" dt="2023-09-09T19:36:12.159" v="1283" actId="21"/>
        <pc:sldMkLst>
          <pc:docMk/>
          <pc:sldMk cId="2646835127" sldId="306"/>
        </pc:sldMkLst>
        <pc:spChg chg="mod">
          <ac:chgData name="Arne Stockman" userId="1be3aaf4-e384-4a2e-9e35-3b5779941be6" providerId="ADAL" clId="{95B57842-0CB5-474F-9358-913ADE81F80A}" dt="2023-09-09T18:47:40.111" v="4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95B57842-0CB5-474F-9358-913ADE81F80A}" dt="2023-09-09T19:36:12.159" v="1283" actId="21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95B57842-0CB5-474F-9358-913ADE81F80A}" dt="2023-09-11T13:23:30.866" v="2998" actId="1076"/>
        <pc:sldMkLst>
          <pc:docMk/>
          <pc:sldMk cId="383028095" sldId="317"/>
        </pc:sldMkLst>
        <pc:spChg chg="mod">
          <ac:chgData name="Arne Stockman" userId="1be3aaf4-e384-4a2e-9e35-3b5779941be6" providerId="ADAL" clId="{95B57842-0CB5-474F-9358-913ADE81F80A}" dt="2023-09-11T13:23:30.866" v="2998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11T11:28:59.671" v="262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95B57842-0CB5-474F-9358-913ADE81F80A}" dt="2023-09-09T19:45:38.429" v="1341" actId="2696"/>
        <pc:sldMkLst>
          <pc:docMk/>
          <pc:sldMk cId="2147181590" sldId="325"/>
        </pc:sldMkLst>
      </pc:sldChg>
      <pc:sldChg chg="addSp modSp mod">
        <pc:chgData name="Arne Stockman" userId="1be3aaf4-e384-4a2e-9e35-3b5779941be6" providerId="ADAL" clId="{95B57842-0CB5-474F-9358-913ADE81F80A}" dt="2023-09-11T13:11:27.456" v="2874" actId="20577"/>
        <pc:sldMkLst>
          <pc:docMk/>
          <pc:sldMk cId="2824708267" sldId="326"/>
        </pc:sldMkLst>
        <pc:spChg chg="mod">
          <ac:chgData name="Arne Stockman" userId="1be3aaf4-e384-4a2e-9e35-3b5779941be6" providerId="ADAL" clId="{95B57842-0CB5-474F-9358-913ADE81F80A}" dt="2023-09-09T20:54:43.716" v="1389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3:11:27.456" v="2874" actId="20577"/>
          <ac:spMkLst>
            <pc:docMk/>
            <pc:sldMk cId="2824708267" sldId="326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09T20:59:56.854" v="1392" actId="1076"/>
          <ac:picMkLst>
            <pc:docMk/>
            <pc:sldMk cId="2824708267" sldId="326"/>
            <ac:picMk id="5" creationId="{64EDF900-1492-EB98-CA45-F250A24BAE6A}"/>
          </ac:picMkLst>
        </pc:picChg>
      </pc:sldChg>
      <pc:sldChg chg="del">
        <pc:chgData name="Arne Stockman" userId="1be3aaf4-e384-4a2e-9e35-3b5779941be6" providerId="ADAL" clId="{95B57842-0CB5-474F-9358-913ADE81F80A}" dt="2023-09-09T19:45:53.292" v="1343" actId="2696"/>
        <pc:sldMkLst>
          <pc:docMk/>
          <pc:sldMk cId="136462447" sldId="327"/>
        </pc:sldMkLst>
      </pc:sldChg>
      <pc:sldChg chg="del">
        <pc:chgData name="Arne Stockman" userId="1be3aaf4-e384-4a2e-9e35-3b5779941be6" providerId="ADAL" clId="{95B57842-0CB5-474F-9358-913ADE81F80A}" dt="2023-09-09T19:45:59.227" v="1344" actId="2696"/>
        <pc:sldMkLst>
          <pc:docMk/>
          <pc:sldMk cId="2491330736" sldId="335"/>
        </pc:sldMkLst>
      </pc:sldChg>
      <pc:sldChg chg="del">
        <pc:chgData name="Arne Stockman" userId="1be3aaf4-e384-4a2e-9e35-3b5779941be6" providerId="ADAL" clId="{95B57842-0CB5-474F-9358-913ADE81F80A}" dt="2023-09-09T19:46:03.481" v="1345" actId="2696"/>
        <pc:sldMkLst>
          <pc:docMk/>
          <pc:sldMk cId="1067609375" sldId="336"/>
        </pc:sldMkLst>
      </pc:sldChg>
      <pc:sldChg chg="addSp modSp add mod">
        <pc:chgData name="Arne Stockman" userId="1be3aaf4-e384-4a2e-9e35-3b5779941be6" providerId="ADAL" clId="{95B57842-0CB5-474F-9358-913ADE81F80A}" dt="2023-09-09T19:16:09.795" v="992" actId="20577"/>
        <pc:sldMkLst>
          <pc:docMk/>
          <pc:sldMk cId="4032151987" sldId="337"/>
        </pc:sldMkLst>
        <pc:spChg chg="mod">
          <ac:chgData name="Arne Stockman" userId="1be3aaf4-e384-4a2e-9e35-3b5779941be6" providerId="ADAL" clId="{95B57842-0CB5-474F-9358-913ADE81F80A}" dt="2023-09-09T19:07:09.241" v="824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16:09.795" v="992" actId="20577"/>
          <ac:spMkLst>
            <pc:docMk/>
            <pc:sldMk cId="4032151987" sldId="337"/>
            <ac:spMk id="3" creationId="{8D6993DB-58B1-D158-9C90-B988B5CCE921}"/>
          </ac:spMkLst>
        </pc:spChg>
        <pc:picChg chg="add mod">
          <ac:chgData name="Arne Stockman" userId="1be3aaf4-e384-4a2e-9e35-3b5779941be6" providerId="ADAL" clId="{95B57842-0CB5-474F-9358-913ADE81F80A}" dt="2023-09-09T19:14:13.918" v="830" actId="1076"/>
          <ac:picMkLst>
            <pc:docMk/>
            <pc:sldMk cId="4032151987" sldId="337"/>
            <ac:picMk id="5" creationId="{87883B2B-B4F7-11E5-56A2-F6695EFE1D01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09T19:28:53.296" v="1253" actId="20577"/>
        <pc:sldMkLst>
          <pc:docMk/>
          <pc:sldMk cId="1699593136" sldId="338"/>
        </pc:sldMkLst>
        <pc:spChg chg="mod">
          <ac:chgData name="Arne Stockman" userId="1be3aaf4-e384-4a2e-9e35-3b5779941be6" providerId="ADAL" clId="{95B57842-0CB5-474F-9358-913ADE81F80A}" dt="2023-09-09T19:19:06.346" v="1041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28:53.296" v="1253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95B57842-0CB5-474F-9358-913ADE81F80A}" dt="2023-09-09T19:25:57.505" v="1042" actId="478"/>
          <ac:picMkLst>
            <pc:docMk/>
            <pc:sldMk cId="1699593136" sldId="338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95B57842-0CB5-474F-9358-913ADE81F80A}" dt="2023-09-09T19:26:15.039" v="1045" actId="1076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add mod ord">
        <pc:chgData name="Arne Stockman" userId="1be3aaf4-e384-4a2e-9e35-3b5779941be6" providerId="ADAL" clId="{95B57842-0CB5-474F-9358-913ADE81F80A}" dt="2023-09-11T11:53:18.091" v="2763"/>
        <pc:sldMkLst>
          <pc:docMk/>
          <pc:sldMk cId="3042958523" sldId="339"/>
        </pc:sldMkLst>
        <pc:spChg chg="mod">
          <ac:chgData name="Arne Stockman" userId="1be3aaf4-e384-4a2e-9e35-3b5779941be6" providerId="ADAL" clId="{95B57842-0CB5-474F-9358-913ADE81F80A}" dt="2023-09-09T21:32:37.981" v="1743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1:36:54.164" v="2756" actId="20577"/>
          <ac:spMkLst>
            <pc:docMk/>
            <pc:sldMk cId="3042958523" sldId="339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09T21:17:51.449" v="1493" actId="478"/>
          <ac:picMkLst>
            <pc:docMk/>
            <pc:sldMk cId="3042958523" sldId="339"/>
            <ac:picMk id="5" creationId="{64EDF900-1492-EB98-CA45-F250A24BAE6A}"/>
          </ac:picMkLst>
        </pc:picChg>
        <pc:picChg chg="add del mod">
          <ac:chgData name="Arne Stockman" userId="1be3aaf4-e384-4a2e-9e35-3b5779941be6" providerId="ADAL" clId="{95B57842-0CB5-474F-9358-913ADE81F80A}" dt="2023-09-09T21:38:13.313" v="1746" actId="478"/>
          <ac:picMkLst>
            <pc:docMk/>
            <pc:sldMk cId="3042958523" sldId="339"/>
            <ac:picMk id="6" creationId="{3F5B1AAA-9235-5814-19F4-CA7009B7B256}"/>
          </ac:picMkLst>
        </pc:picChg>
        <pc:picChg chg="add mod">
          <ac:chgData name="Arne Stockman" userId="1be3aaf4-e384-4a2e-9e35-3b5779941be6" providerId="ADAL" clId="{95B57842-0CB5-474F-9358-913ADE81F80A}" dt="2023-09-09T21:38:41.162" v="1750" actId="1076"/>
          <ac:picMkLst>
            <pc:docMk/>
            <pc:sldMk cId="3042958523" sldId="339"/>
            <ac:picMk id="8" creationId="{060F862C-C511-C754-3990-3E5ED111956C}"/>
          </ac:picMkLst>
        </pc:picChg>
      </pc:sldChg>
      <pc:sldChg chg="addSp modSp new mod">
        <pc:chgData name="Arne Stockman" userId="1be3aaf4-e384-4a2e-9e35-3b5779941be6" providerId="ADAL" clId="{95B57842-0CB5-474F-9358-913ADE81F80A}" dt="2023-09-11T13:22:54.740" v="2997" actId="14100"/>
        <pc:sldMkLst>
          <pc:docMk/>
          <pc:sldMk cId="4289913048" sldId="340"/>
        </pc:sldMkLst>
        <pc:spChg chg="mod">
          <ac:chgData name="Arne Stockman" userId="1be3aaf4-e384-4a2e-9e35-3b5779941be6" providerId="ADAL" clId="{95B57842-0CB5-474F-9358-913ADE81F80A}" dt="2023-09-11T10:54:10.934" v="1984" actId="20577"/>
          <ac:spMkLst>
            <pc:docMk/>
            <pc:sldMk cId="4289913048" sldId="340"/>
            <ac:spMk id="2" creationId="{77AEC940-E24C-ED28-62EC-7978BA47994B}"/>
          </ac:spMkLst>
        </pc:spChg>
        <pc:spChg chg="mod">
          <ac:chgData name="Arne Stockman" userId="1be3aaf4-e384-4a2e-9e35-3b5779941be6" providerId="ADAL" clId="{95B57842-0CB5-474F-9358-913ADE81F80A}" dt="2023-09-11T13:22:54.740" v="2997" actId="14100"/>
          <ac:spMkLst>
            <pc:docMk/>
            <pc:sldMk cId="4289913048" sldId="340"/>
            <ac:spMk id="3" creationId="{A595DFDE-C291-1CA5-E5D5-CD981AF4E5DF}"/>
          </ac:spMkLst>
        </pc:spChg>
        <pc:picChg chg="add mod">
          <ac:chgData name="Arne Stockman" userId="1be3aaf4-e384-4a2e-9e35-3b5779941be6" providerId="ADAL" clId="{95B57842-0CB5-474F-9358-913ADE81F80A}" dt="2023-09-11T13:22:20.942" v="2990" actId="1076"/>
          <ac:picMkLst>
            <pc:docMk/>
            <pc:sldMk cId="4289913048" sldId="340"/>
            <ac:picMk id="5" creationId="{E72BF024-26D8-B538-4BA9-3512224CAEA1}"/>
          </ac:picMkLst>
        </pc:picChg>
      </pc:sldChg>
      <pc:sldChg chg="add del">
        <pc:chgData name="Arne Stockman" userId="1be3aaf4-e384-4a2e-9e35-3b5779941be6" providerId="ADAL" clId="{95B57842-0CB5-474F-9358-913ADE81F80A}" dt="2023-09-14T09:05:24.780" v="3199" actId="47"/>
        <pc:sldMkLst>
          <pc:docMk/>
          <pc:sldMk cId="1850134525" sldId="341"/>
        </pc:sldMkLst>
      </pc:sldChg>
      <pc:sldChg chg="addSp modSp new mod">
        <pc:chgData name="Arne Stockman" userId="1be3aaf4-e384-4a2e-9e35-3b5779941be6" providerId="ADAL" clId="{95B57842-0CB5-474F-9358-913ADE81F80A}" dt="2023-09-11T13:28:56.536" v="3157" actId="20577"/>
        <pc:sldMkLst>
          <pc:docMk/>
          <pc:sldMk cId="4195449562" sldId="342"/>
        </pc:sldMkLst>
        <pc:spChg chg="mod">
          <ac:chgData name="Arne Stockman" userId="1be3aaf4-e384-4a2e-9e35-3b5779941be6" providerId="ADAL" clId="{95B57842-0CB5-474F-9358-913ADE81F80A}" dt="2023-09-11T11:52:53.820" v="2761"/>
          <ac:spMkLst>
            <pc:docMk/>
            <pc:sldMk cId="4195449562" sldId="342"/>
            <ac:spMk id="2" creationId="{18756D0A-6735-799B-0642-5DBC5E15E3C8}"/>
          </ac:spMkLst>
        </pc:spChg>
        <pc:spChg chg="mod">
          <ac:chgData name="Arne Stockman" userId="1be3aaf4-e384-4a2e-9e35-3b5779941be6" providerId="ADAL" clId="{95B57842-0CB5-474F-9358-913ADE81F80A}" dt="2023-09-11T13:28:56.536" v="3157" actId="20577"/>
          <ac:spMkLst>
            <pc:docMk/>
            <pc:sldMk cId="4195449562" sldId="342"/>
            <ac:spMk id="3" creationId="{A8F48AE9-46CC-D16F-5C46-8E80343C99BA}"/>
          </ac:spMkLst>
        </pc:spChg>
        <pc:picChg chg="add mod">
          <ac:chgData name="Arne Stockman" userId="1be3aaf4-e384-4a2e-9e35-3b5779941be6" providerId="ADAL" clId="{95B57842-0CB5-474F-9358-913ADE81F80A}" dt="2023-09-11T11:52:21.299" v="2760" actId="1076"/>
          <ac:picMkLst>
            <pc:docMk/>
            <pc:sldMk cId="4195449562" sldId="342"/>
            <ac:picMk id="5" creationId="{35C13AE4-74C0-801E-9D11-5514F42C8E7C}"/>
          </ac:picMkLst>
        </pc:picChg>
      </pc:sldChg>
      <pc:sldChg chg="modSp new mod">
        <pc:chgData name="Arne Stockman" userId="1be3aaf4-e384-4a2e-9e35-3b5779941be6" providerId="ADAL" clId="{95B57842-0CB5-474F-9358-913ADE81F80A}" dt="2023-09-11T13:59:17.966" v="3172" actId="27636"/>
        <pc:sldMkLst>
          <pc:docMk/>
          <pc:sldMk cId="1391551764" sldId="343"/>
        </pc:sldMkLst>
        <pc:spChg chg="mod">
          <ac:chgData name="Arne Stockman" userId="1be3aaf4-e384-4a2e-9e35-3b5779941be6" providerId="ADAL" clId="{95B57842-0CB5-474F-9358-913ADE81F80A}" dt="2023-09-11T13:59:09.452" v="3167"/>
          <ac:spMkLst>
            <pc:docMk/>
            <pc:sldMk cId="1391551764" sldId="343"/>
            <ac:spMk id="2" creationId="{1D712D07-5391-8603-E9D9-B97BF91CC6A7}"/>
          </ac:spMkLst>
        </pc:spChg>
        <pc:spChg chg="mod">
          <ac:chgData name="Arne Stockman" userId="1be3aaf4-e384-4a2e-9e35-3b5779941be6" providerId="ADAL" clId="{95B57842-0CB5-474F-9358-913ADE81F80A}" dt="2023-09-11T13:59:17.966" v="3172" actId="27636"/>
          <ac:spMkLst>
            <pc:docMk/>
            <pc:sldMk cId="1391551764" sldId="343"/>
            <ac:spMk id="3" creationId="{5696363B-F083-E5B5-CBAC-2490DDC882AE}"/>
          </ac:spMkLst>
        </pc:spChg>
      </pc:sldChg>
      <pc:sldChg chg="delSp add mod ord">
        <pc:chgData name="Arne Stockman" userId="1be3aaf4-e384-4a2e-9e35-3b5779941be6" providerId="ADAL" clId="{95B57842-0CB5-474F-9358-913ADE81F80A}" dt="2023-09-14T09:04:12.703" v="3176" actId="478"/>
        <pc:sldMkLst>
          <pc:docMk/>
          <pc:sldMk cId="890722087" sldId="344"/>
        </pc:sldMkLst>
        <pc:picChg chg="del">
          <ac:chgData name="Arne Stockman" userId="1be3aaf4-e384-4a2e-9e35-3b5779941be6" providerId="ADAL" clId="{95B57842-0CB5-474F-9358-913ADE81F80A}" dt="2023-09-14T09:04:12.703" v="3176" actId="478"/>
          <ac:picMkLst>
            <pc:docMk/>
            <pc:sldMk cId="890722087" sldId="344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08:20.463" v="3382" actId="20577"/>
        <pc:sldMkLst>
          <pc:docMk/>
          <pc:sldMk cId="3801778527" sldId="345"/>
        </pc:sldMkLst>
        <pc:spChg chg="mod">
          <ac:chgData name="Arne Stockman" userId="1be3aaf4-e384-4a2e-9e35-3b5779941be6" providerId="ADAL" clId="{95B57842-0CB5-474F-9358-913ADE81F80A}" dt="2023-09-14T09:04:55.893" v="3196" actId="20577"/>
          <ac:spMkLst>
            <pc:docMk/>
            <pc:sldMk cId="3801778527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4T09:08:20.463" v="3382" actId="20577"/>
          <ac:spMkLst>
            <pc:docMk/>
            <pc:sldMk cId="3801778527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14T09:04:45.635" v="3181" actId="14100"/>
          <ac:picMkLst>
            <pc:docMk/>
            <pc:sldMk cId="3801778527" sldId="345"/>
            <ac:picMk id="5" creationId="{8A72FF5E-63D9-AD46-2B1C-A2F597EA0213}"/>
          </ac:picMkLst>
        </pc:picChg>
        <pc:picChg chg="del">
          <ac:chgData name="Arne Stockman" userId="1be3aaf4-e384-4a2e-9e35-3b5779941be6" providerId="ADAL" clId="{95B57842-0CB5-474F-9358-913ADE81F80A}" dt="2023-09-14T09:04:20.403" v="3178" actId="478"/>
          <ac:picMkLst>
            <pc:docMk/>
            <pc:sldMk cId="3801778527" sldId="345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14:48.834" v="3769" actId="20577"/>
        <pc:sldMkLst>
          <pc:docMk/>
          <pc:sldMk cId="697310431" sldId="346"/>
        </pc:sldMkLst>
        <pc:spChg chg="mod">
          <ac:chgData name="Arne Stockman" userId="1be3aaf4-e384-4a2e-9e35-3b5779941be6" providerId="ADAL" clId="{95B57842-0CB5-474F-9358-913ADE81F80A}" dt="2023-09-14T09:14:48.834" v="3769" actId="20577"/>
          <ac:spMkLst>
            <pc:docMk/>
            <pc:sldMk cId="697310431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14T09:10:25.040" v="3384" actId="478"/>
          <ac:picMkLst>
            <pc:docMk/>
            <pc:sldMk cId="697310431" sldId="346"/>
            <ac:picMk id="5" creationId="{8A72FF5E-63D9-AD46-2B1C-A2F597EA0213}"/>
          </ac:picMkLst>
        </pc:picChg>
        <pc:picChg chg="add mod">
          <ac:chgData name="Arne Stockman" userId="1be3aaf4-e384-4a2e-9e35-3b5779941be6" providerId="ADAL" clId="{95B57842-0CB5-474F-9358-913ADE81F80A}" dt="2023-09-14T09:10:38.181" v="3388" actId="14100"/>
          <ac:picMkLst>
            <pc:docMk/>
            <pc:sldMk cId="697310431" sldId="346"/>
            <ac:picMk id="6" creationId="{7920D4D2-FE0A-ACE0-3049-EC120DBC18C5}"/>
          </ac:picMkLst>
        </pc:picChg>
      </pc:sldChg>
    </pc:docChg>
  </pc:docChgLst>
  <pc:docChgLst>
    <pc:chgData name="Arne Stockman" userId="1be3aaf4-e384-4a2e-9e35-3b5779941be6" providerId="ADAL" clId="{DBCA1526-2B28-478F-A431-A553167321FE}"/>
    <pc:docChg chg="undo custSel addSld delSld modSld modSection">
      <pc:chgData name="Arne Stockman" userId="1be3aaf4-e384-4a2e-9e35-3b5779941be6" providerId="ADAL" clId="{DBCA1526-2B28-478F-A431-A553167321FE}" dt="2023-10-07T14:00:53.163" v="3408" actId="20577"/>
      <pc:docMkLst>
        <pc:docMk/>
      </pc:docMkLst>
      <pc:sldChg chg="modSp mod">
        <pc:chgData name="Arne Stockman" userId="1be3aaf4-e384-4a2e-9e35-3b5779941be6" providerId="ADAL" clId="{DBCA1526-2B28-478F-A431-A553167321FE}" dt="2023-10-07T14:00:53.163" v="340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BCA1526-2B28-478F-A431-A553167321FE}" dt="2023-09-23T10:04:06.743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BCA1526-2B28-478F-A431-A553167321FE}" dt="2023-10-07T14:00:53.163" v="340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BCA1526-2B28-478F-A431-A553167321FE}" dt="2023-09-23T10:07:58.524" v="21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DBCA1526-2B28-478F-A431-A553167321FE}" dt="2023-09-23T10:07:58.524" v="21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DBCA1526-2B28-478F-A431-A553167321FE}" dt="2023-09-23T11:02:24.665" v="1703" actId="20577"/>
        <pc:sldMkLst>
          <pc:docMk/>
          <pc:sldMk cId="383028095" sldId="317"/>
        </pc:sldMkLst>
        <pc:spChg chg="mod">
          <ac:chgData name="Arne Stockman" userId="1be3aaf4-e384-4a2e-9e35-3b5779941be6" providerId="ADAL" clId="{DBCA1526-2B28-478F-A431-A553167321FE}" dt="2023-09-23T10:08:50.946" v="244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3T11:02:24.665" v="170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48.120" v="749" actId="47"/>
        <pc:sldMkLst>
          <pc:docMk/>
          <pc:sldMk cId="2824708267" sldId="326"/>
        </pc:sldMkLst>
      </pc:sldChg>
      <pc:sldChg chg="del">
        <pc:chgData name="Arne Stockman" userId="1be3aaf4-e384-4a2e-9e35-3b5779941be6" providerId="ADAL" clId="{DBCA1526-2B28-478F-A431-A553167321FE}" dt="2023-09-23T10:15:46.562" v="747" actId="47"/>
        <pc:sldMkLst>
          <pc:docMk/>
          <pc:sldMk cId="4032151987" sldId="337"/>
        </pc:sldMkLst>
      </pc:sldChg>
      <pc:sldChg chg="del">
        <pc:chgData name="Arne Stockman" userId="1be3aaf4-e384-4a2e-9e35-3b5779941be6" providerId="ADAL" clId="{DBCA1526-2B28-478F-A431-A553167321FE}" dt="2023-09-23T10:15:47.485" v="748" actId="47"/>
        <pc:sldMkLst>
          <pc:docMk/>
          <pc:sldMk cId="1699593136" sldId="338"/>
        </pc:sldMkLst>
      </pc:sldChg>
      <pc:sldChg chg="del">
        <pc:chgData name="Arne Stockman" userId="1be3aaf4-e384-4a2e-9e35-3b5779941be6" providerId="ADAL" clId="{DBCA1526-2B28-478F-A431-A553167321FE}" dt="2023-09-23T10:15:48.836" v="750" actId="47"/>
        <pc:sldMkLst>
          <pc:docMk/>
          <pc:sldMk cId="3042958523" sldId="339"/>
        </pc:sldMkLst>
      </pc:sldChg>
      <pc:sldChg chg="del">
        <pc:chgData name="Arne Stockman" userId="1be3aaf4-e384-4a2e-9e35-3b5779941be6" providerId="ADAL" clId="{DBCA1526-2B28-478F-A431-A553167321FE}" dt="2023-09-23T10:15:49.431" v="751" actId="47"/>
        <pc:sldMkLst>
          <pc:docMk/>
          <pc:sldMk cId="2305271506" sldId="344"/>
        </pc:sldMkLst>
      </pc:sldChg>
      <pc:sldChg chg="modSp add mod">
        <pc:chgData name="Arne Stockman" userId="1be3aaf4-e384-4a2e-9e35-3b5779941be6" providerId="ADAL" clId="{DBCA1526-2B28-478F-A431-A553167321FE}" dt="2023-09-24T13:56:17.792" v="2012" actId="20577"/>
        <pc:sldMkLst>
          <pc:docMk/>
          <pc:sldMk cId="2509623431" sldId="344"/>
        </pc:sldMkLst>
        <pc:spChg chg="mod">
          <ac:chgData name="Arne Stockman" userId="1be3aaf4-e384-4a2e-9e35-3b5779941be6" providerId="ADAL" clId="{DBCA1526-2B28-478F-A431-A553167321FE}" dt="2023-09-23T10:16:08.943" v="766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3:56:17.792" v="2012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50.044" v="752" actId="47"/>
        <pc:sldMkLst>
          <pc:docMk/>
          <pc:sldMk cId="681493835" sldId="345"/>
        </pc:sldMkLst>
      </pc:sldChg>
      <pc:sldChg chg="addSp delSp modSp add mod delAnim modAnim">
        <pc:chgData name="Arne Stockman" userId="1be3aaf4-e384-4a2e-9e35-3b5779941be6" providerId="ADAL" clId="{DBCA1526-2B28-478F-A431-A553167321FE}" dt="2023-09-23T11:11:31.784" v="1972" actId="20577"/>
        <pc:sldMkLst>
          <pc:docMk/>
          <pc:sldMk cId="1803112665" sldId="345"/>
        </pc:sldMkLst>
        <pc:spChg chg="mod">
          <ac:chgData name="Arne Stockman" userId="1be3aaf4-e384-4a2e-9e35-3b5779941be6" providerId="ADAL" clId="{DBCA1526-2B28-478F-A431-A553167321FE}" dt="2023-09-23T10:44:50.246" v="1302" actId="14100"/>
          <ac:spMkLst>
            <pc:docMk/>
            <pc:sldMk cId="1803112665" sldId="345"/>
            <ac:spMk id="2" creationId="{F8611C18-BCFF-E758-43D1-2F8309A12765}"/>
          </ac:spMkLst>
        </pc:spChg>
        <pc:spChg chg="del mod">
          <ac:chgData name="Arne Stockman" userId="1be3aaf4-e384-4a2e-9e35-3b5779941be6" providerId="ADAL" clId="{DBCA1526-2B28-478F-A431-A553167321FE}" dt="2023-09-23T10:54:42.233" v="1373" actId="478"/>
          <ac:spMkLst>
            <pc:docMk/>
            <pc:sldMk cId="1803112665" sldId="345"/>
            <ac:spMk id="3" creationId="{8D6993DB-58B1-D158-9C90-B988B5CCE921}"/>
          </ac:spMkLst>
        </pc:spChg>
        <pc:spChg chg="add mod">
          <ac:chgData name="Arne Stockman" userId="1be3aaf4-e384-4a2e-9e35-3b5779941be6" providerId="ADAL" clId="{DBCA1526-2B28-478F-A431-A553167321FE}" dt="2023-09-23T10:45:06.790" v="1311" actId="20577"/>
          <ac:spMkLst>
            <pc:docMk/>
            <pc:sldMk cId="1803112665" sldId="345"/>
            <ac:spMk id="4" creationId="{4902DF3E-A63C-3FFC-0FCB-7A966A6C981B}"/>
          </ac:spMkLst>
        </pc:spChg>
        <pc:spChg chg="add mod">
          <ac:chgData name="Arne Stockman" userId="1be3aaf4-e384-4a2e-9e35-3b5779941be6" providerId="ADAL" clId="{DBCA1526-2B28-478F-A431-A553167321FE}" dt="2023-09-23T10:42:56.460" v="1279" actId="20577"/>
          <ac:spMkLst>
            <pc:docMk/>
            <pc:sldMk cId="1803112665" sldId="345"/>
            <ac:spMk id="5" creationId="{1D0D221B-454D-0433-FBD1-820FA6F601DF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6" creationId="{2FD0535C-BA26-123D-89CB-C30CD0AB2F55}"/>
          </ac:spMkLst>
        </pc:spChg>
        <pc:spChg chg="add mod">
          <ac:chgData name="Arne Stockman" userId="1be3aaf4-e384-4a2e-9e35-3b5779941be6" providerId="ADAL" clId="{DBCA1526-2B28-478F-A431-A553167321FE}" dt="2023-09-23T10:43:26.648" v="1283" actId="20577"/>
          <ac:spMkLst>
            <pc:docMk/>
            <pc:sldMk cId="1803112665" sldId="345"/>
            <ac:spMk id="7" creationId="{5D600ADC-E915-F7F1-2842-52D39F198321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8" creationId="{40CA6DD1-24ED-CCB1-25B6-A4D844F084DC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9" creationId="{1EAE6815-B639-4055-B96F-09D1973B2F91}"/>
          </ac:spMkLst>
        </pc:spChg>
        <pc:spChg chg="add del mod">
          <ac:chgData name="Arne Stockman" userId="1be3aaf4-e384-4a2e-9e35-3b5779941be6" providerId="ADAL" clId="{DBCA1526-2B28-478F-A431-A553167321FE}" dt="2023-09-23T10:44:25.286" v="1292" actId="478"/>
          <ac:spMkLst>
            <pc:docMk/>
            <pc:sldMk cId="1803112665" sldId="345"/>
            <ac:spMk id="10" creationId="{BED61541-CDC8-CD59-216B-67DFADF9B4C3}"/>
          </ac:spMkLst>
        </pc:spChg>
        <pc:spChg chg="add del mod">
          <ac:chgData name="Arne Stockman" userId="1be3aaf4-e384-4a2e-9e35-3b5779941be6" providerId="ADAL" clId="{DBCA1526-2B28-478F-A431-A553167321FE}" dt="2023-09-23T10:44:19.493" v="1291" actId="478"/>
          <ac:spMkLst>
            <pc:docMk/>
            <pc:sldMk cId="1803112665" sldId="345"/>
            <ac:spMk id="11" creationId="{869F9574-85C8-EF8F-1F64-9C9BE9902B8B}"/>
          </ac:spMkLst>
        </pc:spChg>
        <pc:spChg chg="add del mod">
          <ac:chgData name="Arne Stockman" userId="1be3aaf4-e384-4a2e-9e35-3b5779941be6" providerId="ADAL" clId="{DBCA1526-2B28-478F-A431-A553167321FE}" dt="2023-09-23T10:44:16.292" v="1290" actId="478"/>
          <ac:spMkLst>
            <pc:docMk/>
            <pc:sldMk cId="1803112665" sldId="345"/>
            <ac:spMk id="12" creationId="{F408262A-3D3F-423E-1579-6026BF474AC0}"/>
          </ac:spMkLst>
        </pc:spChg>
        <pc:spChg chg="add del mod">
          <ac:chgData name="Arne Stockman" userId="1be3aaf4-e384-4a2e-9e35-3b5779941be6" providerId="ADAL" clId="{DBCA1526-2B28-478F-A431-A553167321FE}" dt="2023-09-23T10:44:12.043" v="1289" actId="478"/>
          <ac:spMkLst>
            <pc:docMk/>
            <pc:sldMk cId="1803112665" sldId="345"/>
            <ac:spMk id="13" creationId="{7F45EFC4-61B4-EDA0-0DC8-986972415005}"/>
          </ac:spMkLst>
        </pc:spChg>
        <pc:spChg chg="add del mod">
          <ac:chgData name="Arne Stockman" userId="1be3aaf4-e384-4a2e-9e35-3b5779941be6" providerId="ADAL" clId="{DBCA1526-2B28-478F-A431-A553167321FE}" dt="2023-09-23T10:44:07.377" v="1287" actId="478"/>
          <ac:spMkLst>
            <pc:docMk/>
            <pc:sldMk cId="1803112665" sldId="345"/>
            <ac:spMk id="14" creationId="{BE1930C4-1100-3B76-38AC-104F27EEBFFD}"/>
          </ac:spMkLst>
        </pc:spChg>
        <pc:spChg chg="add mod">
          <ac:chgData name="Arne Stockman" userId="1be3aaf4-e384-4a2e-9e35-3b5779941be6" providerId="ADAL" clId="{DBCA1526-2B28-478F-A431-A553167321FE}" dt="2023-09-23T10:57:07.097" v="1543" actId="255"/>
          <ac:spMkLst>
            <pc:docMk/>
            <pc:sldMk cId="1803112665" sldId="345"/>
            <ac:spMk id="14" creationId="{F6B24E99-0AFC-E3CA-C0F2-F380B3028AA0}"/>
          </ac:spMkLst>
        </pc:spChg>
        <pc:spChg chg="add mod">
          <ac:chgData name="Arne Stockman" userId="1be3aaf4-e384-4a2e-9e35-3b5779941be6" providerId="ADAL" clId="{DBCA1526-2B28-478F-A431-A553167321FE}" dt="2023-09-23T10:42:44.719" v="1271" actId="20577"/>
          <ac:spMkLst>
            <pc:docMk/>
            <pc:sldMk cId="1803112665" sldId="345"/>
            <ac:spMk id="15" creationId="{74ADE530-731E-0E03-E0B6-591C224ED936}"/>
          </ac:spMkLst>
        </pc:spChg>
        <pc:spChg chg="add mod">
          <ac:chgData name="Arne Stockman" userId="1be3aaf4-e384-4a2e-9e35-3b5779941be6" providerId="ADAL" clId="{DBCA1526-2B28-478F-A431-A553167321FE}" dt="2023-09-23T10:47:59.018" v="1325" actId="20577"/>
          <ac:spMkLst>
            <pc:docMk/>
            <pc:sldMk cId="1803112665" sldId="345"/>
            <ac:spMk id="16" creationId="{3F29D9BF-7C44-6C3C-6591-24FC1940A10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7" creationId="{5BEFAC96-9A99-AB57-1CF0-BC8852541F29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8" creationId="{70F8F343-3077-DEFB-1A9F-23B7407265FD}"/>
          </ac:spMkLst>
        </pc:spChg>
        <pc:spChg chg="add mod">
          <ac:chgData name="Arne Stockman" userId="1be3aaf4-e384-4a2e-9e35-3b5779941be6" providerId="ADAL" clId="{DBCA1526-2B28-478F-A431-A553167321FE}" dt="2023-09-23T10:49:42.466" v="1357" actId="20577"/>
          <ac:spMkLst>
            <pc:docMk/>
            <pc:sldMk cId="1803112665" sldId="345"/>
            <ac:spMk id="19" creationId="{237F35B5-8420-E5C8-1197-615DBB7084D2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0" creationId="{963080D4-3197-1056-6ABA-22A528A6DC7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1" creationId="{2FA2BE8F-C6E0-B6B8-11DA-EE4933F5FBFC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2" creationId="{C3A8F7FF-3898-FA8F-F065-C83C46552C75}"/>
          </ac:spMkLst>
        </pc:spChg>
        <pc:spChg chg="add mod">
          <ac:chgData name="Arne Stockman" userId="1be3aaf4-e384-4a2e-9e35-3b5779941be6" providerId="ADAL" clId="{DBCA1526-2B28-478F-A431-A553167321FE}" dt="2023-09-23T10:49:50.802" v="1365" actId="20577"/>
          <ac:spMkLst>
            <pc:docMk/>
            <pc:sldMk cId="1803112665" sldId="345"/>
            <ac:spMk id="23" creationId="{A0A32FBE-9CD8-E6BA-703C-3071B0C0EECF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4" creationId="{F115DB98-4109-228A-D788-41A1E4764940}"/>
          </ac:spMkLst>
        </pc:spChg>
        <pc:spChg chg="add mod">
          <ac:chgData name="Arne Stockman" userId="1be3aaf4-e384-4a2e-9e35-3b5779941be6" providerId="ADAL" clId="{DBCA1526-2B28-478F-A431-A553167321FE}" dt="2023-09-23T11:05:32.764" v="1746" actId="14100"/>
          <ac:spMkLst>
            <pc:docMk/>
            <pc:sldMk cId="1803112665" sldId="345"/>
            <ac:spMk id="25" creationId="{58E4D441-83E9-3D5B-66B5-936DABEFA047}"/>
          </ac:spMkLst>
        </pc:spChg>
        <pc:spChg chg="add del mod">
          <ac:chgData name="Arne Stockman" userId="1be3aaf4-e384-4a2e-9e35-3b5779941be6" providerId="ADAL" clId="{DBCA1526-2B28-478F-A431-A553167321FE}" dt="2023-09-23T10:50:01.893" v="1367" actId="478"/>
          <ac:spMkLst>
            <pc:docMk/>
            <pc:sldMk cId="1803112665" sldId="345"/>
            <ac:spMk id="25" creationId="{9E264D93-5C8F-AABD-16F5-65A4237913CA}"/>
          </ac:spMkLst>
        </pc:spChg>
        <pc:spChg chg="add del mod">
          <ac:chgData name="Arne Stockman" userId="1be3aaf4-e384-4a2e-9e35-3b5779941be6" providerId="ADAL" clId="{DBCA1526-2B28-478F-A431-A553167321FE}" dt="2023-09-23T10:49:57.834" v="1366" actId="478"/>
          <ac:spMkLst>
            <pc:docMk/>
            <pc:sldMk cId="1803112665" sldId="345"/>
            <ac:spMk id="26" creationId="{248669A8-44B4-9F10-B718-F6CDE0BE4E7E}"/>
          </ac:spMkLst>
        </pc:spChg>
        <pc:spChg chg="add mod">
          <ac:chgData name="Arne Stockman" userId="1be3aaf4-e384-4a2e-9e35-3b5779941be6" providerId="ADAL" clId="{DBCA1526-2B28-478F-A431-A553167321FE}" dt="2023-09-23T11:06:40.428" v="1771" actId="20577"/>
          <ac:spMkLst>
            <pc:docMk/>
            <pc:sldMk cId="1803112665" sldId="345"/>
            <ac:spMk id="26" creationId="{95023BF6-9BE2-AF62-8E5C-A702819B5C5D}"/>
          </ac:spMkLst>
        </pc:spChg>
        <pc:spChg chg="add mod">
          <ac:chgData name="Arne Stockman" userId="1be3aaf4-e384-4a2e-9e35-3b5779941be6" providerId="ADAL" clId="{DBCA1526-2B28-478F-A431-A553167321FE}" dt="2023-09-23T10:49:28.352" v="1355" actId="20577"/>
          <ac:spMkLst>
            <pc:docMk/>
            <pc:sldMk cId="1803112665" sldId="345"/>
            <ac:spMk id="27" creationId="{1A4F1DF3-DD6D-8AAE-22A8-D8EF3EB2792E}"/>
          </ac:spMkLst>
        </pc:spChg>
        <pc:spChg chg="add mod">
          <ac:chgData name="Arne Stockman" userId="1be3aaf4-e384-4a2e-9e35-3b5779941be6" providerId="ADAL" clId="{DBCA1526-2B28-478F-A431-A553167321FE}" dt="2023-09-23T10:48:27.263" v="1327" actId="1076"/>
          <ac:spMkLst>
            <pc:docMk/>
            <pc:sldMk cId="1803112665" sldId="345"/>
            <ac:spMk id="28" creationId="{F09DE603-DE74-B547-6442-090BE975AFE1}"/>
          </ac:spMkLst>
        </pc:spChg>
        <pc:spChg chg="add mod">
          <ac:chgData name="Arne Stockman" userId="1be3aaf4-e384-4a2e-9e35-3b5779941be6" providerId="ADAL" clId="{DBCA1526-2B28-478F-A431-A553167321FE}" dt="2023-09-23T11:11:31.784" v="1972" actId="20577"/>
          <ac:spMkLst>
            <pc:docMk/>
            <pc:sldMk cId="1803112665" sldId="345"/>
            <ac:spMk id="29" creationId="{7226D3EB-8B85-E4DB-5BE8-1EAAEA9BB1C0}"/>
          </ac:spMkLst>
        </pc:spChg>
        <pc:picChg chg="add del mod">
          <ac:chgData name="Arne Stockman" userId="1be3aaf4-e384-4a2e-9e35-3b5779941be6" providerId="ADAL" clId="{DBCA1526-2B28-478F-A431-A553167321FE}" dt="2023-09-23T10:52:52.064" v="1370" actId="478"/>
          <ac:picMkLst>
            <pc:docMk/>
            <pc:sldMk cId="1803112665" sldId="345"/>
            <ac:picMk id="11" creationId="{010A3042-153E-4AAC-3FA2-861D22C5CC81}"/>
          </ac:picMkLst>
        </pc:picChg>
        <pc:picChg chg="add mod">
          <ac:chgData name="Arne Stockman" userId="1be3aaf4-e384-4a2e-9e35-3b5779941be6" providerId="ADAL" clId="{DBCA1526-2B28-478F-A431-A553167321FE}" dt="2023-09-23T10:53:14.292" v="1372" actId="1076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delSp modSp add mod delAnim modAnim">
        <pc:chgData name="Arne Stockman" userId="1be3aaf4-e384-4a2e-9e35-3b5779941be6" providerId="ADAL" clId="{DBCA1526-2B28-478F-A431-A553167321FE}" dt="2023-09-24T14:03:29.683" v="2453" actId="20577"/>
        <pc:sldMkLst>
          <pc:docMk/>
          <pc:sldMk cId="2690302150" sldId="346"/>
        </pc:sldMkLst>
        <pc:spChg chg="mod">
          <ac:chgData name="Arne Stockman" userId="1be3aaf4-e384-4a2e-9e35-3b5779941be6" providerId="ADAL" clId="{DBCA1526-2B28-478F-A431-A553167321FE}" dt="2023-09-24T13:57:51.665" v="2026" actId="20577"/>
          <ac:spMkLst>
            <pc:docMk/>
            <pc:sldMk cId="2690302150" sldId="346"/>
            <ac:spMk id="2" creationId="{F8611C18-BCFF-E758-43D1-2F8309A12765}"/>
          </ac:spMkLst>
        </pc:spChg>
        <pc:spChg chg="add mod">
          <ac:chgData name="Arne Stockman" userId="1be3aaf4-e384-4a2e-9e35-3b5779941be6" providerId="ADAL" clId="{DBCA1526-2B28-478F-A431-A553167321FE}" dt="2023-09-24T14:03:29.683" v="2453" actId="20577"/>
          <ac:spMkLst>
            <pc:docMk/>
            <pc:sldMk cId="2690302150" sldId="346"/>
            <ac:spMk id="3" creationId="{A072801B-4577-D9E3-46DB-A8A931B53A2D}"/>
          </ac:spMkLst>
        </pc:spChg>
        <pc:spChg chg="del mod">
          <ac:chgData name="Arne Stockman" userId="1be3aaf4-e384-4a2e-9e35-3b5779941be6" providerId="ADAL" clId="{DBCA1526-2B28-478F-A431-A553167321FE}" dt="2023-09-24T13:57:56.612" v="2029" actId="478"/>
          <ac:spMkLst>
            <pc:docMk/>
            <pc:sldMk cId="2690302150" sldId="346"/>
            <ac:spMk id="4" creationId="{4902DF3E-A63C-3FFC-0FCB-7A966A6C981B}"/>
          </ac:spMkLst>
        </pc:spChg>
        <pc:spChg chg="del">
          <ac:chgData name="Arne Stockman" userId="1be3aaf4-e384-4a2e-9e35-3b5779941be6" providerId="ADAL" clId="{DBCA1526-2B28-478F-A431-A553167321FE}" dt="2023-09-24T13:58:00.765" v="2032" actId="478"/>
          <ac:spMkLst>
            <pc:docMk/>
            <pc:sldMk cId="2690302150" sldId="346"/>
            <ac:spMk id="5" creationId="{1D0D221B-454D-0433-FBD1-820FA6F601DF}"/>
          </ac:spMkLst>
        </pc:spChg>
        <pc:spChg chg="del">
          <ac:chgData name="Arne Stockman" userId="1be3aaf4-e384-4a2e-9e35-3b5779941be6" providerId="ADAL" clId="{DBCA1526-2B28-478F-A431-A553167321FE}" dt="2023-09-24T13:58:03.088" v="2033" actId="478"/>
          <ac:spMkLst>
            <pc:docMk/>
            <pc:sldMk cId="2690302150" sldId="346"/>
            <ac:spMk id="6" creationId="{2FD0535C-BA26-123D-89CB-C30CD0AB2F55}"/>
          </ac:spMkLst>
        </pc:spChg>
        <pc:spChg chg="del">
          <ac:chgData name="Arne Stockman" userId="1be3aaf4-e384-4a2e-9e35-3b5779941be6" providerId="ADAL" clId="{DBCA1526-2B28-478F-A431-A553167321FE}" dt="2023-09-24T13:58:06.605" v="2034" actId="478"/>
          <ac:spMkLst>
            <pc:docMk/>
            <pc:sldMk cId="2690302150" sldId="346"/>
            <ac:spMk id="7" creationId="{5D600ADC-E915-F7F1-2842-52D39F198321}"/>
          </ac:spMkLst>
        </pc:spChg>
        <pc:spChg chg="del">
          <ac:chgData name="Arne Stockman" userId="1be3aaf4-e384-4a2e-9e35-3b5779941be6" providerId="ADAL" clId="{DBCA1526-2B28-478F-A431-A553167321FE}" dt="2023-09-24T13:58:31.761" v="2044" actId="478"/>
          <ac:spMkLst>
            <pc:docMk/>
            <pc:sldMk cId="2690302150" sldId="346"/>
            <ac:spMk id="14" creationId="{F6B24E99-0AFC-E3CA-C0F2-F380B3028AA0}"/>
          </ac:spMkLst>
        </pc:spChg>
        <pc:spChg chg="del mod">
          <ac:chgData name="Arne Stockman" userId="1be3aaf4-e384-4a2e-9e35-3b5779941be6" providerId="ADAL" clId="{DBCA1526-2B28-478F-A431-A553167321FE}" dt="2023-09-24T13:57:58.957" v="2031" actId="478"/>
          <ac:spMkLst>
            <pc:docMk/>
            <pc:sldMk cId="2690302150" sldId="346"/>
            <ac:spMk id="15" creationId="{74ADE530-731E-0E03-E0B6-591C224ED936}"/>
          </ac:spMkLst>
        </pc:spChg>
        <pc:spChg chg="del mod">
          <ac:chgData name="Arne Stockman" userId="1be3aaf4-e384-4a2e-9e35-3b5779941be6" providerId="ADAL" clId="{DBCA1526-2B28-478F-A431-A553167321FE}" dt="2023-09-24T13:58:12.419" v="2037" actId="478"/>
          <ac:spMkLst>
            <pc:docMk/>
            <pc:sldMk cId="2690302150" sldId="346"/>
            <ac:spMk id="16" creationId="{3F29D9BF-7C44-6C3C-6591-24FC1940A106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7" creationId="{5BEFAC96-9A99-AB57-1CF0-BC8852541F29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8" creationId="{70F8F343-3077-DEFB-1A9F-23B7407265FD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9" creationId="{237F35B5-8420-E5C8-1197-615DBB7084D2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2" creationId="{C3A8F7FF-3898-FA8F-F065-C83C46552C75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3" creationId="{A0A32FBE-9CD8-E6BA-703C-3071B0C0EECF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4" creationId="{F115DB98-4109-228A-D788-41A1E4764940}"/>
          </ac:spMkLst>
        </pc:spChg>
        <pc:spChg chg="del">
          <ac:chgData name="Arne Stockman" userId="1be3aaf4-e384-4a2e-9e35-3b5779941be6" providerId="ADAL" clId="{DBCA1526-2B28-478F-A431-A553167321FE}" dt="2023-09-24T13:58:26.268" v="2042" actId="478"/>
          <ac:spMkLst>
            <pc:docMk/>
            <pc:sldMk cId="2690302150" sldId="346"/>
            <ac:spMk id="25" creationId="{58E4D441-83E9-3D5B-66B5-936DABEFA047}"/>
          </ac:spMkLst>
        </pc:spChg>
        <pc:spChg chg="del">
          <ac:chgData name="Arne Stockman" userId="1be3aaf4-e384-4a2e-9e35-3b5779941be6" providerId="ADAL" clId="{DBCA1526-2B28-478F-A431-A553167321FE}" dt="2023-09-24T13:58:28.094" v="2043" actId="478"/>
          <ac:spMkLst>
            <pc:docMk/>
            <pc:sldMk cId="2690302150" sldId="346"/>
            <ac:spMk id="26" creationId="{95023BF6-9BE2-AF62-8E5C-A702819B5C5D}"/>
          </ac:spMkLst>
        </pc:spChg>
        <pc:spChg chg="del">
          <ac:chgData name="Arne Stockman" userId="1be3aaf4-e384-4a2e-9e35-3b5779941be6" providerId="ADAL" clId="{DBCA1526-2B28-478F-A431-A553167321FE}" dt="2023-09-24T13:58:14.777" v="2038" actId="478"/>
          <ac:spMkLst>
            <pc:docMk/>
            <pc:sldMk cId="2690302150" sldId="346"/>
            <ac:spMk id="27" creationId="{1A4F1DF3-DD6D-8AAE-22A8-D8EF3EB2792E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8" creationId="{F09DE603-DE74-B547-6442-090BE975AFE1}"/>
          </ac:spMkLst>
        </pc:spChg>
        <pc:spChg chg="del mod">
          <ac:chgData name="Arne Stockman" userId="1be3aaf4-e384-4a2e-9e35-3b5779941be6" providerId="ADAL" clId="{DBCA1526-2B28-478F-A431-A553167321FE}" dt="2023-09-24T13:58:23.270" v="2041" actId="478"/>
          <ac:spMkLst>
            <pc:docMk/>
            <pc:sldMk cId="2690302150" sldId="346"/>
            <ac:spMk id="29" creationId="{7226D3EB-8B85-E4DB-5BE8-1EAAEA9BB1C0}"/>
          </ac:spMkLst>
        </pc:spChg>
        <pc:picChg chg="del">
          <ac:chgData name="Arne Stockman" userId="1be3aaf4-e384-4a2e-9e35-3b5779941be6" providerId="ADAL" clId="{DBCA1526-2B28-478F-A431-A553167321FE}" dt="2023-09-24T13:58:07.791" v="2035" actId="478"/>
          <ac:picMkLst>
            <pc:docMk/>
            <pc:sldMk cId="2690302150" sldId="346"/>
            <ac:picMk id="13" creationId="{05DB043D-7CD5-4B6C-E252-EF2200BB9349}"/>
          </ac:picMkLst>
        </pc:picChg>
      </pc:sldChg>
      <pc:sldChg chg="del">
        <pc:chgData name="Arne Stockman" userId="1be3aaf4-e384-4a2e-9e35-3b5779941be6" providerId="ADAL" clId="{DBCA1526-2B28-478F-A431-A553167321FE}" dt="2023-09-23T10:15:50.643" v="753" actId="47"/>
        <pc:sldMkLst>
          <pc:docMk/>
          <pc:sldMk cId="4151422182" sldId="346"/>
        </pc:sldMkLst>
      </pc:sldChg>
      <pc:sldChg chg="addSp delSp modSp add mod modAnim">
        <pc:chgData name="Arne Stockman" userId="1be3aaf4-e384-4a2e-9e35-3b5779941be6" providerId="ADAL" clId="{DBCA1526-2B28-478F-A431-A553167321FE}" dt="2023-09-24T14:52:00.869" v="2773" actId="14100"/>
        <pc:sldMkLst>
          <pc:docMk/>
          <pc:sldMk cId="442058541" sldId="347"/>
        </pc:sldMkLst>
        <pc:spChg chg="mod">
          <ac:chgData name="Arne Stockman" userId="1be3aaf4-e384-4a2e-9e35-3b5779941be6" providerId="ADAL" clId="{DBCA1526-2B28-478F-A431-A553167321FE}" dt="2023-09-24T14:05:03.882" v="2456" actId="20577"/>
          <ac:spMkLst>
            <pc:docMk/>
            <pc:sldMk cId="442058541" sldId="34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4:52:00.869" v="2773" actId="14100"/>
          <ac:spMkLst>
            <pc:docMk/>
            <pc:sldMk cId="442058541" sldId="347"/>
            <ac:spMk id="3" creationId="{A072801B-4577-D9E3-46DB-A8A931B53A2D}"/>
          </ac:spMkLst>
        </pc:spChg>
        <pc:spChg chg="add del mod">
          <ac:chgData name="Arne Stockman" userId="1be3aaf4-e384-4a2e-9e35-3b5779941be6" providerId="ADAL" clId="{DBCA1526-2B28-478F-A431-A553167321FE}" dt="2023-09-24T14:47:53.898" v="2745"/>
          <ac:spMkLst>
            <pc:docMk/>
            <pc:sldMk cId="442058541" sldId="347"/>
            <ac:spMk id="4" creationId="{02A4DCE6-2336-B102-DA4B-2184C5DF15FC}"/>
          </ac:spMkLst>
        </pc:spChg>
        <pc:spChg chg="add del mod">
          <ac:chgData name="Arne Stockman" userId="1be3aaf4-e384-4a2e-9e35-3b5779941be6" providerId="ADAL" clId="{DBCA1526-2B28-478F-A431-A553167321FE}" dt="2023-09-24T14:47:53.900" v="2747"/>
          <ac:spMkLst>
            <pc:docMk/>
            <pc:sldMk cId="442058541" sldId="347"/>
            <ac:spMk id="5" creationId="{14677EEE-504C-AD92-23B6-EB38C2580DEA}"/>
          </ac:spMkLst>
        </pc:spChg>
        <pc:spChg chg="add del mod">
          <ac:chgData name="Arne Stockman" userId="1be3aaf4-e384-4a2e-9e35-3b5779941be6" providerId="ADAL" clId="{DBCA1526-2B28-478F-A431-A553167321FE}" dt="2023-09-24T14:47:53.902" v="2749"/>
          <ac:spMkLst>
            <pc:docMk/>
            <pc:sldMk cId="442058541" sldId="347"/>
            <ac:spMk id="6" creationId="{66087D63-CAEC-1F58-7A42-583274B46A65}"/>
          </ac:spMkLst>
        </pc:spChg>
        <pc:spChg chg="add del mod">
          <ac:chgData name="Arne Stockman" userId="1be3aaf4-e384-4a2e-9e35-3b5779941be6" providerId="ADAL" clId="{DBCA1526-2B28-478F-A431-A553167321FE}" dt="2023-09-24T14:47:53.904" v="2751"/>
          <ac:spMkLst>
            <pc:docMk/>
            <pc:sldMk cId="442058541" sldId="347"/>
            <ac:spMk id="7" creationId="{0D5EA745-B5DF-E71B-D4C1-FACB8ABBDCDE}"/>
          </ac:spMkLst>
        </pc:spChg>
        <pc:spChg chg="add mod">
          <ac:chgData name="Arne Stockman" userId="1be3aaf4-e384-4a2e-9e35-3b5779941be6" providerId="ADAL" clId="{DBCA1526-2B28-478F-A431-A553167321FE}" dt="2023-09-24T14:47:06.429" v="2722" actId="1076"/>
          <ac:spMkLst>
            <pc:docMk/>
            <pc:sldMk cId="442058541" sldId="347"/>
            <ac:spMk id="10" creationId="{06E1AC30-D593-1230-9A00-320BF439279E}"/>
          </ac:spMkLst>
        </pc:spChg>
        <pc:spChg chg="add mod">
          <ac:chgData name="Arne Stockman" userId="1be3aaf4-e384-4a2e-9e35-3b5779941be6" providerId="ADAL" clId="{DBCA1526-2B28-478F-A431-A553167321FE}" dt="2023-09-24T14:47:52.993" v="2743" actId="1076"/>
          <ac:spMkLst>
            <pc:docMk/>
            <pc:sldMk cId="442058541" sldId="347"/>
            <ac:spMk id="11" creationId="{91AD0DC2-E18A-A06F-970C-2240F225C040}"/>
          </ac:spMkLst>
        </pc:spChg>
        <pc:spChg chg="add mod">
          <ac:chgData name="Arne Stockman" userId="1be3aaf4-e384-4a2e-9e35-3b5779941be6" providerId="ADAL" clId="{DBCA1526-2B28-478F-A431-A553167321FE}" dt="2023-09-24T14:47:34.275" v="2729" actId="1076"/>
          <ac:spMkLst>
            <pc:docMk/>
            <pc:sldMk cId="442058541" sldId="347"/>
            <ac:spMk id="12" creationId="{E0C0D758-5C2C-2D49-9792-4A4EB57A0B7A}"/>
          </ac:spMkLst>
        </pc:spChg>
        <pc:spChg chg="add mod">
          <ac:chgData name="Arne Stockman" userId="1be3aaf4-e384-4a2e-9e35-3b5779941be6" providerId="ADAL" clId="{DBCA1526-2B28-478F-A431-A553167321FE}" dt="2023-09-24T14:49:01.828" v="2758" actId="1076"/>
          <ac:spMkLst>
            <pc:docMk/>
            <pc:sldMk cId="442058541" sldId="347"/>
            <ac:spMk id="13" creationId="{100264E4-2B4E-0BE2-4A4C-A32FECE396FD}"/>
          </ac:spMkLst>
        </pc:spChg>
        <pc:spChg chg="add mod">
          <ac:chgData name="Arne Stockman" userId="1be3aaf4-e384-4a2e-9e35-3b5779941be6" providerId="ADAL" clId="{DBCA1526-2B28-478F-A431-A553167321FE}" dt="2023-09-24T14:49:14.524" v="2764" actId="1076"/>
          <ac:spMkLst>
            <pc:docMk/>
            <pc:sldMk cId="442058541" sldId="347"/>
            <ac:spMk id="14" creationId="{1AEB1370-EF77-439C-DEB3-758FD433CE6D}"/>
          </ac:spMkLst>
        </pc:spChg>
      </pc:sldChg>
      <pc:sldChg chg="del">
        <pc:chgData name="Arne Stockman" userId="1be3aaf4-e384-4a2e-9e35-3b5779941be6" providerId="ADAL" clId="{DBCA1526-2B28-478F-A431-A553167321FE}" dt="2023-09-23T10:15:52.619" v="754" actId="47"/>
        <pc:sldMkLst>
          <pc:docMk/>
          <pc:sldMk cId="1300531444" sldId="347"/>
        </pc:sldMkLst>
      </pc:sldChg>
      <pc:sldChg chg="addSp delSp modSp add mod delAnim">
        <pc:chgData name="Arne Stockman" userId="1be3aaf4-e384-4a2e-9e35-3b5779941be6" providerId="ADAL" clId="{DBCA1526-2B28-478F-A431-A553167321FE}" dt="2023-09-24T15:08:34.028" v="3248" actId="20577"/>
        <pc:sldMkLst>
          <pc:docMk/>
          <pc:sldMk cId="1977889305" sldId="348"/>
        </pc:sldMkLst>
        <pc:spChg chg="mod">
          <ac:chgData name="Arne Stockman" userId="1be3aaf4-e384-4a2e-9e35-3b5779941be6" providerId="ADAL" clId="{DBCA1526-2B28-478F-A431-A553167321FE}" dt="2023-09-24T14:56:36.662" v="2813" actId="20577"/>
          <ac:spMkLst>
            <pc:docMk/>
            <pc:sldMk cId="1977889305" sldId="348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5:08:34.028" v="3248" actId="20577"/>
          <ac:spMkLst>
            <pc:docMk/>
            <pc:sldMk cId="1977889305" sldId="348"/>
            <ac:spMk id="3" creationId="{A072801B-4577-D9E3-46DB-A8A931B53A2D}"/>
          </ac:spMkLst>
        </pc:spChg>
        <pc:spChg chg="del">
          <ac:chgData name="Arne Stockman" userId="1be3aaf4-e384-4a2e-9e35-3b5779941be6" providerId="ADAL" clId="{DBCA1526-2B28-478F-A431-A553167321FE}" dt="2023-09-24T14:56:51.192" v="2824" actId="478"/>
          <ac:spMkLst>
            <pc:docMk/>
            <pc:sldMk cId="1977889305" sldId="348"/>
            <ac:spMk id="10" creationId="{06E1AC30-D593-1230-9A00-320BF439279E}"/>
          </ac:spMkLst>
        </pc:spChg>
        <pc:spChg chg="del">
          <ac:chgData name="Arne Stockman" userId="1be3aaf4-e384-4a2e-9e35-3b5779941be6" providerId="ADAL" clId="{DBCA1526-2B28-478F-A431-A553167321FE}" dt="2023-09-24T14:56:54.840" v="2826" actId="478"/>
          <ac:spMkLst>
            <pc:docMk/>
            <pc:sldMk cId="1977889305" sldId="348"/>
            <ac:spMk id="11" creationId="{91AD0DC2-E18A-A06F-970C-2240F225C040}"/>
          </ac:spMkLst>
        </pc:spChg>
        <pc:spChg chg="del">
          <ac:chgData name="Arne Stockman" userId="1be3aaf4-e384-4a2e-9e35-3b5779941be6" providerId="ADAL" clId="{DBCA1526-2B28-478F-A431-A553167321FE}" dt="2023-09-24T14:56:52.906" v="2825" actId="478"/>
          <ac:spMkLst>
            <pc:docMk/>
            <pc:sldMk cId="1977889305" sldId="348"/>
            <ac:spMk id="12" creationId="{E0C0D758-5C2C-2D49-9792-4A4EB57A0B7A}"/>
          </ac:spMkLst>
        </pc:spChg>
        <pc:spChg chg="del mod">
          <ac:chgData name="Arne Stockman" userId="1be3aaf4-e384-4a2e-9e35-3b5779941be6" providerId="ADAL" clId="{DBCA1526-2B28-478F-A431-A553167321FE}" dt="2023-09-24T14:56:47.505" v="2822" actId="478"/>
          <ac:spMkLst>
            <pc:docMk/>
            <pc:sldMk cId="1977889305" sldId="348"/>
            <ac:spMk id="13" creationId="{100264E4-2B4E-0BE2-4A4C-A32FECE396FD}"/>
          </ac:spMkLst>
        </pc:spChg>
        <pc:spChg chg="del">
          <ac:chgData name="Arne Stockman" userId="1be3aaf4-e384-4a2e-9e35-3b5779941be6" providerId="ADAL" clId="{DBCA1526-2B28-478F-A431-A553167321FE}" dt="2023-09-24T14:56:49.351" v="2823" actId="478"/>
          <ac:spMkLst>
            <pc:docMk/>
            <pc:sldMk cId="1977889305" sldId="348"/>
            <ac:spMk id="14" creationId="{1AEB1370-EF77-439C-DEB3-758FD433CE6D}"/>
          </ac:spMkLst>
        </pc:spChg>
        <pc:spChg chg="del">
          <ac:chgData name="Arne Stockman" userId="1be3aaf4-e384-4a2e-9e35-3b5779941be6" providerId="ADAL" clId="{DBCA1526-2B28-478F-A431-A553167321FE}" dt="2023-09-24T15:00:50.247" v="2833" actId="478"/>
          <ac:spMkLst>
            <pc:docMk/>
            <pc:sldMk cId="1977889305" sldId="348"/>
            <ac:spMk id="20" creationId="{963080D4-3197-1056-6ABA-22A528A6DC76}"/>
          </ac:spMkLst>
        </pc:spChg>
        <pc:picChg chg="add mod">
          <ac:chgData name="Arne Stockman" userId="1be3aaf4-e384-4a2e-9e35-3b5779941be6" providerId="ADAL" clId="{DBCA1526-2B28-478F-A431-A553167321FE}" dt="2023-09-24T15:00:46.117" v="2832" actId="14100"/>
          <ac:picMkLst>
            <pc:docMk/>
            <pc:sldMk cId="1977889305" sldId="348"/>
            <ac:picMk id="5" creationId="{92D3B7BD-E818-9BCF-9ACC-9FFC56073472}"/>
          </ac:picMkLst>
        </pc:picChg>
      </pc:sldChg>
      <pc:sldChg chg="addSp delSp modSp add mod">
        <pc:chgData name="Arne Stockman" userId="1be3aaf4-e384-4a2e-9e35-3b5779941be6" providerId="ADAL" clId="{DBCA1526-2B28-478F-A431-A553167321FE}" dt="2023-09-24T15:14:35.955" v="3394" actId="20577"/>
        <pc:sldMkLst>
          <pc:docMk/>
          <pc:sldMk cId="1328431893" sldId="349"/>
        </pc:sldMkLst>
        <pc:spChg chg="mod">
          <ac:chgData name="Arne Stockman" userId="1be3aaf4-e384-4a2e-9e35-3b5779941be6" providerId="ADAL" clId="{DBCA1526-2B28-478F-A431-A553167321FE}" dt="2023-09-24T15:14:35.955" v="3394" actId="20577"/>
          <ac:spMkLst>
            <pc:docMk/>
            <pc:sldMk cId="1328431893" sldId="349"/>
            <ac:spMk id="3" creationId="{A072801B-4577-D9E3-46DB-A8A931B53A2D}"/>
          </ac:spMkLst>
        </pc:spChg>
        <pc:picChg chg="del">
          <ac:chgData name="Arne Stockman" userId="1be3aaf4-e384-4a2e-9e35-3b5779941be6" providerId="ADAL" clId="{DBCA1526-2B28-478F-A431-A553167321FE}" dt="2023-09-24T15:12:22.986" v="3250" actId="478"/>
          <ac:picMkLst>
            <pc:docMk/>
            <pc:sldMk cId="1328431893" sldId="349"/>
            <ac:picMk id="5" creationId="{92D3B7BD-E818-9BCF-9ACC-9FFC56073472}"/>
          </ac:picMkLst>
        </pc:picChg>
        <pc:picChg chg="add mod">
          <ac:chgData name="Arne Stockman" userId="1be3aaf4-e384-4a2e-9e35-3b5779941be6" providerId="ADAL" clId="{DBCA1526-2B28-478F-A431-A553167321FE}" dt="2023-09-24T15:12:42.997" v="3254" actId="1076"/>
          <ac:picMkLst>
            <pc:docMk/>
            <pc:sldMk cId="1328431893" sldId="349"/>
            <ac:picMk id="6" creationId="{9DE999D0-CEE6-28AF-AC56-8F622982A69E}"/>
          </ac:picMkLst>
        </pc:picChg>
      </pc:sldChg>
    </pc:docChg>
  </pc:docChgLst>
  <pc:docChgLst>
    <pc:chgData name="Arne Stockman" userId="1be3aaf4-e384-4a2e-9e35-3b5779941be6" providerId="ADAL" clId="{80AE984A-A5E0-491C-97BA-E820D5E392BA}"/>
    <pc:docChg chg="undo custSel addSld delSld modSld sldOrd modSection">
      <pc:chgData name="Arne Stockman" userId="1be3aaf4-e384-4a2e-9e35-3b5779941be6" providerId="ADAL" clId="{80AE984A-A5E0-491C-97BA-E820D5E392BA}" dt="2023-11-03T15:57:13.157" v="3890" actId="20577"/>
      <pc:docMkLst>
        <pc:docMk/>
      </pc:docMkLst>
      <pc:sldChg chg="del">
        <pc:chgData name="Arne Stockman" userId="1be3aaf4-e384-4a2e-9e35-3b5779941be6" providerId="ADAL" clId="{80AE984A-A5E0-491C-97BA-E820D5E392BA}" dt="2023-10-30T13:45:24.378" v="3348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80AE984A-A5E0-491C-97BA-E820D5E392BA}" dt="2023-10-29T11:57:01.841" v="3054" actId="5793"/>
        <pc:sldMkLst>
          <pc:docMk/>
          <pc:sldMk cId="383028095" sldId="317"/>
        </pc:sldMkLst>
        <pc:spChg chg="mod">
          <ac:chgData name="Arne Stockman" userId="1be3aaf4-e384-4a2e-9e35-3b5779941be6" providerId="ADAL" clId="{80AE984A-A5E0-491C-97BA-E820D5E392BA}" dt="2023-10-27T15:06:08.842" v="3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57:01.841" v="3054" actId="5793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delAnim modAnim">
        <pc:chgData name="Arne Stockman" userId="1be3aaf4-e384-4a2e-9e35-3b5779941be6" providerId="ADAL" clId="{80AE984A-A5E0-491C-97BA-E820D5E392BA}" dt="2023-10-29T11:37:50.443" v="3024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0AE984A-A5E0-491C-97BA-E820D5E392BA}" dt="2023-10-27T15:21:39.344" v="562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36:35.628" v="2995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25:48.170" v="707" actId="20577"/>
          <ac:spMkLst>
            <pc:docMk/>
            <pc:sldMk cId="2509623431" sldId="344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37:50.443" v="3024" actId="20577"/>
          <ac:spMkLst>
            <pc:docMk/>
            <pc:sldMk cId="2509623431" sldId="344"/>
            <ac:spMk id="5" creationId="{8B04CBC7-14B6-6306-C9FD-088C5B8D0E84}"/>
          </ac:spMkLst>
        </pc:spChg>
        <pc:spChg chg="mod">
          <ac:chgData name="Arne Stockman" userId="1be3aaf4-e384-4a2e-9e35-3b5779941be6" providerId="ADAL" clId="{80AE984A-A5E0-491C-97BA-E820D5E392BA}" dt="2023-10-27T15:25:26.178" v="697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26:22.803" v="715" actId="20577"/>
          <ac:spMkLst>
            <pc:docMk/>
            <pc:sldMk cId="2509623431" sldId="344"/>
            <ac:spMk id="11" creationId="{B754443E-8CC2-E3C7-E5AA-2F42906158F3}"/>
          </ac:spMkLst>
        </pc:spChg>
        <pc:spChg chg="del">
          <ac:chgData name="Arne Stockman" userId="1be3aaf4-e384-4a2e-9e35-3b5779941be6" providerId="ADAL" clId="{80AE984A-A5E0-491C-97BA-E820D5E392BA}" dt="2023-10-27T15:26:31.594" v="716" actId="478"/>
          <ac:spMkLst>
            <pc:docMk/>
            <pc:sldMk cId="2509623431" sldId="344"/>
            <ac:spMk id="12" creationId="{BB543E31-1128-53C6-AD02-C78F47E36B2E}"/>
          </ac:spMkLst>
        </pc:spChg>
      </pc:sldChg>
      <pc:sldChg chg="del">
        <pc:chgData name="Arne Stockman" userId="1be3aaf4-e384-4a2e-9e35-3b5779941be6" providerId="ADAL" clId="{80AE984A-A5E0-491C-97BA-E820D5E392BA}" dt="2023-10-29T11:32:48.644" v="2817" actId="47"/>
        <pc:sldMkLst>
          <pc:docMk/>
          <pc:sldMk cId="1803112665" sldId="345"/>
        </pc:sldMkLst>
      </pc:sldChg>
      <pc:sldChg chg="del">
        <pc:chgData name="Arne Stockman" userId="1be3aaf4-e384-4a2e-9e35-3b5779941be6" providerId="ADAL" clId="{80AE984A-A5E0-491C-97BA-E820D5E392BA}" dt="2023-10-28T22:13:18.340" v="2574" actId="47"/>
        <pc:sldMkLst>
          <pc:docMk/>
          <pc:sldMk cId="890811313" sldId="350"/>
        </pc:sldMkLst>
      </pc:sldChg>
      <pc:sldChg chg="modSp mod">
        <pc:chgData name="Arne Stockman" userId="1be3aaf4-e384-4a2e-9e35-3b5779941be6" providerId="ADAL" clId="{80AE984A-A5E0-491C-97BA-E820D5E392BA}" dt="2023-10-30T13:50:31.700" v="3673" actId="20577"/>
        <pc:sldMkLst>
          <pc:docMk/>
          <pc:sldMk cId="3095198496" sldId="362"/>
        </pc:sldMkLst>
        <pc:spChg chg="mod">
          <ac:chgData name="Arne Stockman" userId="1be3aaf4-e384-4a2e-9e35-3b5779941be6" providerId="ADAL" clId="{80AE984A-A5E0-491C-97BA-E820D5E392BA}" dt="2023-10-30T13:50:31.700" v="3673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del">
        <pc:chgData name="Arne Stockman" userId="1be3aaf4-e384-4a2e-9e35-3b5779941be6" providerId="ADAL" clId="{80AE984A-A5E0-491C-97BA-E820D5E392BA}" dt="2023-10-29T11:32:51.804" v="2819" actId="47"/>
        <pc:sldMkLst>
          <pc:docMk/>
          <pc:sldMk cId="3741623910" sldId="363"/>
        </pc:sldMkLst>
      </pc:sldChg>
      <pc:sldChg chg="del">
        <pc:chgData name="Arne Stockman" userId="1be3aaf4-e384-4a2e-9e35-3b5779941be6" providerId="ADAL" clId="{80AE984A-A5E0-491C-97BA-E820D5E392BA}" dt="2023-10-29T11:32:53.113" v="2820" actId="47"/>
        <pc:sldMkLst>
          <pc:docMk/>
          <pc:sldMk cId="2721141191" sldId="364"/>
        </pc:sldMkLst>
      </pc:sldChg>
      <pc:sldChg chg="del">
        <pc:chgData name="Arne Stockman" userId="1be3aaf4-e384-4a2e-9e35-3b5779941be6" providerId="ADAL" clId="{80AE984A-A5E0-491C-97BA-E820D5E392BA}" dt="2023-10-29T11:32:54.168" v="2821" actId="47"/>
        <pc:sldMkLst>
          <pc:docMk/>
          <pc:sldMk cId="461434972" sldId="366"/>
        </pc:sldMkLst>
      </pc:sldChg>
      <pc:sldChg chg="del">
        <pc:chgData name="Arne Stockman" userId="1be3aaf4-e384-4a2e-9e35-3b5779941be6" providerId="ADAL" clId="{80AE984A-A5E0-491C-97BA-E820D5E392BA}" dt="2023-10-28T22:13:21.218" v="2575" actId="47"/>
        <pc:sldMkLst>
          <pc:docMk/>
          <pc:sldMk cId="2043597598" sldId="367"/>
        </pc:sldMkLst>
      </pc:sldChg>
      <pc:sldChg chg="del">
        <pc:chgData name="Arne Stockman" userId="1be3aaf4-e384-4a2e-9e35-3b5779941be6" providerId="ADAL" clId="{80AE984A-A5E0-491C-97BA-E820D5E392BA}" dt="2023-10-30T13:45:30.970" v="3349" actId="47"/>
        <pc:sldMkLst>
          <pc:docMk/>
          <pc:sldMk cId="1676035047" sldId="368"/>
        </pc:sldMkLst>
      </pc:sldChg>
      <pc:sldChg chg="del">
        <pc:chgData name="Arne Stockman" userId="1be3aaf4-e384-4a2e-9e35-3b5779941be6" providerId="ADAL" clId="{80AE984A-A5E0-491C-97BA-E820D5E392BA}" dt="2023-10-30T13:51:01.890" v="3674" actId="47"/>
        <pc:sldMkLst>
          <pc:docMk/>
          <pc:sldMk cId="3782831906" sldId="369"/>
        </pc:sldMkLst>
      </pc:sldChg>
      <pc:sldChg chg="del">
        <pc:chgData name="Arne Stockman" userId="1be3aaf4-e384-4a2e-9e35-3b5779941be6" providerId="ADAL" clId="{80AE984A-A5E0-491C-97BA-E820D5E392BA}" dt="2023-10-29T11:32:50.258" v="2818" actId="47"/>
        <pc:sldMkLst>
          <pc:docMk/>
          <pc:sldMk cId="902650711" sldId="370"/>
        </pc:sldMkLst>
      </pc:sldChg>
      <pc:sldChg chg="addSp modSp add mod modAnim">
        <pc:chgData name="Arne Stockman" userId="1be3aaf4-e384-4a2e-9e35-3b5779941be6" providerId="ADAL" clId="{80AE984A-A5E0-491C-97BA-E820D5E392BA}" dt="2023-10-29T11:42:42.778" v="3048" actId="20577"/>
        <pc:sldMkLst>
          <pc:docMk/>
          <pc:sldMk cId="2012681561" sldId="371"/>
        </pc:sldMkLst>
        <pc:spChg chg="mod">
          <ac:chgData name="Arne Stockman" userId="1be3aaf4-e384-4a2e-9e35-3b5779941be6" providerId="ADAL" clId="{80AE984A-A5E0-491C-97BA-E820D5E392BA}" dt="2023-10-27T15:27:35.307" v="721" actId="20577"/>
          <ac:spMkLst>
            <pc:docMk/>
            <pc:sldMk cId="2012681561" sldId="371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0:58.852" v="3035" actId="6549"/>
          <ac:spMkLst>
            <pc:docMk/>
            <pc:sldMk cId="2012681561" sldId="371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30:24.592" v="805" actId="20577"/>
          <ac:spMkLst>
            <pc:docMk/>
            <pc:sldMk cId="2012681561" sldId="371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42:42.778" v="3048" actId="20577"/>
          <ac:spMkLst>
            <pc:docMk/>
            <pc:sldMk cId="2012681561" sldId="371"/>
            <ac:spMk id="5" creationId="{346A0887-17EA-B95D-3527-92D11286C504}"/>
          </ac:spMkLst>
        </pc:spChg>
        <pc:spChg chg="mod">
          <ac:chgData name="Arne Stockman" userId="1be3aaf4-e384-4a2e-9e35-3b5779941be6" providerId="ADAL" clId="{80AE984A-A5E0-491C-97BA-E820D5E392BA}" dt="2023-10-27T15:28:55.511" v="769" actId="20577"/>
          <ac:spMkLst>
            <pc:docMk/>
            <pc:sldMk cId="2012681561" sldId="371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31:40.949" v="837" actId="20577"/>
          <ac:spMkLst>
            <pc:docMk/>
            <pc:sldMk cId="2012681561" sldId="371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2:02:22.291" v="3056" actId="20577"/>
        <pc:sldMkLst>
          <pc:docMk/>
          <pc:sldMk cId="970655399" sldId="372"/>
        </pc:sldMkLst>
        <pc:spChg chg="mod">
          <ac:chgData name="Arne Stockman" userId="1be3aaf4-e384-4a2e-9e35-3b5779941be6" providerId="ADAL" clId="{80AE984A-A5E0-491C-97BA-E820D5E392BA}" dt="2023-10-28T21:04:47.118" v="1268" actId="20577"/>
          <ac:spMkLst>
            <pc:docMk/>
            <pc:sldMk cId="970655399" sldId="372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02:22.291" v="3056" actId="20577"/>
          <ac:spMkLst>
            <pc:docMk/>
            <pc:sldMk cId="970655399" sldId="372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8T21:40:37.781" v="2230" actId="20577"/>
        <pc:sldMkLst>
          <pc:docMk/>
          <pc:sldMk cId="2459035381" sldId="373"/>
        </pc:sldMkLst>
        <pc:spChg chg="mod">
          <ac:chgData name="Arne Stockman" userId="1be3aaf4-e384-4a2e-9e35-3b5779941be6" providerId="ADAL" clId="{80AE984A-A5E0-491C-97BA-E820D5E392BA}" dt="2023-10-28T21:40:07.740" v="2223" actId="20577"/>
          <ac:spMkLst>
            <pc:docMk/>
            <pc:sldMk cId="2459035381" sldId="373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8T21:40:37.781" v="2230" actId="20577"/>
          <ac:spMkLst>
            <pc:docMk/>
            <pc:sldMk cId="2459035381" sldId="373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9T11:48:48.363" v="3051" actId="11"/>
        <pc:sldMkLst>
          <pc:docMk/>
          <pc:sldMk cId="3700283734" sldId="374"/>
        </pc:sldMkLst>
        <pc:spChg chg="mod">
          <ac:chgData name="Arne Stockman" userId="1be3aaf4-e384-4a2e-9e35-3b5779941be6" providerId="ADAL" clId="{80AE984A-A5E0-491C-97BA-E820D5E392BA}" dt="2023-10-28T21:43:52.699" v="2245" actId="20577"/>
          <ac:spMkLst>
            <pc:docMk/>
            <pc:sldMk cId="3700283734" sldId="37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8:48.363" v="3051" actId="11"/>
          <ac:spMkLst>
            <pc:docMk/>
            <pc:sldMk cId="3700283734" sldId="374"/>
            <ac:spMk id="3" creationId="{8D6993DB-58B1-D158-9C90-B988B5CCE921}"/>
          </ac:spMkLst>
        </pc:spChg>
      </pc:sldChg>
      <pc:sldChg chg="addSp delSp modSp add mod ord modAnim">
        <pc:chgData name="Arne Stockman" userId="1be3aaf4-e384-4a2e-9e35-3b5779941be6" providerId="ADAL" clId="{80AE984A-A5E0-491C-97BA-E820D5E392BA}" dt="2023-10-30T14:02:58.496" v="3886" actId="11"/>
        <pc:sldMkLst>
          <pc:docMk/>
          <pc:sldMk cId="1036680657" sldId="375"/>
        </pc:sldMkLst>
        <pc:spChg chg="mod">
          <ac:chgData name="Arne Stockman" userId="1be3aaf4-e384-4a2e-9e35-3b5779941be6" providerId="ADAL" clId="{80AE984A-A5E0-491C-97BA-E820D5E392BA}" dt="2023-10-28T21:48:54.282" v="2298" actId="20577"/>
          <ac:spMkLst>
            <pc:docMk/>
            <pc:sldMk cId="1036680657" sldId="375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58.496" v="3886" actId="11"/>
          <ac:spMkLst>
            <pc:docMk/>
            <pc:sldMk cId="1036680657" sldId="375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0:21.583" v="2561" actId="1076"/>
          <ac:spMkLst>
            <pc:docMk/>
            <pc:sldMk cId="1036680657" sldId="375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8T22:10:29.671" v="2562" actId="1076"/>
          <ac:spMkLst>
            <pc:docMk/>
            <pc:sldMk cId="1036680657" sldId="375"/>
            <ac:spMk id="5" creationId="{6F516C9C-DCD2-1E2B-6D52-93D0B815805B}"/>
          </ac:spMkLst>
        </pc:spChg>
        <pc:spChg chg="add mod">
          <ac:chgData name="Arne Stockman" userId="1be3aaf4-e384-4a2e-9e35-3b5779941be6" providerId="ADAL" clId="{80AE984A-A5E0-491C-97BA-E820D5E392BA}" dt="2023-10-28T22:10:39.060" v="2563" actId="1076"/>
          <ac:spMkLst>
            <pc:docMk/>
            <pc:sldMk cId="1036680657" sldId="375"/>
            <ac:spMk id="6" creationId="{AFD3522F-AAA6-4418-42B1-D86E7743D6C1}"/>
          </ac:spMkLst>
        </pc:spChg>
        <pc:spChg chg="add mod">
          <ac:chgData name="Arne Stockman" userId="1be3aaf4-e384-4a2e-9e35-3b5779941be6" providerId="ADAL" clId="{80AE984A-A5E0-491C-97BA-E820D5E392BA}" dt="2023-10-28T22:11:47.640" v="2572" actId="1076"/>
          <ac:spMkLst>
            <pc:docMk/>
            <pc:sldMk cId="1036680657" sldId="375"/>
            <ac:spMk id="7" creationId="{FB30173A-1A9B-35F3-0CEA-6B1AD688579C}"/>
          </ac:spMkLst>
        </pc:spChg>
        <pc:spChg chg="add del mod">
          <ac:chgData name="Arne Stockman" userId="1be3aaf4-e384-4a2e-9e35-3b5779941be6" providerId="ADAL" clId="{80AE984A-A5E0-491C-97BA-E820D5E392BA}" dt="2023-10-28T22:04:06.573" v="2508"/>
          <ac:spMkLst>
            <pc:docMk/>
            <pc:sldMk cId="1036680657" sldId="375"/>
            <ac:spMk id="8" creationId="{C210E511-7313-C559-B3C8-80E20F1EBF55}"/>
          </ac:spMkLst>
        </pc:spChg>
        <pc:spChg chg="add mod">
          <ac:chgData name="Arne Stockman" userId="1be3aaf4-e384-4a2e-9e35-3b5779941be6" providerId="ADAL" clId="{80AE984A-A5E0-491C-97BA-E820D5E392BA}" dt="2023-10-28T22:11:13.230" v="2571" actId="20577"/>
          <ac:spMkLst>
            <pc:docMk/>
            <pc:sldMk cId="1036680657" sldId="375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09:54.329" v="2558" actId="1076"/>
          <ac:spMkLst>
            <pc:docMk/>
            <pc:sldMk cId="1036680657" sldId="375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10:16.346" v="2560" actId="1076"/>
          <ac:spMkLst>
            <pc:docMk/>
            <pc:sldMk cId="1036680657" sldId="375"/>
            <ac:spMk id="11" creationId="{B754443E-8CC2-E3C7-E5AA-2F42906158F3}"/>
          </ac:spMkLst>
        </pc:spChg>
      </pc:sldChg>
      <pc:sldChg chg="modSp add mod">
        <pc:chgData name="Arne Stockman" userId="1be3aaf4-e384-4a2e-9e35-3b5779941be6" providerId="ADAL" clId="{80AE984A-A5E0-491C-97BA-E820D5E392BA}" dt="2023-10-30T14:02:45.913" v="3885" actId="11"/>
        <pc:sldMkLst>
          <pc:docMk/>
          <pc:sldMk cId="2660676551" sldId="376"/>
        </pc:sldMkLst>
        <pc:spChg chg="mod">
          <ac:chgData name="Arne Stockman" userId="1be3aaf4-e384-4a2e-9e35-3b5779941be6" providerId="ADAL" clId="{80AE984A-A5E0-491C-97BA-E820D5E392BA}" dt="2023-10-28T22:16:40.295" v="2582" actId="20577"/>
          <ac:spMkLst>
            <pc:docMk/>
            <pc:sldMk cId="2660676551" sldId="376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45.913" v="3885" actId="11"/>
          <ac:spMkLst>
            <pc:docMk/>
            <pc:sldMk cId="2660676551" sldId="376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9:54.613" v="2661" actId="20577"/>
          <ac:spMkLst>
            <pc:docMk/>
            <pc:sldMk cId="2660676551" sldId="376"/>
            <ac:spMk id="4" creationId="{0533046A-4999-FC3C-05A3-8F8299299836}"/>
          </ac:spMkLst>
        </pc:spChg>
        <pc:spChg chg="mod">
          <ac:chgData name="Arne Stockman" userId="1be3aaf4-e384-4a2e-9e35-3b5779941be6" providerId="ADAL" clId="{80AE984A-A5E0-491C-97BA-E820D5E392BA}" dt="2023-10-28T22:23:15.067" v="2725" actId="20577"/>
          <ac:spMkLst>
            <pc:docMk/>
            <pc:sldMk cId="2660676551" sldId="376"/>
            <ac:spMk id="5" creationId="{6F516C9C-DCD2-1E2B-6D52-93D0B815805B}"/>
          </ac:spMkLst>
        </pc:spChg>
        <pc:spChg chg="mod">
          <ac:chgData name="Arne Stockman" userId="1be3aaf4-e384-4a2e-9e35-3b5779941be6" providerId="ADAL" clId="{80AE984A-A5E0-491C-97BA-E820D5E392BA}" dt="2023-10-28T22:26:12.253" v="2754" actId="20577"/>
          <ac:spMkLst>
            <pc:docMk/>
            <pc:sldMk cId="2660676551" sldId="376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28T22:32:53.755" v="2816" actId="20577"/>
          <ac:spMkLst>
            <pc:docMk/>
            <pc:sldMk cId="2660676551" sldId="376"/>
            <ac:spMk id="7" creationId="{FB30173A-1A9B-35F3-0CEA-6B1AD688579C}"/>
          </ac:spMkLst>
        </pc:spChg>
        <pc:spChg chg="mod">
          <ac:chgData name="Arne Stockman" userId="1be3aaf4-e384-4a2e-9e35-3b5779941be6" providerId="ADAL" clId="{80AE984A-A5E0-491C-97BA-E820D5E392BA}" dt="2023-10-28T22:28:57.207" v="2794" actId="20577"/>
          <ac:spMkLst>
            <pc:docMk/>
            <pc:sldMk cId="2660676551" sldId="376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18:33.367" v="2623" actId="20577"/>
          <ac:spMkLst>
            <pc:docMk/>
            <pc:sldMk cId="2660676551" sldId="376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21:31.054" v="2708" actId="20577"/>
          <ac:spMkLst>
            <pc:docMk/>
            <pc:sldMk cId="2660676551" sldId="376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3:01:45.171" v="3347" actId="6549"/>
        <pc:sldMkLst>
          <pc:docMk/>
          <pc:sldMk cId="2190502053" sldId="377"/>
        </pc:sldMkLst>
        <pc:spChg chg="mod">
          <ac:chgData name="Arne Stockman" userId="1be3aaf4-e384-4a2e-9e35-3b5779941be6" providerId="ADAL" clId="{80AE984A-A5E0-491C-97BA-E820D5E392BA}" dt="2023-10-29T13:01:45.171" v="3347" actId="6549"/>
          <ac:spMkLst>
            <pc:docMk/>
            <pc:sldMk cId="2190502053" sldId="37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59:25.674" v="3345" actId="6549"/>
          <ac:spMkLst>
            <pc:docMk/>
            <pc:sldMk cId="2190502053" sldId="377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30T13:55:03.171" v="3850" actId="20577"/>
        <pc:sldMkLst>
          <pc:docMk/>
          <pc:sldMk cId="3058076459" sldId="378"/>
        </pc:sldMkLst>
        <pc:spChg chg="mod">
          <ac:chgData name="Arne Stockman" userId="1be3aaf4-e384-4a2e-9e35-3b5779941be6" providerId="ADAL" clId="{80AE984A-A5E0-491C-97BA-E820D5E392BA}" dt="2023-10-30T13:52:10.292" v="3699" actId="20577"/>
          <ac:spMkLst>
            <pc:docMk/>
            <pc:sldMk cId="3058076459" sldId="378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3:55:03.171" v="3850" actId="20577"/>
          <ac:spMkLst>
            <pc:docMk/>
            <pc:sldMk cId="3058076459" sldId="378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1-03T15:57:13.157" v="3890" actId="20577"/>
        <pc:sldMkLst>
          <pc:docMk/>
          <pc:sldMk cId="1767984011" sldId="379"/>
        </pc:sldMkLst>
        <pc:spChg chg="mod">
          <ac:chgData name="Arne Stockman" userId="1be3aaf4-e384-4a2e-9e35-3b5779941be6" providerId="ADAL" clId="{80AE984A-A5E0-491C-97BA-E820D5E392BA}" dt="2023-10-30T13:56:56.155" v="3853" actId="20577"/>
          <ac:spMkLst>
            <pc:docMk/>
            <pc:sldMk cId="1767984011" sldId="379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32.699" v="3884" actId="11"/>
          <ac:spMkLst>
            <pc:docMk/>
            <pc:sldMk cId="1767984011" sldId="379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30T13:58:40.765" v="3877" actId="20577"/>
          <ac:spMkLst>
            <pc:docMk/>
            <pc:sldMk cId="1767984011" sldId="379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30T14:00:09.085" v="3883" actId="20577"/>
          <ac:spMkLst>
            <pc:docMk/>
            <pc:sldMk cId="1767984011" sldId="379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1-03T15:57:13.157" v="3890" actId="20577"/>
          <ac:spMkLst>
            <pc:docMk/>
            <pc:sldMk cId="1767984011" sldId="379"/>
            <ac:spMk id="10" creationId="{A1A165BA-34A6-A1F6-B8AB-96B8E90B62F4}"/>
          </ac:spMkLst>
        </pc:spChg>
      </pc:sldChg>
    </pc:docChg>
  </pc:docChgLst>
  <pc:docChgLst>
    <pc:chgData name="Arne Stockman" userId="1be3aaf4-e384-4a2e-9e35-3b5779941be6" providerId="ADAL" clId="{DAE2028C-C950-4938-9A4D-058C54D3D724}"/>
    <pc:docChg chg="undo custSel addSld delSld modSld modSection">
      <pc:chgData name="Arne Stockman" userId="1be3aaf4-e384-4a2e-9e35-3b5779941be6" providerId="ADAL" clId="{DAE2028C-C950-4938-9A4D-058C54D3D724}" dt="2023-11-14T08:50:33.422" v="2796" actId="20577"/>
      <pc:docMkLst>
        <pc:docMk/>
      </pc:docMkLst>
      <pc:sldChg chg="modSp mod">
        <pc:chgData name="Arne Stockman" userId="1be3aaf4-e384-4a2e-9e35-3b5779941be6" providerId="ADAL" clId="{DAE2028C-C950-4938-9A4D-058C54D3D724}" dt="2023-11-14T08:50:33.422" v="2796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AE2028C-C950-4938-9A4D-058C54D3D724}" dt="2023-11-11T14:28:44.884" v="2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AE2028C-C950-4938-9A4D-058C54D3D724}" dt="2023-11-14T08:50:33.422" v="2796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AE2028C-C950-4938-9A4D-058C54D3D724}" dt="2023-11-11T14:40:20.179" v="580" actId="20577"/>
        <pc:sldMkLst>
          <pc:docMk/>
          <pc:sldMk cId="383028095" sldId="317"/>
        </pc:sldMkLst>
        <pc:spChg chg="mod">
          <ac:chgData name="Arne Stockman" userId="1be3aaf4-e384-4a2e-9e35-3b5779941be6" providerId="ADAL" clId="{DAE2028C-C950-4938-9A4D-058C54D3D724}" dt="2023-11-11T14:29:19.273" v="8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4:40:20.179" v="580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add mod delAnim modAnim">
        <pc:chgData name="Arne Stockman" userId="1be3aaf4-e384-4a2e-9e35-3b5779941be6" providerId="ADAL" clId="{DAE2028C-C950-4938-9A4D-058C54D3D724}" dt="2023-11-11T16:01:17.175" v="2474"/>
        <pc:sldMkLst>
          <pc:docMk/>
          <pc:sldMk cId="1676035047" sldId="368"/>
        </pc:sldMkLst>
        <pc:spChg chg="add mod">
          <ac:chgData name="Arne Stockman" userId="1be3aaf4-e384-4a2e-9e35-3b5779941be6" providerId="ADAL" clId="{DAE2028C-C950-4938-9A4D-058C54D3D724}" dt="2023-11-11T15:43:03.130" v="2207" actId="20577"/>
          <ac:spMkLst>
            <pc:docMk/>
            <pc:sldMk cId="1676035047" sldId="368"/>
            <ac:spMk id="5" creationId="{D74A9583-497C-738C-ADF4-46B0E51EB0F3}"/>
          </ac:spMkLst>
        </pc:spChg>
        <pc:spChg chg="del">
          <ac:chgData name="Arne Stockman" userId="1be3aaf4-e384-4a2e-9e35-3b5779941be6" providerId="ADAL" clId="{DAE2028C-C950-4938-9A4D-058C54D3D724}" dt="2023-11-11T15:33:57.596" v="1724" actId="478"/>
          <ac:spMkLst>
            <pc:docMk/>
            <pc:sldMk cId="1676035047" sldId="368"/>
            <ac:spMk id="8" creationId="{52342F8A-6A4C-21BE-A836-F4EDA1752ED6}"/>
          </ac:spMkLst>
        </pc:spChg>
        <pc:spChg chg="mod">
          <ac:chgData name="Arne Stockman" userId="1be3aaf4-e384-4a2e-9e35-3b5779941be6" providerId="ADAL" clId="{DAE2028C-C950-4938-9A4D-058C54D3D724}" dt="2023-11-11T15:33:21.319" v="1703" actId="20577"/>
          <ac:spMkLst>
            <pc:docMk/>
            <pc:sldMk cId="1676035047" sldId="368"/>
            <ac:spMk id="9" creationId="{CC962B4C-262C-DC62-1DFB-604A2F5723B2}"/>
          </ac:spMkLst>
        </pc:spChg>
        <pc:spChg chg="mod">
          <ac:chgData name="Arne Stockman" userId="1be3aaf4-e384-4a2e-9e35-3b5779941be6" providerId="ADAL" clId="{DAE2028C-C950-4938-9A4D-058C54D3D724}" dt="2023-11-11T15:33:35.338" v="1712" actId="20577"/>
          <ac:spMkLst>
            <pc:docMk/>
            <pc:sldMk cId="1676035047" sldId="368"/>
            <ac:spMk id="10" creationId="{D94A8971-4BA2-152E-9848-52183BE74430}"/>
          </ac:spMkLst>
        </pc:spChg>
        <pc:spChg chg="del">
          <ac:chgData name="Arne Stockman" userId="1be3aaf4-e384-4a2e-9e35-3b5779941be6" providerId="ADAL" clId="{DAE2028C-C950-4938-9A4D-058C54D3D724}" dt="2023-11-11T15:33:50.791" v="1722" actId="478"/>
          <ac:spMkLst>
            <pc:docMk/>
            <pc:sldMk cId="1676035047" sldId="368"/>
            <ac:spMk id="11" creationId="{B9738B36-67ED-4725-782D-62194FA0E460}"/>
          </ac:spMkLst>
        </pc:spChg>
        <pc:spChg chg="del">
          <ac:chgData name="Arne Stockman" userId="1be3aaf4-e384-4a2e-9e35-3b5779941be6" providerId="ADAL" clId="{DAE2028C-C950-4938-9A4D-058C54D3D724}" dt="2023-11-11T15:33:52.894" v="1723" actId="478"/>
          <ac:spMkLst>
            <pc:docMk/>
            <pc:sldMk cId="1676035047" sldId="368"/>
            <ac:spMk id="12" creationId="{6EF8E425-9F7E-5BDA-9208-25405204F1A2}"/>
          </ac:spMkLst>
        </pc:spChg>
        <pc:spChg chg="mod">
          <ac:chgData name="Arne Stockman" userId="1be3aaf4-e384-4a2e-9e35-3b5779941be6" providerId="ADAL" clId="{DAE2028C-C950-4938-9A4D-058C54D3D724}" dt="2023-11-11T15:33:38.547" v="1713" actId="20577"/>
          <ac:spMkLst>
            <pc:docMk/>
            <pc:sldMk cId="1676035047" sldId="368"/>
            <ac:spMk id="14" creationId="{60DD0FDF-A66E-CE68-E891-783781A2C1D8}"/>
          </ac:spMkLst>
        </pc:spChg>
        <pc:spChg chg="mod">
          <ac:chgData name="Arne Stockman" userId="1be3aaf4-e384-4a2e-9e35-3b5779941be6" providerId="ADAL" clId="{DAE2028C-C950-4938-9A4D-058C54D3D724}" dt="2023-11-11T15:33:43.355" v="1721" actId="20577"/>
          <ac:spMkLst>
            <pc:docMk/>
            <pc:sldMk cId="1676035047" sldId="368"/>
            <ac:spMk id="16" creationId="{55C21EA3-F1A6-8605-1D5C-21EBE0BBC246}"/>
          </ac:spMkLst>
        </pc:spChg>
        <pc:spChg chg="add mod">
          <ac:chgData name="Arne Stockman" userId="1be3aaf4-e384-4a2e-9e35-3b5779941be6" providerId="ADAL" clId="{DAE2028C-C950-4938-9A4D-058C54D3D724}" dt="2023-11-11T15:47:15.732" v="2277" actId="14100"/>
          <ac:spMkLst>
            <pc:docMk/>
            <pc:sldMk cId="1676035047" sldId="368"/>
            <ac:spMk id="18" creationId="{68A56C8B-8BAF-49CE-1D32-D5E2AD0EA0E5}"/>
          </ac:spMkLst>
        </pc:spChg>
        <pc:spChg chg="mod">
          <ac:chgData name="Arne Stockman" userId="1be3aaf4-e384-4a2e-9e35-3b5779941be6" providerId="ADAL" clId="{DAE2028C-C950-4938-9A4D-058C54D3D724}" dt="2023-11-11T15:33:06.707" v="1693" actId="6549"/>
          <ac:spMkLst>
            <pc:docMk/>
            <pc:sldMk cId="1676035047" sldId="368"/>
            <ac:spMk id="62" creationId="{5574B257-0F28-4689-9E57-22BDE1F3663B}"/>
          </ac:spMkLst>
        </pc:spChg>
        <pc:picChg chg="del">
          <ac:chgData name="Arne Stockman" userId="1be3aaf4-e384-4a2e-9e35-3b5779941be6" providerId="ADAL" clId="{DAE2028C-C950-4938-9A4D-058C54D3D724}" dt="2023-11-11T15:32:26.236" v="1685" actId="478"/>
          <ac:picMkLst>
            <pc:docMk/>
            <pc:sldMk cId="1676035047" sldId="368"/>
            <ac:picMk id="3" creationId="{6845CE88-8B22-BF1D-4E23-2BDE16B3773C}"/>
          </ac:picMkLst>
        </pc:picChg>
        <pc:picChg chg="add del mod">
          <ac:chgData name="Arne Stockman" userId="1be3aaf4-e384-4a2e-9e35-3b5779941be6" providerId="ADAL" clId="{DAE2028C-C950-4938-9A4D-058C54D3D724}" dt="2023-11-11T15:45:07.863" v="2208" actId="478"/>
          <ac:picMkLst>
            <pc:docMk/>
            <pc:sldMk cId="1676035047" sldId="368"/>
            <ac:picMk id="4" creationId="{A68E5577-8800-B0AC-1DD2-D2BB0A86F74A}"/>
          </ac:picMkLst>
        </pc:picChg>
        <pc:picChg chg="add mod">
          <ac:chgData name="Arne Stockman" userId="1be3aaf4-e384-4a2e-9e35-3b5779941be6" providerId="ADAL" clId="{DAE2028C-C950-4938-9A4D-058C54D3D724}" dt="2023-11-11T15:45:16.365" v="2210" actId="1076"/>
          <ac:picMkLst>
            <pc:docMk/>
            <pc:sldMk cId="1676035047" sldId="368"/>
            <ac:picMk id="7" creationId="{892184CB-9D21-FC12-EB0F-E4385E3B7DE0}"/>
          </ac:picMkLst>
        </pc:picChg>
      </pc:sldChg>
      <pc:sldChg chg="del">
        <pc:chgData name="Arne Stockman" userId="1be3aaf4-e384-4a2e-9e35-3b5779941be6" providerId="ADAL" clId="{DAE2028C-C950-4938-9A4D-058C54D3D724}" dt="2023-11-11T14:47:33.237" v="708" actId="47"/>
        <pc:sldMkLst>
          <pc:docMk/>
          <pc:sldMk cId="2350063238" sldId="380"/>
        </pc:sldMkLst>
      </pc:sldChg>
      <pc:sldChg chg="del">
        <pc:chgData name="Arne Stockman" userId="1be3aaf4-e384-4a2e-9e35-3b5779941be6" providerId="ADAL" clId="{DAE2028C-C950-4938-9A4D-058C54D3D724}" dt="2023-11-11T14:47:33.988" v="709" actId="47"/>
        <pc:sldMkLst>
          <pc:docMk/>
          <pc:sldMk cId="3746817808" sldId="381"/>
        </pc:sldMkLst>
      </pc:sldChg>
      <pc:sldChg chg="del">
        <pc:chgData name="Arne Stockman" userId="1be3aaf4-e384-4a2e-9e35-3b5779941be6" providerId="ADAL" clId="{DAE2028C-C950-4938-9A4D-058C54D3D724}" dt="2023-11-11T14:47:34.744" v="710" actId="47"/>
        <pc:sldMkLst>
          <pc:docMk/>
          <pc:sldMk cId="722285274" sldId="382"/>
        </pc:sldMkLst>
      </pc:sldChg>
      <pc:sldChg chg="del">
        <pc:chgData name="Arne Stockman" userId="1be3aaf4-e384-4a2e-9e35-3b5779941be6" providerId="ADAL" clId="{DAE2028C-C950-4938-9A4D-058C54D3D724}" dt="2023-11-11T14:47:35.993" v="711" actId="47"/>
        <pc:sldMkLst>
          <pc:docMk/>
          <pc:sldMk cId="1943951801" sldId="383"/>
        </pc:sldMkLst>
      </pc:sldChg>
      <pc:sldChg chg="del">
        <pc:chgData name="Arne Stockman" userId="1be3aaf4-e384-4a2e-9e35-3b5779941be6" providerId="ADAL" clId="{DAE2028C-C950-4938-9A4D-058C54D3D724}" dt="2023-11-11T14:47:36.800" v="712" actId="47"/>
        <pc:sldMkLst>
          <pc:docMk/>
          <pc:sldMk cId="87494729" sldId="384"/>
        </pc:sldMkLst>
      </pc:sldChg>
      <pc:sldChg chg="addSp delSp modSp add del mod delAnim modAnim">
        <pc:chgData name="Arne Stockman" userId="1be3aaf4-e384-4a2e-9e35-3b5779941be6" providerId="ADAL" clId="{DAE2028C-C950-4938-9A4D-058C54D3D724}" dt="2023-11-11T16:16:14.602" v="2781"/>
        <pc:sldMkLst>
          <pc:docMk/>
          <pc:sldMk cId="2257265034" sldId="385"/>
        </pc:sldMkLst>
        <pc:spChg chg="mod">
          <ac:chgData name="Arne Stockman" userId="1be3aaf4-e384-4a2e-9e35-3b5779941be6" providerId="ADAL" clId="{DAE2028C-C950-4938-9A4D-058C54D3D724}" dt="2023-11-11T16:04:28.651" v="2519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6:15:41.239" v="2778" actId="20577"/>
          <ac:spMkLst>
            <pc:docMk/>
            <pc:sldMk cId="2257265034" sldId="385"/>
            <ac:spMk id="3" creationId="{8D6993DB-58B1-D158-9C90-B988B5CCE921}"/>
          </ac:spMkLst>
        </pc:spChg>
        <pc:spChg chg="del">
          <ac:chgData name="Arne Stockman" userId="1be3aaf4-e384-4a2e-9e35-3b5779941be6" providerId="ADAL" clId="{DAE2028C-C950-4938-9A4D-058C54D3D724}" dt="2023-11-11T16:10:02.763" v="2526" actId="478"/>
          <ac:spMkLst>
            <pc:docMk/>
            <pc:sldMk cId="2257265034" sldId="385"/>
            <ac:spMk id="7" creationId="{D9E808F1-F879-4386-B9D6-AD8060493CD1}"/>
          </ac:spMkLst>
        </pc:spChg>
        <pc:spChg chg="del">
          <ac:chgData name="Arne Stockman" userId="1be3aaf4-e384-4a2e-9e35-3b5779941be6" providerId="ADAL" clId="{DAE2028C-C950-4938-9A4D-058C54D3D724}" dt="2023-11-11T16:10:05.396" v="2527" actId="478"/>
          <ac:spMkLst>
            <pc:docMk/>
            <pc:sldMk cId="2257265034" sldId="385"/>
            <ac:spMk id="8" creationId="{FC25D4C0-7062-5A0F-A695-708303FA4D60}"/>
          </ac:spMkLst>
        </pc:spChg>
        <pc:spChg chg="del">
          <ac:chgData name="Arne Stockman" userId="1be3aaf4-e384-4a2e-9e35-3b5779941be6" providerId="ADAL" clId="{DAE2028C-C950-4938-9A4D-058C54D3D724}" dt="2023-11-11T16:10:07.816" v="2528" actId="478"/>
          <ac:spMkLst>
            <pc:docMk/>
            <pc:sldMk cId="2257265034" sldId="385"/>
            <ac:spMk id="10" creationId="{2BC85B48-12E2-2FF1-AD3D-7AFAE283D001}"/>
          </ac:spMkLst>
        </pc:spChg>
        <pc:spChg chg="del">
          <ac:chgData name="Arne Stockman" userId="1be3aaf4-e384-4a2e-9e35-3b5779941be6" providerId="ADAL" clId="{DAE2028C-C950-4938-9A4D-058C54D3D724}" dt="2023-11-11T16:10:10.338" v="2529" actId="478"/>
          <ac:spMkLst>
            <pc:docMk/>
            <pc:sldMk cId="2257265034" sldId="385"/>
            <ac:spMk id="11" creationId="{F489C9B7-CAF7-D6D9-684F-5ABFDB551B22}"/>
          </ac:spMkLst>
        </pc:spChg>
        <pc:spChg chg="del">
          <ac:chgData name="Arne Stockman" userId="1be3aaf4-e384-4a2e-9e35-3b5779941be6" providerId="ADAL" clId="{DAE2028C-C950-4938-9A4D-058C54D3D724}" dt="2023-11-11T16:10:12.895" v="2530" actId="478"/>
          <ac:spMkLst>
            <pc:docMk/>
            <pc:sldMk cId="2257265034" sldId="385"/>
            <ac:spMk id="12" creationId="{6B6292E9-F97A-85EB-B593-C8FCF886BC6E}"/>
          </ac:spMkLst>
        </pc:spChg>
        <pc:spChg chg="del">
          <ac:chgData name="Arne Stockman" userId="1be3aaf4-e384-4a2e-9e35-3b5779941be6" providerId="ADAL" clId="{DAE2028C-C950-4938-9A4D-058C54D3D724}" dt="2023-11-11T16:10:15.063" v="2531" actId="478"/>
          <ac:spMkLst>
            <pc:docMk/>
            <pc:sldMk cId="2257265034" sldId="385"/>
            <ac:spMk id="13" creationId="{B8F7AB10-1D0D-6BE4-474F-372AE4C9E3CF}"/>
          </ac:spMkLst>
        </pc:spChg>
        <pc:spChg chg="del">
          <ac:chgData name="Arne Stockman" userId="1be3aaf4-e384-4a2e-9e35-3b5779941be6" providerId="ADAL" clId="{DAE2028C-C950-4938-9A4D-058C54D3D724}" dt="2023-11-11T16:08:59.536" v="2520" actId="478"/>
          <ac:spMkLst>
            <pc:docMk/>
            <pc:sldMk cId="2257265034" sldId="385"/>
            <ac:spMk id="14" creationId="{2ACB9581-7117-A337-4478-5926E46DBBED}"/>
          </ac:spMkLst>
        </pc:spChg>
        <pc:picChg chg="add del mod">
          <ac:chgData name="Arne Stockman" userId="1be3aaf4-e384-4a2e-9e35-3b5779941be6" providerId="ADAL" clId="{DAE2028C-C950-4938-9A4D-058C54D3D724}" dt="2023-11-11T16:09:11.077" v="2523" actId="478"/>
          <ac:picMkLst>
            <pc:docMk/>
            <pc:sldMk cId="2257265034" sldId="385"/>
            <ac:picMk id="5" creationId="{22D0FADF-1E2B-02D9-C353-F4BA4C0BE591}"/>
          </ac:picMkLst>
        </pc:picChg>
        <pc:picChg chg="del">
          <ac:chgData name="Arne Stockman" userId="1be3aaf4-e384-4a2e-9e35-3b5779941be6" providerId="ADAL" clId="{DAE2028C-C950-4938-9A4D-058C54D3D724}" dt="2023-11-11T16:04:13.688" v="2510" actId="478"/>
          <ac:picMkLst>
            <pc:docMk/>
            <pc:sldMk cId="2257265034" sldId="385"/>
            <ac:picMk id="6" creationId="{6241DF7E-3FC5-1829-71E4-1457E5119870}"/>
          </ac:picMkLst>
        </pc:picChg>
        <pc:picChg chg="add mod">
          <ac:chgData name="Arne Stockman" userId="1be3aaf4-e384-4a2e-9e35-3b5779941be6" providerId="ADAL" clId="{DAE2028C-C950-4938-9A4D-058C54D3D724}" dt="2023-11-11T16:09:54.741" v="2525" actId="1076"/>
          <ac:picMkLst>
            <pc:docMk/>
            <pc:sldMk cId="2257265034" sldId="385"/>
            <ac:picMk id="16" creationId="{5967879E-8FC7-AF9E-338D-DB192FA2B7F9}"/>
          </ac:picMkLst>
        </pc:picChg>
      </pc:sldChg>
      <pc:sldChg chg="del">
        <pc:chgData name="Arne Stockman" userId="1be3aaf4-e384-4a2e-9e35-3b5779941be6" providerId="ADAL" clId="{DAE2028C-C950-4938-9A4D-058C54D3D724}" dt="2023-11-11T14:47:51.058" v="714" actId="47"/>
        <pc:sldMkLst>
          <pc:docMk/>
          <pc:sldMk cId="2260210276" sldId="386"/>
        </pc:sldMkLst>
      </pc:sldChg>
      <pc:sldChg chg="modSp add mod">
        <pc:chgData name="Arne Stockman" userId="1be3aaf4-e384-4a2e-9e35-3b5779941be6" providerId="ADAL" clId="{DAE2028C-C950-4938-9A4D-058C54D3D724}" dt="2023-11-11T14:44:15.600" v="707" actId="20577"/>
        <pc:sldMkLst>
          <pc:docMk/>
          <pc:sldMk cId="2139893085" sldId="387"/>
        </pc:sldMkLst>
        <pc:spChg chg="mod">
          <ac:chgData name="Arne Stockman" userId="1be3aaf4-e384-4a2e-9e35-3b5779941be6" providerId="ADAL" clId="{DAE2028C-C950-4938-9A4D-058C54D3D724}" dt="2023-11-11T14:44:15.600" v="707" actId="20577"/>
          <ac:spMkLst>
            <pc:docMk/>
            <pc:sldMk cId="2139893085" sldId="387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4:44:02.886" v="702" actId="20577"/>
          <ac:spMkLst>
            <pc:docMk/>
            <pc:sldMk cId="2139893085" sldId="387"/>
            <ac:spMk id="3" creationId="{8D6993DB-58B1-D158-9C90-B988B5CCE921}"/>
          </ac:spMkLst>
        </pc:spChg>
      </pc:sldChg>
      <pc:sldChg chg="modSp new mod">
        <pc:chgData name="Arne Stockman" userId="1be3aaf4-e384-4a2e-9e35-3b5779941be6" providerId="ADAL" clId="{DAE2028C-C950-4938-9A4D-058C54D3D724}" dt="2023-11-11T15:23:47.339" v="1592" actId="207"/>
        <pc:sldMkLst>
          <pc:docMk/>
          <pc:sldMk cId="317393267" sldId="388"/>
        </pc:sldMkLst>
        <pc:spChg chg="mod">
          <ac:chgData name="Arne Stockman" userId="1be3aaf4-e384-4a2e-9e35-3b5779941be6" providerId="ADAL" clId="{DAE2028C-C950-4938-9A4D-058C54D3D724}" dt="2023-11-11T14:51:39.562" v="1026" actId="20577"/>
          <ac:spMkLst>
            <pc:docMk/>
            <pc:sldMk cId="317393267" sldId="388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23:47.339" v="1592" actId="207"/>
          <ac:spMkLst>
            <pc:docMk/>
            <pc:sldMk cId="317393267" sldId="388"/>
            <ac:spMk id="3" creationId="{ECC9F5E4-F383-390D-80D2-ED812459BAE8}"/>
          </ac:spMkLst>
        </pc:spChg>
      </pc:sldChg>
      <pc:sldChg chg="addSp delSp modSp add mod modAnim">
        <pc:chgData name="Arne Stockman" userId="1be3aaf4-e384-4a2e-9e35-3b5779941be6" providerId="ADAL" clId="{DAE2028C-C950-4938-9A4D-058C54D3D724}" dt="2023-11-11T15:07:09.138" v="1173"/>
        <pc:sldMkLst>
          <pc:docMk/>
          <pc:sldMk cId="4040513675" sldId="389"/>
        </pc:sldMkLst>
        <pc:spChg chg="mod">
          <ac:chgData name="Arne Stockman" userId="1be3aaf4-e384-4a2e-9e35-3b5779941be6" providerId="ADAL" clId="{DAE2028C-C950-4938-9A4D-058C54D3D724}" dt="2023-11-11T14:56:23.013" v="1068" actId="20577"/>
          <ac:spMkLst>
            <pc:docMk/>
            <pc:sldMk cId="4040513675" sldId="389"/>
            <ac:spMk id="2" creationId="{0770B595-BB61-56B1-68D2-0096A0953D96}"/>
          </ac:spMkLst>
        </pc:spChg>
        <pc:spChg chg="add del mod">
          <ac:chgData name="Arne Stockman" userId="1be3aaf4-e384-4a2e-9e35-3b5779941be6" providerId="ADAL" clId="{DAE2028C-C950-4938-9A4D-058C54D3D724}" dt="2023-11-11T14:57:16.337" v="1072" actId="22"/>
          <ac:spMkLst>
            <pc:docMk/>
            <pc:sldMk cId="4040513675" sldId="389"/>
            <ac:spMk id="3" creationId="{ECC9F5E4-F383-390D-80D2-ED812459BAE8}"/>
          </ac:spMkLst>
        </pc:spChg>
        <pc:spChg chg="add mod">
          <ac:chgData name="Arne Stockman" userId="1be3aaf4-e384-4a2e-9e35-3b5779941be6" providerId="ADAL" clId="{DAE2028C-C950-4938-9A4D-058C54D3D724}" dt="2023-11-11T14:59:36.215" v="1103" actId="14100"/>
          <ac:spMkLst>
            <pc:docMk/>
            <pc:sldMk cId="4040513675" sldId="389"/>
            <ac:spMk id="8" creationId="{3E8D77C4-01D9-57EE-4693-11FE880FF680}"/>
          </ac:spMkLst>
        </pc:spChg>
        <pc:spChg chg="add mod">
          <ac:chgData name="Arne Stockman" userId="1be3aaf4-e384-4a2e-9e35-3b5779941be6" providerId="ADAL" clId="{DAE2028C-C950-4938-9A4D-058C54D3D724}" dt="2023-11-11T14:59:42.999" v="1104" actId="1076"/>
          <ac:spMkLst>
            <pc:docMk/>
            <pc:sldMk cId="4040513675" sldId="389"/>
            <ac:spMk id="9" creationId="{6CF2EA39-FC2F-6AFF-F6F0-2CF309FFA13C}"/>
          </ac:spMkLst>
        </pc:spChg>
        <pc:spChg chg="add mod">
          <ac:chgData name="Arne Stockman" userId="1be3aaf4-e384-4a2e-9e35-3b5779941be6" providerId="ADAL" clId="{DAE2028C-C950-4938-9A4D-058C54D3D724}" dt="2023-11-11T15:01:16.021" v="1118" actId="20577"/>
          <ac:spMkLst>
            <pc:docMk/>
            <pc:sldMk cId="4040513675" sldId="389"/>
            <ac:spMk id="12" creationId="{A1DD240C-D4CB-FD00-1BA1-B4CA8060EB01}"/>
          </ac:spMkLst>
        </pc:spChg>
        <pc:spChg chg="add mod">
          <ac:chgData name="Arne Stockman" userId="1be3aaf4-e384-4a2e-9e35-3b5779941be6" providerId="ADAL" clId="{DAE2028C-C950-4938-9A4D-058C54D3D724}" dt="2023-11-11T15:01:33.765" v="1124" actId="20577"/>
          <ac:spMkLst>
            <pc:docMk/>
            <pc:sldMk cId="4040513675" sldId="389"/>
            <ac:spMk id="13" creationId="{FC8BA831-210B-4194-159E-3FA7DE348B3D}"/>
          </ac:spMkLst>
        </pc:spChg>
        <pc:picChg chg="add del mod ord">
          <ac:chgData name="Arne Stockman" userId="1be3aaf4-e384-4a2e-9e35-3b5779941be6" providerId="ADAL" clId="{DAE2028C-C950-4938-9A4D-058C54D3D724}" dt="2023-11-11T14:56:33.569" v="1071" actId="22"/>
          <ac:picMkLst>
            <pc:docMk/>
            <pc:sldMk cId="4040513675" sldId="389"/>
            <ac:picMk id="5" creationId="{0EFA9B4B-14B2-565F-D536-951E6764D979}"/>
          </ac:picMkLst>
        </pc:picChg>
        <pc:picChg chg="add mod ord">
          <ac:chgData name="Arne Stockman" userId="1be3aaf4-e384-4a2e-9e35-3b5779941be6" providerId="ADAL" clId="{DAE2028C-C950-4938-9A4D-058C54D3D724}" dt="2023-11-11T14:57:24.603" v="1073" actId="1076"/>
          <ac:picMkLst>
            <pc:docMk/>
            <pc:sldMk cId="4040513675" sldId="389"/>
            <ac:picMk id="7" creationId="{DBBC9241-51F5-A36D-FE41-831EF5066146}"/>
          </ac:picMkLst>
        </pc:picChg>
        <pc:picChg chg="add mod">
          <ac:chgData name="Arne Stockman" userId="1be3aaf4-e384-4a2e-9e35-3b5779941be6" providerId="ADAL" clId="{DAE2028C-C950-4938-9A4D-058C54D3D724}" dt="2023-11-11T15:00:45.490" v="1106" actId="1076"/>
          <ac:picMkLst>
            <pc:docMk/>
            <pc:sldMk cId="4040513675" sldId="389"/>
            <ac:picMk id="11" creationId="{5C045D0D-2ECE-4901-8FBF-BA11F436DBCF}"/>
          </ac:picMkLst>
        </pc:picChg>
      </pc:sldChg>
      <pc:sldChg chg="addSp delSp modSp add mod modAnim">
        <pc:chgData name="Arne Stockman" userId="1be3aaf4-e384-4a2e-9e35-3b5779941be6" providerId="ADAL" clId="{DAE2028C-C950-4938-9A4D-058C54D3D724}" dt="2023-11-11T15:07:30.477" v="1176"/>
        <pc:sldMkLst>
          <pc:docMk/>
          <pc:sldMk cId="1675457405" sldId="390"/>
        </pc:sldMkLst>
        <pc:spChg chg="add del mod">
          <ac:chgData name="Arne Stockman" userId="1be3aaf4-e384-4a2e-9e35-3b5779941be6" providerId="ADAL" clId="{DAE2028C-C950-4938-9A4D-058C54D3D724}" dt="2023-11-11T15:02:28.871" v="1129" actId="478"/>
          <ac:spMkLst>
            <pc:docMk/>
            <pc:sldMk cId="1675457405" sldId="390"/>
            <ac:spMk id="4" creationId="{A11CA44A-FB4C-7C7A-3B63-6F9C6CC47C32}"/>
          </ac:spMkLst>
        </pc:spChg>
        <pc:spChg chg="mod">
          <ac:chgData name="Arne Stockman" userId="1be3aaf4-e384-4a2e-9e35-3b5779941be6" providerId="ADAL" clId="{DAE2028C-C950-4938-9A4D-058C54D3D724}" dt="2023-11-11T15:03:01.330" v="1145" actId="20577"/>
          <ac:spMkLst>
            <pc:docMk/>
            <pc:sldMk cId="1675457405" sldId="390"/>
            <ac:spMk id="8" creationId="{3E8D77C4-01D9-57EE-4693-11FE880FF680}"/>
          </ac:spMkLst>
        </pc:spChg>
        <pc:spChg chg="mod">
          <ac:chgData name="Arne Stockman" userId="1be3aaf4-e384-4a2e-9e35-3b5779941be6" providerId="ADAL" clId="{DAE2028C-C950-4938-9A4D-058C54D3D724}" dt="2023-11-11T15:02:55.484" v="1144" actId="20577"/>
          <ac:spMkLst>
            <pc:docMk/>
            <pc:sldMk cId="1675457405" sldId="390"/>
            <ac:spMk id="9" creationId="{6CF2EA39-FC2F-6AFF-F6F0-2CF309FFA13C}"/>
          </ac:spMkLst>
        </pc:spChg>
        <pc:spChg chg="mod">
          <ac:chgData name="Arne Stockman" userId="1be3aaf4-e384-4a2e-9e35-3b5779941be6" providerId="ADAL" clId="{DAE2028C-C950-4938-9A4D-058C54D3D724}" dt="2023-11-11T15:03:49.543" v="1154" actId="20577"/>
          <ac:spMkLst>
            <pc:docMk/>
            <pc:sldMk cId="1675457405" sldId="390"/>
            <ac:spMk id="12" creationId="{A1DD240C-D4CB-FD00-1BA1-B4CA8060EB01}"/>
          </ac:spMkLst>
        </pc:spChg>
        <pc:spChg chg="mod">
          <ac:chgData name="Arne Stockman" userId="1be3aaf4-e384-4a2e-9e35-3b5779941be6" providerId="ADAL" clId="{DAE2028C-C950-4938-9A4D-058C54D3D724}" dt="2023-11-11T15:04:14.306" v="1170" actId="20577"/>
          <ac:spMkLst>
            <pc:docMk/>
            <pc:sldMk cId="1675457405" sldId="390"/>
            <ac:spMk id="13" creationId="{FC8BA831-210B-4194-159E-3FA7DE348B3D}"/>
          </ac:spMkLst>
        </pc:spChg>
        <pc:picChg chg="add mod">
          <ac:chgData name="Arne Stockman" userId="1be3aaf4-e384-4a2e-9e35-3b5779941be6" providerId="ADAL" clId="{DAE2028C-C950-4938-9A4D-058C54D3D724}" dt="2023-11-11T15:02:21.139" v="1128" actId="1076"/>
          <ac:picMkLst>
            <pc:docMk/>
            <pc:sldMk cId="1675457405" sldId="390"/>
            <ac:picMk id="6" creationId="{F854F03A-9B2F-52DD-F161-98478A994CE6}"/>
          </ac:picMkLst>
        </pc:picChg>
        <pc:picChg chg="del">
          <ac:chgData name="Arne Stockman" userId="1be3aaf4-e384-4a2e-9e35-3b5779941be6" providerId="ADAL" clId="{DAE2028C-C950-4938-9A4D-058C54D3D724}" dt="2023-11-11T15:02:14.097" v="1126" actId="478"/>
          <ac:picMkLst>
            <pc:docMk/>
            <pc:sldMk cId="1675457405" sldId="390"/>
            <ac:picMk id="7" creationId="{DBBC9241-51F5-A36D-FE41-831EF5066146}"/>
          </ac:picMkLst>
        </pc:picChg>
        <pc:picChg chg="del">
          <ac:chgData name="Arne Stockman" userId="1be3aaf4-e384-4a2e-9e35-3b5779941be6" providerId="ADAL" clId="{DAE2028C-C950-4938-9A4D-058C54D3D724}" dt="2023-11-11T15:03:28.724" v="1147" actId="478"/>
          <ac:picMkLst>
            <pc:docMk/>
            <pc:sldMk cId="1675457405" sldId="390"/>
            <ac:picMk id="11" creationId="{5C045D0D-2ECE-4901-8FBF-BA11F436DBCF}"/>
          </ac:picMkLst>
        </pc:picChg>
        <pc:picChg chg="add mod">
          <ac:chgData name="Arne Stockman" userId="1be3aaf4-e384-4a2e-9e35-3b5779941be6" providerId="ADAL" clId="{DAE2028C-C950-4938-9A4D-058C54D3D724}" dt="2023-11-11T15:03:34.620" v="1148" actId="1076"/>
          <ac:picMkLst>
            <pc:docMk/>
            <pc:sldMk cId="1675457405" sldId="390"/>
            <ac:picMk id="14" creationId="{A902F4D8-31F9-999D-5B35-6399B1F75C59}"/>
          </ac:picMkLst>
        </pc:picChg>
      </pc:sldChg>
      <pc:sldChg chg="addSp delSp modSp add mod delAnim">
        <pc:chgData name="Arne Stockman" userId="1be3aaf4-e384-4a2e-9e35-3b5779941be6" providerId="ADAL" clId="{DAE2028C-C950-4938-9A4D-058C54D3D724}" dt="2023-11-11T15:13:06.397" v="1197" actId="20577"/>
        <pc:sldMkLst>
          <pc:docMk/>
          <pc:sldMk cId="2554200650" sldId="391"/>
        </pc:sldMkLst>
        <pc:spChg chg="mod">
          <ac:chgData name="Arne Stockman" userId="1be3aaf4-e384-4a2e-9e35-3b5779941be6" providerId="ADAL" clId="{DAE2028C-C950-4938-9A4D-058C54D3D724}" dt="2023-11-11T15:08:02.057" v="1181" actId="20577"/>
          <ac:spMkLst>
            <pc:docMk/>
            <pc:sldMk cId="2554200650" sldId="391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12:14.455" v="1188" actId="27636"/>
          <ac:spMkLst>
            <pc:docMk/>
            <pc:sldMk cId="2554200650" sldId="391"/>
            <ac:spMk id="8" creationId="{3E8D77C4-01D9-57EE-4693-11FE880FF680}"/>
          </ac:spMkLst>
        </pc:spChg>
        <pc:spChg chg="mod">
          <ac:chgData name="Arne Stockman" userId="1be3aaf4-e384-4a2e-9e35-3b5779941be6" providerId="ADAL" clId="{DAE2028C-C950-4938-9A4D-058C54D3D724}" dt="2023-11-11T15:12:59.231" v="1195" actId="20577"/>
          <ac:spMkLst>
            <pc:docMk/>
            <pc:sldMk cId="2554200650" sldId="391"/>
            <ac:spMk id="12" creationId="{A1DD240C-D4CB-FD00-1BA1-B4CA8060EB01}"/>
          </ac:spMkLst>
        </pc:spChg>
        <pc:spChg chg="mod">
          <ac:chgData name="Arne Stockman" userId="1be3aaf4-e384-4a2e-9e35-3b5779941be6" providerId="ADAL" clId="{DAE2028C-C950-4938-9A4D-058C54D3D724}" dt="2023-11-11T15:13:06.397" v="1197" actId="20577"/>
          <ac:spMkLst>
            <pc:docMk/>
            <pc:sldMk cId="2554200650" sldId="391"/>
            <ac:spMk id="13" creationId="{FC8BA831-210B-4194-159E-3FA7DE348B3D}"/>
          </ac:spMkLst>
        </pc:spChg>
        <pc:picChg chg="add mod">
          <ac:chgData name="Arne Stockman" userId="1be3aaf4-e384-4a2e-9e35-3b5779941be6" providerId="ADAL" clId="{DAE2028C-C950-4938-9A4D-058C54D3D724}" dt="2023-11-11T15:12:03.952" v="1184" actId="1076"/>
          <ac:picMkLst>
            <pc:docMk/>
            <pc:sldMk cId="2554200650" sldId="391"/>
            <ac:picMk id="4" creationId="{FB3B9258-FEAE-AAC1-08E1-469012D3AEB0}"/>
          </ac:picMkLst>
        </pc:picChg>
        <pc:picChg chg="del">
          <ac:chgData name="Arne Stockman" userId="1be3aaf4-e384-4a2e-9e35-3b5779941be6" providerId="ADAL" clId="{DAE2028C-C950-4938-9A4D-058C54D3D724}" dt="2023-11-11T15:11:57.713" v="1182" actId="478"/>
          <ac:picMkLst>
            <pc:docMk/>
            <pc:sldMk cId="2554200650" sldId="391"/>
            <ac:picMk id="6" creationId="{F854F03A-9B2F-52DD-F161-98478A994CE6}"/>
          </ac:picMkLst>
        </pc:picChg>
        <pc:picChg chg="add mod">
          <ac:chgData name="Arne Stockman" userId="1be3aaf4-e384-4a2e-9e35-3b5779941be6" providerId="ADAL" clId="{DAE2028C-C950-4938-9A4D-058C54D3D724}" dt="2023-11-11T15:12:52.438" v="1191" actId="1076"/>
          <ac:picMkLst>
            <pc:docMk/>
            <pc:sldMk cId="2554200650" sldId="391"/>
            <ac:picMk id="7" creationId="{D71F0811-7600-E1F7-8731-F51D0A218DFB}"/>
          </ac:picMkLst>
        </pc:picChg>
        <pc:picChg chg="del">
          <ac:chgData name="Arne Stockman" userId="1be3aaf4-e384-4a2e-9e35-3b5779941be6" providerId="ADAL" clId="{DAE2028C-C950-4938-9A4D-058C54D3D724}" dt="2023-11-11T15:12:43.847" v="1189" actId="478"/>
          <ac:picMkLst>
            <pc:docMk/>
            <pc:sldMk cId="2554200650" sldId="391"/>
            <ac:picMk id="14" creationId="{A902F4D8-31F9-999D-5B35-6399B1F75C59}"/>
          </ac:picMkLst>
        </pc:picChg>
      </pc:sldChg>
      <pc:sldChg chg="addSp delSp modSp add mod delAnim modAnim">
        <pc:chgData name="Arne Stockman" userId="1be3aaf4-e384-4a2e-9e35-3b5779941be6" providerId="ADAL" clId="{DAE2028C-C950-4938-9A4D-058C54D3D724}" dt="2023-11-11T15:21:57.591" v="1518" actId="6549"/>
        <pc:sldMkLst>
          <pc:docMk/>
          <pc:sldMk cId="737478133" sldId="392"/>
        </pc:sldMkLst>
        <pc:spChg chg="mod">
          <ac:chgData name="Arne Stockman" userId="1be3aaf4-e384-4a2e-9e35-3b5779941be6" providerId="ADAL" clId="{DAE2028C-C950-4938-9A4D-058C54D3D724}" dt="2023-11-11T15:15:44.337" v="1243" actId="20577"/>
          <ac:spMkLst>
            <pc:docMk/>
            <pc:sldMk cId="737478133" sldId="392"/>
            <ac:spMk id="2" creationId="{0770B595-BB61-56B1-68D2-0096A0953D96}"/>
          </ac:spMkLst>
        </pc:spChg>
        <pc:spChg chg="add mod">
          <ac:chgData name="Arne Stockman" userId="1be3aaf4-e384-4a2e-9e35-3b5779941be6" providerId="ADAL" clId="{DAE2028C-C950-4938-9A4D-058C54D3D724}" dt="2023-11-11T15:21:57.591" v="1518" actId="6549"/>
          <ac:spMkLst>
            <pc:docMk/>
            <pc:sldMk cId="737478133" sldId="392"/>
            <ac:spMk id="6" creationId="{436CC1E8-1EF4-6A0E-CC6C-EF3D56951395}"/>
          </ac:spMkLst>
        </pc:spChg>
        <pc:spChg chg="del mod">
          <ac:chgData name="Arne Stockman" userId="1be3aaf4-e384-4a2e-9e35-3b5779941be6" providerId="ADAL" clId="{DAE2028C-C950-4938-9A4D-058C54D3D724}" dt="2023-11-11T15:15:49.622" v="1245" actId="478"/>
          <ac:spMkLst>
            <pc:docMk/>
            <pc:sldMk cId="737478133" sldId="392"/>
            <ac:spMk id="8" creationId="{3E8D77C4-01D9-57EE-4693-11FE880FF680}"/>
          </ac:spMkLst>
        </pc:spChg>
        <pc:spChg chg="del mod">
          <ac:chgData name="Arne Stockman" userId="1be3aaf4-e384-4a2e-9e35-3b5779941be6" providerId="ADAL" clId="{DAE2028C-C950-4938-9A4D-058C54D3D724}" dt="2023-11-11T15:15:51.410" v="1246" actId="478"/>
          <ac:spMkLst>
            <pc:docMk/>
            <pc:sldMk cId="737478133" sldId="392"/>
            <ac:spMk id="9" creationId="{6CF2EA39-FC2F-6AFF-F6F0-2CF309FFA13C}"/>
          </ac:spMkLst>
        </pc:spChg>
        <pc:spChg chg="del mod">
          <ac:chgData name="Arne Stockman" userId="1be3aaf4-e384-4a2e-9e35-3b5779941be6" providerId="ADAL" clId="{DAE2028C-C950-4938-9A4D-058C54D3D724}" dt="2023-11-11T15:13:27.964" v="1203" actId="478"/>
          <ac:spMkLst>
            <pc:docMk/>
            <pc:sldMk cId="737478133" sldId="392"/>
            <ac:spMk id="12" creationId="{A1DD240C-D4CB-FD00-1BA1-B4CA8060EB01}"/>
          </ac:spMkLst>
        </pc:spChg>
        <pc:spChg chg="del mod">
          <ac:chgData name="Arne Stockman" userId="1be3aaf4-e384-4a2e-9e35-3b5779941be6" providerId="ADAL" clId="{DAE2028C-C950-4938-9A4D-058C54D3D724}" dt="2023-11-11T15:13:25.764" v="1202" actId="478"/>
          <ac:spMkLst>
            <pc:docMk/>
            <pc:sldMk cId="737478133" sldId="392"/>
            <ac:spMk id="13" creationId="{FC8BA831-210B-4194-159E-3FA7DE348B3D}"/>
          </ac:spMkLst>
        </pc:spChg>
        <pc:picChg chg="del">
          <ac:chgData name="Arne Stockman" userId="1be3aaf4-e384-4a2e-9e35-3b5779941be6" providerId="ADAL" clId="{DAE2028C-C950-4938-9A4D-058C54D3D724}" dt="2023-11-11T15:13:49.821" v="1204" actId="478"/>
          <ac:picMkLst>
            <pc:docMk/>
            <pc:sldMk cId="737478133" sldId="392"/>
            <ac:picMk id="4" creationId="{FB3B9258-FEAE-AAC1-08E1-469012D3AEB0}"/>
          </ac:picMkLst>
        </pc:picChg>
        <pc:picChg chg="add del mod">
          <ac:chgData name="Arne Stockman" userId="1be3aaf4-e384-4a2e-9e35-3b5779941be6" providerId="ADAL" clId="{DAE2028C-C950-4938-9A4D-058C54D3D724}" dt="2023-11-11T15:15:47.668" v="1244" actId="478"/>
          <ac:picMkLst>
            <pc:docMk/>
            <pc:sldMk cId="737478133" sldId="392"/>
            <ac:picMk id="5" creationId="{645F3496-1784-98FF-184E-5CEBF5E2995F}"/>
          </ac:picMkLst>
        </pc:picChg>
        <pc:picChg chg="del">
          <ac:chgData name="Arne Stockman" userId="1be3aaf4-e384-4a2e-9e35-3b5779941be6" providerId="ADAL" clId="{DAE2028C-C950-4938-9A4D-058C54D3D724}" dt="2023-11-11T15:13:21.758" v="1199" actId="478"/>
          <ac:picMkLst>
            <pc:docMk/>
            <pc:sldMk cId="737478133" sldId="392"/>
            <ac:picMk id="7" creationId="{D71F0811-7600-E1F7-8731-F51D0A218DFB}"/>
          </ac:picMkLst>
        </pc:picChg>
      </pc:sldChg>
      <pc:sldChg chg="modSp add mod">
        <pc:chgData name="Arne Stockman" userId="1be3aaf4-e384-4a2e-9e35-3b5779941be6" providerId="ADAL" clId="{DAE2028C-C950-4938-9A4D-058C54D3D724}" dt="2023-11-11T15:26:57.384" v="1683" actId="6549"/>
        <pc:sldMkLst>
          <pc:docMk/>
          <pc:sldMk cId="3115326887" sldId="393"/>
        </pc:sldMkLst>
        <pc:spChg chg="mod">
          <ac:chgData name="Arne Stockman" userId="1be3aaf4-e384-4a2e-9e35-3b5779941be6" providerId="ADAL" clId="{DAE2028C-C950-4938-9A4D-058C54D3D724}" dt="2023-11-11T15:25:11.143" v="1599" actId="20577"/>
          <ac:spMkLst>
            <pc:docMk/>
            <pc:sldMk cId="3115326887" sldId="393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26:57.384" v="1683" actId="6549"/>
          <ac:spMkLst>
            <pc:docMk/>
            <pc:sldMk cId="3115326887" sldId="393"/>
            <ac:spMk id="6" creationId="{436CC1E8-1EF4-6A0E-CC6C-EF3D56951395}"/>
          </ac:spMkLst>
        </pc:spChg>
      </pc:sldChg>
      <pc:sldChg chg="modSp add mod">
        <pc:chgData name="Arne Stockman" userId="1be3aaf4-e384-4a2e-9e35-3b5779941be6" providerId="ADAL" clId="{DAE2028C-C950-4938-9A4D-058C54D3D724}" dt="2023-11-11T15:37:17.409" v="1963" actId="6549"/>
        <pc:sldMkLst>
          <pc:docMk/>
          <pc:sldMk cId="2656761064" sldId="394"/>
        </pc:sldMkLst>
        <pc:spChg chg="mod">
          <ac:chgData name="Arne Stockman" userId="1be3aaf4-e384-4a2e-9e35-3b5779941be6" providerId="ADAL" clId="{DAE2028C-C950-4938-9A4D-058C54D3D724}" dt="2023-11-11T15:34:51.775" v="1783" actId="20577"/>
          <ac:spMkLst>
            <pc:docMk/>
            <pc:sldMk cId="2656761064" sldId="394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37:17.409" v="1963" actId="6549"/>
          <ac:spMkLst>
            <pc:docMk/>
            <pc:sldMk cId="2656761064" sldId="394"/>
            <ac:spMk id="6" creationId="{436CC1E8-1EF4-6A0E-CC6C-EF3D56951395}"/>
          </ac:spMkLst>
        </pc:spChg>
      </pc:sldChg>
      <pc:sldChg chg="addSp delSp modSp add mod modAnim">
        <pc:chgData name="Arne Stockman" userId="1be3aaf4-e384-4a2e-9e35-3b5779941be6" providerId="ADAL" clId="{DAE2028C-C950-4938-9A4D-058C54D3D724}" dt="2023-11-11T16:00:45.036" v="2473"/>
        <pc:sldMkLst>
          <pc:docMk/>
          <pc:sldMk cId="2746124226" sldId="395"/>
        </pc:sldMkLst>
        <pc:spChg chg="mod">
          <ac:chgData name="Arne Stockman" userId="1be3aaf4-e384-4a2e-9e35-3b5779941be6" providerId="ADAL" clId="{DAE2028C-C950-4938-9A4D-058C54D3D724}" dt="2023-11-11T15:58:19.874" v="2470" actId="20577"/>
          <ac:spMkLst>
            <pc:docMk/>
            <pc:sldMk cId="2746124226" sldId="395"/>
            <ac:spMk id="5" creationId="{D74A9583-497C-738C-ADF4-46B0E51EB0F3}"/>
          </ac:spMkLst>
        </pc:spChg>
        <pc:spChg chg="mod">
          <ac:chgData name="Arne Stockman" userId="1be3aaf4-e384-4a2e-9e35-3b5779941be6" providerId="ADAL" clId="{DAE2028C-C950-4938-9A4D-058C54D3D724}" dt="2023-11-11T15:55:17.277" v="2285" actId="20577"/>
          <ac:spMkLst>
            <pc:docMk/>
            <pc:sldMk cId="2746124226" sldId="395"/>
            <ac:spMk id="9" creationId="{CC962B4C-262C-DC62-1DFB-604A2F5723B2}"/>
          </ac:spMkLst>
        </pc:spChg>
        <pc:spChg chg="mod">
          <ac:chgData name="Arne Stockman" userId="1be3aaf4-e384-4a2e-9e35-3b5779941be6" providerId="ADAL" clId="{DAE2028C-C950-4938-9A4D-058C54D3D724}" dt="2023-11-11T15:55:33.136" v="2293" actId="20577"/>
          <ac:spMkLst>
            <pc:docMk/>
            <pc:sldMk cId="2746124226" sldId="395"/>
            <ac:spMk id="10" creationId="{D94A8971-4BA2-152E-9848-52183BE74430}"/>
          </ac:spMkLst>
        </pc:spChg>
        <pc:spChg chg="mod">
          <ac:chgData name="Arne Stockman" userId="1be3aaf4-e384-4a2e-9e35-3b5779941be6" providerId="ADAL" clId="{DAE2028C-C950-4938-9A4D-058C54D3D724}" dt="2023-11-11T15:56:13.844" v="2303" actId="20577"/>
          <ac:spMkLst>
            <pc:docMk/>
            <pc:sldMk cId="2746124226" sldId="395"/>
            <ac:spMk id="14" creationId="{60DD0FDF-A66E-CE68-E891-783781A2C1D8}"/>
          </ac:spMkLst>
        </pc:spChg>
        <pc:picChg chg="add mod">
          <ac:chgData name="Arne Stockman" userId="1be3aaf4-e384-4a2e-9e35-3b5779941be6" providerId="ADAL" clId="{DAE2028C-C950-4938-9A4D-058C54D3D724}" dt="2023-11-11T15:55:12.465" v="2281" actId="1076"/>
          <ac:picMkLst>
            <pc:docMk/>
            <pc:sldMk cId="2746124226" sldId="395"/>
            <ac:picMk id="3" creationId="{C45886A2-DD68-634F-6110-2A5D35DED92B}"/>
          </ac:picMkLst>
        </pc:picChg>
        <pc:picChg chg="del">
          <ac:chgData name="Arne Stockman" userId="1be3aaf4-e384-4a2e-9e35-3b5779941be6" providerId="ADAL" clId="{DAE2028C-C950-4938-9A4D-058C54D3D724}" dt="2023-11-11T15:55:05.157" v="2279" actId="478"/>
          <ac:picMkLst>
            <pc:docMk/>
            <pc:sldMk cId="2746124226" sldId="395"/>
            <ac:picMk id="7" creationId="{892184CB-9D21-FC12-EB0F-E4385E3B7D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F3B98-B821-87DD-8B68-BB389E752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6A19E9-C296-AA50-FC53-324ADAEF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EF408A-D23E-1FD2-5DC4-A6965A3D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D637C-F8B6-9607-6DBB-E42A8E9F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B9CBA7-5CE1-7F5B-54E2-1E01EDDA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BC7B-8258-AF99-F389-73305E0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5C0D4A-DEF4-C287-8B36-16FA15CB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B80D67-190E-0BE7-BB3C-738BB7E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0EF11C-4026-4727-F717-59E8423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EA0F57-BA0C-5753-48EC-11107736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60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3ACECC7-C105-82B0-D48F-94FCD27A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788F1-6A23-37D1-7FB9-57958238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A58E4C-1B40-A7A1-C688-92EFAC2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217C5-3A5C-1B95-F098-AC4DFCD3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4DE15D-CFAB-24BB-1C00-BDF3F16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0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BF551-8DFB-5EF8-2516-C2D050EE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2C6681-EF14-AEEC-B34A-FD7854B6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08CEC-C024-779F-48C2-2B318BAD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BCAEC-5FE7-DAC2-390B-D80E606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DE96A1-DFA4-E8DD-FDC3-24708348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8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F127-BFA5-976E-8EE5-FC69A1E4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EE218A-8E94-0E89-27CE-7C041903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93F6DE-176F-1E95-C241-F57C21D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D5684F-5A47-1CF1-7901-415FFEBE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588E9C-7EEA-1FE0-75EB-E833422F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6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7CBB-AA4F-90A0-3108-DBBE05E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95D857-5EDA-3137-2320-BFBC5238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83D7A-5C3C-291F-0285-9FB6B1FAB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97574C-A509-593C-4FDF-D0AD70F1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13AE81-16F3-7132-E8BA-01B7809A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B060CD-F552-910F-FF75-723D55C2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1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61422-1B97-E62F-E200-C4A2CA72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2DF0A-4370-CAD6-861C-DF98FB85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9CDAD1-8AEC-372F-FFCA-DD20EE31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734AE4-3F9C-91C5-BC76-379F36D59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3AEE00-0D75-9803-33A7-9289C8599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779978-6487-B346-AE63-5A3E463E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E2E388-589E-7AF7-8708-0B0BDBA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2EC1E-A1C3-468E-9EC9-72BC0BFB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39BA1-F3DF-377A-856A-72410EE5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2E42B5-1F87-9E64-1030-243282FC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3148B2-22E3-3A80-222F-54F18176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401D7C-E174-6C4D-991D-9DB1BE3F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812869-24AB-E1C3-C671-F3E28797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721193-4102-760A-A46C-87B4F8B0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2E28A6-2168-FB24-A4A2-33C3C907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6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62336-66EE-DA10-1531-B3E4516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903D2-E55F-7586-FC84-D90F0D95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2C9775-430D-16DA-E734-D43BDF3DC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39B058-F897-8E6A-1851-1E3C7D9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25C950-77C7-2FF0-C9FC-88A6E096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178667-2FF4-FE92-7990-95115B4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37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41B09-6890-15EF-A16E-5D360DD6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544A7-67CA-91DD-2459-3840306FB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C80AB5-2AD5-9567-9475-D2685F405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CA24FA-E23B-0BB7-BF06-6DEF5ECE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B496AC-832F-ACA4-091C-121EB1E4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26B7EF-5513-510F-80DA-365FBFC2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7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38E823-A381-073D-5F72-04D20010B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2F1E5E-9700-8DB9-6867-74031C0B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638ADC-F761-8EC5-B178-E5861A02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B32-2216-4F2D-BDCC-6BED29779104}" type="datetimeFigureOut">
              <a:rPr lang="sv-SE" smtClean="0"/>
              <a:t>2025-03-29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06F742-16E1-2052-4FD3-8C6E00E49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52DF57-7973-5058-A228-E0B80D2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71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AAAFE-973A-B210-782E-8A6AA684C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nybörjarkurs i bridge lektion 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6A2D78-8E77-E2B9-675D-2743CEB7D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Lärare: Arne Stockman</a:t>
            </a:r>
          </a:p>
          <a:p>
            <a:pPr algn="l"/>
            <a:r>
              <a:rPr lang="sv-SE" dirty="0"/>
              <a:t>Medhjälpare idag:</a:t>
            </a:r>
          </a:p>
        </p:txBody>
      </p:sp>
    </p:spTree>
    <p:extLst>
      <p:ext uri="{BB962C8B-B14F-4D97-AF65-F5344CB8AC3E}">
        <p14:creationId xmlns:p14="http://schemas.microsoft.com/office/powerpoint/2010/main" val="335608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ruta 61">
            <a:extLst>
              <a:ext uri="{FF2B5EF4-FFF2-40B4-BE49-F238E27FC236}">
                <a16:creationId xmlns:a16="http://schemas.microsoft.com/office/drawing/2014/main" id="{5574B257-0F28-4689-9E57-22BDE1F3663B}"/>
              </a:ext>
            </a:extLst>
          </p:cNvPr>
          <p:cNvSpPr txBox="1"/>
          <p:nvPr/>
        </p:nvSpPr>
        <p:spPr>
          <a:xfrm>
            <a:off x="7666553" y="349875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Budgivning: Väst giv</a:t>
            </a:r>
          </a:p>
          <a:p>
            <a:r>
              <a:rPr lang="sv-SE" dirty="0"/>
              <a:t>V	N	Ö	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C962B4C-262C-DC62-1DFB-604A2F5723B2}"/>
              </a:ext>
            </a:extLst>
          </p:cNvPr>
          <p:cNvSpPr txBox="1"/>
          <p:nvPr/>
        </p:nvSpPr>
        <p:spPr>
          <a:xfrm>
            <a:off x="10238673" y="93521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94A8971-4BA2-152E-9848-52183BE74430}"/>
              </a:ext>
            </a:extLst>
          </p:cNvPr>
          <p:cNvSpPr txBox="1"/>
          <p:nvPr/>
        </p:nvSpPr>
        <p:spPr>
          <a:xfrm>
            <a:off x="7519967" y="1302165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Ru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A657DDA-2705-5FAB-D8BE-729033E71D4C}"/>
              </a:ext>
            </a:extLst>
          </p:cNvPr>
          <p:cNvSpPr txBox="1"/>
          <p:nvPr/>
        </p:nvSpPr>
        <p:spPr>
          <a:xfrm>
            <a:off x="8387353" y="1302300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0DD0FDF-A66E-CE68-E891-783781A2C1D8}"/>
              </a:ext>
            </a:extLst>
          </p:cNvPr>
          <p:cNvSpPr txBox="1"/>
          <p:nvPr/>
        </p:nvSpPr>
        <p:spPr>
          <a:xfrm>
            <a:off x="9324272" y="1302164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NT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85A602E5-7D8F-200C-AFB1-CE59D32FD83C}"/>
              </a:ext>
            </a:extLst>
          </p:cNvPr>
          <p:cNvSpPr txBox="1"/>
          <p:nvPr/>
        </p:nvSpPr>
        <p:spPr>
          <a:xfrm>
            <a:off x="10226964" y="1299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5C21EA3-F1A6-8605-1D5C-21EBE0BBC246}"/>
              </a:ext>
            </a:extLst>
          </p:cNvPr>
          <p:cNvSpPr txBox="1"/>
          <p:nvPr/>
        </p:nvSpPr>
        <p:spPr>
          <a:xfrm>
            <a:off x="7516052" y="167143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112414EF-C769-3697-3AB9-4D50C448C9F9}"/>
              </a:ext>
            </a:extLst>
          </p:cNvPr>
          <p:cNvSpPr txBox="1"/>
          <p:nvPr/>
        </p:nvSpPr>
        <p:spPr>
          <a:xfrm>
            <a:off x="8387353" y="167560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74A9583-497C-738C-ADF4-46B0E51EB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1074" cy="4351338"/>
          </a:xfrm>
        </p:spPr>
        <p:txBody>
          <a:bodyPr/>
          <a:lstStyle/>
          <a:p>
            <a:r>
              <a:rPr lang="sv-SE" dirty="0"/>
              <a:t>Väst med 15 HP öppnar med 1 NT</a:t>
            </a:r>
          </a:p>
          <a:p>
            <a:r>
              <a:rPr lang="sv-SE" dirty="0"/>
              <a:t>Öst med 9 HP </a:t>
            </a:r>
            <a:r>
              <a:rPr lang="sv-SE" dirty="0" err="1"/>
              <a:t>högfärgsfrågar</a:t>
            </a:r>
            <a:r>
              <a:rPr lang="sv-SE" dirty="0"/>
              <a:t> 2 Kl</a:t>
            </a:r>
          </a:p>
          <a:p>
            <a:r>
              <a:rPr lang="sv-SE" dirty="0"/>
              <a:t>Väst har ingen 4-korts högfärg.</a:t>
            </a:r>
          </a:p>
          <a:p>
            <a:r>
              <a:rPr lang="sv-SE" dirty="0"/>
              <a:t>Öst bjuder 2 NT, 9 HP invit till 3 NT</a:t>
            </a:r>
          </a:p>
          <a:p>
            <a:r>
              <a:rPr lang="sv-SE" dirty="0"/>
              <a:t>Med minimum passar Väst</a:t>
            </a:r>
          </a:p>
        </p:txBody>
      </p:sp>
      <p:sp>
        <p:nvSpPr>
          <p:cNvPr id="18" name="Rubrik 1">
            <a:extLst>
              <a:ext uri="{FF2B5EF4-FFF2-40B4-BE49-F238E27FC236}">
                <a16:creationId xmlns:a16="http://schemas.microsoft.com/office/drawing/2014/main" id="{68A56C8B-8BAF-49CE-1D32-D5E2AD0EA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84037" cy="1325563"/>
          </a:xfrm>
        </p:spPr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743F18B-818B-F45E-1D8B-2E1ADAA5746C}"/>
              </a:ext>
            </a:extLst>
          </p:cNvPr>
          <p:cNvSpPr txBox="1"/>
          <p:nvPr/>
        </p:nvSpPr>
        <p:spPr>
          <a:xfrm>
            <a:off x="9324637" y="166826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993DD4F-5F45-82A7-403A-273F140BA491}"/>
              </a:ext>
            </a:extLst>
          </p:cNvPr>
          <p:cNvSpPr txBox="1"/>
          <p:nvPr/>
        </p:nvSpPr>
        <p:spPr>
          <a:xfrm>
            <a:off x="7531584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1 NT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DA1C5417-9DCD-CA88-68FD-8FE8F0176E5F}"/>
              </a:ext>
            </a:extLst>
          </p:cNvPr>
          <p:cNvSpPr txBox="1"/>
          <p:nvPr/>
        </p:nvSpPr>
        <p:spPr>
          <a:xfrm>
            <a:off x="8387080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A839623-ABA0-9890-483D-9A580A2E0358}"/>
              </a:ext>
            </a:extLst>
          </p:cNvPr>
          <p:cNvSpPr txBox="1"/>
          <p:nvPr/>
        </p:nvSpPr>
        <p:spPr>
          <a:xfrm>
            <a:off x="9301168" y="899943"/>
            <a:ext cx="815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Kl*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70E1612-1AB7-87B7-BE61-7C2D320E5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122" y="3158632"/>
            <a:ext cx="46863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90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/>
      <p:bldP spid="15" grpId="0"/>
      <p:bldP spid="16" grpId="0"/>
      <p:bldP spid="17" grpId="0"/>
      <p:bldP spid="5" grpId="0" uiExpand="1" build="p"/>
      <p:bldP spid="4" grpId="0"/>
      <p:bldP spid="12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Fortsatt budgivning efter öppningsbudet 1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Vi har tidigare lärt oss överföringsbuden 2 Ru och 2 Hj med 6-korts högfärg oavsett poängstyrka. Vi skall nu lära oss att överföra med 5-korts högfärg oavsett poängstyrka.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Efter att öppningshanden svarat med 2 Hj/Sp passar vi med 0-7 HP. Vi riskerar att få spela med en trumffärg där vi bara har 7 kort, men det händer bara när öppningshanden har fördelningen 5-3-3-2 och 2-kortsfärgen är vår femkortsfärg.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Med starkare hand bjuder vi 2 NT (8 - 9 HP) eller 3 NT (10+ HP) för att visa att det var en 5-kortsfärg vi överförde till.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8501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Fortsatt budgivning efter öppningsbudet 2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Även efter 2 NT har vi överföringar och högfärgsfråga. Nu måste svarshanden överföra eller högfärgsfråga på 3-nivån. Öppningshanden har 5 HP till och svarshandens kan högfärgsfråga med så lite som 4 HP.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41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Fortsatt budgivning efter öppningsbudet 1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1 NT beskriver styrkan på öppningshanden inom ett ganska snävt poäng intervall och kortaste färg har minst 2 kort och längsta färg högst 5 kort.</a:t>
            </a:r>
          </a:p>
          <a:p>
            <a:pPr marL="0" indent="0">
              <a:buNone/>
            </a:pPr>
            <a:r>
              <a:rPr lang="sv-SE" dirty="0"/>
              <a:t>Vad svarshanden vet: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en 6-korts eller längre färg vet jag att vi tillsammans har minst 8 kort i den färgen. Är det en högfärg får vi räkna stödpoäng.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10 eller fler poäng vet jag att vi skall spela utgång.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7 eller färre poäng vet jag att vi inte skall spela utgång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2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Fortsatt budgivning efter öppningsbudet 1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Frågeställningar för svarshanden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Räcker styrkan för slam eller utgång?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Har vi någon 8-korts högfärg?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Är det bäst med ett trumf- eller sangkontrakt?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Hur får jag reda på hur mina kort passar ihop med öppningshanden?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225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Fortsatt budgivning efter öppningsbudet 1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Vi introducerar ett nytt bud, 2 Kl högfärgsfråga (</a:t>
            </a:r>
            <a:r>
              <a:rPr lang="sv-SE" dirty="0" err="1"/>
              <a:t>Stayman</a:t>
            </a:r>
            <a:r>
              <a:rPr lang="sv-SE" dirty="0"/>
              <a:t>).</a:t>
            </a:r>
          </a:p>
          <a:p>
            <a:pPr marL="0" indent="0">
              <a:buNone/>
            </a:pPr>
            <a:r>
              <a:rPr lang="sv-SE" dirty="0"/>
              <a:t>Om svarshanden efter att öppningshanden börjat med 1 NT bjuder 2 Kl så frågar svarshanden efter 4-korts högfärger hos öppningshanden. För att få fråga efter 4-korts högfärger måste svarshanden ha minst en egen 4-korts högfärg och minst 8 HP. (Och ingen 5-korts högfärg)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Svaret 2 Ru betyder jag har varken 4 hjärtrar eller spadrar.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Svaret 2 Hj betyder, jag har 4 eller 5 hjärtrar, jag har 2-4 spadrar.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Svaret 2 Sp betyder, jag har 4 eller 5 spadrar, jag har 2 eller 3 hjärtrar.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787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Efter 1 NT – 2 Kl – 2 Ru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Svarshandens tur att bjuda. Öppningshanden har ingen 4-korts högfärg. Med 8-9 HP räcker det inte till utgång, med 10 HP eller mer räcker det till utgång.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2 NT, betyder jag har 8-9 HP, öppningshanden får bestämma om vi skall stanna eller gå vidare till 3 NT.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3 NT, förslag till slutbud. Svarshanden har minst 10 HP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582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Efter 1 NT – 2 Kl – 2 Hj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Svarshandens tur att bjuda. Öppningshanden har minst 4 hjärtrar. Har svarshanden också 4 hjärtrar har vi hittat en trumffärg.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3 Hj, betyder jag har 8-9 STP, öppningshanden får bestämma om vi skall stanna eller gå vidare till 4 Hj.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4 Hj, betyder jag har 10+ STP, förslag till slutbud.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2 NT, betyder jag har 8-9 HP, jag har 4 spadrar.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nu med 4 spadrar bjuda 3 eller 4 Sp beroende på styrka.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med 5-kortshjärter och 16-17 HP bjuda 3 Hj och låta svarshanden välja mellan 3 NT och 4 Hj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med 16 – 17 HP bjuda 3 NT.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3 NT, betyder jag har 10+ HP, jag har 4 spadrar.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med 4 spadrar bjuda 4 Sp.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70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Efter 1 NT – 2 Kl – 2 Sp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Svarshandens tur att bjuda. Öppningshanden har minst 4 spadrar. Har svarshanden också 4 spadrar har vi hittat en trumffärg.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3 Sp, betyder jag har 8-9 STP, öppningshanden får bestämma om vi skall stanna eller gå vidare till 4 Sp.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4 Sp, betyder jag har 10+ STP, förslag till slutbud.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2 NT, betyder jag har 8-9 HP, jag har 4 hjärtrar.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med 16 – 17 HP och 5 spadrar bjuda 3 Sp och låta svarshanden välja mellan 4 Sp och 3 NT.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kan nu med 16 – 17 HP bjuda 3 NT.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Svarshanden bjuder 3 NT, betyder jag har 10+ HP, jag har 4 hjärtrar.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Öppningshanden passar.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709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ruta 61">
            <a:extLst>
              <a:ext uri="{FF2B5EF4-FFF2-40B4-BE49-F238E27FC236}">
                <a16:creationId xmlns:a16="http://schemas.microsoft.com/office/drawing/2014/main" id="{5574B257-0F28-4689-9E57-22BDE1F3663B}"/>
              </a:ext>
            </a:extLst>
          </p:cNvPr>
          <p:cNvSpPr txBox="1"/>
          <p:nvPr/>
        </p:nvSpPr>
        <p:spPr>
          <a:xfrm>
            <a:off x="7790724" y="336049"/>
            <a:ext cx="361355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/>
              <a:t>Budgivning: Väst giv</a:t>
            </a:r>
          </a:p>
          <a:p>
            <a:r>
              <a:rPr lang="sv-SE" dirty="0"/>
              <a:t>V	N	Ö	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C962B4C-262C-DC62-1DFB-604A2F5723B2}"/>
              </a:ext>
            </a:extLst>
          </p:cNvPr>
          <p:cNvSpPr txBox="1"/>
          <p:nvPr/>
        </p:nvSpPr>
        <p:spPr>
          <a:xfrm>
            <a:off x="10238673" y="93521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94A8971-4BA2-152E-9848-52183BE74430}"/>
              </a:ext>
            </a:extLst>
          </p:cNvPr>
          <p:cNvSpPr txBox="1"/>
          <p:nvPr/>
        </p:nvSpPr>
        <p:spPr>
          <a:xfrm>
            <a:off x="7519967" y="1302165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Hj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A657DDA-2705-5FAB-D8BE-729033E71D4C}"/>
              </a:ext>
            </a:extLst>
          </p:cNvPr>
          <p:cNvSpPr txBox="1"/>
          <p:nvPr/>
        </p:nvSpPr>
        <p:spPr>
          <a:xfrm>
            <a:off x="8387353" y="1302300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0DD0FDF-A66E-CE68-E891-783781A2C1D8}"/>
              </a:ext>
            </a:extLst>
          </p:cNvPr>
          <p:cNvSpPr txBox="1"/>
          <p:nvPr/>
        </p:nvSpPr>
        <p:spPr>
          <a:xfrm>
            <a:off x="9324272" y="1302164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3 NT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85A602E5-7D8F-200C-AFB1-CE59D32FD83C}"/>
              </a:ext>
            </a:extLst>
          </p:cNvPr>
          <p:cNvSpPr txBox="1"/>
          <p:nvPr/>
        </p:nvSpPr>
        <p:spPr>
          <a:xfrm>
            <a:off x="10226964" y="1299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5C21EA3-F1A6-8605-1D5C-21EBE0BBC246}"/>
              </a:ext>
            </a:extLst>
          </p:cNvPr>
          <p:cNvSpPr txBox="1"/>
          <p:nvPr/>
        </p:nvSpPr>
        <p:spPr>
          <a:xfrm>
            <a:off x="7516052" y="167143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4 Sp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112414EF-C769-3697-3AB9-4D50C448C9F9}"/>
              </a:ext>
            </a:extLst>
          </p:cNvPr>
          <p:cNvSpPr txBox="1"/>
          <p:nvPr/>
        </p:nvSpPr>
        <p:spPr>
          <a:xfrm>
            <a:off x="8387353" y="167560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74A9583-497C-738C-ADF4-46B0E51EB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1074" cy="4351338"/>
          </a:xfrm>
        </p:spPr>
        <p:txBody>
          <a:bodyPr/>
          <a:lstStyle/>
          <a:p>
            <a:r>
              <a:rPr lang="sv-SE" dirty="0"/>
              <a:t>Väst med 16 HP öppnar med 1 NT</a:t>
            </a:r>
          </a:p>
          <a:p>
            <a:r>
              <a:rPr lang="sv-SE" dirty="0"/>
              <a:t>Öst med 11 HP </a:t>
            </a:r>
            <a:r>
              <a:rPr lang="sv-SE" dirty="0" err="1"/>
              <a:t>högfärgsfrågar</a:t>
            </a:r>
            <a:r>
              <a:rPr lang="sv-SE" dirty="0"/>
              <a:t> 2 Kl</a:t>
            </a:r>
          </a:p>
          <a:p>
            <a:r>
              <a:rPr lang="sv-SE" dirty="0"/>
              <a:t>Väst visar sin 4-korts hjärter</a:t>
            </a:r>
          </a:p>
          <a:p>
            <a:r>
              <a:rPr lang="sv-SE" dirty="0"/>
              <a:t>Öst bjuder 3 NT styrkan räcker till utgång men hjärter är ingen bra trumffärg.</a:t>
            </a:r>
          </a:p>
          <a:p>
            <a:r>
              <a:rPr lang="sv-SE" dirty="0"/>
              <a:t>Väst vet att Öst har 4 spadrar, annars kunde inte Öst fråga efter högfärger och bjuder 4 Sp.</a:t>
            </a:r>
          </a:p>
        </p:txBody>
      </p:sp>
      <p:sp>
        <p:nvSpPr>
          <p:cNvPr id="18" name="Rubrik 1">
            <a:extLst>
              <a:ext uri="{FF2B5EF4-FFF2-40B4-BE49-F238E27FC236}">
                <a16:creationId xmlns:a16="http://schemas.microsoft.com/office/drawing/2014/main" id="{68A56C8B-8BAF-49CE-1D32-D5E2AD0EA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84037" cy="1325563"/>
          </a:xfrm>
        </p:spPr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743F18B-818B-F45E-1D8B-2E1ADAA5746C}"/>
              </a:ext>
            </a:extLst>
          </p:cNvPr>
          <p:cNvSpPr txBox="1"/>
          <p:nvPr/>
        </p:nvSpPr>
        <p:spPr>
          <a:xfrm>
            <a:off x="9324637" y="166826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7B6FEF0-9738-2A2A-65F2-A4312E1F52F9}"/>
              </a:ext>
            </a:extLst>
          </p:cNvPr>
          <p:cNvSpPr txBox="1"/>
          <p:nvPr/>
        </p:nvSpPr>
        <p:spPr>
          <a:xfrm>
            <a:off x="10226691" y="166826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5F65606-27F7-3FF7-802B-3A38119FE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203" y="3029042"/>
            <a:ext cx="4448175" cy="1581150"/>
          </a:xfrm>
          <a:prstGeom prst="rect">
            <a:avLst/>
          </a:prstGeom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A993DD4F-5F45-82A7-403A-273F140BA491}"/>
              </a:ext>
            </a:extLst>
          </p:cNvPr>
          <p:cNvSpPr txBox="1"/>
          <p:nvPr/>
        </p:nvSpPr>
        <p:spPr>
          <a:xfrm>
            <a:off x="7531584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1 NT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DA1C5417-9DCD-CA88-68FD-8FE8F0176E5F}"/>
              </a:ext>
            </a:extLst>
          </p:cNvPr>
          <p:cNvSpPr txBox="1"/>
          <p:nvPr/>
        </p:nvSpPr>
        <p:spPr>
          <a:xfrm>
            <a:off x="8387080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A839623-ABA0-9890-483D-9A580A2E0358}"/>
              </a:ext>
            </a:extLst>
          </p:cNvPr>
          <p:cNvSpPr txBox="1"/>
          <p:nvPr/>
        </p:nvSpPr>
        <p:spPr>
          <a:xfrm>
            <a:off x="9301168" y="899943"/>
            <a:ext cx="815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Kl*</a:t>
            </a:r>
          </a:p>
        </p:txBody>
      </p:sp>
    </p:spTree>
    <p:extLst>
      <p:ext uri="{BB962C8B-B14F-4D97-AF65-F5344CB8AC3E}">
        <p14:creationId xmlns:p14="http://schemas.microsoft.com/office/powerpoint/2010/main" val="92459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/>
      <p:bldP spid="15" grpId="0"/>
      <p:bldP spid="16" grpId="0"/>
      <p:bldP spid="17" grpId="0"/>
      <p:bldP spid="5" grpId="0" uiExpand="1" build="p"/>
      <p:bldP spid="4" grpId="0"/>
      <p:bldP spid="6" grpId="0"/>
      <p:bldP spid="12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ruta 61">
            <a:extLst>
              <a:ext uri="{FF2B5EF4-FFF2-40B4-BE49-F238E27FC236}">
                <a16:creationId xmlns:a16="http://schemas.microsoft.com/office/drawing/2014/main" id="{5574B257-0F28-4689-9E57-22BDE1F3663B}"/>
              </a:ext>
            </a:extLst>
          </p:cNvPr>
          <p:cNvSpPr txBox="1"/>
          <p:nvPr/>
        </p:nvSpPr>
        <p:spPr>
          <a:xfrm>
            <a:off x="7666553" y="349875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Budgivning: Väst giv</a:t>
            </a:r>
          </a:p>
          <a:p>
            <a:r>
              <a:rPr lang="sv-SE" dirty="0"/>
              <a:t>V	N	Ö	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C962B4C-262C-DC62-1DFB-604A2F5723B2}"/>
              </a:ext>
            </a:extLst>
          </p:cNvPr>
          <p:cNvSpPr txBox="1"/>
          <p:nvPr/>
        </p:nvSpPr>
        <p:spPr>
          <a:xfrm>
            <a:off x="10238673" y="93521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94A8971-4BA2-152E-9848-52183BE74430}"/>
              </a:ext>
            </a:extLst>
          </p:cNvPr>
          <p:cNvSpPr txBox="1"/>
          <p:nvPr/>
        </p:nvSpPr>
        <p:spPr>
          <a:xfrm>
            <a:off x="7519967" y="1302165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Hj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A657DDA-2705-5FAB-D8BE-729033E71D4C}"/>
              </a:ext>
            </a:extLst>
          </p:cNvPr>
          <p:cNvSpPr txBox="1"/>
          <p:nvPr/>
        </p:nvSpPr>
        <p:spPr>
          <a:xfrm>
            <a:off x="8387353" y="1302300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0DD0FDF-A66E-CE68-E891-783781A2C1D8}"/>
              </a:ext>
            </a:extLst>
          </p:cNvPr>
          <p:cNvSpPr txBox="1"/>
          <p:nvPr/>
        </p:nvSpPr>
        <p:spPr>
          <a:xfrm>
            <a:off x="9324272" y="1302164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3 Hj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85A602E5-7D8F-200C-AFB1-CE59D32FD83C}"/>
              </a:ext>
            </a:extLst>
          </p:cNvPr>
          <p:cNvSpPr txBox="1"/>
          <p:nvPr/>
        </p:nvSpPr>
        <p:spPr>
          <a:xfrm>
            <a:off x="10226964" y="1299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5C21EA3-F1A6-8605-1D5C-21EBE0BBC246}"/>
              </a:ext>
            </a:extLst>
          </p:cNvPr>
          <p:cNvSpPr txBox="1"/>
          <p:nvPr/>
        </p:nvSpPr>
        <p:spPr>
          <a:xfrm>
            <a:off x="7516052" y="167143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4 Hj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112414EF-C769-3697-3AB9-4D50C448C9F9}"/>
              </a:ext>
            </a:extLst>
          </p:cNvPr>
          <p:cNvSpPr txBox="1"/>
          <p:nvPr/>
        </p:nvSpPr>
        <p:spPr>
          <a:xfrm>
            <a:off x="8387353" y="167560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74A9583-497C-738C-ADF4-46B0E51EB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1074" cy="4351338"/>
          </a:xfrm>
        </p:spPr>
        <p:txBody>
          <a:bodyPr/>
          <a:lstStyle/>
          <a:p>
            <a:r>
              <a:rPr lang="sv-SE" dirty="0"/>
              <a:t>Väst med 16 HP öppnar med 1 NT</a:t>
            </a:r>
          </a:p>
          <a:p>
            <a:r>
              <a:rPr lang="sv-SE" dirty="0"/>
              <a:t>Öst med 9 HP </a:t>
            </a:r>
            <a:r>
              <a:rPr lang="sv-SE" dirty="0" err="1"/>
              <a:t>högfärgsfrågar</a:t>
            </a:r>
            <a:r>
              <a:rPr lang="sv-SE" dirty="0"/>
              <a:t> 2 Kl</a:t>
            </a:r>
          </a:p>
          <a:p>
            <a:r>
              <a:rPr lang="sv-SE" dirty="0"/>
              <a:t>Väst visar sin 4-korts hjärter</a:t>
            </a:r>
          </a:p>
          <a:p>
            <a:r>
              <a:rPr lang="sv-SE" dirty="0"/>
              <a:t>Öst bjuder 3 Hj invit till 4 Hj</a:t>
            </a:r>
          </a:p>
          <a:p>
            <a:r>
              <a:rPr lang="sv-SE" dirty="0"/>
              <a:t>Väst har nu 17 STP och accepterar inviten</a:t>
            </a:r>
          </a:p>
        </p:txBody>
      </p:sp>
      <p:sp>
        <p:nvSpPr>
          <p:cNvPr id="18" name="Rubrik 1">
            <a:extLst>
              <a:ext uri="{FF2B5EF4-FFF2-40B4-BE49-F238E27FC236}">
                <a16:creationId xmlns:a16="http://schemas.microsoft.com/office/drawing/2014/main" id="{68A56C8B-8BAF-49CE-1D32-D5E2AD0EA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84037" cy="1325563"/>
          </a:xfrm>
        </p:spPr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743F18B-818B-F45E-1D8B-2E1ADAA5746C}"/>
              </a:ext>
            </a:extLst>
          </p:cNvPr>
          <p:cNvSpPr txBox="1"/>
          <p:nvPr/>
        </p:nvSpPr>
        <p:spPr>
          <a:xfrm>
            <a:off x="9324637" y="166826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7B6FEF0-9738-2A2A-65F2-A4312E1F52F9}"/>
              </a:ext>
            </a:extLst>
          </p:cNvPr>
          <p:cNvSpPr txBox="1"/>
          <p:nvPr/>
        </p:nvSpPr>
        <p:spPr>
          <a:xfrm>
            <a:off x="10226691" y="166826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993DD4F-5F45-82A7-403A-273F140BA491}"/>
              </a:ext>
            </a:extLst>
          </p:cNvPr>
          <p:cNvSpPr txBox="1"/>
          <p:nvPr/>
        </p:nvSpPr>
        <p:spPr>
          <a:xfrm>
            <a:off x="7531584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1 NT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DA1C5417-9DCD-CA88-68FD-8FE8F0176E5F}"/>
              </a:ext>
            </a:extLst>
          </p:cNvPr>
          <p:cNvSpPr txBox="1"/>
          <p:nvPr/>
        </p:nvSpPr>
        <p:spPr>
          <a:xfrm>
            <a:off x="8387080" y="89994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pass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A839623-ABA0-9890-483D-9A580A2E0358}"/>
              </a:ext>
            </a:extLst>
          </p:cNvPr>
          <p:cNvSpPr txBox="1"/>
          <p:nvPr/>
        </p:nvSpPr>
        <p:spPr>
          <a:xfrm>
            <a:off x="9301168" y="899943"/>
            <a:ext cx="815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2 Kl*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629F49DE-9C21-A1D7-311E-7ADC9E5FC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8188" y="3187207"/>
            <a:ext cx="4362450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84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/>
      <p:bldP spid="15" grpId="0"/>
      <p:bldP spid="16" grpId="0"/>
      <p:bldP spid="17" grpId="0"/>
      <p:bldP spid="5" grpId="0" uiExpand="1" build="p"/>
      <p:bldP spid="4" grpId="0"/>
      <p:bldP spid="6" grpId="0"/>
      <p:bldP spid="12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36548</TotalTime>
  <Words>1013</Words>
  <Application>Microsoft Office PowerPoint</Application>
  <PresentationFormat>Bredbild</PresentationFormat>
  <Paragraphs>111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Välkomna till nybörjarkurs i bridge lektion 12</vt:lpstr>
      <vt:lpstr>Fortsatt budgivning efter öppningsbudet 1 NT</vt:lpstr>
      <vt:lpstr>Fortsatt budgivning efter öppningsbudet 1 NT</vt:lpstr>
      <vt:lpstr>Fortsatt budgivning efter öppningsbudet 1 NT</vt:lpstr>
      <vt:lpstr>Efter 1 NT – 2 Kl – 2 Ru</vt:lpstr>
      <vt:lpstr>Efter 1 NT – 2 Kl – 2 Hj</vt:lpstr>
      <vt:lpstr>Efter 1 NT – 2 Kl – 2 Sp</vt:lpstr>
      <vt:lpstr>Budgivningsexempel</vt:lpstr>
      <vt:lpstr>Budgivningsexempel</vt:lpstr>
      <vt:lpstr>Budgivningsexempel</vt:lpstr>
      <vt:lpstr>Fortsatt budgivning efter öppningsbudet 1 NT</vt:lpstr>
      <vt:lpstr>Fortsatt budgivning efter öppningsbudet 2 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Arne Stockman</dc:creator>
  <cp:lastModifiedBy>Arne Stockman</cp:lastModifiedBy>
  <cp:revision>31</cp:revision>
  <dcterms:created xsi:type="dcterms:W3CDTF">2022-09-22T08:58:33Z</dcterms:created>
  <dcterms:modified xsi:type="dcterms:W3CDTF">2025-03-29T13:47:08Z</dcterms:modified>
</cp:coreProperties>
</file>