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06" r:id="rId3"/>
    <p:sldId id="317" r:id="rId4"/>
    <p:sldId id="326" r:id="rId5"/>
    <p:sldId id="325" r:id="rId6"/>
    <p:sldId id="265" r:id="rId7"/>
    <p:sldId id="327" r:id="rId8"/>
    <p:sldId id="335" r:id="rId9"/>
    <p:sldId id="336" r:id="rId10"/>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tandardavsnitt" id="{A23F01B3-3B89-47D1-890F-2FA48EDE6515}">
          <p14:sldIdLst>
            <p14:sldId id="256"/>
            <p14:sldId id="306"/>
            <p14:sldId id="317"/>
            <p14:sldId id="326"/>
            <p14:sldId id="325"/>
            <p14:sldId id="265"/>
            <p14:sldId id="327"/>
            <p14:sldId id="335"/>
            <p14:sldId id="336"/>
          </p14:sldIdLst>
        </p14:section>
      </p14:sectionLst>
    </p:ext>
    <p:ext uri="{EFAFB233-063F-42B5-8137-9DF3F51BA10A}">
      <p15:sldGuideLst xmlns:p15="http://schemas.microsoft.com/office/powerpoint/2012/main">
        <p15:guide id="1" orient="horz" pos="2183"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26593DA-1801-4A67-9104-4A914CDB7FDE}" v="17" dt="2023-09-04T09:18:07.720"/>
  </p1510:revLst>
</p1510:revInfo>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showGuides="1">
      <p:cViewPr varScale="1">
        <p:scale>
          <a:sx n="96" d="100"/>
          <a:sy n="96" d="100"/>
        </p:scale>
        <p:origin x="630" y="90"/>
      </p:cViewPr>
      <p:guideLst>
        <p:guide orient="horz" pos="2183"/>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rne Stockman" userId="1be3aaf4-e384-4a2e-9e35-3b5779941be6" providerId="ADAL" clId="{E26593DA-1801-4A67-9104-4A914CDB7FDE}"/>
    <pc:docChg chg="undo custSel addSld delSld modSld sldOrd modSection">
      <pc:chgData name="Arne Stockman" userId="1be3aaf4-e384-4a2e-9e35-3b5779941be6" providerId="ADAL" clId="{E26593DA-1801-4A67-9104-4A914CDB7FDE}" dt="2023-09-04T10:52:25.557" v="5712" actId="20577"/>
      <pc:docMkLst>
        <pc:docMk/>
      </pc:docMkLst>
      <pc:sldChg chg="modSp mod">
        <pc:chgData name="Arne Stockman" userId="1be3aaf4-e384-4a2e-9e35-3b5779941be6" providerId="ADAL" clId="{E26593DA-1801-4A67-9104-4A914CDB7FDE}" dt="2023-09-02T11:49:11.121" v="115" actId="20577"/>
        <pc:sldMkLst>
          <pc:docMk/>
          <pc:sldMk cId="3356081429" sldId="256"/>
        </pc:sldMkLst>
        <pc:spChg chg="mod">
          <ac:chgData name="Arne Stockman" userId="1be3aaf4-e384-4a2e-9e35-3b5779941be6" providerId="ADAL" clId="{E26593DA-1801-4A67-9104-4A914CDB7FDE}" dt="2023-09-02T11:48:16.429" v="34" actId="20577"/>
          <ac:spMkLst>
            <pc:docMk/>
            <pc:sldMk cId="3356081429" sldId="256"/>
            <ac:spMk id="2" creationId="{B00AAAFE-973A-B210-782E-8A6AA684CE87}"/>
          </ac:spMkLst>
        </pc:spChg>
        <pc:spChg chg="mod">
          <ac:chgData name="Arne Stockman" userId="1be3aaf4-e384-4a2e-9e35-3b5779941be6" providerId="ADAL" clId="{E26593DA-1801-4A67-9104-4A914CDB7FDE}" dt="2023-09-02T11:49:11.121" v="115" actId="20577"/>
          <ac:spMkLst>
            <pc:docMk/>
            <pc:sldMk cId="3356081429" sldId="256"/>
            <ac:spMk id="3" creationId="{7C6A2D78-8E77-E2B9-675D-2743CEB7D5C2}"/>
          </ac:spMkLst>
        </pc:spChg>
      </pc:sldChg>
      <pc:sldChg chg="addSp delSp modSp mod delAnim">
        <pc:chgData name="Arne Stockman" userId="1be3aaf4-e384-4a2e-9e35-3b5779941be6" providerId="ADAL" clId="{E26593DA-1801-4A67-9104-4A914CDB7FDE}" dt="2023-09-04T08:52:18.662" v="4222" actId="20577"/>
        <pc:sldMkLst>
          <pc:docMk/>
          <pc:sldMk cId="3334363413" sldId="265"/>
        </pc:sldMkLst>
        <pc:spChg chg="del">
          <ac:chgData name="Arne Stockman" userId="1be3aaf4-e384-4a2e-9e35-3b5779941be6" providerId="ADAL" clId="{E26593DA-1801-4A67-9104-4A914CDB7FDE}" dt="2023-09-02T14:09:02.579" v="3173" actId="478"/>
          <ac:spMkLst>
            <pc:docMk/>
            <pc:sldMk cId="3334363413" sldId="265"/>
            <ac:spMk id="2" creationId="{82B69BE2-095D-6DFA-044E-BC566175BC50}"/>
          </ac:spMkLst>
        </pc:spChg>
        <pc:spChg chg="del mod">
          <ac:chgData name="Arne Stockman" userId="1be3aaf4-e384-4a2e-9e35-3b5779941be6" providerId="ADAL" clId="{E26593DA-1801-4A67-9104-4A914CDB7FDE}" dt="2023-09-02T14:08:59.669" v="3172" actId="478"/>
          <ac:spMkLst>
            <pc:docMk/>
            <pc:sldMk cId="3334363413" sldId="265"/>
            <ac:spMk id="3" creationId="{806C57C5-B650-A74B-0B79-9269E363AA4A}"/>
          </ac:spMkLst>
        </pc:spChg>
        <pc:spChg chg="del mod">
          <ac:chgData name="Arne Stockman" userId="1be3aaf4-e384-4a2e-9e35-3b5779941be6" providerId="ADAL" clId="{E26593DA-1801-4A67-9104-4A914CDB7FDE}" dt="2023-09-02T14:08:54.857" v="3170" actId="478"/>
          <ac:spMkLst>
            <pc:docMk/>
            <pc:sldMk cId="3334363413" sldId="265"/>
            <ac:spMk id="4" creationId="{3EB2491F-48EC-4A11-A729-443FB37B05FE}"/>
          </ac:spMkLst>
        </pc:spChg>
        <pc:spChg chg="add mod">
          <ac:chgData name="Arne Stockman" userId="1be3aaf4-e384-4a2e-9e35-3b5779941be6" providerId="ADAL" clId="{E26593DA-1801-4A67-9104-4A914CDB7FDE}" dt="2023-09-02T14:10:37.715" v="3194" actId="20577"/>
          <ac:spMkLst>
            <pc:docMk/>
            <pc:sldMk cId="3334363413" sldId="265"/>
            <ac:spMk id="5" creationId="{2F02921D-3A7D-0C68-2E30-A429CCDBE31E}"/>
          </ac:spMkLst>
        </pc:spChg>
        <pc:spChg chg="add del mod">
          <ac:chgData name="Arne Stockman" userId="1be3aaf4-e384-4a2e-9e35-3b5779941be6" providerId="ADAL" clId="{E26593DA-1801-4A67-9104-4A914CDB7FDE}" dt="2023-09-02T14:10:52.679" v="3196"/>
          <ac:spMkLst>
            <pc:docMk/>
            <pc:sldMk cId="3334363413" sldId="265"/>
            <ac:spMk id="6" creationId="{EC5C2400-8F71-51E1-C2AA-2BE79C311FAE}"/>
          </ac:spMkLst>
        </pc:spChg>
        <pc:spChg chg="add mod">
          <ac:chgData name="Arne Stockman" userId="1be3aaf4-e384-4a2e-9e35-3b5779941be6" providerId="ADAL" clId="{E26593DA-1801-4A67-9104-4A914CDB7FDE}" dt="2023-09-04T08:52:18.662" v="4222" actId="20577"/>
          <ac:spMkLst>
            <pc:docMk/>
            <pc:sldMk cId="3334363413" sldId="265"/>
            <ac:spMk id="7" creationId="{109A0B16-01A7-199D-BE23-B5EDE9D8A89B}"/>
          </ac:spMkLst>
        </pc:spChg>
      </pc:sldChg>
      <pc:sldChg chg="del">
        <pc:chgData name="Arne Stockman" userId="1be3aaf4-e384-4a2e-9e35-3b5779941be6" providerId="ADAL" clId="{E26593DA-1801-4A67-9104-4A914CDB7FDE}" dt="2023-09-04T09:23:04.510" v="5380" actId="47"/>
        <pc:sldMkLst>
          <pc:docMk/>
          <pc:sldMk cId="448178685" sldId="290"/>
        </pc:sldMkLst>
      </pc:sldChg>
      <pc:sldChg chg="modSp mod">
        <pc:chgData name="Arne Stockman" userId="1be3aaf4-e384-4a2e-9e35-3b5779941be6" providerId="ADAL" clId="{E26593DA-1801-4A67-9104-4A914CDB7FDE}" dt="2023-09-04T08:49:16.692" v="4196" actId="20577"/>
        <pc:sldMkLst>
          <pc:docMk/>
          <pc:sldMk cId="2646835127" sldId="306"/>
        </pc:sldMkLst>
        <pc:spChg chg="mod">
          <ac:chgData name="Arne Stockman" userId="1be3aaf4-e384-4a2e-9e35-3b5779941be6" providerId="ADAL" clId="{E26593DA-1801-4A67-9104-4A914CDB7FDE}" dt="2023-09-02T11:50:32.985" v="128" actId="20577"/>
          <ac:spMkLst>
            <pc:docMk/>
            <pc:sldMk cId="2646835127" sldId="306"/>
            <ac:spMk id="2" creationId="{352F332E-CE59-CBB3-9132-C669B3899CC1}"/>
          </ac:spMkLst>
        </pc:spChg>
        <pc:spChg chg="mod">
          <ac:chgData name="Arne Stockman" userId="1be3aaf4-e384-4a2e-9e35-3b5779941be6" providerId="ADAL" clId="{E26593DA-1801-4A67-9104-4A914CDB7FDE}" dt="2023-09-04T08:49:16.692" v="4196" actId="20577"/>
          <ac:spMkLst>
            <pc:docMk/>
            <pc:sldMk cId="2646835127" sldId="306"/>
            <ac:spMk id="3" creationId="{285D5BAC-A79E-13BC-205F-9DA7A4919842}"/>
          </ac:spMkLst>
        </pc:spChg>
      </pc:sldChg>
      <pc:sldChg chg="modSp mod">
        <pc:chgData name="Arne Stockman" userId="1be3aaf4-e384-4a2e-9e35-3b5779941be6" providerId="ADAL" clId="{E26593DA-1801-4A67-9104-4A914CDB7FDE}" dt="2023-09-02T12:21:28.468" v="1425" actId="20577"/>
        <pc:sldMkLst>
          <pc:docMk/>
          <pc:sldMk cId="383028095" sldId="317"/>
        </pc:sldMkLst>
        <pc:spChg chg="mod">
          <ac:chgData name="Arne Stockman" userId="1be3aaf4-e384-4a2e-9e35-3b5779941be6" providerId="ADAL" clId="{E26593DA-1801-4A67-9104-4A914CDB7FDE}" dt="2023-09-02T12:10:50.990" v="740" actId="20577"/>
          <ac:spMkLst>
            <pc:docMk/>
            <pc:sldMk cId="383028095" sldId="317"/>
            <ac:spMk id="2" creationId="{F8611C18-BCFF-E758-43D1-2F8309A12765}"/>
          </ac:spMkLst>
        </pc:spChg>
        <pc:spChg chg="mod">
          <ac:chgData name="Arne Stockman" userId="1be3aaf4-e384-4a2e-9e35-3b5779941be6" providerId="ADAL" clId="{E26593DA-1801-4A67-9104-4A914CDB7FDE}" dt="2023-09-02T12:21:28.468" v="1425" actId="20577"/>
          <ac:spMkLst>
            <pc:docMk/>
            <pc:sldMk cId="383028095" sldId="317"/>
            <ac:spMk id="3" creationId="{8D6993DB-58B1-D158-9C90-B988B5CCE921}"/>
          </ac:spMkLst>
        </pc:spChg>
      </pc:sldChg>
      <pc:sldChg chg="addSp delSp modSp mod ord">
        <pc:chgData name="Arne Stockman" userId="1be3aaf4-e384-4a2e-9e35-3b5779941be6" providerId="ADAL" clId="{E26593DA-1801-4A67-9104-4A914CDB7FDE}" dt="2023-09-02T14:05:18.477" v="3168" actId="20577"/>
        <pc:sldMkLst>
          <pc:docMk/>
          <pc:sldMk cId="2147181590" sldId="325"/>
        </pc:sldMkLst>
        <pc:spChg chg="del mod">
          <ac:chgData name="Arne Stockman" userId="1be3aaf4-e384-4a2e-9e35-3b5779941be6" providerId="ADAL" clId="{E26593DA-1801-4A67-9104-4A914CDB7FDE}" dt="2023-09-02T14:03:10.657" v="3087" actId="478"/>
          <ac:spMkLst>
            <pc:docMk/>
            <pc:sldMk cId="2147181590" sldId="325"/>
            <ac:spMk id="2" creationId="{D6735647-410A-4E97-0554-FF4F2FBFD9A3}"/>
          </ac:spMkLst>
        </pc:spChg>
        <pc:spChg chg="del mod">
          <ac:chgData name="Arne Stockman" userId="1be3aaf4-e384-4a2e-9e35-3b5779941be6" providerId="ADAL" clId="{E26593DA-1801-4A67-9104-4A914CDB7FDE}" dt="2023-09-02T14:03:07.592" v="3086" actId="478"/>
          <ac:spMkLst>
            <pc:docMk/>
            <pc:sldMk cId="2147181590" sldId="325"/>
            <ac:spMk id="3" creationId="{16D9A302-FA2C-8114-3247-45AA3836B36B}"/>
          </ac:spMkLst>
        </pc:spChg>
        <pc:spChg chg="add del mod">
          <ac:chgData name="Arne Stockman" userId="1be3aaf4-e384-4a2e-9e35-3b5779941be6" providerId="ADAL" clId="{E26593DA-1801-4A67-9104-4A914CDB7FDE}" dt="2023-09-02T14:03:17.929" v="3088" actId="22"/>
          <ac:spMkLst>
            <pc:docMk/>
            <pc:sldMk cId="2147181590" sldId="325"/>
            <ac:spMk id="5" creationId="{2F3684B5-04A8-2A75-E110-47EC3E760AEB}"/>
          </ac:spMkLst>
        </pc:spChg>
        <pc:spChg chg="add mod">
          <ac:chgData name="Arne Stockman" userId="1be3aaf4-e384-4a2e-9e35-3b5779941be6" providerId="ADAL" clId="{E26593DA-1801-4A67-9104-4A914CDB7FDE}" dt="2023-09-02T14:03:56.202" v="3105" actId="20577"/>
          <ac:spMkLst>
            <pc:docMk/>
            <pc:sldMk cId="2147181590" sldId="325"/>
            <ac:spMk id="7" creationId="{DCE2B4A2-BED8-7D89-FA3C-F8EDB7C11157}"/>
          </ac:spMkLst>
        </pc:spChg>
        <pc:spChg chg="add mod">
          <ac:chgData name="Arne Stockman" userId="1be3aaf4-e384-4a2e-9e35-3b5779941be6" providerId="ADAL" clId="{E26593DA-1801-4A67-9104-4A914CDB7FDE}" dt="2023-09-02T14:05:18.477" v="3168" actId="20577"/>
          <ac:spMkLst>
            <pc:docMk/>
            <pc:sldMk cId="2147181590" sldId="325"/>
            <ac:spMk id="10" creationId="{EEB85D87-5F36-A0C4-F8C3-05C14EB2CCC9}"/>
          </ac:spMkLst>
        </pc:spChg>
        <pc:picChg chg="add mod ord">
          <ac:chgData name="Arne Stockman" userId="1be3aaf4-e384-4a2e-9e35-3b5779941be6" providerId="ADAL" clId="{E26593DA-1801-4A67-9104-4A914CDB7FDE}" dt="2023-09-02T14:03:25.919" v="3090" actId="1076"/>
          <ac:picMkLst>
            <pc:docMk/>
            <pc:sldMk cId="2147181590" sldId="325"/>
            <ac:picMk id="9" creationId="{DBE51DB2-8C39-2239-EEC1-858A63E98AF7}"/>
          </ac:picMkLst>
        </pc:picChg>
      </pc:sldChg>
      <pc:sldChg chg="modSp mod">
        <pc:chgData name="Arne Stockman" userId="1be3aaf4-e384-4a2e-9e35-3b5779941be6" providerId="ADAL" clId="{E26593DA-1801-4A67-9104-4A914CDB7FDE}" dt="2023-09-04T09:16:08.782" v="5097" actId="20577"/>
        <pc:sldMkLst>
          <pc:docMk/>
          <pc:sldMk cId="2824708267" sldId="326"/>
        </pc:sldMkLst>
        <pc:spChg chg="mod">
          <ac:chgData name="Arne Stockman" userId="1be3aaf4-e384-4a2e-9e35-3b5779941be6" providerId="ADAL" clId="{E26593DA-1801-4A67-9104-4A914CDB7FDE}" dt="2023-09-02T13:16:54.992" v="2180" actId="20577"/>
          <ac:spMkLst>
            <pc:docMk/>
            <pc:sldMk cId="2824708267" sldId="326"/>
            <ac:spMk id="2" creationId="{87ECE40F-60FD-CB28-1173-863A8E9D361F}"/>
          </ac:spMkLst>
        </pc:spChg>
        <pc:spChg chg="mod">
          <ac:chgData name="Arne Stockman" userId="1be3aaf4-e384-4a2e-9e35-3b5779941be6" providerId="ADAL" clId="{E26593DA-1801-4A67-9104-4A914CDB7FDE}" dt="2023-09-04T09:16:08.782" v="5097" actId="20577"/>
          <ac:spMkLst>
            <pc:docMk/>
            <pc:sldMk cId="2824708267" sldId="326"/>
            <ac:spMk id="3" creationId="{7E17ABB9-5DEB-7020-BEB5-A65D187544ED}"/>
          </ac:spMkLst>
        </pc:spChg>
      </pc:sldChg>
      <pc:sldChg chg="addSp delSp modSp mod modAnim">
        <pc:chgData name="Arne Stockman" userId="1be3aaf4-e384-4a2e-9e35-3b5779941be6" providerId="ADAL" clId="{E26593DA-1801-4A67-9104-4A914CDB7FDE}" dt="2023-09-02T15:41:31.106" v="4127"/>
        <pc:sldMkLst>
          <pc:docMk/>
          <pc:sldMk cId="136462447" sldId="327"/>
        </pc:sldMkLst>
        <pc:spChg chg="mod">
          <ac:chgData name="Arne Stockman" userId="1be3aaf4-e384-4a2e-9e35-3b5779941be6" providerId="ADAL" clId="{E26593DA-1801-4A67-9104-4A914CDB7FDE}" dt="2023-09-02T14:49:44.561" v="3977" actId="20577"/>
          <ac:spMkLst>
            <pc:docMk/>
            <pc:sldMk cId="136462447" sldId="327"/>
            <ac:spMk id="2" creationId="{778B8DC2-5A1B-3FD4-E668-9FD4C87206B4}"/>
          </ac:spMkLst>
        </pc:spChg>
        <pc:spChg chg="add mod">
          <ac:chgData name="Arne Stockman" userId="1be3aaf4-e384-4a2e-9e35-3b5779941be6" providerId="ADAL" clId="{E26593DA-1801-4A67-9104-4A914CDB7FDE}" dt="2023-09-02T14:51:41.758" v="4097" actId="20577"/>
          <ac:spMkLst>
            <pc:docMk/>
            <pc:sldMk cId="136462447" sldId="327"/>
            <ac:spMk id="5" creationId="{E7D79F9D-D889-3251-C084-C6DF9708D19B}"/>
          </ac:spMkLst>
        </pc:spChg>
        <pc:spChg chg="add mod">
          <ac:chgData name="Arne Stockman" userId="1be3aaf4-e384-4a2e-9e35-3b5779941be6" providerId="ADAL" clId="{E26593DA-1801-4A67-9104-4A914CDB7FDE}" dt="2023-09-02T15:39:25.926" v="4118" actId="1076"/>
          <ac:spMkLst>
            <pc:docMk/>
            <pc:sldMk cId="136462447" sldId="327"/>
            <ac:spMk id="10" creationId="{4A5A4DF4-ADE7-7323-00DE-A1B2CAAA3E86}"/>
          </ac:spMkLst>
        </pc:spChg>
        <pc:spChg chg="add mod">
          <ac:chgData name="Arne Stockman" userId="1be3aaf4-e384-4a2e-9e35-3b5779941be6" providerId="ADAL" clId="{E26593DA-1801-4A67-9104-4A914CDB7FDE}" dt="2023-09-02T15:39:41.015" v="4121" actId="20577"/>
          <ac:spMkLst>
            <pc:docMk/>
            <pc:sldMk cId="136462447" sldId="327"/>
            <ac:spMk id="11" creationId="{59F1AA5A-71FB-D502-2D05-64222214C6A6}"/>
          </ac:spMkLst>
        </pc:spChg>
        <pc:graphicFrameChg chg="del modGraphic">
          <ac:chgData name="Arne Stockman" userId="1be3aaf4-e384-4a2e-9e35-3b5779941be6" providerId="ADAL" clId="{E26593DA-1801-4A67-9104-4A914CDB7FDE}" dt="2023-09-02T14:50:11.167" v="3979" actId="478"/>
          <ac:graphicFrameMkLst>
            <pc:docMk/>
            <pc:sldMk cId="136462447" sldId="327"/>
            <ac:graphicFrameMk id="4" creationId="{D4902FC8-5012-6844-922A-F5B1631F815C}"/>
          </ac:graphicFrameMkLst>
        </pc:graphicFrameChg>
        <pc:picChg chg="add mod">
          <ac:chgData name="Arne Stockman" userId="1be3aaf4-e384-4a2e-9e35-3b5779941be6" providerId="ADAL" clId="{E26593DA-1801-4A67-9104-4A914CDB7FDE}" dt="2023-09-02T15:15:23.035" v="4099" actId="1076"/>
          <ac:picMkLst>
            <pc:docMk/>
            <pc:sldMk cId="136462447" sldId="327"/>
            <ac:picMk id="7" creationId="{64D8EA64-56A4-B282-BAFA-4926AC8F46C6}"/>
          </ac:picMkLst>
        </pc:picChg>
        <pc:picChg chg="add mod">
          <ac:chgData name="Arne Stockman" userId="1be3aaf4-e384-4a2e-9e35-3b5779941be6" providerId="ADAL" clId="{E26593DA-1801-4A67-9104-4A914CDB7FDE}" dt="2023-09-02T15:16:04.546" v="4101" actId="1076"/>
          <ac:picMkLst>
            <pc:docMk/>
            <pc:sldMk cId="136462447" sldId="327"/>
            <ac:picMk id="9" creationId="{3ED15208-490C-0DC3-91A6-0DED1CBBA469}"/>
          </ac:picMkLst>
        </pc:picChg>
      </pc:sldChg>
      <pc:sldChg chg="delSp modSp del mod ord delAnim">
        <pc:chgData name="Arne Stockman" userId="1be3aaf4-e384-4a2e-9e35-3b5779941be6" providerId="ADAL" clId="{E26593DA-1801-4A67-9104-4A914CDB7FDE}" dt="2023-09-04T09:23:19.434" v="5383" actId="47"/>
        <pc:sldMkLst>
          <pc:docMk/>
          <pc:sldMk cId="2525975319" sldId="328"/>
        </pc:sldMkLst>
        <pc:spChg chg="del mod">
          <ac:chgData name="Arne Stockman" userId="1be3aaf4-e384-4a2e-9e35-3b5779941be6" providerId="ADAL" clId="{E26593DA-1801-4A67-9104-4A914CDB7FDE}" dt="2023-09-04T08:54:48.677" v="4225" actId="478"/>
          <ac:spMkLst>
            <pc:docMk/>
            <pc:sldMk cId="2525975319" sldId="328"/>
            <ac:spMk id="2" creationId="{82B69BE2-095D-6DFA-044E-BC566175BC50}"/>
          </ac:spMkLst>
        </pc:spChg>
        <pc:spChg chg="del">
          <ac:chgData name="Arne Stockman" userId="1be3aaf4-e384-4a2e-9e35-3b5779941be6" providerId="ADAL" clId="{E26593DA-1801-4A67-9104-4A914CDB7FDE}" dt="2023-09-04T08:54:51.971" v="4226" actId="478"/>
          <ac:spMkLst>
            <pc:docMk/>
            <pc:sldMk cId="2525975319" sldId="328"/>
            <ac:spMk id="3" creationId="{806C57C5-B650-A74B-0B79-9269E363AA4A}"/>
          </ac:spMkLst>
        </pc:spChg>
        <pc:spChg chg="del mod">
          <ac:chgData name="Arne Stockman" userId="1be3aaf4-e384-4a2e-9e35-3b5779941be6" providerId="ADAL" clId="{E26593DA-1801-4A67-9104-4A914CDB7FDE}" dt="2023-09-04T08:54:55.139" v="4227" actId="478"/>
          <ac:spMkLst>
            <pc:docMk/>
            <pc:sldMk cId="2525975319" sldId="328"/>
            <ac:spMk id="4" creationId="{3EB2491F-48EC-4A11-A729-443FB37B05FE}"/>
          </ac:spMkLst>
        </pc:spChg>
        <pc:spChg chg="del">
          <ac:chgData name="Arne Stockman" userId="1be3aaf4-e384-4a2e-9e35-3b5779941be6" providerId="ADAL" clId="{E26593DA-1801-4A67-9104-4A914CDB7FDE}" dt="2023-09-04T08:54:57.159" v="4228" actId="478"/>
          <ac:spMkLst>
            <pc:docMk/>
            <pc:sldMk cId="2525975319" sldId="328"/>
            <ac:spMk id="5" creationId="{EB837F99-60DD-1396-77D8-E123D4B5C2A5}"/>
          </ac:spMkLst>
        </pc:spChg>
      </pc:sldChg>
      <pc:sldChg chg="del">
        <pc:chgData name="Arne Stockman" userId="1be3aaf4-e384-4a2e-9e35-3b5779941be6" providerId="ADAL" clId="{E26593DA-1801-4A67-9104-4A914CDB7FDE}" dt="2023-09-04T09:23:04.510" v="5380" actId="47"/>
        <pc:sldMkLst>
          <pc:docMk/>
          <pc:sldMk cId="2997157623" sldId="329"/>
        </pc:sldMkLst>
      </pc:sldChg>
      <pc:sldChg chg="del">
        <pc:chgData name="Arne Stockman" userId="1be3aaf4-e384-4a2e-9e35-3b5779941be6" providerId="ADAL" clId="{E26593DA-1801-4A67-9104-4A914CDB7FDE}" dt="2023-09-04T09:23:04.510" v="5380" actId="47"/>
        <pc:sldMkLst>
          <pc:docMk/>
          <pc:sldMk cId="1682082478" sldId="330"/>
        </pc:sldMkLst>
      </pc:sldChg>
      <pc:sldChg chg="del">
        <pc:chgData name="Arne Stockman" userId="1be3aaf4-e384-4a2e-9e35-3b5779941be6" providerId="ADAL" clId="{E26593DA-1801-4A67-9104-4A914CDB7FDE}" dt="2023-09-04T09:23:04.510" v="5380" actId="47"/>
        <pc:sldMkLst>
          <pc:docMk/>
          <pc:sldMk cId="405485447" sldId="331"/>
        </pc:sldMkLst>
      </pc:sldChg>
      <pc:sldChg chg="del">
        <pc:chgData name="Arne Stockman" userId="1be3aaf4-e384-4a2e-9e35-3b5779941be6" providerId="ADAL" clId="{E26593DA-1801-4A67-9104-4A914CDB7FDE}" dt="2023-09-04T09:23:04.510" v="5380" actId="47"/>
        <pc:sldMkLst>
          <pc:docMk/>
          <pc:sldMk cId="2657082860" sldId="332"/>
        </pc:sldMkLst>
      </pc:sldChg>
      <pc:sldChg chg="add del">
        <pc:chgData name="Arne Stockman" userId="1be3aaf4-e384-4a2e-9e35-3b5779941be6" providerId="ADAL" clId="{E26593DA-1801-4A67-9104-4A914CDB7FDE}" dt="2023-09-04T09:23:25.824" v="5384" actId="47"/>
        <pc:sldMkLst>
          <pc:docMk/>
          <pc:sldMk cId="1917838669" sldId="333"/>
        </pc:sldMkLst>
      </pc:sldChg>
      <pc:sldChg chg="add del">
        <pc:chgData name="Arne Stockman" userId="1be3aaf4-e384-4a2e-9e35-3b5779941be6" providerId="ADAL" clId="{E26593DA-1801-4A67-9104-4A914CDB7FDE}" dt="2023-09-04T09:23:25.824" v="5384" actId="47"/>
        <pc:sldMkLst>
          <pc:docMk/>
          <pc:sldMk cId="1186446612" sldId="334"/>
        </pc:sldMkLst>
      </pc:sldChg>
      <pc:sldChg chg="modSp add mod">
        <pc:chgData name="Arne Stockman" userId="1be3aaf4-e384-4a2e-9e35-3b5779941be6" providerId="ADAL" clId="{E26593DA-1801-4A67-9104-4A914CDB7FDE}" dt="2023-09-04T10:52:25.557" v="5712" actId="20577"/>
        <pc:sldMkLst>
          <pc:docMk/>
          <pc:sldMk cId="2491330736" sldId="335"/>
        </pc:sldMkLst>
        <pc:spChg chg="mod">
          <ac:chgData name="Arne Stockman" userId="1be3aaf4-e384-4a2e-9e35-3b5779941be6" providerId="ADAL" clId="{E26593DA-1801-4A67-9104-4A914CDB7FDE}" dt="2023-09-04T09:03:21.713" v="4634" actId="20577"/>
          <ac:spMkLst>
            <pc:docMk/>
            <pc:sldMk cId="2491330736" sldId="335"/>
            <ac:spMk id="5" creationId="{2F02921D-3A7D-0C68-2E30-A429CCDBE31E}"/>
          </ac:spMkLst>
        </pc:spChg>
        <pc:spChg chg="mod">
          <ac:chgData name="Arne Stockman" userId="1be3aaf4-e384-4a2e-9e35-3b5779941be6" providerId="ADAL" clId="{E26593DA-1801-4A67-9104-4A914CDB7FDE}" dt="2023-09-04T10:52:25.557" v="5712" actId="20577"/>
          <ac:spMkLst>
            <pc:docMk/>
            <pc:sldMk cId="2491330736" sldId="335"/>
            <ac:spMk id="7" creationId="{109A0B16-01A7-199D-BE23-B5EDE9D8A89B}"/>
          </ac:spMkLst>
        </pc:spChg>
      </pc:sldChg>
      <pc:sldChg chg="delSp modSp add del mod delAnim">
        <pc:chgData name="Arne Stockman" userId="1be3aaf4-e384-4a2e-9e35-3b5779941be6" providerId="ADAL" clId="{E26593DA-1801-4A67-9104-4A914CDB7FDE}" dt="2023-09-04T10:50:56.673" v="5665" actId="20577"/>
        <pc:sldMkLst>
          <pc:docMk/>
          <pc:sldMk cId="1067609375" sldId="336"/>
        </pc:sldMkLst>
        <pc:spChg chg="mod">
          <ac:chgData name="Arne Stockman" userId="1be3aaf4-e384-4a2e-9e35-3b5779941be6" providerId="ADAL" clId="{E26593DA-1801-4A67-9104-4A914CDB7FDE}" dt="2023-09-04T10:50:56.673" v="5665" actId="20577"/>
          <ac:spMkLst>
            <pc:docMk/>
            <pc:sldMk cId="1067609375" sldId="336"/>
            <ac:spMk id="5" creationId="{E7D79F9D-D889-3251-C084-C6DF9708D19B}"/>
          </ac:spMkLst>
        </pc:spChg>
        <pc:spChg chg="del">
          <ac:chgData name="Arne Stockman" userId="1be3aaf4-e384-4a2e-9e35-3b5779941be6" providerId="ADAL" clId="{E26593DA-1801-4A67-9104-4A914CDB7FDE}" dt="2023-09-04T09:18:45.946" v="5101" actId="478"/>
          <ac:spMkLst>
            <pc:docMk/>
            <pc:sldMk cId="1067609375" sldId="336"/>
            <ac:spMk id="10" creationId="{4A5A4DF4-ADE7-7323-00DE-A1B2CAAA3E86}"/>
          </ac:spMkLst>
        </pc:spChg>
        <pc:spChg chg="del">
          <ac:chgData name="Arne Stockman" userId="1be3aaf4-e384-4a2e-9e35-3b5779941be6" providerId="ADAL" clId="{E26593DA-1801-4A67-9104-4A914CDB7FDE}" dt="2023-09-04T09:18:48.828" v="5102" actId="478"/>
          <ac:spMkLst>
            <pc:docMk/>
            <pc:sldMk cId="1067609375" sldId="336"/>
            <ac:spMk id="11" creationId="{59F1AA5A-71FB-D502-2D05-64222214C6A6}"/>
          </ac:spMkLst>
        </pc:spChg>
        <pc:picChg chg="del">
          <ac:chgData name="Arne Stockman" userId="1be3aaf4-e384-4a2e-9e35-3b5779941be6" providerId="ADAL" clId="{E26593DA-1801-4A67-9104-4A914CDB7FDE}" dt="2023-09-04T09:18:42.892" v="5100" actId="478"/>
          <ac:picMkLst>
            <pc:docMk/>
            <pc:sldMk cId="1067609375" sldId="336"/>
            <ac:picMk id="7" creationId="{64D8EA64-56A4-B282-BAFA-4926AC8F46C6}"/>
          </ac:picMkLst>
        </pc:picChg>
        <pc:picChg chg="del">
          <ac:chgData name="Arne Stockman" userId="1be3aaf4-e384-4a2e-9e35-3b5779941be6" providerId="ADAL" clId="{E26593DA-1801-4A67-9104-4A914CDB7FDE}" dt="2023-09-04T09:18:51.236" v="5103" actId="478"/>
          <ac:picMkLst>
            <pc:docMk/>
            <pc:sldMk cId="1067609375" sldId="336"/>
            <ac:picMk id="9" creationId="{3ED15208-490C-0DC3-91A6-0DED1CBBA469}"/>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8DF3B98-B821-87DD-8B68-BB389E752D98}"/>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2A6A19E9-C296-AA50-FC53-324ADAEFF9E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5DEF408A-D23E-1FD2-5DC4-A6965A3D1340}"/>
              </a:ext>
            </a:extLst>
          </p:cNvPr>
          <p:cNvSpPr>
            <a:spLocks noGrp="1"/>
          </p:cNvSpPr>
          <p:nvPr>
            <p:ph type="dt" sz="half" idx="10"/>
          </p:nvPr>
        </p:nvSpPr>
        <p:spPr/>
        <p:txBody>
          <a:bodyPr/>
          <a:lstStyle/>
          <a:p>
            <a:fld id="{D2365B32-2216-4F2D-BDCC-6BED29779104}" type="datetimeFigureOut">
              <a:rPr lang="sv-SE" smtClean="0"/>
              <a:t>2025-02-26</a:t>
            </a:fld>
            <a:endParaRPr lang="sv-SE"/>
          </a:p>
        </p:txBody>
      </p:sp>
      <p:sp>
        <p:nvSpPr>
          <p:cNvPr id="5" name="Platshållare för sidfot 4">
            <a:extLst>
              <a:ext uri="{FF2B5EF4-FFF2-40B4-BE49-F238E27FC236}">
                <a16:creationId xmlns:a16="http://schemas.microsoft.com/office/drawing/2014/main" id="{EDDD637C-F8B6-9607-6DBB-E42A8E9F3BC8}"/>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14B9CBA7-5CE1-7F5B-54E2-1E01EDDAA438}"/>
              </a:ext>
            </a:extLst>
          </p:cNvPr>
          <p:cNvSpPr>
            <a:spLocks noGrp="1"/>
          </p:cNvSpPr>
          <p:nvPr>
            <p:ph type="sldNum" sz="quarter" idx="12"/>
          </p:nvPr>
        </p:nvSpPr>
        <p:spPr/>
        <p:txBody>
          <a:bodyPr/>
          <a:lstStyle/>
          <a:p>
            <a:fld id="{65AB321B-4EAF-466B-B7E1-D252853B1301}" type="slidenum">
              <a:rPr lang="sv-SE" smtClean="0"/>
              <a:t>‹#›</a:t>
            </a:fld>
            <a:endParaRPr lang="sv-SE"/>
          </a:p>
        </p:txBody>
      </p:sp>
    </p:spTree>
    <p:extLst>
      <p:ext uri="{BB962C8B-B14F-4D97-AF65-F5344CB8AC3E}">
        <p14:creationId xmlns:p14="http://schemas.microsoft.com/office/powerpoint/2010/main" val="7987042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773BC7B-8258-AF99-F389-73305E0023A4}"/>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315C0D4A-DEF4-C287-8B36-16FA15CBB378}"/>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FBB80D67-190E-0BE7-BB3C-738BB7EBF209}"/>
              </a:ext>
            </a:extLst>
          </p:cNvPr>
          <p:cNvSpPr>
            <a:spLocks noGrp="1"/>
          </p:cNvSpPr>
          <p:nvPr>
            <p:ph type="dt" sz="half" idx="10"/>
          </p:nvPr>
        </p:nvSpPr>
        <p:spPr/>
        <p:txBody>
          <a:bodyPr/>
          <a:lstStyle/>
          <a:p>
            <a:fld id="{D2365B32-2216-4F2D-BDCC-6BED29779104}" type="datetimeFigureOut">
              <a:rPr lang="sv-SE" smtClean="0"/>
              <a:t>2025-02-26</a:t>
            </a:fld>
            <a:endParaRPr lang="sv-SE"/>
          </a:p>
        </p:txBody>
      </p:sp>
      <p:sp>
        <p:nvSpPr>
          <p:cNvPr id="5" name="Platshållare för sidfot 4">
            <a:extLst>
              <a:ext uri="{FF2B5EF4-FFF2-40B4-BE49-F238E27FC236}">
                <a16:creationId xmlns:a16="http://schemas.microsoft.com/office/drawing/2014/main" id="{0B0EF11C-4026-4727-F717-59E842367BA7}"/>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94EA0F57-BA0C-5753-48EC-11107736B4AD}"/>
              </a:ext>
            </a:extLst>
          </p:cNvPr>
          <p:cNvSpPr>
            <a:spLocks noGrp="1"/>
          </p:cNvSpPr>
          <p:nvPr>
            <p:ph type="sldNum" sz="quarter" idx="12"/>
          </p:nvPr>
        </p:nvSpPr>
        <p:spPr/>
        <p:txBody>
          <a:bodyPr/>
          <a:lstStyle/>
          <a:p>
            <a:fld id="{65AB321B-4EAF-466B-B7E1-D252853B1301}" type="slidenum">
              <a:rPr lang="sv-SE" smtClean="0"/>
              <a:t>‹#›</a:t>
            </a:fld>
            <a:endParaRPr lang="sv-SE"/>
          </a:p>
        </p:txBody>
      </p:sp>
    </p:spTree>
    <p:extLst>
      <p:ext uri="{BB962C8B-B14F-4D97-AF65-F5344CB8AC3E}">
        <p14:creationId xmlns:p14="http://schemas.microsoft.com/office/powerpoint/2010/main" val="3258602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D3ACECC7-C105-82B0-D48F-94FCD27A3FB1}"/>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A79788F1-6A23-37D1-7FB9-579582389B68}"/>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4EA58E4C-1B40-A7A1-C688-92EFAC21F938}"/>
              </a:ext>
            </a:extLst>
          </p:cNvPr>
          <p:cNvSpPr>
            <a:spLocks noGrp="1"/>
          </p:cNvSpPr>
          <p:nvPr>
            <p:ph type="dt" sz="half" idx="10"/>
          </p:nvPr>
        </p:nvSpPr>
        <p:spPr/>
        <p:txBody>
          <a:bodyPr/>
          <a:lstStyle/>
          <a:p>
            <a:fld id="{D2365B32-2216-4F2D-BDCC-6BED29779104}" type="datetimeFigureOut">
              <a:rPr lang="sv-SE" smtClean="0"/>
              <a:t>2025-02-26</a:t>
            </a:fld>
            <a:endParaRPr lang="sv-SE"/>
          </a:p>
        </p:txBody>
      </p:sp>
      <p:sp>
        <p:nvSpPr>
          <p:cNvPr id="5" name="Platshållare för sidfot 4">
            <a:extLst>
              <a:ext uri="{FF2B5EF4-FFF2-40B4-BE49-F238E27FC236}">
                <a16:creationId xmlns:a16="http://schemas.microsoft.com/office/drawing/2014/main" id="{A14217C5-3A5C-1B95-F098-AC4DFCD341F5}"/>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EC4DE15D-CFAB-24BB-1C00-BDF3F167F770}"/>
              </a:ext>
            </a:extLst>
          </p:cNvPr>
          <p:cNvSpPr>
            <a:spLocks noGrp="1"/>
          </p:cNvSpPr>
          <p:nvPr>
            <p:ph type="sldNum" sz="quarter" idx="12"/>
          </p:nvPr>
        </p:nvSpPr>
        <p:spPr/>
        <p:txBody>
          <a:bodyPr/>
          <a:lstStyle/>
          <a:p>
            <a:fld id="{65AB321B-4EAF-466B-B7E1-D252853B1301}" type="slidenum">
              <a:rPr lang="sv-SE" smtClean="0"/>
              <a:t>‹#›</a:t>
            </a:fld>
            <a:endParaRPr lang="sv-SE"/>
          </a:p>
        </p:txBody>
      </p:sp>
    </p:spTree>
    <p:extLst>
      <p:ext uri="{BB962C8B-B14F-4D97-AF65-F5344CB8AC3E}">
        <p14:creationId xmlns:p14="http://schemas.microsoft.com/office/powerpoint/2010/main" val="33394038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40BF551-8DFB-5EF8-2516-C2D050EE677C}"/>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CB2C6681-EF14-AEEC-B34A-FD7854B6D5B0}"/>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11408CEC-C024-779F-48C2-2B318BAD8A2E}"/>
              </a:ext>
            </a:extLst>
          </p:cNvPr>
          <p:cNvSpPr>
            <a:spLocks noGrp="1"/>
          </p:cNvSpPr>
          <p:nvPr>
            <p:ph type="dt" sz="half" idx="10"/>
          </p:nvPr>
        </p:nvSpPr>
        <p:spPr/>
        <p:txBody>
          <a:bodyPr/>
          <a:lstStyle/>
          <a:p>
            <a:fld id="{D2365B32-2216-4F2D-BDCC-6BED29779104}" type="datetimeFigureOut">
              <a:rPr lang="sv-SE" smtClean="0"/>
              <a:t>2025-02-26</a:t>
            </a:fld>
            <a:endParaRPr lang="sv-SE"/>
          </a:p>
        </p:txBody>
      </p:sp>
      <p:sp>
        <p:nvSpPr>
          <p:cNvPr id="5" name="Platshållare för sidfot 4">
            <a:extLst>
              <a:ext uri="{FF2B5EF4-FFF2-40B4-BE49-F238E27FC236}">
                <a16:creationId xmlns:a16="http://schemas.microsoft.com/office/drawing/2014/main" id="{296BCAEC-5FE7-DAC2-390B-D80E6069309A}"/>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0DDE96A1-DFA4-E8DD-FDC3-24708348BA0D}"/>
              </a:ext>
            </a:extLst>
          </p:cNvPr>
          <p:cNvSpPr>
            <a:spLocks noGrp="1"/>
          </p:cNvSpPr>
          <p:nvPr>
            <p:ph type="sldNum" sz="quarter" idx="12"/>
          </p:nvPr>
        </p:nvSpPr>
        <p:spPr/>
        <p:txBody>
          <a:bodyPr/>
          <a:lstStyle/>
          <a:p>
            <a:fld id="{65AB321B-4EAF-466B-B7E1-D252853B1301}" type="slidenum">
              <a:rPr lang="sv-SE" smtClean="0"/>
              <a:t>‹#›</a:t>
            </a:fld>
            <a:endParaRPr lang="sv-SE"/>
          </a:p>
        </p:txBody>
      </p:sp>
    </p:spTree>
    <p:extLst>
      <p:ext uri="{BB962C8B-B14F-4D97-AF65-F5344CB8AC3E}">
        <p14:creationId xmlns:p14="http://schemas.microsoft.com/office/powerpoint/2010/main" val="19292875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3F1F127-BFA5-976E-8EE5-FC69A1E441CD}"/>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3FEE218A-8E94-0E89-27CE-7C041903B56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6193F6DE-176F-1E95-C241-F57C21D9FFD3}"/>
              </a:ext>
            </a:extLst>
          </p:cNvPr>
          <p:cNvSpPr>
            <a:spLocks noGrp="1"/>
          </p:cNvSpPr>
          <p:nvPr>
            <p:ph type="dt" sz="half" idx="10"/>
          </p:nvPr>
        </p:nvSpPr>
        <p:spPr/>
        <p:txBody>
          <a:bodyPr/>
          <a:lstStyle/>
          <a:p>
            <a:fld id="{D2365B32-2216-4F2D-BDCC-6BED29779104}" type="datetimeFigureOut">
              <a:rPr lang="sv-SE" smtClean="0"/>
              <a:t>2025-02-26</a:t>
            </a:fld>
            <a:endParaRPr lang="sv-SE"/>
          </a:p>
        </p:txBody>
      </p:sp>
      <p:sp>
        <p:nvSpPr>
          <p:cNvPr id="5" name="Platshållare för sidfot 4">
            <a:extLst>
              <a:ext uri="{FF2B5EF4-FFF2-40B4-BE49-F238E27FC236}">
                <a16:creationId xmlns:a16="http://schemas.microsoft.com/office/drawing/2014/main" id="{CAD5684F-5A47-1CF1-7901-415FFEBE9715}"/>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C6588E9C-7EEA-1FE0-75EB-E833422F6745}"/>
              </a:ext>
            </a:extLst>
          </p:cNvPr>
          <p:cNvSpPr>
            <a:spLocks noGrp="1"/>
          </p:cNvSpPr>
          <p:nvPr>
            <p:ph type="sldNum" sz="quarter" idx="12"/>
          </p:nvPr>
        </p:nvSpPr>
        <p:spPr/>
        <p:txBody>
          <a:bodyPr/>
          <a:lstStyle/>
          <a:p>
            <a:fld id="{65AB321B-4EAF-466B-B7E1-D252853B1301}" type="slidenum">
              <a:rPr lang="sv-SE" smtClean="0"/>
              <a:t>‹#›</a:t>
            </a:fld>
            <a:endParaRPr lang="sv-SE"/>
          </a:p>
        </p:txBody>
      </p:sp>
    </p:spTree>
    <p:extLst>
      <p:ext uri="{BB962C8B-B14F-4D97-AF65-F5344CB8AC3E}">
        <p14:creationId xmlns:p14="http://schemas.microsoft.com/office/powerpoint/2010/main" val="33756480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5277CBB-AA4F-90A0-3108-DBBE05E3E59E}"/>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FD95D857-5EDA-3137-2320-BFBC523855AE}"/>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79683D7A-5C3C-291F-0285-9FB6B1FAB062}"/>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8797574C-A509-593C-4FDF-D0AD70F1A6BD}"/>
              </a:ext>
            </a:extLst>
          </p:cNvPr>
          <p:cNvSpPr>
            <a:spLocks noGrp="1"/>
          </p:cNvSpPr>
          <p:nvPr>
            <p:ph type="dt" sz="half" idx="10"/>
          </p:nvPr>
        </p:nvSpPr>
        <p:spPr/>
        <p:txBody>
          <a:bodyPr/>
          <a:lstStyle/>
          <a:p>
            <a:fld id="{D2365B32-2216-4F2D-BDCC-6BED29779104}" type="datetimeFigureOut">
              <a:rPr lang="sv-SE" smtClean="0"/>
              <a:t>2025-02-26</a:t>
            </a:fld>
            <a:endParaRPr lang="sv-SE"/>
          </a:p>
        </p:txBody>
      </p:sp>
      <p:sp>
        <p:nvSpPr>
          <p:cNvPr id="6" name="Platshållare för sidfot 5">
            <a:extLst>
              <a:ext uri="{FF2B5EF4-FFF2-40B4-BE49-F238E27FC236}">
                <a16:creationId xmlns:a16="http://schemas.microsoft.com/office/drawing/2014/main" id="{5F13AE81-16F3-7132-E8BA-01B7809ABD07}"/>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13B060CD-F552-910F-FF75-723D55C2801B}"/>
              </a:ext>
            </a:extLst>
          </p:cNvPr>
          <p:cNvSpPr>
            <a:spLocks noGrp="1"/>
          </p:cNvSpPr>
          <p:nvPr>
            <p:ph type="sldNum" sz="quarter" idx="12"/>
          </p:nvPr>
        </p:nvSpPr>
        <p:spPr/>
        <p:txBody>
          <a:bodyPr/>
          <a:lstStyle/>
          <a:p>
            <a:fld id="{65AB321B-4EAF-466B-B7E1-D252853B1301}" type="slidenum">
              <a:rPr lang="sv-SE" smtClean="0"/>
              <a:t>‹#›</a:t>
            </a:fld>
            <a:endParaRPr lang="sv-SE"/>
          </a:p>
        </p:txBody>
      </p:sp>
    </p:spTree>
    <p:extLst>
      <p:ext uri="{BB962C8B-B14F-4D97-AF65-F5344CB8AC3E}">
        <p14:creationId xmlns:p14="http://schemas.microsoft.com/office/powerpoint/2010/main" val="6701555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A361422-1B97-E62F-E200-C4A2CA7239D4}"/>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F062DF0A-4370-CAD6-861C-DF98FB857E0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B39CDAD1-8AEC-372F-FFCA-DD20EE31D2DC}"/>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0D734AE4-3F9C-91C5-BC76-379F36D59E2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533AEE00-0D75-9803-33A7-9289C85994E2}"/>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DA779978-6487-B346-AE63-5A3E463E8DD1}"/>
              </a:ext>
            </a:extLst>
          </p:cNvPr>
          <p:cNvSpPr>
            <a:spLocks noGrp="1"/>
          </p:cNvSpPr>
          <p:nvPr>
            <p:ph type="dt" sz="half" idx="10"/>
          </p:nvPr>
        </p:nvSpPr>
        <p:spPr/>
        <p:txBody>
          <a:bodyPr/>
          <a:lstStyle/>
          <a:p>
            <a:fld id="{D2365B32-2216-4F2D-BDCC-6BED29779104}" type="datetimeFigureOut">
              <a:rPr lang="sv-SE" smtClean="0"/>
              <a:t>2025-02-26</a:t>
            </a:fld>
            <a:endParaRPr lang="sv-SE"/>
          </a:p>
        </p:txBody>
      </p:sp>
      <p:sp>
        <p:nvSpPr>
          <p:cNvPr id="8" name="Platshållare för sidfot 7">
            <a:extLst>
              <a:ext uri="{FF2B5EF4-FFF2-40B4-BE49-F238E27FC236}">
                <a16:creationId xmlns:a16="http://schemas.microsoft.com/office/drawing/2014/main" id="{5EE2E388-589E-7AF7-8708-0B0BDBA9F20E}"/>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A3B2EC1E-A1C3-468E-9EC9-72BC0BFBF5DA}"/>
              </a:ext>
            </a:extLst>
          </p:cNvPr>
          <p:cNvSpPr>
            <a:spLocks noGrp="1"/>
          </p:cNvSpPr>
          <p:nvPr>
            <p:ph type="sldNum" sz="quarter" idx="12"/>
          </p:nvPr>
        </p:nvSpPr>
        <p:spPr/>
        <p:txBody>
          <a:bodyPr/>
          <a:lstStyle/>
          <a:p>
            <a:fld id="{65AB321B-4EAF-466B-B7E1-D252853B1301}" type="slidenum">
              <a:rPr lang="sv-SE" smtClean="0"/>
              <a:t>‹#›</a:t>
            </a:fld>
            <a:endParaRPr lang="sv-SE"/>
          </a:p>
        </p:txBody>
      </p:sp>
    </p:spTree>
    <p:extLst>
      <p:ext uri="{BB962C8B-B14F-4D97-AF65-F5344CB8AC3E}">
        <p14:creationId xmlns:p14="http://schemas.microsoft.com/office/powerpoint/2010/main" val="8841149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A939BA1-F3DF-377A-856A-72410EE584DF}"/>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F02E42B5-1F87-9E64-1030-243282FC8A25}"/>
              </a:ext>
            </a:extLst>
          </p:cNvPr>
          <p:cNvSpPr>
            <a:spLocks noGrp="1"/>
          </p:cNvSpPr>
          <p:nvPr>
            <p:ph type="dt" sz="half" idx="10"/>
          </p:nvPr>
        </p:nvSpPr>
        <p:spPr/>
        <p:txBody>
          <a:bodyPr/>
          <a:lstStyle/>
          <a:p>
            <a:fld id="{D2365B32-2216-4F2D-BDCC-6BED29779104}" type="datetimeFigureOut">
              <a:rPr lang="sv-SE" smtClean="0"/>
              <a:t>2025-02-26</a:t>
            </a:fld>
            <a:endParaRPr lang="sv-SE"/>
          </a:p>
        </p:txBody>
      </p:sp>
      <p:sp>
        <p:nvSpPr>
          <p:cNvPr id="4" name="Platshållare för sidfot 3">
            <a:extLst>
              <a:ext uri="{FF2B5EF4-FFF2-40B4-BE49-F238E27FC236}">
                <a16:creationId xmlns:a16="http://schemas.microsoft.com/office/drawing/2014/main" id="{1A3148B2-22E3-3A80-222F-54F181767C02}"/>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9C401D7C-E174-6C4D-991D-9DB1BE3FC3CF}"/>
              </a:ext>
            </a:extLst>
          </p:cNvPr>
          <p:cNvSpPr>
            <a:spLocks noGrp="1"/>
          </p:cNvSpPr>
          <p:nvPr>
            <p:ph type="sldNum" sz="quarter" idx="12"/>
          </p:nvPr>
        </p:nvSpPr>
        <p:spPr/>
        <p:txBody>
          <a:bodyPr/>
          <a:lstStyle/>
          <a:p>
            <a:fld id="{65AB321B-4EAF-466B-B7E1-D252853B1301}" type="slidenum">
              <a:rPr lang="sv-SE" smtClean="0"/>
              <a:t>‹#›</a:t>
            </a:fld>
            <a:endParaRPr lang="sv-SE"/>
          </a:p>
        </p:txBody>
      </p:sp>
    </p:spTree>
    <p:extLst>
      <p:ext uri="{BB962C8B-B14F-4D97-AF65-F5344CB8AC3E}">
        <p14:creationId xmlns:p14="http://schemas.microsoft.com/office/powerpoint/2010/main" val="35170332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CA812869-24AB-E1C3-C671-F3E28797A474}"/>
              </a:ext>
            </a:extLst>
          </p:cNvPr>
          <p:cNvSpPr>
            <a:spLocks noGrp="1"/>
          </p:cNvSpPr>
          <p:nvPr>
            <p:ph type="dt" sz="half" idx="10"/>
          </p:nvPr>
        </p:nvSpPr>
        <p:spPr/>
        <p:txBody>
          <a:bodyPr/>
          <a:lstStyle/>
          <a:p>
            <a:fld id="{D2365B32-2216-4F2D-BDCC-6BED29779104}" type="datetimeFigureOut">
              <a:rPr lang="sv-SE" smtClean="0"/>
              <a:t>2025-02-26</a:t>
            </a:fld>
            <a:endParaRPr lang="sv-SE"/>
          </a:p>
        </p:txBody>
      </p:sp>
      <p:sp>
        <p:nvSpPr>
          <p:cNvPr id="3" name="Platshållare för sidfot 2">
            <a:extLst>
              <a:ext uri="{FF2B5EF4-FFF2-40B4-BE49-F238E27FC236}">
                <a16:creationId xmlns:a16="http://schemas.microsoft.com/office/drawing/2014/main" id="{11721193-4102-760A-A46C-87B4F8B0084A}"/>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6A2E28A6-2168-FB24-A4A2-33C3C907891F}"/>
              </a:ext>
            </a:extLst>
          </p:cNvPr>
          <p:cNvSpPr>
            <a:spLocks noGrp="1"/>
          </p:cNvSpPr>
          <p:nvPr>
            <p:ph type="sldNum" sz="quarter" idx="12"/>
          </p:nvPr>
        </p:nvSpPr>
        <p:spPr/>
        <p:txBody>
          <a:bodyPr/>
          <a:lstStyle/>
          <a:p>
            <a:fld id="{65AB321B-4EAF-466B-B7E1-D252853B1301}" type="slidenum">
              <a:rPr lang="sv-SE" smtClean="0"/>
              <a:t>‹#›</a:t>
            </a:fld>
            <a:endParaRPr lang="sv-SE"/>
          </a:p>
        </p:txBody>
      </p:sp>
    </p:spTree>
    <p:extLst>
      <p:ext uri="{BB962C8B-B14F-4D97-AF65-F5344CB8AC3E}">
        <p14:creationId xmlns:p14="http://schemas.microsoft.com/office/powerpoint/2010/main" val="17132672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9B62336-66EE-DA10-1531-B3E45161C050}"/>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B57903D2-E55F-7586-FC84-D90F0D95C1C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B72C9775-430D-16DA-E734-D43BDF3DCC5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3239B058-F897-8E6A-1851-1E3C7D95B278}"/>
              </a:ext>
            </a:extLst>
          </p:cNvPr>
          <p:cNvSpPr>
            <a:spLocks noGrp="1"/>
          </p:cNvSpPr>
          <p:nvPr>
            <p:ph type="dt" sz="half" idx="10"/>
          </p:nvPr>
        </p:nvSpPr>
        <p:spPr/>
        <p:txBody>
          <a:bodyPr/>
          <a:lstStyle/>
          <a:p>
            <a:fld id="{D2365B32-2216-4F2D-BDCC-6BED29779104}" type="datetimeFigureOut">
              <a:rPr lang="sv-SE" smtClean="0"/>
              <a:t>2025-02-26</a:t>
            </a:fld>
            <a:endParaRPr lang="sv-SE"/>
          </a:p>
        </p:txBody>
      </p:sp>
      <p:sp>
        <p:nvSpPr>
          <p:cNvPr id="6" name="Platshållare för sidfot 5">
            <a:extLst>
              <a:ext uri="{FF2B5EF4-FFF2-40B4-BE49-F238E27FC236}">
                <a16:creationId xmlns:a16="http://schemas.microsoft.com/office/drawing/2014/main" id="{0D25C950-77C7-2FF0-C9FC-88A6E096674D}"/>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D4178667-2FF4-FE92-7990-95115B445575}"/>
              </a:ext>
            </a:extLst>
          </p:cNvPr>
          <p:cNvSpPr>
            <a:spLocks noGrp="1"/>
          </p:cNvSpPr>
          <p:nvPr>
            <p:ph type="sldNum" sz="quarter" idx="12"/>
          </p:nvPr>
        </p:nvSpPr>
        <p:spPr/>
        <p:txBody>
          <a:bodyPr/>
          <a:lstStyle/>
          <a:p>
            <a:fld id="{65AB321B-4EAF-466B-B7E1-D252853B1301}" type="slidenum">
              <a:rPr lang="sv-SE" smtClean="0"/>
              <a:t>‹#›</a:t>
            </a:fld>
            <a:endParaRPr lang="sv-SE"/>
          </a:p>
        </p:txBody>
      </p:sp>
    </p:spTree>
    <p:extLst>
      <p:ext uri="{BB962C8B-B14F-4D97-AF65-F5344CB8AC3E}">
        <p14:creationId xmlns:p14="http://schemas.microsoft.com/office/powerpoint/2010/main" val="23663765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2F41B09-6890-15EF-A16E-5D360DD66EA2}"/>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E2B544A7-67CA-91DD-2459-3840306FB2B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5BC80AB5-2AD5-9567-9475-D2685F40595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5FCA24FA-E23B-0BB7-BF06-6DEF5ECE0226}"/>
              </a:ext>
            </a:extLst>
          </p:cNvPr>
          <p:cNvSpPr>
            <a:spLocks noGrp="1"/>
          </p:cNvSpPr>
          <p:nvPr>
            <p:ph type="dt" sz="half" idx="10"/>
          </p:nvPr>
        </p:nvSpPr>
        <p:spPr/>
        <p:txBody>
          <a:bodyPr/>
          <a:lstStyle/>
          <a:p>
            <a:fld id="{D2365B32-2216-4F2D-BDCC-6BED29779104}" type="datetimeFigureOut">
              <a:rPr lang="sv-SE" smtClean="0"/>
              <a:t>2025-02-26</a:t>
            </a:fld>
            <a:endParaRPr lang="sv-SE"/>
          </a:p>
        </p:txBody>
      </p:sp>
      <p:sp>
        <p:nvSpPr>
          <p:cNvPr id="6" name="Platshållare för sidfot 5">
            <a:extLst>
              <a:ext uri="{FF2B5EF4-FFF2-40B4-BE49-F238E27FC236}">
                <a16:creationId xmlns:a16="http://schemas.microsoft.com/office/drawing/2014/main" id="{23B496AC-832F-ACA4-091C-121EB1E46DB9}"/>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D126B7EF-5513-510F-80DA-365FBFC23989}"/>
              </a:ext>
            </a:extLst>
          </p:cNvPr>
          <p:cNvSpPr>
            <a:spLocks noGrp="1"/>
          </p:cNvSpPr>
          <p:nvPr>
            <p:ph type="sldNum" sz="quarter" idx="12"/>
          </p:nvPr>
        </p:nvSpPr>
        <p:spPr/>
        <p:txBody>
          <a:bodyPr/>
          <a:lstStyle/>
          <a:p>
            <a:fld id="{65AB321B-4EAF-466B-B7E1-D252853B1301}" type="slidenum">
              <a:rPr lang="sv-SE" smtClean="0"/>
              <a:t>‹#›</a:t>
            </a:fld>
            <a:endParaRPr lang="sv-SE"/>
          </a:p>
        </p:txBody>
      </p:sp>
    </p:spTree>
    <p:extLst>
      <p:ext uri="{BB962C8B-B14F-4D97-AF65-F5344CB8AC3E}">
        <p14:creationId xmlns:p14="http://schemas.microsoft.com/office/powerpoint/2010/main" val="30477395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DA38E823-A381-073D-5F72-04D20010B7B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632F1E5E-9700-8DB9-6867-74031C0BCE7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CA638ADC-F761-8EC5-B178-E5861A02EFF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2365B32-2216-4F2D-BDCC-6BED29779104}" type="datetimeFigureOut">
              <a:rPr lang="sv-SE" smtClean="0"/>
              <a:t>2025-02-26</a:t>
            </a:fld>
            <a:endParaRPr lang="sv-SE"/>
          </a:p>
        </p:txBody>
      </p:sp>
      <p:sp>
        <p:nvSpPr>
          <p:cNvPr id="5" name="Platshållare för sidfot 4">
            <a:extLst>
              <a:ext uri="{FF2B5EF4-FFF2-40B4-BE49-F238E27FC236}">
                <a16:creationId xmlns:a16="http://schemas.microsoft.com/office/drawing/2014/main" id="{C306F742-16E1-2052-4FD3-8C6E00E49F3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a:extLst>
              <a:ext uri="{FF2B5EF4-FFF2-40B4-BE49-F238E27FC236}">
                <a16:creationId xmlns:a16="http://schemas.microsoft.com/office/drawing/2014/main" id="{0F52DF57-7973-5058-A228-E0B80D2E4B9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AB321B-4EAF-466B-B7E1-D252853B1301}" type="slidenum">
              <a:rPr lang="sv-SE" smtClean="0"/>
              <a:t>‹#›</a:t>
            </a:fld>
            <a:endParaRPr lang="sv-SE"/>
          </a:p>
        </p:txBody>
      </p:sp>
    </p:spTree>
    <p:extLst>
      <p:ext uri="{BB962C8B-B14F-4D97-AF65-F5344CB8AC3E}">
        <p14:creationId xmlns:p14="http://schemas.microsoft.com/office/powerpoint/2010/main" val="33667121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00AAAFE-973A-B210-782E-8A6AA684CE87}"/>
              </a:ext>
            </a:extLst>
          </p:cNvPr>
          <p:cNvSpPr>
            <a:spLocks noGrp="1"/>
          </p:cNvSpPr>
          <p:nvPr>
            <p:ph type="ctrTitle"/>
          </p:nvPr>
        </p:nvSpPr>
        <p:spPr/>
        <p:txBody>
          <a:bodyPr/>
          <a:lstStyle/>
          <a:p>
            <a:r>
              <a:rPr lang="sv-SE" dirty="0"/>
              <a:t>Välkomna till nybörjarkurs i bridge</a:t>
            </a:r>
          </a:p>
        </p:txBody>
      </p:sp>
      <p:sp>
        <p:nvSpPr>
          <p:cNvPr id="3" name="Underrubrik 2">
            <a:extLst>
              <a:ext uri="{FF2B5EF4-FFF2-40B4-BE49-F238E27FC236}">
                <a16:creationId xmlns:a16="http://schemas.microsoft.com/office/drawing/2014/main" id="{7C6A2D78-8E77-E2B9-675D-2743CEB7D5C2}"/>
              </a:ext>
            </a:extLst>
          </p:cNvPr>
          <p:cNvSpPr>
            <a:spLocks noGrp="1"/>
          </p:cNvSpPr>
          <p:nvPr>
            <p:ph type="subTitle" idx="1"/>
          </p:nvPr>
        </p:nvSpPr>
        <p:spPr/>
        <p:txBody>
          <a:bodyPr>
            <a:normAutofit/>
          </a:bodyPr>
          <a:lstStyle/>
          <a:p>
            <a:pPr algn="l"/>
            <a:r>
              <a:rPr lang="sv-SE" dirty="0"/>
              <a:t>Lärare: Arne Stockman</a:t>
            </a:r>
          </a:p>
        </p:txBody>
      </p:sp>
    </p:spTree>
    <p:extLst>
      <p:ext uri="{BB962C8B-B14F-4D97-AF65-F5344CB8AC3E}">
        <p14:creationId xmlns:p14="http://schemas.microsoft.com/office/powerpoint/2010/main" val="33560814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52F332E-CE59-CBB3-9132-C669B3899CC1}"/>
              </a:ext>
            </a:extLst>
          </p:cNvPr>
          <p:cNvSpPr>
            <a:spLocks noGrp="1"/>
          </p:cNvSpPr>
          <p:nvPr>
            <p:ph type="title"/>
          </p:nvPr>
        </p:nvSpPr>
        <p:spPr/>
        <p:txBody>
          <a:bodyPr/>
          <a:lstStyle/>
          <a:p>
            <a:r>
              <a:rPr lang="sv-SE" dirty="0"/>
              <a:t>Introduktion</a:t>
            </a:r>
          </a:p>
        </p:txBody>
      </p:sp>
      <p:sp>
        <p:nvSpPr>
          <p:cNvPr id="3" name="Platshållare för innehåll 2">
            <a:extLst>
              <a:ext uri="{FF2B5EF4-FFF2-40B4-BE49-F238E27FC236}">
                <a16:creationId xmlns:a16="http://schemas.microsoft.com/office/drawing/2014/main" id="{285D5BAC-A79E-13BC-205F-9DA7A4919842}"/>
              </a:ext>
            </a:extLst>
          </p:cNvPr>
          <p:cNvSpPr>
            <a:spLocks noGrp="1"/>
          </p:cNvSpPr>
          <p:nvPr>
            <p:ph idx="1"/>
          </p:nvPr>
        </p:nvSpPr>
        <p:spPr/>
        <p:txBody>
          <a:bodyPr>
            <a:normAutofit fontScale="92500"/>
          </a:bodyPr>
          <a:lstStyle/>
          <a:p>
            <a:r>
              <a:rPr lang="sv-SE" dirty="0"/>
              <a:t>Bridge är ett kortspel för 4 personer som spelar i lag, Nord-Syd möter Öst-Väst</a:t>
            </a:r>
          </a:p>
          <a:p>
            <a:r>
              <a:rPr lang="sv-SE" dirty="0"/>
              <a:t>Vi kan spela för att tävla, för att umgås eller för den intellektuella utmaningen. </a:t>
            </a:r>
          </a:p>
          <a:p>
            <a:r>
              <a:rPr lang="sv-SE" dirty="0"/>
              <a:t>Vi använder vanliga kortlekar med 52 kort (med streckkod för brickläggningsmaskinen). Det finns fyra färger, klöver ♣, ruter </a:t>
            </a:r>
            <a:r>
              <a:rPr lang="sv-SE" dirty="0">
                <a:solidFill>
                  <a:srgbClr val="FFC000"/>
                </a:solidFill>
              </a:rPr>
              <a:t>♦</a:t>
            </a:r>
            <a:r>
              <a:rPr lang="sv-SE" dirty="0"/>
              <a:t>, hjärter </a:t>
            </a:r>
            <a:r>
              <a:rPr lang="sv-SE" dirty="0">
                <a:solidFill>
                  <a:srgbClr val="FF0000"/>
                </a:solidFill>
              </a:rPr>
              <a:t>♥</a:t>
            </a:r>
            <a:r>
              <a:rPr lang="sv-SE" dirty="0"/>
              <a:t> och spader </a:t>
            </a:r>
            <a:r>
              <a:rPr lang="sv-SE" sz="2800" dirty="0">
                <a:effectLst/>
                <a:latin typeface="Segoe UI Emoji" panose="020B0502040204020203" pitchFamily="34" charset="0"/>
                <a:ea typeface="Batang" panose="02030600000101010101" pitchFamily="18" charset="-127"/>
                <a:cs typeface="Times New Roman" panose="02020603050405020304" pitchFamily="18" charset="0"/>
                <a:sym typeface="Segoe UI Emoji" panose="020B0502040204020203" pitchFamily="34" charset="0"/>
              </a:rPr>
              <a:t>♠</a:t>
            </a:r>
            <a:r>
              <a:rPr lang="sv-SE" dirty="0"/>
              <a:t>, 13 kort i varje färg. I varje färg är tvåan det lägsta kortet därefter följer 3, 4 .. 9, 10 (T), knekt (J), dam (Q), kung (K) och högst ess (A).</a:t>
            </a:r>
          </a:p>
          <a:p>
            <a:r>
              <a:rPr lang="sv-SE" dirty="0"/>
              <a:t>De högsta korten kallas honnörer, T, J, Q, K och A.</a:t>
            </a:r>
          </a:p>
          <a:p>
            <a:r>
              <a:rPr lang="sv-SE" dirty="0"/>
              <a:t>Klöver är den lägsta färgen, sedan ruter, hjärter och spader.</a:t>
            </a:r>
          </a:p>
          <a:p>
            <a:endParaRPr lang="sv-SE" dirty="0"/>
          </a:p>
        </p:txBody>
      </p:sp>
    </p:spTree>
    <p:extLst>
      <p:ext uri="{BB962C8B-B14F-4D97-AF65-F5344CB8AC3E}">
        <p14:creationId xmlns:p14="http://schemas.microsoft.com/office/powerpoint/2010/main" val="26468351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8611C18-BCFF-E758-43D1-2F8309A12765}"/>
              </a:ext>
            </a:extLst>
          </p:cNvPr>
          <p:cNvSpPr>
            <a:spLocks noGrp="1"/>
          </p:cNvSpPr>
          <p:nvPr>
            <p:ph type="title"/>
          </p:nvPr>
        </p:nvSpPr>
        <p:spPr/>
        <p:txBody>
          <a:bodyPr/>
          <a:lstStyle/>
          <a:p>
            <a:r>
              <a:rPr lang="sv-SE" dirty="0"/>
              <a:t>Spelet startar</a:t>
            </a:r>
          </a:p>
        </p:txBody>
      </p:sp>
      <p:sp>
        <p:nvSpPr>
          <p:cNvPr id="3" name="Platshållare för innehåll 2">
            <a:extLst>
              <a:ext uri="{FF2B5EF4-FFF2-40B4-BE49-F238E27FC236}">
                <a16:creationId xmlns:a16="http://schemas.microsoft.com/office/drawing/2014/main" id="{8D6993DB-58B1-D158-9C90-B988B5CCE921}"/>
              </a:ext>
            </a:extLst>
          </p:cNvPr>
          <p:cNvSpPr>
            <a:spLocks noGrp="1"/>
          </p:cNvSpPr>
          <p:nvPr>
            <p:ph idx="1"/>
          </p:nvPr>
        </p:nvSpPr>
        <p:spPr/>
        <p:txBody>
          <a:bodyPr>
            <a:normAutofit lnSpcReduction="10000"/>
          </a:bodyPr>
          <a:lstStyle/>
          <a:p>
            <a:pPr marL="0" indent="0">
              <a:buNone/>
            </a:pPr>
            <a:r>
              <a:rPr lang="sv-SE" dirty="0"/>
              <a:t>Givaren är den som ger blandar korten och delar ut dem till spelarna, ett i taget tills alla har 13 kort var.</a:t>
            </a:r>
          </a:p>
          <a:p>
            <a:pPr marL="0" indent="0">
              <a:buNone/>
            </a:pPr>
            <a:r>
              <a:rPr lang="sv-SE" dirty="0"/>
              <a:t>Både här på kursen och i klubben får vi </a:t>
            </a:r>
            <a:r>
              <a:rPr lang="sv-SE" dirty="0" err="1"/>
              <a:t>färdiglagda</a:t>
            </a:r>
            <a:r>
              <a:rPr lang="sv-SE" dirty="0"/>
              <a:t> brickor. På klubben är brickorna slumpmässiga, det är de inte här.</a:t>
            </a:r>
          </a:p>
          <a:p>
            <a:pPr marL="0" indent="0">
              <a:buNone/>
            </a:pPr>
            <a:r>
              <a:rPr lang="sv-SE" dirty="0"/>
              <a:t>Det första vi gör när vi tar våra kort är att räkna dem med bildsidan nedåt för att kontroller att vi har fått 13 kort.</a:t>
            </a:r>
          </a:p>
          <a:p>
            <a:pPr marL="0" indent="0">
              <a:buNone/>
            </a:pPr>
            <a:r>
              <a:rPr lang="sv-SE" dirty="0"/>
              <a:t>Har vi fått 13 kort sorterar vi korten i färg och nummerordning.</a:t>
            </a:r>
          </a:p>
          <a:p>
            <a:pPr marL="0" indent="0">
              <a:buNone/>
            </a:pPr>
            <a:r>
              <a:rPr lang="sv-SE" dirty="0"/>
              <a:t>Nu är vi redo att starta budgivningen, given är den som startar budgivningen. Sedan fortsätter budgivningen medurs till budgivningen är färdig.</a:t>
            </a:r>
          </a:p>
        </p:txBody>
      </p:sp>
    </p:spTree>
    <p:extLst>
      <p:ext uri="{BB962C8B-B14F-4D97-AF65-F5344CB8AC3E}">
        <p14:creationId xmlns:p14="http://schemas.microsoft.com/office/powerpoint/2010/main" val="3830280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7ECE40F-60FD-CB28-1173-863A8E9D361F}"/>
              </a:ext>
            </a:extLst>
          </p:cNvPr>
          <p:cNvSpPr>
            <a:spLocks noGrp="1"/>
          </p:cNvSpPr>
          <p:nvPr>
            <p:ph type="title"/>
          </p:nvPr>
        </p:nvSpPr>
        <p:spPr/>
        <p:txBody>
          <a:bodyPr/>
          <a:lstStyle/>
          <a:p>
            <a:r>
              <a:rPr lang="sv-SE" dirty="0"/>
              <a:t>Spelet</a:t>
            </a:r>
          </a:p>
        </p:txBody>
      </p:sp>
      <p:sp>
        <p:nvSpPr>
          <p:cNvPr id="3" name="Platshållare för innehåll 2">
            <a:extLst>
              <a:ext uri="{FF2B5EF4-FFF2-40B4-BE49-F238E27FC236}">
                <a16:creationId xmlns:a16="http://schemas.microsoft.com/office/drawing/2014/main" id="{7E17ABB9-5DEB-7020-BEB5-A65D187544ED}"/>
              </a:ext>
            </a:extLst>
          </p:cNvPr>
          <p:cNvSpPr>
            <a:spLocks noGrp="1"/>
          </p:cNvSpPr>
          <p:nvPr>
            <p:ph idx="1"/>
          </p:nvPr>
        </p:nvSpPr>
        <p:spPr>
          <a:xfrm>
            <a:off x="838200" y="1388125"/>
            <a:ext cx="11093970" cy="4788838"/>
          </a:xfrm>
        </p:spPr>
        <p:txBody>
          <a:bodyPr>
            <a:normAutofit fontScale="92500" lnSpcReduction="20000"/>
          </a:bodyPr>
          <a:lstStyle/>
          <a:p>
            <a:r>
              <a:rPr lang="sv-SE" dirty="0"/>
              <a:t>Bridge är ett stickspel, den som är i tur att spela ut gör det, sedan spelas det medurs tills det ligger 4 kort på bordet.</a:t>
            </a:r>
          </a:p>
          <a:p>
            <a:r>
              <a:rPr lang="sv-SE" dirty="0"/>
              <a:t>Man spelar ett kort genom att lägga det med bildsidan uppåt framför sig. (inte i första sticket)</a:t>
            </a:r>
          </a:p>
          <a:p>
            <a:r>
              <a:rPr lang="sv-SE" dirty="0"/>
              <a:t>Det högsta kortet i utspelsfärgen vinner om det inte är trumfspel och någon eller några spelare har lagt trumf, då är det den som lagt högsta trumfkortet som vinner sticket.</a:t>
            </a:r>
          </a:p>
          <a:p>
            <a:r>
              <a:rPr lang="sv-SE" dirty="0"/>
              <a:t>Följa färg, har man ett eller flera kort i utspelsfärgen måste man spela något av dem, annars får man lägga vilket kort som helst.</a:t>
            </a:r>
          </a:p>
          <a:p>
            <a:r>
              <a:rPr lang="sv-SE" dirty="0"/>
              <a:t>Markera stick. När sticket är färdigt lägger man kortet framför sig på bordet med baksidan uppåt. Man börjar till vänster och fortsätter i nästa stick åt höger. Vunnet stick markeras med stående kort och förlorat stick med liggande kort.</a:t>
            </a:r>
          </a:p>
          <a:p>
            <a:r>
              <a:rPr lang="sv-SE" dirty="0"/>
              <a:t>Den hand som vann sticket spelar ut i nästa stick.</a:t>
            </a:r>
          </a:p>
          <a:p>
            <a:r>
              <a:rPr lang="sv-SE" dirty="0"/>
              <a:t>Spelet är slut efter det trettonde sticket.</a:t>
            </a:r>
          </a:p>
          <a:p>
            <a:endParaRPr lang="sv-SE" dirty="0"/>
          </a:p>
        </p:txBody>
      </p:sp>
    </p:spTree>
    <p:extLst>
      <p:ext uri="{BB962C8B-B14F-4D97-AF65-F5344CB8AC3E}">
        <p14:creationId xmlns:p14="http://schemas.microsoft.com/office/powerpoint/2010/main" val="28247082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latshållare för innehåll 8">
            <a:extLst>
              <a:ext uri="{FF2B5EF4-FFF2-40B4-BE49-F238E27FC236}">
                <a16:creationId xmlns:a16="http://schemas.microsoft.com/office/drawing/2014/main" id="{DBE51DB2-8C39-2239-EEC1-858A63E98AF7}"/>
              </a:ext>
            </a:extLst>
          </p:cNvPr>
          <p:cNvPicPr>
            <a:picLocks noGrp="1" noChangeAspect="1"/>
          </p:cNvPicPr>
          <p:nvPr>
            <p:ph idx="1"/>
          </p:nvPr>
        </p:nvPicPr>
        <p:blipFill>
          <a:blip r:embed="rId2"/>
          <a:stretch>
            <a:fillRect/>
          </a:stretch>
        </p:blipFill>
        <p:spPr>
          <a:xfrm>
            <a:off x="2706739" y="2653226"/>
            <a:ext cx="6161036" cy="1684478"/>
          </a:xfrm>
        </p:spPr>
      </p:pic>
      <p:sp>
        <p:nvSpPr>
          <p:cNvPr id="7" name="Rubrik 6">
            <a:extLst>
              <a:ext uri="{FF2B5EF4-FFF2-40B4-BE49-F238E27FC236}">
                <a16:creationId xmlns:a16="http://schemas.microsoft.com/office/drawing/2014/main" id="{DCE2B4A2-BED8-7D89-FA3C-F8EDB7C11157}"/>
              </a:ext>
            </a:extLst>
          </p:cNvPr>
          <p:cNvSpPr>
            <a:spLocks noGrp="1"/>
          </p:cNvSpPr>
          <p:nvPr>
            <p:ph type="title"/>
          </p:nvPr>
        </p:nvSpPr>
        <p:spPr/>
        <p:txBody>
          <a:bodyPr/>
          <a:lstStyle/>
          <a:p>
            <a:r>
              <a:rPr lang="sv-SE" dirty="0"/>
              <a:t>Markerade stick</a:t>
            </a:r>
          </a:p>
        </p:txBody>
      </p:sp>
      <p:sp>
        <p:nvSpPr>
          <p:cNvPr id="10" name="textruta 9">
            <a:extLst>
              <a:ext uri="{FF2B5EF4-FFF2-40B4-BE49-F238E27FC236}">
                <a16:creationId xmlns:a16="http://schemas.microsoft.com/office/drawing/2014/main" id="{EEB85D87-5F36-A0C4-F8C3-05C14EB2CCC9}"/>
              </a:ext>
            </a:extLst>
          </p:cNvPr>
          <p:cNvSpPr txBox="1"/>
          <p:nvPr/>
        </p:nvSpPr>
        <p:spPr>
          <a:xfrm>
            <a:off x="1129553" y="4531659"/>
            <a:ext cx="10224247" cy="646331"/>
          </a:xfrm>
          <a:prstGeom prst="rect">
            <a:avLst/>
          </a:prstGeom>
          <a:noFill/>
        </p:spPr>
        <p:txBody>
          <a:bodyPr wrap="square" rtlCol="0">
            <a:spAutoFit/>
          </a:bodyPr>
          <a:lstStyle/>
          <a:p>
            <a:r>
              <a:rPr lang="sv-SE" sz="3600" dirty="0"/>
              <a:t>7 vunna stick, 4 förlorade stick, 2 stick kvar att spela.</a:t>
            </a:r>
          </a:p>
        </p:txBody>
      </p:sp>
    </p:spTree>
    <p:extLst>
      <p:ext uri="{BB962C8B-B14F-4D97-AF65-F5344CB8AC3E}">
        <p14:creationId xmlns:p14="http://schemas.microsoft.com/office/powerpoint/2010/main" val="21471815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ubrik 1">
            <a:extLst>
              <a:ext uri="{FF2B5EF4-FFF2-40B4-BE49-F238E27FC236}">
                <a16:creationId xmlns:a16="http://schemas.microsoft.com/office/drawing/2014/main" id="{2F02921D-3A7D-0C68-2E30-A429CCDBE31E}"/>
              </a:ext>
            </a:extLst>
          </p:cNvPr>
          <p:cNvSpPr>
            <a:spLocks noGrp="1"/>
          </p:cNvSpPr>
          <p:nvPr>
            <p:ph type="title"/>
          </p:nvPr>
        </p:nvSpPr>
        <p:spPr>
          <a:xfrm>
            <a:off x="838200" y="365125"/>
            <a:ext cx="10515600" cy="1325563"/>
          </a:xfrm>
        </p:spPr>
        <p:txBody>
          <a:bodyPr/>
          <a:lstStyle/>
          <a:p>
            <a:r>
              <a:rPr lang="sv-SE" dirty="0"/>
              <a:t>Spelet inleds, stick 1</a:t>
            </a:r>
          </a:p>
        </p:txBody>
      </p:sp>
      <p:sp>
        <p:nvSpPr>
          <p:cNvPr id="7" name="Platshållare för innehåll 2">
            <a:extLst>
              <a:ext uri="{FF2B5EF4-FFF2-40B4-BE49-F238E27FC236}">
                <a16:creationId xmlns:a16="http://schemas.microsoft.com/office/drawing/2014/main" id="{109A0B16-01A7-199D-BE23-B5EDE9D8A89B}"/>
              </a:ext>
            </a:extLst>
          </p:cNvPr>
          <p:cNvSpPr>
            <a:spLocks noGrp="1"/>
          </p:cNvSpPr>
          <p:nvPr>
            <p:ph idx="1"/>
          </p:nvPr>
        </p:nvSpPr>
        <p:spPr>
          <a:xfrm>
            <a:off x="838200" y="1388125"/>
            <a:ext cx="11093970" cy="4788838"/>
          </a:xfrm>
        </p:spPr>
        <p:txBody>
          <a:bodyPr>
            <a:normAutofit fontScale="92500"/>
          </a:bodyPr>
          <a:lstStyle/>
          <a:p>
            <a:r>
              <a:rPr lang="sv-SE" dirty="0"/>
              <a:t>Spelaren efter spelföraren, på spelförarens vänstra sida, är utspelare.</a:t>
            </a:r>
          </a:p>
          <a:p>
            <a:r>
              <a:rPr lang="sv-SE" dirty="0"/>
              <a:t>Utspelaren inleder med att spela ut sitt första kort med bildsidan nedåt! Utspelarens partner säger varsågod och utspelaren vänder upp sitt kort.</a:t>
            </a:r>
          </a:p>
          <a:p>
            <a:r>
              <a:rPr lang="sv-SE" dirty="0"/>
              <a:t>När utspelaren vänt upp sitt kort så lägger nästa spelare, spelförarens partner ner sina kort så alla ser dem prydligt sorterade på bordet. Spelförarens partner kallas träkarl. Spelföraren spelar träkarlens kort genom att säga vilket kort träkarlen skall spela. Träkarlen får aldrig själv avgöra vilket kort som skall spelas.</a:t>
            </a:r>
          </a:p>
          <a:p>
            <a:r>
              <a:rPr lang="sv-SE" dirty="0"/>
              <a:t>Utspelaren partner lägger ett kort och sist spelföraren. Sticket är färdigspelat. </a:t>
            </a:r>
          </a:p>
          <a:p>
            <a:r>
              <a:rPr lang="sv-SE" dirty="0"/>
              <a:t>Spelarna markerar vunnet eller förlorat stick.</a:t>
            </a:r>
          </a:p>
          <a:p>
            <a:r>
              <a:rPr lang="sv-SE" dirty="0"/>
              <a:t>Handen som vann sticket spelar ut i nästa stick.</a:t>
            </a:r>
          </a:p>
        </p:txBody>
      </p:sp>
    </p:spTree>
    <p:extLst>
      <p:ext uri="{BB962C8B-B14F-4D97-AF65-F5344CB8AC3E}">
        <p14:creationId xmlns:p14="http://schemas.microsoft.com/office/powerpoint/2010/main" val="33343634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78B8DC2-5A1B-3FD4-E668-9FD4C87206B4}"/>
              </a:ext>
            </a:extLst>
          </p:cNvPr>
          <p:cNvSpPr>
            <a:spLocks noGrp="1"/>
          </p:cNvSpPr>
          <p:nvPr>
            <p:ph type="title"/>
          </p:nvPr>
        </p:nvSpPr>
        <p:spPr/>
        <p:txBody>
          <a:bodyPr/>
          <a:lstStyle/>
          <a:p>
            <a:r>
              <a:rPr lang="sv-SE" dirty="0"/>
              <a:t>Speltips spelföraren</a:t>
            </a:r>
          </a:p>
        </p:txBody>
      </p:sp>
      <p:sp>
        <p:nvSpPr>
          <p:cNvPr id="5" name="Platshållare för innehåll 4">
            <a:extLst>
              <a:ext uri="{FF2B5EF4-FFF2-40B4-BE49-F238E27FC236}">
                <a16:creationId xmlns:a16="http://schemas.microsoft.com/office/drawing/2014/main" id="{E7D79F9D-D889-3251-C084-C6DF9708D19B}"/>
              </a:ext>
            </a:extLst>
          </p:cNvPr>
          <p:cNvSpPr>
            <a:spLocks noGrp="1"/>
          </p:cNvSpPr>
          <p:nvPr>
            <p:ph idx="1"/>
          </p:nvPr>
        </p:nvSpPr>
        <p:spPr/>
        <p:txBody>
          <a:bodyPr/>
          <a:lstStyle/>
          <a:p>
            <a:r>
              <a:rPr lang="sv-SE" dirty="0"/>
              <a:t>Efter utspelet, planera spelet. Se över dina och träkarlens gemensamma resurser. Räkna hur många säkra stick du har.</a:t>
            </a:r>
          </a:p>
        </p:txBody>
      </p:sp>
      <p:pic>
        <p:nvPicPr>
          <p:cNvPr id="7" name="Bildobjekt 6">
            <a:extLst>
              <a:ext uri="{FF2B5EF4-FFF2-40B4-BE49-F238E27FC236}">
                <a16:creationId xmlns:a16="http://schemas.microsoft.com/office/drawing/2014/main" id="{64D8EA64-56A4-B282-BAFA-4926AC8F46C6}"/>
              </a:ext>
            </a:extLst>
          </p:cNvPr>
          <p:cNvPicPr>
            <a:picLocks noChangeAspect="1"/>
          </p:cNvPicPr>
          <p:nvPr/>
        </p:nvPicPr>
        <p:blipFill>
          <a:blip r:embed="rId2"/>
          <a:stretch>
            <a:fillRect/>
          </a:stretch>
        </p:blipFill>
        <p:spPr>
          <a:xfrm>
            <a:off x="838200" y="2825003"/>
            <a:ext cx="1685925" cy="1638300"/>
          </a:xfrm>
          <a:prstGeom prst="rect">
            <a:avLst/>
          </a:prstGeom>
        </p:spPr>
      </p:pic>
      <p:pic>
        <p:nvPicPr>
          <p:cNvPr id="9" name="Bildobjekt 8">
            <a:extLst>
              <a:ext uri="{FF2B5EF4-FFF2-40B4-BE49-F238E27FC236}">
                <a16:creationId xmlns:a16="http://schemas.microsoft.com/office/drawing/2014/main" id="{3ED15208-490C-0DC3-91A6-0DED1CBBA469}"/>
              </a:ext>
            </a:extLst>
          </p:cNvPr>
          <p:cNvPicPr>
            <a:picLocks noChangeAspect="1"/>
          </p:cNvPicPr>
          <p:nvPr/>
        </p:nvPicPr>
        <p:blipFill>
          <a:blip r:embed="rId3"/>
          <a:stretch>
            <a:fillRect/>
          </a:stretch>
        </p:blipFill>
        <p:spPr>
          <a:xfrm>
            <a:off x="883024" y="4629243"/>
            <a:ext cx="1419225" cy="1666875"/>
          </a:xfrm>
          <a:prstGeom prst="rect">
            <a:avLst/>
          </a:prstGeom>
        </p:spPr>
      </p:pic>
      <p:sp>
        <p:nvSpPr>
          <p:cNvPr id="10" name="textruta 9">
            <a:extLst>
              <a:ext uri="{FF2B5EF4-FFF2-40B4-BE49-F238E27FC236}">
                <a16:creationId xmlns:a16="http://schemas.microsoft.com/office/drawing/2014/main" id="{4A5A4DF4-ADE7-7323-00DE-A1B2CAAA3E86}"/>
              </a:ext>
            </a:extLst>
          </p:cNvPr>
          <p:cNvSpPr txBox="1"/>
          <p:nvPr/>
        </p:nvSpPr>
        <p:spPr>
          <a:xfrm>
            <a:off x="2864223" y="3413320"/>
            <a:ext cx="1896036" cy="461665"/>
          </a:xfrm>
          <a:prstGeom prst="rect">
            <a:avLst/>
          </a:prstGeom>
          <a:noFill/>
        </p:spPr>
        <p:txBody>
          <a:bodyPr wrap="square" rtlCol="0">
            <a:spAutoFit/>
          </a:bodyPr>
          <a:lstStyle/>
          <a:p>
            <a:r>
              <a:rPr lang="sv-SE" sz="2400" dirty="0"/>
              <a:t>4 Säkra stick</a:t>
            </a:r>
          </a:p>
        </p:txBody>
      </p:sp>
      <p:sp>
        <p:nvSpPr>
          <p:cNvPr id="11" name="textruta 10">
            <a:extLst>
              <a:ext uri="{FF2B5EF4-FFF2-40B4-BE49-F238E27FC236}">
                <a16:creationId xmlns:a16="http://schemas.microsoft.com/office/drawing/2014/main" id="{59F1AA5A-71FB-D502-2D05-64222214C6A6}"/>
              </a:ext>
            </a:extLst>
          </p:cNvPr>
          <p:cNvSpPr txBox="1"/>
          <p:nvPr/>
        </p:nvSpPr>
        <p:spPr>
          <a:xfrm>
            <a:off x="2864223" y="5231847"/>
            <a:ext cx="1896036" cy="461665"/>
          </a:xfrm>
          <a:prstGeom prst="rect">
            <a:avLst/>
          </a:prstGeom>
          <a:noFill/>
        </p:spPr>
        <p:txBody>
          <a:bodyPr wrap="square" rtlCol="0">
            <a:spAutoFit/>
          </a:bodyPr>
          <a:lstStyle/>
          <a:p>
            <a:r>
              <a:rPr lang="sv-SE" sz="2400" dirty="0"/>
              <a:t>3 Säkra stick</a:t>
            </a:r>
          </a:p>
        </p:txBody>
      </p:sp>
    </p:spTree>
    <p:extLst>
      <p:ext uri="{BB962C8B-B14F-4D97-AF65-F5344CB8AC3E}">
        <p14:creationId xmlns:p14="http://schemas.microsoft.com/office/powerpoint/2010/main" val="1364624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ubrik 1">
            <a:extLst>
              <a:ext uri="{FF2B5EF4-FFF2-40B4-BE49-F238E27FC236}">
                <a16:creationId xmlns:a16="http://schemas.microsoft.com/office/drawing/2014/main" id="{2F02921D-3A7D-0C68-2E30-A429CCDBE31E}"/>
              </a:ext>
            </a:extLst>
          </p:cNvPr>
          <p:cNvSpPr>
            <a:spLocks noGrp="1"/>
          </p:cNvSpPr>
          <p:nvPr>
            <p:ph type="title"/>
          </p:nvPr>
        </p:nvSpPr>
        <p:spPr>
          <a:xfrm>
            <a:off x="838200" y="365125"/>
            <a:ext cx="10515600" cy="1325563"/>
          </a:xfrm>
        </p:spPr>
        <p:txBody>
          <a:bodyPr/>
          <a:lstStyle/>
          <a:p>
            <a:r>
              <a:rPr lang="sv-SE" dirty="0"/>
              <a:t>Spelet inleds, utspelet</a:t>
            </a:r>
          </a:p>
        </p:txBody>
      </p:sp>
      <p:sp>
        <p:nvSpPr>
          <p:cNvPr id="7" name="Platshållare för innehåll 2">
            <a:extLst>
              <a:ext uri="{FF2B5EF4-FFF2-40B4-BE49-F238E27FC236}">
                <a16:creationId xmlns:a16="http://schemas.microsoft.com/office/drawing/2014/main" id="{109A0B16-01A7-199D-BE23-B5EDE9D8A89B}"/>
              </a:ext>
            </a:extLst>
          </p:cNvPr>
          <p:cNvSpPr>
            <a:spLocks noGrp="1"/>
          </p:cNvSpPr>
          <p:nvPr>
            <p:ph idx="1"/>
          </p:nvPr>
        </p:nvSpPr>
        <p:spPr>
          <a:xfrm>
            <a:off x="838200" y="1388125"/>
            <a:ext cx="11093970" cy="4788838"/>
          </a:xfrm>
        </p:spPr>
        <p:txBody>
          <a:bodyPr>
            <a:normAutofit fontScale="92500" lnSpcReduction="10000"/>
          </a:bodyPr>
          <a:lstStyle/>
          <a:p>
            <a:r>
              <a:rPr lang="sv-SE" dirty="0"/>
              <a:t>Utspelsregler, utspelaren får spela ut vilket kort som helst men alla kort är inte lika bra att spela ut. Det gäller både att försöka göra så att man kan ta så många stick som möjligt och också att partnern skall få en uppfattning om vilka kort man har.</a:t>
            </a:r>
          </a:p>
          <a:p>
            <a:r>
              <a:rPr lang="sv-SE" dirty="0"/>
              <a:t>Spela ut i en färg där man har höga kort eller i en färg där man har många kort. Oftast rätt att spela ut där man har många kort.</a:t>
            </a:r>
          </a:p>
          <a:p>
            <a:r>
              <a:rPr lang="sv-SE" dirty="0"/>
              <a:t>Sekvensutspel, har man sammanhängande honnörer i toppen spelar man ut sitt högsta kort. Från </a:t>
            </a:r>
            <a:r>
              <a:rPr lang="sv-SE" sz="2800" dirty="0">
                <a:effectLst/>
                <a:latin typeface="Segoe UI Emoji" panose="020B0502040204020203" pitchFamily="34" charset="0"/>
                <a:ea typeface="Batang" panose="02030600000101010101" pitchFamily="18" charset="-127"/>
                <a:cs typeface="Times New Roman" panose="02020603050405020304" pitchFamily="18" charset="0"/>
                <a:sym typeface="Segoe UI Emoji" panose="020B0502040204020203" pitchFamily="34" charset="0"/>
              </a:rPr>
              <a:t>♠ </a:t>
            </a:r>
            <a:r>
              <a:rPr lang="sv-SE" dirty="0"/>
              <a:t>K Q J 5 3 spelar man ut Kungen och talar samtidigt om att man har damen.</a:t>
            </a:r>
          </a:p>
          <a:p>
            <a:r>
              <a:rPr lang="sv-SE" dirty="0"/>
              <a:t>Utan sekvens </a:t>
            </a:r>
            <a:r>
              <a:rPr lang="sv-SE" sz="2800" dirty="0">
                <a:effectLst/>
                <a:latin typeface="Segoe UI Emoji" panose="020B0502040204020203" pitchFamily="34" charset="0"/>
                <a:ea typeface="Batang" panose="02030600000101010101" pitchFamily="18" charset="-127"/>
                <a:cs typeface="Times New Roman" panose="02020603050405020304" pitchFamily="18" charset="0"/>
                <a:sym typeface="Segoe UI Emoji" panose="020B0502040204020203" pitchFamily="34" charset="0"/>
              </a:rPr>
              <a:t>♠ </a:t>
            </a:r>
            <a:r>
              <a:rPr lang="sv-SE" dirty="0"/>
              <a:t>K J T 5 3 spelar man ut trean femte kortet uppifrån.</a:t>
            </a:r>
          </a:p>
          <a:p>
            <a:r>
              <a:rPr lang="sv-SE" dirty="0"/>
              <a:t>Med </a:t>
            </a:r>
            <a:r>
              <a:rPr lang="sv-SE" sz="2800" dirty="0">
                <a:effectLst/>
                <a:latin typeface="Segoe UI Emoji" panose="020B0502040204020203" pitchFamily="34" charset="0"/>
                <a:ea typeface="Batang" panose="02030600000101010101" pitchFamily="18" charset="-127"/>
                <a:cs typeface="Times New Roman" panose="02020603050405020304" pitchFamily="18" charset="0"/>
                <a:sym typeface="Segoe UI Emoji" panose="020B0502040204020203" pitchFamily="34" charset="0"/>
              </a:rPr>
              <a:t>♠ </a:t>
            </a:r>
            <a:r>
              <a:rPr lang="sv-SE" dirty="0"/>
              <a:t>K J 5 3 spelar man ut femman tredje kortet uppifrån.</a:t>
            </a:r>
          </a:p>
          <a:p>
            <a:r>
              <a:rPr lang="sv-SE" b="1" dirty="0"/>
              <a:t>Spela inte ut ess om du inte har kungen!</a:t>
            </a:r>
            <a:endParaRPr lang="sv-SE" dirty="0"/>
          </a:p>
          <a:p>
            <a:pPr marL="0" indent="0">
              <a:buNone/>
            </a:pPr>
            <a:endParaRPr lang="sv-SE" dirty="0"/>
          </a:p>
        </p:txBody>
      </p:sp>
    </p:spTree>
    <p:extLst>
      <p:ext uri="{BB962C8B-B14F-4D97-AF65-F5344CB8AC3E}">
        <p14:creationId xmlns:p14="http://schemas.microsoft.com/office/powerpoint/2010/main" val="24913307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78B8DC2-5A1B-3FD4-E668-9FD4C87206B4}"/>
              </a:ext>
            </a:extLst>
          </p:cNvPr>
          <p:cNvSpPr>
            <a:spLocks noGrp="1"/>
          </p:cNvSpPr>
          <p:nvPr>
            <p:ph type="title"/>
          </p:nvPr>
        </p:nvSpPr>
        <p:spPr/>
        <p:txBody>
          <a:bodyPr/>
          <a:lstStyle/>
          <a:p>
            <a:r>
              <a:rPr lang="sv-SE" dirty="0"/>
              <a:t>Speltips spelföraren</a:t>
            </a:r>
          </a:p>
        </p:txBody>
      </p:sp>
      <p:sp>
        <p:nvSpPr>
          <p:cNvPr id="5" name="Platshållare för innehåll 4">
            <a:extLst>
              <a:ext uri="{FF2B5EF4-FFF2-40B4-BE49-F238E27FC236}">
                <a16:creationId xmlns:a16="http://schemas.microsoft.com/office/drawing/2014/main" id="{E7D79F9D-D889-3251-C084-C6DF9708D19B}"/>
              </a:ext>
            </a:extLst>
          </p:cNvPr>
          <p:cNvSpPr>
            <a:spLocks noGrp="1"/>
          </p:cNvSpPr>
          <p:nvPr>
            <p:ph idx="1"/>
          </p:nvPr>
        </p:nvSpPr>
        <p:spPr>
          <a:xfrm>
            <a:off x="793376" y="1594271"/>
            <a:ext cx="10515600" cy="4351338"/>
          </a:xfrm>
        </p:spPr>
        <p:txBody>
          <a:bodyPr>
            <a:normAutofit fontScale="92500" lnSpcReduction="10000"/>
          </a:bodyPr>
          <a:lstStyle/>
          <a:p>
            <a:r>
              <a:rPr lang="sv-SE" dirty="0"/>
              <a:t>Efter utspelet, planera spelet. Se över dina och träkarlens gemensamma resurser. Räkna hur många säkra stick du har.</a:t>
            </a:r>
          </a:p>
          <a:p>
            <a:r>
              <a:rPr lang="sv-SE" dirty="0"/>
              <a:t>Har man tillräckligt många säkra stick gäller det att planera så man verkligen kan ta dem.</a:t>
            </a:r>
          </a:p>
          <a:p>
            <a:r>
              <a:rPr lang="sv-SE" dirty="0"/>
              <a:t>Saknas det stick kan man kanske godspela stick.</a:t>
            </a:r>
          </a:p>
          <a:p>
            <a:r>
              <a:rPr lang="sv-SE" dirty="0"/>
              <a:t>Har man </a:t>
            </a:r>
            <a:r>
              <a:rPr lang="sv-SE" sz="2800" dirty="0">
                <a:effectLst/>
                <a:latin typeface="Segoe UI Emoji" panose="020B0502040204020203" pitchFamily="34" charset="0"/>
                <a:ea typeface="Batang" panose="02030600000101010101" pitchFamily="18" charset="-127"/>
                <a:cs typeface="Times New Roman" panose="02020603050405020304" pitchFamily="18" charset="0"/>
                <a:sym typeface="Segoe UI Emoji" panose="020B0502040204020203" pitchFamily="34" charset="0"/>
              </a:rPr>
              <a:t>♠ </a:t>
            </a:r>
            <a:r>
              <a:rPr lang="sv-SE" dirty="0"/>
              <a:t>K Q J har man inget säkert stick, men är ändå garanterad två stick genom att driva ut </a:t>
            </a:r>
            <a:r>
              <a:rPr lang="sv-SE" sz="2800" dirty="0">
                <a:effectLst/>
                <a:latin typeface="Segoe UI Emoji" panose="020B0502040204020203" pitchFamily="34" charset="0"/>
                <a:ea typeface="Batang" panose="02030600000101010101" pitchFamily="18" charset="-127"/>
                <a:cs typeface="Times New Roman" panose="02020603050405020304" pitchFamily="18" charset="0"/>
                <a:sym typeface="Segoe UI Emoji" panose="020B0502040204020203" pitchFamily="34" charset="0"/>
              </a:rPr>
              <a:t>♠ A.</a:t>
            </a:r>
          </a:p>
          <a:p>
            <a:r>
              <a:rPr lang="sv-SE" dirty="0">
                <a:latin typeface="Segoe UI Emoji" panose="020B0502040204020203" pitchFamily="34" charset="0"/>
                <a:ea typeface="Batang" panose="02030600000101010101" pitchFamily="18" charset="-127"/>
                <a:cs typeface="Times New Roman" panose="02020603050405020304" pitchFamily="18" charset="0"/>
                <a:sym typeface="Segoe UI Emoji" panose="020B0502040204020203" pitchFamily="34" charset="0"/>
              </a:rPr>
              <a:t>Ofta är det bra att först ta de höga korten på den korta handen.</a:t>
            </a:r>
          </a:p>
          <a:p>
            <a:r>
              <a:rPr lang="sv-SE" dirty="0">
                <a:latin typeface="Segoe UI Emoji" panose="020B0502040204020203" pitchFamily="34" charset="0"/>
                <a:ea typeface="Batang" panose="02030600000101010101" pitchFamily="18" charset="-127"/>
                <a:cs typeface="Times New Roman" panose="02020603050405020304" pitchFamily="18" charset="0"/>
                <a:sym typeface="Segoe UI Emoji" panose="020B0502040204020203" pitchFamily="34" charset="0"/>
              </a:rPr>
              <a:t>Ibland måste den långa handen ta över ett högt kort från korta handen. </a:t>
            </a:r>
            <a:r>
              <a:rPr lang="sv-SE" sz="2800" dirty="0">
                <a:effectLst/>
                <a:latin typeface="Segoe UI Emoji" panose="020B0502040204020203" pitchFamily="34" charset="0"/>
                <a:ea typeface="Batang" panose="02030600000101010101" pitchFamily="18" charset="-127"/>
                <a:cs typeface="Times New Roman" panose="02020603050405020304" pitchFamily="18" charset="0"/>
                <a:sym typeface="Segoe UI Emoji" panose="020B0502040204020203" pitchFamily="34" charset="0"/>
              </a:rPr>
              <a:t>♠ </a:t>
            </a:r>
            <a:r>
              <a:rPr lang="sv-SE" dirty="0"/>
              <a:t>K mitt emot </a:t>
            </a:r>
            <a:r>
              <a:rPr lang="sv-SE" sz="2800" dirty="0">
                <a:effectLst/>
                <a:latin typeface="Segoe UI Emoji" panose="020B0502040204020203" pitchFamily="34" charset="0"/>
                <a:ea typeface="Batang" panose="02030600000101010101" pitchFamily="18" charset="-127"/>
                <a:cs typeface="Times New Roman" panose="02020603050405020304" pitchFamily="18" charset="0"/>
                <a:sym typeface="Segoe UI Emoji" panose="020B0502040204020203" pitchFamily="34" charset="0"/>
              </a:rPr>
              <a:t>♠ A</a:t>
            </a:r>
            <a:r>
              <a:rPr lang="sv-SE" dirty="0"/>
              <a:t> Q J T 9 3 2. Ta över kungen med esset om det inte finns något annat högt kort att komma in på.</a:t>
            </a:r>
          </a:p>
        </p:txBody>
      </p:sp>
    </p:spTree>
    <p:extLst>
      <p:ext uri="{BB962C8B-B14F-4D97-AF65-F5344CB8AC3E}">
        <p14:creationId xmlns:p14="http://schemas.microsoft.com/office/powerpoint/2010/main" val="1067609375"/>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17275</TotalTime>
  <Words>894</Words>
  <Application>Microsoft Office PowerPoint</Application>
  <PresentationFormat>Bredbild</PresentationFormat>
  <Paragraphs>49</Paragraphs>
  <Slides>9</Slides>
  <Notes>0</Notes>
  <HiddenSlides>0</HiddenSlides>
  <MMClips>0</MMClips>
  <ScaleCrop>false</ScaleCrop>
  <HeadingPairs>
    <vt:vector size="6" baseType="variant">
      <vt:variant>
        <vt:lpstr>Använt teckensnitt</vt:lpstr>
      </vt:variant>
      <vt:variant>
        <vt:i4>4</vt:i4>
      </vt:variant>
      <vt:variant>
        <vt:lpstr>Tema</vt:lpstr>
      </vt:variant>
      <vt:variant>
        <vt:i4>1</vt:i4>
      </vt:variant>
      <vt:variant>
        <vt:lpstr>Bildrubriker</vt:lpstr>
      </vt:variant>
      <vt:variant>
        <vt:i4>9</vt:i4>
      </vt:variant>
    </vt:vector>
  </HeadingPairs>
  <TitlesOfParts>
    <vt:vector size="14" baseType="lpstr">
      <vt:lpstr>Arial</vt:lpstr>
      <vt:lpstr>Calibri</vt:lpstr>
      <vt:lpstr>Calibri Light</vt:lpstr>
      <vt:lpstr>Segoe UI Emoji</vt:lpstr>
      <vt:lpstr>Office-tema</vt:lpstr>
      <vt:lpstr>Välkomna till nybörjarkurs i bridge</vt:lpstr>
      <vt:lpstr>Introduktion</vt:lpstr>
      <vt:lpstr>Spelet startar</vt:lpstr>
      <vt:lpstr>Spelet</vt:lpstr>
      <vt:lpstr>Markerade stick</vt:lpstr>
      <vt:lpstr>Spelet inleds, stick 1</vt:lpstr>
      <vt:lpstr>Speltips spelföraren</vt:lpstr>
      <vt:lpstr>Spelet inleds, utspelet</vt:lpstr>
      <vt:lpstr>Speltips spelföraren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Arne Stockman</dc:creator>
  <cp:lastModifiedBy>Arne Stockman</cp:lastModifiedBy>
  <cp:revision>29</cp:revision>
  <dcterms:created xsi:type="dcterms:W3CDTF">2022-09-22T08:58:33Z</dcterms:created>
  <dcterms:modified xsi:type="dcterms:W3CDTF">2025-02-26T19:53:15Z</dcterms:modified>
</cp:coreProperties>
</file>