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ags/tag1.xml" ContentType="application/vnd.openxmlformats-officedocument.presentationml.tags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9"/>
  </p:notesMasterIdLst>
  <p:handoutMasterIdLst>
    <p:handoutMasterId r:id="rId10"/>
  </p:handout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12192000" cy="6858000"/>
  <p:notesSz cx="6858000" cy="9144000"/>
  <p:defaultTextStyle>
    <a:defPPr>
      <a:defRPr lang="sv-S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5EEE9"/>
    <a:srgbClr val="006666"/>
    <a:srgbClr val="BABAB3"/>
    <a:srgbClr val="BD3C4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llanmörkt format 2 - Dekorfärg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75" autoAdjust="0"/>
  </p:normalViewPr>
  <p:slideViewPr>
    <p:cSldViewPr snapToGrid="0" showGuides="1">
      <p:cViewPr varScale="1">
        <p:scale>
          <a:sx n="59" d="100"/>
          <a:sy n="59" d="100"/>
        </p:scale>
        <p:origin x="964" y="5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137" d="100"/>
          <a:sy n="137" d="100"/>
        </p:scale>
        <p:origin x="4602" y="10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>
            <a:extLst>
              <a:ext uri="{FF2B5EF4-FFF2-40B4-BE49-F238E27FC236}">
                <a16:creationId xmlns:a16="http://schemas.microsoft.com/office/drawing/2014/main" id="{347D0E73-A6F7-451D-AA07-777EAC533229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3" name="Platshållare för datum 2">
            <a:extLst>
              <a:ext uri="{FF2B5EF4-FFF2-40B4-BE49-F238E27FC236}">
                <a16:creationId xmlns:a16="http://schemas.microsoft.com/office/drawing/2014/main" id="{63CAE9B4-E6AD-41B1-82E2-A6B1BDB6EF9D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39007CB-1173-4821-A8C9-A2B4DCBBDDD2}" type="datetimeFigureOut">
              <a:rPr lang="sv-SE" smtClean="0"/>
              <a:t>2025-09-15</a:t>
            </a:fld>
            <a:endParaRPr lang="sv-SE"/>
          </a:p>
        </p:txBody>
      </p:sp>
      <p:sp>
        <p:nvSpPr>
          <p:cNvPr id="4" name="Platshållare för sidfot 3">
            <a:extLst>
              <a:ext uri="{FF2B5EF4-FFF2-40B4-BE49-F238E27FC236}">
                <a16:creationId xmlns:a16="http://schemas.microsoft.com/office/drawing/2014/main" id="{42582098-6DBF-465E-A0AA-FB253F15CD97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98094430-50CD-4534-9CB1-CD0CD5A334DB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38FAE46-06EB-4F0D-999E-4FD1E74065F1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53453168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C5815E2-C6C9-401D-9E09-216972CD6236}" type="datetimeFigureOut">
              <a:rPr lang="sv-SE" smtClean="0"/>
              <a:t>2025-09-15</a:t>
            </a:fld>
            <a:endParaRPr lang="sv-SE"/>
          </a:p>
        </p:txBody>
      </p:sp>
      <p:sp>
        <p:nvSpPr>
          <p:cNvPr id="4" name="Platshållare för bildobjekt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v-SE"/>
          </a:p>
        </p:txBody>
      </p:sp>
      <p:sp>
        <p:nvSpPr>
          <p:cNvPr id="5" name="Platshållare för anteckninga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B97AB13-884B-48E2-B22F-BA5895D40DE0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73607298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97AB13-884B-48E2-B22F-BA5895D40DE0}" type="slidenum">
              <a:rPr lang="sv-SE" smtClean="0"/>
              <a:t>1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50274263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97AB13-884B-48E2-B22F-BA5895D40DE0}" type="slidenum">
              <a:rPr lang="sv-SE" smtClean="0"/>
              <a:t>2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91113767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bild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 hasCustomPrompt="1"/>
          </p:nvPr>
        </p:nvSpPr>
        <p:spPr>
          <a:xfrm>
            <a:off x="684000" y="1214438"/>
            <a:ext cx="9799654" cy="1698735"/>
          </a:xfrm>
        </p:spPr>
        <p:txBody>
          <a:bodyPr anchor="b" anchorCtr="0">
            <a:normAutofit/>
          </a:bodyPr>
          <a:lstStyle>
            <a:lvl1pPr algn="l">
              <a:lnSpc>
                <a:spcPct val="100000"/>
              </a:lnSpc>
              <a:defRPr sz="4800" b="1" cap="none" baseline="0">
                <a:solidFill>
                  <a:schemeClr val="tx1"/>
                </a:solidFill>
              </a:defRPr>
            </a:lvl1pPr>
          </a:lstStyle>
          <a:p>
            <a:r>
              <a:rPr lang="sv-SE" dirty="0"/>
              <a:t>Klicka för att lägga till rubrik</a:t>
            </a:r>
          </a:p>
        </p:txBody>
      </p:sp>
      <p:sp>
        <p:nvSpPr>
          <p:cNvPr id="6" name="Underrubrik 2"/>
          <p:cNvSpPr>
            <a:spLocks noGrp="1"/>
          </p:cNvSpPr>
          <p:nvPr>
            <p:ph type="subTitle" idx="1" hasCustomPrompt="1"/>
          </p:nvPr>
        </p:nvSpPr>
        <p:spPr>
          <a:xfrm>
            <a:off x="688975" y="3375213"/>
            <a:ext cx="9799654" cy="793019"/>
          </a:xfrm>
        </p:spPr>
        <p:txBody>
          <a:bodyPr anchor="t" anchorCtr="0">
            <a:noAutofit/>
          </a:bodyPr>
          <a:lstStyle>
            <a:lvl1pPr marL="0" indent="0" algn="l">
              <a:spcBef>
                <a:spcPts val="0"/>
              </a:spcBef>
              <a:buNone/>
              <a:defRPr sz="2400" b="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 dirty="0"/>
              <a:t>Underrubrik/ingress</a:t>
            </a:r>
          </a:p>
        </p:txBody>
      </p:sp>
      <p:sp>
        <p:nvSpPr>
          <p:cNvPr id="10" name="Platshållare för text 9">
            <a:extLst>
              <a:ext uri="{FF2B5EF4-FFF2-40B4-BE49-F238E27FC236}">
                <a16:creationId xmlns:a16="http://schemas.microsoft.com/office/drawing/2014/main" id="{76BCF07D-5289-47CE-9539-EB1A5B5AC9AD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88676" y="4447242"/>
            <a:ext cx="9799937" cy="604838"/>
          </a:xfrm>
        </p:spPr>
        <p:txBody>
          <a:bodyPr/>
          <a:lstStyle>
            <a:lvl1pPr marL="0" indent="0">
              <a:spcBef>
                <a:spcPts val="0"/>
              </a:spcBef>
              <a:buNone/>
              <a:defRPr sz="1800" b="1"/>
            </a:lvl1pPr>
          </a:lstStyle>
          <a:p>
            <a:pPr lvl="0"/>
            <a:r>
              <a:rPr lang="sv-SE" dirty="0"/>
              <a:t>Klicka och ange månad och år</a:t>
            </a:r>
          </a:p>
        </p:txBody>
      </p:sp>
    </p:spTree>
    <p:extLst>
      <p:ext uri="{BB962C8B-B14F-4D97-AF65-F5344CB8AC3E}">
        <p14:creationId xmlns:p14="http://schemas.microsoft.com/office/powerpoint/2010/main" val="399228002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vå innehållsdelar (2 färgrutor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ktangel 10">
            <a:extLst>
              <a:ext uri="{FF2B5EF4-FFF2-40B4-BE49-F238E27FC236}">
                <a16:creationId xmlns:a16="http://schemas.microsoft.com/office/drawing/2014/main" id="{77231C83-E522-46E7-A3DE-DCD624CCF0D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271099" y="1213200"/>
            <a:ext cx="5691600" cy="4867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/>
          </a:p>
        </p:txBody>
      </p:sp>
      <p:sp>
        <p:nvSpPr>
          <p:cNvPr id="10" name="Rektangel 9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6231423" y="1213200"/>
            <a:ext cx="5691600" cy="4867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/>
          </a:p>
        </p:txBody>
      </p:sp>
      <p:sp>
        <p:nvSpPr>
          <p:cNvPr id="3" name="Rubrik 2">
            <a:extLst>
              <a:ext uri="{FF2B5EF4-FFF2-40B4-BE49-F238E27FC236}">
                <a16:creationId xmlns:a16="http://schemas.microsoft.com/office/drawing/2014/main" id="{935A2EA6-4BFA-4677-A025-754010AA734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69823" y="360001"/>
            <a:ext cx="11653200" cy="720000"/>
          </a:xfrm>
        </p:spPr>
        <p:txBody>
          <a:bodyPr/>
          <a:lstStyle>
            <a:lvl1pPr>
              <a:defRPr/>
            </a:lvl1pPr>
          </a:lstStyle>
          <a:p>
            <a:r>
              <a:rPr lang="sv-SE" dirty="0"/>
              <a:t>Klicka och skriv rubrik</a:t>
            </a:r>
          </a:p>
        </p:txBody>
      </p:sp>
      <p:sp>
        <p:nvSpPr>
          <p:cNvPr id="15" name="Platshållare för text 7">
            <a:extLst>
              <a:ext uri="{FF2B5EF4-FFF2-40B4-BE49-F238E27FC236}">
                <a16:creationId xmlns:a16="http://schemas.microsoft.com/office/drawing/2014/main" id="{045292D7-A75C-4328-ADAB-6A5B9476AAD3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271099" y="1569034"/>
            <a:ext cx="5691600" cy="627489"/>
          </a:xfrm>
        </p:spPr>
        <p:txBody>
          <a:bodyPr lIns="270000" rIns="270000">
            <a:normAutofit/>
          </a:bodyPr>
          <a:lstStyle>
            <a:lvl1pPr marL="0" indent="0">
              <a:spcBef>
                <a:spcPts val="0"/>
              </a:spcBef>
              <a:buNone/>
              <a:defRPr sz="3200" b="1">
                <a:solidFill>
                  <a:schemeClr val="bg2"/>
                </a:solidFill>
              </a:defRPr>
            </a:lvl1pPr>
          </a:lstStyle>
          <a:p>
            <a:pPr lvl="0"/>
            <a:r>
              <a:rPr lang="sv-SE" dirty="0"/>
              <a:t>Underrubrik</a:t>
            </a:r>
          </a:p>
        </p:txBody>
      </p:sp>
      <p:sp>
        <p:nvSpPr>
          <p:cNvPr id="7" name="Platshållare för innehåll 6"/>
          <p:cNvSpPr>
            <a:spLocks noGrp="1"/>
          </p:cNvSpPr>
          <p:nvPr>
            <p:ph sz="quarter" idx="13" hasCustomPrompt="1"/>
          </p:nvPr>
        </p:nvSpPr>
        <p:spPr>
          <a:xfrm>
            <a:off x="271098" y="2322000"/>
            <a:ext cx="5691600" cy="3758400"/>
          </a:xfrm>
        </p:spPr>
        <p:txBody>
          <a:bodyPr lIns="270000" tIns="0" rIns="270000" bIns="360000">
            <a:normAutofit/>
          </a:bodyPr>
          <a:lstStyle>
            <a:lvl1pPr>
              <a:defRPr>
                <a:solidFill>
                  <a:schemeClr val="bg2"/>
                </a:solidFill>
              </a:defRPr>
            </a:lvl1pPr>
            <a:lvl2pPr>
              <a:defRPr>
                <a:solidFill>
                  <a:schemeClr val="bg2"/>
                </a:solidFill>
              </a:defRPr>
            </a:lvl2pPr>
            <a:lvl3pPr>
              <a:defRPr>
                <a:solidFill>
                  <a:schemeClr val="bg2"/>
                </a:solidFill>
              </a:defRPr>
            </a:lvl3pPr>
            <a:lvl4pPr>
              <a:defRPr>
                <a:solidFill>
                  <a:schemeClr val="bg2"/>
                </a:solidFill>
              </a:defRPr>
            </a:lvl4pPr>
            <a:lvl5pPr>
              <a:defRPr>
                <a:solidFill>
                  <a:schemeClr val="bg2"/>
                </a:solidFill>
              </a:defRPr>
            </a:lvl5pPr>
          </a:lstStyle>
          <a:p>
            <a:pPr lvl="0"/>
            <a:r>
              <a:rPr lang="sv-SE" dirty="0"/>
              <a:t>Skriv text här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8" name="Platshållare för text 7">
            <a:extLst>
              <a:ext uri="{FF2B5EF4-FFF2-40B4-BE49-F238E27FC236}">
                <a16:creationId xmlns:a16="http://schemas.microsoft.com/office/drawing/2014/main" id="{B9738AF2-350A-407D-96A9-933F4A74A47C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238874" y="1569034"/>
            <a:ext cx="5691600" cy="627489"/>
          </a:xfrm>
        </p:spPr>
        <p:txBody>
          <a:bodyPr lIns="270000" rIns="360000">
            <a:normAutofit/>
          </a:bodyPr>
          <a:lstStyle>
            <a:lvl1pPr marL="0" indent="0">
              <a:spcBef>
                <a:spcPts val="0"/>
              </a:spcBef>
              <a:buNone/>
              <a:defRPr sz="3200" b="1">
                <a:solidFill>
                  <a:schemeClr val="bg2"/>
                </a:solidFill>
              </a:defRPr>
            </a:lvl1pPr>
          </a:lstStyle>
          <a:p>
            <a:pPr lvl="0"/>
            <a:r>
              <a:rPr lang="sv-SE" dirty="0"/>
              <a:t>Underrubrik</a:t>
            </a:r>
          </a:p>
        </p:txBody>
      </p:sp>
      <p:sp>
        <p:nvSpPr>
          <p:cNvPr id="12" name="Platshållare för innehåll 6"/>
          <p:cNvSpPr>
            <a:spLocks noGrp="1"/>
          </p:cNvSpPr>
          <p:nvPr>
            <p:ph sz="quarter" idx="14" hasCustomPrompt="1"/>
          </p:nvPr>
        </p:nvSpPr>
        <p:spPr>
          <a:xfrm>
            <a:off x="6238198" y="2322000"/>
            <a:ext cx="5691600" cy="3758400"/>
          </a:xfrm>
        </p:spPr>
        <p:txBody>
          <a:bodyPr lIns="270000" tIns="0" rIns="270000" bIns="360000">
            <a:normAutofit/>
          </a:bodyPr>
          <a:lstStyle>
            <a:lvl1pPr>
              <a:defRPr>
                <a:solidFill>
                  <a:schemeClr val="bg2"/>
                </a:solidFill>
              </a:defRPr>
            </a:lvl1pPr>
            <a:lvl2pPr>
              <a:defRPr>
                <a:solidFill>
                  <a:schemeClr val="bg2"/>
                </a:solidFill>
              </a:defRPr>
            </a:lvl2pPr>
            <a:lvl3pPr>
              <a:defRPr>
                <a:solidFill>
                  <a:schemeClr val="bg2"/>
                </a:solidFill>
              </a:defRPr>
            </a:lvl3pPr>
            <a:lvl4pPr>
              <a:defRPr>
                <a:solidFill>
                  <a:schemeClr val="bg2"/>
                </a:solidFill>
              </a:defRPr>
            </a:lvl4pPr>
            <a:lvl5pPr>
              <a:defRPr>
                <a:solidFill>
                  <a:schemeClr val="bg2"/>
                </a:solidFill>
              </a:defRPr>
            </a:lvl5pPr>
          </a:lstStyle>
          <a:p>
            <a:pPr lvl="0"/>
            <a:r>
              <a:rPr lang="sv-SE" dirty="0"/>
              <a:t>Skriv text här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</p:spTree>
    <p:extLst>
      <p:ext uri="{BB962C8B-B14F-4D97-AF65-F5344CB8AC3E}">
        <p14:creationId xmlns:p14="http://schemas.microsoft.com/office/powerpoint/2010/main" val="39679821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 hög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ubrik 2">
            <a:extLst>
              <a:ext uri="{FF2B5EF4-FFF2-40B4-BE49-F238E27FC236}">
                <a16:creationId xmlns:a16="http://schemas.microsoft.com/office/drawing/2014/main" id="{935A2EA6-4BFA-4677-A025-754010AA734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70000" y="360001"/>
            <a:ext cx="5691600" cy="720000"/>
          </a:xfrm>
        </p:spPr>
        <p:txBody>
          <a:bodyPr rIns="0"/>
          <a:lstStyle>
            <a:lvl1pPr>
              <a:defRPr/>
            </a:lvl1pPr>
          </a:lstStyle>
          <a:p>
            <a:r>
              <a:rPr lang="sv-SE" dirty="0"/>
              <a:t>Rubrik</a:t>
            </a:r>
          </a:p>
        </p:txBody>
      </p:sp>
      <p:sp>
        <p:nvSpPr>
          <p:cNvPr id="7" name="Platshållare för innehåll 6"/>
          <p:cNvSpPr>
            <a:spLocks noGrp="1"/>
          </p:cNvSpPr>
          <p:nvPr>
            <p:ph sz="quarter" idx="13" hasCustomPrompt="1"/>
          </p:nvPr>
        </p:nvSpPr>
        <p:spPr>
          <a:xfrm>
            <a:off x="269999" y="1220400"/>
            <a:ext cx="5691600" cy="4863600"/>
          </a:xfrm>
        </p:spPr>
        <p:txBody>
          <a:bodyPr rIns="0">
            <a:normAutofit/>
          </a:bodyPr>
          <a:lstStyle>
            <a:lvl1pPr>
              <a:defRPr/>
            </a:lvl1pPr>
          </a:lstStyle>
          <a:p>
            <a:pPr lvl="0"/>
            <a:r>
              <a:rPr lang="sv-SE" dirty="0"/>
              <a:t>Skriv text här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8" name="Platshållare för bild 7">
            <a:extLst>
              <a:ext uri="{FF2B5EF4-FFF2-40B4-BE49-F238E27FC236}">
                <a16:creationId xmlns:a16="http://schemas.microsoft.com/office/drawing/2014/main" id="{1C04E327-E1D3-4398-9F95-EDB0BA4EE90B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6231600" y="360363"/>
            <a:ext cx="5691600" cy="5723637"/>
          </a:xfrm>
          <a:solidFill>
            <a:schemeClr val="bg1">
              <a:lumMod val="95000"/>
            </a:schemeClr>
          </a:solidFill>
        </p:spPr>
        <p:txBody>
          <a:bodyPr anchor="ctr" anchorCtr="0"/>
          <a:lstStyle>
            <a:lvl1pPr marL="0" indent="0" algn="ctr">
              <a:buNone/>
              <a:defRPr/>
            </a:lvl1pPr>
          </a:lstStyle>
          <a:p>
            <a:r>
              <a:rPr lang="sv-SE" dirty="0"/>
              <a:t>Klicka på ikonen för att infoga bild</a:t>
            </a:r>
          </a:p>
        </p:txBody>
      </p:sp>
    </p:spTree>
    <p:extLst>
      <p:ext uri="{BB962C8B-B14F-4D97-AF65-F5344CB8AC3E}">
        <p14:creationId xmlns:p14="http://schemas.microsoft.com/office/powerpoint/2010/main" val="71874540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 vän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tshållare för bild 7">
            <a:extLst>
              <a:ext uri="{FF2B5EF4-FFF2-40B4-BE49-F238E27FC236}">
                <a16:creationId xmlns:a16="http://schemas.microsoft.com/office/drawing/2014/main" id="{1C04E327-E1D3-4398-9F95-EDB0BA4EE90B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269999" y="360363"/>
            <a:ext cx="5691600" cy="5723637"/>
          </a:xfrm>
          <a:solidFill>
            <a:schemeClr val="bg1">
              <a:lumMod val="95000"/>
            </a:schemeClr>
          </a:solidFill>
        </p:spPr>
        <p:txBody>
          <a:bodyPr anchor="ctr" anchorCtr="0"/>
          <a:lstStyle>
            <a:lvl1pPr marL="0" indent="0" algn="ctr">
              <a:buNone/>
              <a:defRPr/>
            </a:lvl1pPr>
          </a:lstStyle>
          <a:p>
            <a:r>
              <a:rPr lang="sv-SE" dirty="0"/>
              <a:t>Klicka på ikonen för att infoga bild</a:t>
            </a:r>
          </a:p>
        </p:txBody>
      </p:sp>
      <p:sp>
        <p:nvSpPr>
          <p:cNvPr id="3" name="Rubrik 2">
            <a:extLst>
              <a:ext uri="{FF2B5EF4-FFF2-40B4-BE49-F238E27FC236}">
                <a16:creationId xmlns:a16="http://schemas.microsoft.com/office/drawing/2014/main" id="{935A2EA6-4BFA-4677-A025-754010AA734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231600" y="360001"/>
            <a:ext cx="5691600" cy="720000"/>
          </a:xfrm>
        </p:spPr>
        <p:txBody>
          <a:bodyPr lIns="0"/>
          <a:lstStyle>
            <a:lvl1pPr>
              <a:defRPr/>
            </a:lvl1pPr>
          </a:lstStyle>
          <a:p>
            <a:r>
              <a:rPr lang="sv-SE" dirty="0"/>
              <a:t>Rubrik</a:t>
            </a:r>
          </a:p>
        </p:txBody>
      </p:sp>
      <p:sp>
        <p:nvSpPr>
          <p:cNvPr id="7" name="Platshållare för innehåll 6"/>
          <p:cNvSpPr>
            <a:spLocks noGrp="1"/>
          </p:cNvSpPr>
          <p:nvPr>
            <p:ph sz="quarter" idx="13" hasCustomPrompt="1"/>
          </p:nvPr>
        </p:nvSpPr>
        <p:spPr>
          <a:xfrm>
            <a:off x="6231600" y="1220400"/>
            <a:ext cx="5691600" cy="4863600"/>
          </a:xfrm>
        </p:spPr>
        <p:txBody>
          <a:bodyPr lIns="0">
            <a:normAutofit/>
          </a:bodyPr>
          <a:lstStyle>
            <a:lvl1pPr>
              <a:defRPr/>
            </a:lvl1pPr>
          </a:lstStyle>
          <a:p>
            <a:pPr lvl="0"/>
            <a:r>
              <a:rPr lang="sv-SE" dirty="0"/>
              <a:t>Skriv text här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</p:spTree>
    <p:extLst>
      <p:ext uri="{BB962C8B-B14F-4D97-AF65-F5344CB8AC3E}">
        <p14:creationId xmlns:p14="http://schemas.microsoft.com/office/powerpoint/2010/main" val="340203547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red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ubrik 2">
            <a:extLst>
              <a:ext uri="{FF2B5EF4-FFF2-40B4-BE49-F238E27FC236}">
                <a16:creationId xmlns:a16="http://schemas.microsoft.com/office/drawing/2014/main" id="{935A2EA6-4BFA-4677-A025-754010AA734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218800" y="360001"/>
            <a:ext cx="3704400" cy="720000"/>
          </a:xfrm>
        </p:spPr>
        <p:txBody>
          <a:bodyPr lIns="0"/>
          <a:lstStyle>
            <a:lvl1pPr>
              <a:defRPr/>
            </a:lvl1pPr>
          </a:lstStyle>
          <a:p>
            <a:r>
              <a:rPr lang="sv-SE" dirty="0"/>
              <a:t>Rubrik</a:t>
            </a:r>
          </a:p>
        </p:txBody>
      </p:sp>
      <p:sp>
        <p:nvSpPr>
          <p:cNvPr id="7" name="Platshållare för innehåll 6"/>
          <p:cNvSpPr>
            <a:spLocks noGrp="1"/>
          </p:cNvSpPr>
          <p:nvPr>
            <p:ph sz="quarter" idx="13" hasCustomPrompt="1"/>
          </p:nvPr>
        </p:nvSpPr>
        <p:spPr>
          <a:xfrm>
            <a:off x="8218800" y="1214438"/>
            <a:ext cx="3704400" cy="4864100"/>
          </a:xfrm>
        </p:spPr>
        <p:txBody>
          <a:bodyPr lIns="0">
            <a:normAutofit/>
          </a:bodyPr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sv-SE" dirty="0"/>
              <a:t>Skriv text här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8" name="Platshållare för bild 7">
            <a:extLst>
              <a:ext uri="{FF2B5EF4-FFF2-40B4-BE49-F238E27FC236}">
                <a16:creationId xmlns:a16="http://schemas.microsoft.com/office/drawing/2014/main" id="{1C04E327-E1D3-4398-9F95-EDB0BA4EE90B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270000" y="360001"/>
            <a:ext cx="7678800" cy="5724000"/>
          </a:xfrm>
          <a:solidFill>
            <a:schemeClr val="bg1">
              <a:lumMod val="95000"/>
            </a:schemeClr>
          </a:solidFill>
        </p:spPr>
        <p:txBody>
          <a:bodyPr anchor="ctr" anchorCtr="0"/>
          <a:lstStyle>
            <a:lvl1pPr marL="0" indent="0" algn="ctr">
              <a:buNone/>
              <a:defRPr/>
            </a:lvl1pPr>
          </a:lstStyle>
          <a:p>
            <a:r>
              <a:rPr lang="sv-SE" dirty="0"/>
              <a:t>Klicka på ikonen för att infoga bild</a:t>
            </a:r>
          </a:p>
        </p:txBody>
      </p:sp>
    </p:spTree>
    <p:extLst>
      <p:ext uri="{BB962C8B-B14F-4D97-AF65-F5344CB8AC3E}">
        <p14:creationId xmlns:p14="http://schemas.microsoft.com/office/powerpoint/2010/main" val="425305111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or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tshållare för bild 7">
            <a:extLst>
              <a:ext uri="{FF2B5EF4-FFF2-40B4-BE49-F238E27FC236}">
                <a16:creationId xmlns:a16="http://schemas.microsoft.com/office/drawing/2014/main" id="{1C04E327-E1D3-4398-9F95-EDB0BA4EE90B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270000" y="360363"/>
            <a:ext cx="11653200" cy="5718175"/>
          </a:xfrm>
          <a:solidFill>
            <a:schemeClr val="bg1">
              <a:lumMod val="95000"/>
            </a:schemeClr>
          </a:solidFill>
        </p:spPr>
        <p:txBody>
          <a:bodyPr anchor="ctr" anchorCtr="0"/>
          <a:lstStyle>
            <a:lvl1pPr marL="0" indent="0" algn="ctr">
              <a:buNone/>
              <a:defRPr/>
            </a:lvl1pPr>
          </a:lstStyle>
          <a:p>
            <a:r>
              <a:rPr lang="sv-SE" dirty="0"/>
              <a:t>Klicka på ikonen för att infoga bild</a:t>
            </a:r>
          </a:p>
        </p:txBody>
      </p:sp>
    </p:spTree>
    <p:extLst>
      <p:ext uri="{BB962C8B-B14F-4D97-AF65-F5344CB8AC3E}">
        <p14:creationId xmlns:p14="http://schemas.microsoft.com/office/powerpoint/2010/main" val="320508642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e bi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tshållare för bild 7">
            <a:extLst>
              <a:ext uri="{FF2B5EF4-FFF2-40B4-BE49-F238E27FC236}">
                <a16:creationId xmlns:a16="http://schemas.microsoft.com/office/drawing/2014/main" id="{1C04E327-E1D3-4398-9F95-EDB0BA4EE90B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270000" y="360363"/>
            <a:ext cx="5691600" cy="5718175"/>
          </a:xfrm>
          <a:solidFill>
            <a:schemeClr val="bg1">
              <a:lumMod val="95000"/>
            </a:schemeClr>
          </a:solidFill>
        </p:spPr>
        <p:txBody>
          <a:bodyPr anchor="ctr" anchorCtr="0"/>
          <a:lstStyle>
            <a:lvl1pPr marL="0" indent="0" algn="ctr">
              <a:buNone/>
              <a:defRPr/>
            </a:lvl1pPr>
          </a:lstStyle>
          <a:p>
            <a:r>
              <a:rPr lang="sv-SE" dirty="0"/>
              <a:t>Klicka på ikonen för att infoga bild</a:t>
            </a:r>
          </a:p>
        </p:txBody>
      </p:sp>
      <p:sp>
        <p:nvSpPr>
          <p:cNvPr id="7" name="Platshållare för bild 7">
            <a:extLst>
              <a:ext uri="{FF2B5EF4-FFF2-40B4-BE49-F238E27FC236}">
                <a16:creationId xmlns:a16="http://schemas.microsoft.com/office/drawing/2014/main" id="{7497BEA8-51D2-43C1-95AE-EC9BF8F58C74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6231600" y="360363"/>
            <a:ext cx="5689675" cy="2725200"/>
          </a:xfrm>
          <a:solidFill>
            <a:schemeClr val="bg1">
              <a:lumMod val="95000"/>
            </a:schemeClr>
          </a:solidFill>
        </p:spPr>
        <p:txBody>
          <a:bodyPr anchor="ctr" anchorCtr="0"/>
          <a:lstStyle>
            <a:lvl1pPr marL="0" indent="0" algn="ctr">
              <a:buNone/>
              <a:defRPr/>
            </a:lvl1pPr>
          </a:lstStyle>
          <a:p>
            <a:r>
              <a:rPr lang="sv-SE" dirty="0"/>
              <a:t>Klicka på ikonen för att infoga bild</a:t>
            </a:r>
          </a:p>
        </p:txBody>
      </p:sp>
      <p:sp>
        <p:nvSpPr>
          <p:cNvPr id="9" name="Platshållare för bild 7">
            <a:extLst>
              <a:ext uri="{FF2B5EF4-FFF2-40B4-BE49-F238E27FC236}">
                <a16:creationId xmlns:a16="http://schemas.microsoft.com/office/drawing/2014/main" id="{70409657-2091-44D2-818E-E58800D8F0EA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6231600" y="3353338"/>
            <a:ext cx="5689675" cy="2725200"/>
          </a:xfrm>
          <a:solidFill>
            <a:schemeClr val="bg1">
              <a:lumMod val="95000"/>
            </a:schemeClr>
          </a:solidFill>
        </p:spPr>
        <p:txBody>
          <a:bodyPr anchor="ctr" anchorCtr="0"/>
          <a:lstStyle>
            <a:lvl1pPr marL="0" indent="0" algn="ctr">
              <a:buNone/>
              <a:defRPr/>
            </a:lvl1pPr>
          </a:lstStyle>
          <a:p>
            <a:r>
              <a:rPr lang="sv-SE" dirty="0"/>
              <a:t>Klicka på ikonen för att infoga bild</a:t>
            </a:r>
          </a:p>
        </p:txBody>
      </p:sp>
    </p:spTree>
    <p:extLst>
      <p:ext uri="{BB962C8B-B14F-4D97-AF65-F5344CB8AC3E}">
        <p14:creationId xmlns:p14="http://schemas.microsoft.com/office/powerpoint/2010/main" val="258688912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ubrik 2">
            <a:extLst>
              <a:ext uri="{FF2B5EF4-FFF2-40B4-BE49-F238E27FC236}">
                <a16:creationId xmlns:a16="http://schemas.microsoft.com/office/drawing/2014/main" id="{EBCB19C2-8694-44AB-8546-DF9F0D8CB51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v-SE" dirty="0"/>
              <a:t>Klicka och skriv rubrik</a:t>
            </a:r>
          </a:p>
        </p:txBody>
      </p:sp>
    </p:spTree>
    <p:extLst>
      <p:ext uri="{BB962C8B-B14F-4D97-AF65-F5344CB8AC3E}">
        <p14:creationId xmlns:p14="http://schemas.microsoft.com/office/powerpoint/2010/main" val="186234629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pitelsida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 hasCustomPrompt="1"/>
          </p:nvPr>
        </p:nvSpPr>
        <p:spPr>
          <a:xfrm>
            <a:off x="684000" y="2074769"/>
            <a:ext cx="9799200" cy="2708462"/>
          </a:xfrm>
        </p:spPr>
        <p:txBody>
          <a:bodyPr anchor="ctr" anchorCtr="0">
            <a:normAutofit/>
          </a:bodyPr>
          <a:lstStyle>
            <a:lvl1pPr algn="l">
              <a:lnSpc>
                <a:spcPct val="100000"/>
              </a:lnSpc>
              <a:defRPr sz="7200" b="1" cap="none" baseline="0">
                <a:solidFill>
                  <a:schemeClr val="tx1"/>
                </a:solidFill>
              </a:defRPr>
            </a:lvl1pPr>
          </a:lstStyle>
          <a:p>
            <a:r>
              <a:rPr lang="sv-SE" dirty="0"/>
              <a:t>Kapitelrubrik</a:t>
            </a:r>
          </a:p>
        </p:txBody>
      </p:sp>
    </p:spTree>
    <p:extLst>
      <p:ext uri="{BB962C8B-B14F-4D97-AF65-F5344CB8AC3E}">
        <p14:creationId xmlns:p14="http://schemas.microsoft.com/office/powerpoint/2010/main" val="102530243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utsida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 hasCustomPrompt="1"/>
          </p:nvPr>
        </p:nvSpPr>
        <p:spPr>
          <a:xfrm>
            <a:off x="684000" y="1272988"/>
            <a:ext cx="9799200" cy="1640185"/>
          </a:xfrm>
        </p:spPr>
        <p:txBody>
          <a:bodyPr anchor="b" anchorCtr="0">
            <a:normAutofit/>
          </a:bodyPr>
          <a:lstStyle>
            <a:lvl1pPr algn="l">
              <a:lnSpc>
                <a:spcPct val="100000"/>
              </a:lnSpc>
              <a:defRPr sz="4800" b="1" cap="none" baseline="0">
                <a:solidFill>
                  <a:schemeClr val="tx1"/>
                </a:solidFill>
              </a:defRPr>
            </a:lvl1pPr>
          </a:lstStyle>
          <a:p>
            <a:r>
              <a:rPr lang="sv-SE" dirty="0"/>
              <a:t>Tackfras/avslutningsfras</a:t>
            </a:r>
          </a:p>
        </p:txBody>
      </p:sp>
      <p:sp>
        <p:nvSpPr>
          <p:cNvPr id="6" name="Underrubrik 2"/>
          <p:cNvSpPr>
            <a:spLocks noGrp="1"/>
          </p:cNvSpPr>
          <p:nvPr>
            <p:ph type="subTitle" idx="1" hasCustomPrompt="1"/>
          </p:nvPr>
        </p:nvSpPr>
        <p:spPr>
          <a:xfrm>
            <a:off x="684000" y="3375213"/>
            <a:ext cx="9799200" cy="457435"/>
          </a:xfrm>
        </p:spPr>
        <p:txBody>
          <a:bodyPr anchor="t" anchorCtr="0">
            <a:normAutofit/>
          </a:bodyPr>
          <a:lstStyle>
            <a:lvl1pPr marL="0" indent="0" algn="l">
              <a:spcBef>
                <a:spcPts val="0"/>
              </a:spcBef>
              <a:buNone/>
              <a:defRPr sz="2400" b="1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 dirty="0"/>
              <a:t>Klicka och skriv ditt namn</a:t>
            </a:r>
          </a:p>
        </p:txBody>
      </p:sp>
      <p:sp>
        <p:nvSpPr>
          <p:cNvPr id="10" name="Platshållare för text 9">
            <a:extLst>
              <a:ext uri="{FF2B5EF4-FFF2-40B4-BE49-F238E27FC236}">
                <a16:creationId xmlns:a16="http://schemas.microsoft.com/office/drawing/2014/main" id="{76BCF07D-5289-47CE-9539-EB1A5B5AC9AD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84000" y="3832648"/>
            <a:ext cx="9799200" cy="459378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2400" b="0"/>
            </a:lvl1pPr>
          </a:lstStyle>
          <a:p>
            <a:pPr lvl="0"/>
            <a:r>
              <a:rPr lang="sv-SE" dirty="0"/>
              <a:t>Klicka och skriv enhet/nämnd/förvaltning/avdelning</a:t>
            </a:r>
          </a:p>
        </p:txBody>
      </p:sp>
    </p:spTree>
    <p:extLst>
      <p:ext uri="{BB962C8B-B14F-4D97-AF65-F5344CB8AC3E}">
        <p14:creationId xmlns:p14="http://schemas.microsoft.com/office/powerpoint/2010/main" val="38411550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ubrik 2">
            <a:extLst>
              <a:ext uri="{FF2B5EF4-FFF2-40B4-BE49-F238E27FC236}">
                <a16:creationId xmlns:a16="http://schemas.microsoft.com/office/drawing/2014/main" id="{4D76B892-BB11-4468-87F0-AD6F839D52F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69998" y="360001"/>
            <a:ext cx="11653200" cy="720000"/>
          </a:xfrm>
        </p:spPr>
        <p:txBody>
          <a:bodyPr/>
          <a:lstStyle>
            <a:lvl1pPr>
              <a:defRPr/>
            </a:lvl1pPr>
          </a:lstStyle>
          <a:p>
            <a:r>
              <a:rPr lang="sv-SE" dirty="0"/>
              <a:t>Klicka och skriv rubrik</a:t>
            </a:r>
          </a:p>
        </p:txBody>
      </p:sp>
      <p:sp>
        <p:nvSpPr>
          <p:cNvPr id="7" name="Platshållare för innehåll 6"/>
          <p:cNvSpPr>
            <a:spLocks noGrp="1"/>
          </p:cNvSpPr>
          <p:nvPr>
            <p:ph sz="quarter" idx="13" hasCustomPrompt="1"/>
          </p:nvPr>
        </p:nvSpPr>
        <p:spPr>
          <a:xfrm>
            <a:off x="269999" y="1220400"/>
            <a:ext cx="7678800" cy="48636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sv-SE" dirty="0"/>
              <a:t>Skriv text här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</p:spTree>
    <p:extLst>
      <p:ext uri="{BB962C8B-B14F-4D97-AF65-F5344CB8AC3E}">
        <p14:creationId xmlns:p14="http://schemas.microsoft.com/office/powerpoint/2010/main" val="8866866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och innehåll (bred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ubrik 2">
            <a:extLst>
              <a:ext uri="{FF2B5EF4-FFF2-40B4-BE49-F238E27FC236}">
                <a16:creationId xmlns:a16="http://schemas.microsoft.com/office/drawing/2014/main" id="{4D76B892-BB11-4468-87F0-AD6F839D52F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v-SE" dirty="0"/>
              <a:t>Klicka och skriv rubrik</a:t>
            </a:r>
          </a:p>
        </p:txBody>
      </p:sp>
      <p:sp>
        <p:nvSpPr>
          <p:cNvPr id="7" name="Platshållare för innehåll 6"/>
          <p:cNvSpPr>
            <a:spLocks noGrp="1"/>
          </p:cNvSpPr>
          <p:nvPr>
            <p:ph sz="quarter" idx="13" hasCustomPrompt="1"/>
          </p:nvPr>
        </p:nvSpPr>
        <p:spPr>
          <a:xfrm>
            <a:off x="270000" y="1220400"/>
            <a:ext cx="11664000" cy="48636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sv-SE" dirty="0"/>
              <a:t>Skriv text här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</p:spTree>
    <p:extLst>
      <p:ext uri="{BB962C8B-B14F-4D97-AF65-F5344CB8AC3E}">
        <p14:creationId xmlns:p14="http://schemas.microsoft.com/office/powerpoint/2010/main" val="5354439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vå innehålls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ubrik 2">
            <a:extLst>
              <a:ext uri="{FF2B5EF4-FFF2-40B4-BE49-F238E27FC236}">
                <a16:creationId xmlns:a16="http://schemas.microsoft.com/office/drawing/2014/main" id="{935A2EA6-4BFA-4677-A025-754010AA734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69823" y="360001"/>
            <a:ext cx="11653200" cy="720000"/>
          </a:xfrm>
        </p:spPr>
        <p:txBody>
          <a:bodyPr/>
          <a:lstStyle>
            <a:lvl1pPr>
              <a:defRPr/>
            </a:lvl1pPr>
          </a:lstStyle>
          <a:p>
            <a:r>
              <a:rPr lang="sv-SE" dirty="0"/>
              <a:t>Klicka och skriv rubrik</a:t>
            </a:r>
          </a:p>
        </p:txBody>
      </p:sp>
      <p:sp>
        <p:nvSpPr>
          <p:cNvPr id="7" name="Platshållare för innehåll 6"/>
          <p:cNvSpPr>
            <a:spLocks noGrp="1"/>
          </p:cNvSpPr>
          <p:nvPr>
            <p:ph sz="quarter" idx="13" hasCustomPrompt="1"/>
          </p:nvPr>
        </p:nvSpPr>
        <p:spPr>
          <a:xfrm>
            <a:off x="269999" y="1220400"/>
            <a:ext cx="5691600" cy="4863600"/>
          </a:xfrm>
        </p:spPr>
        <p:txBody>
          <a:bodyPr>
            <a:normAutofit/>
          </a:bodyPr>
          <a:lstStyle>
            <a:lvl1pPr>
              <a:defRPr/>
            </a:lvl1pPr>
          </a:lstStyle>
          <a:p>
            <a:pPr lvl="0"/>
            <a:r>
              <a:rPr lang="sv-SE" dirty="0"/>
              <a:t>Skriv text här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12" name="Platshållare för innehåll 6"/>
          <p:cNvSpPr>
            <a:spLocks noGrp="1"/>
          </p:cNvSpPr>
          <p:nvPr>
            <p:ph sz="quarter" idx="14" hasCustomPrompt="1"/>
          </p:nvPr>
        </p:nvSpPr>
        <p:spPr>
          <a:xfrm>
            <a:off x="6231423" y="1220400"/>
            <a:ext cx="5691600" cy="4863600"/>
          </a:xfrm>
        </p:spPr>
        <p:txBody>
          <a:bodyPr>
            <a:normAutofit/>
          </a:bodyPr>
          <a:lstStyle>
            <a:lvl1pPr>
              <a:defRPr/>
            </a:lvl1pPr>
          </a:lstStyle>
          <a:p>
            <a:pPr lvl="0"/>
            <a:r>
              <a:rPr lang="sv-SE" dirty="0"/>
              <a:t>Skriv text här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</p:spTree>
    <p:extLst>
      <p:ext uri="{BB962C8B-B14F-4D97-AF65-F5344CB8AC3E}">
        <p14:creationId xmlns:p14="http://schemas.microsoft.com/office/powerpoint/2010/main" val="18164996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vå innehållsdelar (bred vänster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ubrik 2">
            <a:extLst>
              <a:ext uri="{FF2B5EF4-FFF2-40B4-BE49-F238E27FC236}">
                <a16:creationId xmlns:a16="http://schemas.microsoft.com/office/drawing/2014/main" id="{0CCB779B-E4BF-4933-A13E-3DEBC473C33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70000" y="360001"/>
            <a:ext cx="11653200" cy="720000"/>
          </a:xfrm>
        </p:spPr>
        <p:txBody>
          <a:bodyPr/>
          <a:lstStyle>
            <a:lvl1pPr>
              <a:defRPr/>
            </a:lvl1pPr>
          </a:lstStyle>
          <a:p>
            <a:r>
              <a:rPr lang="sv-SE" dirty="0"/>
              <a:t>Klicka och skriv rubrik</a:t>
            </a:r>
          </a:p>
        </p:txBody>
      </p:sp>
      <p:sp>
        <p:nvSpPr>
          <p:cNvPr id="7" name="Platshållare för innehåll 6"/>
          <p:cNvSpPr>
            <a:spLocks noGrp="1"/>
          </p:cNvSpPr>
          <p:nvPr>
            <p:ph sz="quarter" idx="13" hasCustomPrompt="1"/>
          </p:nvPr>
        </p:nvSpPr>
        <p:spPr>
          <a:xfrm>
            <a:off x="269999" y="1220400"/>
            <a:ext cx="7678800" cy="48636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sv-SE" dirty="0"/>
              <a:t>Skriv text här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17" name="Platshållare för innehåll 6"/>
          <p:cNvSpPr>
            <a:spLocks noGrp="1"/>
          </p:cNvSpPr>
          <p:nvPr>
            <p:ph sz="quarter" idx="14" hasCustomPrompt="1"/>
          </p:nvPr>
        </p:nvSpPr>
        <p:spPr>
          <a:xfrm>
            <a:off x="8218800" y="1220400"/>
            <a:ext cx="3704400" cy="4863600"/>
          </a:xfrm>
          <a:noFill/>
        </p:spPr>
        <p:txBody>
          <a:bodyPr>
            <a:normAutofit/>
          </a:bodyPr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sv-SE" dirty="0"/>
              <a:t>Skriv text här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</p:spTree>
    <p:extLst>
      <p:ext uri="{BB962C8B-B14F-4D97-AF65-F5344CB8AC3E}">
        <p14:creationId xmlns:p14="http://schemas.microsoft.com/office/powerpoint/2010/main" val="24404139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vå innehållsdelar (bred höger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ubrik 2">
            <a:extLst>
              <a:ext uri="{FF2B5EF4-FFF2-40B4-BE49-F238E27FC236}">
                <a16:creationId xmlns:a16="http://schemas.microsoft.com/office/drawing/2014/main" id="{0CCB779B-E4BF-4933-A13E-3DEBC473C33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70000" y="360001"/>
            <a:ext cx="11653200" cy="720000"/>
          </a:xfrm>
        </p:spPr>
        <p:txBody>
          <a:bodyPr/>
          <a:lstStyle>
            <a:lvl1pPr>
              <a:defRPr/>
            </a:lvl1pPr>
          </a:lstStyle>
          <a:p>
            <a:r>
              <a:rPr lang="sv-SE" dirty="0"/>
              <a:t>Klicka och skriv rubrik</a:t>
            </a:r>
          </a:p>
        </p:txBody>
      </p:sp>
      <p:sp>
        <p:nvSpPr>
          <p:cNvPr id="7" name="Platshållare för innehåll 6"/>
          <p:cNvSpPr>
            <a:spLocks noGrp="1"/>
          </p:cNvSpPr>
          <p:nvPr>
            <p:ph sz="quarter" idx="13" hasCustomPrompt="1"/>
          </p:nvPr>
        </p:nvSpPr>
        <p:spPr>
          <a:xfrm>
            <a:off x="270000" y="1220400"/>
            <a:ext cx="3704400" cy="48636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sv-SE" dirty="0"/>
              <a:t>Skriv text här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17" name="Platshållare för innehåll 6"/>
          <p:cNvSpPr>
            <a:spLocks noGrp="1"/>
          </p:cNvSpPr>
          <p:nvPr>
            <p:ph sz="quarter" idx="14" hasCustomPrompt="1"/>
          </p:nvPr>
        </p:nvSpPr>
        <p:spPr>
          <a:xfrm>
            <a:off x="4244400" y="1220400"/>
            <a:ext cx="7678800" cy="4863600"/>
          </a:xfrm>
          <a:noFill/>
        </p:spPr>
        <p:txBody>
          <a:bodyPr/>
          <a:lstStyle>
            <a:lvl1pPr>
              <a:defRPr/>
            </a:lvl1pPr>
          </a:lstStyle>
          <a:p>
            <a:pPr lvl="0"/>
            <a:r>
              <a:rPr lang="sv-SE" dirty="0"/>
              <a:t>Skriv text här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</p:spTree>
    <p:extLst>
      <p:ext uri="{BB962C8B-B14F-4D97-AF65-F5344CB8AC3E}">
        <p14:creationId xmlns:p14="http://schemas.microsoft.com/office/powerpoint/2010/main" val="22641763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e innehålls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ubrik 2">
            <a:extLst>
              <a:ext uri="{FF2B5EF4-FFF2-40B4-BE49-F238E27FC236}">
                <a16:creationId xmlns:a16="http://schemas.microsoft.com/office/drawing/2014/main" id="{0CCB779B-E4BF-4933-A13E-3DEBC473C33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70000" y="360001"/>
            <a:ext cx="11653200" cy="720000"/>
          </a:xfrm>
        </p:spPr>
        <p:txBody>
          <a:bodyPr/>
          <a:lstStyle>
            <a:lvl1pPr>
              <a:defRPr/>
            </a:lvl1pPr>
          </a:lstStyle>
          <a:p>
            <a:r>
              <a:rPr lang="sv-SE" dirty="0"/>
              <a:t>Klicka och skriv rubrik</a:t>
            </a:r>
          </a:p>
        </p:txBody>
      </p:sp>
      <p:sp>
        <p:nvSpPr>
          <p:cNvPr id="7" name="Platshållare för innehåll 6"/>
          <p:cNvSpPr>
            <a:spLocks noGrp="1"/>
          </p:cNvSpPr>
          <p:nvPr>
            <p:ph sz="quarter" idx="13" hasCustomPrompt="1"/>
          </p:nvPr>
        </p:nvSpPr>
        <p:spPr>
          <a:xfrm>
            <a:off x="270000" y="1220400"/>
            <a:ext cx="3704400" cy="48636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sv-SE" dirty="0"/>
              <a:t>Skriv text här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17" name="Platshållare för innehåll 6"/>
          <p:cNvSpPr>
            <a:spLocks noGrp="1"/>
          </p:cNvSpPr>
          <p:nvPr>
            <p:ph sz="quarter" idx="14" hasCustomPrompt="1"/>
          </p:nvPr>
        </p:nvSpPr>
        <p:spPr>
          <a:xfrm>
            <a:off x="4244400" y="1220400"/>
            <a:ext cx="3704400" cy="48636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sv-SE" dirty="0"/>
              <a:t>Skriv text här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18" name="Platshållare för innehåll 6"/>
          <p:cNvSpPr>
            <a:spLocks noGrp="1"/>
          </p:cNvSpPr>
          <p:nvPr>
            <p:ph sz="quarter" idx="15" hasCustomPrompt="1"/>
          </p:nvPr>
        </p:nvSpPr>
        <p:spPr>
          <a:xfrm>
            <a:off x="8218800" y="1220400"/>
            <a:ext cx="3704400" cy="48636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sv-SE" dirty="0"/>
              <a:t>Skriv text här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</p:spTree>
    <p:extLst>
      <p:ext uri="{BB962C8B-B14F-4D97-AF65-F5344CB8AC3E}">
        <p14:creationId xmlns:p14="http://schemas.microsoft.com/office/powerpoint/2010/main" val="12083707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vå innehållsdelar (underrubrik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ubrik 2">
            <a:extLst>
              <a:ext uri="{FF2B5EF4-FFF2-40B4-BE49-F238E27FC236}">
                <a16:creationId xmlns:a16="http://schemas.microsoft.com/office/drawing/2014/main" id="{935A2EA6-4BFA-4677-A025-754010AA734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69823" y="360001"/>
            <a:ext cx="11653200" cy="720000"/>
          </a:xfrm>
        </p:spPr>
        <p:txBody>
          <a:bodyPr/>
          <a:lstStyle>
            <a:lvl1pPr>
              <a:defRPr/>
            </a:lvl1pPr>
          </a:lstStyle>
          <a:p>
            <a:r>
              <a:rPr lang="sv-SE" dirty="0"/>
              <a:t>Klicka och skriv rubrik</a:t>
            </a:r>
          </a:p>
        </p:txBody>
      </p:sp>
      <p:sp>
        <p:nvSpPr>
          <p:cNvPr id="15" name="Platshållare för text 7">
            <a:extLst>
              <a:ext uri="{FF2B5EF4-FFF2-40B4-BE49-F238E27FC236}">
                <a16:creationId xmlns:a16="http://schemas.microsoft.com/office/drawing/2014/main" id="{045292D7-A75C-4328-ADAB-6A5B9476AAD3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269999" y="1569034"/>
            <a:ext cx="5691600" cy="627489"/>
          </a:xfrm>
        </p:spPr>
        <p:txBody>
          <a:bodyPr lIns="0" rIns="0">
            <a:normAutofit/>
          </a:bodyPr>
          <a:lstStyle>
            <a:lvl1pPr marL="0" indent="0">
              <a:spcBef>
                <a:spcPts val="0"/>
              </a:spcBef>
              <a:buNone/>
              <a:defRPr sz="3200" b="1">
                <a:solidFill>
                  <a:schemeClr val="tx1"/>
                </a:solidFill>
              </a:defRPr>
            </a:lvl1pPr>
          </a:lstStyle>
          <a:p>
            <a:pPr lvl="0"/>
            <a:r>
              <a:rPr lang="sv-SE" dirty="0"/>
              <a:t>Underrubrik</a:t>
            </a:r>
          </a:p>
        </p:txBody>
      </p:sp>
      <p:sp>
        <p:nvSpPr>
          <p:cNvPr id="7" name="Platshållare för innehåll 6"/>
          <p:cNvSpPr>
            <a:spLocks noGrp="1"/>
          </p:cNvSpPr>
          <p:nvPr>
            <p:ph sz="quarter" idx="13" hasCustomPrompt="1"/>
          </p:nvPr>
        </p:nvSpPr>
        <p:spPr>
          <a:xfrm>
            <a:off x="269999" y="2322311"/>
            <a:ext cx="5691600" cy="3758444"/>
          </a:xfrm>
        </p:spPr>
        <p:txBody>
          <a:bodyPr tIns="0" bIns="0">
            <a:normAutofit/>
          </a:bodyPr>
          <a:lstStyle>
            <a:lvl1pPr>
              <a:defRPr/>
            </a:lvl1pPr>
          </a:lstStyle>
          <a:p>
            <a:pPr lvl="0"/>
            <a:r>
              <a:rPr lang="sv-SE" dirty="0"/>
              <a:t>Skriv text här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8" name="Platshållare för text 7">
            <a:extLst>
              <a:ext uri="{FF2B5EF4-FFF2-40B4-BE49-F238E27FC236}">
                <a16:creationId xmlns:a16="http://schemas.microsoft.com/office/drawing/2014/main" id="{B9738AF2-350A-407D-96A9-933F4A74A47C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231423" y="1569034"/>
            <a:ext cx="5691600" cy="627489"/>
          </a:xfrm>
        </p:spPr>
        <p:txBody>
          <a:bodyPr lIns="0" rIns="0">
            <a:normAutofit/>
          </a:bodyPr>
          <a:lstStyle>
            <a:lvl1pPr marL="0" indent="0">
              <a:spcBef>
                <a:spcPts val="0"/>
              </a:spcBef>
              <a:buNone/>
              <a:defRPr sz="3200" b="1">
                <a:solidFill>
                  <a:schemeClr val="tx1"/>
                </a:solidFill>
              </a:defRPr>
            </a:lvl1pPr>
          </a:lstStyle>
          <a:p>
            <a:pPr lvl="0"/>
            <a:r>
              <a:rPr lang="sv-SE" dirty="0"/>
              <a:t>Underrubrik</a:t>
            </a:r>
          </a:p>
        </p:txBody>
      </p:sp>
      <p:sp>
        <p:nvSpPr>
          <p:cNvPr id="12" name="Platshållare för innehåll 6"/>
          <p:cNvSpPr>
            <a:spLocks noGrp="1"/>
          </p:cNvSpPr>
          <p:nvPr>
            <p:ph sz="quarter" idx="14" hasCustomPrompt="1"/>
          </p:nvPr>
        </p:nvSpPr>
        <p:spPr>
          <a:xfrm>
            <a:off x="6231423" y="2322311"/>
            <a:ext cx="5691600" cy="3758443"/>
          </a:xfrm>
        </p:spPr>
        <p:txBody>
          <a:bodyPr lIns="0" tIns="0" rIns="0" bIns="0">
            <a:normAutofit/>
          </a:bodyPr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sv-SE" dirty="0"/>
              <a:t>Skriv text här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</p:spTree>
    <p:extLst>
      <p:ext uri="{BB962C8B-B14F-4D97-AF65-F5344CB8AC3E}">
        <p14:creationId xmlns:p14="http://schemas.microsoft.com/office/powerpoint/2010/main" val="31979755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 innehållsdel (färg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ktangel 9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270000" y="1213200"/>
            <a:ext cx="11664000" cy="4867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/>
          </a:p>
        </p:txBody>
      </p:sp>
      <p:sp>
        <p:nvSpPr>
          <p:cNvPr id="3" name="Rubrik 2">
            <a:extLst>
              <a:ext uri="{FF2B5EF4-FFF2-40B4-BE49-F238E27FC236}">
                <a16:creationId xmlns:a16="http://schemas.microsoft.com/office/drawing/2014/main" id="{935A2EA6-4BFA-4677-A025-754010AA734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v-SE" dirty="0"/>
              <a:t>Klicka och skriv rubrik</a:t>
            </a:r>
          </a:p>
        </p:txBody>
      </p:sp>
      <p:sp>
        <p:nvSpPr>
          <p:cNvPr id="15" name="Platshållare för text 7">
            <a:extLst>
              <a:ext uri="{FF2B5EF4-FFF2-40B4-BE49-F238E27FC236}">
                <a16:creationId xmlns:a16="http://schemas.microsoft.com/office/drawing/2014/main" id="{045292D7-A75C-4328-ADAB-6A5B9476AAD3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270000" y="1569034"/>
            <a:ext cx="7678800" cy="627489"/>
          </a:xfrm>
        </p:spPr>
        <p:txBody>
          <a:bodyPr lIns="270000" rIns="0">
            <a:normAutofit/>
          </a:bodyPr>
          <a:lstStyle>
            <a:lvl1pPr marL="0" indent="0">
              <a:spcBef>
                <a:spcPts val="0"/>
              </a:spcBef>
              <a:buNone/>
              <a:defRPr sz="3200" b="1">
                <a:solidFill>
                  <a:schemeClr val="bg2"/>
                </a:solidFill>
              </a:defRPr>
            </a:lvl1pPr>
          </a:lstStyle>
          <a:p>
            <a:pPr lvl="0"/>
            <a:r>
              <a:rPr lang="sv-SE" dirty="0"/>
              <a:t>Underrubrik</a:t>
            </a:r>
          </a:p>
        </p:txBody>
      </p:sp>
      <p:sp>
        <p:nvSpPr>
          <p:cNvPr id="7" name="Platshållare för innehåll 6"/>
          <p:cNvSpPr>
            <a:spLocks noGrp="1"/>
          </p:cNvSpPr>
          <p:nvPr>
            <p:ph sz="quarter" idx="13" hasCustomPrompt="1"/>
          </p:nvPr>
        </p:nvSpPr>
        <p:spPr>
          <a:xfrm>
            <a:off x="270000" y="2322000"/>
            <a:ext cx="7678800" cy="3758400"/>
          </a:xfrm>
        </p:spPr>
        <p:txBody>
          <a:bodyPr lIns="270000" tIns="0" bIns="360000">
            <a:normAutofit/>
          </a:bodyPr>
          <a:lstStyle>
            <a:lvl1pPr>
              <a:defRPr>
                <a:solidFill>
                  <a:schemeClr val="bg2"/>
                </a:solidFill>
              </a:defRPr>
            </a:lvl1pPr>
            <a:lvl2pPr>
              <a:defRPr>
                <a:solidFill>
                  <a:schemeClr val="bg2"/>
                </a:solidFill>
              </a:defRPr>
            </a:lvl2pPr>
            <a:lvl3pPr>
              <a:defRPr>
                <a:solidFill>
                  <a:schemeClr val="bg2"/>
                </a:solidFill>
              </a:defRPr>
            </a:lvl3pPr>
            <a:lvl4pPr>
              <a:defRPr>
                <a:solidFill>
                  <a:schemeClr val="bg2"/>
                </a:solidFill>
              </a:defRPr>
            </a:lvl4pPr>
            <a:lvl5pPr>
              <a:defRPr>
                <a:solidFill>
                  <a:schemeClr val="bg2"/>
                </a:solidFill>
              </a:defRPr>
            </a:lvl5pPr>
          </a:lstStyle>
          <a:p>
            <a:pPr lvl="0"/>
            <a:r>
              <a:rPr lang="sv-SE" dirty="0"/>
              <a:t>Skriv text här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</p:spTree>
    <p:extLst>
      <p:ext uri="{BB962C8B-B14F-4D97-AF65-F5344CB8AC3E}">
        <p14:creationId xmlns:p14="http://schemas.microsoft.com/office/powerpoint/2010/main" val="619173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1.emf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ags" Target="../tags/tag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2.em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rubrik 1"/>
          <p:cNvSpPr>
            <a:spLocks noGrp="1"/>
          </p:cNvSpPr>
          <p:nvPr>
            <p:ph type="title"/>
          </p:nvPr>
        </p:nvSpPr>
        <p:spPr>
          <a:xfrm>
            <a:off x="269823" y="360001"/>
            <a:ext cx="11653200" cy="720000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/>
          <a:p>
            <a:r>
              <a:rPr lang="sv-SE" dirty="0"/>
              <a:t>Klicka här för att ändra format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269823" y="1220400"/>
            <a:ext cx="11653200" cy="486000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sv-SE" dirty="0"/>
              <a:t>Redigera format för bakgrundstext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pic>
        <p:nvPicPr>
          <p:cNvPr id="9" name="Bildobjekt 8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1"/>
          <a:stretch>
            <a:fillRect/>
          </a:stretch>
        </p:blipFill>
        <p:spPr>
          <a:xfrm>
            <a:off x="271701" y="6273391"/>
            <a:ext cx="1261601" cy="391861"/>
          </a:xfrm>
          <a:prstGeom prst="rect">
            <a:avLst/>
          </a:prstGeom>
        </p:spPr>
      </p:pic>
      <p:pic>
        <p:nvPicPr>
          <p:cNvPr id="11" name="Bildobjekt 10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2"/>
          <a:stretch>
            <a:fillRect/>
          </a:stretch>
        </p:blipFill>
        <p:spPr>
          <a:xfrm>
            <a:off x="1795063" y="6344115"/>
            <a:ext cx="10134067" cy="274241"/>
          </a:xfrm>
          <a:prstGeom prst="rect">
            <a:avLst/>
          </a:prstGeom>
        </p:spPr>
      </p:pic>
      <p:sp>
        <p:nvSpPr>
          <p:cNvPr id="4" name="xxLanguageTextBox">
            <a:extLst>
              <a:ext uri="{FF2B5EF4-FFF2-40B4-BE49-F238E27FC236}">
                <a16:creationId xmlns:a16="http://schemas.microsoft.com/office/drawing/2014/main" id="{E9C265A1-0AD9-239B-00B7-6037D27FB660}"/>
              </a:ext>
            </a:extLst>
          </p:cNvPr>
          <p:cNvSpPr/>
          <p:nvPr userDrawn="1">
            <p:custDataLst>
              <p:tags r:id="rId20"/>
            </p:custDataLst>
          </p:nvPr>
        </p:nvSpPr>
        <p:spPr>
          <a:xfrm>
            <a:off x="0" y="0"/>
            <a:ext cx="12700" cy="12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sz="2400"/>
          </a:p>
        </p:txBody>
      </p:sp>
    </p:spTree>
    <p:extLst>
      <p:ext uri="{BB962C8B-B14F-4D97-AF65-F5344CB8AC3E}">
        <p14:creationId xmlns:p14="http://schemas.microsoft.com/office/powerpoint/2010/main" val="7818469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1" r:id="rId2"/>
    <p:sldLayoutId id="2147483684" r:id="rId3"/>
    <p:sldLayoutId id="2147483677" r:id="rId4"/>
    <p:sldLayoutId id="2147483682" r:id="rId5"/>
    <p:sldLayoutId id="2147483683" r:id="rId6"/>
    <p:sldLayoutId id="2147483678" r:id="rId7"/>
    <p:sldLayoutId id="2147483685" r:id="rId8"/>
    <p:sldLayoutId id="2147483689" r:id="rId9"/>
    <p:sldLayoutId id="2147483697" r:id="rId10"/>
    <p:sldLayoutId id="2147483690" r:id="rId11"/>
    <p:sldLayoutId id="2147483691" r:id="rId12"/>
    <p:sldLayoutId id="2147483693" r:id="rId13"/>
    <p:sldLayoutId id="2147483692" r:id="rId14"/>
    <p:sldLayoutId id="2147483694" r:id="rId15"/>
    <p:sldLayoutId id="2147483679" r:id="rId16"/>
    <p:sldLayoutId id="2147483695" r:id="rId17"/>
    <p:sldLayoutId id="2147483696" r:id="rId18"/>
  </p:sldLayoutIdLst>
  <p:hf sldNum="0" hdr="0" ftr="0" dt="0"/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44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69875" indent="-269875" algn="l" defTabSz="914400" rtl="0" eaLnBrk="1" latinLnBrk="0" hangingPunct="1">
        <a:lnSpc>
          <a:spcPct val="100000"/>
        </a:lnSpc>
        <a:spcBef>
          <a:spcPts val="1800"/>
        </a:spcBef>
        <a:buSzPct val="100000"/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486000" indent="-180000" algn="l" defTabSz="914400" rtl="0" eaLnBrk="1" latinLnBrk="0" hangingPunct="1">
        <a:lnSpc>
          <a:spcPct val="90000"/>
        </a:lnSpc>
        <a:spcBef>
          <a:spcPts val="500"/>
        </a:spcBef>
        <a:buFont typeface="Corbel" panose="020B0503020204020204" pitchFamily="34" charset="0"/>
        <a:buChar char="-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684000" indent="-180975" algn="l" defTabSz="914400" rtl="0" eaLnBrk="1" latinLnBrk="0" hangingPunct="1">
        <a:lnSpc>
          <a:spcPct val="90000"/>
        </a:lnSpc>
        <a:spcBef>
          <a:spcPts val="500"/>
        </a:spcBef>
        <a:buFont typeface="Corbel" panose="020B0503020204020204" pitchFamily="34" charset="0"/>
        <a:buChar char="-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864000" indent="-180000" algn="l" defTabSz="914400" rtl="0" eaLnBrk="1" latinLnBrk="0" hangingPunct="1">
        <a:lnSpc>
          <a:spcPct val="90000"/>
        </a:lnSpc>
        <a:spcBef>
          <a:spcPts val="500"/>
        </a:spcBef>
        <a:buFont typeface="Corbel" panose="020B0503020204020204" pitchFamily="34" charset="0"/>
        <a:buChar char="-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062000" indent="-179388" algn="l" defTabSz="914400" rtl="0" eaLnBrk="1" latinLnBrk="0" hangingPunct="1">
        <a:lnSpc>
          <a:spcPct val="90000"/>
        </a:lnSpc>
        <a:spcBef>
          <a:spcPts val="500"/>
        </a:spcBef>
        <a:buFont typeface="Corbel" panose="020B0503020204020204" pitchFamily="34" charset="0"/>
        <a:buChar char="-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2" pos="166" userDrawn="1">
          <p15:clr>
            <a:srgbClr val="F26B43"/>
          </p15:clr>
        </p15:guide>
        <p15:guide id="3" pos="7519" userDrawn="1">
          <p15:clr>
            <a:srgbClr val="F26B43"/>
          </p15:clr>
        </p15:guide>
        <p15:guide id="6" orient="horz" pos="221" userDrawn="1">
          <p15:clr>
            <a:srgbClr val="F26B43"/>
          </p15:clr>
        </p15:guide>
        <p15:guide id="7" orient="horz" pos="3829" userDrawn="1">
          <p15:clr>
            <a:srgbClr val="F26B43"/>
          </p15:clr>
        </p15:guide>
        <p15:guide id="8" orient="horz" pos="763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ubrik 4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sv-SE" dirty="0"/>
              <a:t>Mun och tandhälsa </a:t>
            </a:r>
          </a:p>
        </p:txBody>
      </p:sp>
      <p:sp>
        <p:nvSpPr>
          <p:cNvPr id="6" name="Underrubrik 5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sv-SE" dirty="0"/>
              <a:t>Inom särskilt boende för personer över 65 år</a:t>
            </a:r>
          </a:p>
        </p:txBody>
      </p:sp>
      <p:sp>
        <p:nvSpPr>
          <p:cNvPr id="7" name="Platshållare för text 6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sv-SE" dirty="0"/>
              <a:t>2025-09-16</a:t>
            </a:r>
          </a:p>
        </p:txBody>
      </p:sp>
    </p:spTree>
    <p:extLst>
      <p:ext uri="{BB962C8B-B14F-4D97-AF65-F5344CB8AC3E}">
        <p14:creationId xmlns:p14="http://schemas.microsoft.com/office/powerpoint/2010/main" val="401686119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ubrik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En god munhälsa</a:t>
            </a:r>
          </a:p>
        </p:txBody>
      </p:sp>
      <p:sp>
        <p:nvSpPr>
          <p:cNvPr id="5" name="Platshållare för innehåll 4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sv-SE" dirty="0"/>
              <a:t>En god munhälsa har stor betydelse för livskvaliteten, självkänslan och det sociala livet. Vid sviktande hälsa kan det vara svårt att klara sin egen munvård. </a:t>
            </a:r>
          </a:p>
          <a:p>
            <a:r>
              <a:rPr lang="sv-SE" dirty="0"/>
              <a:t>Att arbeta med att främja munhälsan innebär att stödja personen i att själv göra det man kan och att ta tillvara på de äldres egna resurser och möjligheter. </a:t>
            </a:r>
          </a:p>
          <a:p>
            <a:pPr marL="0" indent="0">
              <a:buNone/>
            </a:pP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95770238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345BD838-D84A-3F5A-1D63-8CC14F029C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Att arbeta förebyggande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41912BE3-109C-FA60-D722-783F2093C727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sv-SE" dirty="0"/>
              <a:t>Senior Alert ett nationellt Kvalitetsregister, information och samtycke </a:t>
            </a:r>
          </a:p>
          <a:p>
            <a:r>
              <a:rPr lang="sv-SE" dirty="0"/>
              <a:t>Riskbedömning ROAG-</a:t>
            </a:r>
            <a:r>
              <a:rPr lang="sv-SE" dirty="0" err="1"/>
              <a:t>Revised</a:t>
            </a:r>
            <a:r>
              <a:rPr lang="sv-SE" dirty="0"/>
              <a:t> Oral </a:t>
            </a:r>
            <a:r>
              <a:rPr lang="sv-SE" dirty="0" err="1"/>
              <a:t>Assessment</a:t>
            </a:r>
            <a:r>
              <a:rPr lang="sv-SE" dirty="0"/>
              <a:t> Guide</a:t>
            </a:r>
          </a:p>
          <a:p>
            <a:r>
              <a:rPr lang="sv-SE" dirty="0"/>
              <a:t>Bedömning av röst, läppar, munslemhinna, tunga, tandkött, tänder, protes, saliv och sväljning</a:t>
            </a:r>
          </a:p>
        </p:txBody>
      </p:sp>
    </p:spTree>
    <p:extLst>
      <p:ext uri="{BB962C8B-B14F-4D97-AF65-F5344CB8AC3E}">
        <p14:creationId xmlns:p14="http://schemas.microsoft.com/office/powerpoint/2010/main" val="140146371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4224FA9A-D483-CDF5-9E40-CC0C074607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Åtgärder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6E24D7C7-A2D2-4742-2E1C-1BD36F168025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sv-SE" dirty="0"/>
              <a:t>Stöd och hjälp med munhygien av omvårdnadspersonalen</a:t>
            </a:r>
          </a:p>
          <a:p>
            <a:r>
              <a:rPr lang="sv-SE" dirty="0"/>
              <a:t>Uppföljning och bedömning av sjuksköterska</a:t>
            </a:r>
          </a:p>
          <a:p>
            <a:r>
              <a:rPr lang="sv-SE" dirty="0"/>
              <a:t>Hälsoplan-genomförandeplan</a:t>
            </a:r>
          </a:p>
          <a:p>
            <a:r>
              <a:rPr lang="sv-SE" dirty="0"/>
              <a:t>Regelbunden tandvård för att förebygga och behandla</a:t>
            </a:r>
          </a:p>
          <a:p>
            <a:r>
              <a:rPr lang="sv-SE" dirty="0"/>
              <a:t>Mobil tandvård i hemmet</a:t>
            </a:r>
          </a:p>
          <a:p>
            <a:pPr marL="0" indent="0">
              <a:buNone/>
            </a:pPr>
            <a:endParaRPr lang="sv-SE" dirty="0"/>
          </a:p>
          <a:p>
            <a:pPr marL="0" indent="0">
              <a:buNone/>
            </a:pPr>
            <a:endParaRPr lang="sv-SE" dirty="0"/>
          </a:p>
          <a:p>
            <a:pPr marL="0" indent="0">
              <a:buNone/>
            </a:pP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415177366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64CCC806-243A-C067-DBCB-FAD4A72477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Mobil tandvård 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9DCD6899-A9FA-2F7D-FF4E-34D160E4B14A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r>
              <a:rPr lang="sv-SE" dirty="0"/>
              <a:t>Kostnadsfri munhälsobedömning 1 gång per år</a:t>
            </a:r>
          </a:p>
          <a:p>
            <a:r>
              <a:rPr lang="sv-SE" dirty="0"/>
              <a:t>Tandläkare och tandhygienist</a:t>
            </a:r>
          </a:p>
          <a:p>
            <a:r>
              <a:rPr lang="sv-SE" dirty="0"/>
              <a:t>Val av utförare</a:t>
            </a:r>
          </a:p>
          <a:p>
            <a:r>
              <a:rPr lang="sv-SE" dirty="0"/>
              <a:t>Omfattas av högkostnadsskyddet och ingår i nödvändig tandvård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Tx/>
              <a:buSzPct val="100000"/>
              <a:buFont typeface="Arial" panose="020B0604020202020204" pitchFamily="34" charset="0"/>
              <a:buNone/>
              <a:tabLst/>
              <a:defRPr/>
            </a:pPr>
            <a:r>
              <a:rPr kumimoji="0" lang="sv-SE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Vanliga behandlingar</a:t>
            </a:r>
            <a:r>
              <a:rPr kumimoji="0" lang="sv-SE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: röntgen, undersökning, lagning av tänder, tanduttagning, tandhygienistbehandling, justering, lagning eller framställande av nya  proteser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Tx/>
              <a:buSzPct val="100000"/>
              <a:buFont typeface="Arial" panose="020B0604020202020204" pitchFamily="34" charset="0"/>
              <a:buNone/>
              <a:tabLst/>
              <a:defRPr/>
            </a:pPr>
            <a:endParaRPr kumimoji="0" lang="sv-SE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endParaRPr lang="sv-SE" dirty="0"/>
          </a:p>
          <a:p>
            <a:pPr marL="0" indent="0">
              <a:buNone/>
            </a:pP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58313420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683CE65B-FD88-D3CE-318E-5CC1BCCB54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Kostnader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1E1762EC-7263-6D89-37CC-7109467C0593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sv-SE" dirty="0"/>
              <a:t>Tandvårdsstödsintyg för nödvändig tandvård </a:t>
            </a:r>
          </a:p>
          <a:p>
            <a:r>
              <a:rPr lang="sv-SE" dirty="0"/>
              <a:t>Avgiften på 275 kr ingår i högkostnadsskyddet</a:t>
            </a:r>
          </a:p>
          <a:p>
            <a:r>
              <a:rPr lang="sv-SE" dirty="0"/>
              <a:t> Om man har fyllt 85 år betalar man ingen patientavgift och besöket blir då kostnadsfritt</a:t>
            </a:r>
          </a:p>
          <a:p>
            <a:r>
              <a:rPr lang="sv-SE" dirty="0"/>
              <a:t>Patientavgiften betalas via faktura</a:t>
            </a:r>
          </a:p>
          <a:p>
            <a:pPr marL="0" indent="0">
              <a:buNone/>
            </a:pPr>
            <a:endParaRPr lang="sv-SE" dirty="0"/>
          </a:p>
          <a:p>
            <a:endParaRPr lang="sv-SE" dirty="0"/>
          </a:p>
          <a:p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96119094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6D82EF6C-1752-7280-D5B4-3DA8B1B780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Tandvårdsreformen 2026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E2DDBE55-69CD-FC10-26FC-6B86B95694E4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>
            <a:normAutofit fontScale="32500" lnSpcReduction="20000"/>
          </a:bodyPr>
          <a:lstStyle/>
          <a:p>
            <a:pPr marL="0" indent="0">
              <a:buNone/>
            </a:pPr>
            <a:r>
              <a:rPr lang="sv-SE" sz="5000" b="1" dirty="0"/>
              <a:t>Tiotandvård är en del av regeringens nya tandvårdsreform som förväntas träda i kraft 1 januari 2026.</a:t>
            </a:r>
          </a:p>
          <a:p>
            <a:r>
              <a:rPr lang="sv-SE" sz="5000" dirty="0"/>
              <a:t>Tiotandvård gäller personer som fyller 67 år under 2026 eller är äldre</a:t>
            </a:r>
          </a:p>
          <a:p>
            <a:r>
              <a:rPr lang="sv-SE" sz="5000" dirty="0"/>
              <a:t>Denna patientgrupp kommer betala 10 % av referenspriset på vissa behandlingar</a:t>
            </a:r>
          </a:p>
          <a:p>
            <a:r>
              <a:rPr lang="sv-SE" sz="5000" dirty="0"/>
              <a:t>Tiotandvård innefattar inte undersökningar, röntgen, kontroller, förebyggande tandvård</a:t>
            </a:r>
          </a:p>
          <a:p>
            <a:r>
              <a:rPr lang="sv-SE" sz="5000" dirty="0"/>
              <a:t>Protetiska behandlingar efter tandposition fem omfattas inte av Tiotandvården </a:t>
            </a:r>
          </a:p>
          <a:p>
            <a:r>
              <a:rPr lang="sv-SE" sz="5000" dirty="0"/>
              <a:t>Högkostnadsskyddet fortsätter att gälla för den tandvård som inte omfattas av tiotandvården</a:t>
            </a:r>
          </a:p>
          <a:p>
            <a:r>
              <a:rPr lang="sv-SE" sz="5000" dirty="0"/>
              <a:t>Det allmänna tandvårdsbidraget, ATB, för denna patientgrupp är på 600 kronor. Tiden ATB kan sparas ökas till tre år</a:t>
            </a:r>
          </a:p>
          <a:p>
            <a:r>
              <a:rPr lang="sv-SE" sz="5000" dirty="0"/>
              <a:t>Särskilt tandvårdsbidrag, STB, höjs för denna patientgrupp till 1000 kronor per halvår och kommer kunna sparas i ett år</a:t>
            </a:r>
          </a:p>
          <a:p>
            <a:r>
              <a:rPr lang="sv-SE" sz="5000" dirty="0"/>
              <a:t>Estetisk tandvård omfattas inte av tiotandvården</a:t>
            </a:r>
          </a:p>
          <a:p>
            <a:pPr marL="0" indent="0">
              <a:buNone/>
            </a:pP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648415153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AG_LANGUAGETEXTBOX" val="Sv"/>
</p:tagLst>
</file>

<file path=ppt/theme/theme1.xml><?xml version="1.0" encoding="utf-8"?>
<a:theme xmlns:a="http://schemas.openxmlformats.org/drawingml/2006/main" name="Haninge kommun">
  <a:themeElements>
    <a:clrScheme name="Haninge kommun - 1">
      <a:dk1>
        <a:sysClr val="windowText" lastClr="000000"/>
      </a:dk1>
      <a:lt1>
        <a:sysClr val="window" lastClr="FFFFFF"/>
      </a:lt1>
      <a:dk2>
        <a:srgbClr val="0000FF"/>
      </a:dk2>
      <a:lt2>
        <a:srgbClr val="FFFFFF"/>
      </a:lt2>
      <a:accent1>
        <a:srgbClr val="0081C5"/>
      </a:accent1>
      <a:accent2>
        <a:srgbClr val="E28F27"/>
      </a:accent2>
      <a:accent3>
        <a:srgbClr val="DC4228"/>
      </a:accent3>
      <a:accent4>
        <a:srgbClr val="8FB63F"/>
      </a:accent4>
      <a:accent5>
        <a:srgbClr val="582C83"/>
      </a:accent5>
      <a:accent6>
        <a:srgbClr val="A77550"/>
      </a:accent6>
      <a:hlink>
        <a:srgbClr val="0000FF"/>
      </a:hlink>
      <a:folHlink>
        <a:srgbClr val="800080"/>
      </a:folHlink>
    </a:clrScheme>
    <a:fontScheme name="IVO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</a:spPr>
      <a:bodyPr rtlCol="0" anchor="ctr"/>
      <a:lstStyle>
        <a:defPPr algn="ctr">
          <a:defRPr sz="2400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square" rtlCol="0">
        <a:spAutoFit/>
      </a:bodyPr>
      <a:lstStyle>
        <a:defPPr algn="l">
          <a:defRPr sz="2400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Haninge kommun ny.potx" id="{5A37C318-071D-441B-9F0B-3DB97AD77FF9}" vid="{E70370BB-CC2A-4843-888E-17344F3D1DDF}"/>
    </a:ext>
  </a:extLst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2143</TotalTime>
  <Words>335</Words>
  <Application>Microsoft Office PowerPoint</Application>
  <PresentationFormat>Bredbild</PresentationFormat>
  <Paragraphs>42</Paragraphs>
  <Slides>7</Slides>
  <Notes>2</Notes>
  <HiddenSlides>0</HiddenSlides>
  <MMClips>0</MMClips>
  <ScaleCrop>false</ScaleCrop>
  <HeadingPairs>
    <vt:vector size="6" baseType="variant">
      <vt:variant>
        <vt:lpstr>Använt teckensnitt</vt:lpstr>
      </vt:variant>
      <vt:variant>
        <vt:i4>3</vt:i4>
      </vt:variant>
      <vt:variant>
        <vt:lpstr>Tema</vt:lpstr>
      </vt:variant>
      <vt:variant>
        <vt:i4>1</vt:i4>
      </vt:variant>
      <vt:variant>
        <vt:lpstr>Bildrubriker</vt:lpstr>
      </vt:variant>
      <vt:variant>
        <vt:i4>7</vt:i4>
      </vt:variant>
    </vt:vector>
  </HeadingPairs>
  <TitlesOfParts>
    <vt:vector size="11" baseType="lpstr">
      <vt:lpstr>Arial</vt:lpstr>
      <vt:lpstr>Calibri</vt:lpstr>
      <vt:lpstr>Corbel</vt:lpstr>
      <vt:lpstr>Haninge kommun</vt:lpstr>
      <vt:lpstr>Mun och tandhälsa </vt:lpstr>
      <vt:lpstr>En god munhälsa</vt:lpstr>
      <vt:lpstr>Att arbeta förebyggande</vt:lpstr>
      <vt:lpstr>Åtgärder</vt:lpstr>
      <vt:lpstr>Mobil tandvård </vt:lpstr>
      <vt:lpstr>Kostnader</vt:lpstr>
      <vt:lpstr>Tandvårdsreformen 2026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Katarina Blocksjö</dc:creator>
  <cp:lastModifiedBy>Katarina Blocksjö</cp:lastModifiedBy>
  <cp:revision>2</cp:revision>
  <dcterms:created xsi:type="dcterms:W3CDTF">2020-01-15T11:02:53Z</dcterms:created>
  <dcterms:modified xsi:type="dcterms:W3CDTF">2025-09-15T09:15:51Z</dcterms:modified>
</cp:coreProperties>
</file>