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EE9"/>
    <a:srgbClr val="006666"/>
    <a:srgbClr val="BABAB3"/>
    <a:srgbClr val="BD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5" autoAdjust="0"/>
  </p:normalViewPr>
  <p:slideViewPr>
    <p:cSldViewPr snapToGrid="0" showGuides="1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46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47D0E73-A6F7-451D-AA07-777EAC533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CAE9B4-E6AD-41B1-82E2-A6B1BDB6E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07CB-1173-4821-A8C9-A2B4DCBBDDD2}" type="datetimeFigureOut">
              <a:rPr lang="sv-SE" smtClean="0"/>
              <a:t>2025-09-16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82098-6DBF-465E-A0AA-FB253F15C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094430-50CD-4534-9CB1-CD0CD5A33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AE46-06EB-4F0D-999E-4FD1E74065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3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15E2-C6C9-401D-9E09-216972CD6236}" type="datetimeFigureOut">
              <a:rPr lang="sv-SE" smtClean="0"/>
              <a:t>2025-09-16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AB13-884B-48E2-B22F-BA5895D40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469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7F013-1B65-099B-BAC5-99D90BB91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7662AAF-996F-F2CE-FE94-2AC6A3CB2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34E778C-16F5-0712-DF8B-BA45405B5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B08C0C-CAB3-E4D1-6417-606BF5397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808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3992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1423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1600" cy="627489"/>
          </a:xfrm>
        </p:spPr>
        <p:txBody>
          <a:bodyPr lIns="270000" rIns="27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1600" cy="627489"/>
          </a:xfrm>
        </p:spPr>
        <p:txBody>
          <a:bodyPr lIns="270000" rIns="36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9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6916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600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187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1600" y="360001"/>
            <a:ext cx="56916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1600" y="1220400"/>
            <a:ext cx="56916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203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8800" y="360001"/>
            <a:ext cx="37044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18800" y="1214438"/>
            <a:ext cx="37044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6788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42530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532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0508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6916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1600" y="360363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1600" y="3353338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5868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186234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02530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 dirty="0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38411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66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54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18800" y="1220400"/>
            <a:ext cx="37044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76788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41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188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3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2322311"/>
            <a:ext cx="5691600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1423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2322311"/>
            <a:ext cx="5691600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79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678800" cy="627489"/>
          </a:xfrm>
        </p:spPr>
        <p:txBody>
          <a:bodyPr lIns="27000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678800" cy="3758400"/>
          </a:xfrm>
        </p:spPr>
        <p:txBody>
          <a:bodyPr lIns="27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9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53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53200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317993FB-7631-A457-2ED8-042612766AD5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781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84" r:id="rId3"/>
    <p:sldLayoutId id="2147483677" r:id="rId4"/>
    <p:sldLayoutId id="2147483682" r:id="rId5"/>
    <p:sldLayoutId id="2147483683" r:id="rId6"/>
    <p:sldLayoutId id="2147483678" r:id="rId7"/>
    <p:sldLayoutId id="2147483685" r:id="rId8"/>
    <p:sldLayoutId id="2147483689" r:id="rId9"/>
    <p:sldLayoutId id="2147483697" r:id="rId10"/>
    <p:sldLayoutId id="2147483690" r:id="rId11"/>
    <p:sldLayoutId id="2147483691" r:id="rId12"/>
    <p:sldLayoutId id="2147483693" r:id="rId13"/>
    <p:sldLayoutId id="2147483692" r:id="rId14"/>
    <p:sldLayoutId id="2147483694" r:id="rId15"/>
    <p:sldLayoutId id="2147483679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 userDrawn="1">
          <p15:clr>
            <a:srgbClr val="F26B43"/>
          </p15:clr>
        </p15:guide>
        <p15:guide id="3" pos="7519" userDrawn="1">
          <p15:clr>
            <a:srgbClr val="F26B43"/>
          </p15:clr>
        </p15:guide>
        <p15:guide id="6" orient="horz" pos="221" userDrawn="1">
          <p15:clr>
            <a:srgbClr val="F26B43"/>
          </p15:clr>
        </p15:guide>
        <p15:guide id="7" orient="horz" pos="3829" userDrawn="1">
          <p15:clr>
            <a:srgbClr val="F26B43"/>
          </p15:clr>
        </p15:guide>
        <p15:guide id="8" orient="horz" pos="7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Bostäder för äldre</a:t>
            </a:r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20250916</a:t>
            </a:r>
          </a:p>
        </p:txBody>
      </p:sp>
    </p:spTree>
    <p:extLst>
      <p:ext uri="{BB962C8B-B14F-4D97-AF65-F5344CB8AC3E}">
        <p14:creationId xmlns:p14="http://schemas.microsoft.com/office/powerpoint/2010/main" val="40168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46FA2-B629-953C-184C-7B7CBE042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443B61A-E90A-4BAC-3289-F37FBEB8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typer av boenden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FCE5BB0-EBAB-1AEC-F3A9-668F77D287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999" y="1220400"/>
            <a:ext cx="10114972" cy="4863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Trygghetsboende eller +55/+65-boende räknas juridiskt som </a:t>
            </a:r>
            <a:r>
              <a:rPr lang="sv-SE" b="1" dirty="0"/>
              <a:t>vanliga bostäder</a:t>
            </a:r>
            <a:r>
              <a:rPr lang="sv-SE" dirty="0"/>
              <a:t> om det inte är vård- och omsorgsboende.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Om boendet ska innehålla </a:t>
            </a:r>
            <a:r>
              <a:rPr lang="sv-SE" b="1" dirty="0"/>
              <a:t>omfattande service eller vårdinslag</a:t>
            </a:r>
            <a:r>
              <a:rPr lang="sv-SE" dirty="0"/>
              <a:t> (t.ex. särskilt boende med heldygnsomsorg) kan det kräva planändring, bygglov för "vård", eller särskilt tillstånd enligt Socialtjänstlagen.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Vid mer "offentlig" service behövs tillåten markanvändning (C eller H) enligt gällande detaljplan medan gemensamhetsytor osv inte kräver det.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9845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1">
      <a:dk1>
        <a:sysClr val="windowText" lastClr="000000"/>
      </a:dk1>
      <a:lt1>
        <a:sysClr val="window" lastClr="FFFFFF"/>
      </a:lt1>
      <a:dk2>
        <a:srgbClr val="0000FF"/>
      </a:dk2>
      <a:lt2>
        <a:srgbClr val="FFFFFF"/>
      </a:lt2>
      <a:accent1>
        <a:srgbClr val="0081C5"/>
      </a:accent1>
      <a:accent2>
        <a:srgbClr val="E28F27"/>
      </a:accent2>
      <a:accent3>
        <a:srgbClr val="DC4228"/>
      </a:accent3>
      <a:accent4>
        <a:srgbClr val="8FB63F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</Words>
  <Application>Microsoft Office PowerPoint</Application>
  <PresentationFormat>Bredbild</PresentationFormat>
  <Paragraphs>8</Paragraphs>
  <Slides>2</Slides>
  <Notes>2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Corbel</vt:lpstr>
      <vt:lpstr>Haninge kommun</vt:lpstr>
      <vt:lpstr>Bostäder för äldre</vt:lpstr>
      <vt:lpstr>Olika typer av boenden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Sara Bjurström</dc:creator>
  <cp:lastModifiedBy>Sara Bjurström</cp:lastModifiedBy>
  <cp:revision>3</cp:revision>
  <dcterms:created xsi:type="dcterms:W3CDTF">2020-01-15T11:02:53Z</dcterms:created>
  <dcterms:modified xsi:type="dcterms:W3CDTF">2025-09-17T05:38:29Z</dcterms:modified>
</cp:coreProperties>
</file>