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9750" cy="967105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30810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193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71921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61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7378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40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7860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2524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1827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682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95895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5CECFE-D5DF-4AFB-B89F-414D14BDC0AE}" type="datetimeFigureOut">
              <a:rPr lang="sv-SE" smtClean="0"/>
              <a:t>2023-04-15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56A7E-9210-47A4-A024-C419CEEA172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22000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/>
        </p:nvSpPr>
        <p:spPr>
          <a:xfrm>
            <a:off x="5515277" y="2861825"/>
            <a:ext cx="1490046" cy="132257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Styrelsen</a:t>
            </a:r>
          </a:p>
        </p:txBody>
      </p:sp>
      <p:sp>
        <p:nvSpPr>
          <p:cNvPr id="8" name="Rektangel 7"/>
          <p:cNvSpPr/>
          <p:nvPr/>
        </p:nvSpPr>
        <p:spPr>
          <a:xfrm>
            <a:off x="5560854" y="1357651"/>
            <a:ext cx="1397003" cy="108343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Program-kommittén</a:t>
            </a:r>
          </a:p>
          <a:p>
            <a:pPr algn="ctr"/>
            <a:endParaRPr lang="sv-SE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9" name="Rektangel 8"/>
          <p:cNvSpPr/>
          <p:nvPr/>
        </p:nvSpPr>
        <p:spPr>
          <a:xfrm>
            <a:off x="3793487" y="162081"/>
            <a:ext cx="1574800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Månadsträffar</a:t>
            </a:r>
          </a:p>
        </p:txBody>
      </p:sp>
      <p:sp>
        <p:nvSpPr>
          <p:cNvPr id="10" name="Rektangel 9"/>
          <p:cNvSpPr/>
          <p:nvPr/>
        </p:nvSpPr>
        <p:spPr>
          <a:xfrm>
            <a:off x="7411086" y="159733"/>
            <a:ext cx="1584960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Cafémöten</a:t>
            </a:r>
          </a:p>
        </p:txBody>
      </p:sp>
      <p:sp>
        <p:nvSpPr>
          <p:cNvPr id="11" name="Rektangel 10"/>
          <p:cNvSpPr/>
          <p:nvPr/>
        </p:nvSpPr>
        <p:spPr>
          <a:xfrm>
            <a:off x="7834315" y="1912806"/>
            <a:ext cx="1454148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Studier</a:t>
            </a:r>
          </a:p>
        </p:txBody>
      </p:sp>
      <p:sp>
        <p:nvSpPr>
          <p:cNvPr id="12" name="Rektangel 11"/>
          <p:cNvSpPr/>
          <p:nvPr/>
        </p:nvSpPr>
        <p:spPr>
          <a:xfrm>
            <a:off x="3703850" y="5228913"/>
            <a:ext cx="1565909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Säter (fika)</a:t>
            </a:r>
          </a:p>
        </p:txBody>
      </p:sp>
      <p:sp>
        <p:nvSpPr>
          <p:cNvPr id="14" name="Rektangel 13"/>
          <p:cNvSpPr/>
          <p:nvPr/>
        </p:nvSpPr>
        <p:spPr>
          <a:xfrm>
            <a:off x="3341441" y="2399035"/>
            <a:ext cx="1328420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Folkhälsa</a:t>
            </a:r>
          </a:p>
        </p:txBody>
      </p:sp>
      <p:sp>
        <p:nvSpPr>
          <p:cNvPr id="15" name="Rektangel 14"/>
          <p:cNvSpPr/>
          <p:nvPr/>
        </p:nvSpPr>
        <p:spPr>
          <a:xfrm>
            <a:off x="3331845" y="1691141"/>
            <a:ext cx="1352551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Resor</a:t>
            </a:r>
          </a:p>
        </p:txBody>
      </p:sp>
      <p:sp>
        <p:nvSpPr>
          <p:cNvPr id="16" name="Rektangel 15"/>
          <p:cNvSpPr/>
          <p:nvPr/>
        </p:nvSpPr>
        <p:spPr>
          <a:xfrm>
            <a:off x="7075171" y="5974963"/>
            <a:ext cx="1555117" cy="68144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accent1">
                    <a:lumMod val="50000"/>
                  </a:schemeClr>
                </a:solidFill>
              </a:rPr>
              <a:t>Södertuna</a:t>
            </a:r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 (fika)</a:t>
            </a:r>
          </a:p>
        </p:txBody>
      </p:sp>
      <p:sp>
        <p:nvSpPr>
          <p:cNvPr id="17" name="Rektangel 16"/>
          <p:cNvSpPr/>
          <p:nvPr/>
        </p:nvSpPr>
        <p:spPr>
          <a:xfrm>
            <a:off x="3714195" y="6006670"/>
            <a:ext cx="1565909" cy="699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Gustafs (fika)</a:t>
            </a:r>
          </a:p>
          <a:p>
            <a:pPr algn="ctr"/>
            <a:endParaRPr lang="sv-SE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Rektangel 17"/>
          <p:cNvSpPr/>
          <p:nvPr/>
        </p:nvSpPr>
        <p:spPr>
          <a:xfrm>
            <a:off x="7084837" y="5208669"/>
            <a:ext cx="1555117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accent1">
                    <a:lumMod val="50000"/>
                  </a:schemeClr>
                </a:solidFill>
              </a:rPr>
              <a:t>Torsång</a:t>
            </a:r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 (fika)</a:t>
            </a:r>
          </a:p>
        </p:txBody>
      </p:sp>
      <p:sp>
        <p:nvSpPr>
          <p:cNvPr id="19" name="Rektangel 18"/>
          <p:cNvSpPr/>
          <p:nvPr/>
        </p:nvSpPr>
        <p:spPr>
          <a:xfrm>
            <a:off x="5676981" y="5351646"/>
            <a:ext cx="1158240" cy="10135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Mötes-ansvariga</a:t>
            </a:r>
          </a:p>
        </p:txBody>
      </p:sp>
      <p:cxnSp>
        <p:nvCxnSpPr>
          <p:cNvPr id="21" name="Rak pil 20"/>
          <p:cNvCxnSpPr>
            <a:stCxn id="8" idx="0"/>
            <a:endCxn id="9" idx="2"/>
          </p:cNvCxnSpPr>
          <p:nvPr/>
        </p:nvCxnSpPr>
        <p:spPr>
          <a:xfrm flipH="1" flipV="1">
            <a:off x="4580887" y="781841"/>
            <a:ext cx="1678469" cy="57581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pil 22"/>
          <p:cNvCxnSpPr>
            <a:stCxn id="8" idx="0"/>
            <a:endCxn id="10" idx="2"/>
          </p:cNvCxnSpPr>
          <p:nvPr/>
        </p:nvCxnSpPr>
        <p:spPr>
          <a:xfrm flipV="1">
            <a:off x="6259356" y="779493"/>
            <a:ext cx="1944210" cy="578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ak pil 24"/>
          <p:cNvCxnSpPr>
            <a:stCxn id="7" idx="0"/>
            <a:endCxn id="8" idx="2"/>
          </p:cNvCxnSpPr>
          <p:nvPr/>
        </p:nvCxnSpPr>
        <p:spPr>
          <a:xfrm flipH="1" flipV="1">
            <a:off x="6259356" y="2441081"/>
            <a:ext cx="944" cy="420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Rak pil 26"/>
          <p:cNvCxnSpPr>
            <a:stCxn id="7" idx="1"/>
            <a:endCxn id="15" idx="3"/>
          </p:cNvCxnSpPr>
          <p:nvPr/>
        </p:nvCxnSpPr>
        <p:spPr>
          <a:xfrm flipH="1" flipV="1">
            <a:off x="4684396" y="2001021"/>
            <a:ext cx="830881" cy="1522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ak pil 28"/>
          <p:cNvCxnSpPr>
            <a:stCxn id="7" idx="3"/>
            <a:endCxn id="11" idx="1"/>
          </p:cNvCxnSpPr>
          <p:nvPr/>
        </p:nvCxnSpPr>
        <p:spPr>
          <a:xfrm flipV="1">
            <a:off x="7005323" y="2222686"/>
            <a:ext cx="828992" cy="13004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Rak pil 30"/>
          <p:cNvCxnSpPr>
            <a:stCxn id="7" idx="1"/>
            <a:endCxn id="14" idx="3"/>
          </p:cNvCxnSpPr>
          <p:nvPr/>
        </p:nvCxnSpPr>
        <p:spPr>
          <a:xfrm flipH="1" flipV="1">
            <a:off x="4669861" y="2708915"/>
            <a:ext cx="845416" cy="814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pil 32"/>
          <p:cNvCxnSpPr>
            <a:stCxn id="7" idx="2"/>
            <a:endCxn id="19" idx="0"/>
          </p:cNvCxnSpPr>
          <p:nvPr/>
        </p:nvCxnSpPr>
        <p:spPr>
          <a:xfrm flipH="1">
            <a:off x="6256101" y="4184403"/>
            <a:ext cx="4199" cy="11672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Rak pil 36"/>
          <p:cNvCxnSpPr>
            <a:stCxn id="19" idx="1"/>
            <a:endCxn id="12" idx="3"/>
          </p:cNvCxnSpPr>
          <p:nvPr/>
        </p:nvCxnSpPr>
        <p:spPr>
          <a:xfrm flipH="1" flipV="1">
            <a:off x="5269759" y="5569936"/>
            <a:ext cx="407222" cy="288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 38"/>
          <p:cNvCxnSpPr>
            <a:stCxn id="19" idx="3"/>
            <a:endCxn id="18" idx="1"/>
          </p:cNvCxnSpPr>
          <p:nvPr/>
        </p:nvCxnSpPr>
        <p:spPr>
          <a:xfrm flipV="1">
            <a:off x="6835221" y="5549692"/>
            <a:ext cx="249616" cy="3087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Rak pil 40"/>
          <p:cNvCxnSpPr>
            <a:stCxn id="19" idx="1"/>
            <a:endCxn id="17" idx="3"/>
          </p:cNvCxnSpPr>
          <p:nvPr/>
        </p:nvCxnSpPr>
        <p:spPr>
          <a:xfrm flipH="1">
            <a:off x="5280104" y="5858443"/>
            <a:ext cx="396877" cy="4980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pil 42"/>
          <p:cNvCxnSpPr>
            <a:stCxn id="19" idx="3"/>
            <a:endCxn id="16" idx="1"/>
          </p:cNvCxnSpPr>
          <p:nvPr/>
        </p:nvCxnSpPr>
        <p:spPr>
          <a:xfrm>
            <a:off x="6835221" y="5858443"/>
            <a:ext cx="239950" cy="4572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ktangel 54"/>
          <p:cNvSpPr/>
          <p:nvPr/>
        </p:nvSpPr>
        <p:spPr>
          <a:xfrm>
            <a:off x="179072" y="2662101"/>
            <a:ext cx="1230630" cy="7472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Styrke-träning</a:t>
            </a:r>
          </a:p>
        </p:txBody>
      </p:sp>
      <p:sp>
        <p:nvSpPr>
          <p:cNvPr id="56" name="Rektangel 55"/>
          <p:cNvSpPr/>
          <p:nvPr/>
        </p:nvSpPr>
        <p:spPr>
          <a:xfrm>
            <a:off x="205745" y="1695406"/>
            <a:ext cx="1210308" cy="72685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Boule</a:t>
            </a:r>
          </a:p>
        </p:txBody>
      </p:sp>
      <p:sp>
        <p:nvSpPr>
          <p:cNvPr id="57" name="Rektangel 56"/>
          <p:cNvSpPr/>
          <p:nvPr/>
        </p:nvSpPr>
        <p:spPr>
          <a:xfrm>
            <a:off x="197020" y="3810679"/>
            <a:ext cx="1230630" cy="7124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Vandring</a:t>
            </a:r>
          </a:p>
        </p:txBody>
      </p:sp>
      <p:cxnSp>
        <p:nvCxnSpPr>
          <p:cNvPr id="59" name="Rak pil 58"/>
          <p:cNvCxnSpPr>
            <a:stCxn id="14" idx="1"/>
            <a:endCxn id="56" idx="3"/>
          </p:cNvCxnSpPr>
          <p:nvPr/>
        </p:nvCxnSpPr>
        <p:spPr>
          <a:xfrm flipH="1" flipV="1">
            <a:off x="1416053" y="2058831"/>
            <a:ext cx="1925388" cy="650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Rak pil 60"/>
          <p:cNvCxnSpPr>
            <a:stCxn id="14" idx="1"/>
            <a:endCxn id="55" idx="3"/>
          </p:cNvCxnSpPr>
          <p:nvPr/>
        </p:nvCxnSpPr>
        <p:spPr>
          <a:xfrm flipH="1">
            <a:off x="1409702" y="2708915"/>
            <a:ext cx="1931739" cy="3268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Rak pil 64"/>
          <p:cNvCxnSpPr>
            <a:stCxn id="14" idx="1"/>
            <a:endCxn id="57" idx="3"/>
          </p:cNvCxnSpPr>
          <p:nvPr/>
        </p:nvCxnSpPr>
        <p:spPr>
          <a:xfrm flipH="1">
            <a:off x="1427650" y="2708915"/>
            <a:ext cx="1913791" cy="14579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ktangel 68"/>
          <p:cNvSpPr/>
          <p:nvPr/>
        </p:nvSpPr>
        <p:spPr>
          <a:xfrm>
            <a:off x="5676981" y="164708"/>
            <a:ext cx="1158240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Studie-besök</a:t>
            </a:r>
          </a:p>
        </p:txBody>
      </p:sp>
      <p:cxnSp>
        <p:nvCxnSpPr>
          <p:cNvPr id="71" name="Rak pil 70"/>
          <p:cNvCxnSpPr>
            <a:stCxn id="8" idx="0"/>
            <a:endCxn id="69" idx="2"/>
          </p:cNvCxnSpPr>
          <p:nvPr/>
        </p:nvCxnSpPr>
        <p:spPr>
          <a:xfrm flipH="1" flipV="1">
            <a:off x="6256101" y="784468"/>
            <a:ext cx="3255" cy="573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ktangel 74"/>
          <p:cNvSpPr/>
          <p:nvPr/>
        </p:nvSpPr>
        <p:spPr>
          <a:xfrm>
            <a:off x="7827964" y="2708915"/>
            <a:ext cx="1423668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Dans</a:t>
            </a:r>
          </a:p>
          <a:p>
            <a:pPr algn="ctr"/>
            <a:endParaRPr lang="sv-SE" sz="11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77" name="Rak pil 76"/>
          <p:cNvCxnSpPr>
            <a:stCxn id="7" idx="3"/>
            <a:endCxn id="75" idx="1"/>
          </p:cNvCxnSpPr>
          <p:nvPr/>
        </p:nvCxnSpPr>
        <p:spPr>
          <a:xfrm flipV="1">
            <a:off x="7005323" y="3018795"/>
            <a:ext cx="822641" cy="5043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Rektangel 87"/>
          <p:cNvSpPr/>
          <p:nvPr/>
        </p:nvSpPr>
        <p:spPr>
          <a:xfrm>
            <a:off x="7827964" y="3523114"/>
            <a:ext cx="1423668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Trafik</a:t>
            </a:r>
          </a:p>
        </p:txBody>
      </p:sp>
      <p:cxnSp>
        <p:nvCxnSpPr>
          <p:cNvPr id="96" name="Rak pil 95"/>
          <p:cNvCxnSpPr>
            <a:stCxn id="7" idx="3"/>
            <a:endCxn id="88" idx="1"/>
          </p:cNvCxnSpPr>
          <p:nvPr/>
        </p:nvCxnSpPr>
        <p:spPr>
          <a:xfrm>
            <a:off x="7005323" y="3523114"/>
            <a:ext cx="822641" cy="3098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ktangel 97"/>
          <p:cNvSpPr/>
          <p:nvPr/>
        </p:nvSpPr>
        <p:spPr>
          <a:xfrm>
            <a:off x="3354019" y="3124472"/>
            <a:ext cx="1313178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Annonser</a:t>
            </a:r>
          </a:p>
        </p:txBody>
      </p:sp>
      <p:cxnSp>
        <p:nvCxnSpPr>
          <p:cNvPr id="106" name="Rak pil 105"/>
          <p:cNvCxnSpPr>
            <a:stCxn id="7" idx="1"/>
            <a:endCxn id="98" idx="3"/>
          </p:cNvCxnSpPr>
          <p:nvPr/>
        </p:nvCxnSpPr>
        <p:spPr>
          <a:xfrm flipH="1" flipV="1">
            <a:off x="4667197" y="3434352"/>
            <a:ext cx="848080" cy="887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textruta 125"/>
          <p:cNvSpPr txBox="1"/>
          <p:nvPr/>
        </p:nvSpPr>
        <p:spPr>
          <a:xfrm flipH="1">
            <a:off x="-15160" y="795895"/>
            <a:ext cx="3312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i="1" dirty="0">
                <a:solidFill>
                  <a:schemeClr val="accent1">
                    <a:lumMod val="50000"/>
                  </a:schemeClr>
                </a:solidFill>
              </a:rPr>
              <a:t>Organisation/Ansvarsområden</a:t>
            </a:r>
            <a:br>
              <a:rPr lang="sv-SE" sz="2400" b="1" i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sv-SE" sz="2400" b="1" i="1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sv-SE" sz="1400" b="1" i="1">
                <a:solidFill>
                  <a:schemeClr val="accent1">
                    <a:lumMod val="50000"/>
                  </a:schemeClr>
                </a:solidFill>
              </a:rPr>
              <a:t>2023-04-13</a:t>
            </a:r>
            <a:endParaRPr lang="sv-SE" sz="1400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0" name="Rektangel 159"/>
          <p:cNvSpPr/>
          <p:nvPr/>
        </p:nvSpPr>
        <p:spPr>
          <a:xfrm>
            <a:off x="3335409" y="960645"/>
            <a:ext cx="1343659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KPR</a:t>
            </a:r>
          </a:p>
        </p:txBody>
      </p:sp>
      <p:cxnSp>
        <p:nvCxnSpPr>
          <p:cNvPr id="162" name="Rak pil 161"/>
          <p:cNvCxnSpPr>
            <a:stCxn id="7" idx="1"/>
            <a:endCxn id="160" idx="3"/>
          </p:cNvCxnSpPr>
          <p:nvPr/>
        </p:nvCxnSpPr>
        <p:spPr>
          <a:xfrm flipH="1" flipV="1">
            <a:off x="4679068" y="1270525"/>
            <a:ext cx="836209" cy="2252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1" name="Rektangel med rundade hörn 190"/>
          <p:cNvSpPr/>
          <p:nvPr/>
        </p:nvSpPr>
        <p:spPr>
          <a:xfrm>
            <a:off x="9580880" y="1117600"/>
            <a:ext cx="2245360" cy="12496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Valberedning</a:t>
            </a:r>
          </a:p>
        </p:txBody>
      </p:sp>
      <p:sp>
        <p:nvSpPr>
          <p:cNvPr id="194" name="Rektangel 193"/>
          <p:cNvSpPr/>
          <p:nvPr/>
        </p:nvSpPr>
        <p:spPr>
          <a:xfrm>
            <a:off x="7827964" y="1012778"/>
            <a:ext cx="1460499" cy="6897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Medlems-register</a:t>
            </a:r>
          </a:p>
        </p:txBody>
      </p:sp>
      <p:cxnSp>
        <p:nvCxnSpPr>
          <p:cNvPr id="196" name="Rak pil 195"/>
          <p:cNvCxnSpPr>
            <a:stCxn id="7" idx="3"/>
            <a:endCxn id="194" idx="1"/>
          </p:cNvCxnSpPr>
          <p:nvPr/>
        </p:nvCxnSpPr>
        <p:spPr>
          <a:xfrm flipV="1">
            <a:off x="7005323" y="1357650"/>
            <a:ext cx="822641" cy="21654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8" name="Rektangel 207"/>
          <p:cNvSpPr/>
          <p:nvPr/>
        </p:nvSpPr>
        <p:spPr>
          <a:xfrm>
            <a:off x="3345858" y="3849909"/>
            <a:ext cx="1297303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Hemsidan</a:t>
            </a:r>
          </a:p>
        </p:txBody>
      </p:sp>
      <p:cxnSp>
        <p:nvCxnSpPr>
          <p:cNvPr id="210" name="Rak pil 209"/>
          <p:cNvCxnSpPr>
            <a:stCxn id="7" idx="1"/>
            <a:endCxn id="208" idx="3"/>
          </p:cNvCxnSpPr>
          <p:nvPr/>
        </p:nvCxnSpPr>
        <p:spPr>
          <a:xfrm flipH="1">
            <a:off x="4643161" y="3523114"/>
            <a:ext cx="872116" cy="6366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ktangel med rundade hörn 48"/>
          <p:cNvSpPr/>
          <p:nvPr/>
        </p:nvSpPr>
        <p:spPr>
          <a:xfrm>
            <a:off x="9615171" y="3039692"/>
            <a:ext cx="2245360" cy="124968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Revisorer</a:t>
            </a:r>
          </a:p>
        </p:txBody>
      </p:sp>
      <p:sp>
        <p:nvSpPr>
          <p:cNvPr id="58" name="Rektangel 57"/>
          <p:cNvSpPr/>
          <p:nvPr/>
        </p:nvSpPr>
        <p:spPr>
          <a:xfrm>
            <a:off x="207966" y="4850324"/>
            <a:ext cx="1205867" cy="69936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Stavgång</a:t>
            </a:r>
          </a:p>
        </p:txBody>
      </p:sp>
      <p:cxnSp>
        <p:nvCxnSpPr>
          <p:cNvPr id="26" name="Rak pil 25"/>
          <p:cNvCxnSpPr>
            <a:stCxn id="14" idx="1"/>
            <a:endCxn id="58" idx="3"/>
          </p:cNvCxnSpPr>
          <p:nvPr/>
        </p:nvCxnSpPr>
        <p:spPr>
          <a:xfrm flipH="1">
            <a:off x="1413833" y="2708915"/>
            <a:ext cx="1927608" cy="24910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ktangel 67"/>
          <p:cNvSpPr/>
          <p:nvPr/>
        </p:nvSpPr>
        <p:spPr>
          <a:xfrm>
            <a:off x="7827964" y="4334741"/>
            <a:ext cx="1423668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SPF-lokalen</a:t>
            </a:r>
          </a:p>
        </p:txBody>
      </p:sp>
      <p:cxnSp>
        <p:nvCxnSpPr>
          <p:cNvPr id="74" name="Rak pil 73"/>
          <p:cNvCxnSpPr>
            <a:stCxn id="7" idx="3"/>
            <a:endCxn id="68" idx="1"/>
          </p:cNvCxnSpPr>
          <p:nvPr/>
        </p:nvCxnSpPr>
        <p:spPr>
          <a:xfrm>
            <a:off x="7005323" y="3523114"/>
            <a:ext cx="822641" cy="11215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ktangel 90"/>
          <p:cNvSpPr/>
          <p:nvPr/>
        </p:nvSpPr>
        <p:spPr>
          <a:xfrm>
            <a:off x="1805941" y="6024217"/>
            <a:ext cx="1565909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Gustafs (lotteri)</a:t>
            </a:r>
          </a:p>
        </p:txBody>
      </p:sp>
      <p:sp>
        <p:nvSpPr>
          <p:cNvPr id="92" name="Rektangel 91"/>
          <p:cNvSpPr/>
          <p:nvPr/>
        </p:nvSpPr>
        <p:spPr>
          <a:xfrm>
            <a:off x="1816103" y="5228913"/>
            <a:ext cx="1565909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Säter (lotteri)</a:t>
            </a:r>
          </a:p>
        </p:txBody>
      </p:sp>
      <p:sp>
        <p:nvSpPr>
          <p:cNvPr id="93" name="Rektangel 92"/>
          <p:cNvSpPr/>
          <p:nvPr/>
        </p:nvSpPr>
        <p:spPr>
          <a:xfrm>
            <a:off x="8889570" y="5208669"/>
            <a:ext cx="1772334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accent1">
                    <a:lumMod val="50000"/>
                  </a:schemeClr>
                </a:solidFill>
              </a:rPr>
              <a:t>Torsång</a:t>
            </a:r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 (lotteri)</a:t>
            </a:r>
          </a:p>
        </p:txBody>
      </p:sp>
      <p:sp>
        <p:nvSpPr>
          <p:cNvPr id="95" name="Rektangel 94"/>
          <p:cNvSpPr/>
          <p:nvPr/>
        </p:nvSpPr>
        <p:spPr>
          <a:xfrm>
            <a:off x="8889570" y="5974358"/>
            <a:ext cx="1772334" cy="6820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 err="1">
                <a:solidFill>
                  <a:schemeClr val="accent1">
                    <a:lumMod val="50000"/>
                  </a:schemeClr>
                </a:solidFill>
              </a:rPr>
              <a:t>Södertuna</a:t>
            </a:r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 (lotteri)</a:t>
            </a:r>
          </a:p>
          <a:p>
            <a:pPr algn="ctr"/>
            <a:r>
              <a:rPr lang="sv-SE" sz="1100" dirty="0">
                <a:solidFill>
                  <a:schemeClr val="accent1">
                    <a:lumMod val="50000"/>
                  </a:schemeClr>
                </a:solidFill>
              </a:rPr>
              <a:t>e</a:t>
            </a:r>
          </a:p>
        </p:txBody>
      </p:sp>
      <p:cxnSp>
        <p:nvCxnSpPr>
          <p:cNvPr id="82" name="Rak 81"/>
          <p:cNvCxnSpPr>
            <a:stCxn id="92" idx="3"/>
            <a:endCxn id="12" idx="1"/>
          </p:cNvCxnSpPr>
          <p:nvPr/>
        </p:nvCxnSpPr>
        <p:spPr>
          <a:xfrm>
            <a:off x="3382012" y="5569936"/>
            <a:ext cx="32183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Rak 96"/>
          <p:cNvCxnSpPr>
            <a:stCxn id="18" idx="3"/>
            <a:endCxn id="93" idx="1"/>
          </p:cNvCxnSpPr>
          <p:nvPr/>
        </p:nvCxnSpPr>
        <p:spPr>
          <a:xfrm>
            <a:off x="8639954" y="5549692"/>
            <a:ext cx="24961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Rak 99"/>
          <p:cNvCxnSpPr/>
          <p:nvPr/>
        </p:nvCxnSpPr>
        <p:spPr>
          <a:xfrm>
            <a:off x="6684264" y="6706263"/>
            <a:ext cx="0" cy="145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Rak 103"/>
          <p:cNvCxnSpPr>
            <a:stCxn id="16" idx="3"/>
            <a:endCxn id="95" idx="1"/>
          </p:cNvCxnSpPr>
          <p:nvPr/>
        </p:nvCxnSpPr>
        <p:spPr>
          <a:xfrm flipV="1">
            <a:off x="8630288" y="6315381"/>
            <a:ext cx="259282" cy="3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Rak 106"/>
          <p:cNvCxnSpPr>
            <a:stCxn id="91" idx="3"/>
            <a:endCxn id="17" idx="1"/>
          </p:cNvCxnSpPr>
          <p:nvPr/>
        </p:nvCxnSpPr>
        <p:spPr>
          <a:xfrm flipV="1">
            <a:off x="3371850" y="6356467"/>
            <a:ext cx="342345" cy="87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" name="Bildobjekt 69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246" y="18480"/>
            <a:ext cx="2904706" cy="609200"/>
          </a:xfrm>
          <a:prstGeom prst="rect">
            <a:avLst/>
          </a:prstGeom>
        </p:spPr>
      </p:pic>
      <p:sp>
        <p:nvSpPr>
          <p:cNvPr id="99" name="Rektangel 98"/>
          <p:cNvSpPr/>
          <p:nvPr/>
        </p:nvSpPr>
        <p:spPr>
          <a:xfrm>
            <a:off x="3331845" y="4552312"/>
            <a:ext cx="1297303" cy="61976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sv-SE" dirty="0">
                <a:solidFill>
                  <a:schemeClr val="accent1">
                    <a:lumMod val="50000"/>
                  </a:schemeClr>
                </a:solidFill>
              </a:rPr>
              <a:t>Facebook</a:t>
            </a:r>
          </a:p>
        </p:txBody>
      </p:sp>
      <p:cxnSp>
        <p:nvCxnSpPr>
          <p:cNvPr id="119" name="Rak pil 118"/>
          <p:cNvCxnSpPr>
            <a:stCxn id="7" idx="1"/>
          </p:cNvCxnSpPr>
          <p:nvPr/>
        </p:nvCxnSpPr>
        <p:spPr>
          <a:xfrm flipH="1">
            <a:off x="4650050" y="3523114"/>
            <a:ext cx="865227" cy="131875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9935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35465</TotalTime>
  <Words>62</Words>
  <Application>Microsoft Office PowerPoint</Application>
  <PresentationFormat>Bredbild</PresentationFormat>
  <Paragraphs>33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Birgitta Thurin</dc:creator>
  <cp:lastModifiedBy>Gunnar Olsson</cp:lastModifiedBy>
  <cp:revision>44</cp:revision>
  <cp:lastPrinted>2022-01-03T11:33:20Z</cp:lastPrinted>
  <dcterms:created xsi:type="dcterms:W3CDTF">2021-07-20T20:51:31Z</dcterms:created>
  <dcterms:modified xsi:type="dcterms:W3CDTF">2023-04-15T08:30:38Z</dcterms:modified>
</cp:coreProperties>
</file>