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74" r:id="rId2"/>
  </p:sldMasterIdLst>
  <p:notesMasterIdLst>
    <p:notesMasterId r:id="rId8"/>
  </p:notesMasterIdLst>
  <p:handoutMasterIdLst>
    <p:handoutMasterId r:id="rId9"/>
  </p:handoutMasterIdLst>
  <p:sldIdLst>
    <p:sldId id="256" r:id="rId3"/>
    <p:sldId id="325" r:id="rId4"/>
    <p:sldId id="411" r:id="rId5"/>
    <p:sldId id="412" r:id="rId6"/>
    <p:sldId id="414" r:id="rId7"/>
  </p:sldIdLst>
  <p:sldSz cx="12192000" cy="6858000"/>
  <p:notesSz cx="6669088" cy="9926638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76D"/>
    <a:srgbClr val="0071B8"/>
    <a:srgbClr val="A00274"/>
    <a:srgbClr val="DE971B"/>
    <a:srgbClr val="FF6699"/>
    <a:srgbClr val="ECF0F4"/>
    <a:srgbClr val="ECF0F0"/>
    <a:srgbClr val="F0F0F0"/>
    <a:srgbClr val="FAFAFA"/>
    <a:srgbClr val="E4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1623" autoAdjust="0"/>
  </p:normalViewPr>
  <p:slideViewPr>
    <p:cSldViewPr snapToGrid="0" snapToObjects="1">
      <p:cViewPr varScale="1">
        <p:scale>
          <a:sx n="66" d="100"/>
          <a:sy n="66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9F11B-352C-4747-BF8E-227424997D37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F82A-98AA-47A7-B557-DDA19BEE87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16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DBA01-69ED-43F7-9EA6-F81D21669A99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B767F-34F9-407E-B52F-577D10AB50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2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767F-34F9-407E-B52F-577D10AB50D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49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767F-34F9-407E-B52F-577D10AB50D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9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767F-34F9-407E-B52F-577D10AB50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5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767F-34F9-407E-B52F-577D10AB50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3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ED2CB-CB81-2544-B376-A6A966086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45E9BD-F88C-4C47-B511-F4DDF4923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745E1F-7E93-B54E-847A-9C36F69F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67A82-9BE2-F64A-9E39-B8359350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AB6A69-A6C0-9E4A-BCF2-7383FB2B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31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EEFED-144C-D549-8374-107BA17C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E55147-70CC-E944-A911-5E31FD8DC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DD07D2-0991-1F49-8AE7-C1DD9A2D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E7C047-5AFD-E140-A7AF-9191577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5F587F-4CB5-4A4C-803A-E8E8F3FB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91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3780B92-5FCE-DD45-883D-0256D33F4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5CAA8C2-F4E2-D940-B14E-558EC1548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B20577-30CA-9F49-BD94-19AC39EE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3A42-80AB-C048-BFE3-697C2C9B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7B1F14-850A-CA49-953F-F13981D1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70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43934" y="-100013"/>
            <a:ext cx="12479867" cy="705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5" name="Bildobjek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/>
          <p:cNvCxnSpPr/>
          <p:nvPr/>
        </p:nvCxnSpPr>
        <p:spPr>
          <a:xfrm flipH="1">
            <a:off x="2255573" y="314325"/>
            <a:ext cx="10081120" cy="0"/>
          </a:xfrm>
          <a:prstGeom prst="line">
            <a:avLst/>
          </a:prstGeom>
          <a:ln w="6350">
            <a:gradFill>
              <a:gsLst>
                <a:gs pos="100000">
                  <a:srgbClr val="FFC000"/>
                </a:gs>
                <a:gs pos="28000">
                  <a:schemeClr val="bg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999382"/>
            <a:ext cx="11521280" cy="430993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2255573" y="347170"/>
            <a:ext cx="9313035" cy="1353638"/>
          </a:xfrm>
        </p:spPr>
        <p:txBody>
          <a:bodyPr anchor="t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A202-C6A6-459B-A7C7-4491C87B09AF}" type="datetime1">
              <a:rPr lang="sv-SE"/>
              <a:pPr>
                <a:defRPr/>
              </a:pPr>
              <a:t>2021-11-03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Ängelholms kommun | Östra vägen 2, 262 80 Ängelholm | Tel: 0431-870 00 | E-post: info@engelholm.se www.engelholm.se | www.facebook.com/angelholm | www.twitter.com/engelholm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D596-A27F-4C3B-8FCB-6AA7791427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62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143934" y="-100013"/>
            <a:ext cx="12479867" cy="705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4" name="Bildobjek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4"/>
          <p:cNvCxnSpPr/>
          <p:nvPr/>
        </p:nvCxnSpPr>
        <p:spPr>
          <a:xfrm flipH="1">
            <a:off x="2255573" y="314325"/>
            <a:ext cx="10081120" cy="0"/>
          </a:xfrm>
          <a:prstGeom prst="line">
            <a:avLst/>
          </a:prstGeom>
          <a:ln w="6350">
            <a:gradFill>
              <a:gsLst>
                <a:gs pos="100000">
                  <a:srgbClr val="FFC000"/>
                </a:gs>
                <a:gs pos="28000">
                  <a:schemeClr val="bg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5360" y="4406900"/>
            <a:ext cx="11521280" cy="1902420"/>
          </a:xfrm>
        </p:spPr>
        <p:txBody>
          <a:bodyPr anchor="t">
            <a:normAutofit/>
          </a:bodyPr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B5AF-34B1-4D61-A266-89B51C29C725}" type="datetime1">
              <a:rPr lang="sv-SE"/>
              <a:pPr>
                <a:defRPr/>
              </a:pPr>
              <a:t>2021-11-03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Ängelholms kommun | Östra vägen 2, 262 80 Ängelholm | Tel: 0431-870 00 | E-post: info@engelholm.se www.engelholm.se | www.facebook.com/angelholm | www.twitter.com/engelholm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13B6-5DF7-45B5-87C1-57E92A690E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35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43934" y="-100013"/>
            <a:ext cx="12479867" cy="705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k 6"/>
          <p:cNvCxnSpPr/>
          <p:nvPr/>
        </p:nvCxnSpPr>
        <p:spPr>
          <a:xfrm flipH="1">
            <a:off x="2255573" y="314325"/>
            <a:ext cx="10081120" cy="0"/>
          </a:xfrm>
          <a:prstGeom prst="line">
            <a:avLst/>
          </a:prstGeom>
          <a:ln w="6350">
            <a:gradFill>
              <a:gsLst>
                <a:gs pos="100000">
                  <a:srgbClr val="FFC000"/>
                </a:gs>
                <a:gs pos="28000">
                  <a:schemeClr val="bg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99382"/>
            <a:ext cx="5659040" cy="430993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99382"/>
            <a:ext cx="5659040" cy="430993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2255573" y="347170"/>
            <a:ext cx="9313035" cy="1353638"/>
          </a:xfrm>
        </p:spPr>
        <p:txBody>
          <a:bodyPr anchor="t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DFE6-ABEA-414A-94AB-E5FA291385C9}" type="datetime1">
              <a:rPr lang="sv-SE"/>
              <a:pPr>
                <a:defRPr/>
              </a:pPr>
              <a:t>2021-11-03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Ängelholms kommun | Östra vägen 2, 262 80 Ängelholm | Tel: 0431-870 00 | E-post: info@engelholm.se www.engelholm.se | www.facebook.com/angelholm | www.twitter.com/engelholm</a:t>
            </a:r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0EF7-04B1-4E3B-8075-04D486638D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37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43934" y="-100013"/>
            <a:ext cx="12479867" cy="705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5" name="Bildobjek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/>
          <p:cNvCxnSpPr/>
          <p:nvPr/>
        </p:nvCxnSpPr>
        <p:spPr>
          <a:xfrm flipH="1">
            <a:off x="2255573" y="314325"/>
            <a:ext cx="10081120" cy="0"/>
          </a:xfrm>
          <a:prstGeom prst="line">
            <a:avLst/>
          </a:prstGeom>
          <a:ln w="6350">
            <a:gradFill>
              <a:gsLst>
                <a:gs pos="100000">
                  <a:srgbClr val="FFC000"/>
                </a:gs>
                <a:gs pos="28000">
                  <a:schemeClr val="bg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1988840"/>
            <a:ext cx="11521280" cy="432048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2255573" y="347170"/>
            <a:ext cx="9313035" cy="1353638"/>
          </a:xfrm>
        </p:spPr>
        <p:txBody>
          <a:bodyPr anchor="t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Ängelholms kommun | Östra vägen 2, 262 80 Ängelholm | Tel: 0431-870 00 | E-post: info@engelholm.se www.engelholm.se | www.facebook.com/angelholm | www.twitter.com/engelholm</a:t>
            </a:r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53BA-7799-45D3-9198-EF2398BA49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C08A-1FC5-4CC4-A659-5648AD7D5BDC}" type="datetime1">
              <a:rPr lang="sv-SE"/>
              <a:pPr>
                <a:defRPr/>
              </a:pPr>
              <a:t>2021-11-03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962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52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144694" y="4797152"/>
            <a:ext cx="12481387" cy="2160240"/>
          </a:xfrm>
          <a:prstGeom prst="rect">
            <a:avLst/>
          </a:prstGeom>
          <a:gradFill>
            <a:gsLst>
              <a:gs pos="100000">
                <a:srgbClr val="F49800">
                  <a:alpha val="30000"/>
                </a:srgbClr>
              </a:gs>
              <a:gs pos="19000">
                <a:schemeClr val="bg1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5360" y="4797152"/>
            <a:ext cx="11521280" cy="2160240"/>
          </a:xfrm>
        </p:spPr>
        <p:txBody>
          <a:bodyPr anchor="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C1F2-78C0-448C-98E2-F6C5A8EBB3BA}" type="datetime1">
              <a:rPr lang="sv-SE"/>
              <a:pPr>
                <a:defRPr/>
              </a:pPr>
              <a:t>2021-11-03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Ängelholms kommun | Östra vägen 2, 262 80 Ängelholm | Tel: 0431-870 00 | E-post: info@engelholm.se www.engelholm.se | www.facebook.com/angelholm | www.twitter.com/engelholm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3383-94EB-4E71-A7FF-3D2EB4DCE6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4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66CB6-74C7-5841-9699-61A2C068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696861-3EE0-574C-931E-53CEAB5B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D3B33C-E11A-4148-B9D5-918A2264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28989-717F-9145-A07B-B052041D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C61B7A-304F-034E-9A6B-40DC5050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55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DD9C62-55E5-7547-B67B-53DDF8A9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5899E1-3418-554E-B467-4A533E11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66E0F1-ED51-5A48-949D-327DF912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0B7F29-3DBF-2D47-A460-A746D904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3FDE4A-84B5-BA4F-A5E7-B89A0670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E701E-740A-1842-ADC0-BBD697BD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7FCFBB-879B-AB4B-BF52-36BBE5FB4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70EA86-B15F-554D-9518-01CCB419A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5207CC-DD79-B446-BE42-0CF9252C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A4ED56-71A9-AB42-B16C-DE2C9705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4EDF90-4E40-4E4B-92FD-3CB5E2F5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66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DA6C7-16E3-D540-9E9B-81ABE674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F18379-53E1-9E4F-AB97-377DAAFF9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49FA80-6A32-BA48-AE01-F26E35A0E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BBE04C-F340-4644-B9BF-0ED6000A9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0336CFD-1364-7B49-9054-087FBF729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016C3A-C2D1-C34A-B6FD-08316F05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E98D8E6-A2E6-5348-912C-C4089561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9C1613-5784-0649-BA33-EC3F955D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90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C0111-5999-CB41-8F4F-B6050D34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2F5AB3E-6F95-1C41-B51F-1F617C83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0A7B88-053C-4248-8A82-DB12B1D0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0E10B7B-12D9-4445-B887-4A00787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71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C574C61-D679-294A-A3AD-13C7EE93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0D6854-3978-9745-AA6B-AC56C6E7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064B06-389D-7041-8290-ABA439C9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A2B587-3FBC-9641-888C-830F601D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3245B-ED6A-344A-BF04-38D8F3472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06674E-B9A4-7B40-9E64-6B8D53527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7B4119-A10C-A347-8C1D-C067CFD8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17DEE7-8DE1-8644-8689-56E9C6F2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1853F-85D3-3342-B41C-786D1C81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3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2FC1EC-F0B6-1847-9783-E234A1F8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8F51FCD-5B6C-5E4E-BEAC-DA991C946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8C7207-6170-E241-894D-5ABDF1BA7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1AF9B9-AB36-6A4A-80D4-A4D24396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807B66-4E4F-4F42-9C29-7C73C7C7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912363-FF2C-B645-982F-CA900CC3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85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B574A2C-10B4-9B49-B476-A08A6E3D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E0F8F8-081D-384C-A32C-B81829FC0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7FAC46-5D78-2040-95F0-C2716AC16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3D7E-469F-104D-8B16-7686AE0C7134}" type="datetimeFigureOut">
              <a:rPr lang="sv-SE" smtClean="0"/>
              <a:t>2021-11-03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6E8F06-AABF-034C-B141-A3E9456E7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4FB221-9C88-3542-9381-06BA9193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6630-8E12-CD42-B1AC-7141BA0F1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01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75885" y="6448426"/>
            <a:ext cx="883284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sv-SE" sz="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/>
              <a:t>Ängelholms kommun | Östra vägen 2, 262 80 Ängelholm | Tel: 0431-870 00 | E-post: info@engelholm.se</a:t>
            </a:r>
            <a:br>
              <a:rPr/>
            </a:br>
            <a:r>
              <a:rPr/>
              <a:t>www.engelholm.se | www.facebook.com/angelholm | www.twitter.com/engelholm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433" y="6448426"/>
            <a:ext cx="1441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A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22E161-1308-4BAC-89C0-A78250A2E684}" type="datetime1">
              <a:rPr lang="sv-SE"/>
              <a:pPr>
                <a:defRPr/>
              </a:pPr>
              <a:t>2021-11-03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08734" y="6448426"/>
            <a:ext cx="128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A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4BFA88-75F8-4CC8-9E50-13CB8D71436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40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DB8BA897-E799-C749-A649-10706CE20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000" y="5832000"/>
            <a:ext cx="1602768" cy="61200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523999" y="6444000"/>
            <a:ext cx="9144000" cy="333662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/>
              <a:t>Evakuering av särskilda </a:t>
            </a:r>
            <a:r>
              <a:rPr lang="sv-SE" b="1" dirty="0" smtClean="0"/>
              <a:t>boenden, </a:t>
            </a:r>
            <a:r>
              <a:rPr lang="sv-SE" b="1" dirty="0"/>
              <a:t>etapp </a:t>
            </a:r>
            <a:r>
              <a:rPr lang="sv-SE" b="1" dirty="0" smtClean="0"/>
              <a:t>2</a:t>
            </a:r>
            <a:r>
              <a:rPr lang="sv-SE" sz="6700" dirty="0"/>
              <a:t/>
            </a:r>
            <a:br>
              <a:rPr lang="sv-SE" sz="6700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5300" dirty="0" smtClean="0"/>
              <a:t>NOSAU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5300" dirty="0"/>
              <a:t>Huvuduppdrag Hälsa </a:t>
            </a:r>
            <a:br>
              <a:rPr lang="sv-SE" sz="5300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74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764274" y="212576"/>
            <a:ext cx="1125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srgbClr val="0071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Renoveringsplanen i etapper</a:t>
            </a:r>
            <a:endParaRPr lang="sv-SE" sz="900" b="1" dirty="0">
              <a:solidFill>
                <a:srgbClr val="0071B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64274" y="1688689"/>
            <a:ext cx="272957" cy="4328272"/>
          </a:xfrm>
          <a:prstGeom prst="rect">
            <a:avLst/>
          </a:prstGeom>
          <a:solidFill>
            <a:srgbClr val="A0027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1148624" y="1678528"/>
            <a:ext cx="9837398" cy="49182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-"/>
            </a:pPr>
            <a:r>
              <a:rPr lang="sv-SE" sz="2600" dirty="0" smtClean="0">
                <a:latin typeface="Century Gothic" panose="020B0502020202020204" pitchFamily="34" charset="0"/>
              </a:rPr>
              <a:t>Etapp 1- 2020/2021</a:t>
            </a:r>
          </a:p>
          <a:p>
            <a:pPr marL="0" indent="0">
              <a:buNone/>
            </a:pPr>
            <a:r>
              <a:rPr lang="sv-SE" sz="2600" dirty="0">
                <a:latin typeface="Century Gothic" panose="020B0502020202020204" pitchFamily="34" charset="0"/>
              </a:rPr>
              <a:t>	</a:t>
            </a:r>
            <a:r>
              <a:rPr lang="sv-SE" sz="2600" dirty="0" err="1" smtClean="0">
                <a:latin typeface="Century Gothic" panose="020B0502020202020204" pitchFamily="34" charset="0"/>
              </a:rPr>
              <a:t>Åsbytorp</a:t>
            </a:r>
            <a:r>
              <a:rPr lang="sv-SE" sz="2600" dirty="0" smtClean="0">
                <a:latin typeface="Century Gothic" panose="020B0502020202020204" pitchFamily="34" charset="0"/>
              </a:rPr>
              <a:t>, Karlsgården och Kungshaga (gamla)</a:t>
            </a:r>
          </a:p>
          <a:p>
            <a:pPr>
              <a:buFont typeface="Century Gothic" panose="020B0502020202020204" pitchFamily="34" charset="0"/>
              <a:buChar char="-"/>
            </a:pPr>
            <a:endParaRPr lang="sv-SE" sz="2600" dirty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sv-SE" sz="2600" dirty="0" smtClean="0">
                <a:latin typeface="Century Gothic" panose="020B0502020202020204" pitchFamily="34" charset="0"/>
              </a:rPr>
              <a:t>Etapp 2 – 2023/2024</a:t>
            </a:r>
          </a:p>
          <a:p>
            <a:pPr marL="457200" lvl="1" indent="0">
              <a:buNone/>
            </a:pPr>
            <a:r>
              <a:rPr lang="sv-SE" sz="2200" dirty="0">
                <a:latin typeface="Century Gothic" panose="020B0502020202020204" pitchFamily="34" charset="0"/>
              </a:rPr>
              <a:t>	</a:t>
            </a:r>
            <a:r>
              <a:rPr lang="sv-SE" sz="2600" dirty="0" smtClean="0">
                <a:latin typeface="Century Gothic" panose="020B0502020202020204" pitchFamily="34" charset="0"/>
              </a:rPr>
              <a:t>Solängen, Bäckagården, </a:t>
            </a:r>
            <a:r>
              <a:rPr lang="sv-SE" sz="2600" dirty="0" err="1" smtClean="0">
                <a:latin typeface="Century Gothic" panose="020B0502020202020204" pitchFamily="34" charset="0"/>
              </a:rPr>
              <a:t>Åshaga</a:t>
            </a:r>
            <a:r>
              <a:rPr lang="sv-SE" sz="2600" dirty="0">
                <a:latin typeface="Century Gothic" panose="020B0502020202020204" pitchFamily="34" charset="0"/>
              </a:rPr>
              <a:t> </a:t>
            </a:r>
            <a:r>
              <a:rPr lang="sv-SE" sz="2600" dirty="0" smtClean="0">
                <a:latin typeface="Century Gothic" panose="020B0502020202020204" pitchFamily="34" charset="0"/>
              </a:rPr>
              <a:t>och </a:t>
            </a:r>
            <a:r>
              <a:rPr lang="sv-SE" sz="2600" dirty="0" err="1" smtClean="0">
                <a:latin typeface="Century Gothic" panose="020B0502020202020204" pitchFamily="34" charset="0"/>
              </a:rPr>
              <a:t>Bokhöjden</a:t>
            </a:r>
            <a:endParaRPr lang="sv-SE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600" dirty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sv-SE" sz="2600" dirty="0" smtClean="0">
                <a:latin typeface="Century Gothic" panose="020B0502020202020204" pitchFamily="34" charset="0"/>
              </a:rPr>
              <a:t>Etapp 3 och 4</a:t>
            </a:r>
          </a:p>
          <a:p>
            <a:pPr marL="914400" lvl="2" indent="0">
              <a:buNone/>
            </a:pPr>
            <a:r>
              <a:rPr lang="sv-SE" sz="2600" dirty="0" err="1">
                <a:latin typeface="Century Gothic" panose="020B0502020202020204" pitchFamily="34" charset="0"/>
              </a:rPr>
              <a:t>Willan</a:t>
            </a:r>
            <a:r>
              <a:rPr lang="sv-SE" sz="2600" dirty="0">
                <a:latin typeface="Century Gothic" panose="020B0502020202020204" pitchFamily="34" charset="0"/>
              </a:rPr>
              <a:t>, Viktoriagården, </a:t>
            </a:r>
            <a:r>
              <a:rPr lang="sv-SE" sz="2600" dirty="0" err="1">
                <a:latin typeface="Century Gothic" panose="020B0502020202020204" pitchFamily="34" charset="0"/>
              </a:rPr>
              <a:t>Munkaljungbygården</a:t>
            </a:r>
            <a:r>
              <a:rPr lang="sv-SE" sz="2600" dirty="0">
                <a:latin typeface="Century Gothic" panose="020B0502020202020204" pitchFamily="34" charset="0"/>
              </a:rPr>
              <a:t> och Solhaga</a:t>
            </a:r>
          </a:p>
          <a:p>
            <a:pPr marL="3657600" lvl="8" indent="0" algn="r">
              <a:buNone/>
            </a:pPr>
            <a:r>
              <a:rPr lang="sv-SE" dirty="0" smtClean="0">
                <a:latin typeface="Century Gothic" panose="020B0502020202020204" pitchFamily="34" charset="0"/>
              </a:rPr>
              <a:t>					</a:t>
            </a:r>
            <a:endParaRPr lang="sv-SE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764274" y="212576"/>
            <a:ext cx="1125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srgbClr val="0071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Etapp 2 - Fridhem</a:t>
            </a:r>
            <a:endParaRPr lang="sv-SE" sz="900" b="1" dirty="0">
              <a:solidFill>
                <a:srgbClr val="0071B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906236" y="1925364"/>
            <a:ext cx="130996" cy="2499679"/>
          </a:xfrm>
          <a:prstGeom prst="rect">
            <a:avLst/>
          </a:prstGeom>
          <a:solidFill>
            <a:srgbClr val="A0027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1148624" y="1933529"/>
            <a:ext cx="9837398" cy="283441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Font typeface="Century Gothic" panose="020B0502020202020204" pitchFamily="34" charset="0"/>
              <a:buChar char="−"/>
            </a:pPr>
            <a:r>
              <a:rPr lang="sv-SE" sz="2600" dirty="0">
                <a:latin typeface="Century Gothic" panose="020B0502020202020204" pitchFamily="34" charset="0"/>
              </a:rPr>
              <a:t>Fridhem </a:t>
            </a:r>
            <a:r>
              <a:rPr lang="sv-SE" sz="2600" dirty="0" smtClean="0">
                <a:latin typeface="Century Gothic" panose="020B0502020202020204" pitchFamily="34" charset="0"/>
              </a:rPr>
              <a:t>beräknas stå klart senhösten </a:t>
            </a:r>
            <a:r>
              <a:rPr lang="sv-SE" sz="2600" dirty="0">
                <a:latin typeface="Century Gothic" panose="020B0502020202020204" pitchFamily="34" charset="0"/>
              </a:rPr>
              <a:t>2023	</a:t>
            </a:r>
            <a:endParaRPr lang="sv-SE" sz="2600" dirty="0" smtClean="0">
              <a:latin typeface="Century Gothic" panose="020B0502020202020204" pitchFamily="34" charset="0"/>
            </a:endParaRPr>
          </a:p>
          <a:p>
            <a:pPr lvl="1">
              <a:buFont typeface="Century Gothic" panose="020B0502020202020204" pitchFamily="34" charset="0"/>
              <a:buChar char="−"/>
            </a:pPr>
            <a:r>
              <a:rPr lang="sv-SE" sz="2600" dirty="0" smtClean="0">
                <a:latin typeface="Century Gothic" panose="020B0502020202020204" pitchFamily="34" charset="0"/>
              </a:rPr>
              <a:t>Solängen och Bäckagården föreslås evakueras till Fridhem</a:t>
            </a:r>
          </a:p>
          <a:p>
            <a:pPr marL="3657600" lvl="8" indent="0" algn="r">
              <a:buNone/>
            </a:pPr>
            <a:r>
              <a:rPr lang="sv-SE" dirty="0" smtClean="0">
                <a:latin typeface="Century Gothic" panose="020B0502020202020204" pitchFamily="34" charset="0"/>
              </a:rPr>
              <a:t>					</a:t>
            </a:r>
            <a:endParaRPr lang="sv-SE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764274" y="212576"/>
            <a:ext cx="1125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srgbClr val="0071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Etapp 2 – Nya Kungshaga</a:t>
            </a:r>
            <a:endParaRPr lang="sv-SE" sz="900" b="1" dirty="0">
              <a:solidFill>
                <a:srgbClr val="0071B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832757" y="1378357"/>
            <a:ext cx="197140" cy="1136244"/>
          </a:xfrm>
          <a:prstGeom prst="rect">
            <a:avLst/>
          </a:prstGeom>
          <a:solidFill>
            <a:srgbClr val="A0027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1159329" y="1476328"/>
            <a:ext cx="9837398" cy="156078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  <a:buFont typeface="Century Gothic" panose="020B0502020202020204" pitchFamily="34" charset="0"/>
              <a:buChar char="−"/>
            </a:pPr>
            <a:r>
              <a:rPr lang="sv-SE" sz="2800" dirty="0">
                <a:latin typeface="Century Gothic" panose="020B0502020202020204" pitchFamily="34" charset="0"/>
              </a:rPr>
              <a:t>Kungshaga beräknas stå </a:t>
            </a:r>
            <a:r>
              <a:rPr lang="sv-SE" sz="2800" dirty="0" smtClean="0">
                <a:latin typeface="Century Gothic" panose="020B0502020202020204" pitchFamily="34" charset="0"/>
              </a:rPr>
              <a:t>klart under 2024</a:t>
            </a:r>
            <a:r>
              <a:rPr lang="sv-SE" sz="2800" dirty="0">
                <a:latin typeface="Century Gothic" panose="020B0502020202020204" pitchFamily="34" charset="0"/>
              </a:rPr>
              <a:t>	</a:t>
            </a:r>
          </a:p>
          <a:p>
            <a:pPr lvl="1">
              <a:lnSpc>
                <a:spcPct val="120000"/>
              </a:lnSpc>
              <a:buFont typeface="Century Gothic" panose="020B0502020202020204" pitchFamily="34" charset="0"/>
              <a:buChar char="−"/>
            </a:pPr>
            <a:r>
              <a:rPr lang="sv-SE" sz="2800" dirty="0" err="1">
                <a:latin typeface="Century Gothic" panose="020B0502020202020204" pitchFamily="34" charset="0"/>
              </a:rPr>
              <a:t>Åshaga</a:t>
            </a:r>
            <a:r>
              <a:rPr lang="sv-SE" sz="2800" dirty="0">
                <a:latin typeface="Century Gothic" panose="020B0502020202020204" pitchFamily="34" charset="0"/>
              </a:rPr>
              <a:t> och </a:t>
            </a:r>
            <a:r>
              <a:rPr lang="sv-SE" sz="2800" dirty="0" err="1">
                <a:latin typeface="Century Gothic" panose="020B0502020202020204" pitchFamily="34" charset="0"/>
              </a:rPr>
              <a:t>Bokhöjden</a:t>
            </a:r>
            <a:r>
              <a:rPr lang="sv-SE" sz="2800" dirty="0">
                <a:latin typeface="Century Gothic" panose="020B0502020202020204" pitchFamily="34" charset="0"/>
              </a:rPr>
              <a:t> föreslås evakueras till nya Kungshaga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sv-SE" sz="2600" dirty="0" smtClean="0">
              <a:latin typeface="Century Gothic" panose="020B0502020202020204" pitchFamily="34" charset="0"/>
            </a:endParaRPr>
          </a:p>
          <a:p>
            <a:pPr marL="3657600" lvl="8" indent="0" algn="r">
              <a:buNone/>
            </a:pPr>
            <a:r>
              <a:rPr lang="sv-SE" dirty="0" smtClean="0">
                <a:latin typeface="Century Gothic" panose="020B0502020202020204" pitchFamily="34" charset="0"/>
              </a:rPr>
              <a:t>					</a:t>
            </a:r>
            <a:endParaRPr lang="sv-SE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-644552" y="5358110"/>
            <a:ext cx="11521280" cy="1902420"/>
          </a:xfrm>
        </p:spPr>
        <p:txBody>
          <a:bodyPr/>
          <a:lstStyle/>
          <a:p>
            <a:pPr algn="r"/>
            <a:r>
              <a:rPr lang="sv-SE" dirty="0" smtClean="0"/>
              <a:t>Hyresupphandling Fridhem klar – Odalen fastigheter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834" y="299375"/>
            <a:ext cx="7234894" cy="48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18174</TotalTime>
  <Words>122</Words>
  <Application>Microsoft Office PowerPoint</Application>
  <PresentationFormat>Bredbild</PresentationFormat>
  <Paragraphs>25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Roboto</vt:lpstr>
      <vt:lpstr>Calibri Light</vt:lpstr>
      <vt:lpstr>Arial</vt:lpstr>
      <vt:lpstr>Calibri</vt:lpstr>
      <vt:lpstr>Century Gothic</vt:lpstr>
      <vt:lpstr>Office-tema</vt:lpstr>
      <vt:lpstr>1_Office-tema</vt:lpstr>
      <vt:lpstr>   Evakuering av särskilda boenden, etapp 2  NOSAU Huvuduppdrag Hälsa      </vt:lpstr>
      <vt:lpstr>PowerPoint-presentation</vt:lpstr>
      <vt:lpstr>PowerPoint-presentation</vt:lpstr>
      <vt:lpstr>PowerPoint-presentation</vt:lpstr>
      <vt:lpstr>Hyresupphandling Fridhem klar – Odalen fastigheter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Max Ausfelt</dc:creator>
  <cp:lastModifiedBy>Kerstin Björkäng Wirehed</cp:lastModifiedBy>
  <cp:revision>363</cp:revision>
  <cp:lastPrinted>2020-09-08T09:14:42Z</cp:lastPrinted>
  <dcterms:created xsi:type="dcterms:W3CDTF">2019-09-02T06:41:01Z</dcterms:created>
  <dcterms:modified xsi:type="dcterms:W3CDTF">2021-11-03T14:05:39Z</dcterms:modified>
</cp:coreProperties>
</file>