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965F5-0075-43AD-AC8B-F2EAF1FFC833}" v="1" dt="2025-05-05T05:45:51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D5E01-2452-4474-8D87-33AB664EAA4B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EF07-8D19-4CD5-A81B-E61BF4D305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70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BEF07-8D19-4CD5-A81B-E61BF4D305F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97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DA6EEF-CC1F-F845-B274-C40868831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C2174C2-AEBE-FD74-95F1-77F413138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3930DE-CBBD-01B0-F80D-EA7AB484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157C-6BD4-4EED-952E-B3CDA3507A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4EC96A-F3C6-3CDC-EE0C-E27C7571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F8EB76-6B7B-6479-EDEA-D2A37368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E091-5F79-4F92-B8F3-0EE1503245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33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3F9A55-78CB-06A2-0341-13594D30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60BF9C-DB20-2D7A-43AA-E0A61EA64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108988-FD80-2471-ABA1-E9344761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157C-6BD4-4EED-952E-B3CDA3507A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8F8640-3351-D281-4026-D72012E4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84890-D5FD-0756-EE1D-1D4BCCCE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E091-5F79-4F92-B8F3-0EE1503245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25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C070BEC-D6AE-3778-BA3B-43FE47AEC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75F5C88-3245-064B-1E7A-00B9488AC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78C6ED-4073-D1BD-58A5-8E7E41FA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157C-6BD4-4EED-952E-B3CDA3507A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D65EC4-4901-C16B-9100-64BC8E08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52E2F9-AA43-F16F-70CD-AC80EBFB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E091-5F79-4F92-B8F3-0EE1503245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12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49C1D-9FE6-ABDF-3B47-B2F43FF3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88B040-FE2A-74CD-A92E-7AD2C9067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6171B5-D20D-728D-0ED1-0CDEBE7C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157C-6BD4-4EED-952E-B3CDA3507A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CC70D4-4FB2-41EF-12C2-943C54E7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E069E2-12BD-18F9-9351-4FE5E89C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E091-5F79-4F92-B8F3-0EE1503245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88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9C46D3-8E7F-BEB9-992D-859D4E5A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7B7593-222E-D5BE-D74D-8A8FBDD7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A40CCA-3871-E2F8-3FE0-F1D2E83E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157C-6BD4-4EED-952E-B3CDA3507A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146C6A-629B-8E2D-EB4F-B6E2623E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07ED45-D765-2FFE-A077-725D7611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E091-5F79-4F92-B8F3-0EE1503245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45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237C27-6A8C-FB9E-DBFE-9036225C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4DDFAD-FE2B-3753-E008-2DEED1B55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A141FCD-58C6-1C73-7C1E-07B4CCE04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4A0CCE-EDF0-792E-3EF7-86657C56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157C-6BD4-4EED-952E-B3CDA3507A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F427E90-4BD1-76C4-89F7-F1C567E2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01336B8-C45F-A1C3-5623-08853B58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E091-5F79-4F92-B8F3-0EE1503245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41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AD2AB-901A-B077-F2C9-64308284B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5A6D8D-697A-21E0-1085-3D4D6ED02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40D86A5-4E8E-C03D-3157-B6DD63F92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FE4DC94-F9DD-5940-3CCF-7CB99EB77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4D114B2-9B4B-E721-66D1-63E68FA41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3F50C5E-43DA-4849-A69C-296B92DF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157C-6BD4-4EED-952E-B3CDA3507A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CE8AE7E-7C6F-264D-7306-BBC56B1A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65375D5-667F-AF95-0883-363AE1F3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E091-5F79-4F92-B8F3-0EE1503245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392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CB0324-80FD-D9AA-F72C-843FDE16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136211-359E-8EFA-79D7-CC64E4EE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157C-6BD4-4EED-952E-B3CDA3507A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972B6E1-68B7-88FA-D859-D2E418B5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C52B192-5AD8-8339-384B-EE91B69D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E091-5F79-4F92-B8F3-0EE1503245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29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BE60147-4965-B9FB-8B16-5F19ED9B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157C-6BD4-4EED-952E-B3CDA3507A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383C57E-720E-C788-61D5-997F3A75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A097A4-9CCC-D7BA-5717-8AE78A76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E091-5F79-4F92-B8F3-0EE1503245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140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0DEC48-F126-BFDA-61A1-5360BFE5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C81BDB-2547-D06D-E9BE-9F911C4A2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36BFFD-0BE0-1DB1-87C2-616303704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0BE3313-602F-1C06-3B05-9C5B9608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157C-6BD4-4EED-952E-B3CDA3507A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E7C580F-4900-72CB-1993-F220D2E7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061E8B-35F6-1B0E-EE7D-B7B36443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E091-5F79-4F92-B8F3-0EE1503245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827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895832-6622-FEA1-6B11-07E76728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0A5C26B-F528-BE5E-64B4-5FBD03B1A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2092A1-7ED0-0E9C-EA38-9B81790EC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8ACC2AE-A9B2-F63C-1C66-698D4C88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157C-6BD4-4EED-952E-B3CDA3507A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583A51-FA2D-BFA5-F8AB-54C05FCD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E1D1B6B-1380-6877-3273-1DC38C56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E091-5F79-4F92-B8F3-0EE1503245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61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A4E6031-39F2-9F40-ABDE-C41777D7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0CC98F-7212-A1CB-6D65-DADD4E6C9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9ABB01-E26B-C69A-E422-DB39F03D4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A157C-6BD4-4EED-952E-B3CDA3507A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50EDC-AC50-AF7E-308D-74EBC961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FF991F-C0DB-3D47-18F0-DEE3CD1A5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F4E091-5F79-4F92-B8F3-0EE1503245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20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icld.se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>
            <a:hlinkClick r:id="rId2"/>
            <a:extLst>
              <a:ext uri="{FF2B5EF4-FFF2-40B4-BE49-F238E27FC236}">
                <a16:creationId xmlns:a16="http://schemas.microsoft.com/office/drawing/2014/main" id="{19B4D2DC-A74C-D81C-BD3E-1108A29EE8BF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-2212127" y="-2026644"/>
            <a:ext cx="105156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pic>
        <p:nvPicPr>
          <p:cNvPr id="13" name="Platshållare för innehåll 12" descr="En bild som visar text, Teckensnitt, vit, Grafik&#10;&#10;AI-genererat innehåll kan vara felaktigt.">
            <a:extLst>
              <a:ext uri="{FF2B5EF4-FFF2-40B4-BE49-F238E27FC236}">
                <a16:creationId xmlns:a16="http://schemas.microsoft.com/office/drawing/2014/main" id="{4A76A2D8-A32B-4794-82C9-DC690AA116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402171"/>
            <a:ext cx="5181600" cy="11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latshållare för innehåll 20" descr="En bild som visar text, skärmbild, logotyp, Teckensnitt&#10;&#10;AI-genererat innehåll kan vara felaktigt.">
            <a:extLst>
              <a:ext uri="{FF2B5EF4-FFF2-40B4-BE49-F238E27FC236}">
                <a16:creationId xmlns:a16="http://schemas.microsoft.com/office/drawing/2014/main" id="{536F0EA6-27C8-EA59-4848-ECE6C35BD6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26807"/>
            <a:ext cx="5181600" cy="2548973"/>
          </a:xfrm>
        </p:spPr>
      </p:pic>
      <p:pic>
        <p:nvPicPr>
          <p:cNvPr id="22" name="Platshållare för innehåll 12" descr="En bild som visar text, Teckensnitt, vit, Grafik&#10;&#10;AI-genererat innehåll kan vara felaktigt.">
            <a:extLst>
              <a:ext uri="{FF2B5EF4-FFF2-40B4-BE49-F238E27FC236}">
                <a16:creationId xmlns:a16="http://schemas.microsoft.com/office/drawing/2014/main" id="{2166F8CB-0D87-F3C4-1065-9E75AA5BF1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554571"/>
            <a:ext cx="5181600" cy="11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tshållare för innehåll 12" descr="En bild som visar text, Teckensnitt, vit, Grafik&#10;&#10;AI-genererat innehåll kan vara felaktigt.">
            <a:extLst>
              <a:ext uri="{FF2B5EF4-FFF2-40B4-BE49-F238E27FC236}">
                <a16:creationId xmlns:a16="http://schemas.microsoft.com/office/drawing/2014/main" id="{B2C20353-F3CE-18D2-D69A-5A946D1A42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706971"/>
            <a:ext cx="4727308" cy="11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ntebbe Municipal Council">
            <a:extLst>
              <a:ext uri="{FF2B5EF4-FFF2-40B4-BE49-F238E27FC236}">
                <a16:creationId xmlns:a16="http://schemas.microsoft.com/office/drawing/2014/main" id="{63A60407-F42F-28A0-46D9-746794E7A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23" y="636170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trängnäs kommun">
            <a:extLst>
              <a:ext uri="{FF2B5EF4-FFF2-40B4-BE49-F238E27FC236}">
                <a16:creationId xmlns:a16="http://schemas.microsoft.com/office/drawing/2014/main" id="{60EB3DCC-8C17-4E7E-F62C-9C9168C03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2856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1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A3192C-5884-D372-2CBB-977520636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Målsättning:</a:t>
            </a:r>
            <a:br>
              <a:rPr lang="sv-SE" dirty="0"/>
            </a:br>
            <a:r>
              <a:rPr lang="sv-SE" dirty="0"/>
              <a:t>Partnerskap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C2A3A3-39E4-956E-FD29-0E04485643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Thomasgymnasiet, Strängnäs</a:t>
            </a:r>
          </a:p>
          <a:p>
            <a:r>
              <a:rPr lang="sv-SE" dirty="0"/>
              <a:t>&amp; </a:t>
            </a:r>
          </a:p>
          <a:p>
            <a:r>
              <a:rPr lang="sv-SE" dirty="0"/>
              <a:t>Entebbe Uganda</a:t>
            </a:r>
          </a:p>
        </p:txBody>
      </p:sp>
    </p:spTree>
    <p:extLst>
      <p:ext uri="{BB962C8B-B14F-4D97-AF65-F5344CB8AC3E}">
        <p14:creationId xmlns:p14="http://schemas.microsoft.com/office/powerpoint/2010/main" val="223193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210E10-E581-D7B1-E388-1E3E8E8C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715C6D-D61D-2388-C2AB-321DDF5CCF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ICLD samarbete med Tanzania, Thomasgymnasiet och Strängnäs kommuns ungdomsråd.</a:t>
            </a:r>
          </a:p>
          <a:p>
            <a:r>
              <a:rPr lang="sv-SE" dirty="0"/>
              <a:t>Nätverk av svenska kommuner och afrikanska länder</a:t>
            </a:r>
          </a:p>
          <a:p>
            <a:r>
              <a:rPr lang="sv-SE" dirty="0"/>
              <a:t>Demokrati och hållbart samhälle i fokus, SA-programmet. </a:t>
            </a:r>
            <a:r>
              <a:rPr lang="sv-SE" dirty="0" err="1"/>
              <a:t>T.ex</a:t>
            </a:r>
            <a:r>
              <a:rPr lang="sv-SE" dirty="0"/>
              <a:t> skolgårdsprojekt . 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23F7683-8369-19BE-2EEB-91FDDAEBE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dirty="0"/>
              <a:t>Ny möjlighet maj 2024, skifta fokus mot klimatförändringar och koppla ihop oss med ett annat nätverk.</a:t>
            </a:r>
          </a:p>
          <a:p>
            <a:r>
              <a:rPr lang="sv-SE" dirty="0" err="1"/>
              <a:t>Thomasgymnasiets</a:t>
            </a:r>
            <a:r>
              <a:rPr lang="sv-SE" dirty="0"/>
              <a:t> idé och frågeställning är kopplat till hur den enskilda individen , </a:t>
            </a:r>
            <a:r>
              <a:rPr lang="sv-SE" dirty="0" err="1"/>
              <a:t>ffa</a:t>
            </a:r>
            <a:r>
              <a:rPr lang="sv-SE" dirty="0"/>
              <a:t> kvinnor och deras hälsa  kan påverkas negativt  av klimatförändringarna.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660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CBD56-28E6-CB76-AA26-9A5ECDDD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har hänt hittills</a:t>
            </a:r>
          </a:p>
        </p:txBody>
      </p:sp>
      <p:pic>
        <p:nvPicPr>
          <p:cNvPr id="6" name="Platshållare för innehåll 5" descr="En bild som visar fönster, byggnad, klädsel, person&#10;&#10;AI-genererat innehåll kan vara felaktigt.">
            <a:extLst>
              <a:ext uri="{FF2B5EF4-FFF2-40B4-BE49-F238E27FC236}">
                <a16:creationId xmlns:a16="http://schemas.microsoft.com/office/drawing/2014/main" id="{86ADD38B-6202-461A-F19A-32F073C74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9148" y="2249314"/>
            <a:ext cx="4594460" cy="207068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D2079E-B910-0697-44FD-929816DC6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Två besök har gjorts i Entebbe:</a:t>
            </a:r>
          </a:p>
          <a:p>
            <a:r>
              <a:rPr lang="sv-SE" dirty="0"/>
              <a:t>Styrgruppen, januari 2025</a:t>
            </a:r>
          </a:p>
          <a:p>
            <a:r>
              <a:rPr lang="sv-SE" dirty="0"/>
              <a:t>Helena Edvinsson, Daniel Moberg och två ungdomar, mars 2025</a:t>
            </a:r>
          </a:p>
          <a:p>
            <a:r>
              <a:rPr lang="sv-SE" dirty="0"/>
              <a:t>Besök av Entebbes styrgrupp mars 2025</a:t>
            </a:r>
          </a:p>
          <a:p>
            <a:endParaRPr lang="sv-SE" dirty="0"/>
          </a:p>
          <a:p>
            <a:r>
              <a:rPr lang="sv-SE" dirty="0"/>
              <a:t>Ansökan om partnerskap, 1 årigt, beslut i juni 2025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28" name="Picture 4" descr="10 000+ kostnadsfria bilder med Ett Nålsöga och Ett - Pixabay">
            <a:extLst>
              <a:ext uri="{FF2B5EF4-FFF2-40B4-BE49-F238E27FC236}">
                <a16:creationId xmlns:a16="http://schemas.microsoft.com/office/drawing/2014/main" id="{E90842A5-3AB4-FA5F-9AF0-3EE736774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01" y="4443448"/>
            <a:ext cx="1303503" cy="18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4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E59A32-7DE8-B3FF-62E3-5DC0E93A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9918"/>
          </a:xfrm>
        </p:spPr>
        <p:txBody>
          <a:bodyPr>
            <a:normAutofit/>
          </a:bodyPr>
          <a:lstStyle/>
          <a:p>
            <a:r>
              <a:rPr lang="sv-SE" dirty="0"/>
              <a:t>Om vår ansökan blir godkänd …</a:t>
            </a:r>
          </a:p>
        </p:txBody>
      </p:sp>
      <p:pic>
        <p:nvPicPr>
          <p:cNvPr id="6" name="Platshållare för innehåll 5" descr="En bild som visar text, tavla, hus, konst&#10;&#10;AI-genererat innehåll kan vara felaktigt.">
            <a:extLst>
              <a:ext uri="{FF2B5EF4-FFF2-40B4-BE49-F238E27FC236}">
                <a16:creationId xmlns:a16="http://schemas.microsoft.com/office/drawing/2014/main" id="{C5C23E6C-E3AB-E87F-1FDD-98B1195EF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5924" y="1754712"/>
            <a:ext cx="3453907" cy="155664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B20263-B316-5AE3-00DE-D72B8BFE9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Resa till Entebbe med två elever och en lärare till Uganda ht25. Ett unik tillfälle att träffa ungdomar, se och uppleva kultur och natur. </a:t>
            </a:r>
          </a:p>
          <a:p>
            <a:r>
              <a:rPr lang="sv-SE" dirty="0"/>
              <a:t>Ta emot elever och lärare under vt26</a:t>
            </a:r>
          </a:p>
          <a:p>
            <a:endParaRPr lang="sv-SE" dirty="0"/>
          </a:p>
          <a:p>
            <a:r>
              <a:rPr lang="sv-SE" dirty="0"/>
              <a:t>Lära mer om hur vi i vår kommun kan bli bättre på att ta hand om vår hälsa kopplat till klimatförändringar. </a:t>
            </a:r>
          </a:p>
          <a:p>
            <a:r>
              <a:rPr lang="sv-SE" dirty="0"/>
              <a:t>Skapa samarbete med seniorrådet. Samarbete med kommunen och hemtjänsten. Vara ett naturligt förhållningssätt hos våra elever under utbildningen och framför allt under APL perioderna. </a:t>
            </a:r>
          </a:p>
          <a:p>
            <a:endParaRPr lang="sv-SE" dirty="0"/>
          </a:p>
        </p:txBody>
      </p:sp>
      <p:pic>
        <p:nvPicPr>
          <p:cNvPr id="8" name="Bildobjekt 7" descr="En bild som visar utomhus, byggnad, mark, hus&#10;&#10;AI-genererat innehåll kan vara felaktigt.">
            <a:extLst>
              <a:ext uri="{FF2B5EF4-FFF2-40B4-BE49-F238E27FC236}">
                <a16:creationId xmlns:a16="http://schemas.microsoft.com/office/drawing/2014/main" id="{6AD1D79C-2C40-7E96-12BF-5B31320C5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73" y="4562837"/>
            <a:ext cx="4744063" cy="2138111"/>
          </a:xfrm>
          <a:prstGeom prst="rect">
            <a:avLst/>
          </a:prstGeom>
        </p:spPr>
      </p:pic>
      <p:pic>
        <p:nvPicPr>
          <p:cNvPr id="10" name="Bildobjekt 9" descr="En bild som visar utomhus, himmel, skepp, båt&#10;&#10;AI-genererat innehåll kan vara felaktigt.">
            <a:extLst>
              <a:ext uri="{FF2B5EF4-FFF2-40B4-BE49-F238E27FC236}">
                <a16:creationId xmlns:a16="http://schemas.microsoft.com/office/drawing/2014/main" id="{7EBFC4EC-F23A-3896-69F8-9E83FEFB3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6944" y="1514894"/>
            <a:ext cx="3851006" cy="1735618"/>
          </a:xfrm>
          <a:prstGeom prst="rect">
            <a:avLst/>
          </a:prstGeom>
        </p:spPr>
      </p:pic>
      <p:pic>
        <p:nvPicPr>
          <p:cNvPr id="12" name="Bildobjekt 11" descr="En bild som visar utomhus, Landfordon, bil, fordon&#10;&#10;AI-genererat innehåll kan vara felaktigt.">
            <a:extLst>
              <a:ext uri="{FF2B5EF4-FFF2-40B4-BE49-F238E27FC236}">
                <a16:creationId xmlns:a16="http://schemas.microsoft.com/office/drawing/2014/main" id="{506D3A3D-DFBB-8970-8415-40E26192B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6750" y="1552663"/>
            <a:ext cx="3988519" cy="17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A27FC-4B9E-F639-5832-9FEC18F2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9842BB-DDDA-2C3A-3FC7-BD54A9FE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Elever på VO programmet</a:t>
            </a:r>
          </a:p>
          <a:p>
            <a:endParaRPr lang="sv-SE" dirty="0"/>
          </a:p>
          <a:p>
            <a:r>
              <a:rPr lang="sv-SE" dirty="0"/>
              <a:t>År 1 8 </a:t>
            </a:r>
            <a:r>
              <a:rPr lang="sv-SE" dirty="0" err="1"/>
              <a:t>st</a:t>
            </a:r>
            <a:endParaRPr lang="sv-SE" dirty="0"/>
          </a:p>
          <a:p>
            <a:r>
              <a:rPr lang="sv-SE" dirty="0"/>
              <a:t>År 2 6 </a:t>
            </a:r>
            <a:r>
              <a:rPr lang="sv-SE" dirty="0" err="1"/>
              <a:t>st</a:t>
            </a:r>
            <a:endParaRPr lang="sv-SE" dirty="0"/>
          </a:p>
          <a:p>
            <a:r>
              <a:rPr lang="sv-SE" dirty="0"/>
              <a:t>År 3 9 </a:t>
            </a:r>
            <a:r>
              <a:rPr lang="sv-SE" dirty="0" err="1"/>
              <a:t>st</a:t>
            </a:r>
            <a:endParaRPr lang="sv-SE" dirty="0"/>
          </a:p>
          <a:p>
            <a:endParaRPr lang="sv-SE" dirty="0"/>
          </a:p>
          <a:p>
            <a:r>
              <a:rPr lang="sv-SE" dirty="0"/>
              <a:t>Ht25 9st </a:t>
            </a:r>
            <a:r>
              <a:rPr lang="sv-SE"/>
              <a:t>förstahandssökande sökande </a:t>
            </a:r>
            <a:r>
              <a:rPr lang="sv-SE" dirty="0"/>
              <a:t>efter omvalet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904D28-AFB2-8C73-5BB1-EAB8F24C9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721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239</Words>
  <Application>Microsoft Office PowerPoint</Application>
  <PresentationFormat>Bredbild</PresentationFormat>
  <Paragraphs>31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PowerPoint-presentation</vt:lpstr>
      <vt:lpstr>Målsättning: Partnerskap</vt:lpstr>
      <vt:lpstr>Bakgrund</vt:lpstr>
      <vt:lpstr>Vad har hänt hittills</vt:lpstr>
      <vt:lpstr>Om vår ansökan blir godkänd …</vt:lpstr>
      <vt:lpstr>PowerPoint-presentation</vt:lpstr>
    </vt:vector>
  </TitlesOfParts>
  <Company>Strängnäs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Katrin Eriksson</dc:creator>
  <cp:lastModifiedBy>Anna Arnerdal</cp:lastModifiedBy>
  <cp:revision>5</cp:revision>
  <dcterms:created xsi:type="dcterms:W3CDTF">2025-04-10T11:00:33Z</dcterms:created>
  <dcterms:modified xsi:type="dcterms:W3CDTF">2025-05-05T11:29:28Z</dcterms:modified>
</cp:coreProperties>
</file>