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 id="2147483828" r:id="rId2"/>
    <p:sldMasterId id="2147483940" r:id="rId3"/>
    <p:sldMasterId id="2147483998" r:id="rId4"/>
  </p:sldMasterIdLst>
  <p:notesMasterIdLst>
    <p:notesMasterId r:id="rId37"/>
  </p:notesMasterIdLst>
  <p:sldIdLst>
    <p:sldId id="324" r:id="rId5"/>
    <p:sldId id="2147480014" r:id="rId6"/>
    <p:sldId id="2147470341" r:id="rId7"/>
    <p:sldId id="264" r:id="rId8"/>
    <p:sldId id="437" r:id="rId9"/>
    <p:sldId id="414" r:id="rId10"/>
    <p:sldId id="2147470323" r:id="rId11"/>
    <p:sldId id="2147470302" r:id="rId12"/>
    <p:sldId id="257" r:id="rId13"/>
    <p:sldId id="2147470304" r:id="rId14"/>
    <p:sldId id="270" r:id="rId15"/>
    <p:sldId id="2147479977" r:id="rId16"/>
    <p:sldId id="271" r:id="rId17"/>
    <p:sldId id="272" r:id="rId18"/>
    <p:sldId id="273" r:id="rId19"/>
    <p:sldId id="2147470312" r:id="rId20"/>
    <p:sldId id="2147479978" r:id="rId21"/>
    <p:sldId id="274" r:id="rId22"/>
    <p:sldId id="275" r:id="rId23"/>
    <p:sldId id="2147479979" r:id="rId24"/>
    <p:sldId id="2147479980" r:id="rId25"/>
    <p:sldId id="2147479981" r:id="rId26"/>
    <p:sldId id="2147479982" r:id="rId27"/>
    <p:sldId id="2147479983" r:id="rId28"/>
    <p:sldId id="2147480010" r:id="rId29"/>
    <p:sldId id="2147480013" r:id="rId30"/>
    <p:sldId id="2147470354" r:id="rId31"/>
    <p:sldId id="2147480012" r:id="rId32"/>
    <p:sldId id="2147470324" r:id="rId33"/>
    <p:sldId id="2147470318" r:id="rId34"/>
    <p:sldId id="2147480008" r:id="rId35"/>
    <p:sldId id="2147480009" r:id="rId36"/>
  </p:sldIdLst>
  <p:sldSz cx="12192000" cy="6858000"/>
  <p:notesSz cx="6858000" cy="9144000"/>
  <p:custDataLst>
    <p:tags r:id="rId38"/>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0B7"/>
    <a:srgbClr val="F07E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878B0-8EC2-437C-9D0E-A515A89DB819}" v="37" dt="2026-02-05T08:24:53.29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Grönlund" userId="4c69044c811f4d87" providerId="LiveId" clId="{9CE0740D-5DFE-41E9-8BF9-AA3A7CEAC1CE}"/>
    <pc:docChg chg="modSld sldOrd">
      <pc:chgData name="Jan Grönlund" userId="4c69044c811f4d87" providerId="LiveId" clId="{9CE0740D-5DFE-41E9-8BF9-AA3A7CEAC1CE}" dt="2026-02-05T16:17:54.183" v="1"/>
      <pc:docMkLst>
        <pc:docMk/>
      </pc:docMkLst>
      <pc:sldChg chg="ord">
        <pc:chgData name="Jan Grönlund" userId="4c69044c811f4d87" providerId="LiveId" clId="{9CE0740D-5DFE-41E9-8BF9-AA3A7CEAC1CE}" dt="2026-02-05T16:17:54.183" v="1"/>
        <pc:sldMkLst>
          <pc:docMk/>
          <pc:sldMk cId="4099210986" sldId="324"/>
        </pc:sldMkLst>
      </pc:sldChg>
    </pc:docChg>
  </pc:docChgLst>
  <pc:docChgLst>
    <pc:chgData name="Suzanne Lindgren" userId="f758de9a-678e-4943-b8f3-ab4dca1549f7" providerId="ADAL" clId="{6CA2D3C1-C39F-48F7-8B5F-DF3F2DA2CA8B}"/>
    <pc:docChg chg="undo custSel addSld delSld modSld sldOrd">
      <pc:chgData name="Suzanne Lindgren" userId="f758de9a-678e-4943-b8f3-ab4dca1549f7" providerId="ADAL" clId="{6CA2D3C1-C39F-48F7-8B5F-DF3F2DA2CA8B}" dt="2026-02-05T08:24:53.298" v="6816"/>
      <pc:docMkLst>
        <pc:docMk/>
      </pc:docMkLst>
      <pc:sldChg chg="addSp delSp modSp add mod ord modNotesTx">
        <pc:chgData name="Suzanne Lindgren" userId="f758de9a-678e-4943-b8f3-ab4dca1549f7" providerId="ADAL" clId="{6CA2D3C1-C39F-48F7-8B5F-DF3F2DA2CA8B}" dt="2026-02-04T10:33:31.747" v="5864" actId="20577"/>
        <pc:sldMkLst>
          <pc:docMk/>
          <pc:sldMk cId="1690353336" sldId="257"/>
        </pc:sldMkLst>
        <pc:spChg chg="mod">
          <ac:chgData name="Suzanne Lindgren" userId="f758de9a-678e-4943-b8f3-ab4dca1549f7" providerId="ADAL" clId="{6CA2D3C1-C39F-48F7-8B5F-DF3F2DA2CA8B}" dt="2026-01-22T11:28:36.259" v="1693" actId="14100"/>
          <ac:spMkLst>
            <pc:docMk/>
            <pc:sldMk cId="1690353336" sldId="257"/>
            <ac:spMk id="2" creationId="{0FF916AC-AE0F-9AB1-EF9E-6C48FF8FEDE3}"/>
          </ac:spMkLst>
        </pc:spChg>
        <pc:spChg chg="add mod">
          <ac:chgData name="Suzanne Lindgren" userId="f758de9a-678e-4943-b8f3-ab4dca1549f7" providerId="ADAL" clId="{6CA2D3C1-C39F-48F7-8B5F-DF3F2DA2CA8B}" dt="2026-01-22T13:06:42.231" v="2015" actId="1076"/>
          <ac:spMkLst>
            <pc:docMk/>
            <pc:sldMk cId="1690353336" sldId="257"/>
            <ac:spMk id="16" creationId="{54503B22-CC09-0B07-D2DC-A7070A820A45}"/>
          </ac:spMkLst>
        </pc:spChg>
        <pc:spChg chg="add mod">
          <ac:chgData name="Suzanne Lindgren" userId="f758de9a-678e-4943-b8f3-ab4dca1549f7" providerId="ADAL" clId="{6CA2D3C1-C39F-48F7-8B5F-DF3F2DA2CA8B}" dt="2026-01-22T13:06:29.790" v="2014" actId="20577"/>
          <ac:spMkLst>
            <pc:docMk/>
            <pc:sldMk cId="1690353336" sldId="257"/>
            <ac:spMk id="18" creationId="{1F8C91EE-1FF6-B55F-72E3-47D49C5FAB81}"/>
          </ac:spMkLst>
        </pc:spChg>
        <pc:spChg chg="add mod">
          <ac:chgData name="Suzanne Lindgren" userId="f758de9a-678e-4943-b8f3-ab4dca1549f7" providerId="ADAL" clId="{6CA2D3C1-C39F-48F7-8B5F-DF3F2DA2CA8B}" dt="2026-01-22T13:06:10.807" v="2012" actId="255"/>
          <ac:spMkLst>
            <pc:docMk/>
            <pc:sldMk cId="1690353336" sldId="257"/>
            <ac:spMk id="19" creationId="{9075175A-A01F-2512-1C80-AAF843D58696}"/>
          </ac:spMkLst>
        </pc:spChg>
        <pc:spChg chg="add mod">
          <ac:chgData name="Suzanne Lindgren" userId="f758de9a-678e-4943-b8f3-ab4dca1549f7" providerId="ADAL" clId="{6CA2D3C1-C39F-48F7-8B5F-DF3F2DA2CA8B}" dt="2026-01-22T13:06:10.807" v="2012" actId="255"/>
          <ac:spMkLst>
            <pc:docMk/>
            <pc:sldMk cId="1690353336" sldId="257"/>
            <ac:spMk id="20" creationId="{A014C57A-163D-28AF-1C76-709AFCE86FAD}"/>
          </ac:spMkLst>
        </pc:spChg>
        <pc:spChg chg="add mod">
          <ac:chgData name="Suzanne Lindgren" userId="f758de9a-678e-4943-b8f3-ab4dca1549f7" providerId="ADAL" clId="{6CA2D3C1-C39F-48F7-8B5F-DF3F2DA2CA8B}" dt="2026-01-22T13:06:10.807" v="2012" actId="255"/>
          <ac:spMkLst>
            <pc:docMk/>
            <pc:sldMk cId="1690353336" sldId="257"/>
            <ac:spMk id="21" creationId="{D71B09F3-FECE-1939-5632-D708DFD30FB9}"/>
          </ac:spMkLst>
        </pc:spChg>
        <pc:spChg chg="add mod">
          <ac:chgData name="Suzanne Lindgren" userId="f758de9a-678e-4943-b8f3-ab4dca1549f7" providerId="ADAL" clId="{6CA2D3C1-C39F-48F7-8B5F-DF3F2DA2CA8B}" dt="2026-01-22T13:06:10.807" v="2012" actId="255"/>
          <ac:spMkLst>
            <pc:docMk/>
            <pc:sldMk cId="1690353336" sldId="257"/>
            <ac:spMk id="22" creationId="{0880E374-5ABB-0B45-70E0-5C3B2F0D6BED}"/>
          </ac:spMkLst>
        </pc:spChg>
        <pc:spChg chg="add mod">
          <ac:chgData name="Suzanne Lindgren" userId="f758de9a-678e-4943-b8f3-ab4dca1549f7" providerId="ADAL" clId="{6CA2D3C1-C39F-48F7-8B5F-DF3F2DA2CA8B}" dt="2026-01-22T13:06:10.807" v="2012" actId="255"/>
          <ac:spMkLst>
            <pc:docMk/>
            <pc:sldMk cId="1690353336" sldId="257"/>
            <ac:spMk id="23" creationId="{F3A8A04C-FDF3-BB28-4BC4-6D5A8BBC9CF1}"/>
          </ac:spMkLst>
        </pc:spChg>
        <pc:spChg chg="add mod">
          <ac:chgData name="Suzanne Lindgren" userId="f758de9a-678e-4943-b8f3-ab4dca1549f7" providerId="ADAL" clId="{6CA2D3C1-C39F-48F7-8B5F-DF3F2DA2CA8B}" dt="2026-01-22T13:06:10.807" v="2012" actId="255"/>
          <ac:spMkLst>
            <pc:docMk/>
            <pc:sldMk cId="1690353336" sldId="257"/>
            <ac:spMk id="24" creationId="{A97174D2-1E22-4DE5-35FD-6ECBCE0E53F7}"/>
          </ac:spMkLst>
        </pc:spChg>
        <pc:spChg chg="add mod">
          <ac:chgData name="Suzanne Lindgren" userId="f758de9a-678e-4943-b8f3-ab4dca1549f7" providerId="ADAL" clId="{6CA2D3C1-C39F-48F7-8B5F-DF3F2DA2CA8B}" dt="2026-01-22T13:06:10.807" v="2012" actId="255"/>
          <ac:spMkLst>
            <pc:docMk/>
            <pc:sldMk cId="1690353336" sldId="257"/>
            <ac:spMk id="25" creationId="{E157C18F-1C80-0E86-ECA5-C17133F04744}"/>
          </ac:spMkLst>
        </pc:spChg>
        <pc:spChg chg="add mod">
          <ac:chgData name="Suzanne Lindgren" userId="f758de9a-678e-4943-b8f3-ab4dca1549f7" providerId="ADAL" clId="{6CA2D3C1-C39F-48F7-8B5F-DF3F2DA2CA8B}" dt="2026-01-22T13:06:10.807" v="2012" actId="255"/>
          <ac:spMkLst>
            <pc:docMk/>
            <pc:sldMk cId="1690353336" sldId="257"/>
            <ac:spMk id="26" creationId="{C174E91E-3B13-9213-7503-03407EB538A6}"/>
          </ac:spMkLst>
        </pc:spChg>
      </pc:sldChg>
      <pc:sldChg chg="modSp add mod modNotesTx">
        <pc:chgData name="Suzanne Lindgren" userId="f758de9a-678e-4943-b8f3-ab4dca1549f7" providerId="ADAL" clId="{6CA2D3C1-C39F-48F7-8B5F-DF3F2DA2CA8B}" dt="2026-02-04T10:32:59.120" v="5807" actId="20577"/>
        <pc:sldMkLst>
          <pc:docMk/>
          <pc:sldMk cId="1688327250" sldId="264"/>
        </pc:sldMkLst>
        <pc:spChg chg="mod">
          <ac:chgData name="Suzanne Lindgren" userId="f758de9a-678e-4943-b8f3-ab4dca1549f7" providerId="ADAL" clId="{6CA2D3C1-C39F-48F7-8B5F-DF3F2DA2CA8B}" dt="2026-02-04T10:04:11.252" v="4229" actId="20577"/>
          <ac:spMkLst>
            <pc:docMk/>
            <pc:sldMk cId="1688327250" sldId="264"/>
            <ac:spMk id="2" creationId="{A432FCC4-C63D-D03F-7E7F-FF5C37A6B66A}"/>
          </ac:spMkLst>
        </pc:spChg>
        <pc:spChg chg="mod">
          <ac:chgData name="Suzanne Lindgren" userId="f758de9a-678e-4943-b8f3-ab4dca1549f7" providerId="ADAL" clId="{6CA2D3C1-C39F-48F7-8B5F-DF3F2DA2CA8B}" dt="2026-02-04T10:05:20.749" v="4267" actId="20577"/>
          <ac:spMkLst>
            <pc:docMk/>
            <pc:sldMk cId="1688327250" sldId="264"/>
            <ac:spMk id="8" creationId="{4BFDF0DF-232E-9FC4-1817-C09EC37FE7B5}"/>
          </ac:spMkLst>
        </pc:spChg>
      </pc:sldChg>
      <pc:sldChg chg="addSp delSp modSp add del mod">
        <pc:chgData name="Suzanne Lindgren" userId="f758de9a-678e-4943-b8f3-ab4dca1549f7" providerId="ADAL" clId="{6CA2D3C1-C39F-48F7-8B5F-DF3F2DA2CA8B}" dt="2026-02-04T09:35:19.145" v="3486" actId="47"/>
        <pc:sldMkLst>
          <pc:docMk/>
          <pc:sldMk cId="0" sldId="268"/>
        </pc:sldMkLst>
      </pc:sldChg>
      <pc:sldChg chg="addSp delSp modSp add del mod">
        <pc:chgData name="Suzanne Lindgren" userId="f758de9a-678e-4943-b8f3-ab4dca1549f7" providerId="ADAL" clId="{6CA2D3C1-C39F-48F7-8B5F-DF3F2DA2CA8B}" dt="2026-02-04T09:35:16.867" v="3485" actId="47"/>
        <pc:sldMkLst>
          <pc:docMk/>
          <pc:sldMk cId="0" sldId="269"/>
        </pc:sldMkLst>
      </pc:sldChg>
      <pc:sldChg chg="addSp delSp modSp add mod modNotesTx">
        <pc:chgData name="Suzanne Lindgren" userId="f758de9a-678e-4943-b8f3-ab4dca1549f7" providerId="ADAL" clId="{6CA2D3C1-C39F-48F7-8B5F-DF3F2DA2CA8B}" dt="2026-02-04T10:35:37.330" v="5904" actId="20577"/>
        <pc:sldMkLst>
          <pc:docMk/>
          <pc:sldMk cId="0" sldId="270"/>
        </pc:sldMkLst>
        <pc:picChg chg="add mod">
          <ac:chgData name="Suzanne Lindgren" userId="f758de9a-678e-4943-b8f3-ab4dca1549f7" providerId="ADAL" clId="{6CA2D3C1-C39F-48F7-8B5F-DF3F2DA2CA8B}" dt="2026-01-26T10:24:57.026" v="2057" actId="1076"/>
          <ac:picMkLst>
            <pc:docMk/>
            <pc:sldMk cId="0" sldId="270"/>
            <ac:picMk id="32" creationId="{A05A2EDD-F242-AA43-1F24-1A8D92B2975D}"/>
          </ac:picMkLst>
        </pc:picChg>
      </pc:sldChg>
      <pc:sldChg chg="addSp delSp modSp add mod modNotesTx">
        <pc:chgData name="Suzanne Lindgren" userId="f758de9a-678e-4943-b8f3-ab4dca1549f7" providerId="ADAL" clId="{6CA2D3C1-C39F-48F7-8B5F-DF3F2DA2CA8B}" dt="2026-02-05T08:18:48.327" v="6620" actId="20577"/>
        <pc:sldMkLst>
          <pc:docMk/>
          <pc:sldMk cId="0" sldId="271"/>
        </pc:sldMkLst>
        <pc:picChg chg="add mod">
          <ac:chgData name="Suzanne Lindgren" userId="f758de9a-678e-4943-b8f3-ab4dca1549f7" providerId="ADAL" clId="{6CA2D3C1-C39F-48F7-8B5F-DF3F2DA2CA8B}" dt="2026-01-26T10:25:12.818" v="2060" actId="1076"/>
          <ac:picMkLst>
            <pc:docMk/>
            <pc:sldMk cId="0" sldId="271"/>
            <ac:picMk id="11" creationId="{BA26C0D4-5F06-FA55-0F2F-5717664FDBFC}"/>
          </ac:picMkLst>
        </pc:picChg>
      </pc:sldChg>
      <pc:sldChg chg="addSp delSp modSp add mod modNotesTx">
        <pc:chgData name="Suzanne Lindgren" userId="f758de9a-678e-4943-b8f3-ab4dca1549f7" providerId="ADAL" clId="{6CA2D3C1-C39F-48F7-8B5F-DF3F2DA2CA8B}" dt="2026-02-05T08:18:59.543" v="6633" actId="20577"/>
        <pc:sldMkLst>
          <pc:docMk/>
          <pc:sldMk cId="0" sldId="272"/>
        </pc:sldMkLst>
        <pc:picChg chg="add mod">
          <ac:chgData name="Suzanne Lindgren" userId="f758de9a-678e-4943-b8f3-ab4dca1549f7" providerId="ADAL" clId="{6CA2D3C1-C39F-48F7-8B5F-DF3F2DA2CA8B}" dt="2026-01-26T10:25:41.076" v="2062"/>
          <ac:picMkLst>
            <pc:docMk/>
            <pc:sldMk cId="0" sldId="272"/>
            <ac:picMk id="14" creationId="{5EF5DF9E-710A-A6E3-1FDF-0A832AEF19F5}"/>
          </ac:picMkLst>
        </pc:picChg>
      </pc:sldChg>
      <pc:sldChg chg="addSp delSp modSp add mod modNotesTx">
        <pc:chgData name="Suzanne Lindgren" userId="f758de9a-678e-4943-b8f3-ab4dca1549f7" providerId="ADAL" clId="{6CA2D3C1-C39F-48F7-8B5F-DF3F2DA2CA8B}" dt="2026-02-04T10:36:28.709" v="5980" actId="20577"/>
        <pc:sldMkLst>
          <pc:docMk/>
          <pc:sldMk cId="0" sldId="273"/>
        </pc:sldMkLst>
        <pc:spChg chg="mod">
          <ac:chgData name="Suzanne Lindgren" userId="f758de9a-678e-4943-b8f3-ab4dca1549f7" providerId="ADAL" clId="{6CA2D3C1-C39F-48F7-8B5F-DF3F2DA2CA8B}" dt="2026-01-26T10:42:46.175" v="2111" actId="20577"/>
          <ac:spMkLst>
            <pc:docMk/>
            <pc:sldMk cId="0" sldId="273"/>
            <ac:spMk id="7" creationId="{00000000-0000-0000-0000-000000000000}"/>
          </ac:spMkLst>
        </pc:spChg>
        <pc:picChg chg="add mod">
          <ac:chgData name="Suzanne Lindgren" userId="f758de9a-678e-4943-b8f3-ab4dca1549f7" providerId="ADAL" clId="{6CA2D3C1-C39F-48F7-8B5F-DF3F2DA2CA8B}" dt="2026-01-26T10:26:04.369" v="2064"/>
          <ac:picMkLst>
            <pc:docMk/>
            <pc:sldMk cId="0" sldId="273"/>
            <ac:picMk id="10" creationId="{5EFD8578-971D-37A6-1E09-01C2CCE092EA}"/>
          </ac:picMkLst>
        </pc:picChg>
      </pc:sldChg>
      <pc:sldChg chg="addSp delSp modSp add mod modNotesTx">
        <pc:chgData name="Suzanne Lindgren" userId="f758de9a-678e-4943-b8f3-ab4dca1549f7" providerId="ADAL" clId="{6CA2D3C1-C39F-48F7-8B5F-DF3F2DA2CA8B}" dt="2026-02-05T08:19:50.668" v="6684" actId="20577"/>
        <pc:sldMkLst>
          <pc:docMk/>
          <pc:sldMk cId="0" sldId="274"/>
        </pc:sldMkLst>
        <pc:picChg chg="add mod">
          <ac:chgData name="Suzanne Lindgren" userId="f758de9a-678e-4943-b8f3-ab4dca1549f7" providerId="ADAL" clId="{6CA2D3C1-C39F-48F7-8B5F-DF3F2DA2CA8B}" dt="2026-01-26T10:26:22.400" v="2066"/>
          <ac:picMkLst>
            <pc:docMk/>
            <pc:sldMk cId="0" sldId="274"/>
            <ac:picMk id="15" creationId="{E7949330-907B-3F1B-2015-2E5366FA62EA}"/>
          </ac:picMkLst>
        </pc:picChg>
      </pc:sldChg>
      <pc:sldChg chg="addSp delSp modSp add mod modNotesTx">
        <pc:chgData name="Suzanne Lindgren" userId="f758de9a-678e-4943-b8f3-ab4dca1549f7" providerId="ADAL" clId="{6CA2D3C1-C39F-48F7-8B5F-DF3F2DA2CA8B}" dt="2026-02-05T08:20:02.295" v="6699" actId="20577"/>
        <pc:sldMkLst>
          <pc:docMk/>
          <pc:sldMk cId="0" sldId="275"/>
        </pc:sldMkLst>
        <pc:picChg chg="add mod">
          <ac:chgData name="Suzanne Lindgren" userId="f758de9a-678e-4943-b8f3-ab4dca1549f7" providerId="ADAL" clId="{6CA2D3C1-C39F-48F7-8B5F-DF3F2DA2CA8B}" dt="2026-01-26T10:26:36.335" v="2068"/>
          <ac:picMkLst>
            <pc:docMk/>
            <pc:sldMk cId="0" sldId="275"/>
            <ac:picMk id="11" creationId="{BC1ED0B5-B668-C3FD-50D7-26D5BB8F38F3}"/>
          </ac:picMkLst>
        </pc:picChg>
      </pc:sldChg>
      <pc:sldChg chg="modSp add mod">
        <pc:chgData name="Suzanne Lindgren" userId="f758de9a-678e-4943-b8f3-ab4dca1549f7" providerId="ADAL" clId="{6CA2D3C1-C39F-48F7-8B5F-DF3F2DA2CA8B}" dt="2026-02-05T08:24:53.298" v="6816"/>
        <pc:sldMkLst>
          <pc:docMk/>
          <pc:sldMk cId="4099210986" sldId="324"/>
        </pc:sldMkLst>
        <pc:spChg chg="mod">
          <ac:chgData name="Suzanne Lindgren" userId="f758de9a-678e-4943-b8f3-ab4dca1549f7" providerId="ADAL" clId="{6CA2D3C1-C39F-48F7-8B5F-DF3F2DA2CA8B}" dt="2026-02-05T08:24:53.298" v="6816"/>
          <ac:spMkLst>
            <pc:docMk/>
            <pc:sldMk cId="4099210986" sldId="324"/>
            <ac:spMk id="3" creationId="{6400FD18-1029-92E9-39D7-68B8E7A68036}"/>
          </ac:spMkLst>
        </pc:spChg>
        <pc:spChg chg="mod">
          <ac:chgData name="Suzanne Lindgren" userId="f758de9a-678e-4943-b8f3-ab4dca1549f7" providerId="ADAL" clId="{6CA2D3C1-C39F-48F7-8B5F-DF3F2DA2CA8B}" dt="2026-02-05T08:24:37.771" v="6812" actId="20577"/>
          <ac:spMkLst>
            <pc:docMk/>
            <pc:sldMk cId="4099210986" sldId="324"/>
            <ac:spMk id="4" creationId="{4304B02E-3D6D-D848-BF2C-0E6188A04493}"/>
          </ac:spMkLst>
        </pc:spChg>
      </pc:sldChg>
      <pc:sldChg chg="add modNotesTx">
        <pc:chgData name="Suzanne Lindgren" userId="f758de9a-678e-4943-b8f3-ab4dca1549f7" providerId="ADAL" clId="{6CA2D3C1-C39F-48F7-8B5F-DF3F2DA2CA8B}" dt="2026-02-04T10:47:28.622" v="6443" actId="20577"/>
        <pc:sldMkLst>
          <pc:docMk/>
          <pc:sldMk cId="3621941208" sldId="414"/>
        </pc:sldMkLst>
      </pc:sldChg>
      <pc:sldChg chg="add ord modNotesTx">
        <pc:chgData name="Suzanne Lindgren" userId="f758de9a-678e-4943-b8f3-ab4dca1549f7" providerId="ADAL" clId="{6CA2D3C1-C39F-48F7-8B5F-DF3F2DA2CA8B}" dt="2026-02-05T08:18:20.909" v="6592"/>
        <pc:sldMkLst>
          <pc:docMk/>
          <pc:sldMk cId="698984480" sldId="437"/>
        </pc:sldMkLst>
      </pc:sldChg>
      <pc:sldChg chg="addSp delSp modSp mod ord modNotesTx">
        <pc:chgData name="Suzanne Lindgren" userId="f758de9a-678e-4943-b8f3-ab4dca1549f7" providerId="ADAL" clId="{6CA2D3C1-C39F-48F7-8B5F-DF3F2DA2CA8B}" dt="2026-02-04T10:33:23.082" v="5845" actId="20577"/>
        <pc:sldMkLst>
          <pc:docMk/>
          <pc:sldMk cId="1291249220" sldId="2147470302"/>
        </pc:sldMkLst>
        <pc:spChg chg="mod">
          <ac:chgData name="Suzanne Lindgren" userId="f758de9a-678e-4943-b8f3-ab4dca1549f7" providerId="ADAL" clId="{6CA2D3C1-C39F-48F7-8B5F-DF3F2DA2CA8B}" dt="2026-02-04T09:41:07.286" v="3604" actId="20577"/>
          <ac:spMkLst>
            <pc:docMk/>
            <pc:sldMk cId="1291249220" sldId="2147470302"/>
            <ac:spMk id="6" creationId="{00000000-0000-0000-0000-000000000000}"/>
          </ac:spMkLst>
        </pc:spChg>
        <pc:spChg chg="mod">
          <ac:chgData name="Suzanne Lindgren" userId="f758de9a-678e-4943-b8f3-ab4dca1549f7" providerId="ADAL" clId="{6CA2D3C1-C39F-48F7-8B5F-DF3F2DA2CA8B}" dt="2026-01-27T07:46:27.854" v="3260" actId="20577"/>
          <ac:spMkLst>
            <pc:docMk/>
            <pc:sldMk cId="1291249220" sldId="2147470302"/>
            <ac:spMk id="8" creationId="{00000000-0000-0000-0000-000000000000}"/>
          </ac:spMkLst>
        </pc:spChg>
        <pc:picChg chg="del">
          <ac:chgData name="Suzanne Lindgren" userId="f758de9a-678e-4943-b8f3-ab4dca1549f7" providerId="ADAL" clId="{6CA2D3C1-C39F-48F7-8B5F-DF3F2DA2CA8B}" dt="2026-02-04T09:41:03.456" v="3602" actId="478"/>
          <ac:picMkLst>
            <pc:docMk/>
            <pc:sldMk cId="1291249220" sldId="2147470302"/>
            <ac:picMk id="7" creationId="{00000000-0000-0000-0000-000000000000}"/>
          </ac:picMkLst>
        </pc:picChg>
      </pc:sldChg>
      <pc:sldChg chg="ord modNotesTx">
        <pc:chgData name="Suzanne Lindgren" userId="f758de9a-678e-4943-b8f3-ab4dca1549f7" providerId="ADAL" clId="{6CA2D3C1-C39F-48F7-8B5F-DF3F2DA2CA8B}" dt="2026-02-04T10:35:23.712" v="5885"/>
        <pc:sldMkLst>
          <pc:docMk/>
          <pc:sldMk cId="920873799" sldId="2147470304"/>
        </pc:sldMkLst>
      </pc:sldChg>
      <pc:sldChg chg="modSp mod ord modNotesTx">
        <pc:chgData name="Suzanne Lindgren" userId="f758de9a-678e-4943-b8f3-ab4dca1549f7" providerId="ADAL" clId="{6CA2D3C1-C39F-48F7-8B5F-DF3F2DA2CA8B}" dt="2026-02-05T08:19:28.332" v="6654" actId="20577"/>
        <pc:sldMkLst>
          <pc:docMk/>
          <pc:sldMk cId="1160477871" sldId="2147470312"/>
        </pc:sldMkLst>
        <pc:spChg chg="mod">
          <ac:chgData name="Suzanne Lindgren" userId="f758de9a-678e-4943-b8f3-ab4dca1549f7" providerId="ADAL" clId="{6CA2D3C1-C39F-48F7-8B5F-DF3F2DA2CA8B}" dt="2026-01-26T10:53:54.708" v="2348" actId="20577"/>
          <ac:spMkLst>
            <pc:docMk/>
            <pc:sldMk cId="1160477871" sldId="2147470312"/>
            <ac:spMk id="2" creationId="{1C2184F5-53B7-C46E-3421-5869D7C22B0F}"/>
          </ac:spMkLst>
        </pc:spChg>
        <pc:spChg chg="mod">
          <ac:chgData name="Suzanne Lindgren" userId="f758de9a-678e-4943-b8f3-ab4dca1549f7" providerId="ADAL" clId="{6CA2D3C1-C39F-48F7-8B5F-DF3F2DA2CA8B}" dt="2026-01-26T10:50:42.741" v="2267" actId="113"/>
          <ac:spMkLst>
            <pc:docMk/>
            <pc:sldMk cId="1160477871" sldId="2147470312"/>
            <ac:spMk id="3" creationId="{2D11B2A0-4DBF-30E0-ED06-76BB77E3AC2B}"/>
          </ac:spMkLst>
        </pc:spChg>
      </pc:sldChg>
      <pc:sldChg chg="modSp mod ord">
        <pc:chgData name="Suzanne Lindgren" userId="f758de9a-678e-4943-b8f3-ab4dca1549f7" providerId="ADAL" clId="{6CA2D3C1-C39F-48F7-8B5F-DF3F2DA2CA8B}" dt="2026-02-04T10:44:20.066" v="6409" actId="20577"/>
        <pc:sldMkLst>
          <pc:docMk/>
          <pc:sldMk cId="2754401400" sldId="2147470318"/>
        </pc:sldMkLst>
        <pc:spChg chg="mod">
          <ac:chgData name="Suzanne Lindgren" userId="f758de9a-678e-4943-b8f3-ab4dca1549f7" providerId="ADAL" clId="{6CA2D3C1-C39F-48F7-8B5F-DF3F2DA2CA8B}" dt="2026-02-04T10:44:20.066" v="6409" actId="20577"/>
          <ac:spMkLst>
            <pc:docMk/>
            <pc:sldMk cId="2754401400" sldId="2147470318"/>
            <ac:spMk id="9" creationId="{7F8CA7FD-829E-43CB-3AFE-AE7DA9A3C6E3}"/>
          </ac:spMkLst>
        </pc:spChg>
      </pc:sldChg>
      <pc:sldChg chg="addSp delSp modSp del mod modClrScheme chgLayout">
        <pc:chgData name="Suzanne Lindgren" userId="f758de9a-678e-4943-b8f3-ab4dca1549f7" providerId="ADAL" clId="{6CA2D3C1-C39F-48F7-8B5F-DF3F2DA2CA8B}" dt="2026-02-04T09:35:35.704" v="3487" actId="47"/>
        <pc:sldMkLst>
          <pc:docMk/>
          <pc:sldMk cId="95475506" sldId="2147470319"/>
        </pc:sldMkLst>
      </pc:sldChg>
      <pc:sldChg chg="modSp del mod ord">
        <pc:chgData name="Suzanne Lindgren" userId="f758de9a-678e-4943-b8f3-ab4dca1549f7" providerId="ADAL" clId="{6CA2D3C1-C39F-48F7-8B5F-DF3F2DA2CA8B}" dt="2026-02-04T10:38:38.761" v="6128" actId="47"/>
        <pc:sldMkLst>
          <pc:docMk/>
          <pc:sldMk cId="3109108524" sldId="2147470320"/>
        </pc:sldMkLst>
      </pc:sldChg>
      <pc:sldChg chg="add del">
        <pc:chgData name="Suzanne Lindgren" userId="f758de9a-678e-4943-b8f3-ab4dca1549f7" providerId="ADAL" clId="{6CA2D3C1-C39F-48F7-8B5F-DF3F2DA2CA8B}" dt="2026-02-04T10:40:02.786" v="6156" actId="47"/>
        <pc:sldMkLst>
          <pc:docMk/>
          <pc:sldMk cId="587107524" sldId="2147470321"/>
        </pc:sldMkLst>
      </pc:sldChg>
      <pc:sldChg chg="modSp add mod modNotesTx">
        <pc:chgData name="Suzanne Lindgren" userId="f758de9a-678e-4943-b8f3-ab4dca1549f7" providerId="ADAL" clId="{6CA2D3C1-C39F-48F7-8B5F-DF3F2DA2CA8B}" dt="2026-02-05T08:21:15.650" v="6728" actId="20577"/>
        <pc:sldMkLst>
          <pc:docMk/>
          <pc:sldMk cId="1055367510" sldId="2147470323"/>
        </pc:sldMkLst>
        <pc:spChg chg="mod">
          <ac:chgData name="Suzanne Lindgren" userId="f758de9a-678e-4943-b8f3-ab4dca1549f7" providerId="ADAL" clId="{6CA2D3C1-C39F-48F7-8B5F-DF3F2DA2CA8B}" dt="2026-02-05T08:21:15.650" v="6728" actId="20577"/>
          <ac:spMkLst>
            <pc:docMk/>
            <pc:sldMk cId="1055367510" sldId="2147470323"/>
            <ac:spMk id="2" creationId="{BD3CA390-3E80-033C-BDB5-1F6A2D9F9FD1}"/>
          </ac:spMkLst>
        </pc:spChg>
      </pc:sldChg>
      <pc:sldChg chg="add modNotesTx">
        <pc:chgData name="Suzanne Lindgren" userId="f758de9a-678e-4943-b8f3-ab4dca1549f7" providerId="ADAL" clId="{6CA2D3C1-C39F-48F7-8B5F-DF3F2DA2CA8B}" dt="2026-02-04T10:43:15.395" v="6320" actId="20577"/>
        <pc:sldMkLst>
          <pc:docMk/>
          <pc:sldMk cId="131998671" sldId="2147470324"/>
        </pc:sldMkLst>
      </pc:sldChg>
      <pc:sldChg chg="addSp delSp modSp del mod modClrScheme chgLayout">
        <pc:chgData name="Suzanne Lindgren" userId="f758de9a-678e-4943-b8f3-ab4dca1549f7" providerId="ADAL" clId="{6CA2D3C1-C39F-48F7-8B5F-DF3F2DA2CA8B}" dt="2026-02-04T09:35:39.660" v="3488" actId="47"/>
        <pc:sldMkLst>
          <pc:docMk/>
          <pc:sldMk cId="1436260536" sldId="2147470334"/>
        </pc:sldMkLst>
      </pc:sldChg>
      <pc:sldChg chg="addSp delSp modSp mod ord modNotesTx">
        <pc:chgData name="Suzanne Lindgren" userId="f758de9a-678e-4943-b8f3-ab4dca1549f7" providerId="ADAL" clId="{6CA2D3C1-C39F-48F7-8B5F-DF3F2DA2CA8B}" dt="2026-02-04T10:32:46.972" v="5770" actId="20577"/>
        <pc:sldMkLst>
          <pc:docMk/>
          <pc:sldMk cId="2723034958" sldId="2147470341"/>
        </pc:sldMkLst>
        <pc:spChg chg="mod">
          <ac:chgData name="Suzanne Lindgren" userId="f758de9a-678e-4943-b8f3-ab4dca1549f7" providerId="ADAL" clId="{6CA2D3C1-C39F-48F7-8B5F-DF3F2DA2CA8B}" dt="2026-02-04T10:32:22.328" v="5749" actId="20577"/>
          <ac:spMkLst>
            <pc:docMk/>
            <pc:sldMk cId="2723034958" sldId="2147470341"/>
            <ac:spMk id="2" creationId="{7657E23F-46BB-C769-6C2B-26D63EDD0B81}"/>
          </ac:spMkLst>
        </pc:spChg>
        <pc:spChg chg="mod">
          <ac:chgData name="Suzanne Lindgren" userId="f758de9a-678e-4943-b8f3-ab4dca1549f7" providerId="ADAL" clId="{6CA2D3C1-C39F-48F7-8B5F-DF3F2DA2CA8B}" dt="2026-02-04T10:31:30.378" v="5729" actId="14100"/>
          <ac:spMkLst>
            <pc:docMk/>
            <pc:sldMk cId="2723034958" sldId="2147470341"/>
            <ac:spMk id="3" creationId="{6C8382FE-40CD-64E2-4BD6-3A59A16D60FA}"/>
          </ac:spMkLst>
        </pc:spChg>
        <pc:spChg chg="add del mod">
          <ac:chgData name="Suzanne Lindgren" userId="f758de9a-678e-4943-b8f3-ab4dca1549f7" providerId="ADAL" clId="{6CA2D3C1-C39F-48F7-8B5F-DF3F2DA2CA8B}" dt="2026-02-04T10:02:58.630" v="4170"/>
          <ac:spMkLst>
            <pc:docMk/>
            <pc:sldMk cId="2723034958" sldId="2147470341"/>
            <ac:spMk id="7" creationId="{04EAEE92-7518-17DD-3AEF-3AC02B46EF97}"/>
          </ac:spMkLst>
        </pc:spChg>
      </pc:sldChg>
      <pc:sldChg chg="modSp add mod ord modShow modNotesTx">
        <pc:chgData name="Suzanne Lindgren" userId="f758de9a-678e-4943-b8f3-ab4dca1549f7" providerId="ADAL" clId="{6CA2D3C1-C39F-48F7-8B5F-DF3F2DA2CA8B}" dt="2026-02-04T10:48:06.576" v="6445"/>
        <pc:sldMkLst>
          <pc:docMk/>
          <pc:sldMk cId="853860890" sldId="2147470354"/>
        </pc:sldMkLst>
        <pc:spChg chg="mod">
          <ac:chgData name="Suzanne Lindgren" userId="f758de9a-678e-4943-b8f3-ab4dca1549f7" providerId="ADAL" clId="{6CA2D3C1-C39F-48F7-8B5F-DF3F2DA2CA8B}" dt="2026-02-04T10:41:44.255" v="6181" actId="20577"/>
          <ac:spMkLst>
            <pc:docMk/>
            <pc:sldMk cId="853860890" sldId="2147470354"/>
            <ac:spMk id="4" creationId="{E9CFBDD4-4A04-042B-9FC2-8295FD12986A}"/>
          </ac:spMkLst>
        </pc:spChg>
        <pc:picChg chg="mod">
          <ac:chgData name="Suzanne Lindgren" userId="f758de9a-678e-4943-b8f3-ab4dca1549f7" providerId="ADAL" clId="{6CA2D3C1-C39F-48F7-8B5F-DF3F2DA2CA8B}" dt="2026-02-04T10:40:34.044" v="6159" actId="1076"/>
          <ac:picMkLst>
            <pc:docMk/>
            <pc:sldMk cId="853860890" sldId="2147470354"/>
            <ac:picMk id="6" creationId="{056F15A5-0152-5045-F243-5C26D2BBB97E}"/>
          </ac:picMkLst>
        </pc:picChg>
      </pc:sldChg>
      <pc:sldChg chg="add ord modNotesTx">
        <pc:chgData name="Suzanne Lindgren" userId="f758de9a-678e-4943-b8f3-ab4dca1549f7" providerId="ADAL" clId="{6CA2D3C1-C39F-48F7-8B5F-DF3F2DA2CA8B}" dt="2026-02-04T10:36:00.107" v="5926" actId="20577"/>
        <pc:sldMkLst>
          <pc:docMk/>
          <pc:sldMk cId="2764262914" sldId="2147479977"/>
        </pc:sldMkLst>
      </pc:sldChg>
      <pc:sldChg chg="modSp add mod modNotesTx">
        <pc:chgData name="Suzanne Lindgren" userId="f758de9a-678e-4943-b8f3-ab4dca1549f7" providerId="ADAL" clId="{6CA2D3C1-C39F-48F7-8B5F-DF3F2DA2CA8B}" dt="2026-02-05T08:19:40.800" v="6669" actId="20577"/>
        <pc:sldMkLst>
          <pc:docMk/>
          <pc:sldMk cId="128116641" sldId="2147479978"/>
        </pc:sldMkLst>
        <pc:spChg chg="mod">
          <ac:chgData name="Suzanne Lindgren" userId="f758de9a-678e-4943-b8f3-ab4dca1549f7" providerId="ADAL" clId="{6CA2D3C1-C39F-48F7-8B5F-DF3F2DA2CA8B}" dt="2026-01-26T10:55:18.806" v="2375" actId="20577"/>
          <ac:spMkLst>
            <pc:docMk/>
            <pc:sldMk cId="128116641" sldId="2147479978"/>
            <ac:spMk id="2" creationId="{57DF1217-84A7-A407-D5DF-7CE298B9D996}"/>
          </ac:spMkLst>
        </pc:spChg>
        <pc:spChg chg="mod">
          <ac:chgData name="Suzanne Lindgren" userId="f758de9a-678e-4943-b8f3-ab4dca1549f7" providerId="ADAL" clId="{6CA2D3C1-C39F-48F7-8B5F-DF3F2DA2CA8B}" dt="2026-01-26T10:48:26.022" v="2241" actId="1076"/>
          <ac:spMkLst>
            <pc:docMk/>
            <pc:sldMk cId="128116641" sldId="2147479978"/>
            <ac:spMk id="3" creationId="{53F1B618-F8BF-E7F8-3451-4DC7BE3FC15E}"/>
          </ac:spMkLst>
        </pc:spChg>
      </pc:sldChg>
      <pc:sldChg chg="addSp delSp modSp add mod modNotesTx">
        <pc:chgData name="Suzanne Lindgren" userId="f758de9a-678e-4943-b8f3-ab4dca1549f7" providerId="ADAL" clId="{6CA2D3C1-C39F-48F7-8B5F-DF3F2DA2CA8B}" dt="2026-02-04T10:37:16.652" v="6072" actId="20577"/>
        <pc:sldMkLst>
          <pc:docMk/>
          <pc:sldMk cId="1873773921" sldId="2147479979"/>
        </pc:sldMkLst>
        <pc:spChg chg="mod">
          <ac:chgData name="Suzanne Lindgren" userId="f758de9a-678e-4943-b8f3-ab4dca1549f7" providerId="ADAL" clId="{6CA2D3C1-C39F-48F7-8B5F-DF3F2DA2CA8B}" dt="2026-01-26T11:01:01.170" v="2477" actId="207"/>
          <ac:spMkLst>
            <pc:docMk/>
            <pc:sldMk cId="1873773921" sldId="2147479979"/>
            <ac:spMk id="7" creationId="{75FB1DD6-2ED9-3D47-A5D7-90CBE969BB6A}"/>
          </ac:spMkLst>
        </pc:spChg>
        <pc:spChg chg="mod">
          <ac:chgData name="Suzanne Lindgren" userId="f758de9a-678e-4943-b8f3-ab4dca1549f7" providerId="ADAL" clId="{6CA2D3C1-C39F-48F7-8B5F-DF3F2DA2CA8B}" dt="2026-01-26T10:59:46.004" v="2472" actId="14100"/>
          <ac:spMkLst>
            <pc:docMk/>
            <pc:sldMk cId="1873773921" sldId="2147479979"/>
            <ac:spMk id="9" creationId="{7311D383-AC34-250B-82EB-FC630B272CF5}"/>
          </ac:spMkLst>
        </pc:spChg>
        <pc:picChg chg="add mod">
          <ac:chgData name="Suzanne Lindgren" userId="f758de9a-678e-4943-b8f3-ab4dca1549f7" providerId="ADAL" clId="{6CA2D3C1-C39F-48F7-8B5F-DF3F2DA2CA8B}" dt="2026-01-26T10:57:35.927" v="2401" actId="14100"/>
          <ac:picMkLst>
            <pc:docMk/>
            <pc:sldMk cId="1873773921" sldId="2147479979"/>
            <ac:picMk id="4" creationId="{5486CA94-00B5-0947-78AF-572DE1CB5D5F}"/>
          </ac:picMkLst>
        </pc:picChg>
      </pc:sldChg>
      <pc:sldChg chg="addSp delSp modSp add mod modNotesTx">
        <pc:chgData name="Suzanne Lindgren" userId="f758de9a-678e-4943-b8f3-ab4dca1549f7" providerId="ADAL" clId="{6CA2D3C1-C39F-48F7-8B5F-DF3F2DA2CA8B}" dt="2026-02-04T10:37:23.321" v="6091" actId="20577"/>
        <pc:sldMkLst>
          <pc:docMk/>
          <pc:sldMk cId="154768788" sldId="2147479980"/>
        </pc:sldMkLst>
        <pc:spChg chg="mod">
          <ac:chgData name="Suzanne Lindgren" userId="f758de9a-678e-4943-b8f3-ab4dca1549f7" providerId="ADAL" clId="{6CA2D3C1-C39F-48F7-8B5F-DF3F2DA2CA8B}" dt="2026-01-26T14:40:52.542" v="3257" actId="14100"/>
          <ac:spMkLst>
            <pc:docMk/>
            <pc:sldMk cId="154768788" sldId="2147479980"/>
            <ac:spMk id="7" creationId="{09BB7307-5781-84D8-DC9F-16B766E6A8C2}"/>
          </ac:spMkLst>
        </pc:spChg>
        <pc:spChg chg="mod">
          <ac:chgData name="Suzanne Lindgren" userId="f758de9a-678e-4943-b8f3-ab4dca1549f7" providerId="ADAL" clId="{6CA2D3C1-C39F-48F7-8B5F-DF3F2DA2CA8B}" dt="2026-01-26T11:03:31.815" v="2557" actId="20577"/>
          <ac:spMkLst>
            <pc:docMk/>
            <pc:sldMk cId="154768788" sldId="2147479980"/>
            <ac:spMk id="9" creationId="{2AD8FE45-27A1-0AC7-B8F9-DA0EF70353D9}"/>
          </ac:spMkLst>
        </pc:spChg>
        <pc:picChg chg="add mod">
          <ac:chgData name="Suzanne Lindgren" userId="f758de9a-678e-4943-b8f3-ab4dca1549f7" providerId="ADAL" clId="{6CA2D3C1-C39F-48F7-8B5F-DF3F2DA2CA8B}" dt="2026-01-26T11:02:54.093" v="2495" actId="14100"/>
          <ac:picMkLst>
            <pc:docMk/>
            <pc:sldMk cId="154768788" sldId="2147479980"/>
            <ac:picMk id="10" creationId="{E9218E4C-9D74-9C88-B5E9-A1DD6A3D448B}"/>
          </ac:picMkLst>
        </pc:picChg>
      </pc:sldChg>
      <pc:sldChg chg="addSp delSp modSp add mod modNotesTx">
        <pc:chgData name="Suzanne Lindgren" userId="f758de9a-678e-4943-b8f3-ab4dca1549f7" providerId="ADAL" clId="{6CA2D3C1-C39F-48F7-8B5F-DF3F2DA2CA8B}" dt="2026-02-04T10:38:25.301" v="6127" actId="20577"/>
        <pc:sldMkLst>
          <pc:docMk/>
          <pc:sldMk cId="4274188555" sldId="2147479981"/>
        </pc:sldMkLst>
        <pc:spChg chg="mod">
          <ac:chgData name="Suzanne Lindgren" userId="f758de9a-678e-4943-b8f3-ab4dca1549f7" providerId="ADAL" clId="{6CA2D3C1-C39F-48F7-8B5F-DF3F2DA2CA8B}" dt="2026-01-26T14:40:32.571" v="3255" actId="14100"/>
          <ac:spMkLst>
            <pc:docMk/>
            <pc:sldMk cId="4274188555" sldId="2147479981"/>
            <ac:spMk id="7" creationId="{8CB4C41F-99CA-A313-AB73-DBD464C24554}"/>
          </ac:spMkLst>
        </pc:spChg>
        <pc:spChg chg="mod">
          <ac:chgData name="Suzanne Lindgren" userId="f758de9a-678e-4943-b8f3-ab4dca1549f7" providerId="ADAL" clId="{6CA2D3C1-C39F-48F7-8B5F-DF3F2DA2CA8B}" dt="2026-01-26T11:06:53.044" v="2769" actId="20577"/>
          <ac:spMkLst>
            <pc:docMk/>
            <pc:sldMk cId="4274188555" sldId="2147479981"/>
            <ac:spMk id="9" creationId="{8788E51E-90D3-4BCC-D45C-B723DDEB673C}"/>
          </ac:spMkLst>
        </pc:spChg>
        <pc:picChg chg="add mod">
          <ac:chgData name="Suzanne Lindgren" userId="f758de9a-678e-4943-b8f3-ab4dca1549f7" providerId="ADAL" clId="{6CA2D3C1-C39F-48F7-8B5F-DF3F2DA2CA8B}" dt="2026-01-26T11:07:21.582" v="2777" actId="14100"/>
          <ac:picMkLst>
            <pc:docMk/>
            <pc:sldMk cId="4274188555" sldId="2147479981"/>
            <ac:picMk id="4" creationId="{94D89558-BEE7-5954-4AD4-1EB4E1011B8B}"/>
          </ac:picMkLst>
        </pc:picChg>
      </pc:sldChg>
      <pc:sldChg chg="addSp delSp modSp add mod">
        <pc:chgData name="Suzanne Lindgren" userId="f758de9a-678e-4943-b8f3-ab4dca1549f7" providerId="ADAL" clId="{6CA2D3C1-C39F-48F7-8B5F-DF3F2DA2CA8B}" dt="2026-01-26T14:41:05.619" v="3258" actId="14100"/>
        <pc:sldMkLst>
          <pc:docMk/>
          <pc:sldMk cId="357701693" sldId="2147479982"/>
        </pc:sldMkLst>
        <pc:spChg chg="mod">
          <ac:chgData name="Suzanne Lindgren" userId="f758de9a-678e-4943-b8f3-ab4dca1549f7" providerId="ADAL" clId="{6CA2D3C1-C39F-48F7-8B5F-DF3F2DA2CA8B}" dt="2026-01-26T14:41:05.619" v="3258" actId="14100"/>
          <ac:spMkLst>
            <pc:docMk/>
            <pc:sldMk cId="357701693" sldId="2147479982"/>
            <ac:spMk id="7" creationId="{05C02B91-9800-128E-591D-26B9BE3EC8E3}"/>
          </ac:spMkLst>
        </pc:spChg>
        <pc:spChg chg="mod">
          <ac:chgData name="Suzanne Lindgren" userId="f758de9a-678e-4943-b8f3-ab4dca1549f7" providerId="ADAL" clId="{6CA2D3C1-C39F-48F7-8B5F-DF3F2DA2CA8B}" dt="2026-01-26T11:12:43.883" v="2875" actId="20577"/>
          <ac:spMkLst>
            <pc:docMk/>
            <pc:sldMk cId="357701693" sldId="2147479982"/>
            <ac:spMk id="9" creationId="{88C346C3-2662-2D13-0B2F-45339AE31A81}"/>
          </ac:spMkLst>
        </pc:spChg>
        <pc:picChg chg="add mod">
          <ac:chgData name="Suzanne Lindgren" userId="f758de9a-678e-4943-b8f3-ab4dca1549f7" providerId="ADAL" clId="{6CA2D3C1-C39F-48F7-8B5F-DF3F2DA2CA8B}" dt="2026-01-26T11:11:58.379" v="2798" actId="14100"/>
          <ac:picMkLst>
            <pc:docMk/>
            <pc:sldMk cId="357701693" sldId="2147479982"/>
            <ac:picMk id="8" creationId="{299B218E-C8D9-344B-0F75-379DAEA62F2F}"/>
          </ac:picMkLst>
        </pc:picChg>
      </pc:sldChg>
      <pc:sldChg chg="addSp delSp modSp add mod">
        <pc:chgData name="Suzanne Lindgren" userId="f758de9a-678e-4943-b8f3-ab4dca1549f7" providerId="ADAL" clId="{6CA2D3C1-C39F-48F7-8B5F-DF3F2DA2CA8B}" dt="2026-01-26T14:32:27.863" v="2996" actId="20577"/>
        <pc:sldMkLst>
          <pc:docMk/>
          <pc:sldMk cId="1576075497" sldId="2147479983"/>
        </pc:sldMkLst>
        <pc:spChg chg="mod">
          <ac:chgData name="Suzanne Lindgren" userId="f758de9a-678e-4943-b8f3-ab4dca1549f7" providerId="ADAL" clId="{6CA2D3C1-C39F-48F7-8B5F-DF3F2DA2CA8B}" dt="2026-01-26T14:32:27.863" v="2996" actId="20577"/>
          <ac:spMkLst>
            <pc:docMk/>
            <pc:sldMk cId="1576075497" sldId="2147479983"/>
            <ac:spMk id="7" creationId="{E5F38681-C07A-C91E-77E4-E19ED8E067C9}"/>
          </ac:spMkLst>
        </pc:spChg>
        <pc:spChg chg="mod">
          <ac:chgData name="Suzanne Lindgren" userId="f758de9a-678e-4943-b8f3-ab4dca1549f7" providerId="ADAL" clId="{6CA2D3C1-C39F-48F7-8B5F-DF3F2DA2CA8B}" dt="2026-01-26T14:31:39.515" v="2989" actId="14100"/>
          <ac:spMkLst>
            <pc:docMk/>
            <pc:sldMk cId="1576075497" sldId="2147479983"/>
            <ac:spMk id="9" creationId="{5EBFFCDE-3959-DA21-87A3-19C01BF9318F}"/>
          </ac:spMkLst>
        </pc:spChg>
        <pc:picChg chg="add mod">
          <ac:chgData name="Suzanne Lindgren" userId="f758de9a-678e-4943-b8f3-ab4dca1549f7" providerId="ADAL" clId="{6CA2D3C1-C39F-48F7-8B5F-DF3F2DA2CA8B}" dt="2026-01-26T14:30:38.245" v="2910" actId="14100"/>
          <ac:picMkLst>
            <pc:docMk/>
            <pc:sldMk cId="1576075497" sldId="2147479983"/>
            <ac:picMk id="8" creationId="{94D6168B-AE09-BF59-92FF-34C8EB0467B4}"/>
          </ac:picMkLst>
        </pc:picChg>
      </pc:sldChg>
      <pc:sldChg chg="addSp delSp modSp add del mod">
        <pc:chgData name="Suzanne Lindgren" userId="f758de9a-678e-4943-b8f3-ab4dca1549f7" providerId="ADAL" clId="{6CA2D3C1-C39F-48F7-8B5F-DF3F2DA2CA8B}" dt="2026-02-04T10:22:43.503" v="5131" actId="47"/>
        <pc:sldMkLst>
          <pc:docMk/>
          <pc:sldMk cId="4002739232" sldId="2147479984"/>
        </pc:sldMkLst>
      </pc:sldChg>
      <pc:sldChg chg="modSp add del mod">
        <pc:chgData name="Suzanne Lindgren" userId="f758de9a-678e-4943-b8f3-ab4dca1549f7" providerId="ADAL" clId="{6CA2D3C1-C39F-48F7-8B5F-DF3F2DA2CA8B}" dt="2026-02-04T09:34:55.344" v="3484" actId="47"/>
        <pc:sldMkLst>
          <pc:docMk/>
          <pc:sldMk cId="1060193712" sldId="2147479985"/>
        </pc:sldMkLst>
        <pc:spChg chg="mod">
          <ac:chgData name="Suzanne Lindgren" userId="f758de9a-678e-4943-b8f3-ab4dca1549f7" providerId="ADAL" clId="{6CA2D3C1-C39F-48F7-8B5F-DF3F2DA2CA8B}" dt="2026-02-04T09:18:47.785" v="3478" actId="6549"/>
          <ac:spMkLst>
            <pc:docMk/>
            <pc:sldMk cId="1060193712" sldId="2147479985"/>
            <ac:spMk id="2" creationId="{F740F71E-43FE-1E0B-FCE0-BAE6015FAB68}"/>
          </ac:spMkLst>
        </pc:spChg>
      </pc:sldChg>
      <pc:sldChg chg="add del">
        <pc:chgData name="Suzanne Lindgren" userId="f758de9a-678e-4943-b8f3-ab4dca1549f7" providerId="ADAL" clId="{6CA2D3C1-C39F-48F7-8B5F-DF3F2DA2CA8B}" dt="2026-02-04T09:34:40.406" v="3481" actId="47"/>
        <pc:sldMkLst>
          <pc:docMk/>
          <pc:sldMk cId="2152611515" sldId="2147479986"/>
        </pc:sldMkLst>
      </pc:sldChg>
      <pc:sldChg chg="add del">
        <pc:chgData name="Suzanne Lindgren" userId="f758de9a-678e-4943-b8f3-ab4dca1549f7" providerId="ADAL" clId="{6CA2D3C1-C39F-48F7-8B5F-DF3F2DA2CA8B}" dt="2026-02-04T09:34:41.992" v="3482" actId="47"/>
        <pc:sldMkLst>
          <pc:docMk/>
          <pc:sldMk cId="0" sldId="2147479987"/>
        </pc:sldMkLst>
      </pc:sldChg>
      <pc:sldChg chg="add del">
        <pc:chgData name="Suzanne Lindgren" userId="f758de9a-678e-4943-b8f3-ab4dca1549f7" providerId="ADAL" clId="{6CA2D3C1-C39F-48F7-8B5F-DF3F2DA2CA8B}" dt="2026-02-04T09:34:43.153" v="3483" actId="47"/>
        <pc:sldMkLst>
          <pc:docMk/>
          <pc:sldMk cId="0" sldId="2147479988"/>
        </pc:sldMkLst>
      </pc:sldChg>
      <pc:sldChg chg="add del">
        <pc:chgData name="Suzanne Lindgren" userId="f758de9a-678e-4943-b8f3-ab4dca1549f7" providerId="ADAL" clId="{6CA2D3C1-C39F-48F7-8B5F-DF3F2DA2CA8B}" dt="2026-02-04T09:35:53.441" v="3489" actId="47"/>
        <pc:sldMkLst>
          <pc:docMk/>
          <pc:sldMk cId="708683043" sldId="2147479989"/>
        </pc:sldMkLst>
      </pc:sldChg>
      <pc:sldChg chg="add del">
        <pc:chgData name="Suzanne Lindgren" userId="f758de9a-678e-4943-b8f3-ab4dca1549f7" providerId="ADAL" clId="{6CA2D3C1-C39F-48F7-8B5F-DF3F2DA2CA8B}" dt="2026-02-04T09:35:54.116" v="3490" actId="47"/>
        <pc:sldMkLst>
          <pc:docMk/>
          <pc:sldMk cId="382330127" sldId="2147479990"/>
        </pc:sldMkLst>
      </pc:sldChg>
      <pc:sldChg chg="add del">
        <pc:chgData name="Suzanne Lindgren" userId="f758de9a-678e-4943-b8f3-ab4dca1549f7" providerId="ADAL" clId="{6CA2D3C1-C39F-48F7-8B5F-DF3F2DA2CA8B}" dt="2026-02-04T09:35:54.965" v="3491" actId="47"/>
        <pc:sldMkLst>
          <pc:docMk/>
          <pc:sldMk cId="2641250662" sldId="2147479991"/>
        </pc:sldMkLst>
      </pc:sldChg>
      <pc:sldChg chg="add del">
        <pc:chgData name="Suzanne Lindgren" userId="f758de9a-678e-4943-b8f3-ab4dca1549f7" providerId="ADAL" clId="{6CA2D3C1-C39F-48F7-8B5F-DF3F2DA2CA8B}" dt="2026-02-04T09:35:55.971" v="3492" actId="47"/>
        <pc:sldMkLst>
          <pc:docMk/>
          <pc:sldMk cId="0" sldId="2147479992"/>
        </pc:sldMkLst>
      </pc:sldChg>
      <pc:sldChg chg="add del">
        <pc:chgData name="Suzanne Lindgren" userId="f758de9a-678e-4943-b8f3-ab4dca1549f7" providerId="ADAL" clId="{6CA2D3C1-C39F-48F7-8B5F-DF3F2DA2CA8B}" dt="2026-02-04T09:35:57.212" v="3493" actId="47"/>
        <pc:sldMkLst>
          <pc:docMk/>
          <pc:sldMk cId="1457625901" sldId="2147479993"/>
        </pc:sldMkLst>
      </pc:sldChg>
      <pc:sldChg chg="add del">
        <pc:chgData name="Suzanne Lindgren" userId="f758de9a-678e-4943-b8f3-ab4dca1549f7" providerId="ADAL" clId="{6CA2D3C1-C39F-48F7-8B5F-DF3F2DA2CA8B}" dt="2026-02-04T09:35:58.077" v="3494" actId="47"/>
        <pc:sldMkLst>
          <pc:docMk/>
          <pc:sldMk cId="0" sldId="2147479994"/>
        </pc:sldMkLst>
      </pc:sldChg>
      <pc:sldChg chg="add del">
        <pc:chgData name="Suzanne Lindgren" userId="f758de9a-678e-4943-b8f3-ab4dca1549f7" providerId="ADAL" clId="{6CA2D3C1-C39F-48F7-8B5F-DF3F2DA2CA8B}" dt="2026-02-04T09:35:58.973" v="3495" actId="47"/>
        <pc:sldMkLst>
          <pc:docMk/>
          <pc:sldMk cId="0" sldId="2147479995"/>
        </pc:sldMkLst>
      </pc:sldChg>
      <pc:sldChg chg="add del">
        <pc:chgData name="Suzanne Lindgren" userId="f758de9a-678e-4943-b8f3-ab4dca1549f7" providerId="ADAL" clId="{6CA2D3C1-C39F-48F7-8B5F-DF3F2DA2CA8B}" dt="2026-02-04T09:36:00.166" v="3496" actId="47"/>
        <pc:sldMkLst>
          <pc:docMk/>
          <pc:sldMk cId="0" sldId="2147479996"/>
        </pc:sldMkLst>
      </pc:sldChg>
      <pc:sldChg chg="add del">
        <pc:chgData name="Suzanne Lindgren" userId="f758de9a-678e-4943-b8f3-ab4dca1549f7" providerId="ADAL" clId="{6CA2D3C1-C39F-48F7-8B5F-DF3F2DA2CA8B}" dt="2026-02-04T09:36:01.485" v="3497" actId="47"/>
        <pc:sldMkLst>
          <pc:docMk/>
          <pc:sldMk cId="414872193" sldId="2147479997"/>
        </pc:sldMkLst>
      </pc:sldChg>
      <pc:sldChg chg="add del">
        <pc:chgData name="Suzanne Lindgren" userId="f758de9a-678e-4943-b8f3-ab4dca1549f7" providerId="ADAL" clId="{6CA2D3C1-C39F-48F7-8B5F-DF3F2DA2CA8B}" dt="2026-02-04T09:36:02.757" v="3498" actId="47"/>
        <pc:sldMkLst>
          <pc:docMk/>
          <pc:sldMk cId="900895050" sldId="2147479998"/>
        </pc:sldMkLst>
      </pc:sldChg>
      <pc:sldChg chg="add del">
        <pc:chgData name="Suzanne Lindgren" userId="f758de9a-678e-4943-b8f3-ab4dca1549f7" providerId="ADAL" clId="{6CA2D3C1-C39F-48F7-8B5F-DF3F2DA2CA8B}" dt="2026-02-04T09:36:04.452" v="3499" actId="47"/>
        <pc:sldMkLst>
          <pc:docMk/>
          <pc:sldMk cId="0" sldId="2147479999"/>
        </pc:sldMkLst>
      </pc:sldChg>
      <pc:sldChg chg="add del">
        <pc:chgData name="Suzanne Lindgren" userId="f758de9a-678e-4943-b8f3-ab4dca1549f7" providerId="ADAL" clId="{6CA2D3C1-C39F-48F7-8B5F-DF3F2DA2CA8B}" dt="2026-02-04T09:36:05.707" v="3500" actId="47"/>
        <pc:sldMkLst>
          <pc:docMk/>
          <pc:sldMk cId="0" sldId="2147480000"/>
        </pc:sldMkLst>
      </pc:sldChg>
      <pc:sldChg chg="add del">
        <pc:chgData name="Suzanne Lindgren" userId="f758de9a-678e-4943-b8f3-ab4dca1549f7" providerId="ADAL" clId="{6CA2D3C1-C39F-48F7-8B5F-DF3F2DA2CA8B}" dt="2026-02-04T09:36:06.759" v="3501" actId="47"/>
        <pc:sldMkLst>
          <pc:docMk/>
          <pc:sldMk cId="2809726905" sldId="2147480001"/>
        </pc:sldMkLst>
      </pc:sldChg>
      <pc:sldChg chg="add del">
        <pc:chgData name="Suzanne Lindgren" userId="f758de9a-678e-4943-b8f3-ab4dca1549f7" providerId="ADAL" clId="{6CA2D3C1-C39F-48F7-8B5F-DF3F2DA2CA8B}" dt="2026-02-04T09:36:07.733" v="3502" actId="47"/>
        <pc:sldMkLst>
          <pc:docMk/>
          <pc:sldMk cId="1260333355" sldId="2147480002"/>
        </pc:sldMkLst>
      </pc:sldChg>
      <pc:sldChg chg="add del">
        <pc:chgData name="Suzanne Lindgren" userId="f758de9a-678e-4943-b8f3-ab4dca1549f7" providerId="ADAL" clId="{6CA2D3C1-C39F-48F7-8B5F-DF3F2DA2CA8B}" dt="2026-02-04T09:36:09.021" v="3503" actId="47"/>
        <pc:sldMkLst>
          <pc:docMk/>
          <pc:sldMk cId="2530038929" sldId="2147480003"/>
        </pc:sldMkLst>
      </pc:sldChg>
      <pc:sldChg chg="add del">
        <pc:chgData name="Suzanne Lindgren" userId="f758de9a-678e-4943-b8f3-ab4dca1549f7" providerId="ADAL" clId="{6CA2D3C1-C39F-48F7-8B5F-DF3F2DA2CA8B}" dt="2026-02-04T09:36:10.059" v="3504" actId="47"/>
        <pc:sldMkLst>
          <pc:docMk/>
          <pc:sldMk cId="2963485998" sldId="2147480004"/>
        </pc:sldMkLst>
      </pc:sldChg>
      <pc:sldChg chg="add del">
        <pc:chgData name="Suzanne Lindgren" userId="f758de9a-678e-4943-b8f3-ab4dca1549f7" providerId="ADAL" clId="{6CA2D3C1-C39F-48F7-8B5F-DF3F2DA2CA8B}" dt="2026-02-04T09:36:11.473" v="3505" actId="47"/>
        <pc:sldMkLst>
          <pc:docMk/>
          <pc:sldMk cId="2315267131" sldId="2147480005"/>
        </pc:sldMkLst>
      </pc:sldChg>
      <pc:sldChg chg="add del">
        <pc:chgData name="Suzanne Lindgren" userId="f758de9a-678e-4943-b8f3-ab4dca1549f7" providerId="ADAL" clId="{6CA2D3C1-C39F-48F7-8B5F-DF3F2DA2CA8B}" dt="2026-02-04T09:36:12.901" v="3506" actId="47"/>
        <pc:sldMkLst>
          <pc:docMk/>
          <pc:sldMk cId="3442339139" sldId="2147480006"/>
        </pc:sldMkLst>
      </pc:sldChg>
      <pc:sldChg chg="add del">
        <pc:chgData name="Suzanne Lindgren" userId="f758de9a-678e-4943-b8f3-ab4dca1549f7" providerId="ADAL" clId="{6CA2D3C1-C39F-48F7-8B5F-DF3F2DA2CA8B}" dt="2026-02-04T09:36:28.122" v="3507" actId="47"/>
        <pc:sldMkLst>
          <pc:docMk/>
          <pc:sldMk cId="3228336523" sldId="2147480007"/>
        </pc:sldMkLst>
      </pc:sldChg>
      <pc:sldChg chg="modSp add mod modNotesTx">
        <pc:chgData name="Suzanne Lindgren" userId="f758de9a-678e-4943-b8f3-ab4dca1549f7" providerId="ADAL" clId="{6CA2D3C1-C39F-48F7-8B5F-DF3F2DA2CA8B}" dt="2026-02-05T08:22:11.897" v="6754" actId="20577"/>
        <pc:sldMkLst>
          <pc:docMk/>
          <pc:sldMk cId="3475808122" sldId="2147480008"/>
        </pc:sldMkLst>
        <pc:spChg chg="mod">
          <ac:chgData name="Suzanne Lindgren" userId="f758de9a-678e-4943-b8f3-ab4dca1549f7" providerId="ADAL" clId="{6CA2D3C1-C39F-48F7-8B5F-DF3F2DA2CA8B}" dt="2026-02-04T10:22:26.763" v="5130" actId="20577"/>
          <ac:spMkLst>
            <pc:docMk/>
            <pc:sldMk cId="3475808122" sldId="2147480008"/>
            <ac:spMk id="9" creationId="{9581CF6F-AFD3-0F18-615B-09DC1C98F414}"/>
          </ac:spMkLst>
        </pc:spChg>
      </pc:sldChg>
      <pc:sldChg chg="modSp add mod">
        <pc:chgData name="Suzanne Lindgren" userId="f758de9a-678e-4943-b8f3-ab4dca1549f7" providerId="ADAL" clId="{6CA2D3C1-C39F-48F7-8B5F-DF3F2DA2CA8B}" dt="2026-02-04T10:44:13.249" v="6408" actId="20577"/>
        <pc:sldMkLst>
          <pc:docMk/>
          <pc:sldMk cId="2549936880" sldId="2147480009"/>
        </pc:sldMkLst>
        <pc:spChg chg="mod">
          <ac:chgData name="Suzanne Lindgren" userId="f758de9a-678e-4943-b8f3-ab4dca1549f7" providerId="ADAL" clId="{6CA2D3C1-C39F-48F7-8B5F-DF3F2DA2CA8B}" dt="2026-02-04T10:44:13.249" v="6408" actId="20577"/>
          <ac:spMkLst>
            <pc:docMk/>
            <pc:sldMk cId="2549936880" sldId="2147480009"/>
            <ac:spMk id="9" creationId="{7F8CA7FD-829E-43CB-3AFE-AE7DA9A3C6E3}"/>
          </ac:spMkLst>
        </pc:spChg>
      </pc:sldChg>
      <pc:sldChg chg="addSp delSp modSp add mod ord modNotesTx">
        <pc:chgData name="Suzanne Lindgren" userId="f758de9a-678e-4943-b8f3-ab4dca1549f7" providerId="ADAL" clId="{6CA2D3C1-C39F-48F7-8B5F-DF3F2DA2CA8B}" dt="2026-02-05T08:20:19.861" v="6703" actId="20577"/>
        <pc:sldMkLst>
          <pc:docMk/>
          <pc:sldMk cId="1565982285" sldId="2147480010"/>
        </pc:sldMkLst>
        <pc:spChg chg="mod">
          <ac:chgData name="Suzanne Lindgren" userId="f758de9a-678e-4943-b8f3-ab4dca1549f7" providerId="ADAL" clId="{6CA2D3C1-C39F-48F7-8B5F-DF3F2DA2CA8B}" dt="2026-02-04T10:10:44.350" v="4376" actId="20577"/>
          <ac:spMkLst>
            <pc:docMk/>
            <pc:sldMk cId="1565982285" sldId="2147480010"/>
            <ac:spMk id="2" creationId="{9CBAADB4-D6F6-06C3-5ABE-36D30660E4C5}"/>
          </ac:spMkLst>
        </pc:spChg>
        <pc:spChg chg="add del mod">
          <ac:chgData name="Suzanne Lindgren" userId="f758de9a-678e-4943-b8f3-ab4dca1549f7" providerId="ADAL" clId="{6CA2D3C1-C39F-48F7-8B5F-DF3F2DA2CA8B}" dt="2026-02-04T10:09:01.455" v="4273" actId="22"/>
          <ac:spMkLst>
            <pc:docMk/>
            <pc:sldMk cId="1565982285" sldId="2147480010"/>
            <ac:spMk id="5" creationId="{B623DD4B-0EB0-2799-0BDF-9B50152C8A21}"/>
          </ac:spMkLst>
        </pc:spChg>
        <pc:graphicFrameChg chg="mod modGraphic">
          <ac:chgData name="Suzanne Lindgren" userId="f758de9a-678e-4943-b8f3-ab4dca1549f7" providerId="ADAL" clId="{6CA2D3C1-C39F-48F7-8B5F-DF3F2DA2CA8B}" dt="2026-02-04T10:14:17.937" v="4577" actId="20577"/>
          <ac:graphicFrameMkLst>
            <pc:docMk/>
            <pc:sldMk cId="1565982285" sldId="2147480010"/>
            <ac:graphicFrameMk id="6" creationId="{0123B118-09A4-ACDC-9EBA-9C14A2F8B5B9}"/>
          </ac:graphicFrameMkLst>
        </pc:graphicFrameChg>
      </pc:sldChg>
      <pc:sldChg chg="delSp modSp add del mod modNotesTx">
        <pc:chgData name="Suzanne Lindgren" userId="f758de9a-678e-4943-b8f3-ab4dca1549f7" providerId="ADAL" clId="{6CA2D3C1-C39F-48F7-8B5F-DF3F2DA2CA8B}" dt="2026-02-05T08:17:05.736" v="6510" actId="47"/>
        <pc:sldMkLst>
          <pc:docMk/>
          <pc:sldMk cId="2244332932" sldId="2147480011"/>
        </pc:sldMkLst>
        <pc:spChg chg="mod">
          <ac:chgData name="Suzanne Lindgren" userId="f758de9a-678e-4943-b8f3-ab4dca1549f7" providerId="ADAL" clId="{6CA2D3C1-C39F-48F7-8B5F-DF3F2DA2CA8B}" dt="2026-02-05T08:15:01.352" v="6455" actId="21"/>
          <ac:spMkLst>
            <pc:docMk/>
            <pc:sldMk cId="2244332932" sldId="2147480011"/>
            <ac:spMk id="2" creationId="{20EC58F2-165A-922F-AFC6-E9E10A744051}"/>
          </ac:spMkLst>
        </pc:spChg>
        <pc:spChg chg="mod">
          <ac:chgData name="Suzanne Lindgren" userId="f758de9a-678e-4943-b8f3-ab4dca1549f7" providerId="ADAL" clId="{6CA2D3C1-C39F-48F7-8B5F-DF3F2DA2CA8B}" dt="2026-02-04T09:44:32.651" v="3622"/>
          <ac:spMkLst>
            <pc:docMk/>
            <pc:sldMk cId="2244332932" sldId="2147480011"/>
            <ac:spMk id="3" creationId="{7A34211B-E176-2E52-4B6C-90D34D5ACD92}"/>
          </ac:spMkLst>
        </pc:spChg>
        <pc:spChg chg="del mod">
          <ac:chgData name="Suzanne Lindgren" userId="f758de9a-678e-4943-b8f3-ab4dca1549f7" providerId="ADAL" clId="{6CA2D3C1-C39F-48F7-8B5F-DF3F2DA2CA8B}" dt="2026-02-05T08:14:12.965" v="6449"/>
          <ac:spMkLst>
            <pc:docMk/>
            <pc:sldMk cId="2244332932" sldId="2147480011"/>
            <ac:spMk id="4" creationId="{568F945E-94AC-560C-46A5-C81E864839CD}"/>
          </ac:spMkLst>
        </pc:spChg>
        <pc:picChg chg="del mod">
          <ac:chgData name="Suzanne Lindgren" userId="f758de9a-678e-4943-b8f3-ab4dca1549f7" providerId="ADAL" clId="{6CA2D3C1-C39F-48F7-8B5F-DF3F2DA2CA8B}" dt="2026-02-05T08:14:05.594" v="6446" actId="478"/>
          <ac:picMkLst>
            <pc:docMk/>
            <pc:sldMk cId="2244332932" sldId="2147480011"/>
            <ac:picMk id="6" creationId="{5F6C2824-CE00-5A89-3099-69656D7A48F0}"/>
          </ac:picMkLst>
        </pc:picChg>
      </pc:sldChg>
      <pc:sldChg chg="modSp add mod ord modNotesTx">
        <pc:chgData name="Suzanne Lindgren" userId="f758de9a-678e-4943-b8f3-ab4dca1549f7" providerId="ADAL" clId="{6CA2D3C1-C39F-48F7-8B5F-DF3F2DA2CA8B}" dt="2026-02-05T08:21:42.549" v="6741" actId="20577"/>
        <pc:sldMkLst>
          <pc:docMk/>
          <pc:sldMk cId="841593345" sldId="2147480012"/>
        </pc:sldMkLst>
        <pc:graphicFrameChg chg="modGraphic">
          <ac:chgData name="Suzanne Lindgren" userId="f758de9a-678e-4943-b8f3-ab4dca1549f7" providerId="ADAL" clId="{6CA2D3C1-C39F-48F7-8B5F-DF3F2DA2CA8B}" dt="2026-02-04T10:11:39.319" v="4427" actId="20577"/>
          <ac:graphicFrameMkLst>
            <pc:docMk/>
            <pc:sldMk cId="841593345" sldId="2147480012"/>
            <ac:graphicFrameMk id="6" creationId="{BCC2C121-31A4-C1A2-8BE6-4468E6CAA262}"/>
          </ac:graphicFrameMkLst>
        </pc:graphicFrameChg>
      </pc:sldChg>
      <pc:sldChg chg="modSp add mod ord modNotesTx">
        <pc:chgData name="Suzanne Lindgren" userId="f758de9a-678e-4943-b8f3-ab4dca1549f7" providerId="ADAL" clId="{6CA2D3C1-C39F-48F7-8B5F-DF3F2DA2CA8B}" dt="2026-02-04T10:42:47.245" v="6280" actId="20577"/>
        <pc:sldMkLst>
          <pc:docMk/>
          <pc:sldMk cId="1912232760" sldId="2147480013"/>
        </pc:sldMkLst>
        <pc:graphicFrameChg chg="mod modGraphic">
          <ac:chgData name="Suzanne Lindgren" userId="f758de9a-678e-4943-b8f3-ab4dca1549f7" providerId="ADAL" clId="{6CA2D3C1-C39F-48F7-8B5F-DF3F2DA2CA8B}" dt="2026-02-04T10:21:53.695" v="5129" actId="20577"/>
          <ac:graphicFrameMkLst>
            <pc:docMk/>
            <pc:sldMk cId="1912232760" sldId="2147480013"/>
            <ac:graphicFrameMk id="6" creationId="{B1F56E14-0C38-FE0E-3F18-8CA2CCD1DB2E}"/>
          </ac:graphicFrameMkLst>
        </pc:graphicFrameChg>
      </pc:sldChg>
      <pc:sldChg chg="modSp add mod ord modNotesTx">
        <pc:chgData name="Suzanne Lindgren" userId="f758de9a-678e-4943-b8f3-ab4dca1549f7" providerId="ADAL" clId="{6CA2D3C1-C39F-48F7-8B5F-DF3F2DA2CA8B}" dt="2026-02-05T08:18:04.739" v="6588" actId="20577"/>
        <pc:sldMkLst>
          <pc:docMk/>
          <pc:sldMk cId="2714319787" sldId="2147480014"/>
        </pc:sldMkLst>
        <pc:spChg chg="mod">
          <ac:chgData name="Suzanne Lindgren" userId="f758de9a-678e-4943-b8f3-ab4dca1549f7" providerId="ADAL" clId="{6CA2D3C1-C39F-48F7-8B5F-DF3F2DA2CA8B}" dt="2026-02-05T08:16:53.683" v="6509"/>
          <ac:spMkLst>
            <pc:docMk/>
            <pc:sldMk cId="2714319787" sldId="2147480014"/>
            <ac:spMk id="2" creationId="{1AB2A333-B136-B3A5-DDC9-17298CB113C0}"/>
          </ac:spMkLst>
        </pc:spChg>
      </pc:sldChg>
      <pc:sldMasterChg chg="delSldLayout">
        <pc:chgData name="Suzanne Lindgren" userId="f758de9a-678e-4943-b8f3-ab4dca1549f7" providerId="ADAL" clId="{6CA2D3C1-C39F-48F7-8B5F-DF3F2DA2CA8B}" dt="2026-02-04T09:35:19.145" v="3486" actId="47"/>
        <pc:sldMasterMkLst>
          <pc:docMk/>
          <pc:sldMasterMk cId="2252385952" sldId="2147483968"/>
        </pc:sldMasterMkLst>
        <pc:sldLayoutChg chg="del">
          <pc:chgData name="Suzanne Lindgren" userId="f758de9a-678e-4943-b8f3-ab4dca1549f7" providerId="ADAL" clId="{6CA2D3C1-C39F-48F7-8B5F-DF3F2DA2CA8B}" dt="2026-02-04T09:35:19.145" v="3486" actId="47"/>
          <pc:sldLayoutMkLst>
            <pc:docMk/>
            <pc:sldMasterMk cId="2252385952" sldId="2147483968"/>
            <pc:sldLayoutMk cId="4264750622" sldId="2147484014"/>
          </pc:sldLayoutMkLst>
        </pc:sldLayoutChg>
        <pc:sldLayoutChg chg="del">
          <pc:chgData name="Suzanne Lindgren" userId="f758de9a-678e-4943-b8f3-ab4dca1549f7" providerId="ADAL" clId="{6CA2D3C1-C39F-48F7-8B5F-DF3F2DA2CA8B}" dt="2026-02-04T09:35:16.867" v="3485" actId="47"/>
          <pc:sldLayoutMkLst>
            <pc:docMk/>
            <pc:sldMasterMk cId="2252385952" sldId="2147483968"/>
            <pc:sldLayoutMk cId="84506289" sldId="214748401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r>
              <a:rPr lang="sv-SE" sz="1200" dirty="0"/>
              <a:t>Förväntad</a:t>
            </a:r>
            <a:r>
              <a:rPr lang="sv-SE" sz="1200" baseline="0" dirty="0"/>
              <a:t> befolkningsutveckling i Norrtälje kommun t o m år 2034</a:t>
            </a:r>
          </a:p>
          <a:p>
            <a:pPr algn="l">
              <a:defRPr sz="1200"/>
            </a:pPr>
            <a:r>
              <a:rPr lang="sv-SE" sz="1200" baseline="0" dirty="0"/>
              <a:t>Källa: Norrtälje kommuns befolkningsprognos 2025</a:t>
            </a:r>
            <a:endParaRPr lang="sv-SE" sz="1200" dirty="0"/>
          </a:p>
        </c:rich>
      </c:tx>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v>Utfall 2019-2024</c:v>
          </c:tx>
          <c:spPr>
            <a:ln w="25400" cap="rnd">
              <a:solidFill>
                <a:schemeClr val="accent1"/>
              </a:solidFill>
              <a:round/>
            </a:ln>
            <a:effectLst/>
          </c:spPr>
          <c:marker>
            <c:symbol val="none"/>
          </c:marker>
          <c:cat>
            <c:numRef>
              <c:f>Blad1!$C$2:$R$2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Blad1!$C$3:$R$3</c:f>
              <c:numCache>
                <c:formatCode>#,##0</c:formatCode>
                <c:ptCount val="16"/>
                <c:pt idx="0">
                  <c:v>62622</c:v>
                </c:pt>
                <c:pt idx="1">
                  <c:v>63673</c:v>
                </c:pt>
                <c:pt idx="2">
                  <c:v>64762</c:v>
                </c:pt>
                <c:pt idx="3">
                  <c:v>65587</c:v>
                </c:pt>
                <c:pt idx="4">
                  <c:v>65770</c:v>
                </c:pt>
                <c:pt idx="5">
                  <c:v>66585</c:v>
                </c:pt>
              </c:numCache>
            </c:numRef>
          </c:val>
          <c:smooth val="0"/>
          <c:extLst>
            <c:ext xmlns:c16="http://schemas.microsoft.com/office/drawing/2014/chart" uri="{C3380CC4-5D6E-409C-BE32-E72D297353CC}">
              <c16:uniqueId val="{00000000-FAB0-47AE-9C7D-A85298D14FFA}"/>
            </c:ext>
          </c:extLst>
        </c:ser>
        <c:ser>
          <c:idx val="1"/>
          <c:order val="1"/>
          <c:tx>
            <c:v>Prognos 2025-2034</c:v>
          </c:tx>
          <c:spPr>
            <a:ln w="25400" cap="rnd">
              <a:solidFill>
                <a:schemeClr val="accent2"/>
              </a:solidFill>
              <a:prstDash val="sysDash"/>
              <a:round/>
            </a:ln>
            <a:effectLst/>
          </c:spPr>
          <c:marker>
            <c:symbol val="none"/>
          </c:marker>
          <c:dLbls>
            <c:dLbl>
              <c:idx val="4"/>
              <c:layout>
                <c:manualLayout>
                  <c:x val="-6.1111111111111109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B0-47AE-9C7D-A85298D14FFA}"/>
                </c:ext>
              </c:extLst>
            </c:dLbl>
            <c:dLbl>
              <c:idx val="5"/>
              <c:layout>
                <c:manualLayout>
                  <c:x val="-2.9913042508427832E-2"/>
                  <c:y val="-5.1269284792116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B0-47AE-9C7D-A85298D14FFA}"/>
                </c:ext>
              </c:extLst>
            </c:dLbl>
            <c:dLbl>
              <c:idx val="15"/>
              <c:layout>
                <c:manualLayout>
                  <c:x val="-1.7766280276527168E-2"/>
                  <c:y val="-6.4388758384202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B0-47AE-9C7D-A85298D14F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Blad1!$C$2:$R$2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Blad1!$C$4:$R$4</c:f>
              <c:numCache>
                <c:formatCode>General</c:formatCode>
                <c:ptCount val="16"/>
                <c:pt idx="5" formatCode="#,##0">
                  <c:v>66585</c:v>
                </c:pt>
                <c:pt idx="6" formatCode="#,##0">
                  <c:v>67259.955000008587</c:v>
                </c:pt>
                <c:pt idx="7" formatCode="#,##0">
                  <c:v>67672.190000004586</c:v>
                </c:pt>
                <c:pt idx="8" formatCode="#,##0">
                  <c:v>68424.637500008685</c:v>
                </c:pt>
                <c:pt idx="9" formatCode="#,##0">
                  <c:v>69344.14500001233</c:v>
                </c:pt>
                <c:pt idx="10" formatCode="#,##0">
                  <c:v>70567.432499987961</c:v>
                </c:pt>
                <c:pt idx="11" formatCode="#,##0">
                  <c:v>71554.445000015505</c:v>
                </c:pt>
                <c:pt idx="12" formatCode="#,##0">
                  <c:v>72582.244999989198</c:v>
                </c:pt>
                <c:pt idx="13" formatCode="#,##0">
                  <c:v>73486.42625001556</c:v>
                </c:pt>
                <c:pt idx="14" formatCode="#,##0">
                  <c:v>74279.957489739769</c:v>
                </c:pt>
                <c:pt idx="15" formatCode="#,##0">
                  <c:v>74868.676248948061</c:v>
                </c:pt>
              </c:numCache>
            </c:numRef>
          </c:val>
          <c:smooth val="0"/>
          <c:extLst>
            <c:ext xmlns:c16="http://schemas.microsoft.com/office/drawing/2014/chart" uri="{C3380CC4-5D6E-409C-BE32-E72D297353CC}">
              <c16:uniqueId val="{00000004-FAB0-47AE-9C7D-A85298D14FFA}"/>
            </c:ext>
          </c:extLst>
        </c:ser>
        <c:dLbls>
          <c:showLegendKey val="0"/>
          <c:showVal val="0"/>
          <c:showCatName val="0"/>
          <c:showSerName val="0"/>
          <c:showPercent val="0"/>
          <c:showBubbleSize val="0"/>
        </c:dLbls>
        <c:smooth val="0"/>
        <c:axId val="1178359232"/>
        <c:axId val="1178360672"/>
      </c:lineChart>
      <c:catAx>
        <c:axId val="117835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1178360672"/>
        <c:crosses val="autoZero"/>
        <c:auto val="1"/>
        <c:lblAlgn val="ctr"/>
        <c:lblOffset val="100"/>
        <c:noMultiLvlLbl val="0"/>
      </c:catAx>
      <c:valAx>
        <c:axId val="1178360672"/>
        <c:scaling>
          <c:orientation val="minMax"/>
          <c:max val="80000"/>
          <c:min val="6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117835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3C7E3-D7FC-42B5-808B-102070BC05E7}"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033C6AD3-F8D3-4EFF-A88E-B992EF6847DD}">
      <dgm:prSet custT="1"/>
      <dgm:spPr/>
      <dgm:t>
        <a:bodyPr/>
        <a:lstStyle/>
        <a:p>
          <a:r>
            <a:rPr lang="en-US" sz="2000" dirty="0" err="1"/>
            <a:t>Gemensam</a:t>
          </a:r>
          <a:r>
            <a:rPr lang="en-US" sz="2000" dirty="0"/>
            <a:t> </a:t>
          </a:r>
          <a:r>
            <a:rPr lang="en-US" sz="2000" dirty="0" err="1"/>
            <a:t>mottagning</a:t>
          </a:r>
          <a:r>
            <a:rPr lang="en-US" sz="2000" dirty="0"/>
            <a:t>                    En </a:t>
          </a:r>
          <a:r>
            <a:rPr lang="en-US" sz="2000" dirty="0" err="1"/>
            <a:t>väg</a:t>
          </a:r>
          <a:r>
            <a:rPr lang="en-US" sz="2000" dirty="0"/>
            <a:t> in</a:t>
          </a:r>
        </a:p>
      </dgm:t>
    </dgm:pt>
    <dgm:pt modelId="{507B3A3F-D4E9-48CF-B9E7-186F4C3E970C}" type="parTrans" cxnId="{03B570AC-9654-4D12-A4AC-DDCDC01F5798}">
      <dgm:prSet/>
      <dgm:spPr/>
      <dgm:t>
        <a:bodyPr/>
        <a:lstStyle/>
        <a:p>
          <a:endParaRPr lang="en-US"/>
        </a:p>
      </dgm:t>
    </dgm:pt>
    <dgm:pt modelId="{1B2191B8-AF90-4584-BF38-65385E9A68A4}" type="sibTrans" cxnId="{03B570AC-9654-4D12-A4AC-DDCDC01F5798}">
      <dgm:prSet/>
      <dgm:spPr/>
      <dgm:t>
        <a:bodyPr/>
        <a:lstStyle/>
        <a:p>
          <a:endParaRPr lang="en-US"/>
        </a:p>
      </dgm:t>
    </dgm:pt>
    <dgm:pt modelId="{AEB0E490-CE31-4746-992A-0A6AF6BD299D}">
      <dgm:prSet/>
      <dgm:spPr/>
      <dgm:t>
        <a:bodyPr/>
        <a:lstStyle/>
        <a:p>
          <a:r>
            <a:rPr lang="en-US" dirty="0" err="1"/>
            <a:t>Utökning</a:t>
          </a:r>
          <a:r>
            <a:rPr lang="en-US" dirty="0"/>
            <a:t> av </a:t>
          </a:r>
          <a:r>
            <a:rPr lang="en-US" dirty="0" err="1"/>
            <a:t>insatser</a:t>
          </a:r>
          <a:r>
            <a:rPr lang="en-US" dirty="0"/>
            <a:t> </a:t>
          </a:r>
          <a:r>
            <a:rPr lang="en-US" dirty="0" err="1"/>
            <a:t>utan</a:t>
          </a:r>
          <a:r>
            <a:rPr lang="en-US" dirty="0"/>
            <a:t> </a:t>
          </a:r>
          <a:r>
            <a:rPr lang="en-US" dirty="0" err="1"/>
            <a:t>behovsprövning</a:t>
          </a:r>
          <a:r>
            <a:rPr lang="en-US" dirty="0"/>
            <a:t>, IUB – ex </a:t>
          </a:r>
          <a:r>
            <a:rPr lang="en-US" dirty="0" err="1"/>
            <a:t>hemtjänst</a:t>
          </a:r>
          <a:r>
            <a:rPr lang="en-US" dirty="0"/>
            <a:t> 80 + </a:t>
          </a:r>
        </a:p>
      </dgm:t>
    </dgm:pt>
    <dgm:pt modelId="{512C7951-4DAD-4CAD-BBEC-D43D8AA94772}" type="parTrans" cxnId="{4FC43C9F-A808-4ADF-8937-763589C2C6D0}">
      <dgm:prSet/>
      <dgm:spPr/>
      <dgm:t>
        <a:bodyPr/>
        <a:lstStyle/>
        <a:p>
          <a:endParaRPr lang="en-US"/>
        </a:p>
      </dgm:t>
    </dgm:pt>
    <dgm:pt modelId="{002E60E2-5376-4485-883D-6DADD0284E0F}" type="sibTrans" cxnId="{4FC43C9F-A808-4ADF-8937-763589C2C6D0}">
      <dgm:prSet/>
      <dgm:spPr/>
      <dgm:t>
        <a:bodyPr/>
        <a:lstStyle/>
        <a:p>
          <a:endParaRPr lang="en-US"/>
        </a:p>
      </dgm:t>
    </dgm:pt>
    <dgm:pt modelId="{25611C43-8CDA-4384-B0A0-E8F758A7173D}">
      <dgm:prSet custT="1"/>
      <dgm:spPr/>
      <dgm:t>
        <a:bodyPr/>
        <a:lstStyle/>
        <a:p>
          <a:r>
            <a:rPr lang="en-US" sz="2000" dirty="0"/>
            <a:t>Ny </a:t>
          </a:r>
          <a:r>
            <a:rPr lang="en-US" sz="2000" dirty="0" err="1"/>
            <a:t>lokal</a:t>
          </a:r>
          <a:r>
            <a:rPr lang="en-US" sz="2000" dirty="0"/>
            <a:t> – </a:t>
          </a:r>
          <a:r>
            <a:rPr lang="en-US" sz="2000" dirty="0" err="1"/>
            <a:t>ökad</a:t>
          </a:r>
          <a:r>
            <a:rPr lang="en-US" sz="2000" dirty="0"/>
            <a:t> </a:t>
          </a:r>
          <a:r>
            <a:rPr lang="en-US" sz="2000" dirty="0" err="1"/>
            <a:t>tillgänglighet</a:t>
          </a:r>
          <a:r>
            <a:rPr lang="en-US" sz="2000" dirty="0"/>
            <a:t> Lilla Brogatan 3</a:t>
          </a:r>
        </a:p>
      </dgm:t>
    </dgm:pt>
    <dgm:pt modelId="{4C721578-E4AA-4D1E-BBDC-4593B467EB9E}" type="parTrans" cxnId="{369E5062-975D-4FA9-9B0D-9D870EBF3ABE}">
      <dgm:prSet/>
      <dgm:spPr/>
      <dgm:t>
        <a:bodyPr/>
        <a:lstStyle/>
        <a:p>
          <a:endParaRPr lang="en-US"/>
        </a:p>
      </dgm:t>
    </dgm:pt>
    <dgm:pt modelId="{FAB294EC-E880-4AAA-833C-A57B6CF12D44}" type="sibTrans" cxnId="{369E5062-975D-4FA9-9B0D-9D870EBF3ABE}">
      <dgm:prSet/>
      <dgm:spPr/>
      <dgm:t>
        <a:bodyPr/>
        <a:lstStyle/>
        <a:p>
          <a:endParaRPr lang="en-US"/>
        </a:p>
      </dgm:t>
    </dgm:pt>
    <dgm:pt modelId="{709E5592-7926-4BE0-99E4-B6A20F387DCA}">
      <dgm:prSet custT="1"/>
      <dgm:spPr/>
      <dgm:t>
        <a:bodyPr/>
        <a:lstStyle/>
        <a:p>
          <a:r>
            <a:rPr lang="en-US" sz="2000" dirty="0" err="1"/>
            <a:t>Familjecentral</a:t>
          </a:r>
          <a:r>
            <a:rPr lang="en-US" sz="2000" dirty="0"/>
            <a:t> </a:t>
          </a:r>
          <a:r>
            <a:rPr lang="en-US" sz="2000" dirty="0" err="1"/>
            <a:t>Hallstavik</a:t>
          </a:r>
          <a:endParaRPr lang="en-US" sz="2000" dirty="0"/>
        </a:p>
      </dgm:t>
    </dgm:pt>
    <dgm:pt modelId="{538375CD-6E5B-4C99-ADE6-C57F04051BF8}" type="parTrans" cxnId="{4AA61F74-AF02-47B1-BC64-193DBF61634B}">
      <dgm:prSet/>
      <dgm:spPr/>
      <dgm:t>
        <a:bodyPr/>
        <a:lstStyle/>
        <a:p>
          <a:endParaRPr lang="en-US"/>
        </a:p>
      </dgm:t>
    </dgm:pt>
    <dgm:pt modelId="{5E0ADD56-C0C8-4B34-8C59-9F2D8F440D17}" type="sibTrans" cxnId="{4AA61F74-AF02-47B1-BC64-193DBF61634B}">
      <dgm:prSet/>
      <dgm:spPr/>
      <dgm:t>
        <a:bodyPr/>
        <a:lstStyle/>
        <a:p>
          <a:endParaRPr lang="en-US"/>
        </a:p>
      </dgm:t>
    </dgm:pt>
    <dgm:pt modelId="{6373D886-0965-4B8E-B692-AFEA746D4276}" type="pres">
      <dgm:prSet presAssocID="{A953C7E3-D7FC-42B5-808B-102070BC05E7}" presName="hierChild1" presStyleCnt="0">
        <dgm:presLayoutVars>
          <dgm:chPref val="1"/>
          <dgm:dir/>
          <dgm:animOne val="branch"/>
          <dgm:animLvl val="lvl"/>
          <dgm:resizeHandles/>
        </dgm:presLayoutVars>
      </dgm:prSet>
      <dgm:spPr/>
    </dgm:pt>
    <dgm:pt modelId="{279C1262-66A5-420C-8145-23256D34A0A8}" type="pres">
      <dgm:prSet presAssocID="{033C6AD3-F8D3-4EFF-A88E-B992EF6847DD}" presName="hierRoot1" presStyleCnt="0"/>
      <dgm:spPr/>
    </dgm:pt>
    <dgm:pt modelId="{AAE4290F-AEF4-49E9-84AB-5D623FA4EE62}" type="pres">
      <dgm:prSet presAssocID="{033C6AD3-F8D3-4EFF-A88E-B992EF6847DD}" presName="composite" presStyleCnt="0"/>
      <dgm:spPr/>
    </dgm:pt>
    <dgm:pt modelId="{34ADE78F-9646-4A3C-B669-22731F9508FA}" type="pres">
      <dgm:prSet presAssocID="{033C6AD3-F8D3-4EFF-A88E-B992EF6847DD}" presName="background" presStyleLbl="node0" presStyleIdx="0" presStyleCnt="4"/>
      <dgm:spPr/>
    </dgm:pt>
    <dgm:pt modelId="{C9E8947D-2576-4BB2-A0A3-4D63156B1396}" type="pres">
      <dgm:prSet presAssocID="{033C6AD3-F8D3-4EFF-A88E-B992EF6847DD}" presName="text" presStyleLbl="fgAcc0" presStyleIdx="0" presStyleCnt="4">
        <dgm:presLayoutVars>
          <dgm:chPref val="3"/>
        </dgm:presLayoutVars>
      </dgm:prSet>
      <dgm:spPr/>
    </dgm:pt>
    <dgm:pt modelId="{2DCD99BD-B7DB-4964-B744-BBEB84DEC84A}" type="pres">
      <dgm:prSet presAssocID="{033C6AD3-F8D3-4EFF-A88E-B992EF6847DD}" presName="hierChild2" presStyleCnt="0"/>
      <dgm:spPr/>
    </dgm:pt>
    <dgm:pt modelId="{7CB79205-20B6-4E2D-8C60-980E15F92380}" type="pres">
      <dgm:prSet presAssocID="{AEB0E490-CE31-4746-992A-0A6AF6BD299D}" presName="hierRoot1" presStyleCnt="0"/>
      <dgm:spPr/>
    </dgm:pt>
    <dgm:pt modelId="{ABC332C8-47E3-4895-84CC-893016A62575}" type="pres">
      <dgm:prSet presAssocID="{AEB0E490-CE31-4746-992A-0A6AF6BD299D}" presName="composite" presStyleCnt="0"/>
      <dgm:spPr/>
    </dgm:pt>
    <dgm:pt modelId="{2702F240-FBFD-436A-933E-884FC5DE5BA8}" type="pres">
      <dgm:prSet presAssocID="{AEB0E490-CE31-4746-992A-0A6AF6BD299D}" presName="background" presStyleLbl="node0" presStyleIdx="1" presStyleCnt="4"/>
      <dgm:spPr/>
    </dgm:pt>
    <dgm:pt modelId="{DEF42E85-4163-49F2-A398-8437864C4748}" type="pres">
      <dgm:prSet presAssocID="{AEB0E490-CE31-4746-992A-0A6AF6BD299D}" presName="text" presStyleLbl="fgAcc0" presStyleIdx="1" presStyleCnt="4">
        <dgm:presLayoutVars>
          <dgm:chPref val="3"/>
        </dgm:presLayoutVars>
      </dgm:prSet>
      <dgm:spPr/>
    </dgm:pt>
    <dgm:pt modelId="{76BCF47A-CF60-4E6D-B474-F4D939190AB9}" type="pres">
      <dgm:prSet presAssocID="{AEB0E490-CE31-4746-992A-0A6AF6BD299D}" presName="hierChild2" presStyleCnt="0"/>
      <dgm:spPr/>
    </dgm:pt>
    <dgm:pt modelId="{A8315154-D398-4C7A-80DF-C7FFC4263ED6}" type="pres">
      <dgm:prSet presAssocID="{25611C43-8CDA-4384-B0A0-E8F758A7173D}" presName="hierRoot1" presStyleCnt="0"/>
      <dgm:spPr/>
    </dgm:pt>
    <dgm:pt modelId="{3C7D5CF1-FB2B-44DE-AB82-91CB109FEFFD}" type="pres">
      <dgm:prSet presAssocID="{25611C43-8CDA-4384-B0A0-E8F758A7173D}" presName="composite" presStyleCnt="0"/>
      <dgm:spPr/>
    </dgm:pt>
    <dgm:pt modelId="{C9C056B1-51ED-4618-AA49-2A956B0BEF87}" type="pres">
      <dgm:prSet presAssocID="{25611C43-8CDA-4384-B0A0-E8F758A7173D}" presName="background" presStyleLbl="node0" presStyleIdx="2" presStyleCnt="4"/>
      <dgm:spPr/>
    </dgm:pt>
    <dgm:pt modelId="{3C6D561C-6F70-4F4C-9562-DDE3D4FEDBC4}" type="pres">
      <dgm:prSet presAssocID="{25611C43-8CDA-4384-B0A0-E8F758A7173D}" presName="text" presStyleLbl="fgAcc0" presStyleIdx="2" presStyleCnt="4">
        <dgm:presLayoutVars>
          <dgm:chPref val="3"/>
        </dgm:presLayoutVars>
      </dgm:prSet>
      <dgm:spPr/>
    </dgm:pt>
    <dgm:pt modelId="{C6A10429-2C8F-40AB-AFD2-892AD9B69F8B}" type="pres">
      <dgm:prSet presAssocID="{25611C43-8CDA-4384-B0A0-E8F758A7173D}" presName="hierChild2" presStyleCnt="0"/>
      <dgm:spPr/>
    </dgm:pt>
    <dgm:pt modelId="{18698E19-637F-46B4-A2B6-7B18EB42218B}" type="pres">
      <dgm:prSet presAssocID="{709E5592-7926-4BE0-99E4-B6A20F387DCA}" presName="hierRoot1" presStyleCnt="0"/>
      <dgm:spPr/>
    </dgm:pt>
    <dgm:pt modelId="{54CA81DC-5076-41E9-95D9-410455DE6116}" type="pres">
      <dgm:prSet presAssocID="{709E5592-7926-4BE0-99E4-B6A20F387DCA}" presName="composite" presStyleCnt="0"/>
      <dgm:spPr/>
    </dgm:pt>
    <dgm:pt modelId="{7535EAA7-3294-4EC5-8BE6-528C16E4BB51}" type="pres">
      <dgm:prSet presAssocID="{709E5592-7926-4BE0-99E4-B6A20F387DCA}" presName="background" presStyleLbl="node0" presStyleIdx="3" presStyleCnt="4"/>
      <dgm:spPr/>
    </dgm:pt>
    <dgm:pt modelId="{324277BB-AAC2-4ECD-BCAC-2A540E51F2AB}" type="pres">
      <dgm:prSet presAssocID="{709E5592-7926-4BE0-99E4-B6A20F387DCA}" presName="text" presStyleLbl="fgAcc0" presStyleIdx="3" presStyleCnt="4">
        <dgm:presLayoutVars>
          <dgm:chPref val="3"/>
        </dgm:presLayoutVars>
      </dgm:prSet>
      <dgm:spPr/>
    </dgm:pt>
    <dgm:pt modelId="{32399D8E-3F40-4522-8692-2950F193AE7E}" type="pres">
      <dgm:prSet presAssocID="{709E5592-7926-4BE0-99E4-B6A20F387DCA}" presName="hierChild2" presStyleCnt="0"/>
      <dgm:spPr/>
    </dgm:pt>
  </dgm:ptLst>
  <dgm:cxnLst>
    <dgm:cxn modelId="{7C061305-A749-4572-8F46-B5C2D4D55C95}" type="presOf" srcId="{AEB0E490-CE31-4746-992A-0A6AF6BD299D}" destId="{DEF42E85-4163-49F2-A398-8437864C4748}" srcOrd="0" destOrd="0" presId="urn:microsoft.com/office/officeart/2005/8/layout/hierarchy1"/>
    <dgm:cxn modelId="{28742321-E230-44DC-AFD0-F47002C502EE}" type="presOf" srcId="{709E5592-7926-4BE0-99E4-B6A20F387DCA}" destId="{324277BB-AAC2-4ECD-BCAC-2A540E51F2AB}" srcOrd="0" destOrd="0" presId="urn:microsoft.com/office/officeart/2005/8/layout/hierarchy1"/>
    <dgm:cxn modelId="{369E5062-975D-4FA9-9B0D-9D870EBF3ABE}" srcId="{A953C7E3-D7FC-42B5-808B-102070BC05E7}" destId="{25611C43-8CDA-4384-B0A0-E8F758A7173D}" srcOrd="2" destOrd="0" parTransId="{4C721578-E4AA-4D1E-BBDC-4593B467EB9E}" sibTransId="{FAB294EC-E880-4AAA-833C-A57B6CF12D44}"/>
    <dgm:cxn modelId="{4AA61F74-AF02-47B1-BC64-193DBF61634B}" srcId="{A953C7E3-D7FC-42B5-808B-102070BC05E7}" destId="{709E5592-7926-4BE0-99E4-B6A20F387DCA}" srcOrd="3" destOrd="0" parTransId="{538375CD-6E5B-4C99-ADE6-C57F04051BF8}" sibTransId="{5E0ADD56-C0C8-4B34-8C59-9F2D8F440D17}"/>
    <dgm:cxn modelId="{4FC43C9F-A808-4ADF-8937-763589C2C6D0}" srcId="{A953C7E3-D7FC-42B5-808B-102070BC05E7}" destId="{AEB0E490-CE31-4746-992A-0A6AF6BD299D}" srcOrd="1" destOrd="0" parTransId="{512C7951-4DAD-4CAD-BBEC-D43D8AA94772}" sibTransId="{002E60E2-5376-4485-883D-6DADD0284E0F}"/>
    <dgm:cxn modelId="{741E4BA5-F1F0-4F2C-8226-FA08882ED1D0}" type="presOf" srcId="{033C6AD3-F8D3-4EFF-A88E-B992EF6847DD}" destId="{C9E8947D-2576-4BB2-A0A3-4D63156B1396}" srcOrd="0" destOrd="0" presId="urn:microsoft.com/office/officeart/2005/8/layout/hierarchy1"/>
    <dgm:cxn modelId="{133CC3A7-E1A9-45AF-9CC7-7E1B3C4ACC50}" type="presOf" srcId="{A953C7E3-D7FC-42B5-808B-102070BC05E7}" destId="{6373D886-0965-4B8E-B692-AFEA746D4276}" srcOrd="0" destOrd="0" presId="urn:microsoft.com/office/officeart/2005/8/layout/hierarchy1"/>
    <dgm:cxn modelId="{03B570AC-9654-4D12-A4AC-DDCDC01F5798}" srcId="{A953C7E3-D7FC-42B5-808B-102070BC05E7}" destId="{033C6AD3-F8D3-4EFF-A88E-B992EF6847DD}" srcOrd="0" destOrd="0" parTransId="{507B3A3F-D4E9-48CF-B9E7-186F4C3E970C}" sibTransId="{1B2191B8-AF90-4584-BF38-65385E9A68A4}"/>
    <dgm:cxn modelId="{B7F37BB6-FE16-4AED-9646-F90C6F103A55}" type="presOf" srcId="{25611C43-8CDA-4384-B0A0-E8F758A7173D}" destId="{3C6D561C-6F70-4F4C-9562-DDE3D4FEDBC4}" srcOrd="0" destOrd="0" presId="urn:microsoft.com/office/officeart/2005/8/layout/hierarchy1"/>
    <dgm:cxn modelId="{BCF30344-D0CA-4E89-B456-B42D9112719B}" type="presParOf" srcId="{6373D886-0965-4B8E-B692-AFEA746D4276}" destId="{279C1262-66A5-420C-8145-23256D34A0A8}" srcOrd="0" destOrd="0" presId="urn:microsoft.com/office/officeart/2005/8/layout/hierarchy1"/>
    <dgm:cxn modelId="{1FAA2A15-0C6C-4DFB-A1A5-F775312D89E9}" type="presParOf" srcId="{279C1262-66A5-420C-8145-23256D34A0A8}" destId="{AAE4290F-AEF4-49E9-84AB-5D623FA4EE62}" srcOrd="0" destOrd="0" presId="urn:microsoft.com/office/officeart/2005/8/layout/hierarchy1"/>
    <dgm:cxn modelId="{C96C2989-6210-45B3-A772-80BB8989EA54}" type="presParOf" srcId="{AAE4290F-AEF4-49E9-84AB-5D623FA4EE62}" destId="{34ADE78F-9646-4A3C-B669-22731F9508FA}" srcOrd="0" destOrd="0" presId="urn:microsoft.com/office/officeart/2005/8/layout/hierarchy1"/>
    <dgm:cxn modelId="{532CB5AF-7744-46C8-8E36-5C9935AA55CB}" type="presParOf" srcId="{AAE4290F-AEF4-49E9-84AB-5D623FA4EE62}" destId="{C9E8947D-2576-4BB2-A0A3-4D63156B1396}" srcOrd="1" destOrd="0" presId="urn:microsoft.com/office/officeart/2005/8/layout/hierarchy1"/>
    <dgm:cxn modelId="{321A08F6-485D-476A-BE16-00DAA55FF6D0}" type="presParOf" srcId="{279C1262-66A5-420C-8145-23256D34A0A8}" destId="{2DCD99BD-B7DB-4964-B744-BBEB84DEC84A}" srcOrd="1" destOrd="0" presId="urn:microsoft.com/office/officeart/2005/8/layout/hierarchy1"/>
    <dgm:cxn modelId="{17C70CF3-2644-4B16-BBE7-63811D8D6292}" type="presParOf" srcId="{6373D886-0965-4B8E-B692-AFEA746D4276}" destId="{7CB79205-20B6-4E2D-8C60-980E15F92380}" srcOrd="1" destOrd="0" presId="urn:microsoft.com/office/officeart/2005/8/layout/hierarchy1"/>
    <dgm:cxn modelId="{4840F5A5-D87F-4A7A-940D-881D7E198768}" type="presParOf" srcId="{7CB79205-20B6-4E2D-8C60-980E15F92380}" destId="{ABC332C8-47E3-4895-84CC-893016A62575}" srcOrd="0" destOrd="0" presId="urn:microsoft.com/office/officeart/2005/8/layout/hierarchy1"/>
    <dgm:cxn modelId="{515C785A-75A5-4CF0-919A-FBF54CC1CC87}" type="presParOf" srcId="{ABC332C8-47E3-4895-84CC-893016A62575}" destId="{2702F240-FBFD-436A-933E-884FC5DE5BA8}" srcOrd="0" destOrd="0" presId="urn:microsoft.com/office/officeart/2005/8/layout/hierarchy1"/>
    <dgm:cxn modelId="{351BD62C-2BBF-4DCE-8549-1C5045156878}" type="presParOf" srcId="{ABC332C8-47E3-4895-84CC-893016A62575}" destId="{DEF42E85-4163-49F2-A398-8437864C4748}" srcOrd="1" destOrd="0" presId="urn:microsoft.com/office/officeart/2005/8/layout/hierarchy1"/>
    <dgm:cxn modelId="{3AB9AE6A-9A92-4850-871E-C0490684B441}" type="presParOf" srcId="{7CB79205-20B6-4E2D-8C60-980E15F92380}" destId="{76BCF47A-CF60-4E6D-B474-F4D939190AB9}" srcOrd="1" destOrd="0" presId="urn:microsoft.com/office/officeart/2005/8/layout/hierarchy1"/>
    <dgm:cxn modelId="{8DE5B525-3ECA-4078-8892-04938F527A01}" type="presParOf" srcId="{6373D886-0965-4B8E-B692-AFEA746D4276}" destId="{A8315154-D398-4C7A-80DF-C7FFC4263ED6}" srcOrd="2" destOrd="0" presId="urn:microsoft.com/office/officeart/2005/8/layout/hierarchy1"/>
    <dgm:cxn modelId="{98ACD81C-2FA6-41E9-901D-EC98BE6CA29E}" type="presParOf" srcId="{A8315154-D398-4C7A-80DF-C7FFC4263ED6}" destId="{3C7D5CF1-FB2B-44DE-AB82-91CB109FEFFD}" srcOrd="0" destOrd="0" presId="urn:microsoft.com/office/officeart/2005/8/layout/hierarchy1"/>
    <dgm:cxn modelId="{670F519C-7A5A-4A0D-A4EE-7029B70C339B}" type="presParOf" srcId="{3C7D5CF1-FB2B-44DE-AB82-91CB109FEFFD}" destId="{C9C056B1-51ED-4618-AA49-2A956B0BEF87}" srcOrd="0" destOrd="0" presId="urn:microsoft.com/office/officeart/2005/8/layout/hierarchy1"/>
    <dgm:cxn modelId="{5BA46D8F-1CC0-40F6-9C72-A297779D949B}" type="presParOf" srcId="{3C7D5CF1-FB2B-44DE-AB82-91CB109FEFFD}" destId="{3C6D561C-6F70-4F4C-9562-DDE3D4FEDBC4}" srcOrd="1" destOrd="0" presId="urn:microsoft.com/office/officeart/2005/8/layout/hierarchy1"/>
    <dgm:cxn modelId="{453A1C6B-0B37-4BAB-9206-BAEB34CD1792}" type="presParOf" srcId="{A8315154-D398-4C7A-80DF-C7FFC4263ED6}" destId="{C6A10429-2C8F-40AB-AFD2-892AD9B69F8B}" srcOrd="1" destOrd="0" presId="urn:microsoft.com/office/officeart/2005/8/layout/hierarchy1"/>
    <dgm:cxn modelId="{761166BB-5CE6-4349-8E06-37F1C16E75C6}" type="presParOf" srcId="{6373D886-0965-4B8E-B692-AFEA746D4276}" destId="{18698E19-637F-46B4-A2B6-7B18EB42218B}" srcOrd="3" destOrd="0" presId="urn:microsoft.com/office/officeart/2005/8/layout/hierarchy1"/>
    <dgm:cxn modelId="{AD4156D8-F768-4667-9008-60DA890B97BD}" type="presParOf" srcId="{18698E19-637F-46B4-A2B6-7B18EB42218B}" destId="{54CA81DC-5076-41E9-95D9-410455DE6116}" srcOrd="0" destOrd="0" presId="urn:microsoft.com/office/officeart/2005/8/layout/hierarchy1"/>
    <dgm:cxn modelId="{6396FBC2-B7A9-4DA7-9E9F-014FE994A6B1}" type="presParOf" srcId="{54CA81DC-5076-41E9-95D9-410455DE6116}" destId="{7535EAA7-3294-4EC5-8BE6-528C16E4BB51}" srcOrd="0" destOrd="0" presId="urn:microsoft.com/office/officeart/2005/8/layout/hierarchy1"/>
    <dgm:cxn modelId="{9B55C373-E86E-456E-9B3B-74DC91E181ED}" type="presParOf" srcId="{54CA81DC-5076-41E9-95D9-410455DE6116}" destId="{324277BB-AAC2-4ECD-BCAC-2A540E51F2AB}" srcOrd="1" destOrd="0" presId="urn:microsoft.com/office/officeart/2005/8/layout/hierarchy1"/>
    <dgm:cxn modelId="{365CFAAD-4487-41A8-AE4D-51D9E0A1144D}" type="presParOf" srcId="{18698E19-637F-46B4-A2B6-7B18EB42218B}" destId="{32399D8E-3F40-4522-8692-2950F193AE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3C7E3-D7FC-42B5-808B-102070BC05E7}"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033C6AD3-F8D3-4EFF-A88E-B992EF6847DD}">
      <dgm:prSet custT="1"/>
      <dgm:spPr/>
      <dgm:t>
        <a:bodyPr/>
        <a:lstStyle/>
        <a:p>
          <a:r>
            <a:rPr lang="en-US" sz="2000" dirty="0"/>
            <a:t>KSON &amp; kultur </a:t>
          </a:r>
          <a:r>
            <a:rPr lang="en-US" sz="2000" dirty="0" err="1"/>
            <a:t>på</a:t>
          </a:r>
          <a:r>
            <a:rPr lang="en-US" sz="2000" dirty="0"/>
            <a:t> </a:t>
          </a:r>
          <a:r>
            <a:rPr lang="en-US" sz="2000" dirty="0" err="1"/>
            <a:t>hjul</a:t>
          </a:r>
          <a:r>
            <a:rPr lang="en-US" sz="2000" dirty="0"/>
            <a:t> under 2025</a:t>
          </a:r>
        </a:p>
        <a:p>
          <a:r>
            <a:rPr lang="en-US" sz="2000" dirty="0" err="1"/>
            <a:t>Förstudie</a:t>
          </a:r>
          <a:r>
            <a:rPr lang="en-US" sz="2000" dirty="0"/>
            <a:t> om </a:t>
          </a:r>
          <a:r>
            <a:rPr lang="en-US" sz="2000" dirty="0" err="1"/>
            <a:t>mobil</a:t>
          </a:r>
          <a:r>
            <a:rPr lang="en-US" sz="2000" dirty="0"/>
            <a:t> </a:t>
          </a:r>
          <a:r>
            <a:rPr lang="en-US" sz="2000" dirty="0" err="1"/>
            <a:t>enhet</a:t>
          </a:r>
          <a:r>
            <a:rPr lang="en-US" sz="2000" dirty="0"/>
            <a:t> 2026              </a:t>
          </a:r>
        </a:p>
      </dgm:t>
    </dgm:pt>
    <dgm:pt modelId="{507B3A3F-D4E9-48CF-B9E7-186F4C3E970C}" type="parTrans" cxnId="{03B570AC-9654-4D12-A4AC-DDCDC01F5798}">
      <dgm:prSet/>
      <dgm:spPr/>
      <dgm:t>
        <a:bodyPr/>
        <a:lstStyle/>
        <a:p>
          <a:endParaRPr lang="en-US"/>
        </a:p>
      </dgm:t>
    </dgm:pt>
    <dgm:pt modelId="{1B2191B8-AF90-4584-BF38-65385E9A68A4}" type="sibTrans" cxnId="{03B570AC-9654-4D12-A4AC-DDCDC01F5798}">
      <dgm:prSet/>
      <dgm:spPr/>
      <dgm:t>
        <a:bodyPr/>
        <a:lstStyle/>
        <a:p>
          <a:endParaRPr lang="en-US"/>
        </a:p>
      </dgm:t>
    </dgm:pt>
    <dgm:pt modelId="{AEB0E490-CE31-4746-992A-0A6AF6BD299D}">
      <dgm:prSet custT="1"/>
      <dgm:spPr/>
      <dgm:t>
        <a:bodyPr/>
        <a:lstStyle/>
        <a:p>
          <a:r>
            <a:rPr lang="en-US" sz="2000" dirty="0" err="1"/>
            <a:t>Pilotförsök</a:t>
          </a:r>
          <a:r>
            <a:rPr lang="en-US" sz="2000" dirty="0"/>
            <a:t> under 2026 </a:t>
          </a:r>
          <a:r>
            <a:rPr lang="en-US" sz="2000" dirty="0" err="1"/>
            <a:t>erbjuda</a:t>
          </a:r>
          <a:r>
            <a:rPr lang="en-US" sz="2000" dirty="0"/>
            <a:t> digital </a:t>
          </a:r>
          <a:r>
            <a:rPr lang="en-US" sz="2000" dirty="0" err="1"/>
            <a:t>hemtjänst</a:t>
          </a:r>
          <a:r>
            <a:rPr lang="en-US" sz="2000" dirty="0"/>
            <a:t> </a:t>
          </a:r>
          <a:r>
            <a:rPr lang="en-US" sz="2000" dirty="0" err="1"/>
            <a:t>som</a:t>
          </a:r>
          <a:r>
            <a:rPr lang="en-US" sz="2000" dirty="0"/>
            <a:t> </a:t>
          </a:r>
          <a:r>
            <a:rPr lang="en-US" sz="2000" dirty="0" err="1"/>
            <a:t>komplement</a:t>
          </a:r>
          <a:r>
            <a:rPr lang="en-US" sz="2000" dirty="0"/>
            <a:t> för de </a:t>
          </a:r>
          <a:r>
            <a:rPr lang="en-US" sz="2000" dirty="0" err="1"/>
            <a:t>som</a:t>
          </a:r>
          <a:r>
            <a:rPr lang="en-US" sz="2000" dirty="0"/>
            <a:t> </a:t>
          </a:r>
          <a:r>
            <a:rPr lang="en-US" sz="2000" dirty="0" err="1"/>
            <a:t>vill</a:t>
          </a:r>
          <a:endParaRPr lang="en-US" sz="2000" dirty="0"/>
        </a:p>
      </dgm:t>
    </dgm:pt>
    <dgm:pt modelId="{512C7951-4DAD-4CAD-BBEC-D43D8AA94772}" type="parTrans" cxnId="{4FC43C9F-A808-4ADF-8937-763589C2C6D0}">
      <dgm:prSet/>
      <dgm:spPr/>
      <dgm:t>
        <a:bodyPr/>
        <a:lstStyle/>
        <a:p>
          <a:endParaRPr lang="en-US"/>
        </a:p>
      </dgm:t>
    </dgm:pt>
    <dgm:pt modelId="{002E60E2-5376-4485-883D-6DADD0284E0F}" type="sibTrans" cxnId="{4FC43C9F-A808-4ADF-8937-763589C2C6D0}">
      <dgm:prSet/>
      <dgm:spPr/>
      <dgm:t>
        <a:bodyPr/>
        <a:lstStyle/>
        <a:p>
          <a:endParaRPr lang="en-US"/>
        </a:p>
      </dgm:t>
    </dgm:pt>
    <dgm:pt modelId="{25611C43-8CDA-4384-B0A0-E8F758A7173D}">
      <dgm:prSet custT="1"/>
      <dgm:spPr/>
      <dgm:t>
        <a:bodyPr/>
        <a:lstStyle/>
        <a:p>
          <a:r>
            <a:rPr lang="en-US" sz="2000" dirty="0" err="1"/>
            <a:t>Planering</a:t>
          </a:r>
          <a:r>
            <a:rPr lang="en-US" sz="2000" dirty="0"/>
            <a:t> av </a:t>
          </a:r>
          <a:r>
            <a:rPr lang="en-US" sz="2000" dirty="0" err="1"/>
            <a:t>att</a:t>
          </a:r>
          <a:r>
            <a:rPr lang="en-US" sz="2000" dirty="0"/>
            <a:t> </a:t>
          </a:r>
          <a:r>
            <a:rPr lang="en-US" sz="2000" dirty="0" err="1"/>
            <a:t>flytta</a:t>
          </a:r>
          <a:r>
            <a:rPr lang="en-US" sz="2000" dirty="0"/>
            <a:t> </a:t>
          </a:r>
          <a:r>
            <a:rPr lang="en-US" sz="2000" dirty="0" err="1"/>
            <a:t>ut</a:t>
          </a:r>
          <a:r>
            <a:rPr lang="en-US" sz="2000" dirty="0"/>
            <a:t> </a:t>
          </a:r>
          <a:r>
            <a:rPr lang="en-US" sz="2000" dirty="0" err="1"/>
            <a:t>rådgivare</a:t>
          </a:r>
          <a:r>
            <a:rPr lang="en-US" sz="2000" dirty="0"/>
            <a:t> </a:t>
          </a:r>
          <a:r>
            <a:rPr lang="en-US" sz="2000" dirty="0" err="1"/>
            <a:t>på</a:t>
          </a:r>
          <a:r>
            <a:rPr lang="en-US" sz="2000" dirty="0"/>
            <a:t> </a:t>
          </a:r>
          <a:r>
            <a:rPr lang="en-US" sz="2000" dirty="0" err="1"/>
            <a:t>sjukhus</a:t>
          </a:r>
          <a:r>
            <a:rPr lang="en-US" sz="2000" dirty="0"/>
            <a:t> &amp; </a:t>
          </a:r>
          <a:r>
            <a:rPr lang="en-US" sz="2000" dirty="0" err="1"/>
            <a:t>vårdcentraler</a:t>
          </a:r>
          <a:r>
            <a:rPr lang="en-US" sz="2000" dirty="0"/>
            <a:t>  under 2026</a:t>
          </a:r>
        </a:p>
      </dgm:t>
    </dgm:pt>
    <dgm:pt modelId="{4C721578-E4AA-4D1E-BBDC-4593B467EB9E}" type="parTrans" cxnId="{369E5062-975D-4FA9-9B0D-9D870EBF3ABE}">
      <dgm:prSet/>
      <dgm:spPr/>
      <dgm:t>
        <a:bodyPr/>
        <a:lstStyle/>
        <a:p>
          <a:endParaRPr lang="en-US"/>
        </a:p>
      </dgm:t>
    </dgm:pt>
    <dgm:pt modelId="{FAB294EC-E880-4AAA-833C-A57B6CF12D44}" type="sibTrans" cxnId="{369E5062-975D-4FA9-9B0D-9D870EBF3ABE}">
      <dgm:prSet/>
      <dgm:spPr/>
      <dgm:t>
        <a:bodyPr/>
        <a:lstStyle/>
        <a:p>
          <a:endParaRPr lang="en-US"/>
        </a:p>
      </dgm:t>
    </dgm:pt>
    <dgm:pt modelId="{709E5592-7926-4BE0-99E4-B6A20F387DCA}">
      <dgm:prSet custT="1"/>
      <dgm:spPr/>
      <dgm:t>
        <a:bodyPr/>
        <a:lstStyle/>
        <a:p>
          <a:r>
            <a:rPr lang="en-US" sz="1800" dirty="0" err="1"/>
            <a:t>Läkemedelsautomat</a:t>
          </a:r>
          <a:r>
            <a:rPr lang="en-US" sz="2000" dirty="0"/>
            <a:t> </a:t>
          </a:r>
          <a:r>
            <a:rPr lang="en-US" sz="1800" dirty="0"/>
            <a:t>till </a:t>
          </a:r>
          <a:r>
            <a:rPr lang="en-US" sz="1800" dirty="0" err="1"/>
            <a:t>hemtjänstkunder</a:t>
          </a:r>
          <a:r>
            <a:rPr lang="en-US" sz="1800" dirty="0"/>
            <a:t> pilot i Rimbo – </a:t>
          </a:r>
          <a:r>
            <a:rPr lang="en-US" sz="1800" dirty="0" err="1"/>
            <a:t>skalas</a:t>
          </a:r>
          <a:r>
            <a:rPr lang="en-US" sz="1800" dirty="0"/>
            <a:t> </a:t>
          </a:r>
          <a:r>
            <a:rPr lang="en-US" sz="1800" dirty="0" err="1"/>
            <a:t>upp</a:t>
          </a:r>
          <a:endParaRPr lang="en-US" sz="1800" dirty="0"/>
        </a:p>
      </dgm:t>
    </dgm:pt>
    <dgm:pt modelId="{538375CD-6E5B-4C99-ADE6-C57F04051BF8}" type="parTrans" cxnId="{4AA61F74-AF02-47B1-BC64-193DBF61634B}">
      <dgm:prSet/>
      <dgm:spPr/>
      <dgm:t>
        <a:bodyPr/>
        <a:lstStyle/>
        <a:p>
          <a:endParaRPr lang="en-US"/>
        </a:p>
      </dgm:t>
    </dgm:pt>
    <dgm:pt modelId="{5E0ADD56-C0C8-4B34-8C59-9F2D8F440D17}" type="sibTrans" cxnId="{4AA61F74-AF02-47B1-BC64-193DBF61634B}">
      <dgm:prSet/>
      <dgm:spPr/>
      <dgm:t>
        <a:bodyPr/>
        <a:lstStyle/>
        <a:p>
          <a:endParaRPr lang="en-US"/>
        </a:p>
      </dgm:t>
    </dgm:pt>
    <dgm:pt modelId="{6373D886-0965-4B8E-B692-AFEA746D4276}" type="pres">
      <dgm:prSet presAssocID="{A953C7E3-D7FC-42B5-808B-102070BC05E7}" presName="hierChild1" presStyleCnt="0">
        <dgm:presLayoutVars>
          <dgm:chPref val="1"/>
          <dgm:dir/>
          <dgm:animOne val="branch"/>
          <dgm:animLvl val="lvl"/>
          <dgm:resizeHandles/>
        </dgm:presLayoutVars>
      </dgm:prSet>
      <dgm:spPr/>
    </dgm:pt>
    <dgm:pt modelId="{279C1262-66A5-420C-8145-23256D34A0A8}" type="pres">
      <dgm:prSet presAssocID="{033C6AD3-F8D3-4EFF-A88E-B992EF6847DD}" presName="hierRoot1" presStyleCnt="0"/>
      <dgm:spPr/>
    </dgm:pt>
    <dgm:pt modelId="{AAE4290F-AEF4-49E9-84AB-5D623FA4EE62}" type="pres">
      <dgm:prSet presAssocID="{033C6AD3-F8D3-4EFF-A88E-B992EF6847DD}" presName="composite" presStyleCnt="0"/>
      <dgm:spPr/>
    </dgm:pt>
    <dgm:pt modelId="{34ADE78F-9646-4A3C-B669-22731F9508FA}" type="pres">
      <dgm:prSet presAssocID="{033C6AD3-F8D3-4EFF-A88E-B992EF6847DD}" presName="background" presStyleLbl="node0" presStyleIdx="0" presStyleCnt="4"/>
      <dgm:spPr/>
    </dgm:pt>
    <dgm:pt modelId="{C9E8947D-2576-4BB2-A0A3-4D63156B1396}" type="pres">
      <dgm:prSet presAssocID="{033C6AD3-F8D3-4EFF-A88E-B992EF6847DD}" presName="text" presStyleLbl="fgAcc0" presStyleIdx="0" presStyleCnt="4">
        <dgm:presLayoutVars>
          <dgm:chPref val="3"/>
        </dgm:presLayoutVars>
      </dgm:prSet>
      <dgm:spPr/>
    </dgm:pt>
    <dgm:pt modelId="{2DCD99BD-B7DB-4964-B744-BBEB84DEC84A}" type="pres">
      <dgm:prSet presAssocID="{033C6AD3-F8D3-4EFF-A88E-B992EF6847DD}" presName="hierChild2" presStyleCnt="0"/>
      <dgm:spPr/>
    </dgm:pt>
    <dgm:pt modelId="{7CB79205-20B6-4E2D-8C60-980E15F92380}" type="pres">
      <dgm:prSet presAssocID="{AEB0E490-CE31-4746-992A-0A6AF6BD299D}" presName="hierRoot1" presStyleCnt="0"/>
      <dgm:spPr/>
    </dgm:pt>
    <dgm:pt modelId="{ABC332C8-47E3-4895-84CC-893016A62575}" type="pres">
      <dgm:prSet presAssocID="{AEB0E490-CE31-4746-992A-0A6AF6BD299D}" presName="composite" presStyleCnt="0"/>
      <dgm:spPr/>
    </dgm:pt>
    <dgm:pt modelId="{2702F240-FBFD-436A-933E-884FC5DE5BA8}" type="pres">
      <dgm:prSet presAssocID="{AEB0E490-CE31-4746-992A-0A6AF6BD299D}" presName="background" presStyleLbl="node0" presStyleIdx="1" presStyleCnt="4"/>
      <dgm:spPr/>
    </dgm:pt>
    <dgm:pt modelId="{DEF42E85-4163-49F2-A398-8437864C4748}" type="pres">
      <dgm:prSet presAssocID="{AEB0E490-CE31-4746-992A-0A6AF6BD299D}" presName="text" presStyleLbl="fgAcc0" presStyleIdx="1" presStyleCnt="4">
        <dgm:presLayoutVars>
          <dgm:chPref val="3"/>
        </dgm:presLayoutVars>
      </dgm:prSet>
      <dgm:spPr/>
    </dgm:pt>
    <dgm:pt modelId="{76BCF47A-CF60-4E6D-B474-F4D939190AB9}" type="pres">
      <dgm:prSet presAssocID="{AEB0E490-CE31-4746-992A-0A6AF6BD299D}" presName="hierChild2" presStyleCnt="0"/>
      <dgm:spPr/>
    </dgm:pt>
    <dgm:pt modelId="{A8315154-D398-4C7A-80DF-C7FFC4263ED6}" type="pres">
      <dgm:prSet presAssocID="{25611C43-8CDA-4384-B0A0-E8F758A7173D}" presName="hierRoot1" presStyleCnt="0"/>
      <dgm:spPr/>
    </dgm:pt>
    <dgm:pt modelId="{3C7D5CF1-FB2B-44DE-AB82-91CB109FEFFD}" type="pres">
      <dgm:prSet presAssocID="{25611C43-8CDA-4384-B0A0-E8F758A7173D}" presName="composite" presStyleCnt="0"/>
      <dgm:spPr/>
    </dgm:pt>
    <dgm:pt modelId="{C9C056B1-51ED-4618-AA49-2A956B0BEF87}" type="pres">
      <dgm:prSet presAssocID="{25611C43-8CDA-4384-B0A0-E8F758A7173D}" presName="background" presStyleLbl="node0" presStyleIdx="2" presStyleCnt="4"/>
      <dgm:spPr/>
    </dgm:pt>
    <dgm:pt modelId="{3C6D561C-6F70-4F4C-9562-DDE3D4FEDBC4}" type="pres">
      <dgm:prSet presAssocID="{25611C43-8CDA-4384-B0A0-E8F758A7173D}" presName="text" presStyleLbl="fgAcc0" presStyleIdx="2" presStyleCnt="4">
        <dgm:presLayoutVars>
          <dgm:chPref val="3"/>
        </dgm:presLayoutVars>
      </dgm:prSet>
      <dgm:spPr/>
    </dgm:pt>
    <dgm:pt modelId="{C6A10429-2C8F-40AB-AFD2-892AD9B69F8B}" type="pres">
      <dgm:prSet presAssocID="{25611C43-8CDA-4384-B0A0-E8F758A7173D}" presName="hierChild2" presStyleCnt="0"/>
      <dgm:spPr/>
    </dgm:pt>
    <dgm:pt modelId="{18698E19-637F-46B4-A2B6-7B18EB42218B}" type="pres">
      <dgm:prSet presAssocID="{709E5592-7926-4BE0-99E4-B6A20F387DCA}" presName="hierRoot1" presStyleCnt="0"/>
      <dgm:spPr/>
    </dgm:pt>
    <dgm:pt modelId="{54CA81DC-5076-41E9-95D9-410455DE6116}" type="pres">
      <dgm:prSet presAssocID="{709E5592-7926-4BE0-99E4-B6A20F387DCA}" presName="composite" presStyleCnt="0"/>
      <dgm:spPr/>
    </dgm:pt>
    <dgm:pt modelId="{7535EAA7-3294-4EC5-8BE6-528C16E4BB51}" type="pres">
      <dgm:prSet presAssocID="{709E5592-7926-4BE0-99E4-B6A20F387DCA}" presName="background" presStyleLbl="node0" presStyleIdx="3" presStyleCnt="4"/>
      <dgm:spPr/>
    </dgm:pt>
    <dgm:pt modelId="{324277BB-AAC2-4ECD-BCAC-2A540E51F2AB}" type="pres">
      <dgm:prSet presAssocID="{709E5592-7926-4BE0-99E4-B6A20F387DCA}" presName="text" presStyleLbl="fgAcc0" presStyleIdx="3" presStyleCnt="4" custLinFactNeighborX="-372" custLinFactNeighborY="-688">
        <dgm:presLayoutVars>
          <dgm:chPref val="3"/>
        </dgm:presLayoutVars>
      </dgm:prSet>
      <dgm:spPr/>
    </dgm:pt>
    <dgm:pt modelId="{32399D8E-3F40-4522-8692-2950F193AE7E}" type="pres">
      <dgm:prSet presAssocID="{709E5592-7926-4BE0-99E4-B6A20F387DCA}" presName="hierChild2" presStyleCnt="0"/>
      <dgm:spPr/>
    </dgm:pt>
  </dgm:ptLst>
  <dgm:cxnLst>
    <dgm:cxn modelId="{7C061305-A749-4572-8F46-B5C2D4D55C95}" type="presOf" srcId="{AEB0E490-CE31-4746-992A-0A6AF6BD299D}" destId="{DEF42E85-4163-49F2-A398-8437864C4748}" srcOrd="0" destOrd="0" presId="urn:microsoft.com/office/officeart/2005/8/layout/hierarchy1"/>
    <dgm:cxn modelId="{28742321-E230-44DC-AFD0-F47002C502EE}" type="presOf" srcId="{709E5592-7926-4BE0-99E4-B6A20F387DCA}" destId="{324277BB-AAC2-4ECD-BCAC-2A540E51F2AB}" srcOrd="0" destOrd="0" presId="urn:microsoft.com/office/officeart/2005/8/layout/hierarchy1"/>
    <dgm:cxn modelId="{369E5062-975D-4FA9-9B0D-9D870EBF3ABE}" srcId="{A953C7E3-D7FC-42B5-808B-102070BC05E7}" destId="{25611C43-8CDA-4384-B0A0-E8F758A7173D}" srcOrd="2" destOrd="0" parTransId="{4C721578-E4AA-4D1E-BBDC-4593B467EB9E}" sibTransId="{FAB294EC-E880-4AAA-833C-A57B6CF12D44}"/>
    <dgm:cxn modelId="{4AA61F74-AF02-47B1-BC64-193DBF61634B}" srcId="{A953C7E3-D7FC-42B5-808B-102070BC05E7}" destId="{709E5592-7926-4BE0-99E4-B6A20F387DCA}" srcOrd="3" destOrd="0" parTransId="{538375CD-6E5B-4C99-ADE6-C57F04051BF8}" sibTransId="{5E0ADD56-C0C8-4B34-8C59-9F2D8F440D17}"/>
    <dgm:cxn modelId="{4FC43C9F-A808-4ADF-8937-763589C2C6D0}" srcId="{A953C7E3-D7FC-42B5-808B-102070BC05E7}" destId="{AEB0E490-CE31-4746-992A-0A6AF6BD299D}" srcOrd="1" destOrd="0" parTransId="{512C7951-4DAD-4CAD-BBEC-D43D8AA94772}" sibTransId="{002E60E2-5376-4485-883D-6DADD0284E0F}"/>
    <dgm:cxn modelId="{741E4BA5-F1F0-4F2C-8226-FA08882ED1D0}" type="presOf" srcId="{033C6AD3-F8D3-4EFF-A88E-B992EF6847DD}" destId="{C9E8947D-2576-4BB2-A0A3-4D63156B1396}" srcOrd="0" destOrd="0" presId="urn:microsoft.com/office/officeart/2005/8/layout/hierarchy1"/>
    <dgm:cxn modelId="{133CC3A7-E1A9-45AF-9CC7-7E1B3C4ACC50}" type="presOf" srcId="{A953C7E3-D7FC-42B5-808B-102070BC05E7}" destId="{6373D886-0965-4B8E-B692-AFEA746D4276}" srcOrd="0" destOrd="0" presId="urn:microsoft.com/office/officeart/2005/8/layout/hierarchy1"/>
    <dgm:cxn modelId="{03B570AC-9654-4D12-A4AC-DDCDC01F5798}" srcId="{A953C7E3-D7FC-42B5-808B-102070BC05E7}" destId="{033C6AD3-F8D3-4EFF-A88E-B992EF6847DD}" srcOrd="0" destOrd="0" parTransId="{507B3A3F-D4E9-48CF-B9E7-186F4C3E970C}" sibTransId="{1B2191B8-AF90-4584-BF38-65385E9A68A4}"/>
    <dgm:cxn modelId="{B7F37BB6-FE16-4AED-9646-F90C6F103A55}" type="presOf" srcId="{25611C43-8CDA-4384-B0A0-E8F758A7173D}" destId="{3C6D561C-6F70-4F4C-9562-DDE3D4FEDBC4}" srcOrd="0" destOrd="0" presId="urn:microsoft.com/office/officeart/2005/8/layout/hierarchy1"/>
    <dgm:cxn modelId="{BCF30344-D0CA-4E89-B456-B42D9112719B}" type="presParOf" srcId="{6373D886-0965-4B8E-B692-AFEA746D4276}" destId="{279C1262-66A5-420C-8145-23256D34A0A8}" srcOrd="0" destOrd="0" presId="urn:microsoft.com/office/officeart/2005/8/layout/hierarchy1"/>
    <dgm:cxn modelId="{1FAA2A15-0C6C-4DFB-A1A5-F775312D89E9}" type="presParOf" srcId="{279C1262-66A5-420C-8145-23256D34A0A8}" destId="{AAE4290F-AEF4-49E9-84AB-5D623FA4EE62}" srcOrd="0" destOrd="0" presId="urn:microsoft.com/office/officeart/2005/8/layout/hierarchy1"/>
    <dgm:cxn modelId="{C96C2989-6210-45B3-A772-80BB8989EA54}" type="presParOf" srcId="{AAE4290F-AEF4-49E9-84AB-5D623FA4EE62}" destId="{34ADE78F-9646-4A3C-B669-22731F9508FA}" srcOrd="0" destOrd="0" presId="urn:microsoft.com/office/officeart/2005/8/layout/hierarchy1"/>
    <dgm:cxn modelId="{532CB5AF-7744-46C8-8E36-5C9935AA55CB}" type="presParOf" srcId="{AAE4290F-AEF4-49E9-84AB-5D623FA4EE62}" destId="{C9E8947D-2576-4BB2-A0A3-4D63156B1396}" srcOrd="1" destOrd="0" presId="urn:microsoft.com/office/officeart/2005/8/layout/hierarchy1"/>
    <dgm:cxn modelId="{321A08F6-485D-476A-BE16-00DAA55FF6D0}" type="presParOf" srcId="{279C1262-66A5-420C-8145-23256D34A0A8}" destId="{2DCD99BD-B7DB-4964-B744-BBEB84DEC84A}" srcOrd="1" destOrd="0" presId="urn:microsoft.com/office/officeart/2005/8/layout/hierarchy1"/>
    <dgm:cxn modelId="{17C70CF3-2644-4B16-BBE7-63811D8D6292}" type="presParOf" srcId="{6373D886-0965-4B8E-B692-AFEA746D4276}" destId="{7CB79205-20B6-4E2D-8C60-980E15F92380}" srcOrd="1" destOrd="0" presId="urn:microsoft.com/office/officeart/2005/8/layout/hierarchy1"/>
    <dgm:cxn modelId="{4840F5A5-D87F-4A7A-940D-881D7E198768}" type="presParOf" srcId="{7CB79205-20B6-4E2D-8C60-980E15F92380}" destId="{ABC332C8-47E3-4895-84CC-893016A62575}" srcOrd="0" destOrd="0" presId="urn:microsoft.com/office/officeart/2005/8/layout/hierarchy1"/>
    <dgm:cxn modelId="{515C785A-75A5-4CF0-919A-FBF54CC1CC87}" type="presParOf" srcId="{ABC332C8-47E3-4895-84CC-893016A62575}" destId="{2702F240-FBFD-436A-933E-884FC5DE5BA8}" srcOrd="0" destOrd="0" presId="urn:microsoft.com/office/officeart/2005/8/layout/hierarchy1"/>
    <dgm:cxn modelId="{351BD62C-2BBF-4DCE-8549-1C5045156878}" type="presParOf" srcId="{ABC332C8-47E3-4895-84CC-893016A62575}" destId="{DEF42E85-4163-49F2-A398-8437864C4748}" srcOrd="1" destOrd="0" presId="urn:microsoft.com/office/officeart/2005/8/layout/hierarchy1"/>
    <dgm:cxn modelId="{3AB9AE6A-9A92-4850-871E-C0490684B441}" type="presParOf" srcId="{7CB79205-20B6-4E2D-8C60-980E15F92380}" destId="{76BCF47A-CF60-4E6D-B474-F4D939190AB9}" srcOrd="1" destOrd="0" presId="urn:microsoft.com/office/officeart/2005/8/layout/hierarchy1"/>
    <dgm:cxn modelId="{8DE5B525-3ECA-4078-8892-04938F527A01}" type="presParOf" srcId="{6373D886-0965-4B8E-B692-AFEA746D4276}" destId="{A8315154-D398-4C7A-80DF-C7FFC4263ED6}" srcOrd="2" destOrd="0" presId="urn:microsoft.com/office/officeart/2005/8/layout/hierarchy1"/>
    <dgm:cxn modelId="{98ACD81C-2FA6-41E9-901D-EC98BE6CA29E}" type="presParOf" srcId="{A8315154-D398-4C7A-80DF-C7FFC4263ED6}" destId="{3C7D5CF1-FB2B-44DE-AB82-91CB109FEFFD}" srcOrd="0" destOrd="0" presId="urn:microsoft.com/office/officeart/2005/8/layout/hierarchy1"/>
    <dgm:cxn modelId="{670F519C-7A5A-4A0D-A4EE-7029B70C339B}" type="presParOf" srcId="{3C7D5CF1-FB2B-44DE-AB82-91CB109FEFFD}" destId="{C9C056B1-51ED-4618-AA49-2A956B0BEF87}" srcOrd="0" destOrd="0" presId="urn:microsoft.com/office/officeart/2005/8/layout/hierarchy1"/>
    <dgm:cxn modelId="{5BA46D8F-1CC0-40F6-9C72-A297779D949B}" type="presParOf" srcId="{3C7D5CF1-FB2B-44DE-AB82-91CB109FEFFD}" destId="{3C6D561C-6F70-4F4C-9562-DDE3D4FEDBC4}" srcOrd="1" destOrd="0" presId="urn:microsoft.com/office/officeart/2005/8/layout/hierarchy1"/>
    <dgm:cxn modelId="{453A1C6B-0B37-4BAB-9206-BAEB34CD1792}" type="presParOf" srcId="{A8315154-D398-4C7A-80DF-C7FFC4263ED6}" destId="{C6A10429-2C8F-40AB-AFD2-892AD9B69F8B}" srcOrd="1" destOrd="0" presId="urn:microsoft.com/office/officeart/2005/8/layout/hierarchy1"/>
    <dgm:cxn modelId="{761166BB-5CE6-4349-8E06-37F1C16E75C6}" type="presParOf" srcId="{6373D886-0965-4B8E-B692-AFEA746D4276}" destId="{18698E19-637F-46B4-A2B6-7B18EB42218B}" srcOrd="3" destOrd="0" presId="urn:microsoft.com/office/officeart/2005/8/layout/hierarchy1"/>
    <dgm:cxn modelId="{AD4156D8-F768-4667-9008-60DA890B97BD}" type="presParOf" srcId="{18698E19-637F-46B4-A2B6-7B18EB42218B}" destId="{54CA81DC-5076-41E9-95D9-410455DE6116}" srcOrd="0" destOrd="0" presId="urn:microsoft.com/office/officeart/2005/8/layout/hierarchy1"/>
    <dgm:cxn modelId="{6396FBC2-B7A9-4DA7-9E9F-014FE994A6B1}" type="presParOf" srcId="{54CA81DC-5076-41E9-95D9-410455DE6116}" destId="{7535EAA7-3294-4EC5-8BE6-528C16E4BB51}" srcOrd="0" destOrd="0" presId="urn:microsoft.com/office/officeart/2005/8/layout/hierarchy1"/>
    <dgm:cxn modelId="{9B55C373-E86E-456E-9B3B-74DC91E181ED}" type="presParOf" srcId="{54CA81DC-5076-41E9-95D9-410455DE6116}" destId="{324277BB-AAC2-4ECD-BCAC-2A540E51F2AB}" srcOrd="1" destOrd="0" presId="urn:microsoft.com/office/officeart/2005/8/layout/hierarchy1"/>
    <dgm:cxn modelId="{365CFAAD-4487-41A8-AE4D-51D9E0A1144D}" type="presParOf" srcId="{18698E19-637F-46B4-A2B6-7B18EB42218B}" destId="{32399D8E-3F40-4522-8692-2950F193AE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53C7E3-D7FC-42B5-808B-102070BC05E7}"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033C6AD3-F8D3-4EFF-A88E-B992EF6847DD}">
      <dgm:prSet custT="1"/>
      <dgm:spPr/>
      <dgm:t>
        <a:bodyPr/>
        <a:lstStyle/>
        <a:p>
          <a:r>
            <a:rPr lang="en-US" sz="2000" dirty="0" err="1"/>
            <a:t>Gemensam</a:t>
          </a:r>
          <a:r>
            <a:rPr lang="en-US" sz="2000" dirty="0"/>
            <a:t> </a:t>
          </a:r>
          <a:r>
            <a:rPr lang="en-US" sz="2000" dirty="0" err="1"/>
            <a:t>mottagning</a:t>
          </a:r>
          <a:r>
            <a:rPr lang="en-US" sz="2000" dirty="0"/>
            <a:t> för </a:t>
          </a:r>
          <a:r>
            <a:rPr lang="en-US" sz="2000" dirty="0" err="1"/>
            <a:t>vuxen</a:t>
          </a:r>
          <a:r>
            <a:rPr lang="en-US" sz="2000" dirty="0"/>
            <a:t> och barn</a:t>
          </a:r>
        </a:p>
      </dgm:t>
    </dgm:pt>
    <dgm:pt modelId="{507B3A3F-D4E9-48CF-B9E7-186F4C3E970C}" type="parTrans" cxnId="{03B570AC-9654-4D12-A4AC-DDCDC01F5798}">
      <dgm:prSet/>
      <dgm:spPr/>
      <dgm:t>
        <a:bodyPr/>
        <a:lstStyle/>
        <a:p>
          <a:endParaRPr lang="en-US"/>
        </a:p>
      </dgm:t>
    </dgm:pt>
    <dgm:pt modelId="{1B2191B8-AF90-4584-BF38-65385E9A68A4}" type="sibTrans" cxnId="{03B570AC-9654-4D12-A4AC-DDCDC01F5798}">
      <dgm:prSet/>
      <dgm:spPr/>
      <dgm:t>
        <a:bodyPr/>
        <a:lstStyle/>
        <a:p>
          <a:endParaRPr lang="en-US"/>
        </a:p>
      </dgm:t>
    </dgm:pt>
    <dgm:pt modelId="{AEB0E490-CE31-4746-992A-0A6AF6BD299D}">
      <dgm:prSet/>
      <dgm:spPr/>
      <dgm:t>
        <a:bodyPr/>
        <a:lstStyle/>
        <a:p>
          <a:r>
            <a:rPr lang="en-US" dirty="0" err="1"/>
            <a:t>Utökning</a:t>
          </a:r>
          <a:r>
            <a:rPr lang="en-US" dirty="0"/>
            <a:t> av </a:t>
          </a:r>
          <a:r>
            <a:rPr lang="en-US" dirty="0" err="1"/>
            <a:t>insatser</a:t>
          </a:r>
          <a:r>
            <a:rPr lang="en-US" dirty="0"/>
            <a:t> </a:t>
          </a:r>
          <a:r>
            <a:rPr lang="en-US" dirty="0" err="1"/>
            <a:t>utan</a:t>
          </a:r>
          <a:r>
            <a:rPr lang="en-US" dirty="0"/>
            <a:t> </a:t>
          </a:r>
          <a:r>
            <a:rPr lang="en-US" dirty="0" err="1"/>
            <a:t>behovsprövning</a:t>
          </a:r>
          <a:r>
            <a:rPr lang="en-US" dirty="0"/>
            <a:t>, IUB, </a:t>
          </a:r>
          <a:r>
            <a:rPr lang="en-US" dirty="0" err="1"/>
            <a:t>exempelvis</a:t>
          </a:r>
          <a:r>
            <a:rPr lang="en-US" dirty="0"/>
            <a:t> för </a:t>
          </a:r>
          <a:r>
            <a:rPr lang="en-US" dirty="0" err="1"/>
            <a:t>våldsutsatta</a:t>
          </a:r>
          <a:r>
            <a:rPr lang="en-US" dirty="0"/>
            <a:t> och </a:t>
          </a:r>
          <a:r>
            <a:rPr lang="en-US" dirty="0" err="1"/>
            <a:t>våldsutövare</a:t>
          </a:r>
          <a:endParaRPr lang="en-US" dirty="0"/>
        </a:p>
      </dgm:t>
    </dgm:pt>
    <dgm:pt modelId="{512C7951-4DAD-4CAD-BBEC-D43D8AA94772}" type="parTrans" cxnId="{4FC43C9F-A808-4ADF-8937-763589C2C6D0}">
      <dgm:prSet/>
      <dgm:spPr/>
      <dgm:t>
        <a:bodyPr/>
        <a:lstStyle/>
        <a:p>
          <a:endParaRPr lang="en-US"/>
        </a:p>
      </dgm:t>
    </dgm:pt>
    <dgm:pt modelId="{002E60E2-5376-4485-883D-6DADD0284E0F}" type="sibTrans" cxnId="{4FC43C9F-A808-4ADF-8937-763589C2C6D0}">
      <dgm:prSet/>
      <dgm:spPr/>
      <dgm:t>
        <a:bodyPr/>
        <a:lstStyle/>
        <a:p>
          <a:endParaRPr lang="en-US"/>
        </a:p>
      </dgm:t>
    </dgm:pt>
    <dgm:pt modelId="{25611C43-8CDA-4384-B0A0-E8F758A7173D}">
      <dgm:prSet custT="1"/>
      <dgm:spPr/>
      <dgm:t>
        <a:bodyPr/>
        <a:lstStyle/>
        <a:p>
          <a:r>
            <a:rPr lang="en-US" sz="2000" dirty="0" err="1"/>
            <a:t>Förflyttning</a:t>
          </a:r>
          <a:r>
            <a:rPr lang="en-US" sz="2000" dirty="0"/>
            <a:t> mot </a:t>
          </a:r>
          <a:r>
            <a:rPr lang="en-US" sz="2000" dirty="0" err="1"/>
            <a:t>förebyggande</a:t>
          </a:r>
          <a:r>
            <a:rPr lang="en-US" sz="2000" dirty="0"/>
            <a:t> </a:t>
          </a:r>
          <a:r>
            <a:rPr lang="en-US" sz="2000" dirty="0" err="1"/>
            <a:t>arbete</a:t>
          </a:r>
          <a:endParaRPr lang="en-US" sz="2000" dirty="0"/>
        </a:p>
      </dgm:t>
    </dgm:pt>
    <dgm:pt modelId="{4C721578-E4AA-4D1E-BBDC-4593B467EB9E}" type="parTrans" cxnId="{369E5062-975D-4FA9-9B0D-9D870EBF3ABE}">
      <dgm:prSet/>
      <dgm:spPr/>
      <dgm:t>
        <a:bodyPr/>
        <a:lstStyle/>
        <a:p>
          <a:endParaRPr lang="en-US"/>
        </a:p>
      </dgm:t>
    </dgm:pt>
    <dgm:pt modelId="{FAB294EC-E880-4AAA-833C-A57B6CF12D44}" type="sibTrans" cxnId="{369E5062-975D-4FA9-9B0D-9D870EBF3ABE}">
      <dgm:prSet/>
      <dgm:spPr/>
      <dgm:t>
        <a:bodyPr/>
        <a:lstStyle/>
        <a:p>
          <a:endParaRPr lang="en-US"/>
        </a:p>
      </dgm:t>
    </dgm:pt>
    <dgm:pt modelId="{709E5592-7926-4BE0-99E4-B6A20F387DCA}">
      <dgm:prSet custT="1"/>
      <dgm:spPr/>
      <dgm:t>
        <a:bodyPr/>
        <a:lstStyle/>
        <a:p>
          <a:r>
            <a:rPr lang="en-US" sz="2000" dirty="0" err="1"/>
            <a:t>Familjecentral</a:t>
          </a:r>
          <a:r>
            <a:rPr lang="en-US" sz="2000" dirty="0"/>
            <a:t> </a:t>
          </a:r>
          <a:r>
            <a:rPr lang="en-US" sz="2000" dirty="0" err="1"/>
            <a:t>Hallstavik</a:t>
          </a:r>
          <a:endParaRPr lang="en-US" sz="2000" dirty="0"/>
        </a:p>
      </dgm:t>
    </dgm:pt>
    <dgm:pt modelId="{538375CD-6E5B-4C99-ADE6-C57F04051BF8}" type="parTrans" cxnId="{4AA61F74-AF02-47B1-BC64-193DBF61634B}">
      <dgm:prSet/>
      <dgm:spPr/>
      <dgm:t>
        <a:bodyPr/>
        <a:lstStyle/>
        <a:p>
          <a:endParaRPr lang="en-US"/>
        </a:p>
      </dgm:t>
    </dgm:pt>
    <dgm:pt modelId="{5E0ADD56-C0C8-4B34-8C59-9F2D8F440D17}" type="sibTrans" cxnId="{4AA61F74-AF02-47B1-BC64-193DBF61634B}">
      <dgm:prSet/>
      <dgm:spPr/>
      <dgm:t>
        <a:bodyPr/>
        <a:lstStyle/>
        <a:p>
          <a:endParaRPr lang="en-US"/>
        </a:p>
      </dgm:t>
    </dgm:pt>
    <dgm:pt modelId="{6373D886-0965-4B8E-B692-AFEA746D4276}" type="pres">
      <dgm:prSet presAssocID="{A953C7E3-D7FC-42B5-808B-102070BC05E7}" presName="hierChild1" presStyleCnt="0">
        <dgm:presLayoutVars>
          <dgm:chPref val="1"/>
          <dgm:dir/>
          <dgm:animOne val="branch"/>
          <dgm:animLvl val="lvl"/>
          <dgm:resizeHandles/>
        </dgm:presLayoutVars>
      </dgm:prSet>
      <dgm:spPr/>
    </dgm:pt>
    <dgm:pt modelId="{279C1262-66A5-420C-8145-23256D34A0A8}" type="pres">
      <dgm:prSet presAssocID="{033C6AD3-F8D3-4EFF-A88E-B992EF6847DD}" presName="hierRoot1" presStyleCnt="0"/>
      <dgm:spPr/>
    </dgm:pt>
    <dgm:pt modelId="{AAE4290F-AEF4-49E9-84AB-5D623FA4EE62}" type="pres">
      <dgm:prSet presAssocID="{033C6AD3-F8D3-4EFF-A88E-B992EF6847DD}" presName="composite" presStyleCnt="0"/>
      <dgm:spPr/>
    </dgm:pt>
    <dgm:pt modelId="{34ADE78F-9646-4A3C-B669-22731F9508FA}" type="pres">
      <dgm:prSet presAssocID="{033C6AD3-F8D3-4EFF-A88E-B992EF6847DD}" presName="background" presStyleLbl="node0" presStyleIdx="0" presStyleCnt="4"/>
      <dgm:spPr/>
    </dgm:pt>
    <dgm:pt modelId="{C9E8947D-2576-4BB2-A0A3-4D63156B1396}" type="pres">
      <dgm:prSet presAssocID="{033C6AD3-F8D3-4EFF-A88E-B992EF6847DD}" presName="text" presStyleLbl="fgAcc0" presStyleIdx="0" presStyleCnt="4">
        <dgm:presLayoutVars>
          <dgm:chPref val="3"/>
        </dgm:presLayoutVars>
      </dgm:prSet>
      <dgm:spPr/>
    </dgm:pt>
    <dgm:pt modelId="{2DCD99BD-B7DB-4964-B744-BBEB84DEC84A}" type="pres">
      <dgm:prSet presAssocID="{033C6AD3-F8D3-4EFF-A88E-B992EF6847DD}" presName="hierChild2" presStyleCnt="0"/>
      <dgm:spPr/>
    </dgm:pt>
    <dgm:pt modelId="{7CB79205-20B6-4E2D-8C60-980E15F92380}" type="pres">
      <dgm:prSet presAssocID="{AEB0E490-CE31-4746-992A-0A6AF6BD299D}" presName="hierRoot1" presStyleCnt="0"/>
      <dgm:spPr/>
    </dgm:pt>
    <dgm:pt modelId="{ABC332C8-47E3-4895-84CC-893016A62575}" type="pres">
      <dgm:prSet presAssocID="{AEB0E490-CE31-4746-992A-0A6AF6BD299D}" presName="composite" presStyleCnt="0"/>
      <dgm:spPr/>
    </dgm:pt>
    <dgm:pt modelId="{2702F240-FBFD-436A-933E-884FC5DE5BA8}" type="pres">
      <dgm:prSet presAssocID="{AEB0E490-CE31-4746-992A-0A6AF6BD299D}" presName="background" presStyleLbl="node0" presStyleIdx="1" presStyleCnt="4"/>
      <dgm:spPr/>
    </dgm:pt>
    <dgm:pt modelId="{DEF42E85-4163-49F2-A398-8437864C4748}" type="pres">
      <dgm:prSet presAssocID="{AEB0E490-CE31-4746-992A-0A6AF6BD299D}" presName="text" presStyleLbl="fgAcc0" presStyleIdx="1" presStyleCnt="4">
        <dgm:presLayoutVars>
          <dgm:chPref val="3"/>
        </dgm:presLayoutVars>
      </dgm:prSet>
      <dgm:spPr/>
    </dgm:pt>
    <dgm:pt modelId="{76BCF47A-CF60-4E6D-B474-F4D939190AB9}" type="pres">
      <dgm:prSet presAssocID="{AEB0E490-CE31-4746-992A-0A6AF6BD299D}" presName="hierChild2" presStyleCnt="0"/>
      <dgm:spPr/>
    </dgm:pt>
    <dgm:pt modelId="{A8315154-D398-4C7A-80DF-C7FFC4263ED6}" type="pres">
      <dgm:prSet presAssocID="{25611C43-8CDA-4384-B0A0-E8F758A7173D}" presName="hierRoot1" presStyleCnt="0"/>
      <dgm:spPr/>
    </dgm:pt>
    <dgm:pt modelId="{3C7D5CF1-FB2B-44DE-AB82-91CB109FEFFD}" type="pres">
      <dgm:prSet presAssocID="{25611C43-8CDA-4384-B0A0-E8F758A7173D}" presName="composite" presStyleCnt="0"/>
      <dgm:spPr/>
    </dgm:pt>
    <dgm:pt modelId="{C9C056B1-51ED-4618-AA49-2A956B0BEF87}" type="pres">
      <dgm:prSet presAssocID="{25611C43-8CDA-4384-B0A0-E8F758A7173D}" presName="background" presStyleLbl="node0" presStyleIdx="2" presStyleCnt="4"/>
      <dgm:spPr/>
    </dgm:pt>
    <dgm:pt modelId="{3C6D561C-6F70-4F4C-9562-DDE3D4FEDBC4}" type="pres">
      <dgm:prSet presAssocID="{25611C43-8CDA-4384-B0A0-E8F758A7173D}" presName="text" presStyleLbl="fgAcc0" presStyleIdx="2" presStyleCnt="4">
        <dgm:presLayoutVars>
          <dgm:chPref val="3"/>
        </dgm:presLayoutVars>
      </dgm:prSet>
      <dgm:spPr/>
    </dgm:pt>
    <dgm:pt modelId="{C6A10429-2C8F-40AB-AFD2-892AD9B69F8B}" type="pres">
      <dgm:prSet presAssocID="{25611C43-8CDA-4384-B0A0-E8F758A7173D}" presName="hierChild2" presStyleCnt="0"/>
      <dgm:spPr/>
    </dgm:pt>
    <dgm:pt modelId="{18698E19-637F-46B4-A2B6-7B18EB42218B}" type="pres">
      <dgm:prSet presAssocID="{709E5592-7926-4BE0-99E4-B6A20F387DCA}" presName="hierRoot1" presStyleCnt="0"/>
      <dgm:spPr/>
    </dgm:pt>
    <dgm:pt modelId="{54CA81DC-5076-41E9-95D9-410455DE6116}" type="pres">
      <dgm:prSet presAssocID="{709E5592-7926-4BE0-99E4-B6A20F387DCA}" presName="composite" presStyleCnt="0"/>
      <dgm:spPr/>
    </dgm:pt>
    <dgm:pt modelId="{7535EAA7-3294-4EC5-8BE6-528C16E4BB51}" type="pres">
      <dgm:prSet presAssocID="{709E5592-7926-4BE0-99E4-B6A20F387DCA}" presName="background" presStyleLbl="node0" presStyleIdx="3" presStyleCnt="4"/>
      <dgm:spPr/>
    </dgm:pt>
    <dgm:pt modelId="{324277BB-AAC2-4ECD-BCAC-2A540E51F2AB}" type="pres">
      <dgm:prSet presAssocID="{709E5592-7926-4BE0-99E4-B6A20F387DCA}" presName="text" presStyleLbl="fgAcc0" presStyleIdx="3" presStyleCnt="4">
        <dgm:presLayoutVars>
          <dgm:chPref val="3"/>
        </dgm:presLayoutVars>
      </dgm:prSet>
      <dgm:spPr/>
    </dgm:pt>
    <dgm:pt modelId="{32399D8E-3F40-4522-8692-2950F193AE7E}" type="pres">
      <dgm:prSet presAssocID="{709E5592-7926-4BE0-99E4-B6A20F387DCA}" presName="hierChild2" presStyleCnt="0"/>
      <dgm:spPr/>
    </dgm:pt>
  </dgm:ptLst>
  <dgm:cxnLst>
    <dgm:cxn modelId="{7C061305-A749-4572-8F46-B5C2D4D55C95}" type="presOf" srcId="{AEB0E490-CE31-4746-992A-0A6AF6BD299D}" destId="{DEF42E85-4163-49F2-A398-8437864C4748}" srcOrd="0" destOrd="0" presId="urn:microsoft.com/office/officeart/2005/8/layout/hierarchy1"/>
    <dgm:cxn modelId="{28742321-E230-44DC-AFD0-F47002C502EE}" type="presOf" srcId="{709E5592-7926-4BE0-99E4-B6A20F387DCA}" destId="{324277BB-AAC2-4ECD-BCAC-2A540E51F2AB}" srcOrd="0" destOrd="0" presId="urn:microsoft.com/office/officeart/2005/8/layout/hierarchy1"/>
    <dgm:cxn modelId="{369E5062-975D-4FA9-9B0D-9D870EBF3ABE}" srcId="{A953C7E3-D7FC-42B5-808B-102070BC05E7}" destId="{25611C43-8CDA-4384-B0A0-E8F758A7173D}" srcOrd="2" destOrd="0" parTransId="{4C721578-E4AA-4D1E-BBDC-4593B467EB9E}" sibTransId="{FAB294EC-E880-4AAA-833C-A57B6CF12D44}"/>
    <dgm:cxn modelId="{4AA61F74-AF02-47B1-BC64-193DBF61634B}" srcId="{A953C7E3-D7FC-42B5-808B-102070BC05E7}" destId="{709E5592-7926-4BE0-99E4-B6A20F387DCA}" srcOrd="3" destOrd="0" parTransId="{538375CD-6E5B-4C99-ADE6-C57F04051BF8}" sibTransId="{5E0ADD56-C0C8-4B34-8C59-9F2D8F440D17}"/>
    <dgm:cxn modelId="{4FC43C9F-A808-4ADF-8937-763589C2C6D0}" srcId="{A953C7E3-D7FC-42B5-808B-102070BC05E7}" destId="{AEB0E490-CE31-4746-992A-0A6AF6BD299D}" srcOrd="1" destOrd="0" parTransId="{512C7951-4DAD-4CAD-BBEC-D43D8AA94772}" sibTransId="{002E60E2-5376-4485-883D-6DADD0284E0F}"/>
    <dgm:cxn modelId="{741E4BA5-F1F0-4F2C-8226-FA08882ED1D0}" type="presOf" srcId="{033C6AD3-F8D3-4EFF-A88E-B992EF6847DD}" destId="{C9E8947D-2576-4BB2-A0A3-4D63156B1396}" srcOrd="0" destOrd="0" presId="urn:microsoft.com/office/officeart/2005/8/layout/hierarchy1"/>
    <dgm:cxn modelId="{133CC3A7-E1A9-45AF-9CC7-7E1B3C4ACC50}" type="presOf" srcId="{A953C7E3-D7FC-42B5-808B-102070BC05E7}" destId="{6373D886-0965-4B8E-B692-AFEA746D4276}" srcOrd="0" destOrd="0" presId="urn:microsoft.com/office/officeart/2005/8/layout/hierarchy1"/>
    <dgm:cxn modelId="{03B570AC-9654-4D12-A4AC-DDCDC01F5798}" srcId="{A953C7E3-D7FC-42B5-808B-102070BC05E7}" destId="{033C6AD3-F8D3-4EFF-A88E-B992EF6847DD}" srcOrd="0" destOrd="0" parTransId="{507B3A3F-D4E9-48CF-B9E7-186F4C3E970C}" sibTransId="{1B2191B8-AF90-4584-BF38-65385E9A68A4}"/>
    <dgm:cxn modelId="{B7F37BB6-FE16-4AED-9646-F90C6F103A55}" type="presOf" srcId="{25611C43-8CDA-4384-B0A0-E8F758A7173D}" destId="{3C6D561C-6F70-4F4C-9562-DDE3D4FEDBC4}" srcOrd="0" destOrd="0" presId="urn:microsoft.com/office/officeart/2005/8/layout/hierarchy1"/>
    <dgm:cxn modelId="{BCF30344-D0CA-4E89-B456-B42D9112719B}" type="presParOf" srcId="{6373D886-0965-4B8E-B692-AFEA746D4276}" destId="{279C1262-66A5-420C-8145-23256D34A0A8}" srcOrd="0" destOrd="0" presId="urn:microsoft.com/office/officeart/2005/8/layout/hierarchy1"/>
    <dgm:cxn modelId="{1FAA2A15-0C6C-4DFB-A1A5-F775312D89E9}" type="presParOf" srcId="{279C1262-66A5-420C-8145-23256D34A0A8}" destId="{AAE4290F-AEF4-49E9-84AB-5D623FA4EE62}" srcOrd="0" destOrd="0" presId="urn:microsoft.com/office/officeart/2005/8/layout/hierarchy1"/>
    <dgm:cxn modelId="{C96C2989-6210-45B3-A772-80BB8989EA54}" type="presParOf" srcId="{AAE4290F-AEF4-49E9-84AB-5D623FA4EE62}" destId="{34ADE78F-9646-4A3C-B669-22731F9508FA}" srcOrd="0" destOrd="0" presId="urn:microsoft.com/office/officeart/2005/8/layout/hierarchy1"/>
    <dgm:cxn modelId="{532CB5AF-7744-46C8-8E36-5C9935AA55CB}" type="presParOf" srcId="{AAE4290F-AEF4-49E9-84AB-5D623FA4EE62}" destId="{C9E8947D-2576-4BB2-A0A3-4D63156B1396}" srcOrd="1" destOrd="0" presId="urn:microsoft.com/office/officeart/2005/8/layout/hierarchy1"/>
    <dgm:cxn modelId="{321A08F6-485D-476A-BE16-00DAA55FF6D0}" type="presParOf" srcId="{279C1262-66A5-420C-8145-23256D34A0A8}" destId="{2DCD99BD-B7DB-4964-B744-BBEB84DEC84A}" srcOrd="1" destOrd="0" presId="urn:microsoft.com/office/officeart/2005/8/layout/hierarchy1"/>
    <dgm:cxn modelId="{17C70CF3-2644-4B16-BBE7-63811D8D6292}" type="presParOf" srcId="{6373D886-0965-4B8E-B692-AFEA746D4276}" destId="{7CB79205-20B6-4E2D-8C60-980E15F92380}" srcOrd="1" destOrd="0" presId="urn:microsoft.com/office/officeart/2005/8/layout/hierarchy1"/>
    <dgm:cxn modelId="{4840F5A5-D87F-4A7A-940D-881D7E198768}" type="presParOf" srcId="{7CB79205-20B6-4E2D-8C60-980E15F92380}" destId="{ABC332C8-47E3-4895-84CC-893016A62575}" srcOrd="0" destOrd="0" presId="urn:microsoft.com/office/officeart/2005/8/layout/hierarchy1"/>
    <dgm:cxn modelId="{515C785A-75A5-4CF0-919A-FBF54CC1CC87}" type="presParOf" srcId="{ABC332C8-47E3-4895-84CC-893016A62575}" destId="{2702F240-FBFD-436A-933E-884FC5DE5BA8}" srcOrd="0" destOrd="0" presId="urn:microsoft.com/office/officeart/2005/8/layout/hierarchy1"/>
    <dgm:cxn modelId="{351BD62C-2BBF-4DCE-8549-1C5045156878}" type="presParOf" srcId="{ABC332C8-47E3-4895-84CC-893016A62575}" destId="{DEF42E85-4163-49F2-A398-8437864C4748}" srcOrd="1" destOrd="0" presId="urn:microsoft.com/office/officeart/2005/8/layout/hierarchy1"/>
    <dgm:cxn modelId="{3AB9AE6A-9A92-4850-871E-C0490684B441}" type="presParOf" srcId="{7CB79205-20B6-4E2D-8C60-980E15F92380}" destId="{76BCF47A-CF60-4E6D-B474-F4D939190AB9}" srcOrd="1" destOrd="0" presId="urn:microsoft.com/office/officeart/2005/8/layout/hierarchy1"/>
    <dgm:cxn modelId="{8DE5B525-3ECA-4078-8892-04938F527A01}" type="presParOf" srcId="{6373D886-0965-4B8E-B692-AFEA746D4276}" destId="{A8315154-D398-4C7A-80DF-C7FFC4263ED6}" srcOrd="2" destOrd="0" presId="urn:microsoft.com/office/officeart/2005/8/layout/hierarchy1"/>
    <dgm:cxn modelId="{98ACD81C-2FA6-41E9-901D-EC98BE6CA29E}" type="presParOf" srcId="{A8315154-D398-4C7A-80DF-C7FFC4263ED6}" destId="{3C7D5CF1-FB2B-44DE-AB82-91CB109FEFFD}" srcOrd="0" destOrd="0" presId="urn:microsoft.com/office/officeart/2005/8/layout/hierarchy1"/>
    <dgm:cxn modelId="{670F519C-7A5A-4A0D-A4EE-7029B70C339B}" type="presParOf" srcId="{3C7D5CF1-FB2B-44DE-AB82-91CB109FEFFD}" destId="{C9C056B1-51ED-4618-AA49-2A956B0BEF87}" srcOrd="0" destOrd="0" presId="urn:microsoft.com/office/officeart/2005/8/layout/hierarchy1"/>
    <dgm:cxn modelId="{5BA46D8F-1CC0-40F6-9C72-A297779D949B}" type="presParOf" srcId="{3C7D5CF1-FB2B-44DE-AB82-91CB109FEFFD}" destId="{3C6D561C-6F70-4F4C-9562-DDE3D4FEDBC4}" srcOrd="1" destOrd="0" presId="urn:microsoft.com/office/officeart/2005/8/layout/hierarchy1"/>
    <dgm:cxn modelId="{453A1C6B-0B37-4BAB-9206-BAEB34CD1792}" type="presParOf" srcId="{A8315154-D398-4C7A-80DF-C7FFC4263ED6}" destId="{C6A10429-2C8F-40AB-AFD2-892AD9B69F8B}" srcOrd="1" destOrd="0" presId="urn:microsoft.com/office/officeart/2005/8/layout/hierarchy1"/>
    <dgm:cxn modelId="{761166BB-5CE6-4349-8E06-37F1C16E75C6}" type="presParOf" srcId="{6373D886-0965-4B8E-B692-AFEA746D4276}" destId="{18698E19-637F-46B4-A2B6-7B18EB42218B}" srcOrd="3" destOrd="0" presId="urn:microsoft.com/office/officeart/2005/8/layout/hierarchy1"/>
    <dgm:cxn modelId="{AD4156D8-F768-4667-9008-60DA890B97BD}" type="presParOf" srcId="{18698E19-637F-46B4-A2B6-7B18EB42218B}" destId="{54CA81DC-5076-41E9-95D9-410455DE6116}" srcOrd="0" destOrd="0" presId="urn:microsoft.com/office/officeart/2005/8/layout/hierarchy1"/>
    <dgm:cxn modelId="{6396FBC2-B7A9-4DA7-9E9F-014FE994A6B1}" type="presParOf" srcId="{54CA81DC-5076-41E9-95D9-410455DE6116}" destId="{7535EAA7-3294-4EC5-8BE6-528C16E4BB51}" srcOrd="0" destOrd="0" presId="urn:microsoft.com/office/officeart/2005/8/layout/hierarchy1"/>
    <dgm:cxn modelId="{9B55C373-E86E-456E-9B3B-74DC91E181ED}" type="presParOf" srcId="{54CA81DC-5076-41E9-95D9-410455DE6116}" destId="{324277BB-AAC2-4ECD-BCAC-2A540E51F2AB}" srcOrd="1" destOrd="0" presId="urn:microsoft.com/office/officeart/2005/8/layout/hierarchy1"/>
    <dgm:cxn modelId="{365CFAAD-4487-41A8-AE4D-51D9E0A1144D}" type="presParOf" srcId="{18698E19-637F-46B4-A2B6-7B18EB42218B}" destId="{32399D8E-3F40-4522-8692-2950F193AE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E78F-9646-4A3C-B669-22731F9508FA}">
      <dsp:nvSpPr>
        <dsp:cNvPr id="0" name=""/>
        <dsp:cNvSpPr/>
      </dsp:nvSpPr>
      <dsp:spPr>
        <a:xfrm>
          <a:off x="3443"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E8947D-2576-4BB2-A0A3-4D63156B1396}">
      <dsp:nvSpPr>
        <dsp:cNvPr id="0" name=""/>
        <dsp:cNvSpPr/>
      </dsp:nvSpPr>
      <dsp:spPr>
        <a:xfrm>
          <a:off x="276654"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Gemensam</a:t>
          </a:r>
          <a:r>
            <a:rPr lang="en-US" sz="2000" kern="1200" dirty="0"/>
            <a:t> </a:t>
          </a:r>
          <a:r>
            <a:rPr lang="en-US" sz="2000" kern="1200" dirty="0" err="1"/>
            <a:t>mottagning</a:t>
          </a:r>
          <a:r>
            <a:rPr lang="en-US" sz="2000" kern="1200" dirty="0"/>
            <a:t>                    En </a:t>
          </a:r>
          <a:r>
            <a:rPr lang="en-US" sz="2000" kern="1200" dirty="0" err="1"/>
            <a:t>väg</a:t>
          </a:r>
          <a:r>
            <a:rPr lang="en-US" sz="2000" kern="1200" dirty="0"/>
            <a:t> in</a:t>
          </a:r>
        </a:p>
      </dsp:txBody>
      <dsp:txXfrm>
        <a:off x="322386" y="1439607"/>
        <a:ext cx="2367432" cy="1469935"/>
      </dsp:txXfrm>
    </dsp:sp>
    <dsp:sp modelId="{2702F240-FBFD-436A-933E-884FC5DE5BA8}">
      <dsp:nvSpPr>
        <dsp:cNvPr id="0" name=""/>
        <dsp:cNvSpPr/>
      </dsp:nvSpPr>
      <dsp:spPr>
        <a:xfrm>
          <a:off x="3008762"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EF42E85-4163-49F2-A398-8437864C4748}">
      <dsp:nvSpPr>
        <dsp:cNvPr id="0" name=""/>
        <dsp:cNvSpPr/>
      </dsp:nvSpPr>
      <dsp:spPr>
        <a:xfrm>
          <a:off x="3281973"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Utökning</a:t>
          </a:r>
          <a:r>
            <a:rPr lang="en-US" sz="2000" kern="1200" dirty="0"/>
            <a:t> av </a:t>
          </a:r>
          <a:r>
            <a:rPr lang="en-US" sz="2000" kern="1200" dirty="0" err="1"/>
            <a:t>insatser</a:t>
          </a:r>
          <a:r>
            <a:rPr lang="en-US" sz="2000" kern="1200" dirty="0"/>
            <a:t> </a:t>
          </a:r>
          <a:r>
            <a:rPr lang="en-US" sz="2000" kern="1200" dirty="0" err="1"/>
            <a:t>utan</a:t>
          </a:r>
          <a:r>
            <a:rPr lang="en-US" sz="2000" kern="1200" dirty="0"/>
            <a:t> </a:t>
          </a:r>
          <a:r>
            <a:rPr lang="en-US" sz="2000" kern="1200" dirty="0" err="1"/>
            <a:t>behovsprövning</a:t>
          </a:r>
          <a:r>
            <a:rPr lang="en-US" sz="2000" kern="1200" dirty="0"/>
            <a:t>, IUB – ex </a:t>
          </a:r>
          <a:r>
            <a:rPr lang="en-US" sz="2000" kern="1200" dirty="0" err="1"/>
            <a:t>hemtjänst</a:t>
          </a:r>
          <a:r>
            <a:rPr lang="en-US" sz="2000" kern="1200" dirty="0"/>
            <a:t> 80 + </a:t>
          </a:r>
        </a:p>
      </dsp:txBody>
      <dsp:txXfrm>
        <a:off x="3327705" y="1439607"/>
        <a:ext cx="2367432" cy="1469935"/>
      </dsp:txXfrm>
    </dsp:sp>
    <dsp:sp modelId="{C9C056B1-51ED-4618-AA49-2A956B0BEF87}">
      <dsp:nvSpPr>
        <dsp:cNvPr id="0" name=""/>
        <dsp:cNvSpPr/>
      </dsp:nvSpPr>
      <dsp:spPr>
        <a:xfrm>
          <a:off x="6014080"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6D561C-6F70-4F4C-9562-DDE3D4FEDBC4}">
      <dsp:nvSpPr>
        <dsp:cNvPr id="0" name=""/>
        <dsp:cNvSpPr/>
      </dsp:nvSpPr>
      <dsp:spPr>
        <a:xfrm>
          <a:off x="6287291"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Ny </a:t>
          </a:r>
          <a:r>
            <a:rPr lang="en-US" sz="2000" kern="1200" dirty="0" err="1"/>
            <a:t>lokal</a:t>
          </a:r>
          <a:r>
            <a:rPr lang="en-US" sz="2000" kern="1200" dirty="0"/>
            <a:t> – </a:t>
          </a:r>
          <a:r>
            <a:rPr lang="en-US" sz="2000" kern="1200" dirty="0" err="1"/>
            <a:t>ökad</a:t>
          </a:r>
          <a:r>
            <a:rPr lang="en-US" sz="2000" kern="1200" dirty="0"/>
            <a:t> </a:t>
          </a:r>
          <a:r>
            <a:rPr lang="en-US" sz="2000" kern="1200" dirty="0" err="1"/>
            <a:t>tillgänglighet</a:t>
          </a:r>
          <a:r>
            <a:rPr lang="en-US" sz="2000" kern="1200" dirty="0"/>
            <a:t> Lilla Brogatan 3</a:t>
          </a:r>
        </a:p>
      </dsp:txBody>
      <dsp:txXfrm>
        <a:off x="6333023" y="1439607"/>
        <a:ext cx="2367432" cy="1469935"/>
      </dsp:txXfrm>
    </dsp:sp>
    <dsp:sp modelId="{7535EAA7-3294-4EC5-8BE6-528C16E4BB51}">
      <dsp:nvSpPr>
        <dsp:cNvPr id="0" name=""/>
        <dsp:cNvSpPr/>
      </dsp:nvSpPr>
      <dsp:spPr>
        <a:xfrm>
          <a:off x="9019399"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4277BB-AAC2-4ECD-BCAC-2A540E51F2AB}">
      <dsp:nvSpPr>
        <dsp:cNvPr id="0" name=""/>
        <dsp:cNvSpPr/>
      </dsp:nvSpPr>
      <dsp:spPr>
        <a:xfrm>
          <a:off x="9292610"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Familjecentral</a:t>
          </a:r>
          <a:r>
            <a:rPr lang="en-US" sz="2000" kern="1200" dirty="0"/>
            <a:t> </a:t>
          </a:r>
          <a:r>
            <a:rPr lang="en-US" sz="2000" kern="1200" dirty="0" err="1"/>
            <a:t>Hallstavik</a:t>
          </a:r>
          <a:endParaRPr lang="en-US" sz="2000" kern="1200" dirty="0"/>
        </a:p>
      </dsp:txBody>
      <dsp:txXfrm>
        <a:off x="9338342" y="1439607"/>
        <a:ext cx="2367432" cy="1469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E78F-9646-4A3C-B669-22731F9508FA}">
      <dsp:nvSpPr>
        <dsp:cNvPr id="0" name=""/>
        <dsp:cNvSpPr/>
      </dsp:nvSpPr>
      <dsp:spPr>
        <a:xfrm>
          <a:off x="3443"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E8947D-2576-4BB2-A0A3-4D63156B1396}">
      <dsp:nvSpPr>
        <dsp:cNvPr id="0" name=""/>
        <dsp:cNvSpPr/>
      </dsp:nvSpPr>
      <dsp:spPr>
        <a:xfrm>
          <a:off x="276654"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KSON &amp; kultur </a:t>
          </a:r>
          <a:r>
            <a:rPr lang="en-US" sz="2000" kern="1200" dirty="0" err="1"/>
            <a:t>på</a:t>
          </a:r>
          <a:r>
            <a:rPr lang="en-US" sz="2000" kern="1200" dirty="0"/>
            <a:t> </a:t>
          </a:r>
          <a:r>
            <a:rPr lang="en-US" sz="2000" kern="1200" dirty="0" err="1"/>
            <a:t>hjul</a:t>
          </a:r>
          <a:r>
            <a:rPr lang="en-US" sz="2000" kern="1200" dirty="0"/>
            <a:t> under 2025</a:t>
          </a:r>
        </a:p>
        <a:p>
          <a:pPr marL="0" lvl="0" indent="0" algn="ctr" defTabSz="889000">
            <a:lnSpc>
              <a:spcPct val="90000"/>
            </a:lnSpc>
            <a:spcBef>
              <a:spcPct val="0"/>
            </a:spcBef>
            <a:spcAft>
              <a:spcPct val="35000"/>
            </a:spcAft>
            <a:buNone/>
          </a:pPr>
          <a:r>
            <a:rPr lang="en-US" sz="2000" kern="1200" dirty="0" err="1"/>
            <a:t>Förstudie</a:t>
          </a:r>
          <a:r>
            <a:rPr lang="en-US" sz="2000" kern="1200" dirty="0"/>
            <a:t> om </a:t>
          </a:r>
          <a:r>
            <a:rPr lang="en-US" sz="2000" kern="1200" dirty="0" err="1"/>
            <a:t>mobil</a:t>
          </a:r>
          <a:r>
            <a:rPr lang="en-US" sz="2000" kern="1200" dirty="0"/>
            <a:t> </a:t>
          </a:r>
          <a:r>
            <a:rPr lang="en-US" sz="2000" kern="1200" dirty="0" err="1"/>
            <a:t>enhet</a:t>
          </a:r>
          <a:r>
            <a:rPr lang="en-US" sz="2000" kern="1200" dirty="0"/>
            <a:t> 2026              </a:t>
          </a:r>
        </a:p>
      </dsp:txBody>
      <dsp:txXfrm>
        <a:off x="322386" y="1439607"/>
        <a:ext cx="2367432" cy="1469935"/>
      </dsp:txXfrm>
    </dsp:sp>
    <dsp:sp modelId="{2702F240-FBFD-436A-933E-884FC5DE5BA8}">
      <dsp:nvSpPr>
        <dsp:cNvPr id="0" name=""/>
        <dsp:cNvSpPr/>
      </dsp:nvSpPr>
      <dsp:spPr>
        <a:xfrm>
          <a:off x="3008762"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EF42E85-4163-49F2-A398-8437864C4748}">
      <dsp:nvSpPr>
        <dsp:cNvPr id="0" name=""/>
        <dsp:cNvSpPr/>
      </dsp:nvSpPr>
      <dsp:spPr>
        <a:xfrm>
          <a:off x="3281973"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Pilotförsök</a:t>
          </a:r>
          <a:r>
            <a:rPr lang="en-US" sz="2000" kern="1200" dirty="0"/>
            <a:t> under 2026 </a:t>
          </a:r>
          <a:r>
            <a:rPr lang="en-US" sz="2000" kern="1200" dirty="0" err="1"/>
            <a:t>erbjuda</a:t>
          </a:r>
          <a:r>
            <a:rPr lang="en-US" sz="2000" kern="1200" dirty="0"/>
            <a:t> digital </a:t>
          </a:r>
          <a:r>
            <a:rPr lang="en-US" sz="2000" kern="1200" dirty="0" err="1"/>
            <a:t>hemtjänst</a:t>
          </a:r>
          <a:r>
            <a:rPr lang="en-US" sz="2000" kern="1200" dirty="0"/>
            <a:t> </a:t>
          </a:r>
          <a:r>
            <a:rPr lang="en-US" sz="2000" kern="1200" dirty="0" err="1"/>
            <a:t>som</a:t>
          </a:r>
          <a:r>
            <a:rPr lang="en-US" sz="2000" kern="1200" dirty="0"/>
            <a:t> </a:t>
          </a:r>
          <a:r>
            <a:rPr lang="en-US" sz="2000" kern="1200" dirty="0" err="1"/>
            <a:t>komplement</a:t>
          </a:r>
          <a:r>
            <a:rPr lang="en-US" sz="2000" kern="1200" dirty="0"/>
            <a:t> för de </a:t>
          </a:r>
          <a:r>
            <a:rPr lang="en-US" sz="2000" kern="1200" dirty="0" err="1"/>
            <a:t>som</a:t>
          </a:r>
          <a:r>
            <a:rPr lang="en-US" sz="2000" kern="1200" dirty="0"/>
            <a:t> </a:t>
          </a:r>
          <a:r>
            <a:rPr lang="en-US" sz="2000" kern="1200" dirty="0" err="1"/>
            <a:t>vill</a:t>
          </a:r>
          <a:endParaRPr lang="en-US" sz="2000" kern="1200" dirty="0"/>
        </a:p>
      </dsp:txBody>
      <dsp:txXfrm>
        <a:off x="3327705" y="1439607"/>
        <a:ext cx="2367432" cy="1469935"/>
      </dsp:txXfrm>
    </dsp:sp>
    <dsp:sp modelId="{C9C056B1-51ED-4618-AA49-2A956B0BEF87}">
      <dsp:nvSpPr>
        <dsp:cNvPr id="0" name=""/>
        <dsp:cNvSpPr/>
      </dsp:nvSpPr>
      <dsp:spPr>
        <a:xfrm>
          <a:off x="6014080"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6D561C-6F70-4F4C-9562-DDE3D4FEDBC4}">
      <dsp:nvSpPr>
        <dsp:cNvPr id="0" name=""/>
        <dsp:cNvSpPr/>
      </dsp:nvSpPr>
      <dsp:spPr>
        <a:xfrm>
          <a:off x="6287291"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Planering</a:t>
          </a:r>
          <a:r>
            <a:rPr lang="en-US" sz="2000" kern="1200" dirty="0"/>
            <a:t> av </a:t>
          </a:r>
          <a:r>
            <a:rPr lang="en-US" sz="2000" kern="1200" dirty="0" err="1"/>
            <a:t>att</a:t>
          </a:r>
          <a:r>
            <a:rPr lang="en-US" sz="2000" kern="1200" dirty="0"/>
            <a:t> </a:t>
          </a:r>
          <a:r>
            <a:rPr lang="en-US" sz="2000" kern="1200" dirty="0" err="1"/>
            <a:t>flytta</a:t>
          </a:r>
          <a:r>
            <a:rPr lang="en-US" sz="2000" kern="1200" dirty="0"/>
            <a:t> </a:t>
          </a:r>
          <a:r>
            <a:rPr lang="en-US" sz="2000" kern="1200" dirty="0" err="1"/>
            <a:t>ut</a:t>
          </a:r>
          <a:r>
            <a:rPr lang="en-US" sz="2000" kern="1200" dirty="0"/>
            <a:t> </a:t>
          </a:r>
          <a:r>
            <a:rPr lang="en-US" sz="2000" kern="1200" dirty="0" err="1"/>
            <a:t>rådgivare</a:t>
          </a:r>
          <a:r>
            <a:rPr lang="en-US" sz="2000" kern="1200" dirty="0"/>
            <a:t> </a:t>
          </a:r>
          <a:r>
            <a:rPr lang="en-US" sz="2000" kern="1200" dirty="0" err="1"/>
            <a:t>på</a:t>
          </a:r>
          <a:r>
            <a:rPr lang="en-US" sz="2000" kern="1200" dirty="0"/>
            <a:t> </a:t>
          </a:r>
          <a:r>
            <a:rPr lang="en-US" sz="2000" kern="1200" dirty="0" err="1"/>
            <a:t>sjukhus</a:t>
          </a:r>
          <a:r>
            <a:rPr lang="en-US" sz="2000" kern="1200" dirty="0"/>
            <a:t> &amp; </a:t>
          </a:r>
          <a:r>
            <a:rPr lang="en-US" sz="2000" kern="1200" dirty="0" err="1"/>
            <a:t>vårdcentraler</a:t>
          </a:r>
          <a:r>
            <a:rPr lang="en-US" sz="2000" kern="1200" dirty="0"/>
            <a:t>  under 2026</a:t>
          </a:r>
        </a:p>
      </dsp:txBody>
      <dsp:txXfrm>
        <a:off x="6333023" y="1439607"/>
        <a:ext cx="2367432" cy="1469935"/>
      </dsp:txXfrm>
    </dsp:sp>
    <dsp:sp modelId="{7535EAA7-3294-4EC5-8BE6-528C16E4BB51}">
      <dsp:nvSpPr>
        <dsp:cNvPr id="0" name=""/>
        <dsp:cNvSpPr/>
      </dsp:nvSpPr>
      <dsp:spPr>
        <a:xfrm>
          <a:off x="9010252" y="1123582"/>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4277BB-AAC2-4ECD-BCAC-2A540E51F2AB}">
      <dsp:nvSpPr>
        <dsp:cNvPr id="0" name=""/>
        <dsp:cNvSpPr/>
      </dsp:nvSpPr>
      <dsp:spPr>
        <a:xfrm>
          <a:off x="9283463" y="1383132"/>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Läkemedelsautomat</a:t>
          </a:r>
          <a:r>
            <a:rPr lang="en-US" sz="2000" kern="1200" dirty="0"/>
            <a:t> </a:t>
          </a:r>
          <a:r>
            <a:rPr lang="en-US" sz="1800" kern="1200" dirty="0"/>
            <a:t>till </a:t>
          </a:r>
          <a:r>
            <a:rPr lang="en-US" sz="1800" kern="1200" dirty="0" err="1"/>
            <a:t>hemtjänstkunder</a:t>
          </a:r>
          <a:r>
            <a:rPr lang="en-US" sz="1800" kern="1200" dirty="0"/>
            <a:t> pilot i Rimbo – </a:t>
          </a:r>
          <a:r>
            <a:rPr lang="en-US" sz="1800" kern="1200" dirty="0" err="1"/>
            <a:t>skalas</a:t>
          </a:r>
          <a:r>
            <a:rPr lang="en-US" sz="1800" kern="1200" dirty="0"/>
            <a:t> </a:t>
          </a:r>
          <a:r>
            <a:rPr lang="en-US" sz="1800" kern="1200" dirty="0" err="1"/>
            <a:t>upp</a:t>
          </a:r>
          <a:endParaRPr lang="en-US" sz="1800" kern="1200" dirty="0"/>
        </a:p>
      </dsp:txBody>
      <dsp:txXfrm>
        <a:off x="9329195" y="1428864"/>
        <a:ext cx="2367432" cy="1469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E78F-9646-4A3C-B669-22731F9508FA}">
      <dsp:nvSpPr>
        <dsp:cNvPr id="0" name=""/>
        <dsp:cNvSpPr/>
      </dsp:nvSpPr>
      <dsp:spPr>
        <a:xfrm>
          <a:off x="3443"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E8947D-2576-4BB2-A0A3-4D63156B1396}">
      <dsp:nvSpPr>
        <dsp:cNvPr id="0" name=""/>
        <dsp:cNvSpPr/>
      </dsp:nvSpPr>
      <dsp:spPr>
        <a:xfrm>
          <a:off x="276654"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Gemensam</a:t>
          </a:r>
          <a:r>
            <a:rPr lang="en-US" sz="2000" kern="1200" dirty="0"/>
            <a:t> </a:t>
          </a:r>
          <a:r>
            <a:rPr lang="en-US" sz="2000" kern="1200" dirty="0" err="1"/>
            <a:t>mottagning</a:t>
          </a:r>
          <a:r>
            <a:rPr lang="en-US" sz="2000" kern="1200" dirty="0"/>
            <a:t> för </a:t>
          </a:r>
          <a:r>
            <a:rPr lang="en-US" sz="2000" kern="1200" dirty="0" err="1"/>
            <a:t>vuxen</a:t>
          </a:r>
          <a:r>
            <a:rPr lang="en-US" sz="2000" kern="1200" dirty="0"/>
            <a:t> och barn</a:t>
          </a:r>
        </a:p>
      </dsp:txBody>
      <dsp:txXfrm>
        <a:off x="322386" y="1439607"/>
        <a:ext cx="2367432" cy="1469935"/>
      </dsp:txXfrm>
    </dsp:sp>
    <dsp:sp modelId="{2702F240-FBFD-436A-933E-884FC5DE5BA8}">
      <dsp:nvSpPr>
        <dsp:cNvPr id="0" name=""/>
        <dsp:cNvSpPr/>
      </dsp:nvSpPr>
      <dsp:spPr>
        <a:xfrm>
          <a:off x="3008762"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EF42E85-4163-49F2-A398-8437864C4748}">
      <dsp:nvSpPr>
        <dsp:cNvPr id="0" name=""/>
        <dsp:cNvSpPr/>
      </dsp:nvSpPr>
      <dsp:spPr>
        <a:xfrm>
          <a:off x="3281973"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Utökning</a:t>
          </a:r>
          <a:r>
            <a:rPr lang="en-US" sz="1800" kern="1200" dirty="0"/>
            <a:t> av </a:t>
          </a:r>
          <a:r>
            <a:rPr lang="en-US" sz="1800" kern="1200" dirty="0" err="1"/>
            <a:t>insatser</a:t>
          </a:r>
          <a:r>
            <a:rPr lang="en-US" sz="1800" kern="1200" dirty="0"/>
            <a:t> </a:t>
          </a:r>
          <a:r>
            <a:rPr lang="en-US" sz="1800" kern="1200" dirty="0" err="1"/>
            <a:t>utan</a:t>
          </a:r>
          <a:r>
            <a:rPr lang="en-US" sz="1800" kern="1200" dirty="0"/>
            <a:t> </a:t>
          </a:r>
          <a:r>
            <a:rPr lang="en-US" sz="1800" kern="1200" dirty="0" err="1"/>
            <a:t>behovsprövning</a:t>
          </a:r>
          <a:r>
            <a:rPr lang="en-US" sz="1800" kern="1200" dirty="0"/>
            <a:t>, IUB, </a:t>
          </a:r>
          <a:r>
            <a:rPr lang="en-US" sz="1800" kern="1200" dirty="0" err="1"/>
            <a:t>exempelvis</a:t>
          </a:r>
          <a:r>
            <a:rPr lang="en-US" sz="1800" kern="1200" dirty="0"/>
            <a:t> för </a:t>
          </a:r>
          <a:r>
            <a:rPr lang="en-US" sz="1800" kern="1200" dirty="0" err="1"/>
            <a:t>våldsutsatta</a:t>
          </a:r>
          <a:r>
            <a:rPr lang="en-US" sz="1800" kern="1200" dirty="0"/>
            <a:t> och </a:t>
          </a:r>
          <a:r>
            <a:rPr lang="en-US" sz="1800" kern="1200" dirty="0" err="1"/>
            <a:t>våldsutövare</a:t>
          </a:r>
          <a:endParaRPr lang="en-US" sz="1800" kern="1200" dirty="0"/>
        </a:p>
      </dsp:txBody>
      <dsp:txXfrm>
        <a:off x="3327705" y="1439607"/>
        <a:ext cx="2367432" cy="1469935"/>
      </dsp:txXfrm>
    </dsp:sp>
    <dsp:sp modelId="{C9C056B1-51ED-4618-AA49-2A956B0BEF87}">
      <dsp:nvSpPr>
        <dsp:cNvPr id="0" name=""/>
        <dsp:cNvSpPr/>
      </dsp:nvSpPr>
      <dsp:spPr>
        <a:xfrm>
          <a:off x="6014080"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C6D561C-6F70-4F4C-9562-DDE3D4FEDBC4}">
      <dsp:nvSpPr>
        <dsp:cNvPr id="0" name=""/>
        <dsp:cNvSpPr/>
      </dsp:nvSpPr>
      <dsp:spPr>
        <a:xfrm>
          <a:off x="6287291"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Förflyttning</a:t>
          </a:r>
          <a:r>
            <a:rPr lang="en-US" sz="2000" kern="1200" dirty="0"/>
            <a:t> mot </a:t>
          </a:r>
          <a:r>
            <a:rPr lang="en-US" sz="2000" kern="1200" dirty="0" err="1"/>
            <a:t>förebyggande</a:t>
          </a:r>
          <a:r>
            <a:rPr lang="en-US" sz="2000" kern="1200" dirty="0"/>
            <a:t> </a:t>
          </a:r>
          <a:r>
            <a:rPr lang="en-US" sz="2000" kern="1200" dirty="0" err="1"/>
            <a:t>arbete</a:t>
          </a:r>
          <a:endParaRPr lang="en-US" sz="2000" kern="1200" dirty="0"/>
        </a:p>
      </dsp:txBody>
      <dsp:txXfrm>
        <a:off x="6333023" y="1439607"/>
        <a:ext cx="2367432" cy="1469935"/>
      </dsp:txXfrm>
    </dsp:sp>
    <dsp:sp modelId="{7535EAA7-3294-4EC5-8BE6-528C16E4BB51}">
      <dsp:nvSpPr>
        <dsp:cNvPr id="0" name=""/>
        <dsp:cNvSpPr/>
      </dsp:nvSpPr>
      <dsp:spPr>
        <a:xfrm>
          <a:off x="9019399" y="1134325"/>
          <a:ext cx="2458896" cy="15613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4277BB-AAC2-4ECD-BCAC-2A540E51F2AB}">
      <dsp:nvSpPr>
        <dsp:cNvPr id="0" name=""/>
        <dsp:cNvSpPr/>
      </dsp:nvSpPr>
      <dsp:spPr>
        <a:xfrm>
          <a:off x="9292610" y="1393875"/>
          <a:ext cx="2458896" cy="1561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Familjecentral</a:t>
          </a:r>
          <a:r>
            <a:rPr lang="en-US" sz="2000" kern="1200" dirty="0"/>
            <a:t> </a:t>
          </a:r>
          <a:r>
            <a:rPr lang="en-US" sz="2000" kern="1200" dirty="0" err="1"/>
            <a:t>Hallstavik</a:t>
          </a:r>
          <a:endParaRPr lang="en-US" sz="2000" kern="1200" dirty="0"/>
        </a:p>
      </dsp:txBody>
      <dsp:txXfrm>
        <a:off x="9338342" y="1439607"/>
        <a:ext cx="2367432" cy="14699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ED46B-C624-4A49-89C6-E56292535BC3}" type="datetimeFigureOut">
              <a:rPr lang="sv-SE" smtClean="0"/>
              <a:t>2026-02-05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4B112-3A5D-4E2D-BCBA-894334736881}" type="slidenum">
              <a:rPr lang="sv-SE" smtClean="0"/>
              <a:t>‹#›</a:t>
            </a:fld>
            <a:endParaRPr lang="sv-SE"/>
          </a:p>
        </p:txBody>
      </p:sp>
    </p:spTree>
    <p:extLst>
      <p:ext uri="{BB962C8B-B14F-4D97-AF65-F5344CB8AC3E}">
        <p14:creationId xmlns:p14="http://schemas.microsoft.com/office/powerpoint/2010/main" val="4179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ABCC74C-E914-41E2-AC60-3D927C8DB723}" type="slidenum">
              <a:rPr lang="sv-SE" smtClean="0"/>
              <a:t>1</a:t>
            </a:fld>
            <a:endParaRPr lang="sv-SE"/>
          </a:p>
        </p:txBody>
      </p:sp>
    </p:spTree>
    <p:extLst>
      <p:ext uri="{BB962C8B-B14F-4D97-AF65-F5344CB8AC3E}">
        <p14:creationId xmlns:p14="http://schemas.microsoft.com/office/powerpoint/2010/main" val="274130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10</a:t>
            </a:fld>
            <a:endParaRPr lang="sv-SE"/>
          </a:p>
        </p:txBody>
      </p:sp>
    </p:spTree>
    <p:extLst>
      <p:ext uri="{BB962C8B-B14F-4D97-AF65-F5344CB8AC3E}">
        <p14:creationId xmlns:p14="http://schemas.microsoft.com/office/powerpoint/2010/main" val="10225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11</a:t>
            </a:fld>
            <a:endParaRPr lang="sv-SE"/>
          </a:p>
        </p:txBody>
      </p:sp>
    </p:spTree>
    <p:extLst>
      <p:ext uri="{BB962C8B-B14F-4D97-AF65-F5344CB8AC3E}">
        <p14:creationId xmlns:p14="http://schemas.microsoft.com/office/powerpoint/2010/main" val="159687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a:p>
            <a:r>
              <a:rPr lang="sv-SE" dirty="0"/>
              <a:t>Bilderna illustrerar vilka förflyttningar socialtjänsten behöver göra för att </a:t>
            </a:r>
          </a:p>
          <a:p>
            <a:pPr marL="171450" indent="-171450">
              <a:buFont typeface="Arial" panose="020B0604020202020204" pitchFamily="34" charset="0"/>
              <a:buChar char="•"/>
            </a:pPr>
            <a:r>
              <a:rPr lang="sv-SE" dirty="0"/>
              <a:t>uppnå nya lagensintentioner </a:t>
            </a:r>
          </a:p>
          <a:p>
            <a:pPr marL="171450" indent="-171450">
              <a:buFont typeface="Arial" panose="020B0604020202020204" pitchFamily="34" charset="0"/>
              <a:buChar char="•"/>
            </a:pPr>
            <a:r>
              <a:rPr lang="sv-SE" dirty="0"/>
              <a:t>bättre möte invånares behov </a:t>
            </a:r>
          </a:p>
          <a:p>
            <a:pPr marL="171450" indent="-171450">
              <a:buFont typeface="Arial" panose="020B0604020202020204" pitchFamily="34" charset="0"/>
              <a:buChar char="•"/>
            </a:pPr>
            <a:r>
              <a:rPr lang="sv-SE" dirty="0"/>
              <a:t>skapa en mer hållbar socialtjänst och välfärd för framtiden </a:t>
            </a:r>
          </a:p>
          <a:p>
            <a:endParaRPr lang="sv-SE" dirty="0"/>
          </a:p>
        </p:txBody>
      </p:sp>
      <p:sp>
        <p:nvSpPr>
          <p:cNvPr id="4" name="Platshållare för bildnummer 3"/>
          <p:cNvSpPr>
            <a:spLocks noGrp="1"/>
          </p:cNvSpPr>
          <p:nvPr>
            <p:ph type="sldNum" sz="quarter" idx="5"/>
          </p:nvPr>
        </p:nvSpPr>
        <p:spPr/>
        <p:txBody>
          <a:bodyPr/>
          <a:lstStyle/>
          <a:p>
            <a:fld id="{2EDBB041-C0C5-4F29-9F64-9944DFFE48F1}" type="slidenum">
              <a:rPr lang="sv-SE" smtClean="0"/>
              <a:t>12</a:t>
            </a:fld>
            <a:endParaRPr lang="sv-SE"/>
          </a:p>
        </p:txBody>
      </p:sp>
    </p:spTree>
    <p:extLst>
      <p:ext uri="{BB962C8B-B14F-4D97-AF65-F5344CB8AC3E}">
        <p14:creationId xmlns:p14="http://schemas.microsoft.com/office/powerpoint/2010/main" val="277822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13</a:t>
            </a:fld>
            <a:endParaRPr lang="sv-SE"/>
          </a:p>
        </p:txBody>
      </p:sp>
    </p:spTree>
    <p:extLst>
      <p:ext uri="{BB962C8B-B14F-4D97-AF65-F5344CB8AC3E}">
        <p14:creationId xmlns:p14="http://schemas.microsoft.com/office/powerpoint/2010/main" val="1283898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14</a:t>
            </a:fld>
            <a:endParaRPr lang="sv-SE"/>
          </a:p>
        </p:txBody>
      </p:sp>
    </p:spTree>
    <p:extLst>
      <p:ext uri="{BB962C8B-B14F-4D97-AF65-F5344CB8AC3E}">
        <p14:creationId xmlns:p14="http://schemas.microsoft.com/office/powerpoint/2010/main" val="99656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Linnea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15</a:t>
            </a:fld>
            <a:endParaRPr lang="sv-SE"/>
          </a:p>
        </p:txBody>
      </p:sp>
    </p:spTree>
    <p:extLst>
      <p:ext uri="{BB962C8B-B14F-4D97-AF65-F5344CB8AC3E}">
        <p14:creationId xmlns:p14="http://schemas.microsoft.com/office/powerpoint/2010/main" val="88891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E1A61920-5199-41A0-BC7A-AE76E41EADA0}" type="slidenum">
              <a:rPr lang="sv-SE" smtClean="0"/>
              <a:t>16</a:t>
            </a:fld>
            <a:endParaRPr lang="sv-SE"/>
          </a:p>
        </p:txBody>
      </p:sp>
    </p:spTree>
    <p:extLst>
      <p:ext uri="{BB962C8B-B14F-4D97-AF65-F5344CB8AC3E}">
        <p14:creationId xmlns:p14="http://schemas.microsoft.com/office/powerpoint/2010/main" val="173250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8B387-0AC2-9BAE-BF5B-AB20536179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18C6E6-F59C-E4DF-36B1-2A8A2B732E8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19A7D57-4396-A668-6F4B-A43792D0543C}"/>
              </a:ext>
            </a:extLst>
          </p:cNvPr>
          <p:cNvSpPr>
            <a:spLocks noGrp="1"/>
          </p:cNvSpPr>
          <p:nvPr>
            <p:ph type="body" idx="1"/>
          </p:nvPr>
        </p:nvSpPr>
        <p:spPr/>
        <p:txBody>
          <a:bodyPr/>
          <a:lstStyle/>
          <a:p>
            <a:r>
              <a:rPr lang="sv-SE" dirty="0"/>
              <a:t>Alexander presenterar</a:t>
            </a:r>
          </a:p>
        </p:txBody>
      </p:sp>
      <p:sp>
        <p:nvSpPr>
          <p:cNvPr id="4" name="Platshållare för bildnummer 3">
            <a:extLst>
              <a:ext uri="{FF2B5EF4-FFF2-40B4-BE49-F238E27FC236}">
                <a16:creationId xmlns:a16="http://schemas.microsoft.com/office/drawing/2014/main" id="{EA1F78CB-7AB2-69EF-56E4-88552546B8F0}"/>
              </a:ext>
            </a:extLst>
          </p:cNvPr>
          <p:cNvSpPr>
            <a:spLocks noGrp="1"/>
          </p:cNvSpPr>
          <p:nvPr>
            <p:ph type="sldNum" sz="quarter" idx="5"/>
          </p:nvPr>
        </p:nvSpPr>
        <p:spPr/>
        <p:txBody>
          <a:bodyPr/>
          <a:lstStyle/>
          <a:p>
            <a:fld id="{E1A61920-5199-41A0-BC7A-AE76E41EADA0}" type="slidenum">
              <a:rPr lang="sv-SE" smtClean="0"/>
              <a:t>17</a:t>
            </a:fld>
            <a:endParaRPr lang="sv-SE"/>
          </a:p>
        </p:txBody>
      </p:sp>
    </p:spTree>
    <p:extLst>
      <p:ext uri="{BB962C8B-B14F-4D97-AF65-F5344CB8AC3E}">
        <p14:creationId xmlns:p14="http://schemas.microsoft.com/office/powerpoint/2010/main" val="3019644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18</a:t>
            </a:fld>
            <a:endParaRPr lang="sv-SE"/>
          </a:p>
        </p:txBody>
      </p:sp>
    </p:spTree>
    <p:extLst>
      <p:ext uri="{BB962C8B-B14F-4D97-AF65-F5344CB8AC3E}">
        <p14:creationId xmlns:p14="http://schemas.microsoft.com/office/powerpoint/2010/main" val="123269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19</a:t>
            </a:fld>
            <a:endParaRPr lang="sv-SE"/>
          </a:p>
        </p:txBody>
      </p:sp>
    </p:spTree>
    <p:extLst>
      <p:ext uri="{BB962C8B-B14F-4D97-AF65-F5344CB8AC3E}">
        <p14:creationId xmlns:p14="http://schemas.microsoft.com/office/powerpoint/2010/main" val="222704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34AF-CEDF-DCB3-FE35-83B6382097A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6EC4109-8850-6DEB-BB64-C1881EF6BBB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B816126-95F8-B3C9-75D2-22942CFF5252}"/>
              </a:ext>
            </a:extLst>
          </p:cNvPr>
          <p:cNvSpPr>
            <a:spLocks noGrp="1"/>
          </p:cNvSpPr>
          <p:nvPr>
            <p:ph type="body" idx="1"/>
          </p:nvPr>
        </p:nvSpPr>
        <p:spPr/>
        <p:txBody>
          <a:bodyPr/>
          <a:lstStyle/>
          <a:p>
            <a:r>
              <a:rPr lang="sv-SE" dirty="0"/>
              <a:t>Alexander introducerar, båda presenterar sig</a:t>
            </a:r>
          </a:p>
        </p:txBody>
      </p:sp>
      <p:sp>
        <p:nvSpPr>
          <p:cNvPr id="4" name="Platshållare för bildnummer 3">
            <a:extLst>
              <a:ext uri="{FF2B5EF4-FFF2-40B4-BE49-F238E27FC236}">
                <a16:creationId xmlns:a16="http://schemas.microsoft.com/office/drawing/2014/main" id="{BA68C643-381C-8EAC-3E1D-EE6E875BBED1}"/>
              </a:ext>
            </a:extLst>
          </p:cNvPr>
          <p:cNvSpPr>
            <a:spLocks noGrp="1"/>
          </p:cNvSpPr>
          <p:nvPr>
            <p:ph type="sldNum" sz="quarter" idx="5"/>
          </p:nvPr>
        </p:nvSpPr>
        <p:spPr/>
        <p:txBody>
          <a:bodyPr/>
          <a:lstStyle/>
          <a:p>
            <a:fld id="{4A54B112-3A5D-4E2D-BCBA-894334736881}" type="slidenum">
              <a:rPr lang="sv-SE" smtClean="0"/>
              <a:t>2</a:t>
            </a:fld>
            <a:endParaRPr lang="sv-SE"/>
          </a:p>
        </p:txBody>
      </p:sp>
    </p:spTree>
    <p:extLst>
      <p:ext uri="{BB962C8B-B14F-4D97-AF65-F5344CB8AC3E}">
        <p14:creationId xmlns:p14="http://schemas.microsoft.com/office/powerpoint/2010/main" val="233953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20</a:t>
            </a:fld>
            <a:endParaRPr lang="sv-SE"/>
          </a:p>
        </p:txBody>
      </p:sp>
    </p:spTree>
    <p:extLst>
      <p:ext uri="{BB962C8B-B14F-4D97-AF65-F5344CB8AC3E}">
        <p14:creationId xmlns:p14="http://schemas.microsoft.com/office/powerpoint/2010/main" val="2642920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21</a:t>
            </a:fld>
            <a:endParaRPr lang="sv-SE"/>
          </a:p>
        </p:txBody>
      </p:sp>
    </p:spTree>
    <p:extLst>
      <p:ext uri="{BB962C8B-B14F-4D97-AF65-F5344CB8AC3E}">
        <p14:creationId xmlns:p14="http://schemas.microsoft.com/office/powerpoint/2010/main" val="2311844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22</a:t>
            </a:fld>
            <a:endParaRPr lang="sv-SE"/>
          </a:p>
        </p:txBody>
      </p:sp>
    </p:spTree>
    <p:extLst>
      <p:ext uri="{BB962C8B-B14F-4D97-AF65-F5344CB8AC3E}">
        <p14:creationId xmlns:p14="http://schemas.microsoft.com/office/powerpoint/2010/main" val="909522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Suzanne presenterar</a:t>
            </a:r>
          </a:p>
          <a:p>
            <a:endParaRPr lang="sv-SE" dirty="0"/>
          </a:p>
        </p:txBody>
      </p:sp>
      <p:sp>
        <p:nvSpPr>
          <p:cNvPr id="4" name="Platshållare för bildnummer 3"/>
          <p:cNvSpPr>
            <a:spLocks noGrp="1"/>
          </p:cNvSpPr>
          <p:nvPr>
            <p:ph type="sldNum" sz="quarter" idx="5"/>
          </p:nvPr>
        </p:nvSpPr>
        <p:spPr/>
        <p:txBody>
          <a:bodyPr/>
          <a:lstStyle/>
          <a:p>
            <a:fld id="{4A54B112-3A5D-4E2D-BCBA-894334736881}" type="slidenum">
              <a:rPr lang="sv-SE" smtClean="0"/>
              <a:t>23</a:t>
            </a:fld>
            <a:endParaRPr lang="sv-SE"/>
          </a:p>
        </p:txBody>
      </p:sp>
    </p:spTree>
    <p:extLst>
      <p:ext uri="{BB962C8B-B14F-4D97-AF65-F5344CB8AC3E}">
        <p14:creationId xmlns:p14="http://schemas.microsoft.com/office/powerpoint/2010/main" val="2220796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Suzanne presenterar</a:t>
            </a:r>
          </a:p>
          <a:p>
            <a:endParaRPr lang="sv-SE" dirty="0"/>
          </a:p>
        </p:txBody>
      </p:sp>
      <p:sp>
        <p:nvSpPr>
          <p:cNvPr id="4" name="Platshållare för bildnummer 3"/>
          <p:cNvSpPr>
            <a:spLocks noGrp="1"/>
          </p:cNvSpPr>
          <p:nvPr>
            <p:ph type="sldNum" sz="quarter" idx="5"/>
          </p:nvPr>
        </p:nvSpPr>
        <p:spPr/>
        <p:txBody>
          <a:bodyPr/>
          <a:lstStyle/>
          <a:p>
            <a:fld id="{4A54B112-3A5D-4E2D-BCBA-894334736881}" type="slidenum">
              <a:rPr lang="sv-SE" smtClean="0"/>
              <a:t>24</a:t>
            </a:fld>
            <a:endParaRPr lang="sv-SE"/>
          </a:p>
        </p:txBody>
      </p:sp>
    </p:spTree>
    <p:extLst>
      <p:ext uri="{BB962C8B-B14F-4D97-AF65-F5344CB8AC3E}">
        <p14:creationId xmlns:p14="http://schemas.microsoft.com/office/powerpoint/2010/main" val="3314342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25</a:t>
            </a:fld>
            <a:endParaRPr lang="sv-SE"/>
          </a:p>
        </p:txBody>
      </p:sp>
    </p:spTree>
    <p:extLst>
      <p:ext uri="{BB962C8B-B14F-4D97-AF65-F5344CB8AC3E}">
        <p14:creationId xmlns:p14="http://schemas.microsoft.com/office/powerpoint/2010/main" val="2331399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26</a:t>
            </a:fld>
            <a:endParaRPr lang="sv-SE"/>
          </a:p>
        </p:txBody>
      </p:sp>
    </p:spTree>
    <p:extLst>
      <p:ext uri="{BB962C8B-B14F-4D97-AF65-F5344CB8AC3E}">
        <p14:creationId xmlns:p14="http://schemas.microsoft.com/office/powerpoint/2010/main" val="565410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27</a:t>
            </a:fld>
            <a:endParaRPr lang="sv-SE"/>
          </a:p>
        </p:txBody>
      </p:sp>
    </p:spTree>
    <p:extLst>
      <p:ext uri="{BB962C8B-B14F-4D97-AF65-F5344CB8AC3E}">
        <p14:creationId xmlns:p14="http://schemas.microsoft.com/office/powerpoint/2010/main" val="390018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28</a:t>
            </a:fld>
            <a:endParaRPr lang="sv-SE"/>
          </a:p>
        </p:txBody>
      </p:sp>
    </p:spTree>
    <p:extLst>
      <p:ext uri="{BB962C8B-B14F-4D97-AF65-F5344CB8AC3E}">
        <p14:creationId xmlns:p14="http://schemas.microsoft.com/office/powerpoint/2010/main" val="3744847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Suzanne </a:t>
            </a:r>
            <a:r>
              <a:rPr lang="en-US" dirty="0" err="1">
                <a:ea typeface="Calibri"/>
                <a:cs typeface="Calibri"/>
              </a:rPr>
              <a:t>presenterar</a:t>
            </a:r>
            <a:r>
              <a:rPr lang="en-US" dirty="0">
                <a:ea typeface="Calibri"/>
                <a:cs typeface="Calibri"/>
              </a:rPr>
              <a:t> </a:t>
            </a:r>
            <a:r>
              <a:rPr lang="en-US" dirty="0" err="1">
                <a:ea typeface="Calibri"/>
                <a:cs typeface="Calibri"/>
              </a:rPr>
              <a:t>Återkommande</a:t>
            </a:r>
            <a:r>
              <a:rPr lang="en-US" dirty="0">
                <a:ea typeface="Calibri"/>
                <a:cs typeface="Calibri"/>
              </a:rPr>
              <a:t> </a:t>
            </a:r>
            <a:r>
              <a:rPr lang="en-US" dirty="0" err="1">
                <a:ea typeface="Calibri"/>
                <a:cs typeface="Calibri"/>
              </a:rPr>
              <a:t>inkludering</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olika</a:t>
            </a:r>
            <a:r>
              <a:rPr lang="en-US" dirty="0">
                <a:ea typeface="Calibri"/>
                <a:cs typeface="Calibri"/>
              </a:rPr>
              <a:t> </a:t>
            </a:r>
            <a:r>
              <a:rPr lang="en-US" dirty="0" err="1">
                <a:ea typeface="Calibri"/>
                <a:cs typeface="Calibri"/>
              </a:rPr>
              <a:t>sätt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5A9E6E6-E6C0-448F-B702-69EF09879DF5}" type="slidenum">
              <a:rPr lang="en-US"/>
              <a:t>29</a:t>
            </a:fld>
            <a:endParaRPr lang="en-US"/>
          </a:p>
        </p:txBody>
      </p:sp>
    </p:spTree>
    <p:extLst>
      <p:ext uri="{BB962C8B-B14F-4D97-AF65-F5344CB8AC3E}">
        <p14:creationId xmlns:p14="http://schemas.microsoft.com/office/powerpoint/2010/main" val="295191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3</a:t>
            </a:fld>
            <a:endParaRPr lang="sv-SE"/>
          </a:p>
        </p:txBody>
      </p:sp>
    </p:spTree>
    <p:extLst>
      <p:ext uri="{BB962C8B-B14F-4D97-AF65-F5344CB8AC3E}">
        <p14:creationId xmlns:p14="http://schemas.microsoft.com/office/powerpoint/2010/main" val="198513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A54B112-3A5D-4E2D-BCBA-894334736881}" type="slidenum">
              <a:rPr lang="sv-SE" smtClean="0"/>
              <a:t>30</a:t>
            </a:fld>
            <a:endParaRPr lang="sv-SE"/>
          </a:p>
        </p:txBody>
      </p:sp>
    </p:spTree>
    <p:extLst>
      <p:ext uri="{BB962C8B-B14F-4D97-AF65-F5344CB8AC3E}">
        <p14:creationId xmlns:p14="http://schemas.microsoft.com/office/powerpoint/2010/main" val="2495417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leder samtalet, Suzanne dokumenterar, Alexander besvarar frågorna i första hand</a:t>
            </a:r>
          </a:p>
        </p:txBody>
      </p:sp>
      <p:sp>
        <p:nvSpPr>
          <p:cNvPr id="4" name="Platshållare för bildnummer 3"/>
          <p:cNvSpPr>
            <a:spLocks noGrp="1"/>
          </p:cNvSpPr>
          <p:nvPr>
            <p:ph type="sldNum" sz="quarter" idx="5"/>
          </p:nvPr>
        </p:nvSpPr>
        <p:spPr/>
        <p:txBody>
          <a:bodyPr/>
          <a:lstStyle/>
          <a:p>
            <a:fld id="{4A54B112-3A5D-4E2D-BCBA-894334736881}" type="slidenum">
              <a:rPr lang="sv-SE" smtClean="0"/>
              <a:t>31</a:t>
            </a:fld>
            <a:endParaRPr lang="sv-SE"/>
          </a:p>
        </p:txBody>
      </p:sp>
    </p:spTree>
    <p:extLst>
      <p:ext uri="{BB962C8B-B14F-4D97-AF65-F5344CB8AC3E}">
        <p14:creationId xmlns:p14="http://schemas.microsoft.com/office/powerpoint/2010/main" val="74230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A54B112-3A5D-4E2D-BCBA-894334736881}" type="slidenum">
              <a:rPr lang="sv-SE" smtClean="0"/>
              <a:t>32</a:t>
            </a:fld>
            <a:endParaRPr lang="sv-SE"/>
          </a:p>
        </p:txBody>
      </p:sp>
    </p:spTree>
    <p:extLst>
      <p:ext uri="{BB962C8B-B14F-4D97-AF65-F5344CB8AC3E}">
        <p14:creationId xmlns:p14="http://schemas.microsoft.com/office/powerpoint/2010/main" val="249541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4</a:t>
            </a:fld>
            <a:endParaRPr lang="sv-SE"/>
          </a:p>
        </p:txBody>
      </p:sp>
    </p:spTree>
    <p:extLst>
      <p:ext uri="{BB962C8B-B14F-4D97-AF65-F5344CB8AC3E}">
        <p14:creationId xmlns:p14="http://schemas.microsoft.com/office/powerpoint/2010/main" val="181282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pratar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5</a:t>
            </a:fld>
            <a:endParaRPr lang="sv-SE"/>
          </a:p>
        </p:txBody>
      </p:sp>
    </p:spTree>
    <p:extLst>
      <p:ext uri="{BB962C8B-B14F-4D97-AF65-F5344CB8AC3E}">
        <p14:creationId xmlns:p14="http://schemas.microsoft.com/office/powerpoint/2010/main" val="277789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Alexander pratar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6</a:t>
            </a:fld>
            <a:endParaRPr lang="sv-SE"/>
          </a:p>
        </p:txBody>
      </p:sp>
    </p:spTree>
    <p:extLst>
      <p:ext uri="{BB962C8B-B14F-4D97-AF65-F5344CB8AC3E}">
        <p14:creationId xmlns:p14="http://schemas.microsoft.com/office/powerpoint/2010/main" val="421428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 Verksamhetsområden inom socialtjänsten.</a:t>
            </a:r>
          </a:p>
        </p:txBody>
      </p:sp>
      <p:sp>
        <p:nvSpPr>
          <p:cNvPr id="4" name="Platshållare för bildnummer 3"/>
          <p:cNvSpPr>
            <a:spLocks noGrp="1"/>
          </p:cNvSpPr>
          <p:nvPr>
            <p:ph type="sldNum" sz="quarter" idx="5"/>
          </p:nvPr>
        </p:nvSpPr>
        <p:spPr/>
        <p:txBody>
          <a:bodyPr/>
          <a:lstStyle/>
          <a:p>
            <a:fld id="{A5A9E6E6-E6C0-448F-B702-69EF09879DF5}" type="slidenum">
              <a:rPr lang="sv-SE" smtClean="0"/>
              <a:t>7</a:t>
            </a:fld>
            <a:endParaRPr lang="sv-SE"/>
          </a:p>
        </p:txBody>
      </p:sp>
    </p:spTree>
    <p:extLst>
      <p:ext uri="{BB962C8B-B14F-4D97-AF65-F5344CB8AC3E}">
        <p14:creationId xmlns:p14="http://schemas.microsoft.com/office/powerpoint/2010/main" val="261041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a:p>
            <a:r>
              <a:rPr lang="sv-SE" dirty="0"/>
              <a:t>Initiativ till utredningen togs av tidigare regering. </a:t>
            </a:r>
          </a:p>
          <a:p>
            <a:r>
              <a:rPr lang="sv-SE" dirty="0"/>
              <a:t>SOU: utredningen – Ju förr desto bättre – vägar till en förebyggande socialtjänst kom 24 april 2018</a:t>
            </a:r>
          </a:p>
          <a:p>
            <a:r>
              <a:rPr lang="sv-SE" dirty="0"/>
              <a:t>SOU: utredningen - Hållbar socialtjänst – en ny socialtjänstlag kom 26 augusti 2020. </a:t>
            </a:r>
          </a:p>
          <a:p>
            <a:pPr defTabSz="931774">
              <a:defRPr/>
            </a:pPr>
            <a:r>
              <a:rPr lang="sv-SE" dirty="0"/>
              <a:t>Lagrådsremissen - En förebyggande socialtjänstlag – för ökade rättigheter, skyldigheter och möjligheter 4 juli 2024</a:t>
            </a:r>
          </a:p>
          <a:p>
            <a:endParaRPr lang="sv-SE" dirty="0"/>
          </a:p>
          <a:p>
            <a:r>
              <a:rPr lang="sv-SE" dirty="0"/>
              <a:t>Färre ska göra mer</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1CC35314-6ADB-4F89-BC61-D56E9365CBEB}" type="slidenum">
              <a:rPr lang="en-GB" smtClean="0"/>
              <a:t>8</a:t>
            </a:fld>
            <a:endParaRPr lang="en-GB"/>
          </a:p>
        </p:txBody>
      </p:sp>
    </p:spTree>
    <p:extLst>
      <p:ext uri="{BB962C8B-B14F-4D97-AF65-F5344CB8AC3E}">
        <p14:creationId xmlns:p14="http://schemas.microsoft.com/office/powerpoint/2010/main" val="245088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Suzanne presenterar</a:t>
            </a:r>
          </a:p>
        </p:txBody>
      </p:sp>
      <p:sp>
        <p:nvSpPr>
          <p:cNvPr id="4" name="Platshållare för bildnummer 3"/>
          <p:cNvSpPr>
            <a:spLocks noGrp="1"/>
          </p:cNvSpPr>
          <p:nvPr>
            <p:ph type="sldNum" sz="quarter" idx="5"/>
          </p:nvPr>
        </p:nvSpPr>
        <p:spPr/>
        <p:txBody>
          <a:bodyPr/>
          <a:lstStyle/>
          <a:p>
            <a:fld id="{4A54B112-3A5D-4E2D-BCBA-894334736881}" type="slidenum">
              <a:rPr lang="sv-SE" smtClean="0"/>
              <a:t>9</a:t>
            </a:fld>
            <a:endParaRPr lang="sv-SE"/>
          </a:p>
        </p:txBody>
      </p:sp>
    </p:spTree>
    <p:extLst>
      <p:ext uri="{BB962C8B-B14F-4D97-AF65-F5344CB8AC3E}">
        <p14:creationId xmlns:p14="http://schemas.microsoft.com/office/powerpoint/2010/main" val="274348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C:\ProgramData\Norrtalje%20Kommun%20Mallar\Settings\Egna%20f&#228;rger.emf"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C:\ProgramData\Norrtalje%20Kommun%20Mallar\Settings\Egna%20f&#228;rger.emf"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file:///C:\ProgramData\Norrtalje%20Kommun%20Mallar\Settings\Egna%20f&#228;rger.emf"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file:///C:\ProgramData\Norrtalje%20Kommun%20Mallar\Settings\Egna%20f&#228;rger.emf" TargetMode="Externa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file:///C:\ProgramData\Norrtalje%20Kommun%20Mallar\Settings\Egna%20f&#228;rger.emf" TargetMode="External"/><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ubrik 1 Bild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D4744B3-B0B0-4BD6-AFDE-3AC1527FC450}"/>
              </a:ext>
              <a:ext uri="{C183D7F6-B498-43B3-948B-1728B52AA6E4}">
                <adec:decorative xmlns:adec="http://schemas.microsoft.com/office/drawing/2017/decorative" val="1"/>
              </a:ext>
            </a:extLst>
          </p:cNvPr>
          <p:cNvSpPr/>
          <p:nvPr/>
        </p:nvSpPr>
        <p:spPr>
          <a:xfrm>
            <a:off x="4208400" y="2045870"/>
            <a:ext cx="7772893" cy="4037008"/>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226343"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4208400" y="2045870"/>
            <a:ext cx="7772893" cy="4037008"/>
          </a:xfrm>
          <a:noFill/>
          <a:ln>
            <a:noFill/>
          </a:ln>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C1F26A-AEA5-48AC-92EB-79F39D815A1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709CBECD-C061-8D94-C660-08AFCAE8488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8458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Rubrik Text hög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01B5D9F-8D05-479B-86C4-3BAB7721BA0A}"/>
              </a:ext>
              <a:ext uri="{C183D7F6-B498-43B3-948B-1728B52AA6E4}">
                <adec:decorative xmlns:adec="http://schemas.microsoft.com/office/drawing/2017/decorative" val="1"/>
              </a:ext>
            </a:extLst>
          </p:cNvPr>
          <p:cNvSpPr/>
          <p:nvPr/>
        </p:nvSpPr>
        <p:spPr>
          <a:xfrm>
            <a:off x="215999" y="215999"/>
            <a:ext cx="11760001" cy="5867032"/>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Klicka här för att ändra format på bakgrundstexten</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7F464-3431-4437-ABB9-4EEAC606179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CBEB784F-C891-CC02-AD23-45A746FCEAF1}"/>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7552A553-6BC3-6D5F-AE45-A00372C0F3A9}"/>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67923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28" name="Grupp 27">
            <a:extLst>
              <a:ext uri="{FF2B5EF4-FFF2-40B4-BE49-F238E27FC236}">
                <a16:creationId xmlns:a16="http://schemas.microsoft.com/office/drawing/2014/main" id="{A2A9272F-FAFE-A0C0-463B-C9D3BC5D47B0}"/>
              </a:ext>
              <a:ext uri="{C183D7F6-B498-43B3-948B-1728B52AA6E4}">
                <adec:decorative xmlns:adec="http://schemas.microsoft.com/office/drawing/2017/decorative" val="1"/>
              </a:ext>
            </a:extLst>
          </p:cNvPr>
          <p:cNvGrpSpPr/>
          <p:nvPr userDrawn="1"/>
        </p:nvGrpSpPr>
        <p:grpSpPr>
          <a:xfrm>
            <a:off x="215999" y="215999"/>
            <a:ext cx="11760001" cy="5870540"/>
            <a:chOff x="215999" y="215999"/>
            <a:chExt cx="11760001" cy="5870540"/>
          </a:xfrm>
        </p:grpSpPr>
        <p:sp>
          <p:nvSpPr>
            <p:cNvPr id="7" name="Rektangel 6">
              <a:extLst>
                <a:ext uri="{FF2B5EF4-FFF2-40B4-BE49-F238E27FC236}">
                  <a16:creationId xmlns:a16="http://schemas.microsoft.com/office/drawing/2014/main" id="{1FEFD6A9-06AE-4A66-8BF8-D0B7C5E88A0F}"/>
                </a:ext>
              </a:extLst>
            </p:cNvPr>
            <p:cNvSpPr/>
            <p:nvPr/>
          </p:nvSpPr>
          <p:spPr>
            <a:xfrm>
              <a:off x="215999" y="215999"/>
              <a:ext cx="11760001" cy="587054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Bildobjekt 26">
              <a:extLst>
                <a:ext uri="{FF2B5EF4-FFF2-40B4-BE49-F238E27FC236}">
                  <a16:creationId xmlns:a16="http://schemas.microsoft.com/office/drawing/2014/main" id="{B5034EBC-2859-2E49-5F82-CC2E401CE99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858103" y="730436"/>
              <a:ext cx="4824000" cy="4828457"/>
            </a:xfrm>
            <a:prstGeom prst="rect">
              <a:avLst/>
            </a:prstGeom>
          </p:spPr>
        </p:pic>
      </p:grpSp>
      <p:sp>
        <p:nvSpPr>
          <p:cNvPr id="2" name="Rubrik 1">
            <a:extLst>
              <a:ext uri="{FF2B5EF4-FFF2-40B4-BE49-F238E27FC236}">
                <a16:creationId xmlns:a16="http://schemas.microsoft.com/office/drawing/2014/main" id="{55BBBBF2-582B-46CE-A6EE-C43ED03CD14E}"/>
              </a:ext>
            </a:extLst>
          </p:cNvPr>
          <p:cNvSpPr>
            <a:spLocks noGrp="1"/>
          </p:cNvSpPr>
          <p:nvPr>
            <p:ph type="ctrTitle" hasCustomPrompt="1"/>
          </p:nvPr>
        </p:nvSpPr>
        <p:spPr>
          <a:xfrm>
            <a:off x="444322" y="495835"/>
            <a:ext cx="6413781" cy="4990566"/>
          </a:xfrm>
        </p:spPr>
        <p:txBody>
          <a:bodyPr anchor="t"/>
          <a:lstStyle>
            <a:lvl1pPr algn="l">
              <a:defRPr sz="8800">
                <a:solidFill>
                  <a:schemeClr val="accent1"/>
                </a:solidFill>
              </a:defRPr>
            </a:lvl1pPr>
          </a:lstStyle>
          <a:p>
            <a:r>
              <a:rPr lang="sv-SE"/>
              <a:t>Klicka här för rubrik</a:t>
            </a:r>
          </a:p>
        </p:txBody>
      </p:sp>
      <p:sp>
        <p:nvSpPr>
          <p:cNvPr id="3" name="Underrubrik 2">
            <a:extLst>
              <a:ext uri="{FF2B5EF4-FFF2-40B4-BE49-F238E27FC236}">
                <a16:creationId xmlns:a16="http://schemas.microsoft.com/office/drawing/2014/main" id="{500486BF-430B-455E-A1AA-2329D940AE7B}"/>
              </a:ext>
            </a:extLst>
          </p:cNvPr>
          <p:cNvSpPr>
            <a:spLocks noGrp="1"/>
          </p:cNvSpPr>
          <p:nvPr>
            <p:ph type="subTitle" idx="1"/>
          </p:nvPr>
        </p:nvSpPr>
        <p:spPr>
          <a:xfrm>
            <a:off x="444322" y="5563984"/>
            <a:ext cx="11387677" cy="4829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63B566F6-E716-474C-A1AF-E16941855B06}"/>
              </a:ext>
            </a:extLst>
          </p:cNvPr>
          <p:cNvSpPr>
            <a:spLocks noGrp="1"/>
          </p:cNvSpPr>
          <p:nvPr>
            <p:ph type="sldNum" sz="quarter" idx="12"/>
          </p:nvPr>
        </p:nvSpPr>
        <p:spPr>
          <a:xfrm>
            <a:off x="479641" y="6356350"/>
            <a:ext cx="448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DD7F05E-54FB-44D0-93EE-BE97DDA26169}"/>
              </a:ext>
            </a:extLst>
          </p:cNvPr>
          <p:cNvSpPr>
            <a:spLocks noGrp="1"/>
          </p:cNvSpPr>
          <p:nvPr>
            <p:ph type="ftr" sz="quarter" idx="11"/>
          </p:nvPr>
        </p:nvSpPr>
        <p:spPr>
          <a:xfrm>
            <a:off x="928346" y="6356350"/>
            <a:ext cx="411480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2AEC82D-0AD9-4ECA-9D41-23AAD814097A}"/>
              </a:ext>
            </a:extLst>
          </p:cNvPr>
          <p:cNvSpPr>
            <a:spLocks noGrp="1"/>
          </p:cNvSpPr>
          <p:nvPr>
            <p:ph type="dt" sz="half" idx="10"/>
          </p:nvPr>
        </p:nvSpPr>
        <p:spPr>
          <a:xfrm>
            <a:off x="5395926" y="6356349"/>
            <a:ext cx="1511801" cy="365125"/>
          </a:xfrm>
        </p:spPr>
        <p:txBody>
          <a:bodyPr/>
          <a:lstStyle>
            <a:lvl1pPr algn="ctr">
              <a:defRPr/>
            </a:lvl1pPr>
          </a:lstStyle>
          <a:p>
            <a:pPr>
              <a:defRPr/>
            </a:pPr>
            <a:fld id="{150AA79F-4385-479D-931C-80A7586F3935}" type="datetime1">
              <a:rPr lang="sv-SE" smtClean="0">
                <a:solidFill>
                  <a:prstClr val="black">
                    <a:tint val="75000"/>
                  </a:prstClr>
                </a:solidFill>
              </a:rPr>
              <a:pPr>
                <a:defRPr/>
              </a:pPr>
              <a:t>2026-02-05</a:t>
            </a:fld>
            <a:endParaRPr lang="sv-SE">
              <a:solidFill>
                <a:prstClr val="black">
                  <a:tint val="75000"/>
                </a:prstClr>
              </a:solidFill>
            </a:endParaRPr>
          </a:p>
        </p:txBody>
      </p:sp>
      <p:sp>
        <p:nvSpPr>
          <p:cNvPr id="19" name="Rektangel 18">
            <a:extLst>
              <a:ext uri="{FF2B5EF4-FFF2-40B4-BE49-F238E27FC236}">
                <a16:creationId xmlns:a16="http://schemas.microsoft.com/office/drawing/2014/main" id="{6E80416B-018A-A171-3F8C-87F9A6321F4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045DC9E6-277A-D761-3693-42A366BC5712}"/>
              </a:ext>
            </a:extLst>
          </p:cNvPr>
          <p:cNvPicPr>
            <a:picLocks noChangeAspect="1"/>
          </p:cNvPicPr>
          <p:nvPr userDrawn="1"/>
        </p:nvPicPr>
        <p:blipFill>
          <a:blip r:link="rId3"/>
          <a:stretch>
            <a:fillRect/>
          </a:stretch>
        </p:blipFill>
        <p:spPr>
          <a:xfrm>
            <a:off x="12255500" y="0"/>
            <a:ext cx="1138428" cy="6374892"/>
          </a:xfrm>
          <a:prstGeom prst="rect">
            <a:avLst/>
          </a:prstGeom>
        </p:spPr>
      </p:pic>
    </p:spTree>
    <p:extLst>
      <p:ext uri="{BB962C8B-B14F-4D97-AF65-F5344CB8AC3E}">
        <p14:creationId xmlns:p14="http://schemas.microsoft.com/office/powerpoint/2010/main" val="340566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ubrik Text hö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Klicka här för att ändra format på bakgrundstexten</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6F2F8-594C-4F49-8A24-BAE956F76C86}"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9FFE6732-BC03-9B30-46CF-AFD53A45FF1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8D140BD4-3395-1ABF-2EB1-E89E87564F8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539435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28" name="Grupp 27">
            <a:extLst>
              <a:ext uri="{FF2B5EF4-FFF2-40B4-BE49-F238E27FC236}">
                <a16:creationId xmlns:a16="http://schemas.microsoft.com/office/drawing/2014/main" id="{A2A9272F-FAFE-A0C0-463B-C9D3BC5D47B0}"/>
              </a:ext>
              <a:ext uri="{C183D7F6-B498-43B3-948B-1728B52AA6E4}">
                <adec:decorative xmlns:adec="http://schemas.microsoft.com/office/drawing/2017/decorative" val="1"/>
              </a:ext>
            </a:extLst>
          </p:cNvPr>
          <p:cNvGrpSpPr/>
          <p:nvPr userDrawn="1"/>
        </p:nvGrpSpPr>
        <p:grpSpPr>
          <a:xfrm>
            <a:off x="215999" y="215999"/>
            <a:ext cx="11760001" cy="5870540"/>
            <a:chOff x="215999" y="215999"/>
            <a:chExt cx="11760001" cy="5870540"/>
          </a:xfrm>
        </p:grpSpPr>
        <p:sp>
          <p:nvSpPr>
            <p:cNvPr id="7" name="Rektangel 6">
              <a:extLst>
                <a:ext uri="{FF2B5EF4-FFF2-40B4-BE49-F238E27FC236}">
                  <a16:creationId xmlns:a16="http://schemas.microsoft.com/office/drawing/2014/main" id="{1FEFD6A9-06AE-4A66-8BF8-D0B7C5E88A0F}"/>
                </a:ext>
              </a:extLst>
            </p:cNvPr>
            <p:cNvSpPr/>
            <p:nvPr/>
          </p:nvSpPr>
          <p:spPr>
            <a:xfrm>
              <a:off x="215999" y="215999"/>
              <a:ext cx="11760001" cy="587054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Bildobjekt 26">
              <a:extLst>
                <a:ext uri="{FF2B5EF4-FFF2-40B4-BE49-F238E27FC236}">
                  <a16:creationId xmlns:a16="http://schemas.microsoft.com/office/drawing/2014/main" id="{B5034EBC-2859-2E49-5F82-CC2E401CE99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858103" y="730436"/>
              <a:ext cx="4824000" cy="4828457"/>
            </a:xfrm>
            <a:prstGeom prst="rect">
              <a:avLst/>
            </a:prstGeom>
          </p:spPr>
        </p:pic>
      </p:grpSp>
      <p:sp>
        <p:nvSpPr>
          <p:cNvPr id="2" name="Rubrik 1">
            <a:extLst>
              <a:ext uri="{FF2B5EF4-FFF2-40B4-BE49-F238E27FC236}">
                <a16:creationId xmlns:a16="http://schemas.microsoft.com/office/drawing/2014/main" id="{55BBBBF2-582B-46CE-A6EE-C43ED03CD14E}"/>
              </a:ext>
            </a:extLst>
          </p:cNvPr>
          <p:cNvSpPr>
            <a:spLocks noGrp="1"/>
          </p:cNvSpPr>
          <p:nvPr>
            <p:ph type="ctrTitle" hasCustomPrompt="1"/>
          </p:nvPr>
        </p:nvSpPr>
        <p:spPr>
          <a:xfrm>
            <a:off x="444322" y="495835"/>
            <a:ext cx="6413781" cy="4990566"/>
          </a:xfrm>
        </p:spPr>
        <p:txBody>
          <a:bodyPr anchor="t"/>
          <a:lstStyle>
            <a:lvl1pPr algn="l">
              <a:defRPr sz="8800">
                <a:solidFill>
                  <a:schemeClr val="accent1"/>
                </a:solidFill>
              </a:defRPr>
            </a:lvl1pPr>
          </a:lstStyle>
          <a:p>
            <a:r>
              <a:rPr lang="sv-SE"/>
              <a:t>Klicka här för rubrik</a:t>
            </a:r>
          </a:p>
        </p:txBody>
      </p:sp>
      <p:sp>
        <p:nvSpPr>
          <p:cNvPr id="3" name="Underrubrik 2">
            <a:extLst>
              <a:ext uri="{FF2B5EF4-FFF2-40B4-BE49-F238E27FC236}">
                <a16:creationId xmlns:a16="http://schemas.microsoft.com/office/drawing/2014/main" id="{500486BF-430B-455E-A1AA-2329D940AE7B}"/>
              </a:ext>
            </a:extLst>
          </p:cNvPr>
          <p:cNvSpPr>
            <a:spLocks noGrp="1"/>
          </p:cNvSpPr>
          <p:nvPr>
            <p:ph type="subTitle" idx="1"/>
          </p:nvPr>
        </p:nvSpPr>
        <p:spPr>
          <a:xfrm>
            <a:off x="444322" y="5563984"/>
            <a:ext cx="11387677" cy="4829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63B566F6-E716-474C-A1AF-E16941855B06}"/>
              </a:ext>
            </a:extLst>
          </p:cNvPr>
          <p:cNvSpPr>
            <a:spLocks noGrp="1"/>
          </p:cNvSpPr>
          <p:nvPr>
            <p:ph type="sldNum" sz="quarter" idx="12"/>
          </p:nvPr>
        </p:nvSpPr>
        <p:spPr>
          <a:xfrm>
            <a:off x="479641" y="6356350"/>
            <a:ext cx="448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DD7F05E-54FB-44D0-93EE-BE97DDA26169}"/>
              </a:ext>
            </a:extLst>
          </p:cNvPr>
          <p:cNvSpPr>
            <a:spLocks noGrp="1"/>
          </p:cNvSpPr>
          <p:nvPr>
            <p:ph type="ftr" sz="quarter" idx="11"/>
          </p:nvPr>
        </p:nvSpPr>
        <p:spPr>
          <a:xfrm>
            <a:off x="928346" y="6356350"/>
            <a:ext cx="411480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2AEC82D-0AD9-4ECA-9D41-23AAD814097A}"/>
              </a:ext>
            </a:extLst>
          </p:cNvPr>
          <p:cNvSpPr>
            <a:spLocks noGrp="1"/>
          </p:cNvSpPr>
          <p:nvPr>
            <p:ph type="dt" sz="half" idx="10"/>
          </p:nvPr>
        </p:nvSpPr>
        <p:spPr>
          <a:xfrm>
            <a:off x="5395926" y="6356349"/>
            <a:ext cx="1511801" cy="365125"/>
          </a:xfrm>
        </p:spPr>
        <p:txBody>
          <a:bodyPr/>
          <a:lstStyle>
            <a:lvl1pPr algn="ctr">
              <a:defRPr/>
            </a:lvl1pPr>
          </a:lstStyle>
          <a:p>
            <a:pPr>
              <a:defRPr/>
            </a:pPr>
            <a:fld id="{150AA79F-4385-479D-931C-80A7586F3935}" type="datetime1">
              <a:rPr lang="sv-SE" smtClean="0">
                <a:solidFill>
                  <a:prstClr val="black">
                    <a:tint val="75000"/>
                  </a:prstClr>
                </a:solidFill>
              </a:rPr>
              <a:pPr>
                <a:defRPr/>
              </a:pPr>
              <a:t>2026-02-05</a:t>
            </a:fld>
            <a:endParaRPr lang="sv-SE">
              <a:solidFill>
                <a:prstClr val="black">
                  <a:tint val="75000"/>
                </a:prstClr>
              </a:solidFill>
            </a:endParaRPr>
          </a:p>
        </p:txBody>
      </p:sp>
      <p:sp>
        <p:nvSpPr>
          <p:cNvPr id="19" name="Rektangel 18">
            <a:extLst>
              <a:ext uri="{FF2B5EF4-FFF2-40B4-BE49-F238E27FC236}">
                <a16:creationId xmlns:a16="http://schemas.microsoft.com/office/drawing/2014/main" id="{6E80416B-018A-A171-3F8C-87F9A6321F4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7FE285A2-52D5-F161-3389-0E1274DBF52C}"/>
              </a:ext>
            </a:extLst>
          </p:cNvPr>
          <p:cNvPicPr>
            <a:picLocks noChangeAspect="1"/>
          </p:cNvPicPr>
          <p:nvPr userDrawn="1"/>
        </p:nvPicPr>
        <p:blipFill>
          <a:blip r:link="rId3"/>
          <a:stretch>
            <a:fillRect/>
          </a:stretch>
        </p:blipFill>
        <p:spPr>
          <a:xfrm>
            <a:off x="12255500" y="0"/>
            <a:ext cx="1138428" cy="6374892"/>
          </a:xfrm>
          <a:prstGeom prst="rect">
            <a:avLst/>
          </a:prstGeom>
        </p:spPr>
      </p:pic>
    </p:spTree>
    <p:extLst>
      <p:ext uri="{BB962C8B-B14F-4D97-AF65-F5344CB8AC3E}">
        <p14:creationId xmlns:p14="http://schemas.microsoft.com/office/powerpoint/2010/main" val="340566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074B0D03-0F8A-6F27-BC31-632523EF706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D9E92ABD-FB80-DA0B-D17A-5542DF9050FA}"/>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17637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C30AE-225F-4381-93DA-90EDE6E00646}"/>
              </a:ext>
            </a:extLst>
          </p:cNvPr>
          <p:cNvSpPr>
            <a:spLocks noGrp="1"/>
          </p:cNvSpPr>
          <p:nvPr>
            <p:ph type="title" hasCustomPrompt="1"/>
          </p:nvPr>
        </p:nvSpPr>
        <p:spPr>
          <a:xfrm>
            <a:off x="831850" y="1709738"/>
            <a:ext cx="10515600" cy="2852737"/>
          </a:xfrm>
        </p:spPr>
        <p:txBody>
          <a:bodyPr anchor="b"/>
          <a:lstStyle>
            <a:lvl1pPr>
              <a:defRPr sz="6000"/>
            </a:lvl1pPr>
          </a:lstStyle>
          <a:p>
            <a:r>
              <a:rPr lang="sv-SE"/>
              <a:t>Klicka här för rubrik</a:t>
            </a:r>
          </a:p>
        </p:txBody>
      </p:sp>
      <p:sp>
        <p:nvSpPr>
          <p:cNvPr id="3" name="Platshållare för text 2">
            <a:extLst>
              <a:ext uri="{FF2B5EF4-FFF2-40B4-BE49-F238E27FC236}">
                <a16:creationId xmlns:a16="http://schemas.microsoft.com/office/drawing/2014/main" id="{DC916312-14CD-458B-A664-3E2013722CC4}"/>
              </a:ext>
            </a:extLst>
          </p:cNvPr>
          <p:cNvSpPr>
            <a:spLocks noGrp="1"/>
          </p:cNvSpPr>
          <p:nvPr>
            <p:ph type="body" idx="1" hasCustomPrompt="1"/>
          </p:nvPr>
        </p:nvSpPr>
        <p:spPr>
          <a:xfrm>
            <a:off x="831851" y="4610911"/>
            <a:ext cx="10515600" cy="147196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underrubrik</a:t>
            </a:r>
          </a:p>
        </p:txBody>
      </p:sp>
      <p:sp>
        <p:nvSpPr>
          <p:cNvPr id="6" name="Platshållare för bildnummer 5">
            <a:extLst>
              <a:ext uri="{FF2B5EF4-FFF2-40B4-BE49-F238E27FC236}">
                <a16:creationId xmlns:a16="http://schemas.microsoft.com/office/drawing/2014/main" id="{F6F3F202-D536-4BDC-88A5-B9E1437298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7ABD8157-6EDB-4919-A172-1956C340F6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FF11B-1D2D-4EEE-A7CC-C84C2ADF2E5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DFA948F8-4476-4409-AC2C-383669207A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AC94CB0D-1CC9-7809-3E80-BFB60D3A7AB0}"/>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A471FFA9-46BA-33A4-E5EA-BBA4CEE4BC4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75629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F510B30C-9555-492B-8A99-991FAA668C9A}"/>
              </a:ext>
            </a:extLst>
          </p:cNvPr>
          <p:cNvSpPr>
            <a:spLocks noGrp="1"/>
          </p:cNvSpPr>
          <p:nvPr>
            <p:ph sz="half" idx="1"/>
          </p:nvPr>
        </p:nvSpPr>
        <p:spPr>
          <a:xfrm>
            <a:off x="478801" y="2990033"/>
            <a:ext cx="5580000"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20B923-ED04-4453-AB31-FBA46DE65BBE}"/>
              </a:ext>
            </a:extLst>
          </p:cNvPr>
          <p:cNvSpPr>
            <a:spLocks noGrp="1"/>
          </p:cNvSpPr>
          <p:nvPr>
            <p:ph sz="half" idx="2"/>
          </p:nvPr>
        </p:nvSpPr>
        <p:spPr>
          <a:xfrm>
            <a:off x="6207105" y="2991601"/>
            <a:ext cx="5580000" cy="309127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9B4BC5-BFCC-460B-B89E-09A1AFF4C5E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06F83E7-DD8C-5D95-EE3F-B2130D5007B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4F987FEE-EAC8-C42F-C465-DB3096D6F67E}"/>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460775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61146-B88D-42E8-94A6-E712D73C9F0C}"/>
              </a:ext>
            </a:extLst>
          </p:cNvPr>
          <p:cNvSpPr>
            <a:spLocks noGrp="1"/>
          </p:cNvSpPr>
          <p:nvPr>
            <p:ph type="title" hasCustomPrompt="1"/>
          </p:nvPr>
        </p:nvSpPr>
        <p:spPr>
          <a:xfrm>
            <a:off x="478800" y="381600"/>
            <a:ext cx="5579999" cy="2042841"/>
          </a:xfrm>
        </p:spPr>
        <p:txBody>
          <a:bodyPr/>
          <a:lstStyle>
            <a:lvl1pPr>
              <a:defRPr/>
            </a:lvl1pPr>
          </a:lstStyle>
          <a:p>
            <a:r>
              <a:rPr lang="sv-SE"/>
              <a:t>Klicka här för rubrik</a:t>
            </a:r>
          </a:p>
        </p:txBody>
      </p:sp>
      <p:sp>
        <p:nvSpPr>
          <p:cNvPr id="3" name="Platshållare för text 2">
            <a:extLst>
              <a:ext uri="{FF2B5EF4-FFF2-40B4-BE49-F238E27FC236}">
                <a16:creationId xmlns:a16="http://schemas.microsoft.com/office/drawing/2014/main" id="{9299508E-D641-41AE-863A-3126A8344C59}"/>
              </a:ext>
            </a:extLst>
          </p:cNvPr>
          <p:cNvSpPr>
            <a:spLocks noGrp="1"/>
          </p:cNvSpPr>
          <p:nvPr>
            <p:ph type="body" idx="1" hasCustomPrompt="1"/>
          </p:nvPr>
        </p:nvSpPr>
        <p:spPr>
          <a:xfrm>
            <a:off x="478799"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4" name="Platshållare för innehåll 3">
            <a:extLst>
              <a:ext uri="{FF2B5EF4-FFF2-40B4-BE49-F238E27FC236}">
                <a16:creationId xmlns:a16="http://schemas.microsoft.com/office/drawing/2014/main" id="{62B1A253-5C14-40F9-981A-DB980EC93A7C}"/>
              </a:ext>
            </a:extLst>
          </p:cNvPr>
          <p:cNvSpPr>
            <a:spLocks noGrp="1"/>
          </p:cNvSpPr>
          <p:nvPr>
            <p:ph sz="half" idx="2"/>
          </p:nvPr>
        </p:nvSpPr>
        <p:spPr>
          <a:xfrm>
            <a:off x="478801" y="2990033"/>
            <a:ext cx="5580000"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0356164-3DD3-4B99-A8BF-0D7BB7343114}"/>
              </a:ext>
            </a:extLst>
          </p:cNvPr>
          <p:cNvSpPr>
            <a:spLocks noGrp="1"/>
          </p:cNvSpPr>
          <p:nvPr>
            <p:ph type="body" sz="quarter" idx="3" hasCustomPrompt="1"/>
          </p:nvPr>
        </p:nvSpPr>
        <p:spPr>
          <a:xfrm>
            <a:off x="6207105"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6" name="Platshållare för innehåll 5">
            <a:extLst>
              <a:ext uri="{FF2B5EF4-FFF2-40B4-BE49-F238E27FC236}">
                <a16:creationId xmlns:a16="http://schemas.microsoft.com/office/drawing/2014/main" id="{A66CCCC9-1135-4510-8C84-5FCE53917303}"/>
              </a:ext>
            </a:extLst>
          </p:cNvPr>
          <p:cNvSpPr>
            <a:spLocks noGrp="1"/>
          </p:cNvSpPr>
          <p:nvPr>
            <p:ph sz="quarter" idx="4"/>
          </p:nvPr>
        </p:nvSpPr>
        <p:spPr>
          <a:xfrm>
            <a:off x="6207105" y="2991603"/>
            <a:ext cx="5580000" cy="30912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nummer 8">
            <a:extLst>
              <a:ext uri="{FF2B5EF4-FFF2-40B4-BE49-F238E27FC236}">
                <a16:creationId xmlns:a16="http://schemas.microsoft.com/office/drawing/2014/main" id="{CB090D83-E506-4FB0-AEF5-77FF848F7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Platshållare för datum 6">
            <a:extLst>
              <a:ext uri="{FF2B5EF4-FFF2-40B4-BE49-F238E27FC236}">
                <a16:creationId xmlns:a16="http://schemas.microsoft.com/office/drawing/2014/main" id="{0DB6CDF7-53BA-4FF2-92CF-DC0878ED12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94B9A-E5DD-442F-9433-EF6D52CF9D3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Platshållare för sidfot 7">
            <a:extLst>
              <a:ext uri="{FF2B5EF4-FFF2-40B4-BE49-F238E27FC236}">
                <a16:creationId xmlns:a16="http://schemas.microsoft.com/office/drawing/2014/main" id="{3447C9F7-4FBC-4EF1-B43E-C591C2A238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DF343082-90D1-0CAA-8D9C-E724C81D38F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F49E1621-99DB-107E-F355-6F9C23A63BA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12409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76EA9-636D-43C5-A038-A5E84E48E78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ktangel 6">
            <a:extLst>
              <a:ext uri="{FF2B5EF4-FFF2-40B4-BE49-F238E27FC236}">
                <a16:creationId xmlns:a16="http://schemas.microsoft.com/office/drawing/2014/main" id="{219658FE-B892-12D5-EE1D-49BDE565E6A6}"/>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D7D17D46-D88E-8823-2831-FBAA28869F2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12190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CBCA2383-CB9F-40C7-9C1D-B965DDF8BD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Platshållare för datum 1">
            <a:extLst>
              <a:ext uri="{FF2B5EF4-FFF2-40B4-BE49-F238E27FC236}">
                <a16:creationId xmlns:a16="http://schemas.microsoft.com/office/drawing/2014/main" id="{B43D7615-9DFB-43D0-A05D-2EDD01AC13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8715E2-ECCC-4068-9E30-2E517700A1F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DF0AB75D-63E5-4AF8-995A-4CDAA380C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ktangel 5">
            <a:extLst>
              <a:ext uri="{FF2B5EF4-FFF2-40B4-BE49-F238E27FC236}">
                <a16:creationId xmlns:a16="http://schemas.microsoft.com/office/drawing/2014/main" id="{08E4FB5D-7595-900C-E99C-48FE4D9A720A}"/>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palettR" hidden="1">
            <a:extLst>
              <a:ext uri="{FF2B5EF4-FFF2-40B4-BE49-F238E27FC236}">
                <a16:creationId xmlns:a16="http://schemas.microsoft.com/office/drawing/2014/main" id="{01782249-7B8C-4EA4-D876-A0BE59B1BDF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64296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2 Bilder Multi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32E9-0730-40A6-B557-804382A5B646}"/>
              </a:ext>
              <a:ext uri="{C183D7F6-B498-43B3-948B-1728B52AA6E4}">
                <adec:decorative xmlns:adec="http://schemas.microsoft.com/office/drawing/2017/decorative" val="1"/>
              </a:ext>
            </a:extLst>
          </p:cNvPr>
          <p:cNvSpPr/>
          <p:nvPr/>
        </p:nvSpPr>
        <p:spPr>
          <a:xfrm>
            <a:off x="8201324" y="2046079"/>
            <a:ext cx="3776401" cy="403680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26342" y="2045869"/>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711270A0-0B55-4581-B570-39ABC56C4166}"/>
              </a:ext>
            </a:extLst>
          </p:cNvPr>
          <p:cNvSpPr>
            <a:spLocks noGrp="1"/>
          </p:cNvSpPr>
          <p:nvPr>
            <p:ph sz="quarter" idx="16"/>
          </p:nvPr>
        </p:nvSpPr>
        <p:spPr>
          <a:xfrm>
            <a:off x="8201324" y="2046079"/>
            <a:ext cx="3776401" cy="4036800"/>
          </a:xfrm>
          <a:noFill/>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CC0DD2-EB4D-4BC9-BC0E-A8F0C1C0F03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39BB1755-1BE5-76E2-9F08-D42BF3549639}"/>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0220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ubrik Text hö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Klicka här för att ändra format på bakgrundstexten</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6F2F8-594C-4F49-8A24-BAE956F76C86}"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9FFE6732-BC03-9B30-46CF-AFD53A45FF1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27450F78-0F26-CF64-7748-D6C021C6747E}"/>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53943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Text hög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01B5D9F-8D05-479B-86C4-3BAB7721BA0A}"/>
              </a:ext>
              <a:ext uri="{C183D7F6-B498-43B3-948B-1728B52AA6E4}">
                <adec:decorative xmlns:adec="http://schemas.microsoft.com/office/drawing/2017/decorative" val="1"/>
              </a:ext>
            </a:extLst>
          </p:cNvPr>
          <p:cNvSpPr/>
          <p:nvPr/>
        </p:nvSpPr>
        <p:spPr>
          <a:xfrm>
            <a:off x="215999" y="215999"/>
            <a:ext cx="11760001" cy="5867032"/>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Klicka här för att ändra format på bakgrundstexten</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7F464-3431-4437-ABB9-4EEAC606179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CBEB784F-C891-CC02-AD23-45A746FCEAF1}"/>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D8A7FED1-28C6-ED08-5D1C-6DB7597C3E9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67923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1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226343" y="2045870"/>
            <a:ext cx="11760000" cy="403716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B4F26-12A0-4775-A615-C5EA6A4B6629}"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C9B44A1-5297-4776-BC68-1AA7166E75F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39D15D78-FDD0-2E3C-E09A-47D813BD7F94}"/>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59459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ubrik Multi Text 1/2 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8FD3FE7-D5F4-4CDC-BC1A-36D30F6125CD}"/>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lvl1pPr>
          </a:lstStyle>
          <a:p>
            <a:r>
              <a:rPr lang="sv-SE"/>
              <a:t>Klicka här för rubrik</a:t>
            </a:r>
          </a:p>
        </p:txBody>
      </p:sp>
      <p:sp>
        <p:nvSpPr>
          <p:cNvPr id="8" name="Platshållare för text 7">
            <a:extLst>
              <a:ext uri="{FF2B5EF4-FFF2-40B4-BE49-F238E27FC236}">
                <a16:creationId xmlns:a16="http://schemas.microsoft.com/office/drawing/2014/main" id="{57231BDE-7787-4A54-8026-2A3C13EE0E04}"/>
              </a:ext>
            </a:extLst>
          </p:cNvPr>
          <p:cNvSpPr>
            <a:spLocks noGrp="1"/>
          </p:cNvSpPr>
          <p:nvPr>
            <p:ph type="body" sz="quarter" idx="14"/>
          </p:nvPr>
        </p:nvSpPr>
        <p:spPr>
          <a:xfrm>
            <a:off x="478799" y="2991601"/>
            <a:ext cx="5580000" cy="2890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112677" y="216001"/>
            <a:ext cx="5863323"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79507D-6357-45CA-8101-C7154697280C}"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E680DC42-C26C-22A4-9475-8CD17058B11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4325C854-FCFC-10C3-01EE-3CC3E5F63C8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185124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ubrik Multi Text 1/3 bi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1F28770-97A3-4D43-B559-FDCC4EF42093}"/>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lvl1pPr>
          </a:lstStyle>
          <a:p>
            <a:r>
              <a:rPr lang="sv-SE"/>
              <a:t>Klicka här för rubrik</a:t>
            </a:r>
          </a:p>
        </p:txBody>
      </p:sp>
      <p:sp>
        <p:nvSpPr>
          <p:cNvPr id="8" name="Platshållare för text 7">
            <a:extLst>
              <a:ext uri="{FF2B5EF4-FFF2-40B4-BE49-F238E27FC236}">
                <a16:creationId xmlns:a16="http://schemas.microsoft.com/office/drawing/2014/main" id="{B42E65F2-2C63-4EFA-9C18-749602219602}"/>
              </a:ext>
            </a:extLst>
          </p:cNvPr>
          <p:cNvSpPr>
            <a:spLocks noGrp="1"/>
          </p:cNvSpPr>
          <p:nvPr>
            <p:ph type="body" sz="quarter" idx="14"/>
          </p:nvPr>
        </p:nvSpPr>
        <p:spPr>
          <a:xfrm>
            <a:off x="478800" y="2991600"/>
            <a:ext cx="7506524" cy="28911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8060399" y="216001"/>
            <a:ext cx="3915601"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7A9949-9167-4143-A328-0CF4D491480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763F2996-B63C-7F2B-AD8F-87A77D866D4C}"/>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897A205E-7247-FE8D-4451-91B090BF44F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025723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ubrik Multi Text 2/3 bi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3D153A3-1F89-48CD-B56E-039631F44FAC}"/>
              </a:ext>
              <a:ext uri="{C183D7F6-B498-43B3-948B-1728B52AA6E4}">
                <adec:decorative xmlns:adec="http://schemas.microsoft.com/office/drawing/2017/decorative" val="1"/>
              </a:ext>
            </a:extLst>
          </p:cNvPr>
          <p:cNvSpPr/>
          <p:nvPr/>
        </p:nvSpPr>
        <p:spPr>
          <a:xfrm>
            <a:off x="215999" y="215999"/>
            <a:ext cx="11760001" cy="5866878"/>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799" y="381600"/>
            <a:ext cx="3592453" cy="2042841"/>
          </a:xfrm>
        </p:spPr>
        <p:txBody>
          <a:bodyPr anchor="t"/>
          <a:lstStyle>
            <a:lvl1pPr>
              <a:defRPr/>
            </a:lvl1pPr>
          </a:lstStyle>
          <a:p>
            <a:r>
              <a:rPr lang="sv-SE"/>
              <a:t>Klicka här för rubrik</a:t>
            </a:r>
          </a:p>
        </p:txBody>
      </p:sp>
      <p:sp>
        <p:nvSpPr>
          <p:cNvPr id="10" name="Platshållare för text 9">
            <a:extLst>
              <a:ext uri="{FF2B5EF4-FFF2-40B4-BE49-F238E27FC236}">
                <a16:creationId xmlns:a16="http://schemas.microsoft.com/office/drawing/2014/main" id="{4B6594BA-FE78-43C3-845D-3F233BB756C9}"/>
              </a:ext>
            </a:extLst>
          </p:cNvPr>
          <p:cNvSpPr>
            <a:spLocks noGrp="1"/>
          </p:cNvSpPr>
          <p:nvPr>
            <p:ph type="body" sz="quarter" idx="14"/>
          </p:nvPr>
        </p:nvSpPr>
        <p:spPr>
          <a:xfrm>
            <a:off x="478801" y="2991599"/>
            <a:ext cx="3592454" cy="2890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139653" y="216001"/>
            <a:ext cx="7836348"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E13F79-DF40-44BE-8AD6-2B497CC347C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652E7DAC-4C74-B269-33CC-DE021F1C9D60}"/>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BA0319EB-EDC9-3106-4266-747DCAE9686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950585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2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8" name="Platshållare för bild 8">
            <a:extLst>
              <a:ext uri="{FF2B5EF4-FFF2-40B4-BE49-F238E27FC236}">
                <a16:creationId xmlns:a16="http://schemas.microsoft.com/office/drawing/2014/main" id="{28C42537-E65F-498F-915E-F4951BEB0F10}"/>
              </a:ext>
            </a:extLst>
          </p:cNvPr>
          <p:cNvSpPr>
            <a:spLocks noGrp="1"/>
          </p:cNvSpPr>
          <p:nvPr>
            <p:ph type="pic" sz="quarter" idx="14" hasCustomPrompt="1"/>
          </p:nvPr>
        </p:nvSpPr>
        <p:spPr>
          <a:xfrm>
            <a:off x="226343" y="2045870"/>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6210776" y="2046079"/>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6A805F-1A0D-4342-A349-575C7B24D34A}"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5D07F629-AECB-D741-15D7-2C9FF0B141A9}"/>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AEA42269-556D-B7BE-7381-607A44CD3AA2}"/>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858385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ubrik 2 Bilder Multi textplatt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BCAA64-2558-4B0F-8054-DB6071A763DB}"/>
              </a:ext>
              <a:ext uri="{C183D7F6-B498-43B3-948B-1728B52AA6E4}">
                <adec:decorative xmlns:adec="http://schemas.microsoft.com/office/drawing/2017/decorative" val="1"/>
              </a:ext>
            </a:extLst>
          </p:cNvPr>
          <p:cNvSpPr/>
          <p:nvPr/>
        </p:nvSpPr>
        <p:spPr>
          <a:xfrm>
            <a:off x="226343" y="2045870"/>
            <a:ext cx="5767200" cy="4036799"/>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5767200" cy="4036799"/>
          </a:xfrm>
          <a:noFill/>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6210776" y="2046079"/>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5AC33-FF68-42F5-AECD-9591F3686A3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253DD070-A3F1-6CBE-B256-C0BDFEFBE40F}"/>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DAF42637-F5A9-46AA-EA5A-E5B66908D46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902607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ubrik 3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26342"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r>
              <a:rPr lang="sv-SE"/>
              <a:t>
              </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8201324" y="2046079"/>
            <a:ext cx="3776401" cy="4036592"/>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BB094B-A0FD-46B7-98B6-855FE9AD05D9}"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F253E940-0156-5E60-318C-3348DAE1111F}"/>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A81A1F3A-90E8-118D-421C-A9162495F07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803267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ubrik 2 Bilder Multi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32E9-0730-40A6-B557-804382A5B646}"/>
              </a:ext>
              <a:ext uri="{C183D7F6-B498-43B3-948B-1728B52AA6E4}">
                <adec:decorative xmlns:adec="http://schemas.microsoft.com/office/drawing/2017/decorative" val="1"/>
              </a:ext>
            </a:extLst>
          </p:cNvPr>
          <p:cNvSpPr/>
          <p:nvPr/>
        </p:nvSpPr>
        <p:spPr>
          <a:xfrm>
            <a:off x="8201324" y="2046079"/>
            <a:ext cx="3776401" cy="403680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26342" y="2045869"/>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711270A0-0B55-4581-B570-39ABC56C4166}"/>
              </a:ext>
            </a:extLst>
          </p:cNvPr>
          <p:cNvSpPr>
            <a:spLocks noGrp="1"/>
          </p:cNvSpPr>
          <p:nvPr>
            <p:ph sz="quarter" idx="16"/>
          </p:nvPr>
        </p:nvSpPr>
        <p:spPr>
          <a:xfrm>
            <a:off x="8201324" y="2046079"/>
            <a:ext cx="3776401" cy="4036800"/>
          </a:xfrm>
          <a:noFill/>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CC0DD2-EB4D-4BC9-BC0E-A8F0C1C0F03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39BB1755-1BE5-76E2-9F08-D42BF3549639}"/>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62782C5E-05E6-368B-EF0A-0CBED41A1379}"/>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6022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F510B30C-9555-492B-8A99-991FAA668C9A}"/>
              </a:ext>
            </a:extLst>
          </p:cNvPr>
          <p:cNvSpPr>
            <a:spLocks noGrp="1"/>
          </p:cNvSpPr>
          <p:nvPr>
            <p:ph sz="half" idx="1"/>
          </p:nvPr>
        </p:nvSpPr>
        <p:spPr>
          <a:xfrm>
            <a:off x="478801" y="2990033"/>
            <a:ext cx="5580000"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20B923-ED04-4453-AB31-FBA46DE65BBE}"/>
              </a:ext>
            </a:extLst>
          </p:cNvPr>
          <p:cNvSpPr>
            <a:spLocks noGrp="1"/>
          </p:cNvSpPr>
          <p:nvPr>
            <p:ph sz="half" idx="2"/>
          </p:nvPr>
        </p:nvSpPr>
        <p:spPr>
          <a:xfrm>
            <a:off x="6207105" y="2991601"/>
            <a:ext cx="5580000" cy="309127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9B4BC5-BFCC-460B-B89E-09A1AFF4C5E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06F83E7-DD8C-5D95-EE3F-B2130D5007B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60775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ubrik 1 Bild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D4744B3-B0B0-4BD6-AFDE-3AC1527FC450}"/>
              </a:ext>
              <a:ext uri="{C183D7F6-B498-43B3-948B-1728B52AA6E4}">
                <adec:decorative xmlns:adec="http://schemas.microsoft.com/office/drawing/2017/decorative" val="1"/>
              </a:ext>
            </a:extLst>
          </p:cNvPr>
          <p:cNvSpPr/>
          <p:nvPr/>
        </p:nvSpPr>
        <p:spPr>
          <a:xfrm>
            <a:off x="4208400" y="2045870"/>
            <a:ext cx="7772893" cy="4037008"/>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226343"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4208400" y="2045870"/>
            <a:ext cx="7772893" cy="4037008"/>
          </a:xfrm>
          <a:noFill/>
          <a:ln>
            <a:noFill/>
          </a:ln>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C1F26A-AEA5-48AC-92EB-79F39D815A1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709CBECD-C061-8D94-C660-08AFCAE8488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E4B8E084-F269-3159-75EB-8AFE5EDE876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284580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ubrik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F9B6523-9319-47EE-BA0E-11B95600951D}"/>
              </a:ext>
              <a:ext uri="{C183D7F6-B498-43B3-948B-1728B52AA6E4}">
                <adec:decorative xmlns:adec="http://schemas.microsoft.com/office/drawing/2017/decorative" val="1"/>
              </a:ext>
            </a:extLst>
          </p:cNvPr>
          <p:cNvSpPr/>
          <p:nvPr/>
        </p:nvSpPr>
        <p:spPr>
          <a:xfrm>
            <a:off x="226343" y="2045870"/>
            <a:ext cx="11754951" cy="4037008"/>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11754951" cy="4037008"/>
          </a:xfrm>
          <a:noFill/>
          <a:ln>
            <a:noFill/>
          </a:ln>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4716AA-2057-4265-BB04-24AC866B261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191787D-0FDC-7D02-D216-61AD08519E2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C94810F8-2078-AE68-D544-9FE81496A3D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629666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 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26343" y="205386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26344" y="4153965"/>
            <a:ext cx="5767200" cy="1928913"/>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6205575" y="4153965"/>
            <a:ext cx="5768115" cy="1928912"/>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1318CA-6F58-48DD-97C6-378F266789F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94CD528E-DB3B-D9E2-24E6-132DD7B84F06}"/>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91DB50CF-9A29-4B26-0BFF-F074D80C7394}"/>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727947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Multi Text 3 Bild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6E97F0B-D77F-4223-9634-8DA9CC21710F}"/>
              </a:ext>
              <a:ext uri="{C183D7F6-B498-43B3-948B-1728B52AA6E4}">
                <adec:decorative xmlns:adec="http://schemas.microsoft.com/office/drawing/2017/decorative" val="1"/>
              </a:ext>
            </a:extLst>
          </p:cNvPr>
          <p:cNvSpPr/>
          <p:nvPr/>
        </p:nvSpPr>
        <p:spPr>
          <a:xfrm>
            <a:off x="226342" y="2046288"/>
            <a:ext cx="5767200" cy="1936493"/>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EC783270-78FB-44DE-B3CF-214AF6E7CB47}"/>
              </a:ext>
            </a:extLst>
          </p:cNvPr>
          <p:cNvSpPr>
            <a:spLocks noGrp="1"/>
          </p:cNvSpPr>
          <p:nvPr>
            <p:ph sz="quarter" idx="17"/>
          </p:nvPr>
        </p:nvSpPr>
        <p:spPr>
          <a:xfrm>
            <a:off x="226343" y="2053868"/>
            <a:ext cx="5767200" cy="1928913"/>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26344" y="4153965"/>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6205575" y="4153963"/>
            <a:ext cx="5768115"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98AEA-45B6-45CD-811D-3646577BD4B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D958DCD7-E27C-F934-A5B3-91A8E115B9C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94D69C1B-01D2-C9D3-99E4-D7AC07865392}"/>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265534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Rubrik 5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16000" y="4146077"/>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4203658" y="4153278"/>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Lst>
          </p:cNvPr>
          <p:cNvSpPr>
            <a:spLocks noGrp="1"/>
          </p:cNvSpPr>
          <p:nvPr>
            <p:ph type="pic" sz="quarter" idx="17" hasCustomPrompt="1"/>
          </p:nvPr>
        </p:nvSpPr>
        <p:spPr>
          <a:xfrm>
            <a:off x="8201323" y="2046079"/>
            <a:ext cx="3776401" cy="40368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7C846-8457-4EC2-B5C1-17731033C28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8742C0EC-94DB-4B5A-CA73-A4A85EFD9DB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ABA9A98F-B9B0-08AE-C2CB-924DDA4D1CE0}"/>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33274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5 Bilder Multi Tex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5D78484-3B5F-465D-B725-D3BE6D9CC8E9}"/>
              </a:ext>
              <a:ext uri="{C183D7F6-B498-43B3-948B-1728B52AA6E4}">
                <adec:decorative xmlns:adec="http://schemas.microsoft.com/office/drawing/2017/decorative" val="1"/>
              </a:ext>
            </a:extLst>
          </p:cNvPr>
          <p:cNvSpPr/>
          <p:nvPr/>
        </p:nvSpPr>
        <p:spPr>
          <a:xfrm>
            <a:off x="8201323" y="2046079"/>
            <a:ext cx="3776401" cy="403680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EE10710B-E6A0-4400-9188-D0E0C590305C}"/>
              </a:ext>
            </a:extLst>
          </p:cNvPr>
          <p:cNvSpPr>
            <a:spLocks noGrp="1"/>
          </p:cNvSpPr>
          <p:nvPr>
            <p:ph sz="quarter" idx="17"/>
          </p:nvPr>
        </p:nvSpPr>
        <p:spPr>
          <a:xfrm>
            <a:off x="8201323" y="2046078"/>
            <a:ext cx="3776401" cy="4036800"/>
          </a:xfrm>
          <a:noFill/>
        </p:spPr>
        <p:txBody>
          <a:bodyPr lIns="216000" tIns="180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296A98-88C1-42AE-87DE-EDB85CC17F51}"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477C3739-BFA0-0506-6EB1-5E8D293789E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350C77DA-9374-D87A-8F7B-D78E51EABFD9}"/>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060601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Rubrik 6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783C65-D853-429C-92BD-83A60E8D592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B9CF728-D851-B3BB-D91C-67D8356ED91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503C5672-7AA9-FC60-AFF4-536DB5AEFAF2}"/>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512370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ubrik Multi Text 5 Bilder">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7D8B48B-77D5-4E7B-9BA9-9EA4D856EAA2}"/>
              </a:ext>
              <a:ext uri="{C183D7F6-B498-43B3-948B-1728B52AA6E4}">
                <adec:decorative xmlns:adec="http://schemas.microsoft.com/office/drawing/2017/decorative" val="1"/>
              </a:ext>
            </a:extLst>
          </p:cNvPr>
          <p:cNvSpPr/>
          <p:nvPr/>
        </p:nvSpPr>
        <p:spPr>
          <a:xfrm>
            <a:off x="232560" y="2046077"/>
            <a:ext cx="3776400" cy="193680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BE8DABAE-EC87-4F26-B4F1-8FF1631C4A84}"/>
              </a:ext>
            </a:extLst>
          </p:cNvPr>
          <p:cNvSpPr>
            <a:spLocks noGrp="1"/>
          </p:cNvSpPr>
          <p:nvPr>
            <p:ph sz="quarter" idx="19"/>
          </p:nvPr>
        </p:nvSpPr>
        <p:spPr>
          <a:xfrm>
            <a:off x="232560" y="2046077"/>
            <a:ext cx="3776400" cy="1929600"/>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75367-8D89-4363-A34D-F73980C6F51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BD0E4D84-2B04-56F9-CDB5-7FB53168CA8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palettR" hidden="1">
            <a:extLst>
              <a:ext uri="{FF2B5EF4-FFF2-40B4-BE49-F238E27FC236}">
                <a16:creationId xmlns:a16="http://schemas.microsoft.com/office/drawing/2014/main" id="{87E26D17-C84F-4F7A-98AF-764BD775E20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53322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EE4F49-EC76-4C2C-9B73-2EBF0DD89402}" type="datetime1">
              <a:rPr kumimoji="0" lang="sv-SE" sz="1200" b="0" i="0" u="none" strike="noStrike" kern="1200" cap="none" spc="0" normalizeH="0" baseline="0" noProof="0" smtClean="0">
                <a:ln>
                  <a:noFill/>
                </a:ln>
                <a:solidFill>
                  <a:srgbClr val="154F8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2026-02-05</a:t>
            </a:fld>
            <a:endParaRPr kumimoji="0" lang="sv-SE" sz="1200" b="0" i="0" u="none" strike="noStrike" kern="1200" cap="none" spc="0" normalizeH="0" baseline="0" noProof="0">
              <a:ln>
                <a:noFill/>
              </a:ln>
              <a:solidFill>
                <a:srgbClr val="154F80"/>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154F80"/>
                </a:solidFill>
                <a:effectLst/>
                <a:uLnTx/>
                <a:uFillTx/>
                <a:latin typeface="Arial"/>
                <a:ea typeface="+mn-ea"/>
                <a:cs typeface="+mn-cs"/>
              </a:rPr>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A8761A-F05C-4F01-AE76-2EF79F772060}" type="slidenum">
              <a:rPr kumimoji="0" lang="sv-SE" sz="1200" b="0" i="0" u="none" strike="noStrike" kern="1200" cap="none" spc="0" normalizeH="0" baseline="0" noProof="0" smtClean="0">
                <a:ln>
                  <a:noFill/>
                </a:ln>
                <a:solidFill>
                  <a:srgbClr val="154F8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154F80"/>
              </a:solidFill>
              <a:effectLst/>
              <a:uLnTx/>
              <a:uFillTx/>
              <a:latin typeface="Arial"/>
              <a:ea typeface="+mn-ea"/>
              <a:cs typeface="+mn-cs"/>
            </a:endParaRPr>
          </a:p>
        </p:txBody>
      </p:sp>
    </p:spTree>
    <p:extLst>
      <p:ext uri="{BB962C8B-B14F-4D97-AF65-F5344CB8AC3E}">
        <p14:creationId xmlns:p14="http://schemas.microsoft.com/office/powerpoint/2010/main" val="3996713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7B95CFCD-D99C-F300-01F5-3BDC4A25104C}"/>
              </a:ext>
              <a:ext uri="{C183D7F6-B498-43B3-948B-1728B52AA6E4}">
                <adec:decorative xmlns:adec="http://schemas.microsoft.com/office/drawing/2017/decorative" val="1"/>
              </a:ext>
            </a:extLst>
          </p:cNvPr>
          <p:cNvGrpSpPr/>
          <p:nvPr userDrawn="1"/>
        </p:nvGrpSpPr>
        <p:grpSpPr>
          <a:xfrm>
            <a:off x="215999" y="215999"/>
            <a:ext cx="11760001" cy="5870540"/>
            <a:chOff x="215999" y="215999"/>
            <a:chExt cx="11760001" cy="5870540"/>
          </a:xfrm>
          <a:solidFill>
            <a:schemeClr val="accent1"/>
          </a:solidFill>
        </p:grpSpPr>
        <p:sp>
          <p:nvSpPr>
            <p:cNvPr id="13" name="Rektangel 12">
              <a:extLst>
                <a:ext uri="{FF2B5EF4-FFF2-40B4-BE49-F238E27FC236}">
                  <a16:creationId xmlns:a16="http://schemas.microsoft.com/office/drawing/2014/main" id="{A072F703-747C-888B-D00C-E31BA37700DD}"/>
                </a:ext>
              </a:extLst>
            </p:cNvPr>
            <p:cNvSpPr/>
            <p:nvPr/>
          </p:nvSpPr>
          <p:spPr>
            <a:xfrm>
              <a:off x="215999" y="215999"/>
              <a:ext cx="11760001" cy="5870540"/>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F67C1BE4-88DA-4C32-58CD-66EDBD13D13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858103" y="730436"/>
              <a:ext cx="4824000" cy="4828457"/>
            </a:xfrm>
            <a:prstGeom prst="rect">
              <a:avLst/>
            </a:prstGeom>
            <a:grpFill/>
          </p:spPr>
        </p:pic>
      </p:grpSp>
      <p:sp>
        <p:nvSpPr>
          <p:cNvPr id="2" name="Rubrik 1">
            <a:extLst>
              <a:ext uri="{FF2B5EF4-FFF2-40B4-BE49-F238E27FC236}">
                <a16:creationId xmlns:a16="http://schemas.microsoft.com/office/drawing/2014/main" id="{55BBBBF2-582B-46CE-A6EE-C43ED03CD14E}"/>
              </a:ext>
            </a:extLst>
          </p:cNvPr>
          <p:cNvSpPr>
            <a:spLocks noGrp="1"/>
          </p:cNvSpPr>
          <p:nvPr>
            <p:ph type="ctrTitle" hasCustomPrompt="1"/>
          </p:nvPr>
        </p:nvSpPr>
        <p:spPr>
          <a:xfrm>
            <a:off x="444322" y="495835"/>
            <a:ext cx="6413781" cy="4990566"/>
          </a:xfrm>
        </p:spPr>
        <p:txBody>
          <a:bodyPr anchor="t"/>
          <a:lstStyle>
            <a:lvl1pPr algn="l">
              <a:defRPr sz="8800">
                <a:solidFill>
                  <a:schemeClr val="bg1"/>
                </a:solidFill>
              </a:defRPr>
            </a:lvl1pPr>
          </a:lstStyle>
          <a:p>
            <a:r>
              <a:rPr lang="sv-SE"/>
              <a:t>Klicka här för rubrik</a:t>
            </a:r>
          </a:p>
        </p:txBody>
      </p:sp>
      <p:sp>
        <p:nvSpPr>
          <p:cNvPr id="3" name="Underrubrik 2">
            <a:extLst>
              <a:ext uri="{FF2B5EF4-FFF2-40B4-BE49-F238E27FC236}">
                <a16:creationId xmlns:a16="http://schemas.microsoft.com/office/drawing/2014/main" id="{500486BF-430B-455E-A1AA-2329D940AE7B}"/>
              </a:ext>
            </a:extLst>
          </p:cNvPr>
          <p:cNvSpPr>
            <a:spLocks noGrp="1"/>
          </p:cNvSpPr>
          <p:nvPr>
            <p:ph type="subTitle" idx="1"/>
          </p:nvPr>
        </p:nvSpPr>
        <p:spPr>
          <a:xfrm>
            <a:off x="444322" y="5563984"/>
            <a:ext cx="11387677" cy="4829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63B566F6-E716-474C-A1AF-E16941855B06}"/>
              </a:ext>
            </a:extLst>
          </p:cNvPr>
          <p:cNvSpPr>
            <a:spLocks noGrp="1"/>
          </p:cNvSpPr>
          <p:nvPr>
            <p:ph type="sldNum" sz="quarter" idx="12"/>
          </p:nvPr>
        </p:nvSpPr>
        <p:spPr>
          <a:xfrm>
            <a:off x="479641" y="6356350"/>
            <a:ext cx="448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2AEC82D-0AD9-4ECA-9D41-23AAD814097A}"/>
              </a:ext>
            </a:extLst>
          </p:cNvPr>
          <p:cNvSpPr>
            <a:spLocks noGrp="1"/>
          </p:cNvSpPr>
          <p:nvPr>
            <p:ph type="dt" sz="half" idx="10"/>
          </p:nvPr>
        </p:nvSpPr>
        <p:spPr>
          <a:xfrm>
            <a:off x="5395926" y="6356349"/>
            <a:ext cx="1511801" cy="365125"/>
          </a:xfrm>
        </p:spPr>
        <p:txBody>
          <a:bodyPr/>
          <a:lstStyle>
            <a:lvl1pPr algn="ctr">
              <a:defRPr/>
            </a:lvl1pPr>
          </a:lstStyle>
          <a:p>
            <a:pPr>
              <a:defRPr/>
            </a:pPr>
            <a:fld id="{D8E116F7-2575-4626-A78B-7D8C9593843B}" type="datetime1">
              <a:rPr lang="sv-SE" smtClean="0">
                <a:solidFill>
                  <a:prstClr val="black">
                    <a:tint val="75000"/>
                  </a:prstClr>
                </a:solidFill>
              </a:rPr>
              <a:pPr>
                <a:defRPr/>
              </a:pPr>
              <a:t>2026-02-05</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id="{5DD7F05E-54FB-44D0-93EE-BE97DDA26169}"/>
              </a:ext>
            </a:extLst>
          </p:cNvPr>
          <p:cNvSpPr>
            <a:spLocks noGrp="1"/>
          </p:cNvSpPr>
          <p:nvPr>
            <p:ph type="ftr" sz="quarter" idx="11"/>
          </p:nvPr>
        </p:nvSpPr>
        <p:spPr>
          <a:xfrm>
            <a:off x="928346" y="6356350"/>
            <a:ext cx="411480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BF12353-EC66-34FE-AA67-F2385BD0B0C0}"/>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929B26E3-F221-F36C-B49F-DFDFC68B5453}"/>
              </a:ext>
            </a:extLst>
          </p:cNvPr>
          <p:cNvPicPr>
            <a:picLocks noChangeAspect="1"/>
          </p:cNvPicPr>
          <p:nvPr userDrawn="1"/>
        </p:nvPicPr>
        <p:blipFill>
          <a:blip r:link="rId3"/>
          <a:stretch>
            <a:fillRect/>
          </a:stretch>
        </p:blipFill>
        <p:spPr>
          <a:xfrm>
            <a:off x="12255500" y="0"/>
            <a:ext cx="1138428" cy="6374892"/>
          </a:xfrm>
          <a:prstGeom prst="rect">
            <a:avLst/>
          </a:prstGeom>
        </p:spPr>
      </p:pic>
    </p:spTree>
    <p:extLst>
      <p:ext uri="{BB962C8B-B14F-4D97-AF65-F5344CB8AC3E}">
        <p14:creationId xmlns:p14="http://schemas.microsoft.com/office/powerpoint/2010/main" val="331568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074B0D03-0F8A-6F27-BC31-632523EF706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7637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78343A-7C56-4A8D-9AC6-9ED01189F038}"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286C4824-9A28-253D-43EA-299618BB9296}"/>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5432F240-207E-ABDE-D44D-07856A3CB87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025789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C30AE-225F-4381-93DA-90EDE6E00646}"/>
              </a:ext>
            </a:extLst>
          </p:cNvPr>
          <p:cNvSpPr>
            <a:spLocks noGrp="1"/>
          </p:cNvSpPr>
          <p:nvPr>
            <p:ph type="title" hasCustomPrompt="1"/>
          </p:nvPr>
        </p:nvSpPr>
        <p:spPr>
          <a:xfrm>
            <a:off x="831850" y="1709738"/>
            <a:ext cx="10515600" cy="2852737"/>
          </a:xfrm>
        </p:spPr>
        <p:txBody>
          <a:bodyPr anchor="b"/>
          <a:lstStyle>
            <a:lvl1pPr>
              <a:defRPr sz="6000"/>
            </a:lvl1pPr>
          </a:lstStyle>
          <a:p>
            <a:r>
              <a:rPr lang="sv-SE"/>
              <a:t>Klicka här för rubrik</a:t>
            </a:r>
          </a:p>
        </p:txBody>
      </p:sp>
      <p:sp>
        <p:nvSpPr>
          <p:cNvPr id="3" name="Platshållare för text 2">
            <a:extLst>
              <a:ext uri="{FF2B5EF4-FFF2-40B4-BE49-F238E27FC236}">
                <a16:creationId xmlns:a16="http://schemas.microsoft.com/office/drawing/2014/main" id="{DC916312-14CD-458B-A664-3E2013722CC4}"/>
              </a:ext>
            </a:extLst>
          </p:cNvPr>
          <p:cNvSpPr>
            <a:spLocks noGrp="1"/>
          </p:cNvSpPr>
          <p:nvPr>
            <p:ph type="body" idx="1" hasCustomPrompt="1"/>
          </p:nvPr>
        </p:nvSpPr>
        <p:spPr>
          <a:xfrm>
            <a:off x="831851" y="4610911"/>
            <a:ext cx="10515600" cy="147196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underrubrik</a:t>
            </a:r>
          </a:p>
        </p:txBody>
      </p:sp>
      <p:sp>
        <p:nvSpPr>
          <p:cNvPr id="6" name="Platshållare för bildnummer 5">
            <a:extLst>
              <a:ext uri="{FF2B5EF4-FFF2-40B4-BE49-F238E27FC236}">
                <a16:creationId xmlns:a16="http://schemas.microsoft.com/office/drawing/2014/main" id="{F6F3F202-D536-4BDC-88A5-B9E1437298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7ABD8157-6EDB-4919-A172-1956C340F6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AC788C-7A6A-433E-B1B4-69E2FE9A87E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DFA948F8-4476-4409-AC2C-383669207A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5F86A992-995B-29DF-5E3A-63E254A1194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78BAE2EB-BFAF-F9EC-C5E3-D571F6BF51D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715300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F510B30C-9555-492B-8A99-991FAA668C9A}"/>
              </a:ext>
            </a:extLst>
          </p:cNvPr>
          <p:cNvSpPr>
            <a:spLocks noGrp="1"/>
          </p:cNvSpPr>
          <p:nvPr>
            <p:ph sz="half" idx="1"/>
          </p:nvPr>
        </p:nvSpPr>
        <p:spPr>
          <a:xfrm>
            <a:off x="478800" y="2991601"/>
            <a:ext cx="5580000" cy="30912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20B923-ED04-4453-AB31-FBA46DE65BBE}"/>
              </a:ext>
            </a:extLst>
          </p:cNvPr>
          <p:cNvSpPr>
            <a:spLocks noGrp="1"/>
          </p:cNvSpPr>
          <p:nvPr>
            <p:ph sz="half" idx="2"/>
          </p:nvPr>
        </p:nvSpPr>
        <p:spPr>
          <a:xfrm>
            <a:off x="6207105" y="2991601"/>
            <a:ext cx="5580000" cy="30912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98AEA-3BBF-4FA7-930B-720E8E1C4A25}"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8CF4E173-7307-6810-4D69-78588D5915FC}"/>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CCAF175D-3FCC-0074-894D-CF72A84F060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534231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61146-B88D-42E8-94A6-E712D73C9F0C}"/>
              </a:ext>
            </a:extLst>
          </p:cNvPr>
          <p:cNvSpPr>
            <a:spLocks noGrp="1"/>
          </p:cNvSpPr>
          <p:nvPr>
            <p:ph type="title" hasCustomPrompt="1"/>
          </p:nvPr>
        </p:nvSpPr>
        <p:spPr>
          <a:xfrm>
            <a:off x="478800" y="381600"/>
            <a:ext cx="5579999" cy="2042841"/>
          </a:xfrm>
        </p:spPr>
        <p:txBody>
          <a:bodyPr/>
          <a:lstStyle>
            <a:lvl1pPr>
              <a:defRPr/>
            </a:lvl1pPr>
          </a:lstStyle>
          <a:p>
            <a:r>
              <a:rPr lang="sv-SE"/>
              <a:t>Klicka här för rubrik</a:t>
            </a:r>
          </a:p>
        </p:txBody>
      </p:sp>
      <p:sp>
        <p:nvSpPr>
          <p:cNvPr id="3" name="Platshållare för text 2">
            <a:extLst>
              <a:ext uri="{FF2B5EF4-FFF2-40B4-BE49-F238E27FC236}">
                <a16:creationId xmlns:a16="http://schemas.microsoft.com/office/drawing/2014/main" id="{9299508E-D641-41AE-863A-3126A8344C59}"/>
              </a:ext>
            </a:extLst>
          </p:cNvPr>
          <p:cNvSpPr>
            <a:spLocks noGrp="1"/>
          </p:cNvSpPr>
          <p:nvPr>
            <p:ph type="body" idx="1" hasCustomPrompt="1"/>
          </p:nvPr>
        </p:nvSpPr>
        <p:spPr>
          <a:xfrm>
            <a:off x="478799"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4" name="Platshållare för innehåll 3">
            <a:extLst>
              <a:ext uri="{FF2B5EF4-FFF2-40B4-BE49-F238E27FC236}">
                <a16:creationId xmlns:a16="http://schemas.microsoft.com/office/drawing/2014/main" id="{62B1A253-5C14-40F9-981A-DB980EC93A7C}"/>
              </a:ext>
            </a:extLst>
          </p:cNvPr>
          <p:cNvSpPr>
            <a:spLocks noGrp="1"/>
          </p:cNvSpPr>
          <p:nvPr>
            <p:ph sz="half" idx="2"/>
          </p:nvPr>
        </p:nvSpPr>
        <p:spPr>
          <a:xfrm>
            <a:off x="478799" y="2991603"/>
            <a:ext cx="5580000" cy="30912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0356164-3DD3-4B99-A8BF-0D7BB7343114}"/>
              </a:ext>
            </a:extLst>
          </p:cNvPr>
          <p:cNvSpPr>
            <a:spLocks noGrp="1"/>
          </p:cNvSpPr>
          <p:nvPr>
            <p:ph type="body" sz="quarter" idx="3" hasCustomPrompt="1"/>
          </p:nvPr>
        </p:nvSpPr>
        <p:spPr>
          <a:xfrm>
            <a:off x="6207105"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6" name="Platshållare för innehåll 5">
            <a:extLst>
              <a:ext uri="{FF2B5EF4-FFF2-40B4-BE49-F238E27FC236}">
                <a16:creationId xmlns:a16="http://schemas.microsoft.com/office/drawing/2014/main" id="{A66CCCC9-1135-4510-8C84-5FCE53917303}"/>
              </a:ext>
            </a:extLst>
          </p:cNvPr>
          <p:cNvSpPr>
            <a:spLocks noGrp="1"/>
          </p:cNvSpPr>
          <p:nvPr>
            <p:ph sz="quarter" idx="4"/>
          </p:nvPr>
        </p:nvSpPr>
        <p:spPr>
          <a:xfrm>
            <a:off x="6207105" y="2991602"/>
            <a:ext cx="5580000" cy="309127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nummer 8">
            <a:extLst>
              <a:ext uri="{FF2B5EF4-FFF2-40B4-BE49-F238E27FC236}">
                <a16:creationId xmlns:a16="http://schemas.microsoft.com/office/drawing/2014/main" id="{CB090D83-E506-4FB0-AEF5-77FF848F7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Platshållare för datum 6">
            <a:extLst>
              <a:ext uri="{FF2B5EF4-FFF2-40B4-BE49-F238E27FC236}">
                <a16:creationId xmlns:a16="http://schemas.microsoft.com/office/drawing/2014/main" id="{0DB6CDF7-53BA-4FF2-92CF-DC0878ED12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FD9A83-AA4D-4DED-B3DB-41572F42603A}"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Platshållare för sidfot 7">
            <a:extLst>
              <a:ext uri="{FF2B5EF4-FFF2-40B4-BE49-F238E27FC236}">
                <a16:creationId xmlns:a16="http://schemas.microsoft.com/office/drawing/2014/main" id="{3447C9F7-4FBC-4EF1-B43E-C591C2A238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44DB01B3-A198-8E86-F3BF-CCD17E37794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D316A6A1-7E94-862C-0F81-77CCAD2A681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12321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126299-46F7-4BA9-8812-EC7870A4DE27}"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ktangel 6">
            <a:extLst>
              <a:ext uri="{FF2B5EF4-FFF2-40B4-BE49-F238E27FC236}">
                <a16:creationId xmlns:a16="http://schemas.microsoft.com/office/drawing/2014/main" id="{92648425-9CE7-DB09-0D35-977E0A79EE4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A45F7602-4DB8-4370-B745-C90B4FC5D61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95367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CBCA2383-CB9F-40C7-9C1D-B965DDF8BD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Platshållare för datum 1">
            <a:extLst>
              <a:ext uri="{FF2B5EF4-FFF2-40B4-BE49-F238E27FC236}">
                <a16:creationId xmlns:a16="http://schemas.microsoft.com/office/drawing/2014/main" id="{B43D7615-9DFB-43D0-A05D-2EDD01AC13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123A8C-C85B-4190-BC1A-4A77A029337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DF0AB75D-63E5-4AF8-995A-4CDAA380C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ktangel 5">
            <a:extLst>
              <a:ext uri="{FF2B5EF4-FFF2-40B4-BE49-F238E27FC236}">
                <a16:creationId xmlns:a16="http://schemas.microsoft.com/office/drawing/2014/main" id="{BFE940D6-0433-AA0E-0290-2A08714EB7E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palettR" hidden="1">
            <a:extLst>
              <a:ext uri="{FF2B5EF4-FFF2-40B4-BE49-F238E27FC236}">
                <a16:creationId xmlns:a16="http://schemas.microsoft.com/office/drawing/2014/main" id="{F91177AA-B370-5258-A12A-C186BFD371D3}"/>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743279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Rubrik Text hö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Redigera format för bakgrundstext</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1919F5-E930-4610-B89B-ADA0F7A2A0C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2A6A413A-DB14-97CB-DC97-E73B455D869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CABCCF4D-24DA-1EE1-4432-5B268AE0AD4D}"/>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7768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ubrik Text hög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01B5D9F-8D05-479B-86C4-3BAB7721BA0A}"/>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solidFill>
                  <a:schemeClr val="bg1"/>
                </a:solidFill>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solidFill>
                  <a:schemeClr val="bg1"/>
                </a:solidFill>
              </a:defRPr>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Redigera format för bakgrundstext</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4AF5B-A1DC-41D3-8848-0A7D68679F3D}"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05538AC4-6BB3-6AC5-565A-53FB4589385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C719B04C-69C4-57DB-7AFE-6B1C2DE75BC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676996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ubrik 1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226343" y="2045870"/>
            <a:ext cx="11760000" cy="403700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5FFE27-2D93-4F76-AC48-E3E369A6C4F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1C38575C-E610-3C70-DE19-B9A4826B148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965B120B-FB5C-FE46-5AFF-7C4C2EB971C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47361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ubrik Multi Text 1/2 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8FD3FE7-D5F4-4CDC-BC1A-36D30F6125CD}"/>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solidFill>
                  <a:schemeClr val="bg1"/>
                </a:solidFill>
              </a:defRPr>
            </a:lvl1pPr>
          </a:lstStyle>
          <a:p>
            <a:r>
              <a:rPr lang="sv-SE"/>
              <a:t>Klicka här för rubrik</a:t>
            </a:r>
          </a:p>
        </p:txBody>
      </p:sp>
      <p:sp>
        <p:nvSpPr>
          <p:cNvPr id="8" name="Platshållare för text 7">
            <a:extLst>
              <a:ext uri="{FF2B5EF4-FFF2-40B4-BE49-F238E27FC236}">
                <a16:creationId xmlns:a16="http://schemas.microsoft.com/office/drawing/2014/main" id="{57231BDE-7787-4A54-8026-2A3C13EE0E04}"/>
              </a:ext>
            </a:extLst>
          </p:cNvPr>
          <p:cNvSpPr>
            <a:spLocks noGrp="1"/>
          </p:cNvSpPr>
          <p:nvPr>
            <p:ph type="body" sz="quarter" idx="14"/>
          </p:nvPr>
        </p:nvSpPr>
        <p:spPr>
          <a:xfrm>
            <a:off x="478799" y="2991601"/>
            <a:ext cx="5580000" cy="289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B7937D-6ACA-4776-817D-AF8C03EF7B2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112677" y="216001"/>
            <a:ext cx="5863323"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Rektangel 3">
            <a:extLst>
              <a:ext uri="{FF2B5EF4-FFF2-40B4-BE49-F238E27FC236}">
                <a16:creationId xmlns:a16="http://schemas.microsoft.com/office/drawing/2014/main" id="{67E777ED-C163-2E5A-EEFB-033D49844CB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FDEA8F19-8CE0-4365-4CAA-974EAC9E91D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35628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ubrik Multi Text 1/2 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8FD3FE7-D5F4-4CDC-BC1A-36D30F6125CD}"/>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lvl1pPr>
          </a:lstStyle>
          <a:p>
            <a:r>
              <a:rPr lang="sv-SE"/>
              <a:t>Klicka här för rubrik</a:t>
            </a:r>
          </a:p>
        </p:txBody>
      </p:sp>
      <p:sp>
        <p:nvSpPr>
          <p:cNvPr id="8" name="Platshållare för text 7">
            <a:extLst>
              <a:ext uri="{FF2B5EF4-FFF2-40B4-BE49-F238E27FC236}">
                <a16:creationId xmlns:a16="http://schemas.microsoft.com/office/drawing/2014/main" id="{57231BDE-7787-4A54-8026-2A3C13EE0E04}"/>
              </a:ext>
            </a:extLst>
          </p:cNvPr>
          <p:cNvSpPr>
            <a:spLocks noGrp="1"/>
          </p:cNvSpPr>
          <p:nvPr>
            <p:ph type="body" sz="quarter" idx="14"/>
          </p:nvPr>
        </p:nvSpPr>
        <p:spPr>
          <a:xfrm>
            <a:off x="478799" y="2991601"/>
            <a:ext cx="5580000" cy="2890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112677" y="216001"/>
            <a:ext cx="5863323"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79507D-6357-45CA-8101-C7154697280C}"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E680DC42-C26C-22A4-9475-8CD17058B11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32775034-C62B-8110-E4A4-6B226DD5519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18512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ubrik Multi Text 1/3 bi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1F28770-97A3-4D43-B559-FDCC4EF42093}"/>
              </a:ext>
              <a:ext uri="{C183D7F6-B498-43B3-948B-1728B52AA6E4}">
                <adec:decorative xmlns:adec="http://schemas.microsoft.com/office/drawing/2017/decorative" val="1"/>
              </a:ext>
            </a:extLst>
          </p:cNvPr>
          <p:cNvSpPr/>
          <p:nvPr/>
        </p:nvSpPr>
        <p:spPr>
          <a:xfrm>
            <a:off x="215999" y="215998"/>
            <a:ext cx="11760001" cy="5866879"/>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solidFill>
                  <a:schemeClr val="bg1"/>
                </a:solidFill>
              </a:defRPr>
            </a:lvl1pPr>
          </a:lstStyle>
          <a:p>
            <a:r>
              <a:rPr lang="sv-SE"/>
              <a:t>Klicka här för rubrik</a:t>
            </a:r>
          </a:p>
        </p:txBody>
      </p:sp>
      <p:sp>
        <p:nvSpPr>
          <p:cNvPr id="8" name="Platshållare för text 7">
            <a:extLst>
              <a:ext uri="{FF2B5EF4-FFF2-40B4-BE49-F238E27FC236}">
                <a16:creationId xmlns:a16="http://schemas.microsoft.com/office/drawing/2014/main" id="{B42E65F2-2C63-4EFA-9C18-749602219602}"/>
              </a:ext>
            </a:extLst>
          </p:cNvPr>
          <p:cNvSpPr>
            <a:spLocks noGrp="1"/>
          </p:cNvSpPr>
          <p:nvPr>
            <p:ph type="body" sz="quarter" idx="14"/>
          </p:nvPr>
        </p:nvSpPr>
        <p:spPr>
          <a:xfrm>
            <a:off x="478800" y="2991600"/>
            <a:ext cx="7506524" cy="28911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04784-6E3D-42A6-9548-B4E22D78B2D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8060399" y="216001"/>
            <a:ext cx="3915601"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Rektangel 3">
            <a:extLst>
              <a:ext uri="{FF2B5EF4-FFF2-40B4-BE49-F238E27FC236}">
                <a16:creationId xmlns:a16="http://schemas.microsoft.com/office/drawing/2014/main" id="{0294BA78-E5DB-81E7-4390-77231EA7773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26AFB862-6F88-6324-F7E5-EF0AC532043A}"/>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510565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ubrik Multi Text 2/3 bi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3D153A3-1F89-48CD-B56E-039631F44FAC}"/>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799" y="381600"/>
            <a:ext cx="3592453" cy="2042841"/>
          </a:xfrm>
        </p:spPr>
        <p:txBody>
          <a:bodyPr anchor="t"/>
          <a:lstStyle>
            <a:lvl1pPr>
              <a:defRPr>
                <a:solidFill>
                  <a:schemeClr val="bg1"/>
                </a:solidFill>
              </a:defRPr>
            </a:lvl1pPr>
          </a:lstStyle>
          <a:p>
            <a:r>
              <a:rPr lang="sv-SE"/>
              <a:t>Klicka här för rubrik</a:t>
            </a:r>
          </a:p>
        </p:txBody>
      </p:sp>
      <p:sp>
        <p:nvSpPr>
          <p:cNvPr id="10" name="Platshållare för text 9">
            <a:extLst>
              <a:ext uri="{FF2B5EF4-FFF2-40B4-BE49-F238E27FC236}">
                <a16:creationId xmlns:a16="http://schemas.microsoft.com/office/drawing/2014/main" id="{4B6594BA-FE78-43C3-845D-3F233BB756C9}"/>
              </a:ext>
            </a:extLst>
          </p:cNvPr>
          <p:cNvSpPr>
            <a:spLocks noGrp="1"/>
          </p:cNvSpPr>
          <p:nvPr>
            <p:ph type="body" sz="quarter" idx="14"/>
          </p:nvPr>
        </p:nvSpPr>
        <p:spPr>
          <a:xfrm>
            <a:off x="478801" y="2991599"/>
            <a:ext cx="3592454" cy="289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98CDBC-7EBB-4EC3-BAB8-FBBC9AF2CF48}"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139653" y="216001"/>
            <a:ext cx="7836348"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Rektangel 3">
            <a:extLst>
              <a:ext uri="{FF2B5EF4-FFF2-40B4-BE49-F238E27FC236}">
                <a16:creationId xmlns:a16="http://schemas.microsoft.com/office/drawing/2014/main" id="{D0E448BA-E97C-B0A9-6926-43B521D7C1B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EEA4026D-9A3B-F182-70ED-E7C3614766B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876907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Rubrik 2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8" name="Platshållare för bild 8">
            <a:extLst>
              <a:ext uri="{FF2B5EF4-FFF2-40B4-BE49-F238E27FC236}">
                <a16:creationId xmlns:a16="http://schemas.microsoft.com/office/drawing/2014/main" id="{28C42537-E65F-498F-915E-F4951BEB0F10}"/>
              </a:ext>
              <a:ext uri="{C183D7F6-B498-43B3-948B-1728B52AA6E4}">
                <adec:decorative xmlns:adec="http://schemas.microsoft.com/office/drawing/2017/decorative" val="1"/>
              </a:ext>
            </a:extLst>
          </p:cNvPr>
          <p:cNvSpPr>
            <a:spLocks noGrp="1"/>
          </p:cNvSpPr>
          <p:nvPr>
            <p:ph type="pic" sz="quarter" idx="14" hasCustomPrompt="1"/>
          </p:nvPr>
        </p:nvSpPr>
        <p:spPr>
          <a:xfrm>
            <a:off x="226343" y="2045870"/>
            <a:ext cx="5767200" cy="403700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10776" y="2046079"/>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C7A12B-74B0-4CEF-8F48-8CC7261C148C}"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17DC06B0-A5CE-DFE0-CD5E-DAABEF85D78C}"/>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4436C8B3-320C-E53F-9A9C-464EE2B7B24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195803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ubrik 2 Bilder Multi textplatt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BCAA64-2558-4B0F-8054-DB6071A763DB}"/>
              </a:ext>
              <a:ext uri="{C183D7F6-B498-43B3-948B-1728B52AA6E4}">
                <adec:decorative xmlns:adec="http://schemas.microsoft.com/office/drawing/2017/decorative" val="1"/>
              </a:ext>
            </a:extLst>
          </p:cNvPr>
          <p:cNvSpPr/>
          <p:nvPr/>
        </p:nvSpPr>
        <p:spPr>
          <a:xfrm>
            <a:off x="226343" y="2045870"/>
            <a:ext cx="5767200" cy="403700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5767200" cy="4037008"/>
          </a:xfrm>
          <a:noFill/>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10776" y="2046079"/>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B0CF3-F71B-4AEB-944B-C55EDB0C44D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0BD7A6C9-51B9-A96A-4634-88D63AA3539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87E69C48-6D65-D1BD-F31C-4C14E84116A1}"/>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74694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ubrik 3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2"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r>
              <a:rPr lang="sv-SE"/>
              <a:t>
              </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8201324" y="2046078"/>
            <a:ext cx="3776401" cy="4036591"/>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92A51-E11E-44D1-88F6-4C08208D4385}"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51EB78DC-8CF9-03DB-CC1E-3610AE836D6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2E1F1FDB-C263-4DE3-5198-D6241167F8B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855242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Rubrik 2 Bilder Multi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32E9-0730-40A6-B557-804382A5B646}"/>
              </a:ext>
              <a:ext uri="{C183D7F6-B498-43B3-948B-1728B52AA6E4}">
                <adec:decorative xmlns:adec="http://schemas.microsoft.com/office/drawing/2017/decorative" val="1"/>
              </a:ext>
            </a:extLst>
          </p:cNvPr>
          <p:cNvSpPr/>
          <p:nvPr/>
        </p:nvSpPr>
        <p:spPr>
          <a:xfrm>
            <a:off x="8201324" y="2046078"/>
            <a:ext cx="3776401" cy="4036591"/>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2"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711270A0-0B55-4581-B570-39ABC56C4166}"/>
              </a:ext>
            </a:extLst>
          </p:cNvPr>
          <p:cNvSpPr>
            <a:spLocks noGrp="1"/>
          </p:cNvSpPr>
          <p:nvPr>
            <p:ph sz="quarter" idx="16"/>
          </p:nvPr>
        </p:nvSpPr>
        <p:spPr>
          <a:xfrm>
            <a:off x="8201324" y="2046079"/>
            <a:ext cx="3776401" cy="4036592"/>
          </a:xfrm>
          <a:noFill/>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CFDD5F-2B15-484A-BBE4-DAA1E0F987A7}"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7CB627D9-1149-9F4C-6015-17319178BBF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CB20CD78-61C2-72AF-A54E-15ED896DB56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805867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ubrik 1 Bild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D4744B3-B0B0-4BD6-AFDE-3AC1527FC450}"/>
              </a:ext>
              <a:ext uri="{C183D7F6-B498-43B3-948B-1728B52AA6E4}">
                <adec:decorative xmlns:adec="http://schemas.microsoft.com/office/drawing/2017/decorative" val="1"/>
              </a:ext>
            </a:extLst>
          </p:cNvPr>
          <p:cNvSpPr/>
          <p:nvPr/>
        </p:nvSpPr>
        <p:spPr>
          <a:xfrm>
            <a:off x="4208400" y="2045870"/>
            <a:ext cx="7772893" cy="403700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226343"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4208400" y="2045870"/>
            <a:ext cx="7772893" cy="4037008"/>
          </a:xfrm>
          <a:noFill/>
          <a:ln>
            <a:noFill/>
          </a:ln>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D6109-06EB-41E1-9001-C72F2E37840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EE795D90-11FB-E69B-33E7-5CC4ED0E7C5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B7B5ED61-1C6B-3BF5-E2A4-0049DC6C9E4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564764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Rubrik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F9B6523-9319-47EE-BA0E-11B95600951D}"/>
              </a:ext>
              <a:ext uri="{C183D7F6-B498-43B3-948B-1728B52AA6E4}">
                <adec:decorative xmlns:adec="http://schemas.microsoft.com/office/drawing/2017/decorative" val="1"/>
              </a:ext>
            </a:extLst>
          </p:cNvPr>
          <p:cNvSpPr/>
          <p:nvPr/>
        </p:nvSpPr>
        <p:spPr>
          <a:xfrm>
            <a:off x="226343" y="2045870"/>
            <a:ext cx="11754951" cy="403700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11754951" cy="4037008"/>
          </a:xfrm>
          <a:noFill/>
          <a:ln>
            <a:noFill/>
          </a:ln>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FA156-47F9-436D-9882-808BE31815B8}"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CFD9DB40-3B62-F5CD-B129-39213A9A95C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3DD0C390-0E53-4B5C-76AE-C66099389F6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129612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ubrik 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4" y="2046288"/>
            <a:ext cx="57672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8311" y="4153278"/>
            <a:ext cx="5767200" cy="192960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6205574" y="4153278"/>
            <a:ext cx="5768115"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82D46-6D86-42EE-84DF-CEC5B170CEB7}"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E3C93611-6E51-2747-C948-B07264D023C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8D8FF028-E384-BC98-8EBC-EF8AE497288B}"/>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860142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Rubrik Multi Text 3 Bild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6E97F0B-D77F-4223-9634-8DA9CC21710F}"/>
              </a:ext>
              <a:ext uri="{C183D7F6-B498-43B3-948B-1728B52AA6E4}">
                <adec:decorative xmlns:adec="http://schemas.microsoft.com/office/drawing/2017/decorative" val="1"/>
              </a:ext>
            </a:extLst>
          </p:cNvPr>
          <p:cNvSpPr/>
          <p:nvPr/>
        </p:nvSpPr>
        <p:spPr>
          <a:xfrm>
            <a:off x="226342" y="2046288"/>
            <a:ext cx="5767200" cy="193649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EC783270-78FB-44DE-B3CF-214AF6E7CB47}"/>
              </a:ext>
            </a:extLst>
          </p:cNvPr>
          <p:cNvSpPr>
            <a:spLocks noGrp="1"/>
          </p:cNvSpPr>
          <p:nvPr>
            <p:ph sz="quarter" idx="17"/>
          </p:nvPr>
        </p:nvSpPr>
        <p:spPr>
          <a:xfrm>
            <a:off x="226342" y="2046288"/>
            <a:ext cx="5767200" cy="1929600"/>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8310" y="4155804"/>
            <a:ext cx="57672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6205575" y="4155804"/>
            <a:ext cx="5768115"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299511-AE9B-4663-A2EB-7EB7A6E1CC96}"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1E930CAF-1282-202B-4066-B3DA7C52D56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389E82AB-5738-D51B-163A-2D31C62C72DE}"/>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094714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F510B30C-9555-492B-8A99-991FAA668C9A}"/>
              </a:ext>
            </a:extLst>
          </p:cNvPr>
          <p:cNvSpPr>
            <a:spLocks noGrp="1"/>
          </p:cNvSpPr>
          <p:nvPr>
            <p:ph sz="half" idx="1"/>
          </p:nvPr>
        </p:nvSpPr>
        <p:spPr>
          <a:xfrm>
            <a:off x="478801" y="2990033"/>
            <a:ext cx="5580000"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20B923-ED04-4453-AB31-FBA46DE65BBE}"/>
              </a:ext>
            </a:extLst>
          </p:cNvPr>
          <p:cNvSpPr>
            <a:spLocks noGrp="1"/>
          </p:cNvSpPr>
          <p:nvPr>
            <p:ph sz="half" idx="2"/>
          </p:nvPr>
        </p:nvSpPr>
        <p:spPr>
          <a:xfrm>
            <a:off x="6207105" y="2991601"/>
            <a:ext cx="5580000" cy="309127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9B4BC5-BFCC-460B-B89E-09A1AFF4C5E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06F83E7-DD8C-5D95-EE3F-B2130D5007B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30E99D73-5EE3-1DB8-B0E7-025DDC7D632D}"/>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460775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Rubrik 5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201323" y="2046079"/>
            <a:ext cx="3776401" cy="40368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90B42D-925D-451D-B1BA-BA4ABD352E7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79B63C7-C616-6025-B3D2-3EDA95E1C751}"/>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5944F6D6-FBB2-7433-99A1-8E29AD773A4A}"/>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085739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Rubrik 5 Bilder Multi Tex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5D78484-3B5F-465D-B725-D3BE6D9CC8E9}"/>
              </a:ext>
              <a:ext uri="{C183D7F6-B498-43B3-948B-1728B52AA6E4}">
                <adec:decorative xmlns:adec="http://schemas.microsoft.com/office/drawing/2017/decorative" val="1"/>
              </a:ext>
            </a:extLst>
          </p:cNvPr>
          <p:cNvSpPr/>
          <p:nvPr/>
        </p:nvSpPr>
        <p:spPr>
          <a:xfrm>
            <a:off x="8201323" y="2046079"/>
            <a:ext cx="3776401" cy="40368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49319"/>
            <a:ext cx="3776400" cy="192960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49320"/>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EE10710B-E6A0-4400-9188-D0E0C590305C}"/>
              </a:ext>
            </a:extLst>
          </p:cNvPr>
          <p:cNvSpPr>
            <a:spLocks noGrp="1"/>
          </p:cNvSpPr>
          <p:nvPr>
            <p:ph sz="quarter" idx="17"/>
          </p:nvPr>
        </p:nvSpPr>
        <p:spPr>
          <a:xfrm>
            <a:off x="8201323" y="2046079"/>
            <a:ext cx="3776401" cy="4036800"/>
          </a:xfrm>
          <a:noFill/>
        </p:spPr>
        <p:txBody>
          <a:bodyPr lIns="216000" tIns="180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3B4AF3-95F9-4EE5-AABD-B7EEC6EA3BD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C80D3CCB-E1B8-2906-7C94-72D49E21132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B1C4AB6E-8401-7AF7-F591-078C1066E1E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163068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6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 uri="{C183D7F6-B498-43B3-948B-1728B52AA6E4}">
                <adec:decorative xmlns:adec="http://schemas.microsoft.com/office/drawing/2017/decorative" val="1"/>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DA3DC8-F49E-4E6F-9CC6-C85146C1EF57}"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710F0B4-F04D-89B4-2CF6-DBCD2763DF7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EAF720E6-F84B-7F84-F1BB-9DB7C9525591}"/>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730434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ubrik Multi Text 5 Bilder">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7D8B48B-77D5-4E7B-9BA9-9EA4D856EAA2}"/>
              </a:ext>
              <a:ext uri="{C183D7F6-B498-43B3-948B-1728B52AA6E4}">
                <adec:decorative xmlns:adec="http://schemas.microsoft.com/office/drawing/2017/decorative" val="1"/>
              </a:ext>
            </a:extLst>
          </p:cNvPr>
          <p:cNvSpPr/>
          <p:nvPr/>
        </p:nvSpPr>
        <p:spPr>
          <a:xfrm>
            <a:off x="232560" y="2046077"/>
            <a:ext cx="3776400" cy="19368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BE8DABAE-EC87-4F26-B4F1-8FF1631C4A84}"/>
              </a:ext>
            </a:extLst>
          </p:cNvPr>
          <p:cNvSpPr>
            <a:spLocks noGrp="1"/>
          </p:cNvSpPr>
          <p:nvPr>
            <p:ph sz="quarter" idx="19"/>
          </p:nvPr>
        </p:nvSpPr>
        <p:spPr>
          <a:xfrm>
            <a:off x="232560" y="2046077"/>
            <a:ext cx="3776400" cy="1929600"/>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 uri="{C183D7F6-B498-43B3-948B-1728B52AA6E4}">
                <adec:decorative xmlns:adec="http://schemas.microsoft.com/office/drawing/2017/decorative" val="1"/>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86D2E1-7671-46D5-8ACB-AAEEAC51D6C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DC8C973A-CD41-CEF5-A78A-0FC26061657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palettR" hidden="1">
            <a:extLst>
              <a:ext uri="{FF2B5EF4-FFF2-40B4-BE49-F238E27FC236}">
                <a16:creationId xmlns:a16="http://schemas.microsoft.com/office/drawing/2014/main" id="{CCD8693F-1B76-1288-59A1-A3E032797CDE}"/>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045149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3E0CB9D4-9737-6F86-4C1C-24CD5717477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8ECB1F78-5D19-A1F3-8207-F0D4DF3A8573}"/>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611018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16" name="Grupp 15">
            <a:extLst>
              <a:ext uri="{FF2B5EF4-FFF2-40B4-BE49-F238E27FC236}">
                <a16:creationId xmlns:a16="http://schemas.microsoft.com/office/drawing/2014/main" id="{E1552962-12E1-E218-BB97-5F083E05AE23}"/>
              </a:ext>
              <a:ext uri="{C183D7F6-B498-43B3-948B-1728B52AA6E4}">
                <adec:decorative xmlns:adec="http://schemas.microsoft.com/office/drawing/2017/decorative" val="1"/>
              </a:ext>
            </a:extLst>
          </p:cNvPr>
          <p:cNvGrpSpPr/>
          <p:nvPr userDrawn="1"/>
        </p:nvGrpSpPr>
        <p:grpSpPr>
          <a:xfrm>
            <a:off x="215999" y="215999"/>
            <a:ext cx="11760001" cy="5870540"/>
            <a:chOff x="215999" y="215999"/>
            <a:chExt cx="11760001" cy="5870540"/>
          </a:xfrm>
          <a:solidFill>
            <a:schemeClr val="accent1"/>
          </a:solidFill>
        </p:grpSpPr>
        <p:sp>
          <p:nvSpPr>
            <p:cNvPr id="17" name="Rektangel 16">
              <a:extLst>
                <a:ext uri="{FF2B5EF4-FFF2-40B4-BE49-F238E27FC236}">
                  <a16:creationId xmlns:a16="http://schemas.microsoft.com/office/drawing/2014/main" id="{4FC7B6B2-46A4-1D58-DBD4-F992E5D1F6E4}"/>
                </a:ext>
              </a:extLst>
            </p:cNvPr>
            <p:cNvSpPr/>
            <p:nvPr/>
          </p:nvSpPr>
          <p:spPr>
            <a:xfrm>
              <a:off x="215999" y="215999"/>
              <a:ext cx="11760001" cy="587054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Bildobjekt 17">
              <a:extLst>
                <a:ext uri="{FF2B5EF4-FFF2-40B4-BE49-F238E27FC236}">
                  <a16:creationId xmlns:a16="http://schemas.microsoft.com/office/drawing/2014/main" id="{092CCE93-F51B-17F5-7903-71E44A2E6E27}"/>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858103" y="730436"/>
              <a:ext cx="4824000" cy="4828457"/>
            </a:xfrm>
            <a:prstGeom prst="rect">
              <a:avLst/>
            </a:prstGeom>
            <a:solidFill>
              <a:srgbClr val="F07E26"/>
            </a:solidFill>
          </p:spPr>
        </p:pic>
      </p:grpSp>
      <p:sp>
        <p:nvSpPr>
          <p:cNvPr id="2" name="Rubrik 1">
            <a:extLst>
              <a:ext uri="{FF2B5EF4-FFF2-40B4-BE49-F238E27FC236}">
                <a16:creationId xmlns:a16="http://schemas.microsoft.com/office/drawing/2014/main" id="{55BBBBF2-582B-46CE-A6EE-C43ED03CD14E}"/>
              </a:ext>
            </a:extLst>
          </p:cNvPr>
          <p:cNvSpPr>
            <a:spLocks noGrp="1"/>
          </p:cNvSpPr>
          <p:nvPr>
            <p:ph type="ctrTitle" hasCustomPrompt="1"/>
          </p:nvPr>
        </p:nvSpPr>
        <p:spPr>
          <a:xfrm>
            <a:off x="444322" y="495835"/>
            <a:ext cx="6413781" cy="4990566"/>
          </a:xfrm>
        </p:spPr>
        <p:txBody>
          <a:bodyPr anchor="t"/>
          <a:lstStyle>
            <a:lvl1pPr algn="l">
              <a:defRPr sz="8800">
                <a:solidFill>
                  <a:schemeClr val="accent1"/>
                </a:solidFill>
              </a:defRPr>
            </a:lvl1pPr>
          </a:lstStyle>
          <a:p>
            <a:r>
              <a:rPr lang="sv-SE"/>
              <a:t>Klicka här för rubrik</a:t>
            </a:r>
          </a:p>
        </p:txBody>
      </p:sp>
      <p:sp>
        <p:nvSpPr>
          <p:cNvPr id="3" name="Underrubrik 2">
            <a:extLst>
              <a:ext uri="{FF2B5EF4-FFF2-40B4-BE49-F238E27FC236}">
                <a16:creationId xmlns:a16="http://schemas.microsoft.com/office/drawing/2014/main" id="{500486BF-430B-455E-A1AA-2329D940AE7B}"/>
              </a:ext>
            </a:extLst>
          </p:cNvPr>
          <p:cNvSpPr>
            <a:spLocks noGrp="1"/>
          </p:cNvSpPr>
          <p:nvPr>
            <p:ph type="subTitle" idx="1"/>
          </p:nvPr>
        </p:nvSpPr>
        <p:spPr>
          <a:xfrm>
            <a:off x="444322" y="5563984"/>
            <a:ext cx="11387677" cy="4829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63B566F6-E716-474C-A1AF-E16941855B06}"/>
              </a:ext>
            </a:extLst>
          </p:cNvPr>
          <p:cNvSpPr>
            <a:spLocks noGrp="1"/>
          </p:cNvSpPr>
          <p:nvPr>
            <p:ph type="sldNum" sz="quarter" idx="12"/>
          </p:nvPr>
        </p:nvSpPr>
        <p:spPr>
          <a:xfrm>
            <a:off x="479641" y="6356350"/>
            <a:ext cx="4487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2AEC82D-0AD9-4ECA-9D41-23AAD814097A}"/>
              </a:ext>
            </a:extLst>
          </p:cNvPr>
          <p:cNvSpPr>
            <a:spLocks noGrp="1"/>
          </p:cNvSpPr>
          <p:nvPr>
            <p:ph type="dt" sz="half" idx="10"/>
          </p:nvPr>
        </p:nvSpPr>
        <p:spPr>
          <a:xfrm>
            <a:off x="5395926" y="6356349"/>
            <a:ext cx="1511801" cy="365125"/>
          </a:xfrm>
        </p:spPr>
        <p:txBody>
          <a:bodyPr/>
          <a:lstStyle>
            <a:lvl1pPr algn="ctr">
              <a:defRPr/>
            </a:lvl1pPr>
          </a:lstStyle>
          <a:p>
            <a:pPr>
              <a:defRPr/>
            </a:pPr>
            <a:fld id="{150AA79F-4385-479D-931C-80A7586F3935}" type="datetime1">
              <a:rPr lang="sv-SE" smtClean="0">
                <a:solidFill>
                  <a:prstClr val="black">
                    <a:tint val="75000"/>
                  </a:prstClr>
                </a:solidFill>
              </a:rPr>
              <a:pPr>
                <a:defRPr/>
              </a:pPr>
              <a:t>2026-02-05</a:t>
            </a:fld>
            <a:endParaRPr lang="sv-SE">
              <a:solidFill>
                <a:prstClr val="black">
                  <a:tint val="75000"/>
                </a:prstClr>
              </a:solidFill>
            </a:endParaRPr>
          </a:p>
        </p:txBody>
      </p:sp>
      <p:sp>
        <p:nvSpPr>
          <p:cNvPr id="5" name="Platshållare för sidfot 4">
            <a:extLst>
              <a:ext uri="{FF2B5EF4-FFF2-40B4-BE49-F238E27FC236}">
                <a16:creationId xmlns:a16="http://schemas.microsoft.com/office/drawing/2014/main" id="{5DD7F05E-54FB-44D0-93EE-BE97DDA26169}"/>
              </a:ext>
            </a:extLst>
          </p:cNvPr>
          <p:cNvSpPr>
            <a:spLocks noGrp="1"/>
          </p:cNvSpPr>
          <p:nvPr>
            <p:ph type="ftr" sz="quarter" idx="11"/>
          </p:nvPr>
        </p:nvSpPr>
        <p:spPr>
          <a:xfrm>
            <a:off x="928346" y="6356350"/>
            <a:ext cx="411480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79FCF8F7-65E7-C989-6B3F-09276E85D51C}"/>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A8D5138C-74FD-15D0-5486-89B6AACC44D8}"/>
              </a:ext>
            </a:extLst>
          </p:cNvPr>
          <p:cNvPicPr>
            <a:picLocks noChangeAspect="1"/>
          </p:cNvPicPr>
          <p:nvPr userDrawn="1"/>
        </p:nvPicPr>
        <p:blipFill>
          <a:blip r:link="rId3"/>
          <a:stretch>
            <a:fillRect/>
          </a:stretch>
        </p:blipFill>
        <p:spPr>
          <a:xfrm>
            <a:off x="12255500" y="0"/>
            <a:ext cx="1138428" cy="6374892"/>
          </a:xfrm>
          <a:prstGeom prst="rect">
            <a:avLst/>
          </a:prstGeom>
        </p:spPr>
      </p:pic>
    </p:spTree>
    <p:extLst>
      <p:ext uri="{BB962C8B-B14F-4D97-AF65-F5344CB8AC3E}">
        <p14:creationId xmlns:p14="http://schemas.microsoft.com/office/powerpoint/2010/main" val="3711831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3E0CB9D4-9737-6F86-4C1C-24CD5717477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D30DD648-2C85-071F-251B-62F39D2D871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611018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C30AE-225F-4381-93DA-90EDE6E00646}"/>
              </a:ext>
            </a:extLst>
          </p:cNvPr>
          <p:cNvSpPr>
            <a:spLocks noGrp="1"/>
          </p:cNvSpPr>
          <p:nvPr>
            <p:ph type="title" hasCustomPrompt="1"/>
          </p:nvPr>
        </p:nvSpPr>
        <p:spPr>
          <a:xfrm>
            <a:off x="831850" y="1709738"/>
            <a:ext cx="10515600" cy="2852737"/>
          </a:xfrm>
        </p:spPr>
        <p:txBody>
          <a:bodyPr anchor="b"/>
          <a:lstStyle>
            <a:lvl1pPr>
              <a:defRPr sz="6000"/>
            </a:lvl1pPr>
          </a:lstStyle>
          <a:p>
            <a:r>
              <a:rPr lang="sv-SE"/>
              <a:t>Klicka här för rubrik</a:t>
            </a:r>
          </a:p>
        </p:txBody>
      </p:sp>
      <p:sp>
        <p:nvSpPr>
          <p:cNvPr id="3" name="Platshållare för text 2">
            <a:extLst>
              <a:ext uri="{FF2B5EF4-FFF2-40B4-BE49-F238E27FC236}">
                <a16:creationId xmlns:a16="http://schemas.microsoft.com/office/drawing/2014/main" id="{DC916312-14CD-458B-A664-3E2013722CC4}"/>
              </a:ext>
            </a:extLst>
          </p:cNvPr>
          <p:cNvSpPr>
            <a:spLocks noGrp="1"/>
          </p:cNvSpPr>
          <p:nvPr>
            <p:ph type="body" idx="1" hasCustomPrompt="1"/>
          </p:nvPr>
        </p:nvSpPr>
        <p:spPr>
          <a:xfrm>
            <a:off x="831851" y="4610911"/>
            <a:ext cx="10515600" cy="147196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underrubrik</a:t>
            </a:r>
          </a:p>
        </p:txBody>
      </p:sp>
      <p:sp>
        <p:nvSpPr>
          <p:cNvPr id="6" name="Platshållare för bildnummer 5">
            <a:extLst>
              <a:ext uri="{FF2B5EF4-FFF2-40B4-BE49-F238E27FC236}">
                <a16:creationId xmlns:a16="http://schemas.microsoft.com/office/drawing/2014/main" id="{F6F3F202-D536-4BDC-88A5-B9E1437298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7ABD8157-6EDB-4919-A172-1956C340F6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FF11B-1D2D-4EEE-A7CC-C84C2ADF2E5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DFA948F8-4476-4409-AC2C-383669207A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664CC23C-D6E1-21CD-F616-389BA09706E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3C8D0825-9AB8-AC5C-3E73-89EF13E12530}"/>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483356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F510B30C-9555-492B-8A99-991FAA668C9A}"/>
              </a:ext>
            </a:extLst>
          </p:cNvPr>
          <p:cNvSpPr>
            <a:spLocks noGrp="1"/>
          </p:cNvSpPr>
          <p:nvPr>
            <p:ph sz="half" idx="1"/>
          </p:nvPr>
        </p:nvSpPr>
        <p:spPr>
          <a:xfrm>
            <a:off x="478800" y="2991601"/>
            <a:ext cx="5580000" cy="30912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20B923-ED04-4453-AB31-FBA46DE65BBE}"/>
              </a:ext>
            </a:extLst>
          </p:cNvPr>
          <p:cNvSpPr>
            <a:spLocks noGrp="1"/>
          </p:cNvSpPr>
          <p:nvPr>
            <p:ph sz="half" idx="2"/>
          </p:nvPr>
        </p:nvSpPr>
        <p:spPr>
          <a:xfrm>
            <a:off x="6207105" y="2991601"/>
            <a:ext cx="5580000" cy="30912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9B4BC5-BFCC-460B-B89E-09A1AFF4C5E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87517AC4-F140-ABEF-0398-E8647811EF4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38160391-B502-FCD5-0B49-C2ACAAC6EDD2}"/>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997944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61146-B88D-42E8-94A6-E712D73C9F0C}"/>
              </a:ext>
            </a:extLst>
          </p:cNvPr>
          <p:cNvSpPr>
            <a:spLocks noGrp="1"/>
          </p:cNvSpPr>
          <p:nvPr>
            <p:ph type="title" hasCustomPrompt="1"/>
          </p:nvPr>
        </p:nvSpPr>
        <p:spPr>
          <a:xfrm>
            <a:off x="478800" y="381600"/>
            <a:ext cx="5579999" cy="2042841"/>
          </a:xfrm>
        </p:spPr>
        <p:txBody>
          <a:bodyPr/>
          <a:lstStyle>
            <a:lvl1pPr>
              <a:defRPr/>
            </a:lvl1pPr>
          </a:lstStyle>
          <a:p>
            <a:r>
              <a:rPr lang="sv-SE"/>
              <a:t>Klicka här för rubrik</a:t>
            </a:r>
          </a:p>
        </p:txBody>
      </p:sp>
      <p:sp>
        <p:nvSpPr>
          <p:cNvPr id="3" name="Platshållare för text 2">
            <a:extLst>
              <a:ext uri="{FF2B5EF4-FFF2-40B4-BE49-F238E27FC236}">
                <a16:creationId xmlns:a16="http://schemas.microsoft.com/office/drawing/2014/main" id="{9299508E-D641-41AE-863A-3126A8344C59}"/>
              </a:ext>
            </a:extLst>
          </p:cNvPr>
          <p:cNvSpPr>
            <a:spLocks noGrp="1"/>
          </p:cNvSpPr>
          <p:nvPr>
            <p:ph type="body" idx="1" hasCustomPrompt="1"/>
          </p:nvPr>
        </p:nvSpPr>
        <p:spPr>
          <a:xfrm>
            <a:off x="478799"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4" name="Platshållare för innehåll 3">
            <a:extLst>
              <a:ext uri="{FF2B5EF4-FFF2-40B4-BE49-F238E27FC236}">
                <a16:creationId xmlns:a16="http://schemas.microsoft.com/office/drawing/2014/main" id="{62B1A253-5C14-40F9-981A-DB980EC93A7C}"/>
              </a:ext>
            </a:extLst>
          </p:cNvPr>
          <p:cNvSpPr>
            <a:spLocks noGrp="1"/>
          </p:cNvSpPr>
          <p:nvPr>
            <p:ph sz="half" idx="2"/>
          </p:nvPr>
        </p:nvSpPr>
        <p:spPr>
          <a:xfrm>
            <a:off x="478799" y="2991603"/>
            <a:ext cx="5580000" cy="30912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0356164-3DD3-4B99-A8BF-0D7BB7343114}"/>
              </a:ext>
            </a:extLst>
          </p:cNvPr>
          <p:cNvSpPr>
            <a:spLocks noGrp="1"/>
          </p:cNvSpPr>
          <p:nvPr>
            <p:ph type="body" sz="quarter" idx="3" hasCustomPrompt="1"/>
          </p:nvPr>
        </p:nvSpPr>
        <p:spPr>
          <a:xfrm>
            <a:off x="6207105" y="2460652"/>
            <a:ext cx="5580000" cy="4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underrubrik</a:t>
            </a:r>
          </a:p>
        </p:txBody>
      </p:sp>
      <p:sp>
        <p:nvSpPr>
          <p:cNvPr id="6" name="Platshållare för innehåll 5">
            <a:extLst>
              <a:ext uri="{FF2B5EF4-FFF2-40B4-BE49-F238E27FC236}">
                <a16:creationId xmlns:a16="http://schemas.microsoft.com/office/drawing/2014/main" id="{A66CCCC9-1135-4510-8C84-5FCE53917303}"/>
              </a:ext>
            </a:extLst>
          </p:cNvPr>
          <p:cNvSpPr>
            <a:spLocks noGrp="1"/>
          </p:cNvSpPr>
          <p:nvPr>
            <p:ph sz="quarter" idx="4"/>
          </p:nvPr>
        </p:nvSpPr>
        <p:spPr>
          <a:xfrm>
            <a:off x="6207105" y="2991603"/>
            <a:ext cx="5580000" cy="30912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nummer 8">
            <a:extLst>
              <a:ext uri="{FF2B5EF4-FFF2-40B4-BE49-F238E27FC236}">
                <a16:creationId xmlns:a16="http://schemas.microsoft.com/office/drawing/2014/main" id="{CB090D83-E506-4FB0-AEF5-77FF848F7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Platshållare för datum 6">
            <a:extLst>
              <a:ext uri="{FF2B5EF4-FFF2-40B4-BE49-F238E27FC236}">
                <a16:creationId xmlns:a16="http://schemas.microsoft.com/office/drawing/2014/main" id="{0DB6CDF7-53BA-4FF2-92CF-DC0878ED12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94B9A-E5DD-442F-9433-EF6D52CF9D3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Platshållare för sidfot 7">
            <a:extLst>
              <a:ext uri="{FF2B5EF4-FFF2-40B4-BE49-F238E27FC236}">
                <a16:creationId xmlns:a16="http://schemas.microsoft.com/office/drawing/2014/main" id="{3447C9F7-4FBC-4EF1-B43E-C591C2A238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EE3EFB82-CD8C-5A0F-7899-1B7B353A67C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344F0EC5-20F1-C385-A97F-2D87EE7B213A}"/>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502547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ubrik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F9B6523-9319-47EE-BA0E-11B95600951D}"/>
              </a:ext>
              <a:ext uri="{C183D7F6-B498-43B3-948B-1728B52AA6E4}">
                <adec:decorative xmlns:adec="http://schemas.microsoft.com/office/drawing/2017/decorative" val="1"/>
              </a:ext>
            </a:extLst>
          </p:cNvPr>
          <p:cNvSpPr/>
          <p:nvPr/>
        </p:nvSpPr>
        <p:spPr>
          <a:xfrm>
            <a:off x="226343" y="2045870"/>
            <a:ext cx="11754951" cy="4037008"/>
          </a:xfrm>
          <a:prstGeom prst="rect">
            <a:avLst/>
          </a:prstGeom>
          <a:solidFill>
            <a:srgbClr val="58B0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11754951" cy="4037008"/>
          </a:xfrm>
          <a:noFill/>
          <a:ln>
            <a:noFill/>
          </a:ln>
        </p:spPr>
        <p:txBody>
          <a:bodyPr lIns="216000" tIns="180000"/>
          <a:lstStyle>
            <a:lvl1pPr marL="0" indent="0">
              <a:buFontTx/>
              <a:buNone/>
              <a:defRPr sz="2000">
                <a:solidFill>
                  <a:schemeClr val="bg1"/>
                </a:solidFill>
              </a:defRPr>
            </a:lvl1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4716AA-2057-4265-BB04-24AC866B261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A191787D-0FDC-7D02-D216-61AD08519E24}"/>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C7A64857-E26D-4105-18C6-37BA55285ED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6296668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76EA9-636D-43C5-A038-A5E84E48E78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ktangel 6">
            <a:extLst>
              <a:ext uri="{FF2B5EF4-FFF2-40B4-BE49-F238E27FC236}">
                <a16:creationId xmlns:a16="http://schemas.microsoft.com/office/drawing/2014/main" id="{A8F4354A-E8A7-1830-31D5-04438BB8CA1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2E29FDD8-2487-42DA-0E8A-FF3252EB2F33}"/>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30722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CBCA2383-CB9F-40C7-9C1D-B965DDF8BD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Platshållare för datum 1">
            <a:extLst>
              <a:ext uri="{FF2B5EF4-FFF2-40B4-BE49-F238E27FC236}">
                <a16:creationId xmlns:a16="http://schemas.microsoft.com/office/drawing/2014/main" id="{B43D7615-9DFB-43D0-A05D-2EDD01AC13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8715E2-ECCC-4068-9E30-2E517700A1F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DF0AB75D-63E5-4AF8-995A-4CDAA380C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ktangel 5">
            <a:extLst>
              <a:ext uri="{FF2B5EF4-FFF2-40B4-BE49-F238E27FC236}">
                <a16:creationId xmlns:a16="http://schemas.microsoft.com/office/drawing/2014/main" id="{3B77EE00-B8A0-BCBA-35A6-3DC6CA7AFE82}"/>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palettR" hidden="1">
            <a:extLst>
              <a:ext uri="{FF2B5EF4-FFF2-40B4-BE49-F238E27FC236}">
                <a16:creationId xmlns:a16="http://schemas.microsoft.com/office/drawing/2014/main" id="{38783004-6347-BE41-B3D1-8D88E64D5251}"/>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980871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Rubrik Text hö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Redigera format för bakgrundstext</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6F2F8-594C-4F49-8A24-BAE956F76C86}"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01FEACE2-6E5D-D7D2-99D0-DD11DDD25EE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655B14D3-3FDF-FD0C-DBAA-9364639605D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2916833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Rubrik Text hög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01B5D9F-8D05-479B-86C4-3BAB7721BA0A}"/>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7" name="Platshållare för text 6">
            <a:extLst>
              <a:ext uri="{FF2B5EF4-FFF2-40B4-BE49-F238E27FC236}">
                <a16:creationId xmlns:a16="http://schemas.microsoft.com/office/drawing/2014/main" id="{0D1F66BE-5252-408F-A4C1-B3D98A848D4C}"/>
              </a:ext>
            </a:extLst>
          </p:cNvPr>
          <p:cNvSpPr>
            <a:spLocks noGrp="1"/>
          </p:cNvSpPr>
          <p:nvPr>
            <p:ph type="body" sz="quarter" idx="13"/>
          </p:nvPr>
        </p:nvSpPr>
        <p:spPr>
          <a:xfrm>
            <a:off x="7956707" y="1969129"/>
            <a:ext cx="3912020" cy="3725697"/>
          </a:xfrm>
        </p:spPr>
        <p:txBody>
          <a:bodyPr/>
          <a:lstStyle>
            <a:lvl1pPr marL="0" indent="0">
              <a:buFontTx/>
              <a:buNone/>
              <a:defRPr sz="2000"/>
            </a:lvl1pPr>
            <a:lvl2pPr marL="457200" indent="0">
              <a:buFontTx/>
              <a:buNone/>
              <a:defRPr sz="1800"/>
            </a:lvl2pPr>
            <a:lvl3pPr marL="914400" indent="0">
              <a:buFontTx/>
              <a:buNone/>
              <a:defRPr sz="1600"/>
            </a:lvl3pPr>
            <a:lvl4pPr marL="1371600" indent="0">
              <a:buFontTx/>
              <a:buNone/>
              <a:defRPr sz="1600"/>
            </a:lvl4pPr>
            <a:lvl5pPr marL="1828800" indent="0">
              <a:buFontTx/>
              <a:buNone/>
              <a:defRPr sz="1600"/>
            </a:lvl5pPr>
          </a:lstStyle>
          <a:p>
            <a:pPr lvl="0"/>
            <a:r>
              <a:rPr lang="sv-SE"/>
              <a:t>Redigera format för bakgrundstext</a:t>
            </a: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7F464-3431-4437-ABB9-4EEAC606179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B7E06187-EA97-1461-D795-C202431316A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01CB0CA5-81C5-3E6C-73F9-3BA54F35D0CB}"/>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55748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Rubrik 1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226343" y="2045870"/>
            <a:ext cx="11760000" cy="403700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B4F26-12A0-4775-A615-C5EA6A4B6629}"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766798A-0673-EE6F-10FC-5CCF268DC4F6}"/>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F7E68EDB-6367-7A73-52B0-E9E160894EE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868364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Rubrik Multi Text 1/2 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8FD3FE7-D5F4-4CDC-BC1A-36D30F6125CD}"/>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lvl1pPr>
          </a:lstStyle>
          <a:p>
            <a:r>
              <a:rPr lang="sv-SE"/>
              <a:t>Klicka här för rubrik</a:t>
            </a:r>
          </a:p>
        </p:txBody>
      </p:sp>
      <p:sp>
        <p:nvSpPr>
          <p:cNvPr id="8" name="Platshållare för text 7">
            <a:extLst>
              <a:ext uri="{FF2B5EF4-FFF2-40B4-BE49-F238E27FC236}">
                <a16:creationId xmlns:a16="http://schemas.microsoft.com/office/drawing/2014/main" id="{57231BDE-7787-4A54-8026-2A3C13EE0E04}"/>
              </a:ext>
            </a:extLst>
          </p:cNvPr>
          <p:cNvSpPr>
            <a:spLocks noGrp="1"/>
          </p:cNvSpPr>
          <p:nvPr>
            <p:ph type="body" sz="quarter" idx="14"/>
          </p:nvPr>
        </p:nvSpPr>
        <p:spPr>
          <a:xfrm>
            <a:off x="478799" y="2991601"/>
            <a:ext cx="5580000" cy="28908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112677" y="216001"/>
            <a:ext cx="5863323"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79507D-6357-45CA-8101-C7154697280C}"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5B0EBF0C-A98B-75A0-D2AC-F750B90E6CE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9427E7B7-3AFB-3403-5671-2DA317A2AB80}"/>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639855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Rubrik Multi Text 1/3 bi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1F28770-97A3-4D43-B559-FDCC4EF42093}"/>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800" y="381600"/>
            <a:ext cx="5580000" cy="2042841"/>
          </a:xfrm>
        </p:spPr>
        <p:txBody>
          <a:bodyPr anchor="t"/>
          <a:lstStyle>
            <a:lvl1pPr>
              <a:defRPr/>
            </a:lvl1pPr>
          </a:lstStyle>
          <a:p>
            <a:r>
              <a:rPr lang="sv-SE"/>
              <a:t>Klicka här för rubrik</a:t>
            </a:r>
          </a:p>
        </p:txBody>
      </p:sp>
      <p:sp>
        <p:nvSpPr>
          <p:cNvPr id="8" name="Platshållare för text 7">
            <a:extLst>
              <a:ext uri="{FF2B5EF4-FFF2-40B4-BE49-F238E27FC236}">
                <a16:creationId xmlns:a16="http://schemas.microsoft.com/office/drawing/2014/main" id="{B42E65F2-2C63-4EFA-9C18-749602219602}"/>
              </a:ext>
            </a:extLst>
          </p:cNvPr>
          <p:cNvSpPr>
            <a:spLocks noGrp="1"/>
          </p:cNvSpPr>
          <p:nvPr>
            <p:ph type="body" sz="quarter" idx="14"/>
          </p:nvPr>
        </p:nvSpPr>
        <p:spPr>
          <a:xfrm>
            <a:off x="478800" y="2991600"/>
            <a:ext cx="7506524" cy="289111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8060399" y="215999"/>
            <a:ext cx="3915601" cy="586688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7A9949-9167-4143-A328-0CF4D491480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81255E20-4248-0601-50FD-0D3BE6D88BE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F19C810E-D594-12AA-2ECF-D5D14EF1AB7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35597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Rubrik Multi Text 2/3 bi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3D153A3-1F89-48CD-B56E-039631F44FAC}"/>
              </a:ext>
              <a:ext uri="{C183D7F6-B498-43B3-948B-1728B52AA6E4}">
                <adec:decorative xmlns:adec="http://schemas.microsoft.com/office/drawing/2017/decorative" val="1"/>
              </a:ext>
            </a:extLst>
          </p:cNvPr>
          <p:cNvSpPr/>
          <p:nvPr/>
        </p:nvSpPr>
        <p:spPr>
          <a:xfrm>
            <a:off x="215999" y="215999"/>
            <a:ext cx="11760001" cy="586688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8799" y="381600"/>
            <a:ext cx="3592453" cy="2042841"/>
          </a:xfrm>
        </p:spPr>
        <p:txBody>
          <a:bodyPr anchor="t"/>
          <a:lstStyle>
            <a:lvl1pPr>
              <a:defRPr/>
            </a:lvl1pPr>
          </a:lstStyle>
          <a:p>
            <a:r>
              <a:rPr lang="sv-SE"/>
              <a:t>Klicka här för rubrik</a:t>
            </a:r>
          </a:p>
        </p:txBody>
      </p:sp>
      <p:sp>
        <p:nvSpPr>
          <p:cNvPr id="10" name="Platshållare för text 9">
            <a:extLst>
              <a:ext uri="{FF2B5EF4-FFF2-40B4-BE49-F238E27FC236}">
                <a16:creationId xmlns:a16="http://schemas.microsoft.com/office/drawing/2014/main" id="{4B6594BA-FE78-43C3-845D-3F233BB756C9}"/>
              </a:ext>
            </a:extLst>
          </p:cNvPr>
          <p:cNvSpPr>
            <a:spLocks noGrp="1"/>
          </p:cNvSpPr>
          <p:nvPr>
            <p:ph type="body" sz="quarter" idx="14"/>
          </p:nvPr>
        </p:nvSpPr>
        <p:spPr>
          <a:xfrm>
            <a:off x="478801" y="2991599"/>
            <a:ext cx="3592454" cy="28908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139653" y="216001"/>
            <a:ext cx="7836348" cy="586687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E13F79-DF40-44BE-8AD6-2B497CC347C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860D9E24-7525-551F-98BE-C17A0BE591B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5ECDD2DC-B2ED-4CE2-DC3B-1458A7C67089}"/>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66715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Rubrik 2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8" name="Platshållare för bild 8">
            <a:extLst>
              <a:ext uri="{FF2B5EF4-FFF2-40B4-BE49-F238E27FC236}">
                <a16:creationId xmlns:a16="http://schemas.microsoft.com/office/drawing/2014/main" id="{28C42537-E65F-498F-915E-F4951BEB0F10}"/>
              </a:ext>
              <a:ext uri="{C183D7F6-B498-43B3-948B-1728B52AA6E4}">
                <adec:decorative xmlns:adec="http://schemas.microsoft.com/office/drawing/2017/decorative" val="1"/>
              </a:ext>
            </a:extLst>
          </p:cNvPr>
          <p:cNvSpPr>
            <a:spLocks noGrp="1"/>
          </p:cNvSpPr>
          <p:nvPr>
            <p:ph type="pic" sz="quarter" idx="14" hasCustomPrompt="1"/>
          </p:nvPr>
        </p:nvSpPr>
        <p:spPr>
          <a:xfrm>
            <a:off x="226343" y="2045870"/>
            <a:ext cx="5767200" cy="4037008"/>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10776" y="2046080"/>
            <a:ext cx="5767200" cy="4035026"/>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6A805F-1A0D-4342-A349-575C7B24D34A}"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A35FDCCF-A420-A8FB-42D0-F0C89FDE11D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AFF24A30-2CA6-D3FE-2ED7-9F7FB2AF413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838627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Rubrik 2 Bilder Multi textplatt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BCAA64-2558-4B0F-8054-DB6071A763DB}"/>
              </a:ext>
              <a:ext uri="{C183D7F6-B498-43B3-948B-1728B52AA6E4}">
                <adec:decorative xmlns:adec="http://schemas.microsoft.com/office/drawing/2017/decorative" val="1"/>
              </a:ext>
            </a:extLst>
          </p:cNvPr>
          <p:cNvSpPr/>
          <p:nvPr/>
        </p:nvSpPr>
        <p:spPr>
          <a:xfrm>
            <a:off x="226343" y="2045870"/>
            <a:ext cx="5767200" cy="4037008"/>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5767200" cy="4037008"/>
          </a:xfrm>
          <a:noFill/>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10776" y="2046079"/>
            <a:ext cx="5767200" cy="403679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5AC33-FF68-42F5-AECD-9591F3686A3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00BC8E4F-F0C0-2DED-2374-6EFA2A8F12B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096B4C5C-C086-930E-2D0C-5B249D028E7D}"/>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75656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074B0D03-0F8A-6F27-BC31-632523EF706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D75F14FB-138F-803C-F508-2BB04E45711E}"/>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17637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Rubrik 3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2" y="2045869"/>
            <a:ext cx="3776400" cy="4038832"/>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4208400" y="2046287"/>
            <a:ext cx="3776400" cy="4036591"/>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r>
              <a:rPr lang="sv-SE"/>
              <a:t>
              </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8201324" y="2046079"/>
            <a:ext cx="3776401" cy="403685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BB094B-A0FD-46B7-98B6-855FE9AD05D9}"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7DE7A8EF-A899-FCBE-D3CD-4C1283D67B0A}"/>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5B4BC6D5-E612-7495-EB5A-92D83C8668BD}"/>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1310815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Rubrik 2 Bilder Multi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32E9-0730-40A6-B557-804382A5B646}"/>
              </a:ext>
              <a:ext uri="{C183D7F6-B498-43B3-948B-1728B52AA6E4}">
                <adec:decorative xmlns:adec="http://schemas.microsoft.com/office/drawing/2017/decorative" val="1"/>
              </a:ext>
            </a:extLst>
          </p:cNvPr>
          <p:cNvSpPr/>
          <p:nvPr/>
        </p:nvSpPr>
        <p:spPr>
          <a:xfrm>
            <a:off x="8201324" y="2046079"/>
            <a:ext cx="3776401" cy="403477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2" y="2045869"/>
            <a:ext cx="3776400" cy="403700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4208400" y="2046287"/>
            <a:ext cx="3776400" cy="4034769"/>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711270A0-0B55-4581-B570-39ABC56C4166}"/>
              </a:ext>
            </a:extLst>
          </p:cNvPr>
          <p:cNvSpPr>
            <a:spLocks noGrp="1"/>
          </p:cNvSpPr>
          <p:nvPr>
            <p:ph sz="quarter" idx="16"/>
          </p:nvPr>
        </p:nvSpPr>
        <p:spPr>
          <a:xfrm>
            <a:off x="8201324" y="2046078"/>
            <a:ext cx="3776401" cy="4035027"/>
          </a:xfrm>
          <a:noFill/>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CC0DD2-EB4D-4BC9-BC0E-A8F0C1C0F03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77DFFC82-F2D9-7473-00CE-EC1B51204D0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94DA8D4A-F0A3-FF8F-F27A-F98852EAD96A}"/>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757165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Rubrik 1 Bild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D4744B3-B0B0-4BD6-AFDE-3AC1527FC450}"/>
              </a:ext>
              <a:ext uri="{C183D7F6-B498-43B3-948B-1728B52AA6E4}">
                <adec:decorative xmlns:adec="http://schemas.microsoft.com/office/drawing/2017/decorative" val="1"/>
              </a:ext>
            </a:extLst>
          </p:cNvPr>
          <p:cNvSpPr/>
          <p:nvPr/>
        </p:nvSpPr>
        <p:spPr>
          <a:xfrm>
            <a:off x="4208400" y="2045870"/>
            <a:ext cx="7772893" cy="4037008"/>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226343" y="2045869"/>
            <a:ext cx="3776400" cy="4039505"/>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4208400" y="2045870"/>
            <a:ext cx="7772893" cy="4037008"/>
          </a:xfrm>
          <a:noFill/>
          <a:ln>
            <a:noFill/>
          </a:ln>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C1F26A-AEA5-48AC-92EB-79F39D815A1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89B36EA6-E7CA-1354-AF02-49B667C1646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palettR" hidden="1">
            <a:extLst>
              <a:ext uri="{FF2B5EF4-FFF2-40B4-BE49-F238E27FC236}">
                <a16:creationId xmlns:a16="http://schemas.microsoft.com/office/drawing/2014/main" id="{C51498CE-B3D1-6290-B27E-806FF18A3945}"/>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303892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Rubrik Multi tex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F9B6523-9319-47EE-BA0E-11B95600951D}"/>
              </a:ext>
              <a:ext uri="{C183D7F6-B498-43B3-948B-1728B52AA6E4}">
                <adec:decorative xmlns:adec="http://schemas.microsoft.com/office/drawing/2017/decorative" val="1"/>
              </a:ext>
            </a:extLst>
          </p:cNvPr>
          <p:cNvSpPr/>
          <p:nvPr/>
        </p:nvSpPr>
        <p:spPr>
          <a:xfrm>
            <a:off x="226343" y="2045870"/>
            <a:ext cx="11754951" cy="4037008"/>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07F7D97E-9556-4C81-AC9E-146200EE768A}"/>
              </a:ext>
            </a:extLst>
          </p:cNvPr>
          <p:cNvSpPr>
            <a:spLocks noGrp="1"/>
          </p:cNvSpPr>
          <p:nvPr>
            <p:ph sz="quarter" idx="14"/>
          </p:nvPr>
        </p:nvSpPr>
        <p:spPr>
          <a:xfrm>
            <a:off x="226343" y="2045870"/>
            <a:ext cx="11754951" cy="4037008"/>
          </a:xfrm>
          <a:noFill/>
          <a:ln>
            <a:noFill/>
          </a:ln>
        </p:spPr>
        <p:txBody>
          <a:bodyPr lIns="216000" tIns="180000"/>
          <a:lstStyle>
            <a:lvl1pPr marL="0" indent="0">
              <a:buFontTx/>
              <a:buNone/>
              <a:defRPr sz="2000">
                <a:solidFill>
                  <a:schemeClr val="bg1"/>
                </a:solidFill>
              </a:defRPr>
            </a:lvl1pPr>
          </a:lstStyle>
          <a:p>
            <a:pPr lvl="0"/>
            <a:r>
              <a:rPr lang="sv-SE"/>
              <a:t>Redigera format för bakgrundstext</a:t>
            </a: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4716AA-2057-4265-BB04-24AC866B261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Rektangel 8">
            <a:extLst>
              <a:ext uri="{FF2B5EF4-FFF2-40B4-BE49-F238E27FC236}">
                <a16:creationId xmlns:a16="http://schemas.microsoft.com/office/drawing/2014/main" id="{211C6B3C-434B-2115-2B1E-0BB9705CFC1B}"/>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palettR" hidden="1">
            <a:extLst>
              <a:ext uri="{FF2B5EF4-FFF2-40B4-BE49-F238E27FC236}">
                <a16:creationId xmlns:a16="http://schemas.microsoft.com/office/drawing/2014/main" id="{D46D648F-9C5C-DD5F-9CCF-8B7F50C91948}"/>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265045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Rubrik 4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26344" y="2046288"/>
            <a:ext cx="57672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26344" y="4155806"/>
            <a:ext cx="5767200" cy="192960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6205575" y="4155804"/>
            <a:ext cx="5768115"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1318CA-6F58-48DD-97C6-378F266789F4}"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0A2FE3E1-50AA-96CA-4956-86C9E8998AED}"/>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palettR" hidden="1">
            <a:extLst>
              <a:ext uri="{FF2B5EF4-FFF2-40B4-BE49-F238E27FC236}">
                <a16:creationId xmlns:a16="http://schemas.microsoft.com/office/drawing/2014/main" id="{565A4A56-05A3-8C0A-19E2-EC4F80C1B219}"/>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878013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Rubrik Multi Text 3 Bild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6E97F0B-D77F-4223-9634-8DA9CC21710F}"/>
              </a:ext>
              <a:ext uri="{C183D7F6-B498-43B3-948B-1728B52AA6E4}">
                <adec:decorative xmlns:adec="http://schemas.microsoft.com/office/drawing/2017/decorative" val="1"/>
              </a:ext>
            </a:extLst>
          </p:cNvPr>
          <p:cNvSpPr/>
          <p:nvPr/>
        </p:nvSpPr>
        <p:spPr>
          <a:xfrm>
            <a:off x="226342" y="2046288"/>
            <a:ext cx="5767200" cy="1936493"/>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EC783270-78FB-44DE-B3CF-214AF6E7CB47}"/>
              </a:ext>
            </a:extLst>
          </p:cNvPr>
          <p:cNvSpPr>
            <a:spLocks noGrp="1"/>
          </p:cNvSpPr>
          <p:nvPr>
            <p:ph sz="quarter" idx="17"/>
          </p:nvPr>
        </p:nvSpPr>
        <p:spPr>
          <a:xfrm>
            <a:off x="226343" y="2046288"/>
            <a:ext cx="5767200" cy="1929600"/>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6206489" y="2046078"/>
            <a:ext cx="5767200" cy="1928913"/>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26344" y="4155806"/>
            <a:ext cx="57672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6205575" y="4155804"/>
            <a:ext cx="5768115"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98AEA-45B6-45CD-811D-3646577BD4B2}"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DBC9341B-8924-766D-2CE2-B627BA3BF23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5F80F346-F882-9D1F-643A-D9C87D1B5ADC}"/>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451348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Rubrik 5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9980" y="4153277"/>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7638" y="4153278"/>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201323" y="2046079"/>
            <a:ext cx="3776401" cy="40368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7C846-8457-4EC2-B5C1-17731033C28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06AB0489-B160-DDD7-5F10-A19505EB11DE}"/>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palettR" hidden="1">
            <a:extLst>
              <a:ext uri="{FF2B5EF4-FFF2-40B4-BE49-F238E27FC236}">
                <a16:creationId xmlns:a16="http://schemas.microsoft.com/office/drawing/2014/main" id="{C873F902-9C64-A2A8-04C9-108BA186F46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90588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Rubrik 5 Bilder Multi Tex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5D78484-3B5F-465D-B725-D3BE6D9CC8E9}"/>
              </a:ext>
              <a:ext uri="{C183D7F6-B498-43B3-948B-1728B52AA6E4}">
                <adec:decorative xmlns:adec="http://schemas.microsoft.com/office/drawing/2017/decorative" val="1"/>
              </a:ext>
            </a:extLst>
          </p:cNvPr>
          <p:cNvSpPr/>
          <p:nvPr/>
        </p:nvSpPr>
        <p:spPr>
          <a:xfrm>
            <a:off x="8201323" y="2046079"/>
            <a:ext cx="3776401" cy="403680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9" name="Platshållare för bild 8">
            <a:extLst>
              <a:ext uri="{FF2B5EF4-FFF2-40B4-BE49-F238E27FC236}">
                <a16:creationId xmlns:a16="http://schemas.microsoft.com/office/drawing/2014/main" id="{4F2F6A57-7EA2-47DD-A2ED-D38487DF8B9A}"/>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indent="0" algn="ctr">
              <a:buFontTx/>
              <a:buNone/>
              <a:defRPr sz="1400"/>
            </a:lvl1pPr>
          </a:lstStyle>
          <a:p>
            <a:r>
              <a:rPr lang="sv-SE"/>
              <a:t>Klicka på ikonen för att infoga bild</a:t>
            </a: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296A98-88C1-42AE-87DE-EDB85CC17F51}"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Platshållare för bild 8">
            <a:extLst>
              <a:ext uri="{FF2B5EF4-FFF2-40B4-BE49-F238E27FC236}">
                <a16:creationId xmlns:a16="http://schemas.microsoft.com/office/drawing/2014/main" id="{05DA0D78-FDE1-43D1-857B-4C0F0D0D1BFD}"/>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4" name="Platshållare för innehåll 3">
            <a:extLst>
              <a:ext uri="{FF2B5EF4-FFF2-40B4-BE49-F238E27FC236}">
                <a16:creationId xmlns:a16="http://schemas.microsoft.com/office/drawing/2014/main" id="{EE10710B-E6A0-4400-9188-D0E0C590305C}"/>
              </a:ext>
            </a:extLst>
          </p:cNvPr>
          <p:cNvSpPr>
            <a:spLocks noGrp="1"/>
          </p:cNvSpPr>
          <p:nvPr>
            <p:ph sz="quarter" idx="17"/>
          </p:nvPr>
        </p:nvSpPr>
        <p:spPr>
          <a:xfrm>
            <a:off x="8201323" y="2046079"/>
            <a:ext cx="3776401" cy="4036800"/>
          </a:xfrm>
          <a:noFill/>
        </p:spPr>
        <p:txBody>
          <a:bodyPr lIns="216000" tIns="180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sp>
        <p:nvSpPr>
          <p:cNvPr id="13" name="Rektangel 12">
            <a:extLst>
              <a:ext uri="{FF2B5EF4-FFF2-40B4-BE49-F238E27FC236}">
                <a16:creationId xmlns:a16="http://schemas.microsoft.com/office/drawing/2014/main" id="{ABFB4443-6469-CB03-84EF-AB155BEAD095}"/>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EBF1EDC9-1128-3595-856D-3A031ADB39CF}"/>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269870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Rubrik 6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10" name="Platshållare för bild 8">
            <a:extLst>
              <a:ext uri="{FF2B5EF4-FFF2-40B4-BE49-F238E27FC236}">
                <a16:creationId xmlns:a16="http://schemas.microsoft.com/office/drawing/2014/main" id="{05DA0D78-FDE1-43D1-857B-4C0F0D0D1BFD}"/>
              </a:ext>
              <a:ext uri="{C183D7F6-B498-43B3-948B-1728B52AA6E4}">
                <adec:decorative xmlns:adec="http://schemas.microsoft.com/office/drawing/2017/decorative" val="1"/>
              </a:ext>
            </a:extLst>
          </p:cNvPr>
          <p:cNvSpPr>
            <a:spLocks noGrp="1"/>
          </p:cNvSpPr>
          <p:nvPr>
            <p:ph type="pic" sz="quarter" idx="15" hasCustomPrompt="1"/>
          </p:nvPr>
        </p:nvSpPr>
        <p:spPr>
          <a:xfrm>
            <a:off x="216000"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 uri="{C183D7F6-B498-43B3-948B-1728B52AA6E4}">
                <adec:decorative xmlns:adec="http://schemas.microsoft.com/office/drawing/2017/decorative" val="1"/>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783C65-D853-429C-92BD-83A60E8D5923}"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EC40428C-3142-AD5E-852A-5610FF950E33}"/>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palettR" hidden="1">
            <a:extLst>
              <a:ext uri="{FF2B5EF4-FFF2-40B4-BE49-F238E27FC236}">
                <a16:creationId xmlns:a16="http://schemas.microsoft.com/office/drawing/2014/main" id="{6BAAAE70-CD8E-21AE-D753-649046939314}"/>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19319718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Rubrik Multi Text 5 Bilder">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7D8B48B-77D5-4E7B-9BA9-9EA4D856EAA2}"/>
              </a:ext>
              <a:ext uri="{C183D7F6-B498-43B3-948B-1728B52AA6E4}">
                <adec:decorative xmlns:adec="http://schemas.microsoft.com/office/drawing/2017/decorative" val="1"/>
              </a:ext>
            </a:extLst>
          </p:cNvPr>
          <p:cNvSpPr/>
          <p:nvPr/>
        </p:nvSpPr>
        <p:spPr>
          <a:xfrm>
            <a:off x="232560" y="2046077"/>
            <a:ext cx="3776400" cy="1936800"/>
          </a:xfrm>
          <a:prstGeom prst="rect">
            <a:avLst/>
          </a:prstGeom>
          <a:solidFill>
            <a:srgbClr val="F07E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F8FF724-E49B-4704-9C98-90B00DD5AF12}"/>
              </a:ext>
            </a:extLst>
          </p:cNvPr>
          <p:cNvSpPr>
            <a:spLocks noGrp="1"/>
          </p:cNvSpPr>
          <p:nvPr>
            <p:ph type="title" hasCustomPrompt="1"/>
          </p:nvPr>
        </p:nvSpPr>
        <p:spPr>
          <a:xfrm>
            <a:off x="479640" y="382479"/>
            <a:ext cx="5623962" cy="1606659"/>
          </a:xfrm>
        </p:spPr>
        <p:txBody>
          <a:bodyPr/>
          <a:lstStyle>
            <a:lvl1pPr>
              <a:defRPr/>
            </a:lvl1pPr>
          </a:lstStyle>
          <a:p>
            <a:r>
              <a:rPr lang="sv-SE"/>
              <a:t>Klicka här för rubrik</a:t>
            </a:r>
          </a:p>
        </p:txBody>
      </p:sp>
      <p:sp>
        <p:nvSpPr>
          <p:cNvPr id="4" name="Platshållare för innehåll 3">
            <a:extLst>
              <a:ext uri="{FF2B5EF4-FFF2-40B4-BE49-F238E27FC236}">
                <a16:creationId xmlns:a16="http://schemas.microsoft.com/office/drawing/2014/main" id="{BE8DABAE-EC87-4F26-B4F1-8FF1631C4A84}"/>
              </a:ext>
            </a:extLst>
          </p:cNvPr>
          <p:cNvSpPr>
            <a:spLocks noGrp="1"/>
          </p:cNvSpPr>
          <p:nvPr>
            <p:ph sz="quarter" idx="19"/>
          </p:nvPr>
        </p:nvSpPr>
        <p:spPr>
          <a:xfrm>
            <a:off x="232560" y="2046077"/>
            <a:ext cx="3776400" cy="1929600"/>
          </a:xfrm>
          <a:noFill/>
        </p:spPr>
        <p:txBody>
          <a:bodyPr lIns="216000" tIns="180000"/>
          <a:lstStyle>
            <a:lvl1pPr marL="0" indent="0">
              <a:buFontTx/>
              <a:buNone/>
              <a:defRPr sz="20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sv-SE"/>
              <a:t>Redigera format för bakgrundstext</a:t>
            </a:r>
          </a:p>
        </p:txBody>
      </p:sp>
      <p:sp>
        <p:nvSpPr>
          <p:cNvPr id="9" name="Platshållare för bild 8">
            <a:extLst>
              <a:ext uri="{FF2B5EF4-FFF2-40B4-BE49-F238E27FC236}">
                <a16:creationId xmlns:a16="http://schemas.microsoft.com/office/drawing/2014/main" id="{4F2F6A57-7EA2-47DD-A2ED-D38487DF8B9A}"/>
              </a:ext>
              <a:ext uri="{C183D7F6-B498-43B3-948B-1728B52AA6E4}">
                <adec:decorative xmlns:adec="http://schemas.microsoft.com/office/drawing/2017/decorative" val="1"/>
              </a:ext>
            </a:extLst>
          </p:cNvPr>
          <p:cNvSpPr>
            <a:spLocks noGrp="1"/>
          </p:cNvSpPr>
          <p:nvPr>
            <p:ph type="pic" sz="quarter" idx="13" hasCustomPrompt="1"/>
          </p:nvPr>
        </p:nvSpPr>
        <p:spPr>
          <a:xfrm>
            <a:off x="4203658" y="2047462"/>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2" name="Platshållare för bild 8">
            <a:extLst>
              <a:ext uri="{FF2B5EF4-FFF2-40B4-BE49-F238E27FC236}">
                <a16:creationId xmlns:a16="http://schemas.microsoft.com/office/drawing/2014/main" id="{1AC07A39-93C8-43CF-BC73-BD58CDA1D02C}"/>
              </a:ext>
              <a:ext uri="{C183D7F6-B498-43B3-948B-1728B52AA6E4}">
                <adec:decorative xmlns:adec="http://schemas.microsoft.com/office/drawing/2017/decorative" val="1"/>
              </a:ext>
            </a:extLst>
          </p:cNvPr>
          <p:cNvSpPr>
            <a:spLocks noGrp="1"/>
          </p:cNvSpPr>
          <p:nvPr>
            <p:ph type="pic" sz="quarter" idx="17" hasCustomPrompt="1"/>
          </p:nvPr>
        </p:nvSpPr>
        <p:spPr>
          <a:xfrm>
            <a:off x="8191440" y="2047463"/>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8" name="Platshållare för bild 8">
            <a:extLst>
              <a:ext uri="{FF2B5EF4-FFF2-40B4-BE49-F238E27FC236}">
                <a16:creationId xmlns:a16="http://schemas.microsoft.com/office/drawing/2014/main" id="{12619720-8989-44FC-8D94-278B920DBDB7}"/>
              </a:ext>
              <a:ext uri="{C183D7F6-B498-43B3-948B-1728B52AA6E4}">
                <adec:decorative xmlns:adec="http://schemas.microsoft.com/office/drawing/2017/decorative" val="1"/>
              </a:ext>
            </a:extLst>
          </p:cNvPr>
          <p:cNvSpPr>
            <a:spLocks noGrp="1"/>
          </p:cNvSpPr>
          <p:nvPr>
            <p:ph type="pic" sz="quarter" idx="14" hasCustomPrompt="1"/>
          </p:nvPr>
        </p:nvSpPr>
        <p:spPr>
          <a:xfrm>
            <a:off x="216000" y="4155804"/>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1" name="Platshållare för bild 8">
            <a:extLst>
              <a:ext uri="{FF2B5EF4-FFF2-40B4-BE49-F238E27FC236}">
                <a16:creationId xmlns:a16="http://schemas.microsoft.com/office/drawing/2014/main" id="{ADAAEF65-35CB-4A38-B68B-3161FFC88383}"/>
              </a:ext>
              <a:ext uri="{C183D7F6-B498-43B3-948B-1728B52AA6E4}">
                <adec:decorative xmlns:adec="http://schemas.microsoft.com/office/drawing/2017/decorative" val="1"/>
              </a:ext>
            </a:extLst>
          </p:cNvPr>
          <p:cNvSpPr>
            <a:spLocks noGrp="1"/>
          </p:cNvSpPr>
          <p:nvPr>
            <p:ph type="pic" sz="quarter" idx="16" hasCustomPrompt="1"/>
          </p:nvPr>
        </p:nvSpPr>
        <p:spPr>
          <a:xfrm>
            <a:off x="4203658"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13" name="Platshållare för bild 8">
            <a:extLst>
              <a:ext uri="{FF2B5EF4-FFF2-40B4-BE49-F238E27FC236}">
                <a16:creationId xmlns:a16="http://schemas.microsoft.com/office/drawing/2014/main" id="{401BE4A9-AE6D-4492-9337-3FD7D8D38F56}"/>
              </a:ext>
              <a:ext uri="{C183D7F6-B498-43B3-948B-1728B52AA6E4}">
                <adec:decorative xmlns:adec="http://schemas.microsoft.com/office/drawing/2017/decorative" val="1"/>
              </a:ext>
            </a:extLst>
          </p:cNvPr>
          <p:cNvSpPr>
            <a:spLocks noGrp="1"/>
          </p:cNvSpPr>
          <p:nvPr>
            <p:ph type="pic" sz="quarter" idx="18" hasCustomPrompt="1"/>
          </p:nvPr>
        </p:nvSpPr>
        <p:spPr>
          <a:xfrm>
            <a:off x="8191440" y="4155805"/>
            <a:ext cx="3776400" cy="1929600"/>
          </a:xfrm>
          <a:solidFill>
            <a:schemeClr val="bg1">
              <a:lumMod val="75000"/>
            </a:schemeClr>
          </a:solidFill>
        </p:spPr>
        <p:txBody>
          <a:bodyPr lIns="360000" tIns="252000"/>
          <a:lstStyle>
            <a:lvl1pPr marL="0" marR="0" indent="0" algn="ctr" defTabSz="914400" rtl="0" eaLnBrk="1" fontAlgn="auto" latinLnBrk="0" hangingPunct="1">
              <a:lnSpc>
                <a:spcPct val="90000"/>
              </a:lnSpc>
              <a:spcBef>
                <a:spcPts val="1000"/>
              </a:spcBef>
              <a:spcAft>
                <a:spcPts val="0"/>
              </a:spcAft>
              <a:buClrTx/>
              <a:buSzTx/>
              <a:buFontTx/>
              <a:buNone/>
              <a:tabLst/>
              <a:defRPr sz="14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sv-SE"/>
              <a:t>Klicka på ikonen för att infoga bild</a:t>
            </a:r>
          </a:p>
          <a:p>
            <a:endParaRPr lang="sv-SE"/>
          </a:p>
        </p:txBody>
      </p:sp>
      <p:sp>
        <p:nvSpPr>
          <p:cNvPr id="7" name="Platshållare för bildnummer 6">
            <a:extLst>
              <a:ext uri="{FF2B5EF4-FFF2-40B4-BE49-F238E27FC236}">
                <a16:creationId xmlns:a16="http://schemas.microsoft.com/office/drawing/2014/main" id="{96C34A88-0CA2-42B6-84DB-A048521252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3B336E3A-4F5D-4A20-8031-790616120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75367-8D89-4363-A34D-F73980C6F51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50FFDF2-D867-4E53-8AAC-444DD309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0" name="Rektangel 9">
            <a:extLst>
              <a:ext uri="{FF2B5EF4-FFF2-40B4-BE49-F238E27FC236}">
                <a16:creationId xmlns:a16="http://schemas.microsoft.com/office/drawing/2014/main" id="{97D9FEC6-411D-8F39-1CD2-81571EF7273A}"/>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palettR" hidden="1">
            <a:extLst>
              <a:ext uri="{FF2B5EF4-FFF2-40B4-BE49-F238E27FC236}">
                <a16:creationId xmlns:a16="http://schemas.microsoft.com/office/drawing/2014/main" id="{4F8016EC-6809-9BD0-2D81-404432764DF7}"/>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00076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7A282D-D5F9-44AD-8A27-22E2F7E6C984}"/>
              </a:ext>
            </a:extLst>
          </p:cNvPr>
          <p:cNvSpPr>
            <a:spLocks noGrp="1"/>
          </p:cNvSpPr>
          <p:nvPr>
            <p:ph type="title" hasCustomPrompt="1"/>
          </p:nvPr>
        </p:nvSpPr>
        <p:spPr>
          <a:xfrm>
            <a:off x="479641" y="382479"/>
            <a:ext cx="5616359" cy="2124001"/>
          </a:xfrm>
        </p:spPr>
        <p:txBody>
          <a:bodyPr/>
          <a:lstStyle>
            <a:lvl1pPr>
              <a:defRPr/>
            </a:lvl1pPr>
          </a:lstStyle>
          <a:p>
            <a:r>
              <a:rPr lang="sv-SE"/>
              <a:t>Klicka här för rubrik</a:t>
            </a:r>
          </a:p>
        </p:txBody>
      </p:sp>
      <p:sp>
        <p:nvSpPr>
          <p:cNvPr id="3" name="Platshållare för datum 2">
            <a:extLst>
              <a:ext uri="{FF2B5EF4-FFF2-40B4-BE49-F238E27FC236}">
                <a16:creationId xmlns:a16="http://schemas.microsoft.com/office/drawing/2014/main" id="{0F41E126-777D-41A0-8237-9B9EE3E1D3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76EA9-636D-43C5-A038-A5E84E48E78B}"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9385BCC0-75B6-4222-B8AB-6D59C7C4E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D8FE15DE-B646-4255-84D6-0098588E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ktangel 6">
            <a:extLst>
              <a:ext uri="{FF2B5EF4-FFF2-40B4-BE49-F238E27FC236}">
                <a16:creationId xmlns:a16="http://schemas.microsoft.com/office/drawing/2014/main" id="{219658FE-B892-12D5-EE1D-49BDE565E6A6}"/>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palettR" hidden="1">
            <a:extLst>
              <a:ext uri="{FF2B5EF4-FFF2-40B4-BE49-F238E27FC236}">
                <a16:creationId xmlns:a16="http://schemas.microsoft.com/office/drawing/2014/main" id="{4AB6B35F-6058-7D74-0C61-B04649E5A5C0}"/>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41219013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FB123-F9EC-4015-B6F1-7CADECEE3A69}"/>
              </a:ext>
            </a:extLst>
          </p:cNvPr>
          <p:cNvSpPr>
            <a:spLocks noGrp="1"/>
          </p:cNvSpPr>
          <p:nvPr>
            <p:ph type="title" hasCustomPrompt="1"/>
          </p:nvPr>
        </p:nvSpPr>
        <p:spPr>
          <a:xfrm>
            <a:off x="478800" y="381600"/>
            <a:ext cx="5624804" cy="2042841"/>
          </a:xfrm>
        </p:spPr>
        <p:txBody>
          <a:bodyPr/>
          <a:lstStyle>
            <a:lvl1pPr>
              <a:defRPr/>
            </a:lvl1pPr>
          </a:lstStyle>
          <a:p>
            <a:r>
              <a:rPr lang="sv-SE"/>
              <a:t>Klicka här för rubrik</a:t>
            </a:r>
          </a:p>
        </p:txBody>
      </p:sp>
      <p:sp>
        <p:nvSpPr>
          <p:cNvPr id="3" name="Platshållare för innehåll 2">
            <a:extLst>
              <a:ext uri="{FF2B5EF4-FFF2-40B4-BE49-F238E27FC236}">
                <a16:creationId xmlns:a16="http://schemas.microsoft.com/office/drawing/2014/main" id="{0FB32048-1431-46B7-A822-038AB7ADDE50}"/>
              </a:ext>
            </a:extLst>
          </p:cNvPr>
          <p:cNvSpPr>
            <a:spLocks noGrp="1"/>
          </p:cNvSpPr>
          <p:nvPr>
            <p:ph idx="1"/>
          </p:nvPr>
        </p:nvSpPr>
        <p:spPr>
          <a:xfrm>
            <a:off x="478800" y="2990033"/>
            <a:ext cx="11346055" cy="30928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F0149FFA-A887-41F8-B477-A2B4A5D22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DEFE7A3-C7DE-47B8-969B-6CD2DC734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AD2FE022-7FCF-4728-8BFC-E85CD787C9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95BAA1-49BC-4AE9-A8F5-8EC02C4BA15F}"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Rektangel 7">
            <a:extLst>
              <a:ext uri="{FF2B5EF4-FFF2-40B4-BE49-F238E27FC236}">
                <a16:creationId xmlns:a16="http://schemas.microsoft.com/office/drawing/2014/main" id="{074B0D03-0F8A-6F27-BC31-632523EF7068}"/>
              </a:ext>
              <a:ext uri="{C183D7F6-B498-43B3-948B-1728B52AA6E4}">
                <adec:decorative xmlns:adec="http://schemas.microsoft.com/office/drawing/2017/decorative" val="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palettR" hidden="1">
            <a:extLst>
              <a:ext uri="{FF2B5EF4-FFF2-40B4-BE49-F238E27FC236}">
                <a16:creationId xmlns:a16="http://schemas.microsoft.com/office/drawing/2014/main" id="{A18A85F2-1EDD-D1BE-8684-223371D11956}"/>
              </a:ext>
            </a:extLst>
          </p:cNvPr>
          <p:cNvPicPr>
            <a:picLocks noChangeAspect="1"/>
          </p:cNvPicPr>
          <p:nvPr userDrawn="1"/>
        </p:nvPicPr>
        <p:blipFill>
          <a:blip r:link="rId2"/>
          <a:stretch>
            <a:fillRect/>
          </a:stretch>
        </p:blipFill>
        <p:spPr>
          <a:xfrm>
            <a:off x="12255500" y="0"/>
            <a:ext cx="1138428" cy="6374892"/>
          </a:xfrm>
          <a:prstGeom prst="rect">
            <a:avLst/>
          </a:prstGeom>
        </p:spPr>
      </p:pic>
    </p:spTree>
    <p:extLst>
      <p:ext uri="{BB962C8B-B14F-4D97-AF65-F5344CB8AC3E}">
        <p14:creationId xmlns:p14="http://schemas.microsoft.com/office/powerpoint/2010/main" val="3176376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image" Target="../media/image1.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81B9374-C4AA-4C92-AD52-D19B7434AAE9}"/>
              </a:ext>
            </a:extLst>
          </p:cNvPr>
          <p:cNvSpPr>
            <a:spLocks noGrp="1"/>
          </p:cNvSpPr>
          <p:nvPr>
            <p:ph type="title"/>
          </p:nvPr>
        </p:nvSpPr>
        <p:spPr>
          <a:xfrm>
            <a:off x="478800" y="381600"/>
            <a:ext cx="5624804" cy="2042841"/>
          </a:xfrm>
          <a:prstGeom prst="rect">
            <a:avLst/>
          </a:prstGeom>
        </p:spPr>
        <p:txBody>
          <a:bodyPr vert="horz" lIns="91440" tIns="45720" rIns="91440" bIns="45720" rtlCol="0" anchor="t">
            <a:noAutofit/>
          </a:bodyPr>
          <a:lstStyle/>
          <a:p>
            <a:r>
              <a:rPr lang="sv-SE"/>
              <a:t>Klicka här för rubrik</a:t>
            </a:r>
          </a:p>
        </p:txBody>
      </p:sp>
      <p:sp>
        <p:nvSpPr>
          <p:cNvPr id="3" name="Platshållare för text 2">
            <a:extLst>
              <a:ext uri="{FF2B5EF4-FFF2-40B4-BE49-F238E27FC236}">
                <a16:creationId xmlns:a16="http://schemas.microsoft.com/office/drawing/2014/main" id="{320CD8AD-E29E-4959-8DB6-99D54110AD5B}"/>
              </a:ext>
            </a:extLst>
          </p:cNvPr>
          <p:cNvSpPr>
            <a:spLocks noGrp="1"/>
          </p:cNvSpPr>
          <p:nvPr>
            <p:ph type="body" idx="1"/>
          </p:nvPr>
        </p:nvSpPr>
        <p:spPr>
          <a:xfrm>
            <a:off x="478800" y="2990033"/>
            <a:ext cx="11346055" cy="3092845"/>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E9CFA2-650F-4660-BA2E-04BE3FB6FC4F}"/>
              </a:ext>
            </a:extLst>
          </p:cNvPr>
          <p:cNvSpPr>
            <a:spLocks noGrp="1"/>
          </p:cNvSpPr>
          <p:nvPr>
            <p:ph type="dt" sz="half" idx="2"/>
          </p:nvPr>
        </p:nvSpPr>
        <p:spPr>
          <a:xfrm>
            <a:off x="2011217" y="6356350"/>
            <a:ext cx="184958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CFE2F9-CAE4-4230-B24D-2923FFB49B4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182AB79B-D3C6-466B-8EF1-40BFBA83C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A71989FD-990A-4732-8BC0-495CB08AF306}"/>
              </a:ext>
            </a:extLst>
          </p:cNvPr>
          <p:cNvSpPr>
            <a:spLocks noGrp="1"/>
          </p:cNvSpPr>
          <p:nvPr>
            <p:ph type="sldNum" sz="quarter" idx="4"/>
          </p:nvPr>
        </p:nvSpPr>
        <p:spPr>
          <a:xfrm>
            <a:off x="479641" y="6356350"/>
            <a:ext cx="4487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10" name="Bildobjekt 9" descr="Logotyp för Region Stockholm och Norrtälje kommun, Sjukvård och omsorg i Norrtälje.">
            <a:extLst>
              <a:ext uri="{FF2B5EF4-FFF2-40B4-BE49-F238E27FC236}">
                <a16:creationId xmlns:a16="http://schemas.microsoft.com/office/drawing/2014/main" id="{82D0EDC9-B2E0-8293-7063-1894408A4DFB}"/>
              </a:ext>
            </a:extLst>
          </p:cNvPr>
          <p:cNvPicPr>
            <a:picLocks noChangeAspect="1"/>
          </p:cNvPicPr>
          <p:nvPr userDrawn="1"/>
        </p:nvPicPr>
        <p:blipFill rotWithShape="1">
          <a:blip r:embed="rId40">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extLst>
      <p:ext uri="{BB962C8B-B14F-4D97-AF65-F5344CB8AC3E}">
        <p14:creationId xmlns:p14="http://schemas.microsoft.com/office/powerpoint/2010/main" val="2252385952"/>
      </p:ext>
    </p:extLst>
  </p:cSld>
  <p:clrMap bg1="lt1" tx1="dk1" bg2="lt2" tx2="dk2" accent1="accent1" accent2="accent2" accent3="accent3" accent4="accent4" accent5="accent5" accent6="accent6" hlink="hlink" folHlink="folHlink"/>
  <p:sldLayoutIdLst>
    <p:sldLayoutId id="2147484010" r:id="rId1"/>
    <p:sldLayoutId id="2147484009" r:id="rId2"/>
    <p:sldLayoutId id="2147484008" r:id="rId3"/>
    <p:sldLayoutId id="2147484007" r:id="rId4"/>
    <p:sldLayoutId id="2147484004" r:id="rId5"/>
    <p:sldLayoutId id="2147484003" r:id="rId6"/>
    <p:sldLayoutId id="2147484002" r:id="rId7"/>
    <p:sldLayoutId id="2147484001" r:id="rId8"/>
    <p:sldLayoutId id="2147484000" r:id="rId9"/>
    <p:sldLayoutId id="2147484006" r:id="rId10"/>
    <p:sldLayoutId id="2147484005" r:id="rId11"/>
    <p:sldLayoutId id="2147483997" r:id="rId12"/>
    <p:sldLayoutId id="2147483969" r:id="rId13"/>
    <p:sldLayoutId id="2147483970" r:id="rId14"/>
    <p:sldLayoutId id="2147483971" r:id="rId15"/>
    <p:sldLayoutId id="2147483972" r:id="rId16"/>
    <p:sldLayoutId id="2147483973" r:id="rId17"/>
    <p:sldLayoutId id="2147483974" r:id="rId18"/>
    <p:sldLayoutId id="2147483975" r:id="rId19"/>
    <p:sldLayoutId id="2147483977" r:id="rId20"/>
    <p:sldLayoutId id="2147483978"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3" r:id="rId35"/>
    <p:sldLayoutId id="2147483994" r:id="rId36"/>
    <p:sldLayoutId id="2147483995" r:id="rId37"/>
    <p:sldLayoutId id="2147484013" r:id="rId38"/>
  </p:sldLayoutIdLst>
  <p:hf hdr="0" ftr="0" dt="0"/>
  <p:txStyles>
    <p:titleStyle>
      <a:lvl1pPr algn="l" defTabSz="914400" rtl="0" eaLnBrk="1" latinLnBrk="0" hangingPunct="1">
        <a:lnSpc>
          <a:spcPct val="90000"/>
        </a:lnSpc>
        <a:spcBef>
          <a:spcPct val="0"/>
        </a:spcBef>
        <a:buNone/>
        <a:defRPr sz="44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81B9374-C4AA-4C92-AD52-D19B7434AAE9}"/>
              </a:ext>
            </a:extLst>
          </p:cNvPr>
          <p:cNvSpPr>
            <a:spLocks noGrp="1"/>
          </p:cNvSpPr>
          <p:nvPr>
            <p:ph type="title"/>
          </p:nvPr>
        </p:nvSpPr>
        <p:spPr>
          <a:xfrm>
            <a:off x="478800" y="381600"/>
            <a:ext cx="5624804" cy="2042841"/>
          </a:xfrm>
          <a:prstGeom prst="rect">
            <a:avLst/>
          </a:prstGeom>
        </p:spPr>
        <p:txBody>
          <a:bodyPr vert="horz" lIns="91440" tIns="45720" rIns="91440" bIns="45720" rtlCol="0" anchor="t">
            <a:noAutofit/>
          </a:bodyPr>
          <a:lstStyle/>
          <a:p>
            <a:r>
              <a:rPr lang="sv-SE"/>
              <a:t>Klicka här för rubrik</a:t>
            </a:r>
          </a:p>
        </p:txBody>
      </p:sp>
      <p:sp>
        <p:nvSpPr>
          <p:cNvPr id="3" name="Platshållare för text 2">
            <a:extLst>
              <a:ext uri="{FF2B5EF4-FFF2-40B4-BE49-F238E27FC236}">
                <a16:creationId xmlns:a16="http://schemas.microsoft.com/office/drawing/2014/main" id="{320CD8AD-E29E-4959-8DB6-99D54110AD5B}"/>
              </a:ext>
            </a:extLst>
          </p:cNvPr>
          <p:cNvSpPr>
            <a:spLocks noGrp="1"/>
          </p:cNvSpPr>
          <p:nvPr>
            <p:ph type="body" idx="1"/>
          </p:nvPr>
        </p:nvSpPr>
        <p:spPr>
          <a:xfrm>
            <a:off x="478800" y="2990034"/>
            <a:ext cx="11346055" cy="3092845"/>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E9CFA2-650F-4660-BA2E-04BE3FB6FC4F}"/>
              </a:ext>
            </a:extLst>
          </p:cNvPr>
          <p:cNvSpPr>
            <a:spLocks noGrp="1"/>
          </p:cNvSpPr>
          <p:nvPr>
            <p:ph type="dt" sz="half" idx="2"/>
          </p:nvPr>
        </p:nvSpPr>
        <p:spPr>
          <a:xfrm>
            <a:off x="2011217" y="6356350"/>
            <a:ext cx="184958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5B0F98-6BDD-4D9C-8E0E-EBE953913649}"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182AB79B-D3C6-466B-8EF1-40BFBA83C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A71989FD-990A-4732-8BC0-495CB08AF306}"/>
              </a:ext>
            </a:extLst>
          </p:cNvPr>
          <p:cNvSpPr>
            <a:spLocks noGrp="1"/>
          </p:cNvSpPr>
          <p:nvPr>
            <p:ph type="sldNum" sz="quarter" idx="4"/>
          </p:nvPr>
        </p:nvSpPr>
        <p:spPr>
          <a:xfrm>
            <a:off x="479641" y="6356350"/>
            <a:ext cx="4487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8" name="Bildobjekt 7" descr="Logotyp för Region Stockholm och Norrtälje kommun, Sjukvård och omsorg i Norrtälje.">
            <a:extLst>
              <a:ext uri="{FF2B5EF4-FFF2-40B4-BE49-F238E27FC236}">
                <a16:creationId xmlns:a16="http://schemas.microsoft.com/office/drawing/2014/main" id="{1FB8201B-9A51-9367-1FFF-9D9B16531637}"/>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extLst>
      <p:ext uri="{BB962C8B-B14F-4D97-AF65-F5344CB8AC3E}">
        <p14:creationId xmlns:p14="http://schemas.microsoft.com/office/powerpoint/2010/main" val="30409275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7" r:id="rId8"/>
    <p:sldLayoutId id="2147483838"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Lst>
  <p:hf hdr="0" ftr="0" dt="0"/>
  <p:txStyles>
    <p:titleStyle>
      <a:lvl1pPr algn="l" defTabSz="914400" rtl="0" eaLnBrk="1" latinLnBrk="0" hangingPunct="1">
        <a:lnSpc>
          <a:spcPct val="90000"/>
        </a:lnSpc>
        <a:spcBef>
          <a:spcPct val="0"/>
        </a:spcBef>
        <a:buNone/>
        <a:defRPr sz="44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81B9374-C4AA-4C92-AD52-D19B7434AAE9}"/>
              </a:ext>
            </a:extLst>
          </p:cNvPr>
          <p:cNvSpPr>
            <a:spLocks noGrp="1"/>
          </p:cNvSpPr>
          <p:nvPr>
            <p:ph type="title"/>
          </p:nvPr>
        </p:nvSpPr>
        <p:spPr>
          <a:xfrm>
            <a:off x="478800" y="381600"/>
            <a:ext cx="5624804" cy="2042841"/>
          </a:xfrm>
          <a:prstGeom prst="rect">
            <a:avLst/>
          </a:prstGeom>
        </p:spPr>
        <p:txBody>
          <a:bodyPr vert="horz" lIns="91440" tIns="45720" rIns="91440" bIns="45720" rtlCol="0" anchor="t">
            <a:noAutofit/>
          </a:bodyPr>
          <a:lstStyle/>
          <a:p>
            <a:r>
              <a:rPr lang="sv-SE"/>
              <a:t>Klicka här för rubrik</a:t>
            </a:r>
          </a:p>
        </p:txBody>
      </p:sp>
      <p:sp>
        <p:nvSpPr>
          <p:cNvPr id="3" name="Platshållare för text 2">
            <a:extLst>
              <a:ext uri="{FF2B5EF4-FFF2-40B4-BE49-F238E27FC236}">
                <a16:creationId xmlns:a16="http://schemas.microsoft.com/office/drawing/2014/main" id="{320CD8AD-E29E-4959-8DB6-99D54110AD5B}"/>
              </a:ext>
            </a:extLst>
          </p:cNvPr>
          <p:cNvSpPr>
            <a:spLocks noGrp="1"/>
          </p:cNvSpPr>
          <p:nvPr>
            <p:ph type="body" idx="1"/>
          </p:nvPr>
        </p:nvSpPr>
        <p:spPr>
          <a:xfrm>
            <a:off x="478800" y="2990034"/>
            <a:ext cx="11346055" cy="3092845"/>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E9CFA2-650F-4660-BA2E-04BE3FB6FC4F}"/>
              </a:ext>
            </a:extLst>
          </p:cNvPr>
          <p:cNvSpPr>
            <a:spLocks noGrp="1"/>
          </p:cNvSpPr>
          <p:nvPr>
            <p:ph type="dt" sz="half" idx="2"/>
          </p:nvPr>
        </p:nvSpPr>
        <p:spPr>
          <a:xfrm>
            <a:off x="2011217" y="6356350"/>
            <a:ext cx="184958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CFE2F9-CAE4-4230-B24D-2923FFB49B4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182AB79B-D3C6-466B-8EF1-40BFBA83C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A71989FD-990A-4732-8BC0-495CB08AF306}"/>
              </a:ext>
            </a:extLst>
          </p:cNvPr>
          <p:cNvSpPr>
            <a:spLocks noGrp="1"/>
          </p:cNvSpPr>
          <p:nvPr>
            <p:ph type="sldNum" sz="quarter" idx="4"/>
          </p:nvPr>
        </p:nvSpPr>
        <p:spPr>
          <a:xfrm>
            <a:off x="479641" y="6356350"/>
            <a:ext cx="4487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8" name="Bildobjekt 7" descr="Logotyp för Region Stockholm och Norrtälje kommun, Sjukvård och omsorg i Norrtälje.">
            <a:extLst>
              <a:ext uri="{FF2B5EF4-FFF2-40B4-BE49-F238E27FC236}">
                <a16:creationId xmlns:a16="http://schemas.microsoft.com/office/drawing/2014/main" id="{02792B6F-AA9B-F974-8A24-9F1E16521765}"/>
              </a:ext>
            </a:extLst>
          </p:cNvPr>
          <p:cNvPicPr>
            <a:picLocks noChangeAspect="1"/>
          </p:cNvPicPr>
          <p:nvPr userDrawn="1"/>
        </p:nvPicPr>
        <p:blipFill rotWithShape="1">
          <a:blip r:embed="rId28">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extLst>
      <p:ext uri="{BB962C8B-B14F-4D97-AF65-F5344CB8AC3E}">
        <p14:creationId xmlns:p14="http://schemas.microsoft.com/office/powerpoint/2010/main" val="691009361"/>
      </p:ext>
    </p:extLst>
  </p:cSld>
  <p:clrMap bg1="lt1" tx1="dk1" bg2="lt2" tx2="dk2" accent1="accent1" accent2="accent2" accent3="accent3" accent4="accent4" accent5="accent5" accent6="accent6" hlink="hlink" folHlink="folHlink"/>
  <p:sldLayoutIdLst>
    <p:sldLayoutId id="2147483996" r:id="rId1"/>
    <p:sldLayoutId id="2147483941" r:id="rId2"/>
    <p:sldLayoutId id="2147483942" r:id="rId3"/>
    <p:sldLayoutId id="2147483943" r:id="rId4"/>
    <p:sldLayoutId id="2147483944" r:id="rId5"/>
    <p:sldLayoutId id="2147483945" r:id="rId6"/>
    <p:sldLayoutId id="2147483946" r:id="rId7"/>
    <p:sldLayoutId id="2147483947" r:id="rId8"/>
    <p:sldLayoutId id="2147483949" r:id="rId9"/>
    <p:sldLayoutId id="2147483950"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Lst>
  <p:hf hdr="0" ftr="0" dt="0"/>
  <p:txStyles>
    <p:titleStyle>
      <a:lvl1pPr algn="l" defTabSz="914400" rtl="0" eaLnBrk="1" latinLnBrk="0" hangingPunct="1">
        <a:lnSpc>
          <a:spcPct val="90000"/>
        </a:lnSpc>
        <a:spcBef>
          <a:spcPct val="0"/>
        </a:spcBef>
        <a:buNone/>
        <a:defRPr sz="44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descr="Logotyper för Region Stockholm, Norrtälje kommun och Kommunalförbundet Sjukvård och Omsorg i Norrtälje.">
            <a:extLst>
              <a:ext uri="{FF2B5EF4-FFF2-40B4-BE49-F238E27FC236}">
                <a16:creationId xmlns:a16="http://schemas.microsoft.com/office/drawing/2014/main" id="{C3AF21A4-A03F-8C2A-6654-1B96F8D09A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6190" y="6150105"/>
            <a:ext cx="1620000" cy="622349"/>
          </a:xfrm>
          <a:prstGeom prst="rect">
            <a:avLst/>
          </a:prstGeom>
        </p:spPr>
      </p:pic>
      <p:sp>
        <p:nvSpPr>
          <p:cNvPr id="2" name="Platshållare för rubrik 1">
            <a:extLst>
              <a:ext uri="{FF2B5EF4-FFF2-40B4-BE49-F238E27FC236}">
                <a16:creationId xmlns:a16="http://schemas.microsoft.com/office/drawing/2014/main" id="{181B9374-C4AA-4C92-AD52-D19B7434AAE9}"/>
              </a:ext>
            </a:extLst>
          </p:cNvPr>
          <p:cNvSpPr>
            <a:spLocks noGrp="1"/>
          </p:cNvSpPr>
          <p:nvPr>
            <p:ph type="title"/>
          </p:nvPr>
        </p:nvSpPr>
        <p:spPr>
          <a:xfrm>
            <a:off x="478800" y="381600"/>
            <a:ext cx="5624804" cy="2042841"/>
          </a:xfrm>
          <a:prstGeom prst="rect">
            <a:avLst/>
          </a:prstGeom>
        </p:spPr>
        <p:txBody>
          <a:bodyPr vert="horz" lIns="91440" tIns="45720" rIns="91440" bIns="45720" rtlCol="0" anchor="t">
            <a:noAutofit/>
          </a:bodyPr>
          <a:lstStyle/>
          <a:p>
            <a:r>
              <a:rPr lang="sv-SE"/>
              <a:t>Klicka här för rubrik</a:t>
            </a:r>
          </a:p>
        </p:txBody>
      </p:sp>
      <p:sp>
        <p:nvSpPr>
          <p:cNvPr id="3" name="Platshållare för text 2">
            <a:extLst>
              <a:ext uri="{FF2B5EF4-FFF2-40B4-BE49-F238E27FC236}">
                <a16:creationId xmlns:a16="http://schemas.microsoft.com/office/drawing/2014/main" id="{320CD8AD-E29E-4959-8DB6-99D54110AD5B}"/>
              </a:ext>
            </a:extLst>
          </p:cNvPr>
          <p:cNvSpPr>
            <a:spLocks noGrp="1"/>
          </p:cNvSpPr>
          <p:nvPr>
            <p:ph type="body" idx="1"/>
          </p:nvPr>
        </p:nvSpPr>
        <p:spPr>
          <a:xfrm>
            <a:off x="478800" y="2990033"/>
            <a:ext cx="11346055" cy="3092845"/>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E9CFA2-650F-4660-BA2E-04BE3FB6FC4F}"/>
              </a:ext>
            </a:extLst>
          </p:cNvPr>
          <p:cNvSpPr>
            <a:spLocks noGrp="1"/>
          </p:cNvSpPr>
          <p:nvPr>
            <p:ph type="dt" sz="half" idx="2"/>
          </p:nvPr>
        </p:nvSpPr>
        <p:spPr>
          <a:xfrm>
            <a:off x="2011217" y="6356350"/>
            <a:ext cx="184958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CFE2F9-CAE4-4230-B24D-2923FFB49B40}" type="datetime1">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t>2026-02-05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182AB79B-D3C6-466B-8EF1-40BFBA83C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A71989FD-990A-4732-8BC0-495CB08AF306}"/>
              </a:ext>
            </a:extLst>
          </p:cNvPr>
          <p:cNvSpPr>
            <a:spLocks noGrp="1"/>
          </p:cNvSpPr>
          <p:nvPr>
            <p:ph type="sldNum" sz="quarter" idx="4"/>
          </p:nvPr>
        </p:nvSpPr>
        <p:spPr>
          <a:xfrm>
            <a:off x="479641" y="6356350"/>
            <a:ext cx="4487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52385952"/>
      </p:ext>
    </p:extLst>
  </p:cSld>
  <p:clrMap bg1="lt1" tx1="dk1" bg2="lt2" tx2="dk2" accent1="accent1" accent2="accent2" accent3="accent3" accent4="accent4" accent5="accent5" accent6="accent6" hlink="hlink" folHlink="folHlink"/>
  <p:sldLayoutIdLst>
    <p:sldLayoutId id="2147483999" r:id="rId1"/>
  </p:sldLayoutIdLst>
  <p:hf hdr="0" ftr="0" dt="0"/>
  <p:txStyles>
    <p:titleStyle>
      <a:lvl1pPr algn="l" defTabSz="914400" rtl="0" eaLnBrk="1" latinLnBrk="0" hangingPunct="1">
        <a:lnSpc>
          <a:spcPct val="90000"/>
        </a:lnSpc>
        <a:spcBef>
          <a:spcPct val="0"/>
        </a:spcBef>
        <a:buNone/>
        <a:defRPr sz="44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hyperlink" Target="mailto:linnea.grahs@norrtalje.se" TargetMode="External"/><Relationship Id="rId4" Type="http://schemas.openxmlformats.org/officeDocument/2006/relationships/hyperlink" Target="mailto:suzanne.lindgren@norrtalje.s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2.xml"/><Relationship Id="rId16" Type="http://schemas.openxmlformats.org/officeDocument/2006/relationships/image" Target="../media/image21.png"/><Relationship Id="rId1" Type="http://schemas.openxmlformats.org/officeDocument/2006/relationships/slideLayout" Target="../slideLayouts/slideLayout3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www.jmmnews.com/anti-consumption-in-crisi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74250-6C5E-AC36-2EBA-9FE39D3C98DD}"/>
            </a:ext>
          </a:extLst>
        </p:cNvPr>
        <p:cNvGrpSpPr/>
        <p:nvPr/>
      </p:nvGrpSpPr>
      <p:grpSpPr>
        <a:xfrm>
          <a:off x="0" y="0"/>
          <a:ext cx="0" cy="0"/>
          <a:chOff x="0" y="0"/>
          <a:chExt cx="0" cy="0"/>
        </a:xfrm>
      </p:grpSpPr>
      <p:pic>
        <p:nvPicPr>
          <p:cNvPr id="6" name="Bildobjekt 5" descr="En bild som visar text, skärmbild, Teckensnitt, Grafik&#10;&#10;AI-genererat innehåll kan vara felaktigt.">
            <a:extLst>
              <a:ext uri="{FF2B5EF4-FFF2-40B4-BE49-F238E27FC236}">
                <a16:creationId xmlns:a16="http://schemas.microsoft.com/office/drawing/2014/main" id="{D6488589-CDD3-1D8D-5F83-16F13C33B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33" y="213474"/>
            <a:ext cx="12478768" cy="6811530"/>
          </a:xfrm>
          <a:prstGeom prst="rect">
            <a:avLst/>
          </a:prstGeom>
          <a:noFill/>
        </p:spPr>
      </p:pic>
      <p:sp>
        <p:nvSpPr>
          <p:cNvPr id="2" name="Rubrik 1">
            <a:extLst>
              <a:ext uri="{FF2B5EF4-FFF2-40B4-BE49-F238E27FC236}">
                <a16:creationId xmlns:a16="http://schemas.microsoft.com/office/drawing/2014/main" id="{B6D3864E-7CBC-B5B0-E5FA-6EA78B23DAE7}"/>
              </a:ext>
            </a:extLst>
          </p:cNvPr>
          <p:cNvSpPr>
            <a:spLocks noGrp="1"/>
          </p:cNvSpPr>
          <p:nvPr>
            <p:ph type="title"/>
          </p:nvPr>
        </p:nvSpPr>
        <p:spPr>
          <a:xfrm>
            <a:off x="478799" y="381600"/>
            <a:ext cx="11202661" cy="1301436"/>
          </a:xfrm>
        </p:spPr>
        <p:txBody>
          <a:bodyPr vert="horz" lIns="91440" tIns="45720" rIns="91440" bIns="45720" rtlCol="0" anchor="t">
            <a:noAutofit/>
          </a:bodyPr>
          <a:lstStyle/>
          <a:p>
            <a:r>
              <a:rPr lang="sv-SE" sz="4000" kern="1200">
                <a:latin typeface="Arial"/>
                <a:cs typeface="Arial"/>
              </a:rPr>
              <a:t>Tack för att vi fick er tid &amp; uppmärksamhet idag, kontakta oss gärna</a:t>
            </a:r>
          </a:p>
        </p:txBody>
      </p:sp>
      <p:sp>
        <p:nvSpPr>
          <p:cNvPr id="3" name="TextBox 2">
            <a:extLst>
              <a:ext uri="{FF2B5EF4-FFF2-40B4-BE49-F238E27FC236}">
                <a16:creationId xmlns:a16="http://schemas.microsoft.com/office/drawing/2014/main" id="{6400FD18-1029-92E9-39D7-68B8E7A68036}"/>
              </a:ext>
            </a:extLst>
          </p:cNvPr>
          <p:cNvSpPr txBox="1"/>
          <p:nvPr/>
        </p:nvSpPr>
        <p:spPr>
          <a:xfrm>
            <a:off x="478801" y="1508760"/>
            <a:ext cx="5756547" cy="43736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Bef>
                <a:spcPts val="1000"/>
              </a:spcBef>
            </a:pPr>
            <a:r>
              <a:rPr lang="sv-SE" sz="2800" b="1" dirty="0">
                <a:latin typeface="Arial"/>
                <a:cs typeface="Arial"/>
              </a:rPr>
              <a:t>Sjukvård och omsorg i Norrtälje (KSON)</a:t>
            </a:r>
            <a:endParaRPr lang="sv-SE" sz="2800" dirty="0">
              <a:latin typeface="Arial"/>
              <a:cs typeface="Arial"/>
            </a:endParaRPr>
          </a:p>
          <a:p>
            <a:pPr>
              <a:lnSpc>
                <a:spcPct val="90000"/>
              </a:lnSpc>
              <a:spcBef>
                <a:spcPts val="1000"/>
              </a:spcBef>
            </a:pPr>
            <a:r>
              <a:rPr lang="sv-SE" sz="2800" dirty="0">
                <a:latin typeface="Arial"/>
                <a:cs typeface="Arial"/>
              </a:rPr>
              <a:t>Suzanne Larsdotter Lindgren </a:t>
            </a:r>
          </a:p>
          <a:p>
            <a:pPr>
              <a:lnSpc>
                <a:spcPct val="90000"/>
              </a:lnSpc>
              <a:spcBef>
                <a:spcPts val="1000"/>
              </a:spcBef>
            </a:pPr>
            <a:r>
              <a:rPr lang="sv-SE" sz="2800" dirty="0">
                <a:cs typeface="Arial"/>
              </a:rPr>
              <a:t>Processledare                                   </a:t>
            </a:r>
            <a:r>
              <a:rPr lang="sv-SE" sz="2800" dirty="0">
                <a:latin typeface="Arial"/>
                <a:cs typeface="Arial"/>
              </a:rPr>
              <a:t>Mejl: </a:t>
            </a:r>
            <a:r>
              <a:rPr lang="sv-SE" sz="2800" dirty="0">
                <a:latin typeface="Arial"/>
                <a:cs typeface="Arial"/>
                <a:hlinkClick r:id="rId4"/>
              </a:rPr>
              <a:t>suzanne.lindgren@norrtalje.se</a:t>
            </a:r>
            <a:endParaRPr lang="sv-SE" sz="2800" dirty="0">
              <a:latin typeface="Arial"/>
              <a:cs typeface="Arial"/>
            </a:endParaRPr>
          </a:p>
          <a:p>
            <a:pPr>
              <a:lnSpc>
                <a:spcPct val="90000"/>
              </a:lnSpc>
              <a:spcBef>
                <a:spcPts val="1000"/>
              </a:spcBef>
            </a:pPr>
            <a:r>
              <a:rPr lang="sv-SE" sz="2800" dirty="0">
                <a:cs typeface="Arial"/>
              </a:rPr>
              <a:t>Mobil: 0766-996863</a:t>
            </a:r>
          </a:p>
          <a:p>
            <a:pPr>
              <a:lnSpc>
                <a:spcPct val="90000"/>
              </a:lnSpc>
              <a:spcBef>
                <a:spcPts val="1000"/>
              </a:spcBef>
            </a:pPr>
            <a:endParaRPr lang="sv-SE" sz="2800" dirty="0">
              <a:cs typeface="Arial"/>
            </a:endParaRPr>
          </a:p>
          <a:p>
            <a:pPr>
              <a:lnSpc>
                <a:spcPct val="90000"/>
              </a:lnSpc>
              <a:spcBef>
                <a:spcPts val="1000"/>
              </a:spcBef>
            </a:pPr>
            <a:r>
              <a:rPr lang="sv-SE" sz="2800" dirty="0">
                <a:cs typeface="Arial"/>
              </a:rPr>
              <a:t>Alexander Louhichi</a:t>
            </a:r>
          </a:p>
          <a:p>
            <a:pPr>
              <a:lnSpc>
                <a:spcPct val="90000"/>
              </a:lnSpc>
              <a:spcBef>
                <a:spcPts val="1000"/>
              </a:spcBef>
            </a:pPr>
            <a:r>
              <a:rPr lang="sv-SE" sz="2800" dirty="0">
                <a:cs typeface="Arial"/>
              </a:rPr>
              <a:t>Avdelningschef</a:t>
            </a:r>
          </a:p>
          <a:p>
            <a:pPr>
              <a:lnSpc>
                <a:spcPct val="90000"/>
              </a:lnSpc>
              <a:spcBef>
                <a:spcPts val="1000"/>
              </a:spcBef>
            </a:pPr>
            <a:r>
              <a:rPr lang="sv-SE" sz="2800" dirty="0">
                <a:cs typeface="Arial"/>
              </a:rPr>
              <a:t>Mejl: alexander.louhichi@norrtalje.se</a:t>
            </a:r>
          </a:p>
          <a:p>
            <a:pPr>
              <a:lnSpc>
                <a:spcPct val="90000"/>
              </a:lnSpc>
              <a:spcBef>
                <a:spcPts val="1000"/>
              </a:spcBef>
            </a:pPr>
            <a:endParaRPr lang="sv-SE" dirty="0"/>
          </a:p>
          <a:p>
            <a:pPr>
              <a:lnSpc>
                <a:spcPct val="90000"/>
              </a:lnSpc>
              <a:spcBef>
                <a:spcPts val="1000"/>
              </a:spcBef>
            </a:pPr>
            <a:endParaRPr lang="sv-SE" dirty="0"/>
          </a:p>
          <a:p>
            <a:pPr>
              <a:lnSpc>
                <a:spcPct val="90000"/>
              </a:lnSpc>
              <a:spcBef>
                <a:spcPts val="1000"/>
              </a:spcBef>
            </a:pPr>
            <a:endParaRPr lang="sv-SE" sz="2800" dirty="0">
              <a:latin typeface="Arial"/>
              <a:cs typeface="Arial"/>
            </a:endParaRPr>
          </a:p>
        </p:txBody>
      </p:sp>
      <p:sp>
        <p:nvSpPr>
          <p:cNvPr id="4" name="TextBox 3">
            <a:extLst>
              <a:ext uri="{FF2B5EF4-FFF2-40B4-BE49-F238E27FC236}">
                <a16:creationId xmlns:a16="http://schemas.microsoft.com/office/drawing/2014/main" id="{4304B02E-3D6D-D848-BF2C-0E6188A04493}"/>
              </a:ext>
            </a:extLst>
          </p:cNvPr>
          <p:cNvSpPr txBox="1"/>
          <p:nvPr/>
        </p:nvSpPr>
        <p:spPr>
          <a:xfrm>
            <a:off x="6821424" y="1508760"/>
            <a:ext cx="5377914" cy="385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sv-SE" sz="2800" b="1" dirty="0">
                <a:latin typeface="Arial"/>
                <a:cs typeface="Arial"/>
              </a:rPr>
              <a:t>Socialförvaltningen</a:t>
            </a:r>
            <a:endParaRPr lang="en-US" sz="2800" dirty="0">
              <a:latin typeface="Arial"/>
              <a:cs typeface="Arial"/>
            </a:endParaRPr>
          </a:p>
          <a:p>
            <a:pPr>
              <a:lnSpc>
                <a:spcPct val="90000"/>
              </a:lnSpc>
              <a:spcBef>
                <a:spcPts val="1000"/>
              </a:spcBef>
            </a:pPr>
            <a:r>
              <a:rPr lang="sv-SE" sz="2800" dirty="0">
                <a:latin typeface="Arial"/>
                <a:cs typeface="Arial"/>
              </a:rPr>
              <a:t>Förändringsledare Linnéa Grähs</a:t>
            </a:r>
            <a:endParaRPr lang="en-US" sz="2800" dirty="0">
              <a:latin typeface="Arial"/>
              <a:cs typeface="Arial"/>
            </a:endParaRPr>
          </a:p>
          <a:p>
            <a:pPr>
              <a:lnSpc>
                <a:spcPct val="90000"/>
              </a:lnSpc>
              <a:spcBef>
                <a:spcPts val="1000"/>
              </a:spcBef>
            </a:pPr>
            <a:r>
              <a:rPr lang="sv-SE" sz="2800" dirty="0">
                <a:latin typeface="Arial"/>
                <a:cs typeface="Arial"/>
              </a:rPr>
              <a:t>Mejl: </a:t>
            </a:r>
            <a:r>
              <a:rPr lang="sv-SE" sz="2800" dirty="0">
                <a:latin typeface="Arial"/>
                <a:cs typeface="Arial"/>
                <a:hlinkClick r:id="rId5"/>
              </a:rPr>
              <a:t>linnea.grahs@norrtalje.se</a:t>
            </a:r>
            <a:endParaRPr lang="sv-SE" sz="2800" dirty="0">
              <a:latin typeface="Arial"/>
              <a:cs typeface="Arial"/>
            </a:endParaRPr>
          </a:p>
          <a:p>
            <a:pPr>
              <a:lnSpc>
                <a:spcPct val="90000"/>
              </a:lnSpc>
              <a:spcBef>
                <a:spcPts val="1000"/>
              </a:spcBef>
            </a:pPr>
            <a:endParaRPr lang="sv-SE" sz="2800" dirty="0">
              <a:latin typeface="Arial"/>
              <a:cs typeface="Arial"/>
            </a:endParaRPr>
          </a:p>
          <a:p>
            <a:pPr>
              <a:lnSpc>
                <a:spcPct val="90000"/>
              </a:lnSpc>
              <a:spcBef>
                <a:spcPts val="1000"/>
              </a:spcBef>
            </a:pPr>
            <a:r>
              <a:rPr lang="sv-SE" sz="2800" dirty="0">
                <a:latin typeface="Arial"/>
                <a:cs typeface="Arial"/>
              </a:rPr>
              <a:t>From 10 mars</a:t>
            </a:r>
          </a:p>
          <a:p>
            <a:pPr>
              <a:lnSpc>
                <a:spcPct val="90000"/>
              </a:lnSpc>
              <a:spcBef>
                <a:spcPts val="1000"/>
              </a:spcBef>
            </a:pPr>
            <a:r>
              <a:rPr lang="sv-SE" sz="2800" dirty="0">
                <a:latin typeface="Arial"/>
                <a:cs typeface="Arial"/>
              </a:rPr>
              <a:t>Sofia Ekström</a:t>
            </a:r>
          </a:p>
          <a:p>
            <a:pPr>
              <a:lnSpc>
                <a:spcPct val="90000"/>
              </a:lnSpc>
              <a:spcBef>
                <a:spcPts val="1000"/>
              </a:spcBef>
            </a:pPr>
            <a:r>
              <a:rPr lang="sv-SE" sz="2800" dirty="0">
                <a:latin typeface="Arial"/>
                <a:cs typeface="Arial"/>
              </a:rPr>
              <a:t>sofia.ekstrom@norrtalje.se</a:t>
            </a:r>
          </a:p>
          <a:p>
            <a:pPr algn="l"/>
            <a:endParaRPr lang="en-US" dirty="0"/>
          </a:p>
        </p:txBody>
      </p:sp>
    </p:spTree>
    <p:extLst>
      <p:ext uri="{BB962C8B-B14F-4D97-AF65-F5344CB8AC3E}">
        <p14:creationId xmlns:p14="http://schemas.microsoft.com/office/powerpoint/2010/main" val="4099210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772884-6239-1ECD-AF43-B8C830025351}"/>
              </a:ext>
            </a:extLst>
          </p:cNvPr>
          <p:cNvSpPr>
            <a:spLocks noGrp="1"/>
          </p:cNvSpPr>
          <p:nvPr>
            <p:ph type="title"/>
          </p:nvPr>
        </p:nvSpPr>
        <p:spPr/>
        <p:txBody>
          <a:bodyPr/>
          <a:lstStyle/>
          <a:p>
            <a:r>
              <a:rPr lang="sv-SE"/>
              <a:t>Övergripande </a:t>
            </a:r>
          </a:p>
        </p:txBody>
      </p:sp>
      <p:sp>
        <p:nvSpPr>
          <p:cNvPr id="3" name="Platshållare för innehåll 2">
            <a:extLst>
              <a:ext uri="{FF2B5EF4-FFF2-40B4-BE49-F238E27FC236}">
                <a16:creationId xmlns:a16="http://schemas.microsoft.com/office/drawing/2014/main" id="{E5935F85-FA0A-08DE-7D80-8BDB0C1E5D42}"/>
              </a:ext>
            </a:extLst>
          </p:cNvPr>
          <p:cNvSpPr>
            <a:spLocks noGrp="1"/>
          </p:cNvSpPr>
          <p:nvPr>
            <p:ph idx="1"/>
          </p:nvPr>
        </p:nvSpPr>
        <p:spPr>
          <a:xfrm>
            <a:off x="838200" y="1825625"/>
            <a:ext cx="8660363" cy="4351338"/>
          </a:xfrm>
        </p:spPr>
        <p:txBody>
          <a:bodyPr/>
          <a:lstStyle/>
          <a:p>
            <a:r>
              <a:rPr lang="sv-SE" sz="2400" b="1"/>
              <a:t>Fortsatt målinriktad ramlag 	</a:t>
            </a:r>
            <a:br>
              <a:rPr lang="sv-SE" sz="2400"/>
            </a:br>
            <a:r>
              <a:rPr lang="sv-SE" sz="2000"/>
              <a:t>Ger övergripande regler, ramar och principer – utan att i detalj ange vad som ska göras eller hur. Kommuner kan fortsatt anpassa lösningar efter behov och lokala förutsättningar.  </a:t>
            </a:r>
          </a:p>
          <a:p>
            <a:r>
              <a:rPr lang="sv-SE" sz="2400" b="1"/>
              <a:t>Helhetssyn</a:t>
            </a:r>
            <a:br>
              <a:rPr lang="sv-SE"/>
            </a:br>
            <a:r>
              <a:rPr lang="sv-SE" sz="2000"/>
              <a:t>Målgrupper tonas ner. Ny struktur som tydliggör vikten av en helhetssyn och inriktning på enskildas individuella behov och förutsättningar.</a:t>
            </a:r>
          </a:p>
          <a:p>
            <a:r>
              <a:rPr lang="sv-SE" sz="2400" b="1"/>
              <a:t>Enhetliga begrepp </a:t>
            </a:r>
            <a:br>
              <a:rPr lang="sv-SE"/>
            </a:br>
            <a:r>
              <a:rPr lang="sv-SE" sz="2000"/>
              <a:t>Insatser används som en övergripande benämning för rådgivning, omsorg, vård, stöd och annan hjälp.</a:t>
            </a:r>
          </a:p>
        </p:txBody>
      </p:sp>
      <p:sp>
        <p:nvSpPr>
          <p:cNvPr id="6" name="Diagonal rand 5">
            <a:extLst>
              <a:ext uri="{FF2B5EF4-FFF2-40B4-BE49-F238E27FC236}">
                <a16:creationId xmlns:a16="http://schemas.microsoft.com/office/drawing/2014/main" id="{0E559B2D-3F93-D62A-CA03-6CED0B2FB57A}"/>
              </a:ext>
              <a:ext uri="{C183D7F6-B498-43B3-948B-1728B52AA6E4}">
                <adec:decorative xmlns:adec="http://schemas.microsoft.com/office/drawing/2017/decorative" val="1"/>
              </a:ext>
            </a:extLst>
          </p:cNvPr>
          <p:cNvSpPr/>
          <p:nvPr/>
        </p:nvSpPr>
        <p:spPr>
          <a:xfrm flipH="1">
            <a:off x="8729273" y="0"/>
            <a:ext cx="3462727" cy="1648918"/>
          </a:xfrm>
          <a:prstGeom prst="diagStrip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3421CC71-5F6A-8E7E-CF78-7BA92930D7C0}"/>
              </a:ext>
            </a:extLst>
          </p:cNvPr>
          <p:cNvSpPr txBox="1"/>
          <p:nvPr/>
        </p:nvSpPr>
        <p:spPr>
          <a:xfrm rot="1498546">
            <a:off x="9553731" y="424349"/>
            <a:ext cx="2653259" cy="400110"/>
          </a:xfrm>
          <a:prstGeom prst="rect">
            <a:avLst/>
          </a:prstGeom>
          <a:noFill/>
        </p:spPr>
        <p:txBody>
          <a:bodyPr wrap="square" rtlCol="0">
            <a:spAutoFit/>
          </a:bodyPr>
          <a:lstStyle/>
          <a:p>
            <a:pPr algn="ctr"/>
            <a:r>
              <a:rPr lang="sv-SE" sz="2000" b="1" dirty="0">
                <a:solidFill>
                  <a:schemeClr val="bg1"/>
                </a:solidFill>
              </a:rPr>
              <a:t>Nya SoL </a:t>
            </a:r>
          </a:p>
        </p:txBody>
      </p:sp>
    </p:spTree>
    <p:extLst>
      <p:ext uri="{BB962C8B-B14F-4D97-AF65-F5344CB8AC3E}">
        <p14:creationId xmlns:p14="http://schemas.microsoft.com/office/powerpoint/2010/main" val="920873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EBE8"/>
          </a:solidFill>
        </p:spPr>
        <p:txBody>
          <a:bodyPr wrap="square" lIns="0" tIns="0" rIns="0" bIns="0" rtlCol="0"/>
          <a:lstStyle/>
          <a:p>
            <a:endParaRPr/>
          </a:p>
        </p:txBody>
      </p:sp>
      <p:sp>
        <p:nvSpPr>
          <p:cNvPr id="4" name="object 4"/>
          <p:cNvSpPr/>
          <p:nvPr/>
        </p:nvSpPr>
        <p:spPr>
          <a:xfrm>
            <a:off x="3505327" y="910463"/>
            <a:ext cx="5325110" cy="5061585"/>
          </a:xfrm>
          <a:custGeom>
            <a:avLst/>
            <a:gdLst/>
            <a:ahLst/>
            <a:cxnLst/>
            <a:rect l="l" t="t" r="r" b="b"/>
            <a:pathLst>
              <a:path w="5325109" h="5061585">
                <a:moveTo>
                  <a:pt x="0" y="2530602"/>
                </a:moveTo>
                <a:lnTo>
                  <a:pt x="450" y="2483592"/>
                </a:lnTo>
                <a:lnTo>
                  <a:pt x="1795" y="2436790"/>
                </a:lnTo>
                <a:lnTo>
                  <a:pt x="4028" y="2390203"/>
                </a:lnTo>
                <a:lnTo>
                  <a:pt x="7140" y="2343839"/>
                </a:lnTo>
                <a:lnTo>
                  <a:pt x="11124" y="2297705"/>
                </a:lnTo>
                <a:lnTo>
                  <a:pt x="15972" y="2251808"/>
                </a:lnTo>
                <a:lnTo>
                  <a:pt x="21677" y="2206157"/>
                </a:lnTo>
                <a:lnTo>
                  <a:pt x="28230" y="2160757"/>
                </a:lnTo>
                <a:lnTo>
                  <a:pt x="35624" y="2115617"/>
                </a:lnTo>
                <a:lnTo>
                  <a:pt x="43850" y="2070744"/>
                </a:lnTo>
                <a:lnTo>
                  <a:pt x="52902" y="2026146"/>
                </a:lnTo>
                <a:lnTo>
                  <a:pt x="62771" y="1981829"/>
                </a:lnTo>
                <a:lnTo>
                  <a:pt x="73450" y="1937801"/>
                </a:lnTo>
                <a:lnTo>
                  <a:pt x="84931" y="1894070"/>
                </a:lnTo>
                <a:lnTo>
                  <a:pt x="97205" y="1850643"/>
                </a:lnTo>
                <a:lnTo>
                  <a:pt x="110267" y="1807527"/>
                </a:lnTo>
                <a:lnTo>
                  <a:pt x="124106" y="1764730"/>
                </a:lnTo>
                <a:lnTo>
                  <a:pt x="138716" y="1722259"/>
                </a:lnTo>
                <a:lnTo>
                  <a:pt x="154090" y="1680122"/>
                </a:lnTo>
                <a:lnTo>
                  <a:pt x="170218" y="1638325"/>
                </a:lnTo>
                <a:lnTo>
                  <a:pt x="187094" y="1596877"/>
                </a:lnTo>
                <a:lnTo>
                  <a:pt x="204709" y="1555784"/>
                </a:lnTo>
                <a:lnTo>
                  <a:pt x="223057" y="1515055"/>
                </a:lnTo>
                <a:lnTo>
                  <a:pt x="242128" y="1474696"/>
                </a:lnTo>
                <a:lnTo>
                  <a:pt x="261916" y="1434714"/>
                </a:lnTo>
                <a:lnTo>
                  <a:pt x="282412" y="1395118"/>
                </a:lnTo>
                <a:lnTo>
                  <a:pt x="303609" y="1355915"/>
                </a:lnTo>
                <a:lnTo>
                  <a:pt x="325499" y="1317112"/>
                </a:lnTo>
                <a:lnTo>
                  <a:pt x="348075" y="1278716"/>
                </a:lnTo>
                <a:lnTo>
                  <a:pt x="371327" y="1240735"/>
                </a:lnTo>
                <a:lnTo>
                  <a:pt x="395250" y="1203176"/>
                </a:lnTo>
                <a:lnTo>
                  <a:pt x="419834" y="1166046"/>
                </a:lnTo>
                <a:lnTo>
                  <a:pt x="445072" y="1129354"/>
                </a:lnTo>
                <a:lnTo>
                  <a:pt x="470957" y="1093106"/>
                </a:lnTo>
                <a:lnTo>
                  <a:pt x="497480" y="1057309"/>
                </a:lnTo>
                <a:lnTo>
                  <a:pt x="524634" y="1021972"/>
                </a:lnTo>
                <a:lnTo>
                  <a:pt x="552411" y="987101"/>
                </a:lnTo>
                <a:lnTo>
                  <a:pt x="580803" y="952704"/>
                </a:lnTo>
                <a:lnTo>
                  <a:pt x="609803" y="918789"/>
                </a:lnTo>
                <a:lnTo>
                  <a:pt x="639402" y="885362"/>
                </a:lnTo>
                <a:lnTo>
                  <a:pt x="669593" y="852431"/>
                </a:lnTo>
                <a:lnTo>
                  <a:pt x="700369" y="820004"/>
                </a:lnTo>
                <a:lnTo>
                  <a:pt x="731720" y="788088"/>
                </a:lnTo>
                <a:lnTo>
                  <a:pt x="763640" y="756690"/>
                </a:lnTo>
                <a:lnTo>
                  <a:pt x="796121" y="725817"/>
                </a:lnTo>
                <a:lnTo>
                  <a:pt x="829155" y="695478"/>
                </a:lnTo>
                <a:lnTo>
                  <a:pt x="862735" y="665679"/>
                </a:lnTo>
                <a:lnTo>
                  <a:pt x="896851" y="636428"/>
                </a:lnTo>
                <a:lnTo>
                  <a:pt x="931498" y="607732"/>
                </a:lnTo>
                <a:lnTo>
                  <a:pt x="966666" y="579598"/>
                </a:lnTo>
                <a:lnTo>
                  <a:pt x="1002348" y="552035"/>
                </a:lnTo>
                <a:lnTo>
                  <a:pt x="1038537" y="525049"/>
                </a:lnTo>
                <a:lnTo>
                  <a:pt x="1075225" y="498648"/>
                </a:lnTo>
                <a:lnTo>
                  <a:pt x="1112403" y="472839"/>
                </a:lnTo>
                <a:lnTo>
                  <a:pt x="1150064" y="447629"/>
                </a:lnTo>
                <a:lnTo>
                  <a:pt x="1188201" y="423026"/>
                </a:lnTo>
                <a:lnTo>
                  <a:pt x="1226804" y="399038"/>
                </a:lnTo>
                <a:lnTo>
                  <a:pt x="1265868" y="375671"/>
                </a:lnTo>
                <a:lnTo>
                  <a:pt x="1305384" y="352934"/>
                </a:lnTo>
                <a:lnTo>
                  <a:pt x="1345343" y="330833"/>
                </a:lnTo>
                <a:lnTo>
                  <a:pt x="1385739" y="309376"/>
                </a:lnTo>
                <a:lnTo>
                  <a:pt x="1426564" y="288570"/>
                </a:lnTo>
                <a:lnTo>
                  <a:pt x="1467810" y="268423"/>
                </a:lnTo>
                <a:lnTo>
                  <a:pt x="1509468" y="248942"/>
                </a:lnTo>
                <a:lnTo>
                  <a:pt x="1551532" y="230134"/>
                </a:lnTo>
                <a:lnTo>
                  <a:pt x="1593993" y="212007"/>
                </a:lnTo>
                <a:lnTo>
                  <a:pt x="1636844" y="194569"/>
                </a:lnTo>
                <a:lnTo>
                  <a:pt x="1680077" y="177826"/>
                </a:lnTo>
                <a:lnTo>
                  <a:pt x="1723685" y="161786"/>
                </a:lnTo>
                <a:lnTo>
                  <a:pt x="1767658" y="146456"/>
                </a:lnTo>
                <a:lnTo>
                  <a:pt x="1811990" y="131845"/>
                </a:lnTo>
                <a:lnTo>
                  <a:pt x="1856673" y="117958"/>
                </a:lnTo>
                <a:lnTo>
                  <a:pt x="1901699" y="104804"/>
                </a:lnTo>
                <a:lnTo>
                  <a:pt x="1947061" y="92390"/>
                </a:lnTo>
                <a:lnTo>
                  <a:pt x="1992750" y="80723"/>
                </a:lnTo>
                <a:lnTo>
                  <a:pt x="2038758" y="69811"/>
                </a:lnTo>
                <a:lnTo>
                  <a:pt x="2085079" y="59662"/>
                </a:lnTo>
                <a:lnTo>
                  <a:pt x="2131703" y="50281"/>
                </a:lnTo>
                <a:lnTo>
                  <a:pt x="2178625" y="41678"/>
                </a:lnTo>
                <a:lnTo>
                  <a:pt x="2225834" y="33859"/>
                </a:lnTo>
                <a:lnTo>
                  <a:pt x="2273325" y="26831"/>
                </a:lnTo>
                <a:lnTo>
                  <a:pt x="2321089" y="20603"/>
                </a:lnTo>
                <a:lnTo>
                  <a:pt x="2369118" y="15181"/>
                </a:lnTo>
                <a:lnTo>
                  <a:pt x="2417404" y="10573"/>
                </a:lnTo>
                <a:lnTo>
                  <a:pt x="2465940" y="6786"/>
                </a:lnTo>
                <a:lnTo>
                  <a:pt x="2514719" y="3828"/>
                </a:lnTo>
                <a:lnTo>
                  <a:pt x="2563731" y="1706"/>
                </a:lnTo>
                <a:lnTo>
                  <a:pt x="2612970" y="427"/>
                </a:lnTo>
                <a:lnTo>
                  <a:pt x="2662428" y="0"/>
                </a:lnTo>
                <a:lnTo>
                  <a:pt x="2711889" y="427"/>
                </a:lnTo>
                <a:lnTo>
                  <a:pt x="2761132" y="1706"/>
                </a:lnTo>
                <a:lnTo>
                  <a:pt x="2810149" y="3828"/>
                </a:lnTo>
                <a:lnTo>
                  <a:pt x="2858931" y="6786"/>
                </a:lnTo>
                <a:lnTo>
                  <a:pt x="2907471" y="10573"/>
                </a:lnTo>
                <a:lnTo>
                  <a:pt x="2955761" y="15181"/>
                </a:lnTo>
                <a:lnTo>
                  <a:pt x="3003794" y="20603"/>
                </a:lnTo>
                <a:lnTo>
                  <a:pt x="3051561" y="26831"/>
                </a:lnTo>
                <a:lnTo>
                  <a:pt x="3099055" y="33859"/>
                </a:lnTo>
                <a:lnTo>
                  <a:pt x="3146269" y="41678"/>
                </a:lnTo>
                <a:lnTo>
                  <a:pt x="3193193" y="50281"/>
                </a:lnTo>
                <a:lnTo>
                  <a:pt x="3239821" y="59662"/>
                </a:lnTo>
                <a:lnTo>
                  <a:pt x="3286145" y="69811"/>
                </a:lnTo>
                <a:lnTo>
                  <a:pt x="3332156" y="80723"/>
                </a:lnTo>
                <a:lnTo>
                  <a:pt x="3377848" y="92390"/>
                </a:lnTo>
                <a:lnTo>
                  <a:pt x="3423213" y="104804"/>
                </a:lnTo>
                <a:lnTo>
                  <a:pt x="3468241" y="117958"/>
                </a:lnTo>
                <a:lnTo>
                  <a:pt x="3512927" y="131845"/>
                </a:lnTo>
                <a:lnTo>
                  <a:pt x="3557262" y="146456"/>
                </a:lnTo>
                <a:lnTo>
                  <a:pt x="3601238" y="161786"/>
                </a:lnTo>
                <a:lnTo>
                  <a:pt x="3644848" y="177826"/>
                </a:lnTo>
                <a:lnTo>
                  <a:pt x="3688083" y="194569"/>
                </a:lnTo>
                <a:lnTo>
                  <a:pt x="3730937" y="212007"/>
                </a:lnTo>
                <a:lnTo>
                  <a:pt x="3773400" y="230134"/>
                </a:lnTo>
                <a:lnTo>
                  <a:pt x="3815467" y="248942"/>
                </a:lnTo>
                <a:lnTo>
                  <a:pt x="3857127" y="268423"/>
                </a:lnTo>
                <a:lnTo>
                  <a:pt x="3898375" y="288570"/>
                </a:lnTo>
                <a:lnTo>
                  <a:pt x="3939202" y="309376"/>
                </a:lnTo>
                <a:lnTo>
                  <a:pt x="3979600" y="330833"/>
                </a:lnTo>
                <a:lnTo>
                  <a:pt x="4019561" y="352934"/>
                </a:lnTo>
                <a:lnTo>
                  <a:pt x="4059079" y="375671"/>
                </a:lnTo>
                <a:lnTo>
                  <a:pt x="4098144" y="399038"/>
                </a:lnTo>
                <a:lnTo>
                  <a:pt x="4136750" y="423026"/>
                </a:lnTo>
                <a:lnTo>
                  <a:pt x="4174888" y="447629"/>
                </a:lnTo>
                <a:lnTo>
                  <a:pt x="4212551" y="472839"/>
                </a:lnTo>
                <a:lnTo>
                  <a:pt x="4249731" y="498648"/>
                </a:lnTo>
                <a:lnTo>
                  <a:pt x="4286419" y="525049"/>
                </a:lnTo>
                <a:lnTo>
                  <a:pt x="4322610" y="552035"/>
                </a:lnTo>
                <a:lnTo>
                  <a:pt x="4358293" y="579598"/>
                </a:lnTo>
                <a:lnTo>
                  <a:pt x="4393463" y="607732"/>
                </a:lnTo>
                <a:lnTo>
                  <a:pt x="4428111" y="636428"/>
                </a:lnTo>
                <a:lnTo>
                  <a:pt x="4462229" y="665679"/>
                </a:lnTo>
                <a:lnTo>
                  <a:pt x="4495809" y="695478"/>
                </a:lnTo>
                <a:lnTo>
                  <a:pt x="4528844" y="725817"/>
                </a:lnTo>
                <a:lnTo>
                  <a:pt x="4561326" y="756690"/>
                </a:lnTo>
                <a:lnTo>
                  <a:pt x="4593248" y="788088"/>
                </a:lnTo>
                <a:lnTo>
                  <a:pt x="4624600" y="820004"/>
                </a:lnTo>
                <a:lnTo>
                  <a:pt x="4655376" y="852431"/>
                </a:lnTo>
                <a:lnTo>
                  <a:pt x="4685568" y="885362"/>
                </a:lnTo>
                <a:lnTo>
                  <a:pt x="4715169" y="918789"/>
                </a:lnTo>
                <a:lnTo>
                  <a:pt x="4744169" y="952704"/>
                </a:lnTo>
                <a:lnTo>
                  <a:pt x="4772562" y="987101"/>
                </a:lnTo>
                <a:lnTo>
                  <a:pt x="4800340" y="1021972"/>
                </a:lnTo>
                <a:lnTo>
                  <a:pt x="4827494" y="1057309"/>
                </a:lnTo>
                <a:lnTo>
                  <a:pt x="4854018" y="1093106"/>
                </a:lnTo>
                <a:lnTo>
                  <a:pt x="4879903" y="1129354"/>
                </a:lnTo>
                <a:lnTo>
                  <a:pt x="4905142" y="1166046"/>
                </a:lnTo>
                <a:lnTo>
                  <a:pt x="4929727" y="1203176"/>
                </a:lnTo>
                <a:lnTo>
                  <a:pt x="4953650" y="1240735"/>
                </a:lnTo>
                <a:lnTo>
                  <a:pt x="4976903" y="1278716"/>
                </a:lnTo>
                <a:lnTo>
                  <a:pt x="4999479" y="1317112"/>
                </a:lnTo>
                <a:lnTo>
                  <a:pt x="5021369" y="1355915"/>
                </a:lnTo>
                <a:lnTo>
                  <a:pt x="5042566" y="1395118"/>
                </a:lnTo>
                <a:lnTo>
                  <a:pt x="5063063" y="1434714"/>
                </a:lnTo>
                <a:lnTo>
                  <a:pt x="5082851" y="1474696"/>
                </a:lnTo>
                <a:lnTo>
                  <a:pt x="5101923" y="1515055"/>
                </a:lnTo>
                <a:lnTo>
                  <a:pt x="5120271" y="1555784"/>
                </a:lnTo>
                <a:lnTo>
                  <a:pt x="5137886" y="1596877"/>
                </a:lnTo>
                <a:lnTo>
                  <a:pt x="5154762" y="1638325"/>
                </a:lnTo>
                <a:lnTo>
                  <a:pt x="5170891" y="1680122"/>
                </a:lnTo>
                <a:lnTo>
                  <a:pt x="5186265" y="1722259"/>
                </a:lnTo>
                <a:lnTo>
                  <a:pt x="5200875" y="1764730"/>
                </a:lnTo>
                <a:lnTo>
                  <a:pt x="5214715" y="1807527"/>
                </a:lnTo>
                <a:lnTo>
                  <a:pt x="5227776" y="1850643"/>
                </a:lnTo>
                <a:lnTo>
                  <a:pt x="5240051" y="1894070"/>
                </a:lnTo>
                <a:lnTo>
                  <a:pt x="5251532" y="1937801"/>
                </a:lnTo>
                <a:lnTo>
                  <a:pt x="5262210" y="1981829"/>
                </a:lnTo>
                <a:lnTo>
                  <a:pt x="5272080" y="2026146"/>
                </a:lnTo>
                <a:lnTo>
                  <a:pt x="5281132" y="2070744"/>
                </a:lnTo>
                <a:lnTo>
                  <a:pt x="5289358" y="2115617"/>
                </a:lnTo>
                <a:lnTo>
                  <a:pt x="5296752" y="2160757"/>
                </a:lnTo>
                <a:lnTo>
                  <a:pt x="5303305" y="2206157"/>
                </a:lnTo>
                <a:lnTo>
                  <a:pt x="5309010" y="2251808"/>
                </a:lnTo>
                <a:lnTo>
                  <a:pt x="5313858" y="2297705"/>
                </a:lnTo>
                <a:lnTo>
                  <a:pt x="5317842" y="2343839"/>
                </a:lnTo>
                <a:lnTo>
                  <a:pt x="5320954" y="2390203"/>
                </a:lnTo>
                <a:lnTo>
                  <a:pt x="5323187" y="2436790"/>
                </a:lnTo>
                <a:lnTo>
                  <a:pt x="5324532" y="2483592"/>
                </a:lnTo>
                <a:lnTo>
                  <a:pt x="5324983" y="2530602"/>
                </a:lnTo>
                <a:lnTo>
                  <a:pt x="5324532" y="2577616"/>
                </a:lnTo>
                <a:lnTo>
                  <a:pt x="5323187" y="2624422"/>
                </a:lnTo>
                <a:lnTo>
                  <a:pt x="5320954" y="2671012"/>
                </a:lnTo>
                <a:lnTo>
                  <a:pt x="5317842" y="2717380"/>
                </a:lnTo>
                <a:lnTo>
                  <a:pt x="5313858" y="2763518"/>
                </a:lnTo>
                <a:lnTo>
                  <a:pt x="5309010" y="2809419"/>
                </a:lnTo>
                <a:lnTo>
                  <a:pt x="5303305" y="2855074"/>
                </a:lnTo>
                <a:lnTo>
                  <a:pt x="5296752" y="2900477"/>
                </a:lnTo>
                <a:lnTo>
                  <a:pt x="5289358" y="2945621"/>
                </a:lnTo>
                <a:lnTo>
                  <a:pt x="5281132" y="2990497"/>
                </a:lnTo>
                <a:lnTo>
                  <a:pt x="5272080" y="3035099"/>
                </a:lnTo>
                <a:lnTo>
                  <a:pt x="5262210" y="3079419"/>
                </a:lnTo>
                <a:lnTo>
                  <a:pt x="5251532" y="3123450"/>
                </a:lnTo>
                <a:lnTo>
                  <a:pt x="5240051" y="3167184"/>
                </a:lnTo>
                <a:lnTo>
                  <a:pt x="5227776" y="3210614"/>
                </a:lnTo>
                <a:lnTo>
                  <a:pt x="5214715" y="3253733"/>
                </a:lnTo>
                <a:lnTo>
                  <a:pt x="5200875" y="3296532"/>
                </a:lnTo>
                <a:lnTo>
                  <a:pt x="5186265" y="3339006"/>
                </a:lnTo>
                <a:lnTo>
                  <a:pt x="5170891" y="3381146"/>
                </a:lnTo>
                <a:lnTo>
                  <a:pt x="5154762" y="3422946"/>
                </a:lnTo>
                <a:lnTo>
                  <a:pt x="5137886" y="3464396"/>
                </a:lnTo>
                <a:lnTo>
                  <a:pt x="5120271" y="3505491"/>
                </a:lnTo>
                <a:lnTo>
                  <a:pt x="5101923" y="3546223"/>
                </a:lnTo>
                <a:lnTo>
                  <a:pt x="5082851" y="3586585"/>
                </a:lnTo>
                <a:lnTo>
                  <a:pt x="5063063" y="3626568"/>
                </a:lnTo>
                <a:lnTo>
                  <a:pt x="5042566" y="3666166"/>
                </a:lnTo>
                <a:lnTo>
                  <a:pt x="5021369" y="3705372"/>
                </a:lnTo>
                <a:lnTo>
                  <a:pt x="4999479" y="3744177"/>
                </a:lnTo>
                <a:lnTo>
                  <a:pt x="4976903" y="3782575"/>
                </a:lnTo>
                <a:lnTo>
                  <a:pt x="4953650" y="3820558"/>
                </a:lnTo>
                <a:lnTo>
                  <a:pt x="4929727" y="3858119"/>
                </a:lnTo>
                <a:lnTo>
                  <a:pt x="4905142" y="3895251"/>
                </a:lnTo>
                <a:lnTo>
                  <a:pt x="4879903" y="3931945"/>
                </a:lnTo>
                <a:lnTo>
                  <a:pt x="4854018" y="3968194"/>
                </a:lnTo>
                <a:lnTo>
                  <a:pt x="4827494" y="4003992"/>
                </a:lnTo>
                <a:lnTo>
                  <a:pt x="4800340" y="4039331"/>
                </a:lnTo>
                <a:lnTo>
                  <a:pt x="4772562" y="4074203"/>
                </a:lnTo>
                <a:lnTo>
                  <a:pt x="4744169" y="4108602"/>
                </a:lnTo>
                <a:lnTo>
                  <a:pt x="4715169" y="4142519"/>
                </a:lnTo>
                <a:lnTo>
                  <a:pt x="4685568" y="4175947"/>
                </a:lnTo>
                <a:lnTo>
                  <a:pt x="4655376" y="4208879"/>
                </a:lnTo>
                <a:lnTo>
                  <a:pt x="4624600" y="4241307"/>
                </a:lnTo>
                <a:lnTo>
                  <a:pt x="4593248" y="4273225"/>
                </a:lnTo>
                <a:lnTo>
                  <a:pt x="4561326" y="4304624"/>
                </a:lnTo>
                <a:lnTo>
                  <a:pt x="4528844" y="4335497"/>
                </a:lnTo>
                <a:lnTo>
                  <a:pt x="4495809" y="4365838"/>
                </a:lnTo>
                <a:lnTo>
                  <a:pt x="4462229" y="4395638"/>
                </a:lnTo>
                <a:lnTo>
                  <a:pt x="4428111" y="4424890"/>
                </a:lnTo>
                <a:lnTo>
                  <a:pt x="4393463" y="4453587"/>
                </a:lnTo>
                <a:lnTo>
                  <a:pt x="4358293" y="4481721"/>
                </a:lnTo>
                <a:lnTo>
                  <a:pt x="4322610" y="4509285"/>
                </a:lnTo>
                <a:lnTo>
                  <a:pt x="4286419" y="4536272"/>
                </a:lnTo>
                <a:lnTo>
                  <a:pt x="4249731" y="4562674"/>
                </a:lnTo>
                <a:lnTo>
                  <a:pt x="4212551" y="4588484"/>
                </a:lnTo>
                <a:lnTo>
                  <a:pt x="4174888" y="4613694"/>
                </a:lnTo>
                <a:lnTo>
                  <a:pt x="4136750" y="4638297"/>
                </a:lnTo>
                <a:lnTo>
                  <a:pt x="4098144" y="4662286"/>
                </a:lnTo>
                <a:lnTo>
                  <a:pt x="4059079" y="4685653"/>
                </a:lnTo>
                <a:lnTo>
                  <a:pt x="4019561" y="4708391"/>
                </a:lnTo>
                <a:lnTo>
                  <a:pt x="3979600" y="4730493"/>
                </a:lnTo>
                <a:lnTo>
                  <a:pt x="3939202" y="4751950"/>
                </a:lnTo>
                <a:lnTo>
                  <a:pt x="3898375" y="4772756"/>
                </a:lnTo>
                <a:lnTo>
                  <a:pt x="3857127" y="4792904"/>
                </a:lnTo>
                <a:lnTo>
                  <a:pt x="3815467" y="4812385"/>
                </a:lnTo>
                <a:lnTo>
                  <a:pt x="3773400" y="4831193"/>
                </a:lnTo>
                <a:lnTo>
                  <a:pt x="3730937" y="4849320"/>
                </a:lnTo>
                <a:lnTo>
                  <a:pt x="3688083" y="4866759"/>
                </a:lnTo>
                <a:lnTo>
                  <a:pt x="3644848" y="4883502"/>
                </a:lnTo>
                <a:lnTo>
                  <a:pt x="3601238" y="4899543"/>
                </a:lnTo>
                <a:lnTo>
                  <a:pt x="3557262" y="4914872"/>
                </a:lnTo>
                <a:lnTo>
                  <a:pt x="3512927" y="4929484"/>
                </a:lnTo>
                <a:lnTo>
                  <a:pt x="3468241" y="4943371"/>
                </a:lnTo>
                <a:lnTo>
                  <a:pt x="3423213" y="4956525"/>
                </a:lnTo>
                <a:lnTo>
                  <a:pt x="3377848" y="4968939"/>
                </a:lnTo>
                <a:lnTo>
                  <a:pt x="3332156" y="4980606"/>
                </a:lnTo>
                <a:lnTo>
                  <a:pt x="3286145" y="4991518"/>
                </a:lnTo>
                <a:lnTo>
                  <a:pt x="3239821" y="5001668"/>
                </a:lnTo>
                <a:lnTo>
                  <a:pt x="3193193" y="5011049"/>
                </a:lnTo>
                <a:lnTo>
                  <a:pt x="3146269" y="5019652"/>
                </a:lnTo>
                <a:lnTo>
                  <a:pt x="3099055" y="5027471"/>
                </a:lnTo>
                <a:lnTo>
                  <a:pt x="3051561" y="5034499"/>
                </a:lnTo>
                <a:lnTo>
                  <a:pt x="3003794" y="5040727"/>
                </a:lnTo>
                <a:lnTo>
                  <a:pt x="2955761" y="5046149"/>
                </a:lnTo>
                <a:lnTo>
                  <a:pt x="2907471" y="5050757"/>
                </a:lnTo>
                <a:lnTo>
                  <a:pt x="2858931" y="5054544"/>
                </a:lnTo>
                <a:lnTo>
                  <a:pt x="2810149" y="5057502"/>
                </a:lnTo>
                <a:lnTo>
                  <a:pt x="2761132" y="5059624"/>
                </a:lnTo>
                <a:lnTo>
                  <a:pt x="2711889" y="5060903"/>
                </a:lnTo>
                <a:lnTo>
                  <a:pt x="2662428" y="5061331"/>
                </a:lnTo>
                <a:lnTo>
                  <a:pt x="2612970" y="5060903"/>
                </a:lnTo>
                <a:lnTo>
                  <a:pt x="2563731" y="5059624"/>
                </a:lnTo>
                <a:lnTo>
                  <a:pt x="2514719" y="5057502"/>
                </a:lnTo>
                <a:lnTo>
                  <a:pt x="2465940" y="5054544"/>
                </a:lnTo>
                <a:lnTo>
                  <a:pt x="2417404" y="5050757"/>
                </a:lnTo>
                <a:lnTo>
                  <a:pt x="2369118" y="5046149"/>
                </a:lnTo>
                <a:lnTo>
                  <a:pt x="2321089" y="5040727"/>
                </a:lnTo>
                <a:lnTo>
                  <a:pt x="2273325" y="5034499"/>
                </a:lnTo>
                <a:lnTo>
                  <a:pt x="2225834" y="5027471"/>
                </a:lnTo>
                <a:lnTo>
                  <a:pt x="2178625" y="5019652"/>
                </a:lnTo>
                <a:lnTo>
                  <a:pt x="2131703" y="5011049"/>
                </a:lnTo>
                <a:lnTo>
                  <a:pt x="2085079" y="5001668"/>
                </a:lnTo>
                <a:lnTo>
                  <a:pt x="2038758" y="4991518"/>
                </a:lnTo>
                <a:lnTo>
                  <a:pt x="1992750" y="4980606"/>
                </a:lnTo>
                <a:lnTo>
                  <a:pt x="1947061" y="4968939"/>
                </a:lnTo>
                <a:lnTo>
                  <a:pt x="1901699" y="4956525"/>
                </a:lnTo>
                <a:lnTo>
                  <a:pt x="1856673" y="4943371"/>
                </a:lnTo>
                <a:lnTo>
                  <a:pt x="1811990" y="4929484"/>
                </a:lnTo>
                <a:lnTo>
                  <a:pt x="1767658" y="4914872"/>
                </a:lnTo>
                <a:lnTo>
                  <a:pt x="1723685" y="4899543"/>
                </a:lnTo>
                <a:lnTo>
                  <a:pt x="1680077" y="4883502"/>
                </a:lnTo>
                <a:lnTo>
                  <a:pt x="1636844" y="4866759"/>
                </a:lnTo>
                <a:lnTo>
                  <a:pt x="1593993" y="4849320"/>
                </a:lnTo>
                <a:lnTo>
                  <a:pt x="1551532" y="4831193"/>
                </a:lnTo>
                <a:lnTo>
                  <a:pt x="1509468" y="4812385"/>
                </a:lnTo>
                <a:lnTo>
                  <a:pt x="1467810" y="4792904"/>
                </a:lnTo>
                <a:lnTo>
                  <a:pt x="1426564" y="4772756"/>
                </a:lnTo>
                <a:lnTo>
                  <a:pt x="1385739" y="4751950"/>
                </a:lnTo>
                <a:lnTo>
                  <a:pt x="1345343" y="4730493"/>
                </a:lnTo>
                <a:lnTo>
                  <a:pt x="1305384" y="4708391"/>
                </a:lnTo>
                <a:lnTo>
                  <a:pt x="1265868" y="4685653"/>
                </a:lnTo>
                <a:lnTo>
                  <a:pt x="1226804" y="4662286"/>
                </a:lnTo>
                <a:lnTo>
                  <a:pt x="1188201" y="4638297"/>
                </a:lnTo>
                <a:lnTo>
                  <a:pt x="1150064" y="4613694"/>
                </a:lnTo>
                <a:lnTo>
                  <a:pt x="1112403" y="4588484"/>
                </a:lnTo>
                <a:lnTo>
                  <a:pt x="1075225" y="4562674"/>
                </a:lnTo>
                <a:lnTo>
                  <a:pt x="1038537" y="4536272"/>
                </a:lnTo>
                <a:lnTo>
                  <a:pt x="1002348" y="4509285"/>
                </a:lnTo>
                <a:lnTo>
                  <a:pt x="966666" y="4481721"/>
                </a:lnTo>
                <a:lnTo>
                  <a:pt x="931498" y="4453587"/>
                </a:lnTo>
                <a:lnTo>
                  <a:pt x="896851" y="4424890"/>
                </a:lnTo>
                <a:lnTo>
                  <a:pt x="862735" y="4395638"/>
                </a:lnTo>
                <a:lnTo>
                  <a:pt x="829155" y="4365838"/>
                </a:lnTo>
                <a:lnTo>
                  <a:pt x="796121" y="4335497"/>
                </a:lnTo>
                <a:lnTo>
                  <a:pt x="763640" y="4304624"/>
                </a:lnTo>
                <a:lnTo>
                  <a:pt x="731720" y="4273225"/>
                </a:lnTo>
                <a:lnTo>
                  <a:pt x="700369" y="4241307"/>
                </a:lnTo>
                <a:lnTo>
                  <a:pt x="669593" y="4208879"/>
                </a:lnTo>
                <a:lnTo>
                  <a:pt x="639402" y="4175947"/>
                </a:lnTo>
                <a:lnTo>
                  <a:pt x="609803" y="4142519"/>
                </a:lnTo>
                <a:lnTo>
                  <a:pt x="580803" y="4108602"/>
                </a:lnTo>
                <a:lnTo>
                  <a:pt x="552411" y="4074203"/>
                </a:lnTo>
                <a:lnTo>
                  <a:pt x="524634" y="4039331"/>
                </a:lnTo>
                <a:lnTo>
                  <a:pt x="497480" y="4003992"/>
                </a:lnTo>
                <a:lnTo>
                  <a:pt x="470957" y="3968194"/>
                </a:lnTo>
                <a:lnTo>
                  <a:pt x="445072" y="3931945"/>
                </a:lnTo>
                <a:lnTo>
                  <a:pt x="419834" y="3895251"/>
                </a:lnTo>
                <a:lnTo>
                  <a:pt x="395250" y="3858119"/>
                </a:lnTo>
                <a:lnTo>
                  <a:pt x="371327" y="3820558"/>
                </a:lnTo>
                <a:lnTo>
                  <a:pt x="348075" y="3782575"/>
                </a:lnTo>
                <a:lnTo>
                  <a:pt x="325499" y="3744177"/>
                </a:lnTo>
                <a:lnTo>
                  <a:pt x="303609" y="3705372"/>
                </a:lnTo>
                <a:lnTo>
                  <a:pt x="282412" y="3666166"/>
                </a:lnTo>
                <a:lnTo>
                  <a:pt x="261916" y="3626568"/>
                </a:lnTo>
                <a:lnTo>
                  <a:pt x="242128" y="3586585"/>
                </a:lnTo>
                <a:lnTo>
                  <a:pt x="223057" y="3546223"/>
                </a:lnTo>
                <a:lnTo>
                  <a:pt x="204709" y="3505491"/>
                </a:lnTo>
                <a:lnTo>
                  <a:pt x="187094" y="3464396"/>
                </a:lnTo>
                <a:lnTo>
                  <a:pt x="170218" y="3422946"/>
                </a:lnTo>
                <a:lnTo>
                  <a:pt x="154090" y="3381146"/>
                </a:lnTo>
                <a:lnTo>
                  <a:pt x="138716" y="3339006"/>
                </a:lnTo>
                <a:lnTo>
                  <a:pt x="124106" y="3296532"/>
                </a:lnTo>
                <a:lnTo>
                  <a:pt x="110267" y="3253733"/>
                </a:lnTo>
                <a:lnTo>
                  <a:pt x="97205" y="3210614"/>
                </a:lnTo>
                <a:lnTo>
                  <a:pt x="84931" y="3167184"/>
                </a:lnTo>
                <a:lnTo>
                  <a:pt x="73450" y="3123450"/>
                </a:lnTo>
                <a:lnTo>
                  <a:pt x="62771" y="3079419"/>
                </a:lnTo>
                <a:lnTo>
                  <a:pt x="52902" y="3035099"/>
                </a:lnTo>
                <a:lnTo>
                  <a:pt x="43850" y="2990497"/>
                </a:lnTo>
                <a:lnTo>
                  <a:pt x="35624" y="2945621"/>
                </a:lnTo>
                <a:lnTo>
                  <a:pt x="28230" y="2900477"/>
                </a:lnTo>
                <a:lnTo>
                  <a:pt x="21677" y="2855074"/>
                </a:lnTo>
                <a:lnTo>
                  <a:pt x="15972" y="2809419"/>
                </a:lnTo>
                <a:lnTo>
                  <a:pt x="11124" y="2763518"/>
                </a:lnTo>
                <a:lnTo>
                  <a:pt x="7140" y="2717380"/>
                </a:lnTo>
                <a:lnTo>
                  <a:pt x="4028" y="2671012"/>
                </a:lnTo>
                <a:lnTo>
                  <a:pt x="1795" y="2624422"/>
                </a:lnTo>
                <a:lnTo>
                  <a:pt x="450" y="2577616"/>
                </a:lnTo>
                <a:lnTo>
                  <a:pt x="0" y="2530602"/>
                </a:lnTo>
                <a:close/>
              </a:path>
            </a:pathLst>
          </a:custGeom>
          <a:ln w="19050">
            <a:solidFill>
              <a:srgbClr val="252321"/>
            </a:solidFill>
          </a:ln>
        </p:spPr>
        <p:txBody>
          <a:bodyPr wrap="square" lIns="0" tIns="0" rIns="0" bIns="0" rtlCol="0"/>
          <a:lstStyle/>
          <a:p>
            <a:endParaRPr/>
          </a:p>
        </p:txBody>
      </p:sp>
      <p:sp>
        <p:nvSpPr>
          <p:cNvPr id="5" name="object 5"/>
          <p:cNvSpPr txBox="1"/>
          <p:nvPr/>
        </p:nvSpPr>
        <p:spPr>
          <a:xfrm>
            <a:off x="4769358" y="3184982"/>
            <a:ext cx="279527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154F80"/>
                </a:solidFill>
                <a:latin typeface="Arial"/>
                <a:cs typeface="Arial"/>
              </a:rPr>
              <a:t>Ny</a:t>
            </a:r>
            <a:r>
              <a:rPr sz="2800" spc="-35" dirty="0">
                <a:solidFill>
                  <a:srgbClr val="154F80"/>
                </a:solidFill>
                <a:latin typeface="Arial"/>
                <a:cs typeface="Arial"/>
              </a:rPr>
              <a:t> </a:t>
            </a:r>
            <a:r>
              <a:rPr sz="2800" spc="-10" dirty="0">
                <a:solidFill>
                  <a:srgbClr val="154F80"/>
                </a:solidFill>
                <a:latin typeface="Arial"/>
                <a:cs typeface="Arial"/>
              </a:rPr>
              <a:t>socialtjänstlag</a:t>
            </a:r>
            <a:endParaRPr sz="2800">
              <a:latin typeface="Arial"/>
              <a:cs typeface="Arial"/>
            </a:endParaRPr>
          </a:p>
        </p:txBody>
      </p:sp>
      <p:grpSp>
        <p:nvGrpSpPr>
          <p:cNvPr id="6" name="object 6"/>
          <p:cNvGrpSpPr/>
          <p:nvPr/>
        </p:nvGrpSpPr>
        <p:grpSpPr>
          <a:xfrm>
            <a:off x="4733290" y="439293"/>
            <a:ext cx="2725420" cy="894080"/>
            <a:chOff x="4733290" y="439293"/>
            <a:chExt cx="2725420" cy="894080"/>
          </a:xfrm>
        </p:grpSpPr>
        <p:sp>
          <p:nvSpPr>
            <p:cNvPr id="7" name="object 7"/>
            <p:cNvSpPr/>
            <p:nvPr/>
          </p:nvSpPr>
          <p:spPr>
            <a:xfrm>
              <a:off x="4745990" y="451993"/>
              <a:ext cx="2700020" cy="868680"/>
            </a:xfrm>
            <a:custGeom>
              <a:avLst/>
              <a:gdLst/>
              <a:ahLst/>
              <a:cxnLst/>
              <a:rect l="l" t="t" r="r" b="b"/>
              <a:pathLst>
                <a:path w="2700020" h="868680">
                  <a:moveTo>
                    <a:pt x="2555240" y="0"/>
                  </a:moveTo>
                  <a:lnTo>
                    <a:pt x="144780" y="0"/>
                  </a:lnTo>
                  <a:lnTo>
                    <a:pt x="98999" y="7376"/>
                  </a:lnTo>
                  <a:lnTo>
                    <a:pt x="59253" y="27919"/>
                  </a:lnTo>
                  <a:lnTo>
                    <a:pt x="27919" y="59253"/>
                  </a:lnTo>
                  <a:lnTo>
                    <a:pt x="7376" y="98999"/>
                  </a:lnTo>
                  <a:lnTo>
                    <a:pt x="0" y="144780"/>
                  </a:lnTo>
                  <a:lnTo>
                    <a:pt x="0" y="723646"/>
                  </a:lnTo>
                  <a:lnTo>
                    <a:pt x="7376" y="769426"/>
                  </a:lnTo>
                  <a:lnTo>
                    <a:pt x="27919" y="809172"/>
                  </a:lnTo>
                  <a:lnTo>
                    <a:pt x="59253" y="840506"/>
                  </a:lnTo>
                  <a:lnTo>
                    <a:pt x="98999" y="861049"/>
                  </a:lnTo>
                  <a:lnTo>
                    <a:pt x="144780" y="868426"/>
                  </a:lnTo>
                  <a:lnTo>
                    <a:pt x="2555240" y="868426"/>
                  </a:lnTo>
                  <a:lnTo>
                    <a:pt x="2601020" y="861049"/>
                  </a:lnTo>
                  <a:lnTo>
                    <a:pt x="2640766" y="840506"/>
                  </a:lnTo>
                  <a:lnTo>
                    <a:pt x="2672100" y="809172"/>
                  </a:lnTo>
                  <a:lnTo>
                    <a:pt x="2692643" y="769426"/>
                  </a:lnTo>
                  <a:lnTo>
                    <a:pt x="2700019" y="723646"/>
                  </a:lnTo>
                  <a:lnTo>
                    <a:pt x="2700019" y="144780"/>
                  </a:lnTo>
                  <a:lnTo>
                    <a:pt x="2692643" y="98999"/>
                  </a:lnTo>
                  <a:lnTo>
                    <a:pt x="2672100" y="59253"/>
                  </a:lnTo>
                  <a:lnTo>
                    <a:pt x="2640766" y="27919"/>
                  </a:lnTo>
                  <a:lnTo>
                    <a:pt x="2601020" y="7376"/>
                  </a:lnTo>
                  <a:lnTo>
                    <a:pt x="2555240" y="0"/>
                  </a:lnTo>
                  <a:close/>
                </a:path>
              </a:pathLst>
            </a:custGeom>
            <a:solidFill>
              <a:srgbClr val="FF7B5D"/>
            </a:solidFill>
          </p:spPr>
          <p:txBody>
            <a:bodyPr wrap="square" lIns="0" tIns="0" rIns="0" bIns="0" rtlCol="0"/>
            <a:lstStyle/>
            <a:p>
              <a:endParaRPr/>
            </a:p>
          </p:txBody>
        </p:sp>
        <p:sp>
          <p:nvSpPr>
            <p:cNvPr id="8" name="object 8"/>
            <p:cNvSpPr/>
            <p:nvPr/>
          </p:nvSpPr>
          <p:spPr>
            <a:xfrm>
              <a:off x="4745990" y="451993"/>
              <a:ext cx="2700020" cy="868680"/>
            </a:xfrm>
            <a:custGeom>
              <a:avLst/>
              <a:gdLst/>
              <a:ahLst/>
              <a:cxnLst/>
              <a:rect l="l" t="t" r="r" b="b"/>
              <a:pathLst>
                <a:path w="2700020" h="868680">
                  <a:moveTo>
                    <a:pt x="0" y="144780"/>
                  </a:moveTo>
                  <a:lnTo>
                    <a:pt x="7376" y="98999"/>
                  </a:lnTo>
                  <a:lnTo>
                    <a:pt x="27919" y="59253"/>
                  </a:lnTo>
                  <a:lnTo>
                    <a:pt x="59253" y="27919"/>
                  </a:lnTo>
                  <a:lnTo>
                    <a:pt x="98999" y="7376"/>
                  </a:lnTo>
                  <a:lnTo>
                    <a:pt x="144780" y="0"/>
                  </a:lnTo>
                  <a:lnTo>
                    <a:pt x="2555240" y="0"/>
                  </a:lnTo>
                  <a:lnTo>
                    <a:pt x="2601020" y="7376"/>
                  </a:lnTo>
                  <a:lnTo>
                    <a:pt x="2640766" y="27919"/>
                  </a:lnTo>
                  <a:lnTo>
                    <a:pt x="2672100" y="59253"/>
                  </a:lnTo>
                  <a:lnTo>
                    <a:pt x="2692643" y="98999"/>
                  </a:lnTo>
                  <a:lnTo>
                    <a:pt x="2700019" y="144780"/>
                  </a:lnTo>
                  <a:lnTo>
                    <a:pt x="2700019" y="723646"/>
                  </a:lnTo>
                  <a:lnTo>
                    <a:pt x="2692643" y="769426"/>
                  </a:lnTo>
                  <a:lnTo>
                    <a:pt x="2672100" y="809172"/>
                  </a:lnTo>
                  <a:lnTo>
                    <a:pt x="2640766" y="840506"/>
                  </a:lnTo>
                  <a:lnTo>
                    <a:pt x="2601020" y="861049"/>
                  </a:lnTo>
                  <a:lnTo>
                    <a:pt x="2555240" y="868426"/>
                  </a:lnTo>
                  <a:lnTo>
                    <a:pt x="144780" y="868426"/>
                  </a:lnTo>
                  <a:lnTo>
                    <a:pt x="98999" y="861049"/>
                  </a:lnTo>
                  <a:lnTo>
                    <a:pt x="59253" y="840506"/>
                  </a:lnTo>
                  <a:lnTo>
                    <a:pt x="27919" y="809172"/>
                  </a:lnTo>
                  <a:lnTo>
                    <a:pt x="7376" y="769426"/>
                  </a:lnTo>
                  <a:lnTo>
                    <a:pt x="0" y="723646"/>
                  </a:lnTo>
                  <a:lnTo>
                    <a:pt x="0" y="144780"/>
                  </a:lnTo>
                  <a:close/>
                </a:path>
              </a:pathLst>
            </a:custGeom>
            <a:ln w="254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5281421" y="711834"/>
            <a:ext cx="1774189" cy="330835"/>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FFFFFF"/>
                </a:solidFill>
              </a:rPr>
              <a:t>Förebyggande</a:t>
            </a:r>
            <a:endParaRPr sz="2000"/>
          </a:p>
        </p:txBody>
      </p:sp>
      <p:grpSp>
        <p:nvGrpSpPr>
          <p:cNvPr id="10" name="object 10"/>
          <p:cNvGrpSpPr/>
          <p:nvPr/>
        </p:nvGrpSpPr>
        <p:grpSpPr>
          <a:xfrm>
            <a:off x="7639177" y="1523238"/>
            <a:ext cx="2407285" cy="982344"/>
            <a:chOff x="7639177" y="1523238"/>
            <a:chExt cx="2407285" cy="982344"/>
          </a:xfrm>
        </p:grpSpPr>
        <p:sp>
          <p:nvSpPr>
            <p:cNvPr id="11" name="object 11"/>
            <p:cNvSpPr/>
            <p:nvPr/>
          </p:nvSpPr>
          <p:spPr>
            <a:xfrm>
              <a:off x="7651877" y="1535938"/>
              <a:ext cx="2381885" cy="956944"/>
            </a:xfrm>
            <a:custGeom>
              <a:avLst/>
              <a:gdLst/>
              <a:ahLst/>
              <a:cxnLst/>
              <a:rect l="l" t="t" r="r" b="b"/>
              <a:pathLst>
                <a:path w="2381884" h="956944">
                  <a:moveTo>
                    <a:pt x="2222119" y="0"/>
                  </a:moveTo>
                  <a:lnTo>
                    <a:pt x="159384" y="0"/>
                  </a:lnTo>
                  <a:lnTo>
                    <a:pt x="109012" y="8114"/>
                  </a:lnTo>
                  <a:lnTo>
                    <a:pt x="65260" y="30719"/>
                  </a:lnTo>
                  <a:lnTo>
                    <a:pt x="30756" y="65205"/>
                  </a:lnTo>
                  <a:lnTo>
                    <a:pt x="8126" y="108963"/>
                  </a:lnTo>
                  <a:lnTo>
                    <a:pt x="0" y="159385"/>
                  </a:lnTo>
                  <a:lnTo>
                    <a:pt x="0" y="796925"/>
                  </a:lnTo>
                  <a:lnTo>
                    <a:pt x="8126" y="847359"/>
                  </a:lnTo>
                  <a:lnTo>
                    <a:pt x="30756" y="891148"/>
                  </a:lnTo>
                  <a:lnTo>
                    <a:pt x="65260" y="925672"/>
                  </a:lnTo>
                  <a:lnTo>
                    <a:pt x="109012" y="948309"/>
                  </a:lnTo>
                  <a:lnTo>
                    <a:pt x="159384" y="956437"/>
                  </a:lnTo>
                  <a:lnTo>
                    <a:pt x="2222119" y="956437"/>
                  </a:lnTo>
                  <a:lnTo>
                    <a:pt x="2272491" y="948308"/>
                  </a:lnTo>
                  <a:lnTo>
                    <a:pt x="2316243" y="925672"/>
                  </a:lnTo>
                  <a:lnTo>
                    <a:pt x="2350747" y="891148"/>
                  </a:lnTo>
                  <a:lnTo>
                    <a:pt x="2373377" y="847359"/>
                  </a:lnTo>
                  <a:lnTo>
                    <a:pt x="2381504" y="796925"/>
                  </a:lnTo>
                  <a:lnTo>
                    <a:pt x="2381504" y="159385"/>
                  </a:lnTo>
                  <a:lnTo>
                    <a:pt x="2373377" y="108963"/>
                  </a:lnTo>
                  <a:lnTo>
                    <a:pt x="2350747" y="65205"/>
                  </a:lnTo>
                  <a:lnTo>
                    <a:pt x="2316243" y="30719"/>
                  </a:lnTo>
                  <a:lnTo>
                    <a:pt x="2272491" y="8114"/>
                  </a:lnTo>
                  <a:lnTo>
                    <a:pt x="2222119" y="0"/>
                  </a:lnTo>
                  <a:close/>
                </a:path>
              </a:pathLst>
            </a:custGeom>
            <a:solidFill>
              <a:srgbClr val="FF7B5D"/>
            </a:solidFill>
          </p:spPr>
          <p:txBody>
            <a:bodyPr wrap="square" lIns="0" tIns="0" rIns="0" bIns="0" rtlCol="0"/>
            <a:lstStyle/>
            <a:p>
              <a:endParaRPr/>
            </a:p>
          </p:txBody>
        </p:sp>
        <p:sp>
          <p:nvSpPr>
            <p:cNvPr id="12" name="object 12"/>
            <p:cNvSpPr/>
            <p:nvPr/>
          </p:nvSpPr>
          <p:spPr>
            <a:xfrm>
              <a:off x="7651877" y="1535938"/>
              <a:ext cx="2381885" cy="956944"/>
            </a:xfrm>
            <a:custGeom>
              <a:avLst/>
              <a:gdLst/>
              <a:ahLst/>
              <a:cxnLst/>
              <a:rect l="l" t="t" r="r" b="b"/>
              <a:pathLst>
                <a:path w="2381884" h="956944">
                  <a:moveTo>
                    <a:pt x="0" y="159385"/>
                  </a:moveTo>
                  <a:lnTo>
                    <a:pt x="8126" y="108963"/>
                  </a:lnTo>
                  <a:lnTo>
                    <a:pt x="30756" y="65205"/>
                  </a:lnTo>
                  <a:lnTo>
                    <a:pt x="65260" y="30719"/>
                  </a:lnTo>
                  <a:lnTo>
                    <a:pt x="109012" y="8114"/>
                  </a:lnTo>
                  <a:lnTo>
                    <a:pt x="159384" y="0"/>
                  </a:lnTo>
                  <a:lnTo>
                    <a:pt x="2222119" y="0"/>
                  </a:lnTo>
                  <a:lnTo>
                    <a:pt x="2272491" y="8114"/>
                  </a:lnTo>
                  <a:lnTo>
                    <a:pt x="2316243" y="30719"/>
                  </a:lnTo>
                  <a:lnTo>
                    <a:pt x="2350747" y="65205"/>
                  </a:lnTo>
                  <a:lnTo>
                    <a:pt x="2373377" y="108963"/>
                  </a:lnTo>
                  <a:lnTo>
                    <a:pt x="2381504" y="159385"/>
                  </a:lnTo>
                  <a:lnTo>
                    <a:pt x="2381504" y="796925"/>
                  </a:lnTo>
                  <a:lnTo>
                    <a:pt x="2373377" y="847359"/>
                  </a:lnTo>
                  <a:lnTo>
                    <a:pt x="2350747" y="891148"/>
                  </a:lnTo>
                  <a:lnTo>
                    <a:pt x="2316243" y="925672"/>
                  </a:lnTo>
                  <a:lnTo>
                    <a:pt x="2272491" y="948308"/>
                  </a:lnTo>
                  <a:lnTo>
                    <a:pt x="2222119" y="956437"/>
                  </a:lnTo>
                  <a:lnTo>
                    <a:pt x="159384" y="956437"/>
                  </a:lnTo>
                  <a:lnTo>
                    <a:pt x="109012" y="948309"/>
                  </a:lnTo>
                  <a:lnTo>
                    <a:pt x="65260" y="925672"/>
                  </a:lnTo>
                  <a:lnTo>
                    <a:pt x="30756" y="891148"/>
                  </a:lnTo>
                  <a:lnTo>
                    <a:pt x="8126" y="847359"/>
                  </a:lnTo>
                  <a:lnTo>
                    <a:pt x="0" y="796925"/>
                  </a:lnTo>
                  <a:lnTo>
                    <a:pt x="0" y="159385"/>
                  </a:lnTo>
                  <a:close/>
                </a:path>
              </a:pathLst>
            </a:custGeom>
            <a:ln w="25400">
              <a:solidFill>
                <a:srgbClr val="FFFFFF"/>
              </a:solidFill>
            </a:ln>
          </p:spPr>
          <p:txBody>
            <a:bodyPr wrap="square" lIns="0" tIns="0" rIns="0" bIns="0" rtlCol="0"/>
            <a:lstStyle/>
            <a:p>
              <a:endParaRPr/>
            </a:p>
          </p:txBody>
        </p:sp>
      </p:grpSp>
      <p:sp>
        <p:nvSpPr>
          <p:cNvPr id="13" name="object 13"/>
          <p:cNvSpPr txBox="1"/>
          <p:nvPr/>
        </p:nvSpPr>
        <p:spPr>
          <a:xfrm>
            <a:off x="7917942" y="1839849"/>
            <a:ext cx="175958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Lätt</a:t>
            </a:r>
            <a:r>
              <a:rPr sz="2000" b="1" spc="-25" dirty="0">
                <a:solidFill>
                  <a:srgbClr val="FFFFFF"/>
                </a:solidFill>
                <a:latin typeface="Arial"/>
                <a:cs typeface="Arial"/>
              </a:rPr>
              <a:t> </a:t>
            </a:r>
            <a:r>
              <a:rPr sz="2000" b="1" spc="-10" dirty="0">
                <a:solidFill>
                  <a:srgbClr val="FFFFFF"/>
                </a:solidFill>
                <a:latin typeface="Arial"/>
                <a:cs typeface="Arial"/>
              </a:rPr>
              <a:t>tillgänglig</a:t>
            </a:r>
            <a:endParaRPr sz="2000">
              <a:latin typeface="Arial"/>
              <a:cs typeface="Arial"/>
            </a:endParaRPr>
          </a:p>
        </p:txBody>
      </p:sp>
      <p:grpSp>
        <p:nvGrpSpPr>
          <p:cNvPr id="14" name="object 14"/>
          <p:cNvGrpSpPr/>
          <p:nvPr/>
        </p:nvGrpSpPr>
        <p:grpSpPr>
          <a:xfrm>
            <a:off x="8232902" y="2918841"/>
            <a:ext cx="2725420" cy="982344"/>
            <a:chOff x="8232902" y="2918841"/>
            <a:chExt cx="2725420" cy="982344"/>
          </a:xfrm>
        </p:grpSpPr>
        <p:sp>
          <p:nvSpPr>
            <p:cNvPr id="15" name="object 15"/>
            <p:cNvSpPr/>
            <p:nvPr/>
          </p:nvSpPr>
          <p:spPr>
            <a:xfrm>
              <a:off x="8245602" y="2931541"/>
              <a:ext cx="2700020" cy="956944"/>
            </a:xfrm>
            <a:custGeom>
              <a:avLst/>
              <a:gdLst/>
              <a:ahLst/>
              <a:cxnLst/>
              <a:rect l="l" t="t" r="r" b="b"/>
              <a:pathLst>
                <a:path w="2700020" h="956945">
                  <a:moveTo>
                    <a:pt x="2540507" y="0"/>
                  </a:moveTo>
                  <a:lnTo>
                    <a:pt x="159384" y="0"/>
                  </a:lnTo>
                  <a:lnTo>
                    <a:pt x="109012" y="8126"/>
                  </a:lnTo>
                  <a:lnTo>
                    <a:pt x="65260" y="30756"/>
                  </a:lnTo>
                  <a:lnTo>
                    <a:pt x="30756" y="65260"/>
                  </a:lnTo>
                  <a:lnTo>
                    <a:pt x="8126" y="109012"/>
                  </a:lnTo>
                  <a:lnTo>
                    <a:pt x="0" y="159385"/>
                  </a:lnTo>
                  <a:lnTo>
                    <a:pt x="0" y="797052"/>
                  </a:lnTo>
                  <a:lnTo>
                    <a:pt x="8126" y="847424"/>
                  </a:lnTo>
                  <a:lnTo>
                    <a:pt x="30756" y="891176"/>
                  </a:lnTo>
                  <a:lnTo>
                    <a:pt x="65260" y="925680"/>
                  </a:lnTo>
                  <a:lnTo>
                    <a:pt x="109012" y="948310"/>
                  </a:lnTo>
                  <a:lnTo>
                    <a:pt x="159384" y="956437"/>
                  </a:lnTo>
                  <a:lnTo>
                    <a:pt x="2540507" y="956437"/>
                  </a:lnTo>
                  <a:lnTo>
                    <a:pt x="2590942" y="948310"/>
                  </a:lnTo>
                  <a:lnTo>
                    <a:pt x="2634731" y="925680"/>
                  </a:lnTo>
                  <a:lnTo>
                    <a:pt x="2669255" y="891176"/>
                  </a:lnTo>
                  <a:lnTo>
                    <a:pt x="2691892" y="847424"/>
                  </a:lnTo>
                  <a:lnTo>
                    <a:pt x="2700020" y="797052"/>
                  </a:lnTo>
                  <a:lnTo>
                    <a:pt x="2700020" y="159385"/>
                  </a:lnTo>
                  <a:lnTo>
                    <a:pt x="2691892" y="109012"/>
                  </a:lnTo>
                  <a:lnTo>
                    <a:pt x="2669255" y="65260"/>
                  </a:lnTo>
                  <a:lnTo>
                    <a:pt x="2634731" y="30756"/>
                  </a:lnTo>
                  <a:lnTo>
                    <a:pt x="2590942" y="8126"/>
                  </a:lnTo>
                  <a:lnTo>
                    <a:pt x="2540507" y="0"/>
                  </a:lnTo>
                  <a:close/>
                </a:path>
              </a:pathLst>
            </a:custGeom>
            <a:solidFill>
              <a:srgbClr val="FF7B5D"/>
            </a:solidFill>
          </p:spPr>
          <p:txBody>
            <a:bodyPr wrap="square" lIns="0" tIns="0" rIns="0" bIns="0" rtlCol="0"/>
            <a:lstStyle/>
            <a:p>
              <a:endParaRPr/>
            </a:p>
          </p:txBody>
        </p:sp>
        <p:sp>
          <p:nvSpPr>
            <p:cNvPr id="16" name="object 16"/>
            <p:cNvSpPr/>
            <p:nvPr/>
          </p:nvSpPr>
          <p:spPr>
            <a:xfrm>
              <a:off x="8245602" y="2931541"/>
              <a:ext cx="2700020" cy="956944"/>
            </a:xfrm>
            <a:custGeom>
              <a:avLst/>
              <a:gdLst/>
              <a:ahLst/>
              <a:cxnLst/>
              <a:rect l="l" t="t" r="r" b="b"/>
              <a:pathLst>
                <a:path w="2700020" h="956945">
                  <a:moveTo>
                    <a:pt x="0" y="159385"/>
                  </a:moveTo>
                  <a:lnTo>
                    <a:pt x="8126" y="109012"/>
                  </a:lnTo>
                  <a:lnTo>
                    <a:pt x="30756" y="65260"/>
                  </a:lnTo>
                  <a:lnTo>
                    <a:pt x="65260" y="30756"/>
                  </a:lnTo>
                  <a:lnTo>
                    <a:pt x="109012" y="8126"/>
                  </a:lnTo>
                  <a:lnTo>
                    <a:pt x="159384" y="0"/>
                  </a:lnTo>
                  <a:lnTo>
                    <a:pt x="2540507" y="0"/>
                  </a:lnTo>
                  <a:lnTo>
                    <a:pt x="2590942" y="8126"/>
                  </a:lnTo>
                  <a:lnTo>
                    <a:pt x="2634731" y="30756"/>
                  </a:lnTo>
                  <a:lnTo>
                    <a:pt x="2669255" y="65260"/>
                  </a:lnTo>
                  <a:lnTo>
                    <a:pt x="2691892" y="109012"/>
                  </a:lnTo>
                  <a:lnTo>
                    <a:pt x="2700020" y="159385"/>
                  </a:lnTo>
                  <a:lnTo>
                    <a:pt x="2700020" y="797052"/>
                  </a:lnTo>
                  <a:lnTo>
                    <a:pt x="2691892" y="847424"/>
                  </a:lnTo>
                  <a:lnTo>
                    <a:pt x="2669255" y="891176"/>
                  </a:lnTo>
                  <a:lnTo>
                    <a:pt x="2634731" y="925680"/>
                  </a:lnTo>
                  <a:lnTo>
                    <a:pt x="2590942" y="948310"/>
                  </a:lnTo>
                  <a:lnTo>
                    <a:pt x="2540507" y="956437"/>
                  </a:lnTo>
                  <a:lnTo>
                    <a:pt x="159384" y="956437"/>
                  </a:lnTo>
                  <a:lnTo>
                    <a:pt x="109012" y="948310"/>
                  </a:lnTo>
                  <a:lnTo>
                    <a:pt x="65260" y="925680"/>
                  </a:lnTo>
                  <a:lnTo>
                    <a:pt x="30756" y="891176"/>
                  </a:lnTo>
                  <a:lnTo>
                    <a:pt x="8126" y="847424"/>
                  </a:lnTo>
                  <a:lnTo>
                    <a:pt x="0" y="797052"/>
                  </a:lnTo>
                  <a:lnTo>
                    <a:pt x="0" y="159385"/>
                  </a:lnTo>
                  <a:close/>
                </a:path>
              </a:pathLst>
            </a:custGeom>
            <a:ln w="25400">
              <a:solidFill>
                <a:srgbClr val="FFFFFF"/>
              </a:solidFill>
            </a:ln>
          </p:spPr>
          <p:txBody>
            <a:bodyPr wrap="square" lIns="0" tIns="0" rIns="0" bIns="0" rtlCol="0"/>
            <a:lstStyle/>
            <a:p>
              <a:endParaRPr/>
            </a:p>
          </p:txBody>
        </p:sp>
      </p:grpSp>
      <p:sp>
        <p:nvSpPr>
          <p:cNvPr id="17" name="object 17"/>
          <p:cNvSpPr txBox="1"/>
          <p:nvPr/>
        </p:nvSpPr>
        <p:spPr>
          <a:xfrm>
            <a:off x="8658859" y="3058795"/>
            <a:ext cx="1999614" cy="636270"/>
          </a:xfrm>
          <a:prstGeom prst="rect">
            <a:avLst/>
          </a:prstGeom>
        </p:spPr>
        <p:txBody>
          <a:bodyPr vert="horz" wrap="square" lIns="0" tIns="13335" rIns="0" bIns="0" rtlCol="0">
            <a:spAutoFit/>
          </a:bodyPr>
          <a:lstStyle/>
          <a:p>
            <a:pPr marL="12700" marR="5080" indent="196215">
              <a:lnSpc>
                <a:spcPct val="100000"/>
              </a:lnSpc>
              <a:spcBef>
                <a:spcPts val="105"/>
              </a:spcBef>
            </a:pPr>
            <a:r>
              <a:rPr sz="2000" b="1" dirty="0">
                <a:solidFill>
                  <a:srgbClr val="FFFFFF"/>
                </a:solidFill>
                <a:latin typeface="Arial"/>
                <a:cs typeface="Arial"/>
              </a:rPr>
              <a:t>Insatser</a:t>
            </a:r>
            <a:r>
              <a:rPr sz="2000" b="1" spc="-80" dirty="0">
                <a:solidFill>
                  <a:srgbClr val="FFFFFF"/>
                </a:solidFill>
                <a:latin typeface="Arial"/>
                <a:cs typeface="Arial"/>
              </a:rPr>
              <a:t> </a:t>
            </a:r>
            <a:r>
              <a:rPr sz="2000" b="1" spc="-20" dirty="0">
                <a:solidFill>
                  <a:srgbClr val="FFFFFF"/>
                </a:solidFill>
                <a:latin typeface="Arial"/>
                <a:cs typeface="Arial"/>
              </a:rPr>
              <a:t>utan </a:t>
            </a:r>
            <a:r>
              <a:rPr sz="2000" b="1" spc="-10" dirty="0">
                <a:solidFill>
                  <a:srgbClr val="FFFFFF"/>
                </a:solidFill>
                <a:latin typeface="Arial"/>
                <a:cs typeface="Arial"/>
              </a:rPr>
              <a:t>behovsprövning</a:t>
            </a:r>
            <a:endParaRPr sz="2000">
              <a:latin typeface="Arial"/>
              <a:cs typeface="Arial"/>
            </a:endParaRPr>
          </a:p>
        </p:txBody>
      </p:sp>
      <p:sp>
        <p:nvSpPr>
          <p:cNvPr id="18" name="object 18"/>
          <p:cNvSpPr/>
          <p:nvPr/>
        </p:nvSpPr>
        <p:spPr>
          <a:xfrm>
            <a:off x="7828534" y="4400803"/>
            <a:ext cx="2297430" cy="956944"/>
          </a:xfrm>
          <a:custGeom>
            <a:avLst/>
            <a:gdLst/>
            <a:ahLst/>
            <a:cxnLst/>
            <a:rect l="l" t="t" r="r" b="b"/>
            <a:pathLst>
              <a:path w="2297429" h="956945">
                <a:moveTo>
                  <a:pt x="2297049" y="159512"/>
                </a:moveTo>
                <a:lnTo>
                  <a:pt x="2288921" y="109080"/>
                </a:lnTo>
                <a:lnTo>
                  <a:pt x="2266289" y="65290"/>
                </a:lnTo>
                <a:lnTo>
                  <a:pt x="2231783" y="30772"/>
                </a:lnTo>
                <a:lnTo>
                  <a:pt x="2188032" y="8128"/>
                </a:lnTo>
                <a:lnTo>
                  <a:pt x="2137664" y="0"/>
                </a:lnTo>
                <a:lnTo>
                  <a:pt x="159385" y="0"/>
                </a:lnTo>
                <a:lnTo>
                  <a:pt x="109004" y="8128"/>
                </a:lnTo>
                <a:lnTo>
                  <a:pt x="65252" y="30772"/>
                </a:lnTo>
                <a:lnTo>
                  <a:pt x="30746" y="65290"/>
                </a:lnTo>
                <a:lnTo>
                  <a:pt x="8115" y="109080"/>
                </a:lnTo>
                <a:lnTo>
                  <a:pt x="0" y="159512"/>
                </a:lnTo>
                <a:lnTo>
                  <a:pt x="0" y="797052"/>
                </a:lnTo>
                <a:lnTo>
                  <a:pt x="8115" y="847483"/>
                </a:lnTo>
                <a:lnTo>
                  <a:pt x="30746" y="891235"/>
                </a:lnTo>
                <a:lnTo>
                  <a:pt x="65252" y="925728"/>
                </a:lnTo>
                <a:lnTo>
                  <a:pt x="109004" y="948334"/>
                </a:lnTo>
                <a:lnTo>
                  <a:pt x="159385" y="956437"/>
                </a:lnTo>
                <a:lnTo>
                  <a:pt x="2137664" y="956437"/>
                </a:lnTo>
                <a:lnTo>
                  <a:pt x="2188032" y="948334"/>
                </a:lnTo>
                <a:lnTo>
                  <a:pt x="2231783" y="925728"/>
                </a:lnTo>
                <a:lnTo>
                  <a:pt x="2266289" y="891235"/>
                </a:lnTo>
                <a:lnTo>
                  <a:pt x="2288921" y="847483"/>
                </a:lnTo>
                <a:lnTo>
                  <a:pt x="2297049" y="797052"/>
                </a:lnTo>
                <a:lnTo>
                  <a:pt x="2297049" y="159512"/>
                </a:lnTo>
                <a:close/>
              </a:path>
            </a:pathLst>
          </a:custGeom>
          <a:solidFill>
            <a:srgbClr val="FF7B5D"/>
          </a:solidFill>
        </p:spPr>
        <p:txBody>
          <a:bodyPr wrap="square" lIns="0" tIns="0" rIns="0" bIns="0" rtlCol="0"/>
          <a:lstStyle/>
          <a:p>
            <a:endParaRPr/>
          </a:p>
        </p:txBody>
      </p:sp>
      <p:sp>
        <p:nvSpPr>
          <p:cNvPr id="19" name="object 19"/>
          <p:cNvSpPr txBox="1"/>
          <p:nvPr/>
        </p:nvSpPr>
        <p:spPr>
          <a:xfrm>
            <a:off x="8419592" y="4551679"/>
            <a:ext cx="1002030" cy="635635"/>
          </a:xfrm>
          <a:prstGeom prst="rect">
            <a:avLst/>
          </a:prstGeom>
        </p:spPr>
        <p:txBody>
          <a:bodyPr vert="horz" wrap="square" lIns="0" tIns="12700" rIns="0" bIns="0" rtlCol="0">
            <a:spAutoFit/>
          </a:bodyPr>
          <a:lstStyle/>
          <a:p>
            <a:pPr marL="12700" marR="5080" indent="28575">
              <a:lnSpc>
                <a:spcPct val="100000"/>
              </a:lnSpc>
              <a:spcBef>
                <a:spcPts val="100"/>
              </a:spcBef>
            </a:pPr>
            <a:r>
              <a:rPr sz="2000" b="1" spc="-10" dirty="0">
                <a:solidFill>
                  <a:srgbClr val="FFFFFF"/>
                </a:solidFill>
                <a:latin typeface="Arial"/>
                <a:cs typeface="Arial"/>
              </a:rPr>
              <a:t>Planera insatser</a:t>
            </a:r>
            <a:endParaRPr sz="2000">
              <a:latin typeface="Arial"/>
              <a:cs typeface="Arial"/>
            </a:endParaRPr>
          </a:p>
        </p:txBody>
      </p:sp>
      <p:grpSp>
        <p:nvGrpSpPr>
          <p:cNvPr id="20" name="object 20"/>
          <p:cNvGrpSpPr/>
          <p:nvPr/>
        </p:nvGrpSpPr>
        <p:grpSpPr>
          <a:xfrm>
            <a:off x="4788661" y="5480811"/>
            <a:ext cx="2725420" cy="982344"/>
            <a:chOff x="4788661" y="5480811"/>
            <a:chExt cx="2725420" cy="982344"/>
          </a:xfrm>
        </p:grpSpPr>
        <p:sp>
          <p:nvSpPr>
            <p:cNvPr id="21" name="object 21"/>
            <p:cNvSpPr/>
            <p:nvPr/>
          </p:nvSpPr>
          <p:spPr>
            <a:xfrm>
              <a:off x="4801361" y="5493511"/>
              <a:ext cx="2700020" cy="956944"/>
            </a:xfrm>
            <a:custGeom>
              <a:avLst/>
              <a:gdLst/>
              <a:ahLst/>
              <a:cxnLst/>
              <a:rect l="l" t="t" r="r" b="b"/>
              <a:pathLst>
                <a:path w="2700020" h="956945">
                  <a:moveTo>
                    <a:pt x="2540635" y="0"/>
                  </a:moveTo>
                  <a:lnTo>
                    <a:pt x="159512" y="0"/>
                  </a:lnTo>
                  <a:lnTo>
                    <a:pt x="109077" y="8127"/>
                  </a:lnTo>
                  <a:lnTo>
                    <a:pt x="65288" y="30762"/>
                  </a:lnTo>
                  <a:lnTo>
                    <a:pt x="30764" y="65279"/>
                  </a:lnTo>
                  <a:lnTo>
                    <a:pt x="8127" y="109058"/>
                  </a:lnTo>
                  <a:lnTo>
                    <a:pt x="0" y="159473"/>
                  </a:lnTo>
                  <a:lnTo>
                    <a:pt x="0" y="797102"/>
                  </a:lnTo>
                  <a:lnTo>
                    <a:pt x="8128" y="847487"/>
                  </a:lnTo>
                  <a:lnTo>
                    <a:pt x="30764" y="891246"/>
                  </a:lnTo>
                  <a:lnTo>
                    <a:pt x="65288" y="925755"/>
                  </a:lnTo>
                  <a:lnTo>
                    <a:pt x="109077" y="948386"/>
                  </a:lnTo>
                  <a:lnTo>
                    <a:pt x="159512" y="956513"/>
                  </a:lnTo>
                  <a:lnTo>
                    <a:pt x="2540635" y="956513"/>
                  </a:lnTo>
                  <a:lnTo>
                    <a:pt x="2591007" y="948386"/>
                  </a:lnTo>
                  <a:lnTo>
                    <a:pt x="2634759" y="925755"/>
                  </a:lnTo>
                  <a:lnTo>
                    <a:pt x="2669263" y="891246"/>
                  </a:lnTo>
                  <a:lnTo>
                    <a:pt x="2691893" y="847487"/>
                  </a:lnTo>
                  <a:lnTo>
                    <a:pt x="2700019" y="797102"/>
                  </a:lnTo>
                  <a:lnTo>
                    <a:pt x="2700019" y="159473"/>
                  </a:lnTo>
                  <a:lnTo>
                    <a:pt x="2691893" y="109058"/>
                  </a:lnTo>
                  <a:lnTo>
                    <a:pt x="2669263" y="65279"/>
                  </a:lnTo>
                  <a:lnTo>
                    <a:pt x="2634759" y="30762"/>
                  </a:lnTo>
                  <a:lnTo>
                    <a:pt x="2591007" y="8127"/>
                  </a:lnTo>
                  <a:lnTo>
                    <a:pt x="2540635" y="0"/>
                  </a:lnTo>
                  <a:close/>
                </a:path>
              </a:pathLst>
            </a:custGeom>
            <a:solidFill>
              <a:srgbClr val="FF7B5D"/>
            </a:solidFill>
          </p:spPr>
          <p:txBody>
            <a:bodyPr wrap="square" lIns="0" tIns="0" rIns="0" bIns="0" rtlCol="0"/>
            <a:lstStyle/>
            <a:p>
              <a:endParaRPr/>
            </a:p>
          </p:txBody>
        </p:sp>
        <p:sp>
          <p:nvSpPr>
            <p:cNvPr id="22" name="object 22"/>
            <p:cNvSpPr/>
            <p:nvPr/>
          </p:nvSpPr>
          <p:spPr>
            <a:xfrm>
              <a:off x="4801361" y="5493511"/>
              <a:ext cx="2700020" cy="956944"/>
            </a:xfrm>
            <a:custGeom>
              <a:avLst/>
              <a:gdLst/>
              <a:ahLst/>
              <a:cxnLst/>
              <a:rect l="l" t="t" r="r" b="b"/>
              <a:pathLst>
                <a:path w="2700020" h="956945">
                  <a:moveTo>
                    <a:pt x="0" y="159473"/>
                  </a:moveTo>
                  <a:lnTo>
                    <a:pt x="8127" y="109058"/>
                  </a:lnTo>
                  <a:lnTo>
                    <a:pt x="30764" y="65279"/>
                  </a:lnTo>
                  <a:lnTo>
                    <a:pt x="65288" y="30762"/>
                  </a:lnTo>
                  <a:lnTo>
                    <a:pt x="109077" y="8127"/>
                  </a:lnTo>
                  <a:lnTo>
                    <a:pt x="159512" y="0"/>
                  </a:lnTo>
                  <a:lnTo>
                    <a:pt x="2540635" y="0"/>
                  </a:lnTo>
                  <a:lnTo>
                    <a:pt x="2591007" y="8127"/>
                  </a:lnTo>
                  <a:lnTo>
                    <a:pt x="2634759" y="30762"/>
                  </a:lnTo>
                  <a:lnTo>
                    <a:pt x="2669263" y="65279"/>
                  </a:lnTo>
                  <a:lnTo>
                    <a:pt x="2691893" y="109058"/>
                  </a:lnTo>
                  <a:lnTo>
                    <a:pt x="2700019" y="159473"/>
                  </a:lnTo>
                  <a:lnTo>
                    <a:pt x="2700019" y="797102"/>
                  </a:lnTo>
                  <a:lnTo>
                    <a:pt x="2691893" y="847487"/>
                  </a:lnTo>
                  <a:lnTo>
                    <a:pt x="2669263" y="891246"/>
                  </a:lnTo>
                  <a:lnTo>
                    <a:pt x="2634759" y="925755"/>
                  </a:lnTo>
                  <a:lnTo>
                    <a:pt x="2591007" y="948386"/>
                  </a:lnTo>
                  <a:lnTo>
                    <a:pt x="2540635" y="956513"/>
                  </a:lnTo>
                  <a:lnTo>
                    <a:pt x="159512" y="956513"/>
                  </a:lnTo>
                  <a:lnTo>
                    <a:pt x="109077" y="948386"/>
                  </a:lnTo>
                  <a:lnTo>
                    <a:pt x="65288" y="925755"/>
                  </a:lnTo>
                  <a:lnTo>
                    <a:pt x="30764" y="891246"/>
                  </a:lnTo>
                  <a:lnTo>
                    <a:pt x="8128" y="847487"/>
                  </a:lnTo>
                  <a:lnTo>
                    <a:pt x="0" y="797102"/>
                  </a:lnTo>
                  <a:lnTo>
                    <a:pt x="0" y="159473"/>
                  </a:lnTo>
                  <a:close/>
                </a:path>
              </a:pathLst>
            </a:custGeom>
            <a:ln w="25400">
              <a:solidFill>
                <a:srgbClr val="FFFFFF"/>
              </a:solidFill>
            </a:ln>
          </p:spPr>
          <p:txBody>
            <a:bodyPr wrap="square" lIns="0" tIns="0" rIns="0" bIns="0" rtlCol="0"/>
            <a:lstStyle/>
            <a:p>
              <a:endParaRPr/>
            </a:p>
          </p:txBody>
        </p:sp>
      </p:grpSp>
      <p:sp>
        <p:nvSpPr>
          <p:cNvPr id="23" name="object 23"/>
          <p:cNvSpPr txBox="1"/>
          <p:nvPr/>
        </p:nvSpPr>
        <p:spPr>
          <a:xfrm>
            <a:off x="5029961" y="5644692"/>
            <a:ext cx="2219325" cy="635635"/>
          </a:xfrm>
          <a:prstGeom prst="rect">
            <a:avLst/>
          </a:prstGeom>
        </p:spPr>
        <p:txBody>
          <a:bodyPr vert="horz" wrap="square" lIns="0" tIns="12700" rIns="0" bIns="0" rtlCol="0">
            <a:spAutoFit/>
          </a:bodyPr>
          <a:lstStyle/>
          <a:p>
            <a:pPr marL="382905" marR="5080" indent="-370840">
              <a:lnSpc>
                <a:spcPct val="100000"/>
              </a:lnSpc>
              <a:spcBef>
                <a:spcPts val="100"/>
              </a:spcBef>
            </a:pPr>
            <a:r>
              <a:rPr sz="2000" b="1" spc="-10" dirty="0">
                <a:solidFill>
                  <a:srgbClr val="FFFFFF"/>
                </a:solidFill>
                <a:latin typeface="Arial"/>
                <a:cs typeface="Arial"/>
              </a:rPr>
              <a:t>Kunskapsbaserad </a:t>
            </a:r>
            <a:r>
              <a:rPr sz="2000" b="1" dirty="0">
                <a:solidFill>
                  <a:srgbClr val="FFFFFF"/>
                </a:solidFill>
                <a:latin typeface="Arial"/>
                <a:cs typeface="Arial"/>
              </a:rPr>
              <a:t>God</a:t>
            </a:r>
            <a:r>
              <a:rPr sz="2000" b="1" spc="-20" dirty="0">
                <a:solidFill>
                  <a:srgbClr val="FFFFFF"/>
                </a:solidFill>
                <a:latin typeface="Arial"/>
                <a:cs typeface="Arial"/>
              </a:rPr>
              <a:t> </a:t>
            </a:r>
            <a:r>
              <a:rPr sz="2000" b="1" spc="-10" dirty="0">
                <a:solidFill>
                  <a:srgbClr val="FFFFFF"/>
                </a:solidFill>
                <a:latin typeface="Arial"/>
                <a:cs typeface="Arial"/>
              </a:rPr>
              <a:t>kvalitet</a:t>
            </a:r>
            <a:endParaRPr sz="2000">
              <a:latin typeface="Arial"/>
              <a:cs typeface="Arial"/>
            </a:endParaRPr>
          </a:p>
        </p:txBody>
      </p:sp>
      <p:grpSp>
        <p:nvGrpSpPr>
          <p:cNvPr id="24" name="object 24"/>
          <p:cNvGrpSpPr/>
          <p:nvPr/>
        </p:nvGrpSpPr>
        <p:grpSpPr>
          <a:xfrm>
            <a:off x="2197354" y="4342384"/>
            <a:ext cx="2305050" cy="982344"/>
            <a:chOff x="2197354" y="4342384"/>
            <a:chExt cx="2305050" cy="982344"/>
          </a:xfrm>
        </p:grpSpPr>
        <p:sp>
          <p:nvSpPr>
            <p:cNvPr id="25" name="object 25"/>
            <p:cNvSpPr/>
            <p:nvPr/>
          </p:nvSpPr>
          <p:spPr>
            <a:xfrm>
              <a:off x="2210054" y="4355084"/>
              <a:ext cx="2279650" cy="956944"/>
            </a:xfrm>
            <a:custGeom>
              <a:avLst/>
              <a:gdLst/>
              <a:ahLst/>
              <a:cxnLst/>
              <a:rect l="l" t="t" r="r" b="b"/>
              <a:pathLst>
                <a:path w="2279650" h="956945">
                  <a:moveTo>
                    <a:pt x="2119757" y="0"/>
                  </a:moveTo>
                  <a:lnTo>
                    <a:pt x="159384" y="0"/>
                  </a:lnTo>
                  <a:lnTo>
                    <a:pt x="109012" y="8128"/>
                  </a:lnTo>
                  <a:lnTo>
                    <a:pt x="65260" y="30764"/>
                  </a:lnTo>
                  <a:lnTo>
                    <a:pt x="30756" y="65288"/>
                  </a:lnTo>
                  <a:lnTo>
                    <a:pt x="8126" y="109077"/>
                  </a:lnTo>
                  <a:lnTo>
                    <a:pt x="0" y="159512"/>
                  </a:lnTo>
                  <a:lnTo>
                    <a:pt x="0" y="797052"/>
                  </a:lnTo>
                  <a:lnTo>
                    <a:pt x="8126" y="847424"/>
                  </a:lnTo>
                  <a:lnTo>
                    <a:pt x="30756" y="891176"/>
                  </a:lnTo>
                  <a:lnTo>
                    <a:pt x="65260" y="925680"/>
                  </a:lnTo>
                  <a:lnTo>
                    <a:pt x="109012" y="948310"/>
                  </a:lnTo>
                  <a:lnTo>
                    <a:pt x="159384" y="956437"/>
                  </a:lnTo>
                  <a:lnTo>
                    <a:pt x="2119757" y="956437"/>
                  </a:lnTo>
                  <a:lnTo>
                    <a:pt x="2170129" y="948310"/>
                  </a:lnTo>
                  <a:lnTo>
                    <a:pt x="2213881" y="925680"/>
                  </a:lnTo>
                  <a:lnTo>
                    <a:pt x="2248385" y="891176"/>
                  </a:lnTo>
                  <a:lnTo>
                    <a:pt x="2271015" y="847424"/>
                  </a:lnTo>
                  <a:lnTo>
                    <a:pt x="2279142" y="797052"/>
                  </a:lnTo>
                  <a:lnTo>
                    <a:pt x="2279142" y="159512"/>
                  </a:lnTo>
                  <a:lnTo>
                    <a:pt x="2271015" y="109077"/>
                  </a:lnTo>
                  <a:lnTo>
                    <a:pt x="2248385" y="65288"/>
                  </a:lnTo>
                  <a:lnTo>
                    <a:pt x="2213881" y="30764"/>
                  </a:lnTo>
                  <a:lnTo>
                    <a:pt x="2170129" y="8128"/>
                  </a:lnTo>
                  <a:lnTo>
                    <a:pt x="2119757" y="0"/>
                  </a:lnTo>
                  <a:close/>
                </a:path>
              </a:pathLst>
            </a:custGeom>
            <a:solidFill>
              <a:srgbClr val="FF7B5D"/>
            </a:solidFill>
          </p:spPr>
          <p:txBody>
            <a:bodyPr wrap="square" lIns="0" tIns="0" rIns="0" bIns="0" rtlCol="0"/>
            <a:lstStyle/>
            <a:p>
              <a:endParaRPr/>
            </a:p>
          </p:txBody>
        </p:sp>
        <p:sp>
          <p:nvSpPr>
            <p:cNvPr id="26" name="object 26"/>
            <p:cNvSpPr/>
            <p:nvPr/>
          </p:nvSpPr>
          <p:spPr>
            <a:xfrm>
              <a:off x="2210054" y="4355084"/>
              <a:ext cx="2279650" cy="956944"/>
            </a:xfrm>
            <a:custGeom>
              <a:avLst/>
              <a:gdLst/>
              <a:ahLst/>
              <a:cxnLst/>
              <a:rect l="l" t="t" r="r" b="b"/>
              <a:pathLst>
                <a:path w="2279650" h="956945">
                  <a:moveTo>
                    <a:pt x="0" y="159512"/>
                  </a:moveTo>
                  <a:lnTo>
                    <a:pt x="8126" y="109077"/>
                  </a:lnTo>
                  <a:lnTo>
                    <a:pt x="30756" y="65288"/>
                  </a:lnTo>
                  <a:lnTo>
                    <a:pt x="65260" y="30764"/>
                  </a:lnTo>
                  <a:lnTo>
                    <a:pt x="109012" y="8128"/>
                  </a:lnTo>
                  <a:lnTo>
                    <a:pt x="159384" y="0"/>
                  </a:lnTo>
                  <a:lnTo>
                    <a:pt x="2119757" y="0"/>
                  </a:lnTo>
                  <a:lnTo>
                    <a:pt x="2170129" y="8128"/>
                  </a:lnTo>
                  <a:lnTo>
                    <a:pt x="2213881" y="30764"/>
                  </a:lnTo>
                  <a:lnTo>
                    <a:pt x="2248385" y="65288"/>
                  </a:lnTo>
                  <a:lnTo>
                    <a:pt x="2271015" y="109077"/>
                  </a:lnTo>
                  <a:lnTo>
                    <a:pt x="2279142" y="159512"/>
                  </a:lnTo>
                  <a:lnTo>
                    <a:pt x="2279142" y="797052"/>
                  </a:lnTo>
                  <a:lnTo>
                    <a:pt x="2271015" y="847424"/>
                  </a:lnTo>
                  <a:lnTo>
                    <a:pt x="2248385" y="891176"/>
                  </a:lnTo>
                  <a:lnTo>
                    <a:pt x="2213881" y="925680"/>
                  </a:lnTo>
                  <a:lnTo>
                    <a:pt x="2170129" y="948310"/>
                  </a:lnTo>
                  <a:lnTo>
                    <a:pt x="2119757" y="956437"/>
                  </a:lnTo>
                  <a:lnTo>
                    <a:pt x="159384" y="956437"/>
                  </a:lnTo>
                  <a:lnTo>
                    <a:pt x="109012" y="948310"/>
                  </a:lnTo>
                  <a:lnTo>
                    <a:pt x="65260" y="925680"/>
                  </a:lnTo>
                  <a:lnTo>
                    <a:pt x="30756" y="891176"/>
                  </a:lnTo>
                  <a:lnTo>
                    <a:pt x="8126" y="847424"/>
                  </a:lnTo>
                  <a:lnTo>
                    <a:pt x="0" y="797052"/>
                  </a:lnTo>
                  <a:lnTo>
                    <a:pt x="0" y="159512"/>
                  </a:lnTo>
                  <a:close/>
                </a:path>
              </a:pathLst>
            </a:custGeom>
            <a:ln w="25400">
              <a:solidFill>
                <a:srgbClr val="FFFFFF"/>
              </a:solidFill>
            </a:ln>
          </p:spPr>
          <p:txBody>
            <a:bodyPr wrap="square" lIns="0" tIns="0" rIns="0" bIns="0" rtlCol="0"/>
            <a:lstStyle/>
            <a:p>
              <a:endParaRPr/>
            </a:p>
          </p:txBody>
        </p:sp>
      </p:grpSp>
      <p:sp>
        <p:nvSpPr>
          <p:cNvPr id="27" name="object 27"/>
          <p:cNvSpPr txBox="1"/>
          <p:nvPr/>
        </p:nvSpPr>
        <p:spPr>
          <a:xfrm>
            <a:off x="2701798" y="4505959"/>
            <a:ext cx="1299210" cy="635635"/>
          </a:xfrm>
          <a:prstGeom prst="rect">
            <a:avLst/>
          </a:prstGeom>
        </p:spPr>
        <p:txBody>
          <a:bodyPr vert="horz" wrap="square" lIns="0" tIns="12700" rIns="0" bIns="0" rtlCol="0">
            <a:spAutoFit/>
          </a:bodyPr>
          <a:lstStyle/>
          <a:p>
            <a:pPr marL="12700" marR="5080" indent="25400">
              <a:lnSpc>
                <a:spcPct val="100000"/>
              </a:lnSpc>
              <a:spcBef>
                <a:spcPts val="100"/>
              </a:spcBef>
            </a:pPr>
            <a:r>
              <a:rPr sz="2000" b="1" spc="-10" dirty="0">
                <a:solidFill>
                  <a:srgbClr val="FFFFFF"/>
                </a:solidFill>
                <a:latin typeface="Arial"/>
                <a:cs typeface="Arial"/>
              </a:rPr>
              <a:t>Barnrätts- perspektiv</a:t>
            </a:r>
            <a:endParaRPr sz="2000">
              <a:latin typeface="Arial"/>
              <a:cs typeface="Arial"/>
            </a:endParaRPr>
          </a:p>
        </p:txBody>
      </p:sp>
      <p:sp>
        <p:nvSpPr>
          <p:cNvPr id="28" name="object 28"/>
          <p:cNvSpPr/>
          <p:nvPr/>
        </p:nvSpPr>
        <p:spPr>
          <a:xfrm>
            <a:off x="1358138" y="2931541"/>
            <a:ext cx="2682875" cy="956944"/>
          </a:xfrm>
          <a:custGeom>
            <a:avLst/>
            <a:gdLst/>
            <a:ahLst/>
            <a:cxnLst/>
            <a:rect l="l" t="t" r="r" b="b"/>
            <a:pathLst>
              <a:path w="2682875" h="956945">
                <a:moveTo>
                  <a:pt x="2523236" y="0"/>
                </a:moveTo>
                <a:lnTo>
                  <a:pt x="159512" y="0"/>
                </a:lnTo>
                <a:lnTo>
                  <a:pt x="109077" y="8126"/>
                </a:lnTo>
                <a:lnTo>
                  <a:pt x="65288" y="30756"/>
                </a:lnTo>
                <a:lnTo>
                  <a:pt x="30764" y="65260"/>
                </a:lnTo>
                <a:lnTo>
                  <a:pt x="8128" y="109012"/>
                </a:lnTo>
                <a:lnTo>
                  <a:pt x="0" y="159385"/>
                </a:lnTo>
                <a:lnTo>
                  <a:pt x="0" y="797052"/>
                </a:lnTo>
                <a:lnTo>
                  <a:pt x="8128" y="847424"/>
                </a:lnTo>
                <a:lnTo>
                  <a:pt x="30764" y="891176"/>
                </a:lnTo>
                <a:lnTo>
                  <a:pt x="65288" y="925680"/>
                </a:lnTo>
                <a:lnTo>
                  <a:pt x="109077" y="948310"/>
                </a:lnTo>
                <a:lnTo>
                  <a:pt x="159512" y="956437"/>
                </a:lnTo>
                <a:lnTo>
                  <a:pt x="2523236" y="956437"/>
                </a:lnTo>
                <a:lnTo>
                  <a:pt x="2573608" y="948310"/>
                </a:lnTo>
                <a:lnTo>
                  <a:pt x="2617360" y="925680"/>
                </a:lnTo>
                <a:lnTo>
                  <a:pt x="2651864" y="891176"/>
                </a:lnTo>
                <a:lnTo>
                  <a:pt x="2674494" y="847424"/>
                </a:lnTo>
                <a:lnTo>
                  <a:pt x="2682621" y="797052"/>
                </a:lnTo>
                <a:lnTo>
                  <a:pt x="2682621" y="159385"/>
                </a:lnTo>
                <a:lnTo>
                  <a:pt x="2674494" y="109012"/>
                </a:lnTo>
                <a:lnTo>
                  <a:pt x="2651864" y="65260"/>
                </a:lnTo>
                <a:lnTo>
                  <a:pt x="2617360" y="30756"/>
                </a:lnTo>
                <a:lnTo>
                  <a:pt x="2573608" y="8126"/>
                </a:lnTo>
                <a:lnTo>
                  <a:pt x="2523236" y="0"/>
                </a:lnTo>
                <a:close/>
              </a:path>
            </a:pathLst>
          </a:custGeom>
          <a:solidFill>
            <a:srgbClr val="FF7B5D"/>
          </a:solidFill>
        </p:spPr>
        <p:txBody>
          <a:bodyPr wrap="square" lIns="0" tIns="0" rIns="0" bIns="0" rtlCol="0"/>
          <a:lstStyle/>
          <a:p>
            <a:endParaRPr/>
          </a:p>
        </p:txBody>
      </p:sp>
      <p:sp>
        <p:nvSpPr>
          <p:cNvPr id="29" name="object 29"/>
          <p:cNvSpPr txBox="1"/>
          <p:nvPr/>
        </p:nvSpPr>
        <p:spPr>
          <a:xfrm>
            <a:off x="1501521" y="3077972"/>
            <a:ext cx="2393950" cy="635635"/>
          </a:xfrm>
          <a:prstGeom prst="rect">
            <a:avLst/>
          </a:prstGeom>
        </p:spPr>
        <p:txBody>
          <a:bodyPr vert="horz" wrap="square" lIns="0" tIns="13335" rIns="0" bIns="0" rtlCol="0">
            <a:spAutoFit/>
          </a:bodyPr>
          <a:lstStyle/>
          <a:p>
            <a:pPr marL="327660" marR="5080" indent="-315595">
              <a:lnSpc>
                <a:spcPct val="100000"/>
              </a:lnSpc>
              <a:spcBef>
                <a:spcPts val="105"/>
              </a:spcBef>
            </a:pPr>
            <a:r>
              <a:rPr sz="2000" b="1" spc="155" dirty="0">
                <a:solidFill>
                  <a:srgbClr val="FFFFFF"/>
                </a:solidFill>
                <a:latin typeface="Calibri"/>
                <a:cs typeface="Calibri"/>
              </a:rPr>
              <a:t>Jämställda,</a:t>
            </a:r>
            <a:r>
              <a:rPr sz="2000" b="1" spc="35" dirty="0">
                <a:solidFill>
                  <a:srgbClr val="FFFFFF"/>
                </a:solidFill>
                <a:latin typeface="Calibri"/>
                <a:cs typeface="Calibri"/>
              </a:rPr>
              <a:t> </a:t>
            </a:r>
            <a:r>
              <a:rPr sz="2000" b="1" spc="125" dirty="0">
                <a:solidFill>
                  <a:srgbClr val="FFFFFF"/>
                </a:solidFill>
                <a:latin typeface="Calibri"/>
                <a:cs typeface="Calibri"/>
              </a:rPr>
              <a:t>jämlika </a:t>
            </a:r>
            <a:r>
              <a:rPr sz="2000" b="1" spc="135" dirty="0">
                <a:solidFill>
                  <a:srgbClr val="FFFFFF"/>
                </a:solidFill>
                <a:latin typeface="Calibri"/>
                <a:cs typeface="Calibri"/>
              </a:rPr>
              <a:t>levnadsvillkor</a:t>
            </a:r>
            <a:endParaRPr sz="2000">
              <a:latin typeface="Calibri"/>
              <a:cs typeface="Calibri"/>
            </a:endParaRPr>
          </a:p>
        </p:txBody>
      </p:sp>
      <p:sp>
        <p:nvSpPr>
          <p:cNvPr id="30" name="object 30"/>
          <p:cNvSpPr/>
          <p:nvPr/>
        </p:nvSpPr>
        <p:spPr>
          <a:xfrm>
            <a:off x="2226564" y="1570227"/>
            <a:ext cx="2486660" cy="956944"/>
          </a:xfrm>
          <a:custGeom>
            <a:avLst/>
            <a:gdLst/>
            <a:ahLst/>
            <a:cxnLst/>
            <a:rect l="l" t="t" r="r" b="b"/>
            <a:pathLst>
              <a:path w="2486660" h="956944">
                <a:moveTo>
                  <a:pt x="2327021" y="0"/>
                </a:moveTo>
                <a:lnTo>
                  <a:pt x="159385" y="0"/>
                </a:lnTo>
                <a:lnTo>
                  <a:pt x="109012" y="8126"/>
                </a:lnTo>
                <a:lnTo>
                  <a:pt x="65260" y="30756"/>
                </a:lnTo>
                <a:lnTo>
                  <a:pt x="30756" y="65260"/>
                </a:lnTo>
                <a:lnTo>
                  <a:pt x="8126" y="109012"/>
                </a:lnTo>
                <a:lnTo>
                  <a:pt x="0" y="159385"/>
                </a:lnTo>
                <a:lnTo>
                  <a:pt x="0" y="797051"/>
                </a:lnTo>
                <a:lnTo>
                  <a:pt x="8126" y="847424"/>
                </a:lnTo>
                <a:lnTo>
                  <a:pt x="30756" y="891176"/>
                </a:lnTo>
                <a:lnTo>
                  <a:pt x="65260" y="925680"/>
                </a:lnTo>
                <a:lnTo>
                  <a:pt x="109012" y="948310"/>
                </a:lnTo>
                <a:lnTo>
                  <a:pt x="159385" y="956437"/>
                </a:lnTo>
                <a:lnTo>
                  <a:pt x="2327021" y="956437"/>
                </a:lnTo>
                <a:lnTo>
                  <a:pt x="2377393" y="948310"/>
                </a:lnTo>
                <a:lnTo>
                  <a:pt x="2421145" y="925680"/>
                </a:lnTo>
                <a:lnTo>
                  <a:pt x="2455649" y="891176"/>
                </a:lnTo>
                <a:lnTo>
                  <a:pt x="2478279" y="847424"/>
                </a:lnTo>
                <a:lnTo>
                  <a:pt x="2486406" y="797051"/>
                </a:lnTo>
                <a:lnTo>
                  <a:pt x="2486406" y="159385"/>
                </a:lnTo>
                <a:lnTo>
                  <a:pt x="2478279" y="109012"/>
                </a:lnTo>
                <a:lnTo>
                  <a:pt x="2455649" y="65260"/>
                </a:lnTo>
                <a:lnTo>
                  <a:pt x="2421145" y="30756"/>
                </a:lnTo>
                <a:lnTo>
                  <a:pt x="2377393" y="8126"/>
                </a:lnTo>
                <a:lnTo>
                  <a:pt x="2327021" y="0"/>
                </a:lnTo>
                <a:close/>
              </a:path>
            </a:pathLst>
          </a:custGeom>
          <a:solidFill>
            <a:srgbClr val="FF7B5D"/>
          </a:solidFill>
        </p:spPr>
        <p:txBody>
          <a:bodyPr wrap="square" lIns="0" tIns="0" rIns="0" bIns="0" rtlCol="0"/>
          <a:lstStyle/>
          <a:p>
            <a:endParaRPr/>
          </a:p>
        </p:txBody>
      </p:sp>
      <p:sp>
        <p:nvSpPr>
          <p:cNvPr id="31" name="object 31"/>
          <p:cNvSpPr txBox="1"/>
          <p:nvPr/>
        </p:nvSpPr>
        <p:spPr>
          <a:xfrm>
            <a:off x="2376297" y="1720342"/>
            <a:ext cx="2106930" cy="635635"/>
          </a:xfrm>
          <a:prstGeom prst="rect">
            <a:avLst/>
          </a:prstGeom>
        </p:spPr>
        <p:txBody>
          <a:bodyPr vert="horz" wrap="square" lIns="0" tIns="13335" rIns="0" bIns="0" rtlCol="0">
            <a:spAutoFit/>
          </a:bodyPr>
          <a:lstStyle/>
          <a:p>
            <a:pPr marL="200025" marR="5080" indent="-187960">
              <a:lnSpc>
                <a:spcPct val="100000"/>
              </a:lnSpc>
              <a:spcBef>
                <a:spcPts val="105"/>
              </a:spcBef>
            </a:pPr>
            <a:r>
              <a:rPr sz="2000" b="1" dirty="0">
                <a:solidFill>
                  <a:srgbClr val="FFFFFF"/>
                </a:solidFill>
                <a:latin typeface="Arial"/>
                <a:cs typeface="Arial"/>
              </a:rPr>
              <a:t>Värdigt</a:t>
            </a:r>
            <a:r>
              <a:rPr sz="2000" b="1" spc="-65" dirty="0">
                <a:solidFill>
                  <a:srgbClr val="FFFFFF"/>
                </a:solidFill>
                <a:latin typeface="Arial"/>
                <a:cs typeface="Arial"/>
              </a:rPr>
              <a:t> </a:t>
            </a:r>
            <a:r>
              <a:rPr sz="2000" b="1" spc="-20" dirty="0">
                <a:solidFill>
                  <a:srgbClr val="FFFFFF"/>
                </a:solidFill>
                <a:latin typeface="Arial"/>
                <a:cs typeface="Arial"/>
              </a:rPr>
              <a:t>liv,</a:t>
            </a:r>
            <a:r>
              <a:rPr sz="2000" b="1" spc="-55" dirty="0">
                <a:solidFill>
                  <a:srgbClr val="FFFFFF"/>
                </a:solidFill>
                <a:latin typeface="Arial"/>
                <a:cs typeface="Arial"/>
              </a:rPr>
              <a:t> </a:t>
            </a:r>
            <a:r>
              <a:rPr sz="2000" b="1" spc="-10" dirty="0">
                <a:solidFill>
                  <a:srgbClr val="FFFFFF"/>
                </a:solidFill>
                <a:latin typeface="Arial"/>
                <a:cs typeface="Arial"/>
              </a:rPr>
              <a:t>känna välbefinnande</a:t>
            </a:r>
            <a:endParaRPr sz="2000">
              <a:latin typeface="Arial"/>
              <a:cs typeface="Arial"/>
            </a:endParaRPr>
          </a:p>
        </p:txBody>
      </p:sp>
      <p:pic>
        <p:nvPicPr>
          <p:cNvPr id="32" name="Bildobjekt 31" descr="Logotyp för Region Stockholm och Norrtälje kommun, Sjukvård och omsorg i Norrtälje.">
            <a:extLst>
              <a:ext uri="{FF2B5EF4-FFF2-40B4-BE49-F238E27FC236}">
                <a16:creationId xmlns:a16="http://schemas.microsoft.com/office/drawing/2014/main" id="{A05A2EDD-F242-AA43-1F24-1A8D92B2975D}"/>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024984"/>
            <a:ext cx="1505809" cy="7441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descr="Små bilder som visar på socialtjänstens behov av förflyttningar i linje med den nya lagen">
            <a:extLst>
              <a:ext uri="{FF2B5EF4-FFF2-40B4-BE49-F238E27FC236}">
                <a16:creationId xmlns:a16="http://schemas.microsoft.com/office/drawing/2014/main" id="{A7134B4B-BB0D-EDC4-60A8-FC88386C8B82}"/>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4E96B07B-A8DB-0DEA-13AF-1DCB46EDFC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840" y="1078936"/>
            <a:ext cx="2306458" cy="1064519"/>
          </a:xfrm>
          <a:prstGeom prst="rect">
            <a:avLst/>
          </a:prstGeom>
        </p:spPr>
      </p:pic>
      <p:pic>
        <p:nvPicPr>
          <p:cNvPr id="13" name="Bildobjekt 12">
            <a:extLst>
              <a:ext uri="{FF2B5EF4-FFF2-40B4-BE49-F238E27FC236}">
                <a16:creationId xmlns:a16="http://schemas.microsoft.com/office/drawing/2014/main" id="{3AB6B74A-863D-7895-3BC9-6F28BEF657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069" y="2408371"/>
            <a:ext cx="2286000" cy="1055077"/>
          </a:xfrm>
          <a:prstGeom prst="rect">
            <a:avLst/>
          </a:prstGeom>
        </p:spPr>
      </p:pic>
      <p:pic>
        <p:nvPicPr>
          <p:cNvPr id="14" name="Bildobjekt 13">
            <a:extLst>
              <a:ext uri="{FF2B5EF4-FFF2-40B4-BE49-F238E27FC236}">
                <a16:creationId xmlns:a16="http://schemas.microsoft.com/office/drawing/2014/main" id="{3451C679-046B-FFB4-8FC4-187EFDEFFF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581" y="3781818"/>
            <a:ext cx="2306717" cy="1064639"/>
          </a:xfrm>
          <a:prstGeom prst="rect">
            <a:avLst/>
          </a:prstGeom>
        </p:spPr>
      </p:pic>
      <p:pic>
        <p:nvPicPr>
          <p:cNvPr id="15" name="Bildobjekt 14">
            <a:extLst>
              <a:ext uri="{FF2B5EF4-FFF2-40B4-BE49-F238E27FC236}">
                <a16:creationId xmlns:a16="http://schemas.microsoft.com/office/drawing/2014/main" id="{6BF856CD-95A6-8436-877F-8CD367BAE88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5069" y="5121658"/>
            <a:ext cx="2306716" cy="1064638"/>
          </a:xfrm>
          <a:prstGeom prst="rect">
            <a:avLst/>
          </a:prstGeom>
        </p:spPr>
      </p:pic>
      <p:pic>
        <p:nvPicPr>
          <p:cNvPr id="16" name="Bildobjekt 15">
            <a:extLst>
              <a:ext uri="{FF2B5EF4-FFF2-40B4-BE49-F238E27FC236}">
                <a16:creationId xmlns:a16="http://schemas.microsoft.com/office/drawing/2014/main" id="{DB41BD61-3DE1-0380-00AA-BB62787DD81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94" y="1073438"/>
            <a:ext cx="2330278" cy="1075513"/>
          </a:xfrm>
          <a:prstGeom prst="rect">
            <a:avLst/>
          </a:prstGeom>
        </p:spPr>
      </p:pic>
      <p:pic>
        <p:nvPicPr>
          <p:cNvPr id="17" name="Bildobjekt 16">
            <a:extLst>
              <a:ext uri="{FF2B5EF4-FFF2-40B4-BE49-F238E27FC236}">
                <a16:creationId xmlns:a16="http://schemas.microsoft.com/office/drawing/2014/main" id="{622BD4BC-2941-4687-0384-7859139B1CD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694" y="2390787"/>
            <a:ext cx="2362200" cy="1090246"/>
          </a:xfrm>
          <a:prstGeom prst="rect">
            <a:avLst/>
          </a:prstGeom>
        </p:spPr>
      </p:pic>
      <p:pic>
        <p:nvPicPr>
          <p:cNvPr id="18" name="Bildobjekt 17">
            <a:extLst>
              <a:ext uri="{FF2B5EF4-FFF2-40B4-BE49-F238E27FC236}">
                <a16:creationId xmlns:a16="http://schemas.microsoft.com/office/drawing/2014/main" id="{BF5A296E-0DC3-F24C-ABA0-C9A27AF8AC1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0025" y="3755485"/>
            <a:ext cx="2363773" cy="1090972"/>
          </a:xfrm>
          <a:prstGeom prst="rect">
            <a:avLst/>
          </a:prstGeom>
        </p:spPr>
      </p:pic>
      <p:pic>
        <p:nvPicPr>
          <p:cNvPr id="19" name="Bildobjekt 18">
            <a:extLst>
              <a:ext uri="{FF2B5EF4-FFF2-40B4-BE49-F238E27FC236}">
                <a16:creationId xmlns:a16="http://schemas.microsoft.com/office/drawing/2014/main" id="{8667A75A-4B00-3A36-4E6F-C434DE1E3F2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4920" y="5121658"/>
            <a:ext cx="2355528" cy="1087167"/>
          </a:xfrm>
          <a:prstGeom prst="rect">
            <a:avLst/>
          </a:prstGeom>
        </p:spPr>
      </p:pic>
      <p:pic>
        <p:nvPicPr>
          <p:cNvPr id="29" name="Bildobjekt 28">
            <a:extLst>
              <a:ext uri="{FF2B5EF4-FFF2-40B4-BE49-F238E27FC236}">
                <a16:creationId xmlns:a16="http://schemas.microsoft.com/office/drawing/2014/main" id="{117D6B76-20BA-0A8C-9376-27D86E290CA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115" y="2439381"/>
            <a:ext cx="2311400" cy="1066800"/>
          </a:xfrm>
          <a:prstGeom prst="rect">
            <a:avLst/>
          </a:prstGeom>
        </p:spPr>
      </p:pic>
      <p:pic>
        <p:nvPicPr>
          <p:cNvPr id="30" name="Bildobjekt 29">
            <a:extLst>
              <a:ext uri="{FF2B5EF4-FFF2-40B4-BE49-F238E27FC236}">
                <a16:creationId xmlns:a16="http://schemas.microsoft.com/office/drawing/2014/main" id="{B084A226-B817-75BE-3A11-1898AFE287E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15" y="3807606"/>
            <a:ext cx="2282635" cy="1053524"/>
          </a:xfrm>
          <a:prstGeom prst="rect">
            <a:avLst/>
          </a:prstGeom>
        </p:spPr>
      </p:pic>
      <p:pic>
        <p:nvPicPr>
          <p:cNvPr id="31" name="Bildobjekt 30">
            <a:extLst>
              <a:ext uri="{FF2B5EF4-FFF2-40B4-BE49-F238E27FC236}">
                <a16:creationId xmlns:a16="http://schemas.microsoft.com/office/drawing/2014/main" id="{536D2B4D-9814-13C3-BA3E-F06EF7F4C1A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115" y="5162555"/>
            <a:ext cx="2282636" cy="1053524"/>
          </a:xfrm>
          <a:prstGeom prst="rect">
            <a:avLst/>
          </a:prstGeom>
        </p:spPr>
      </p:pic>
      <p:pic>
        <p:nvPicPr>
          <p:cNvPr id="32" name="Bildobjekt 31">
            <a:extLst>
              <a:ext uri="{FF2B5EF4-FFF2-40B4-BE49-F238E27FC236}">
                <a16:creationId xmlns:a16="http://schemas.microsoft.com/office/drawing/2014/main" id="{C34EEFD6-AA92-A06C-7C7D-5B00AF15D84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3893" y="1073438"/>
            <a:ext cx="2306458" cy="1064518"/>
          </a:xfrm>
          <a:prstGeom prst="rect">
            <a:avLst/>
          </a:prstGeom>
        </p:spPr>
      </p:pic>
      <p:pic>
        <p:nvPicPr>
          <p:cNvPr id="33" name="Bildobjekt 32">
            <a:extLst>
              <a:ext uri="{FF2B5EF4-FFF2-40B4-BE49-F238E27FC236}">
                <a16:creationId xmlns:a16="http://schemas.microsoft.com/office/drawing/2014/main" id="{1BB63550-4F17-4096-C08B-41990775CA5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2659" y="2417683"/>
            <a:ext cx="2306458" cy="1064520"/>
          </a:xfrm>
          <a:prstGeom prst="rect">
            <a:avLst/>
          </a:prstGeom>
        </p:spPr>
      </p:pic>
      <p:pic>
        <p:nvPicPr>
          <p:cNvPr id="34" name="Bildobjekt 33">
            <a:extLst>
              <a:ext uri="{FF2B5EF4-FFF2-40B4-BE49-F238E27FC236}">
                <a16:creationId xmlns:a16="http://schemas.microsoft.com/office/drawing/2014/main" id="{27FE5187-2122-40B4-1FB8-29A82749AB4B}"/>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03893" y="3802108"/>
            <a:ext cx="2306458" cy="1064519"/>
          </a:xfrm>
          <a:prstGeom prst="rect">
            <a:avLst/>
          </a:prstGeom>
        </p:spPr>
      </p:pic>
      <p:pic>
        <p:nvPicPr>
          <p:cNvPr id="35" name="Bildobjekt 34">
            <a:extLst>
              <a:ext uri="{FF2B5EF4-FFF2-40B4-BE49-F238E27FC236}">
                <a16:creationId xmlns:a16="http://schemas.microsoft.com/office/drawing/2014/main" id="{D8193FD5-C3D5-B7FD-6D8E-27C1961952BA}"/>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3894" y="5146030"/>
            <a:ext cx="2306458" cy="1064520"/>
          </a:xfrm>
          <a:prstGeom prst="rect">
            <a:avLst/>
          </a:prstGeom>
        </p:spPr>
      </p:pic>
      <p:pic>
        <p:nvPicPr>
          <p:cNvPr id="36" name="Bildobjekt 35">
            <a:extLst>
              <a:ext uri="{FF2B5EF4-FFF2-40B4-BE49-F238E27FC236}">
                <a16:creationId xmlns:a16="http://schemas.microsoft.com/office/drawing/2014/main" id="{90F7B168-12A5-2B16-D16E-BF958BF894F8}"/>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7042" y="1073438"/>
            <a:ext cx="2306455" cy="1064518"/>
          </a:xfrm>
          <a:prstGeom prst="rect">
            <a:avLst/>
          </a:prstGeom>
        </p:spPr>
      </p:pic>
      <p:sp>
        <p:nvSpPr>
          <p:cNvPr id="2" name="Rubrik 1">
            <a:extLst>
              <a:ext uri="{FF2B5EF4-FFF2-40B4-BE49-F238E27FC236}">
                <a16:creationId xmlns:a16="http://schemas.microsoft.com/office/drawing/2014/main" id="{FDCE5F02-5625-E0A5-FB26-385AF54D3C0B}"/>
              </a:ext>
            </a:extLst>
          </p:cNvPr>
          <p:cNvSpPr>
            <a:spLocks noGrp="1"/>
          </p:cNvSpPr>
          <p:nvPr>
            <p:ph type="title"/>
          </p:nvPr>
        </p:nvSpPr>
        <p:spPr>
          <a:xfrm>
            <a:off x="602814" y="290939"/>
            <a:ext cx="4947401" cy="701963"/>
          </a:xfrm>
        </p:spPr>
        <p:txBody>
          <a:bodyPr vert="horz" lIns="91440" tIns="45720" rIns="91440" bIns="45720" rtlCol="0" anchor="b">
            <a:noAutofit/>
          </a:bodyPr>
          <a:lstStyle/>
          <a:p>
            <a:r>
              <a:rPr lang="sv-SE" sz="3600" dirty="0">
                <a:solidFill>
                  <a:schemeClr val="bg1"/>
                </a:solidFill>
              </a:rPr>
              <a:t>Förflyttningsbilder</a:t>
            </a:r>
            <a:endParaRPr lang="sv-SE" dirty="0">
              <a:solidFill>
                <a:schemeClr val="bg1"/>
              </a:solidFill>
            </a:endParaRPr>
          </a:p>
        </p:txBody>
      </p:sp>
    </p:spTree>
    <p:extLst>
      <p:ext uri="{BB962C8B-B14F-4D97-AF65-F5344CB8AC3E}">
        <p14:creationId xmlns:p14="http://schemas.microsoft.com/office/powerpoint/2010/main" val="276426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9"/>
            <a:ext cx="12193269" cy="6858459"/>
            <a:chOff x="0" y="-459"/>
            <a:chExt cx="12193269" cy="6858459"/>
          </a:xfrm>
        </p:grpSpPr>
        <p:sp>
          <p:nvSpPr>
            <p:cNvPr id="3" name="object 3"/>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dirty="0"/>
            </a:p>
          </p:txBody>
        </p:sp>
        <p:sp>
          <p:nvSpPr>
            <p:cNvPr id="6" name="object 6"/>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p:cNvSpPr txBox="1"/>
          <p:nvPr/>
        </p:nvSpPr>
        <p:spPr>
          <a:xfrm>
            <a:off x="918768" y="3096260"/>
            <a:ext cx="4401185" cy="939800"/>
          </a:xfrm>
          <a:prstGeom prst="rect">
            <a:avLst/>
          </a:prstGeom>
        </p:spPr>
        <p:txBody>
          <a:bodyPr vert="horz" wrap="square" lIns="0" tIns="43180" rIns="0" bIns="0" rtlCol="0">
            <a:spAutoFit/>
          </a:bodyPr>
          <a:lstStyle/>
          <a:p>
            <a:pPr marL="354965" indent="-342265">
              <a:lnSpc>
                <a:spcPct val="100000"/>
              </a:lnSpc>
              <a:spcBef>
                <a:spcPts val="340"/>
              </a:spcBef>
              <a:buClr>
                <a:srgbClr val="9A3323"/>
              </a:buClr>
              <a:buFont typeface="Arial"/>
              <a:buChar char="•"/>
              <a:tabLst>
                <a:tab pos="354965" algn="l"/>
              </a:tabLst>
            </a:pPr>
            <a:r>
              <a:rPr sz="1800" dirty="0">
                <a:solidFill>
                  <a:srgbClr val="9A3323"/>
                </a:solidFill>
                <a:latin typeface="Arial"/>
                <a:cs typeface="Arial"/>
              </a:rPr>
              <a:t>Socialtjänsten</a:t>
            </a:r>
            <a:r>
              <a:rPr sz="1800" spc="-35" dirty="0">
                <a:solidFill>
                  <a:srgbClr val="9A3323"/>
                </a:solidFill>
                <a:latin typeface="Arial"/>
                <a:cs typeface="Arial"/>
              </a:rPr>
              <a:t> </a:t>
            </a:r>
            <a:r>
              <a:rPr sz="1800" b="1" dirty="0">
                <a:solidFill>
                  <a:srgbClr val="9A3323"/>
                </a:solidFill>
                <a:latin typeface="Arial"/>
                <a:cs typeface="Arial"/>
              </a:rPr>
              <a:t>ska</a:t>
            </a:r>
            <a:r>
              <a:rPr sz="1800" b="1" spc="-35" dirty="0">
                <a:solidFill>
                  <a:srgbClr val="9A3323"/>
                </a:solidFill>
                <a:latin typeface="Arial"/>
                <a:cs typeface="Arial"/>
              </a:rPr>
              <a:t> </a:t>
            </a:r>
            <a:r>
              <a:rPr sz="1800" dirty="0">
                <a:solidFill>
                  <a:srgbClr val="9A3323"/>
                </a:solidFill>
                <a:latin typeface="Arial"/>
                <a:cs typeface="Arial"/>
              </a:rPr>
              <a:t>arbeta</a:t>
            </a:r>
            <a:r>
              <a:rPr sz="1800" spc="-50" dirty="0">
                <a:solidFill>
                  <a:srgbClr val="9A3323"/>
                </a:solidFill>
                <a:latin typeface="Arial"/>
                <a:cs typeface="Arial"/>
              </a:rPr>
              <a:t> </a:t>
            </a:r>
            <a:r>
              <a:rPr sz="1800" spc="-10" dirty="0">
                <a:solidFill>
                  <a:srgbClr val="9A3323"/>
                </a:solidFill>
                <a:latin typeface="Arial"/>
                <a:cs typeface="Arial"/>
              </a:rPr>
              <a:t>förebyggande</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Proaktiva</a:t>
            </a:r>
            <a:r>
              <a:rPr sz="1800" spc="-30" dirty="0">
                <a:solidFill>
                  <a:srgbClr val="9A3323"/>
                </a:solidFill>
                <a:latin typeface="Arial"/>
                <a:cs typeface="Arial"/>
              </a:rPr>
              <a:t> </a:t>
            </a:r>
            <a:r>
              <a:rPr sz="1800" dirty="0">
                <a:solidFill>
                  <a:srgbClr val="9A3323"/>
                </a:solidFill>
                <a:latin typeface="Arial"/>
                <a:cs typeface="Arial"/>
              </a:rPr>
              <a:t>före</a:t>
            </a:r>
            <a:r>
              <a:rPr sz="1800" spc="-45" dirty="0">
                <a:solidFill>
                  <a:srgbClr val="9A3323"/>
                </a:solidFill>
                <a:latin typeface="Arial"/>
                <a:cs typeface="Arial"/>
              </a:rPr>
              <a:t> </a:t>
            </a:r>
            <a:r>
              <a:rPr sz="1800" dirty="0">
                <a:solidFill>
                  <a:srgbClr val="9A3323"/>
                </a:solidFill>
                <a:latin typeface="Arial"/>
                <a:cs typeface="Arial"/>
              </a:rPr>
              <a:t>reaktiva</a:t>
            </a:r>
            <a:r>
              <a:rPr sz="1800" spc="-30" dirty="0">
                <a:solidFill>
                  <a:srgbClr val="9A3323"/>
                </a:solidFill>
                <a:latin typeface="Arial"/>
                <a:cs typeface="Arial"/>
              </a:rPr>
              <a:t> </a:t>
            </a:r>
            <a:r>
              <a:rPr sz="1800" spc="-10" dirty="0">
                <a:solidFill>
                  <a:srgbClr val="9A3323"/>
                </a:solidFill>
                <a:latin typeface="Arial"/>
                <a:cs typeface="Arial"/>
              </a:rPr>
              <a:t>åtgärder</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Från</a:t>
            </a:r>
            <a:r>
              <a:rPr sz="1800" spc="-50" dirty="0">
                <a:solidFill>
                  <a:srgbClr val="9A3323"/>
                </a:solidFill>
                <a:latin typeface="Arial"/>
                <a:cs typeface="Arial"/>
              </a:rPr>
              <a:t> </a:t>
            </a:r>
            <a:r>
              <a:rPr sz="1800" dirty="0">
                <a:solidFill>
                  <a:srgbClr val="9A3323"/>
                </a:solidFill>
                <a:latin typeface="Arial"/>
                <a:cs typeface="Arial"/>
              </a:rPr>
              <a:t>myndighetsutövning till</a:t>
            </a:r>
            <a:r>
              <a:rPr sz="1800" spc="-60" dirty="0">
                <a:solidFill>
                  <a:srgbClr val="9A3323"/>
                </a:solidFill>
                <a:latin typeface="Arial"/>
                <a:cs typeface="Arial"/>
              </a:rPr>
              <a:t> </a:t>
            </a:r>
            <a:r>
              <a:rPr sz="1800" dirty="0">
                <a:solidFill>
                  <a:srgbClr val="9A3323"/>
                </a:solidFill>
                <a:latin typeface="Arial"/>
                <a:cs typeface="Arial"/>
              </a:rPr>
              <a:t>att</a:t>
            </a:r>
            <a:r>
              <a:rPr sz="1800" spc="-50" dirty="0">
                <a:solidFill>
                  <a:srgbClr val="9A3323"/>
                </a:solidFill>
                <a:latin typeface="Arial"/>
                <a:cs typeface="Arial"/>
              </a:rPr>
              <a:t> </a:t>
            </a:r>
            <a:r>
              <a:rPr sz="1800" spc="-10" dirty="0">
                <a:solidFill>
                  <a:srgbClr val="9A3323"/>
                </a:solidFill>
                <a:latin typeface="Arial"/>
                <a:cs typeface="Arial"/>
              </a:rPr>
              <a:t>tidigt</a:t>
            </a:r>
            <a:endParaRPr sz="1800">
              <a:latin typeface="Arial"/>
              <a:cs typeface="Arial"/>
            </a:endParaRPr>
          </a:p>
        </p:txBody>
      </p:sp>
      <p:sp>
        <p:nvSpPr>
          <p:cNvPr id="8" name="object 8"/>
          <p:cNvSpPr txBox="1"/>
          <p:nvPr/>
        </p:nvSpPr>
        <p:spPr>
          <a:xfrm>
            <a:off x="918768" y="3820588"/>
            <a:ext cx="4836795" cy="1254125"/>
          </a:xfrm>
          <a:prstGeom prst="rect">
            <a:avLst/>
          </a:prstGeom>
        </p:spPr>
        <p:txBody>
          <a:bodyPr vert="horz" wrap="square" lIns="0" tIns="104775" rIns="0" bIns="0" rtlCol="0">
            <a:spAutoFit/>
          </a:bodyPr>
          <a:lstStyle/>
          <a:p>
            <a:pPr marL="354965">
              <a:lnSpc>
                <a:spcPct val="100000"/>
              </a:lnSpc>
              <a:spcBef>
                <a:spcPts val="825"/>
              </a:spcBef>
            </a:pPr>
            <a:r>
              <a:rPr sz="1800" dirty="0">
                <a:solidFill>
                  <a:srgbClr val="9A3323"/>
                </a:solidFill>
                <a:latin typeface="Arial"/>
                <a:cs typeface="Arial"/>
              </a:rPr>
              <a:t>förebygga</a:t>
            </a:r>
            <a:r>
              <a:rPr sz="1800" spc="-30" dirty="0">
                <a:solidFill>
                  <a:srgbClr val="9A3323"/>
                </a:solidFill>
                <a:latin typeface="Arial"/>
                <a:cs typeface="Arial"/>
              </a:rPr>
              <a:t> </a:t>
            </a:r>
            <a:r>
              <a:rPr sz="1800" dirty="0">
                <a:solidFill>
                  <a:srgbClr val="9A3323"/>
                </a:solidFill>
                <a:latin typeface="Arial"/>
                <a:cs typeface="Arial"/>
              </a:rPr>
              <a:t>sociala</a:t>
            </a:r>
            <a:r>
              <a:rPr sz="1800" spc="-30" dirty="0">
                <a:solidFill>
                  <a:srgbClr val="9A3323"/>
                </a:solidFill>
                <a:latin typeface="Arial"/>
                <a:cs typeface="Arial"/>
              </a:rPr>
              <a:t> </a:t>
            </a:r>
            <a:r>
              <a:rPr sz="1800" spc="-10" dirty="0">
                <a:solidFill>
                  <a:srgbClr val="9A3323"/>
                </a:solidFill>
                <a:latin typeface="Arial"/>
                <a:cs typeface="Arial"/>
              </a:rPr>
              <a:t>problem</a:t>
            </a:r>
            <a:endParaRPr sz="1800">
              <a:latin typeface="Arial"/>
              <a:cs typeface="Arial"/>
            </a:endParaRPr>
          </a:p>
          <a:p>
            <a:pPr marL="354965" marR="5080" indent="-342900">
              <a:lnSpc>
                <a:spcPct val="90000"/>
              </a:lnSpc>
              <a:spcBef>
                <a:spcPts val="950"/>
              </a:spcBef>
              <a:buChar char="•"/>
              <a:tabLst>
                <a:tab pos="354965" algn="l"/>
              </a:tabLst>
            </a:pPr>
            <a:r>
              <a:rPr sz="1800" dirty="0">
                <a:solidFill>
                  <a:srgbClr val="9A3323"/>
                </a:solidFill>
                <a:latin typeface="Arial"/>
                <a:cs typeface="Arial"/>
              </a:rPr>
              <a:t>Inom</a:t>
            </a:r>
            <a:r>
              <a:rPr sz="1800" spc="-65" dirty="0">
                <a:solidFill>
                  <a:srgbClr val="9A3323"/>
                </a:solidFill>
                <a:latin typeface="Arial"/>
                <a:cs typeface="Arial"/>
              </a:rPr>
              <a:t> </a:t>
            </a:r>
            <a:r>
              <a:rPr sz="1800" dirty="0">
                <a:solidFill>
                  <a:srgbClr val="9A3323"/>
                </a:solidFill>
                <a:latin typeface="Arial"/>
                <a:cs typeface="Arial"/>
              </a:rPr>
              <a:t>funktionshinderomsorg</a:t>
            </a:r>
            <a:r>
              <a:rPr sz="1800" spc="-30" dirty="0">
                <a:solidFill>
                  <a:srgbClr val="9A3323"/>
                </a:solidFill>
                <a:latin typeface="Arial"/>
                <a:cs typeface="Arial"/>
              </a:rPr>
              <a:t> </a:t>
            </a:r>
            <a:r>
              <a:rPr sz="1800" dirty="0">
                <a:solidFill>
                  <a:srgbClr val="9A3323"/>
                </a:solidFill>
                <a:latin typeface="Arial"/>
                <a:cs typeface="Arial"/>
              </a:rPr>
              <a:t>kan</a:t>
            </a:r>
            <a:r>
              <a:rPr sz="1800" spc="-55" dirty="0">
                <a:solidFill>
                  <a:srgbClr val="9A3323"/>
                </a:solidFill>
                <a:latin typeface="Arial"/>
                <a:cs typeface="Arial"/>
              </a:rPr>
              <a:t> </a:t>
            </a:r>
            <a:r>
              <a:rPr sz="1800" spc="-25" dirty="0">
                <a:solidFill>
                  <a:srgbClr val="9A3323"/>
                </a:solidFill>
                <a:latin typeface="Arial"/>
                <a:cs typeface="Arial"/>
              </a:rPr>
              <a:t>det </a:t>
            </a:r>
            <a:r>
              <a:rPr sz="1800" dirty="0">
                <a:solidFill>
                  <a:srgbClr val="9A3323"/>
                </a:solidFill>
                <a:latin typeface="Arial"/>
                <a:cs typeface="Arial"/>
              </a:rPr>
              <a:t>innebära</a:t>
            </a:r>
            <a:r>
              <a:rPr sz="1800" spc="-30" dirty="0">
                <a:solidFill>
                  <a:srgbClr val="9A3323"/>
                </a:solidFill>
                <a:latin typeface="Arial"/>
                <a:cs typeface="Arial"/>
              </a:rPr>
              <a:t> </a:t>
            </a:r>
            <a:r>
              <a:rPr sz="1800" dirty="0">
                <a:solidFill>
                  <a:srgbClr val="9A3323"/>
                </a:solidFill>
                <a:latin typeface="Arial"/>
                <a:cs typeface="Arial"/>
              </a:rPr>
              <a:t>att</a:t>
            </a:r>
            <a:r>
              <a:rPr sz="1800" spc="-35" dirty="0">
                <a:solidFill>
                  <a:srgbClr val="9A3323"/>
                </a:solidFill>
                <a:latin typeface="Arial"/>
                <a:cs typeface="Arial"/>
              </a:rPr>
              <a:t> </a:t>
            </a:r>
            <a:r>
              <a:rPr sz="1800" dirty="0">
                <a:solidFill>
                  <a:srgbClr val="9A3323"/>
                </a:solidFill>
                <a:latin typeface="Arial"/>
                <a:cs typeface="Arial"/>
              </a:rPr>
              <a:t>förebygga</a:t>
            </a:r>
            <a:r>
              <a:rPr sz="1800" spc="5" dirty="0">
                <a:solidFill>
                  <a:srgbClr val="9A3323"/>
                </a:solidFill>
                <a:latin typeface="Arial"/>
                <a:cs typeface="Arial"/>
              </a:rPr>
              <a:t> </a:t>
            </a:r>
            <a:r>
              <a:rPr sz="1800" dirty="0">
                <a:solidFill>
                  <a:srgbClr val="9A3323"/>
                </a:solidFill>
                <a:latin typeface="Arial"/>
                <a:cs typeface="Arial"/>
              </a:rPr>
              <a:t>mer</a:t>
            </a:r>
            <a:r>
              <a:rPr sz="1800" spc="-30" dirty="0">
                <a:solidFill>
                  <a:srgbClr val="9A3323"/>
                </a:solidFill>
                <a:latin typeface="Arial"/>
                <a:cs typeface="Arial"/>
              </a:rPr>
              <a:t> </a:t>
            </a:r>
            <a:r>
              <a:rPr sz="1800" dirty="0">
                <a:solidFill>
                  <a:srgbClr val="9A3323"/>
                </a:solidFill>
                <a:latin typeface="Arial"/>
                <a:cs typeface="Arial"/>
              </a:rPr>
              <a:t>komplexa</a:t>
            </a:r>
            <a:r>
              <a:rPr sz="1800" spc="-15" dirty="0">
                <a:solidFill>
                  <a:srgbClr val="9A3323"/>
                </a:solidFill>
                <a:latin typeface="Arial"/>
                <a:cs typeface="Arial"/>
              </a:rPr>
              <a:t> </a:t>
            </a:r>
            <a:r>
              <a:rPr sz="1800" spc="-10" dirty="0">
                <a:solidFill>
                  <a:srgbClr val="9A3323"/>
                </a:solidFill>
                <a:latin typeface="Arial"/>
                <a:cs typeface="Arial"/>
              </a:rPr>
              <a:t>behov </a:t>
            </a:r>
            <a:r>
              <a:rPr sz="1800" dirty="0">
                <a:solidFill>
                  <a:srgbClr val="9A3323"/>
                </a:solidFill>
                <a:latin typeface="Arial"/>
                <a:cs typeface="Arial"/>
              </a:rPr>
              <a:t>eller</a:t>
            </a:r>
            <a:r>
              <a:rPr sz="1800" spc="-20" dirty="0">
                <a:solidFill>
                  <a:srgbClr val="9A3323"/>
                </a:solidFill>
                <a:latin typeface="Arial"/>
                <a:cs typeface="Arial"/>
              </a:rPr>
              <a:t> </a:t>
            </a:r>
            <a:r>
              <a:rPr sz="1800" dirty="0">
                <a:solidFill>
                  <a:srgbClr val="9A3323"/>
                </a:solidFill>
                <a:latin typeface="Arial"/>
                <a:cs typeface="Arial"/>
              </a:rPr>
              <a:t>skjuta</a:t>
            </a:r>
            <a:r>
              <a:rPr sz="1800" spc="-25" dirty="0">
                <a:solidFill>
                  <a:srgbClr val="9A3323"/>
                </a:solidFill>
                <a:latin typeface="Arial"/>
                <a:cs typeface="Arial"/>
              </a:rPr>
              <a:t> </a:t>
            </a:r>
            <a:r>
              <a:rPr sz="1800" dirty="0">
                <a:solidFill>
                  <a:srgbClr val="9A3323"/>
                </a:solidFill>
                <a:latin typeface="Arial"/>
                <a:cs typeface="Arial"/>
              </a:rPr>
              <a:t>fram</a:t>
            </a:r>
            <a:r>
              <a:rPr sz="1800" spc="-30" dirty="0">
                <a:solidFill>
                  <a:srgbClr val="9A3323"/>
                </a:solidFill>
                <a:latin typeface="Arial"/>
                <a:cs typeface="Arial"/>
              </a:rPr>
              <a:t> </a:t>
            </a:r>
            <a:r>
              <a:rPr sz="1800" dirty="0">
                <a:solidFill>
                  <a:srgbClr val="9A3323"/>
                </a:solidFill>
                <a:latin typeface="Arial"/>
                <a:cs typeface="Arial"/>
              </a:rPr>
              <a:t>behov</a:t>
            </a:r>
            <a:r>
              <a:rPr sz="1800" spc="-15" dirty="0">
                <a:solidFill>
                  <a:srgbClr val="9A3323"/>
                </a:solidFill>
                <a:latin typeface="Arial"/>
                <a:cs typeface="Arial"/>
              </a:rPr>
              <a:t> </a:t>
            </a:r>
            <a:r>
              <a:rPr sz="1800" dirty="0">
                <a:solidFill>
                  <a:srgbClr val="9A3323"/>
                </a:solidFill>
                <a:latin typeface="Arial"/>
                <a:cs typeface="Arial"/>
              </a:rPr>
              <a:t>av</a:t>
            </a:r>
            <a:r>
              <a:rPr sz="1800" spc="-25" dirty="0">
                <a:solidFill>
                  <a:srgbClr val="9A3323"/>
                </a:solidFill>
                <a:latin typeface="Arial"/>
                <a:cs typeface="Arial"/>
              </a:rPr>
              <a:t> </a:t>
            </a:r>
            <a:r>
              <a:rPr sz="1800" spc="-10" dirty="0">
                <a:solidFill>
                  <a:srgbClr val="9A3323"/>
                </a:solidFill>
                <a:latin typeface="Arial"/>
                <a:cs typeface="Arial"/>
              </a:rPr>
              <a:t>omsorgsinsatser.</a:t>
            </a:r>
            <a:endParaRPr sz="1800">
              <a:latin typeface="Arial"/>
              <a:cs typeface="Arial"/>
            </a:endParaRPr>
          </a:p>
        </p:txBody>
      </p:sp>
      <p:sp>
        <p:nvSpPr>
          <p:cNvPr id="9" name="object 9"/>
          <p:cNvSpPr txBox="1">
            <a:spLocks noGrp="1"/>
          </p:cNvSpPr>
          <p:nvPr>
            <p:ph type="title"/>
          </p:nvPr>
        </p:nvSpPr>
        <p:spPr>
          <a:xfrm>
            <a:off x="918768" y="2350770"/>
            <a:ext cx="4335780" cy="696595"/>
          </a:xfrm>
          <a:prstGeom prst="rect">
            <a:avLst/>
          </a:prstGeom>
        </p:spPr>
        <p:txBody>
          <a:bodyPr vert="horz" wrap="square" lIns="0" tIns="13335" rIns="0" bIns="0" rtlCol="0">
            <a:spAutoFit/>
          </a:bodyPr>
          <a:lstStyle/>
          <a:p>
            <a:pPr marL="12700">
              <a:lnSpc>
                <a:spcPct val="100000"/>
              </a:lnSpc>
              <a:spcBef>
                <a:spcPts val="105"/>
              </a:spcBef>
            </a:pPr>
            <a:r>
              <a:rPr sz="4400" b="0" spc="-10" dirty="0">
                <a:solidFill>
                  <a:srgbClr val="9A3323"/>
                </a:solidFill>
                <a:latin typeface="Arial Black"/>
                <a:cs typeface="Arial Black"/>
              </a:rPr>
              <a:t>Förebyggande</a:t>
            </a:r>
            <a:endParaRPr sz="4400">
              <a:latin typeface="Arial Black"/>
              <a:cs typeface="Arial Black"/>
            </a:endParaRPr>
          </a:p>
        </p:txBody>
      </p:sp>
      <p:pic>
        <p:nvPicPr>
          <p:cNvPr id="10" name="object 10"/>
          <p:cNvPicPr/>
          <p:nvPr/>
        </p:nvPicPr>
        <p:blipFill>
          <a:blip r:embed="rId3" cstate="print"/>
          <a:stretch>
            <a:fillRect/>
          </a:stretch>
        </p:blipFill>
        <p:spPr>
          <a:xfrm>
            <a:off x="7221981" y="2234310"/>
            <a:ext cx="4130166" cy="1905889"/>
          </a:xfrm>
          <a:prstGeom prst="rect">
            <a:avLst/>
          </a:prstGeom>
        </p:spPr>
      </p:pic>
      <p:pic>
        <p:nvPicPr>
          <p:cNvPr id="11" name="Bildobjekt 10" descr="Logotyp för Region Stockholm och Norrtälje kommun, Sjukvård och omsorg i Norrtälje.">
            <a:extLst>
              <a:ext uri="{FF2B5EF4-FFF2-40B4-BE49-F238E27FC236}">
                <a16:creationId xmlns:a16="http://schemas.microsoft.com/office/drawing/2014/main" id="{BA26C0D4-5F06-FA55-0F2F-5717664FDBFC}"/>
              </a:ext>
            </a:extLst>
          </p:cNvPr>
          <p:cNvPicPr/>
          <p:nvPr/>
        </p:nvPicPr>
        <p:blipFill rotWithShape="1">
          <a:blip r:embed="rId4">
            <a:extLst>
              <a:ext uri="{28A0092B-C50C-407E-A947-70E740481C1C}">
                <a14:useLocalDpi xmlns:a14="http://schemas.microsoft.com/office/drawing/2010/main" val="0"/>
              </a:ext>
            </a:extLst>
          </a:blip>
          <a:srcRect b="1571"/>
          <a:stretch/>
        </p:blipFill>
        <p:spPr>
          <a:xfrm>
            <a:off x="10396904" y="6002446"/>
            <a:ext cx="1505809" cy="7441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9"/>
            <a:ext cx="12193269" cy="6858459"/>
            <a:chOff x="0" y="-459"/>
            <a:chExt cx="12193269" cy="6858459"/>
          </a:xfrm>
        </p:grpSpPr>
        <p:sp>
          <p:nvSpPr>
            <p:cNvPr id="3" name="object 3"/>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p:cNvSpPr txBox="1">
            <a:spLocks noGrp="1"/>
          </p:cNvSpPr>
          <p:nvPr>
            <p:ph type="title"/>
          </p:nvPr>
        </p:nvSpPr>
        <p:spPr>
          <a:xfrm>
            <a:off x="918768" y="2350770"/>
            <a:ext cx="4502785" cy="696595"/>
          </a:xfrm>
          <a:prstGeom prst="rect">
            <a:avLst/>
          </a:prstGeom>
        </p:spPr>
        <p:txBody>
          <a:bodyPr vert="horz" wrap="square" lIns="0" tIns="13335" rIns="0" bIns="0" rtlCol="0">
            <a:spAutoFit/>
          </a:bodyPr>
          <a:lstStyle/>
          <a:p>
            <a:pPr marL="12700">
              <a:lnSpc>
                <a:spcPct val="100000"/>
              </a:lnSpc>
              <a:spcBef>
                <a:spcPts val="105"/>
              </a:spcBef>
            </a:pPr>
            <a:r>
              <a:rPr sz="4400" b="0" dirty="0">
                <a:solidFill>
                  <a:srgbClr val="9A3323"/>
                </a:solidFill>
                <a:latin typeface="Arial Black"/>
                <a:cs typeface="Arial Black"/>
              </a:rPr>
              <a:t>Lätt</a:t>
            </a:r>
            <a:r>
              <a:rPr sz="4400" b="0" spc="-35" dirty="0">
                <a:solidFill>
                  <a:srgbClr val="9A3323"/>
                </a:solidFill>
                <a:latin typeface="Arial Black"/>
                <a:cs typeface="Arial Black"/>
              </a:rPr>
              <a:t> </a:t>
            </a:r>
            <a:r>
              <a:rPr sz="4400" b="0" spc="-10" dirty="0">
                <a:solidFill>
                  <a:srgbClr val="9A3323"/>
                </a:solidFill>
                <a:latin typeface="Arial Black"/>
                <a:cs typeface="Arial Black"/>
              </a:rPr>
              <a:t>tillgänglig</a:t>
            </a:r>
            <a:endParaRPr sz="4400">
              <a:latin typeface="Arial Black"/>
              <a:cs typeface="Arial Black"/>
            </a:endParaRPr>
          </a:p>
        </p:txBody>
      </p:sp>
      <p:sp>
        <p:nvSpPr>
          <p:cNvPr id="8" name="object 8"/>
          <p:cNvSpPr txBox="1"/>
          <p:nvPr/>
        </p:nvSpPr>
        <p:spPr>
          <a:xfrm>
            <a:off x="918768" y="3054858"/>
            <a:ext cx="4124325" cy="299720"/>
          </a:xfrm>
          <a:prstGeom prst="rect">
            <a:avLst/>
          </a:prstGeom>
        </p:spPr>
        <p:txBody>
          <a:bodyPr vert="horz" wrap="square" lIns="0" tIns="12700" rIns="0" bIns="0" rtlCol="0">
            <a:spAutoFit/>
          </a:bodyPr>
          <a:lstStyle/>
          <a:p>
            <a:pPr marL="354965" indent="-342265">
              <a:lnSpc>
                <a:spcPct val="100000"/>
              </a:lnSpc>
              <a:spcBef>
                <a:spcPts val="100"/>
              </a:spcBef>
              <a:buChar char="•"/>
              <a:tabLst>
                <a:tab pos="354965" algn="l"/>
              </a:tabLst>
            </a:pPr>
            <a:r>
              <a:rPr sz="1800" dirty="0">
                <a:solidFill>
                  <a:srgbClr val="9A3323"/>
                </a:solidFill>
                <a:latin typeface="Arial"/>
                <a:cs typeface="Arial"/>
              </a:rPr>
              <a:t>Socialtjänsten</a:t>
            </a:r>
            <a:r>
              <a:rPr sz="1800" spc="-20" dirty="0">
                <a:solidFill>
                  <a:srgbClr val="9A3323"/>
                </a:solidFill>
                <a:latin typeface="Arial"/>
                <a:cs typeface="Arial"/>
              </a:rPr>
              <a:t> </a:t>
            </a:r>
            <a:r>
              <a:rPr sz="1800" b="1" dirty="0">
                <a:solidFill>
                  <a:srgbClr val="9A3323"/>
                </a:solidFill>
                <a:latin typeface="Arial"/>
                <a:cs typeface="Arial"/>
              </a:rPr>
              <a:t>ska</a:t>
            </a:r>
            <a:r>
              <a:rPr sz="1800" b="1" spc="-20" dirty="0">
                <a:solidFill>
                  <a:srgbClr val="9A3323"/>
                </a:solidFill>
                <a:latin typeface="Arial"/>
                <a:cs typeface="Arial"/>
              </a:rPr>
              <a:t> </a:t>
            </a:r>
            <a:r>
              <a:rPr sz="1800" dirty="0">
                <a:solidFill>
                  <a:srgbClr val="9A3323"/>
                </a:solidFill>
                <a:latin typeface="Arial"/>
                <a:cs typeface="Arial"/>
              </a:rPr>
              <a:t>vara</a:t>
            </a:r>
            <a:r>
              <a:rPr sz="1800" spc="-40" dirty="0">
                <a:solidFill>
                  <a:srgbClr val="9A3323"/>
                </a:solidFill>
                <a:latin typeface="Arial"/>
                <a:cs typeface="Arial"/>
              </a:rPr>
              <a:t> </a:t>
            </a:r>
            <a:r>
              <a:rPr sz="1800" dirty="0">
                <a:solidFill>
                  <a:srgbClr val="9A3323"/>
                </a:solidFill>
                <a:latin typeface="Arial"/>
                <a:cs typeface="Arial"/>
              </a:rPr>
              <a:t>lätt</a:t>
            </a:r>
            <a:r>
              <a:rPr sz="1800" spc="-25" dirty="0">
                <a:solidFill>
                  <a:srgbClr val="9A3323"/>
                </a:solidFill>
                <a:latin typeface="Arial"/>
                <a:cs typeface="Arial"/>
              </a:rPr>
              <a:t> </a:t>
            </a:r>
            <a:r>
              <a:rPr sz="1800" spc="-10" dirty="0">
                <a:solidFill>
                  <a:srgbClr val="9A3323"/>
                </a:solidFill>
                <a:latin typeface="Arial"/>
                <a:cs typeface="Arial"/>
              </a:rPr>
              <a:t>tillgänglig</a:t>
            </a:r>
            <a:endParaRPr sz="1800">
              <a:latin typeface="Arial"/>
              <a:cs typeface="Arial"/>
            </a:endParaRPr>
          </a:p>
        </p:txBody>
      </p:sp>
      <p:sp>
        <p:nvSpPr>
          <p:cNvPr id="9" name="object 9"/>
          <p:cNvSpPr txBox="1"/>
          <p:nvPr/>
        </p:nvSpPr>
        <p:spPr>
          <a:xfrm>
            <a:off x="918768" y="3359353"/>
            <a:ext cx="4062729" cy="300355"/>
          </a:xfrm>
          <a:prstGeom prst="rect">
            <a:avLst/>
          </a:prstGeom>
        </p:spPr>
        <p:txBody>
          <a:bodyPr vert="horz" wrap="square" lIns="0" tIns="12700" rIns="0" bIns="0" rtlCol="0">
            <a:spAutoFit/>
          </a:bodyPr>
          <a:lstStyle/>
          <a:p>
            <a:pPr marL="354965" indent="-342265">
              <a:lnSpc>
                <a:spcPct val="100000"/>
              </a:lnSpc>
              <a:spcBef>
                <a:spcPts val="100"/>
              </a:spcBef>
              <a:buChar char="•"/>
              <a:tabLst>
                <a:tab pos="354965" algn="l"/>
              </a:tabLst>
            </a:pPr>
            <a:r>
              <a:rPr sz="1800" dirty="0">
                <a:solidFill>
                  <a:srgbClr val="9A3323"/>
                </a:solidFill>
                <a:latin typeface="Arial"/>
                <a:cs typeface="Arial"/>
              </a:rPr>
              <a:t>Lätt</a:t>
            </a:r>
            <a:r>
              <a:rPr sz="1800" spc="-15" dirty="0">
                <a:solidFill>
                  <a:srgbClr val="9A3323"/>
                </a:solidFill>
                <a:latin typeface="Arial"/>
                <a:cs typeface="Arial"/>
              </a:rPr>
              <a:t> </a:t>
            </a:r>
            <a:r>
              <a:rPr sz="1800" dirty="0">
                <a:solidFill>
                  <a:srgbClr val="9A3323"/>
                </a:solidFill>
                <a:latin typeface="Arial"/>
                <a:cs typeface="Arial"/>
              </a:rPr>
              <a:t>att</a:t>
            </a:r>
            <a:r>
              <a:rPr sz="1800" spc="-20" dirty="0">
                <a:solidFill>
                  <a:srgbClr val="9A3323"/>
                </a:solidFill>
                <a:latin typeface="Arial"/>
                <a:cs typeface="Arial"/>
              </a:rPr>
              <a:t> </a:t>
            </a:r>
            <a:r>
              <a:rPr sz="1800" dirty="0">
                <a:solidFill>
                  <a:srgbClr val="9A3323"/>
                </a:solidFill>
                <a:latin typeface="Arial"/>
                <a:cs typeface="Arial"/>
              </a:rPr>
              <a:t>komma</a:t>
            </a:r>
            <a:r>
              <a:rPr sz="1800" spc="-20" dirty="0">
                <a:solidFill>
                  <a:srgbClr val="9A3323"/>
                </a:solidFill>
                <a:latin typeface="Arial"/>
                <a:cs typeface="Arial"/>
              </a:rPr>
              <a:t> </a:t>
            </a:r>
            <a:r>
              <a:rPr sz="1800" dirty="0">
                <a:solidFill>
                  <a:srgbClr val="9A3323"/>
                </a:solidFill>
                <a:latin typeface="Arial"/>
                <a:cs typeface="Arial"/>
              </a:rPr>
              <a:t>i</a:t>
            </a:r>
            <a:r>
              <a:rPr sz="1800" spc="-15" dirty="0">
                <a:solidFill>
                  <a:srgbClr val="9A3323"/>
                </a:solidFill>
                <a:latin typeface="Arial"/>
                <a:cs typeface="Arial"/>
              </a:rPr>
              <a:t> </a:t>
            </a:r>
            <a:r>
              <a:rPr sz="1800" dirty="0">
                <a:solidFill>
                  <a:srgbClr val="9A3323"/>
                </a:solidFill>
                <a:latin typeface="Arial"/>
                <a:cs typeface="Arial"/>
              </a:rPr>
              <a:t>kontakt,</a:t>
            </a:r>
            <a:r>
              <a:rPr sz="1800" spc="-10" dirty="0">
                <a:solidFill>
                  <a:srgbClr val="9A3323"/>
                </a:solidFill>
                <a:latin typeface="Arial"/>
                <a:cs typeface="Arial"/>
              </a:rPr>
              <a:t> </a:t>
            </a:r>
            <a:r>
              <a:rPr sz="1800" dirty="0">
                <a:solidFill>
                  <a:srgbClr val="9A3323"/>
                </a:solidFill>
                <a:latin typeface="Arial"/>
                <a:cs typeface="Arial"/>
              </a:rPr>
              <a:t>t</a:t>
            </a:r>
            <a:r>
              <a:rPr sz="1800" spc="-15" dirty="0">
                <a:solidFill>
                  <a:srgbClr val="9A3323"/>
                </a:solidFill>
                <a:latin typeface="Arial"/>
                <a:cs typeface="Arial"/>
              </a:rPr>
              <a:t> </a:t>
            </a:r>
            <a:r>
              <a:rPr sz="1800" dirty="0">
                <a:solidFill>
                  <a:srgbClr val="9A3323"/>
                </a:solidFill>
                <a:latin typeface="Arial"/>
                <a:cs typeface="Arial"/>
              </a:rPr>
              <a:t>ex</a:t>
            </a:r>
            <a:r>
              <a:rPr sz="1800" spc="-10" dirty="0">
                <a:solidFill>
                  <a:srgbClr val="9A3323"/>
                </a:solidFill>
                <a:latin typeface="Arial"/>
                <a:cs typeface="Arial"/>
              </a:rPr>
              <a:t> utanför</a:t>
            </a:r>
            <a:endParaRPr sz="1800">
              <a:latin typeface="Arial"/>
              <a:cs typeface="Arial"/>
            </a:endParaRPr>
          </a:p>
        </p:txBody>
      </p:sp>
      <p:sp>
        <p:nvSpPr>
          <p:cNvPr id="10" name="object 10"/>
          <p:cNvSpPr txBox="1"/>
          <p:nvPr/>
        </p:nvSpPr>
        <p:spPr>
          <a:xfrm>
            <a:off x="918768" y="3506215"/>
            <a:ext cx="4724400" cy="939800"/>
          </a:xfrm>
          <a:prstGeom prst="rect">
            <a:avLst/>
          </a:prstGeom>
        </p:spPr>
        <p:txBody>
          <a:bodyPr vert="horz" wrap="square" lIns="0" tIns="43180" rIns="0" bIns="0" rtlCol="0">
            <a:spAutoFit/>
          </a:bodyPr>
          <a:lstStyle/>
          <a:p>
            <a:pPr marL="354965">
              <a:lnSpc>
                <a:spcPct val="100000"/>
              </a:lnSpc>
              <a:spcBef>
                <a:spcPts val="340"/>
              </a:spcBef>
            </a:pPr>
            <a:r>
              <a:rPr sz="1800" dirty="0">
                <a:solidFill>
                  <a:srgbClr val="9A3323"/>
                </a:solidFill>
                <a:latin typeface="Arial"/>
                <a:cs typeface="Arial"/>
              </a:rPr>
              <a:t>kontorstid,</a:t>
            </a:r>
            <a:r>
              <a:rPr sz="1800" spc="-55" dirty="0">
                <a:solidFill>
                  <a:srgbClr val="9A3323"/>
                </a:solidFill>
                <a:latin typeface="Arial"/>
                <a:cs typeface="Arial"/>
              </a:rPr>
              <a:t> </a:t>
            </a:r>
            <a:r>
              <a:rPr sz="1800" dirty="0">
                <a:solidFill>
                  <a:srgbClr val="9A3323"/>
                </a:solidFill>
                <a:latin typeface="Arial"/>
                <a:cs typeface="Arial"/>
              </a:rPr>
              <a:t>insatser</a:t>
            </a:r>
            <a:r>
              <a:rPr sz="1800" spc="-45" dirty="0">
                <a:solidFill>
                  <a:srgbClr val="9A3323"/>
                </a:solidFill>
                <a:latin typeface="Arial"/>
                <a:cs typeface="Arial"/>
              </a:rPr>
              <a:t> </a:t>
            </a:r>
            <a:r>
              <a:rPr sz="1800" spc="-10" dirty="0">
                <a:solidFill>
                  <a:srgbClr val="9A3323"/>
                </a:solidFill>
                <a:latin typeface="Arial"/>
                <a:cs typeface="Arial"/>
              </a:rPr>
              <a:t>digitalt</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Snabbare</a:t>
            </a:r>
            <a:r>
              <a:rPr sz="1800" spc="-25" dirty="0">
                <a:solidFill>
                  <a:srgbClr val="9A3323"/>
                </a:solidFill>
                <a:latin typeface="Arial"/>
                <a:cs typeface="Arial"/>
              </a:rPr>
              <a:t> </a:t>
            </a:r>
            <a:r>
              <a:rPr sz="1800" spc="-10" dirty="0">
                <a:solidFill>
                  <a:srgbClr val="9A3323"/>
                </a:solidFill>
                <a:latin typeface="Arial"/>
                <a:cs typeface="Arial"/>
              </a:rPr>
              <a:t>insatser,</a:t>
            </a:r>
            <a:r>
              <a:rPr sz="1800" spc="-30" dirty="0">
                <a:solidFill>
                  <a:srgbClr val="9A3323"/>
                </a:solidFill>
                <a:latin typeface="Arial"/>
                <a:cs typeface="Arial"/>
              </a:rPr>
              <a:t> </a:t>
            </a:r>
            <a:r>
              <a:rPr sz="1800" dirty="0">
                <a:solidFill>
                  <a:srgbClr val="9A3323"/>
                </a:solidFill>
                <a:latin typeface="Arial"/>
                <a:cs typeface="Arial"/>
              </a:rPr>
              <a:t>på</a:t>
            </a:r>
            <a:r>
              <a:rPr sz="1800" spc="-50" dirty="0">
                <a:solidFill>
                  <a:srgbClr val="9A3323"/>
                </a:solidFill>
                <a:latin typeface="Arial"/>
                <a:cs typeface="Arial"/>
              </a:rPr>
              <a:t> </a:t>
            </a:r>
            <a:r>
              <a:rPr sz="1800" dirty="0">
                <a:solidFill>
                  <a:srgbClr val="9A3323"/>
                </a:solidFill>
                <a:latin typeface="Arial"/>
                <a:cs typeface="Arial"/>
              </a:rPr>
              <a:t>enklare</a:t>
            </a:r>
            <a:r>
              <a:rPr sz="1800" spc="-35" dirty="0">
                <a:solidFill>
                  <a:srgbClr val="9A3323"/>
                </a:solidFill>
                <a:latin typeface="Arial"/>
                <a:cs typeface="Arial"/>
              </a:rPr>
              <a:t> </a:t>
            </a:r>
            <a:r>
              <a:rPr sz="1800" spc="-20" dirty="0">
                <a:solidFill>
                  <a:srgbClr val="9A3323"/>
                </a:solidFill>
                <a:latin typeface="Arial"/>
                <a:cs typeface="Arial"/>
              </a:rPr>
              <a:t>sätt</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Inom</a:t>
            </a:r>
            <a:r>
              <a:rPr sz="1800" spc="-70" dirty="0">
                <a:solidFill>
                  <a:srgbClr val="9A3323"/>
                </a:solidFill>
                <a:latin typeface="Arial"/>
                <a:cs typeface="Arial"/>
              </a:rPr>
              <a:t> </a:t>
            </a:r>
            <a:r>
              <a:rPr sz="1800" dirty="0">
                <a:solidFill>
                  <a:srgbClr val="9A3323"/>
                </a:solidFill>
                <a:latin typeface="Arial"/>
                <a:cs typeface="Arial"/>
              </a:rPr>
              <a:t>funktionshinderområdet</a:t>
            </a:r>
            <a:r>
              <a:rPr sz="1800" spc="-30" dirty="0">
                <a:solidFill>
                  <a:srgbClr val="9A3323"/>
                </a:solidFill>
                <a:latin typeface="Arial"/>
                <a:cs typeface="Arial"/>
              </a:rPr>
              <a:t> </a:t>
            </a:r>
            <a:r>
              <a:rPr sz="1800" dirty="0">
                <a:solidFill>
                  <a:srgbClr val="9A3323"/>
                </a:solidFill>
                <a:latin typeface="Arial"/>
                <a:cs typeface="Arial"/>
              </a:rPr>
              <a:t>behöver</a:t>
            </a:r>
            <a:r>
              <a:rPr sz="1800" spc="-40" dirty="0">
                <a:solidFill>
                  <a:srgbClr val="9A3323"/>
                </a:solidFill>
                <a:latin typeface="Arial"/>
                <a:cs typeface="Arial"/>
              </a:rPr>
              <a:t> </a:t>
            </a:r>
            <a:r>
              <a:rPr sz="1800" spc="-25" dirty="0">
                <a:solidFill>
                  <a:srgbClr val="9A3323"/>
                </a:solidFill>
                <a:latin typeface="Arial"/>
                <a:cs typeface="Arial"/>
              </a:rPr>
              <a:t>man</a:t>
            </a:r>
            <a:endParaRPr sz="1800">
              <a:latin typeface="Arial"/>
              <a:cs typeface="Arial"/>
            </a:endParaRPr>
          </a:p>
        </p:txBody>
      </p:sp>
      <p:sp>
        <p:nvSpPr>
          <p:cNvPr id="11" name="object 11"/>
          <p:cNvSpPr txBox="1"/>
          <p:nvPr/>
        </p:nvSpPr>
        <p:spPr>
          <a:xfrm>
            <a:off x="1261617" y="4324604"/>
            <a:ext cx="44570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säkerställa</a:t>
            </a:r>
            <a:r>
              <a:rPr sz="1800" spc="-40" dirty="0">
                <a:solidFill>
                  <a:srgbClr val="9A3323"/>
                </a:solidFill>
                <a:latin typeface="Arial"/>
                <a:cs typeface="Arial"/>
              </a:rPr>
              <a:t> </a:t>
            </a:r>
            <a:r>
              <a:rPr sz="1800" dirty="0">
                <a:solidFill>
                  <a:srgbClr val="9A3323"/>
                </a:solidFill>
                <a:latin typeface="Arial"/>
                <a:cs typeface="Arial"/>
              </a:rPr>
              <a:t>att</a:t>
            </a:r>
            <a:r>
              <a:rPr sz="1800" spc="-35" dirty="0">
                <a:solidFill>
                  <a:srgbClr val="9A3323"/>
                </a:solidFill>
                <a:latin typeface="Arial"/>
                <a:cs typeface="Arial"/>
              </a:rPr>
              <a:t> </a:t>
            </a:r>
            <a:r>
              <a:rPr sz="1800" dirty="0">
                <a:solidFill>
                  <a:srgbClr val="9A3323"/>
                </a:solidFill>
                <a:latin typeface="Arial"/>
                <a:cs typeface="Arial"/>
              </a:rPr>
              <a:t>kontakt</a:t>
            </a:r>
            <a:r>
              <a:rPr sz="1800" spc="-35" dirty="0">
                <a:solidFill>
                  <a:srgbClr val="9A3323"/>
                </a:solidFill>
                <a:latin typeface="Arial"/>
                <a:cs typeface="Arial"/>
              </a:rPr>
              <a:t> </a:t>
            </a:r>
            <a:r>
              <a:rPr sz="1800" dirty="0">
                <a:solidFill>
                  <a:srgbClr val="9A3323"/>
                </a:solidFill>
                <a:latin typeface="Arial"/>
                <a:cs typeface="Arial"/>
              </a:rPr>
              <a:t>med</a:t>
            </a:r>
            <a:r>
              <a:rPr sz="1800" spc="-40" dirty="0">
                <a:solidFill>
                  <a:srgbClr val="9A3323"/>
                </a:solidFill>
                <a:latin typeface="Arial"/>
                <a:cs typeface="Arial"/>
              </a:rPr>
              <a:t> </a:t>
            </a:r>
            <a:r>
              <a:rPr sz="1800" dirty="0">
                <a:solidFill>
                  <a:srgbClr val="9A3323"/>
                </a:solidFill>
                <a:latin typeface="Arial"/>
                <a:cs typeface="Arial"/>
              </a:rPr>
              <a:t>socialtjänsten</a:t>
            </a:r>
            <a:r>
              <a:rPr sz="1800" spc="-15" dirty="0">
                <a:solidFill>
                  <a:srgbClr val="9A3323"/>
                </a:solidFill>
                <a:latin typeface="Arial"/>
                <a:cs typeface="Arial"/>
              </a:rPr>
              <a:t> </a:t>
            </a:r>
            <a:r>
              <a:rPr sz="1800" spc="-25" dirty="0">
                <a:solidFill>
                  <a:srgbClr val="9A3323"/>
                </a:solidFill>
                <a:latin typeface="Arial"/>
                <a:cs typeface="Arial"/>
              </a:rPr>
              <a:t>är</a:t>
            </a:r>
            <a:endParaRPr sz="1800">
              <a:latin typeface="Arial"/>
              <a:cs typeface="Arial"/>
            </a:endParaRPr>
          </a:p>
        </p:txBody>
      </p:sp>
      <p:sp>
        <p:nvSpPr>
          <p:cNvPr id="12" name="object 12"/>
          <p:cNvSpPr txBox="1"/>
          <p:nvPr/>
        </p:nvSpPr>
        <p:spPr>
          <a:xfrm>
            <a:off x="1261617" y="4502911"/>
            <a:ext cx="172593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tillgänglig</a:t>
            </a:r>
            <a:r>
              <a:rPr sz="1800" spc="-20" dirty="0">
                <a:solidFill>
                  <a:srgbClr val="9A3323"/>
                </a:solidFill>
                <a:latin typeface="Arial"/>
                <a:cs typeface="Arial"/>
              </a:rPr>
              <a:t> </a:t>
            </a:r>
            <a:r>
              <a:rPr sz="1800" dirty="0">
                <a:solidFill>
                  <a:srgbClr val="9A3323"/>
                </a:solidFill>
                <a:latin typeface="Arial"/>
                <a:cs typeface="Arial"/>
              </a:rPr>
              <a:t>för</a:t>
            </a:r>
            <a:r>
              <a:rPr sz="1800" spc="-55" dirty="0">
                <a:solidFill>
                  <a:srgbClr val="9A3323"/>
                </a:solidFill>
                <a:latin typeface="Arial"/>
                <a:cs typeface="Arial"/>
              </a:rPr>
              <a:t> </a:t>
            </a:r>
            <a:r>
              <a:rPr sz="1800" spc="-20" dirty="0">
                <a:solidFill>
                  <a:srgbClr val="9A3323"/>
                </a:solidFill>
                <a:latin typeface="Arial"/>
                <a:cs typeface="Arial"/>
              </a:rPr>
              <a:t>alla</a:t>
            </a:r>
            <a:endParaRPr sz="1800">
              <a:latin typeface="Arial"/>
              <a:cs typeface="Arial"/>
            </a:endParaRPr>
          </a:p>
        </p:txBody>
      </p:sp>
      <p:pic>
        <p:nvPicPr>
          <p:cNvPr id="13" name="object 13"/>
          <p:cNvPicPr/>
          <p:nvPr/>
        </p:nvPicPr>
        <p:blipFill>
          <a:blip r:embed="rId3" cstate="print"/>
          <a:stretch>
            <a:fillRect/>
          </a:stretch>
        </p:blipFill>
        <p:spPr>
          <a:xfrm>
            <a:off x="6760971" y="2071751"/>
            <a:ext cx="4834001" cy="2231136"/>
          </a:xfrm>
          <a:prstGeom prst="rect">
            <a:avLst/>
          </a:prstGeom>
        </p:spPr>
      </p:pic>
      <p:pic>
        <p:nvPicPr>
          <p:cNvPr id="14" name="Bildobjekt 13" descr="Logotyp för Region Stockholm och Norrtälje kommun, Sjukvård och omsorg i Norrtälje.">
            <a:extLst>
              <a:ext uri="{FF2B5EF4-FFF2-40B4-BE49-F238E27FC236}">
                <a16:creationId xmlns:a16="http://schemas.microsoft.com/office/drawing/2014/main" id="{5EF5DF9E-710A-A6E3-1FDF-0A832AEF19F5}"/>
              </a:ext>
            </a:extLst>
          </p:cNvPr>
          <p:cNvPicPr/>
          <p:nvPr/>
        </p:nvPicPr>
        <p:blipFill rotWithShape="1">
          <a:blip r:embed="rId4">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9"/>
            <a:ext cx="12193269" cy="6858459"/>
            <a:chOff x="0" y="-459"/>
            <a:chExt cx="12193269" cy="6858459"/>
          </a:xfrm>
        </p:grpSpPr>
        <p:sp>
          <p:nvSpPr>
            <p:cNvPr id="3" name="object 3"/>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p:cNvSpPr txBox="1"/>
          <p:nvPr/>
        </p:nvSpPr>
        <p:spPr>
          <a:xfrm>
            <a:off x="918768" y="3096260"/>
            <a:ext cx="3721100" cy="2639184"/>
          </a:xfrm>
          <a:prstGeom prst="rect">
            <a:avLst/>
          </a:prstGeom>
        </p:spPr>
        <p:txBody>
          <a:bodyPr vert="horz" wrap="square" lIns="0" tIns="43180" rIns="0" bIns="0" rtlCol="0">
            <a:spAutoFit/>
          </a:bodyPr>
          <a:lstStyle/>
          <a:p>
            <a:pPr marL="354965" indent="-342265">
              <a:spcBef>
                <a:spcPts val="340"/>
              </a:spcBef>
              <a:buClr>
                <a:srgbClr val="9A3323"/>
              </a:buClr>
              <a:buFont typeface="Arial"/>
              <a:buChar char="•"/>
              <a:tabLst>
                <a:tab pos="354965" algn="l"/>
              </a:tabLst>
            </a:pPr>
            <a:r>
              <a:rPr sz="1800" dirty="0">
                <a:solidFill>
                  <a:srgbClr val="9A3323"/>
                </a:solidFill>
                <a:latin typeface="Arial"/>
                <a:cs typeface="Arial"/>
              </a:rPr>
              <a:t>Ny</a:t>
            </a:r>
            <a:r>
              <a:rPr sz="1800" spc="-5" dirty="0">
                <a:solidFill>
                  <a:srgbClr val="9A3323"/>
                </a:solidFill>
                <a:latin typeface="Arial"/>
                <a:cs typeface="Arial"/>
              </a:rPr>
              <a:t> </a:t>
            </a:r>
            <a:r>
              <a:rPr sz="1800" spc="-10" dirty="0" err="1">
                <a:solidFill>
                  <a:srgbClr val="9A3323"/>
                </a:solidFill>
                <a:latin typeface="Arial"/>
                <a:cs typeface="Arial"/>
              </a:rPr>
              <a:t>befogenhet</a:t>
            </a:r>
            <a:r>
              <a:rPr lang="sv-SE" sz="1800" spc="-10" dirty="0">
                <a:solidFill>
                  <a:srgbClr val="9A3323"/>
                </a:solidFill>
                <a:latin typeface="Arial"/>
                <a:cs typeface="Arial"/>
              </a:rPr>
              <a:t>                         </a:t>
            </a:r>
            <a:r>
              <a:rPr lang="sv-SE" dirty="0">
                <a:solidFill>
                  <a:srgbClr val="C00000"/>
                </a:solidFill>
              </a:rPr>
              <a:t>Kommunerna får besluta att </a:t>
            </a:r>
            <a:r>
              <a:rPr lang="sv-SE" b="1" dirty="0">
                <a:solidFill>
                  <a:srgbClr val="C00000"/>
                </a:solidFill>
              </a:rPr>
              <a:t>en eller flera insatser </a:t>
            </a:r>
            <a:r>
              <a:rPr lang="sv-SE" dirty="0">
                <a:solidFill>
                  <a:srgbClr val="C00000"/>
                </a:solidFill>
              </a:rPr>
              <a:t>(för personliga behov) </a:t>
            </a:r>
            <a:r>
              <a:rPr lang="sv-SE" b="1" dirty="0">
                <a:solidFill>
                  <a:srgbClr val="C00000"/>
                </a:solidFill>
              </a:rPr>
              <a:t>kan ges utan behovsprövning</a:t>
            </a:r>
          </a:p>
          <a:p>
            <a:pPr marL="354965" indent="-342265">
              <a:lnSpc>
                <a:spcPct val="100000"/>
              </a:lnSpc>
              <a:spcBef>
                <a:spcPts val="240"/>
              </a:spcBef>
              <a:buChar char="•"/>
              <a:tabLst>
                <a:tab pos="354965" algn="l"/>
              </a:tabLst>
            </a:pPr>
            <a:r>
              <a:rPr sz="1800" dirty="0" err="1">
                <a:solidFill>
                  <a:srgbClr val="9A3323"/>
                </a:solidFill>
                <a:latin typeface="Arial"/>
                <a:cs typeface="Arial"/>
              </a:rPr>
              <a:t>Insatser</a:t>
            </a:r>
            <a:r>
              <a:rPr sz="1800" spc="-35" dirty="0">
                <a:solidFill>
                  <a:srgbClr val="9A3323"/>
                </a:solidFill>
                <a:latin typeface="Arial"/>
                <a:cs typeface="Arial"/>
              </a:rPr>
              <a:t> </a:t>
            </a:r>
            <a:r>
              <a:rPr sz="1800" dirty="0">
                <a:solidFill>
                  <a:srgbClr val="9A3323"/>
                </a:solidFill>
                <a:latin typeface="Arial"/>
                <a:cs typeface="Arial"/>
              </a:rPr>
              <a:t>på</a:t>
            </a:r>
            <a:r>
              <a:rPr sz="1800" spc="-35" dirty="0">
                <a:solidFill>
                  <a:srgbClr val="9A3323"/>
                </a:solidFill>
                <a:latin typeface="Arial"/>
                <a:cs typeface="Arial"/>
              </a:rPr>
              <a:t> </a:t>
            </a:r>
            <a:r>
              <a:rPr sz="1800" dirty="0">
                <a:solidFill>
                  <a:srgbClr val="9A3323"/>
                </a:solidFill>
                <a:latin typeface="Arial"/>
                <a:cs typeface="Arial"/>
              </a:rPr>
              <a:t>enklare </a:t>
            </a:r>
            <a:r>
              <a:rPr sz="1800" spc="-20" dirty="0">
                <a:solidFill>
                  <a:srgbClr val="9A3323"/>
                </a:solidFill>
                <a:latin typeface="Arial"/>
                <a:cs typeface="Arial"/>
              </a:rPr>
              <a:t>sätt</a:t>
            </a:r>
            <a:endParaRPr sz="1800" dirty="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Krav</a:t>
            </a:r>
            <a:r>
              <a:rPr sz="1800" spc="-5" dirty="0">
                <a:solidFill>
                  <a:srgbClr val="9A3323"/>
                </a:solidFill>
                <a:latin typeface="Arial"/>
                <a:cs typeface="Arial"/>
              </a:rPr>
              <a:t> </a:t>
            </a:r>
            <a:r>
              <a:rPr sz="1800" dirty="0">
                <a:solidFill>
                  <a:srgbClr val="9A3323"/>
                </a:solidFill>
                <a:latin typeface="Arial"/>
                <a:cs typeface="Arial"/>
              </a:rPr>
              <a:t>på</a:t>
            </a:r>
            <a:r>
              <a:rPr sz="1800" spc="-5" dirty="0">
                <a:solidFill>
                  <a:srgbClr val="9A3323"/>
                </a:solidFill>
                <a:latin typeface="Arial"/>
                <a:cs typeface="Arial"/>
              </a:rPr>
              <a:t> </a:t>
            </a:r>
            <a:r>
              <a:rPr sz="1800" spc="-10" dirty="0">
                <a:solidFill>
                  <a:srgbClr val="9A3323"/>
                </a:solidFill>
                <a:latin typeface="Arial"/>
                <a:cs typeface="Arial"/>
              </a:rPr>
              <a:t>dokumentation</a:t>
            </a:r>
            <a:endParaRPr sz="1800" dirty="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Utan</a:t>
            </a:r>
            <a:r>
              <a:rPr sz="1800" spc="-30" dirty="0">
                <a:solidFill>
                  <a:srgbClr val="9A3323"/>
                </a:solidFill>
                <a:latin typeface="Arial"/>
                <a:cs typeface="Arial"/>
              </a:rPr>
              <a:t> </a:t>
            </a:r>
            <a:r>
              <a:rPr sz="1800" dirty="0">
                <a:solidFill>
                  <a:srgbClr val="9A3323"/>
                </a:solidFill>
                <a:latin typeface="Arial"/>
                <a:cs typeface="Arial"/>
              </a:rPr>
              <a:t>samtycke</a:t>
            </a:r>
            <a:r>
              <a:rPr sz="1800" spc="-5" dirty="0">
                <a:solidFill>
                  <a:srgbClr val="9A3323"/>
                </a:solidFill>
                <a:latin typeface="Arial"/>
                <a:cs typeface="Arial"/>
              </a:rPr>
              <a:t> </a:t>
            </a:r>
            <a:r>
              <a:rPr sz="1800" dirty="0">
                <a:solidFill>
                  <a:srgbClr val="9A3323"/>
                </a:solidFill>
                <a:latin typeface="Arial"/>
                <a:cs typeface="Arial"/>
              </a:rPr>
              <a:t>till</a:t>
            </a:r>
            <a:r>
              <a:rPr sz="1800" spc="-15" dirty="0">
                <a:solidFill>
                  <a:srgbClr val="9A3323"/>
                </a:solidFill>
                <a:latin typeface="Arial"/>
                <a:cs typeface="Arial"/>
              </a:rPr>
              <a:t> </a:t>
            </a:r>
            <a:r>
              <a:rPr sz="1800" dirty="0">
                <a:solidFill>
                  <a:srgbClr val="9A3323"/>
                </a:solidFill>
                <a:latin typeface="Arial"/>
                <a:cs typeface="Arial"/>
              </a:rPr>
              <a:t>barn</a:t>
            </a:r>
            <a:r>
              <a:rPr sz="1800" spc="-20" dirty="0">
                <a:solidFill>
                  <a:srgbClr val="9A3323"/>
                </a:solidFill>
                <a:latin typeface="Arial"/>
                <a:cs typeface="Arial"/>
              </a:rPr>
              <a:t> </a:t>
            </a:r>
            <a:r>
              <a:rPr sz="1800" dirty="0">
                <a:solidFill>
                  <a:srgbClr val="9A3323"/>
                </a:solidFill>
                <a:latin typeface="Arial"/>
                <a:cs typeface="Arial"/>
              </a:rPr>
              <a:t>från</a:t>
            </a:r>
            <a:r>
              <a:rPr sz="1800" spc="-30" dirty="0">
                <a:solidFill>
                  <a:srgbClr val="9A3323"/>
                </a:solidFill>
                <a:latin typeface="Arial"/>
                <a:cs typeface="Arial"/>
              </a:rPr>
              <a:t> </a:t>
            </a:r>
            <a:r>
              <a:rPr sz="1800" dirty="0">
                <a:solidFill>
                  <a:srgbClr val="9A3323"/>
                </a:solidFill>
                <a:latin typeface="Arial"/>
                <a:cs typeface="Arial"/>
              </a:rPr>
              <a:t>15</a:t>
            </a:r>
            <a:r>
              <a:rPr sz="1800" spc="-15" dirty="0">
                <a:solidFill>
                  <a:srgbClr val="9A3323"/>
                </a:solidFill>
                <a:latin typeface="Arial"/>
                <a:cs typeface="Arial"/>
              </a:rPr>
              <a:t> </a:t>
            </a:r>
            <a:r>
              <a:rPr sz="1800" spc="-25" dirty="0" err="1">
                <a:solidFill>
                  <a:srgbClr val="9A3323"/>
                </a:solidFill>
                <a:latin typeface="Arial"/>
                <a:cs typeface="Arial"/>
              </a:rPr>
              <a:t>år</a:t>
            </a:r>
            <a:endParaRPr lang="sv-SE" sz="1800" spc="-25" dirty="0">
              <a:solidFill>
                <a:srgbClr val="9A3323"/>
              </a:solidFill>
              <a:latin typeface="Arial"/>
              <a:cs typeface="Arial"/>
            </a:endParaRPr>
          </a:p>
          <a:p>
            <a:pPr marL="354965" indent="-342265">
              <a:lnSpc>
                <a:spcPct val="100000"/>
              </a:lnSpc>
              <a:spcBef>
                <a:spcPts val="240"/>
              </a:spcBef>
              <a:buChar char="•"/>
              <a:tabLst>
                <a:tab pos="354965" algn="l"/>
              </a:tabLst>
            </a:pPr>
            <a:endParaRPr sz="1800" dirty="0">
              <a:latin typeface="Arial"/>
              <a:cs typeface="Arial"/>
            </a:endParaRPr>
          </a:p>
        </p:txBody>
      </p:sp>
      <p:sp>
        <p:nvSpPr>
          <p:cNvPr id="8" name="object 8"/>
          <p:cNvSpPr txBox="1">
            <a:spLocks noGrp="1"/>
          </p:cNvSpPr>
          <p:nvPr>
            <p:ph type="title"/>
          </p:nvPr>
        </p:nvSpPr>
        <p:spPr>
          <a:xfrm>
            <a:off x="918768" y="1746580"/>
            <a:ext cx="4813300" cy="1301115"/>
          </a:xfrm>
          <a:prstGeom prst="rect">
            <a:avLst/>
          </a:prstGeom>
        </p:spPr>
        <p:txBody>
          <a:bodyPr vert="horz" wrap="square" lIns="0" tIns="88265" rIns="0" bIns="0" rtlCol="0">
            <a:spAutoFit/>
          </a:bodyPr>
          <a:lstStyle/>
          <a:p>
            <a:pPr marL="12700" marR="5080">
              <a:lnSpc>
                <a:spcPts val="4760"/>
              </a:lnSpc>
              <a:spcBef>
                <a:spcPts val="695"/>
              </a:spcBef>
            </a:pPr>
            <a:r>
              <a:rPr sz="4400" b="0" dirty="0">
                <a:solidFill>
                  <a:srgbClr val="9A3323"/>
                </a:solidFill>
                <a:latin typeface="Arial Black"/>
                <a:cs typeface="Arial Black"/>
              </a:rPr>
              <a:t>Insatser</a:t>
            </a:r>
            <a:r>
              <a:rPr sz="4400" b="0" spc="-110" dirty="0">
                <a:solidFill>
                  <a:srgbClr val="9A3323"/>
                </a:solidFill>
                <a:latin typeface="Arial Black"/>
                <a:cs typeface="Arial Black"/>
              </a:rPr>
              <a:t> </a:t>
            </a:r>
            <a:r>
              <a:rPr sz="4400" b="0" spc="-20" dirty="0">
                <a:solidFill>
                  <a:srgbClr val="9A3323"/>
                </a:solidFill>
                <a:latin typeface="Arial Black"/>
                <a:cs typeface="Arial Black"/>
              </a:rPr>
              <a:t>utan </a:t>
            </a:r>
            <a:r>
              <a:rPr sz="4400" b="0" spc="-25" dirty="0">
                <a:solidFill>
                  <a:srgbClr val="9A3323"/>
                </a:solidFill>
                <a:latin typeface="Arial Black"/>
                <a:cs typeface="Arial Black"/>
              </a:rPr>
              <a:t>behovsprövning</a:t>
            </a:r>
            <a:endParaRPr sz="4400">
              <a:latin typeface="Arial Black"/>
              <a:cs typeface="Arial Black"/>
            </a:endParaRPr>
          </a:p>
        </p:txBody>
      </p:sp>
      <p:pic>
        <p:nvPicPr>
          <p:cNvPr id="9" name="object 9"/>
          <p:cNvPicPr/>
          <p:nvPr/>
        </p:nvPicPr>
        <p:blipFill>
          <a:blip r:embed="rId3" cstate="print"/>
          <a:stretch>
            <a:fillRect/>
          </a:stretch>
        </p:blipFill>
        <p:spPr>
          <a:xfrm>
            <a:off x="6667372" y="2167382"/>
            <a:ext cx="5021199" cy="2317496"/>
          </a:xfrm>
          <a:prstGeom prst="rect">
            <a:avLst/>
          </a:prstGeom>
        </p:spPr>
      </p:pic>
      <p:pic>
        <p:nvPicPr>
          <p:cNvPr id="10" name="Bildobjekt 9" descr="Logotyp för Region Stockholm och Norrtälje kommun, Sjukvård och omsorg i Norrtälje.">
            <a:extLst>
              <a:ext uri="{FF2B5EF4-FFF2-40B4-BE49-F238E27FC236}">
                <a16:creationId xmlns:a16="http://schemas.microsoft.com/office/drawing/2014/main" id="{5EFD8578-971D-37A6-1E09-01C2CCE092EA}"/>
              </a:ext>
            </a:extLst>
          </p:cNvPr>
          <p:cNvPicPr/>
          <p:nvPr/>
        </p:nvPicPr>
        <p:blipFill rotWithShape="1">
          <a:blip r:embed="rId4">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2184F5-53B7-C46E-3421-5869D7C22B0F}"/>
              </a:ext>
            </a:extLst>
          </p:cNvPr>
          <p:cNvSpPr>
            <a:spLocks noGrp="1"/>
          </p:cNvSpPr>
          <p:nvPr>
            <p:ph type="title"/>
          </p:nvPr>
        </p:nvSpPr>
        <p:spPr/>
        <p:txBody>
          <a:bodyPr>
            <a:normAutofit fontScale="90000"/>
          </a:bodyPr>
          <a:lstStyle/>
          <a:p>
            <a:r>
              <a:rPr lang="sv-SE" sz="4900" dirty="0"/>
              <a:t>Insatser som fortsatt kräver individuell behovsprövning - IUB</a:t>
            </a:r>
            <a:br>
              <a:rPr lang="sv-SE" b="1" dirty="0"/>
            </a:br>
            <a:endParaRPr lang="sv-SE" dirty="0"/>
          </a:p>
        </p:txBody>
      </p:sp>
      <p:sp>
        <p:nvSpPr>
          <p:cNvPr id="3" name="Platshållare för innehåll 2">
            <a:extLst>
              <a:ext uri="{FF2B5EF4-FFF2-40B4-BE49-F238E27FC236}">
                <a16:creationId xmlns:a16="http://schemas.microsoft.com/office/drawing/2014/main" id="{2D11B2A0-4DBF-30E0-ED06-76BB77E3AC2B}"/>
              </a:ext>
            </a:extLst>
          </p:cNvPr>
          <p:cNvSpPr>
            <a:spLocks noGrp="1"/>
          </p:cNvSpPr>
          <p:nvPr>
            <p:ph idx="1"/>
          </p:nvPr>
        </p:nvSpPr>
        <p:spPr>
          <a:xfrm>
            <a:off x="478800" y="2424441"/>
            <a:ext cx="11346055" cy="3658437"/>
          </a:xfrm>
        </p:spPr>
        <p:txBody>
          <a:bodyPr>
            <a:normAutofit fontScale="55000" lnSpcReduction="20000"/>
          </a:bodyPr>
          <a:lstStyle/>
          <a:p>
            <a:pPr marL="0" indent="0">
              <a:buNone/>
            </a:pPr>
            <a:endParaRPr lang="sv-SE" sz="4400" b="1" dirty="0"/>
          </a:p>
          <a:p>
            <a:r>
              <a:rPr lang="sv-SE" sz="4400" dirty="0"/>
              <a:t>kontaktperson, kontaktfamilj eller kvalificerad kontaktperson</a:t>
            </a:r>
          </a:p>
          <a:p>
            <a:r>
              <a:rPr lang="sv-SE" sz="4400" dirty="0"/>
              <a:t>vård i familjehem</a:t>
            </a:r>
          </a:p>
          <a:p>
            <a:r>
              <a:rPr lang="sv-SE" sz="4400" dirty="0"/>
              <a:t>vård i LVM-hem och särskilda ungdomshem enligt LVU</a:t>
            </a:r>
          </a:p>
          <a:p>
            <a:r>
              <a:rPr lang="sv-SE" sz="4400" dirty="0"/>
              <a:t>vård av barn eller unga mellan 18 och 20 år i jourhem, stödboende, skyddat boende och HVB</a:t>
            </a:r>
          </a:p>
          <a:p>
            <a:r>
              <a:rPr lang="sv-SE" sz="4400" dirty="0"/>
              <a:t>plats i särskilda boendeformer för äldre och </a:t>
            </a:r>
            <a:r>
              <a:rPr lang="sv-SE" sz="4400" b="1" dirty="0"/>
              <a:t>bostäder med särskilt stöd för personer med funktionsnedsättning</a:t>
            </a:r>
          </a:p>
          <a:p>
            <a:r>
              <a:rPr lang="sv-SE" sz="4400" dirty="0"/>
              <a:t>hem för viss annan heldygnsvård, vilket avser korttidsboende</a:t>
            </a:r>
          </a:p>
          <a:p>
            <a:r>
              <a:rPr lang="sv-SE" sz="4400" dirty="0"/>
              <a:t>ekonomiskt bistånd</a:t>
            </a:r>
          </a:p>
        </p:txBody>
      </p:sp>
      <p:sp>
        <p:nvSpPr>
          <p:cNvPr id="6" name="Diagonal rand 5">
            <a:extLst>
              <a:ext uri="{FF2B5EF4-FFF2-40B4-BE49-F238E27FC236}">
                <a16:creationId xmlns:a16="http://schemas.microsoft.com/office/drawing/2014/main" id="{C79B88CE-8A7C-8D0C-4E75-8EB2369EACF5}"/>
              </a:ext>
              <a:ext uri="{C183D7F6-B498-43B3-948B-1728B52AA6E4}">
                <adec:decorative xmlns:adec="http://schemas.microsoft.com/office/drawing/2017/decorative" val="1"/>
              </a:ext>
            </a:extLst>
          </p:cNvPr>
          <p:cNvSpPr/>
          <p:nvPr/>
        </p:nvSpPr>
        <p:spPr>
          <a:xfrm flipH="1">
            <a:off x="8729273" y="0"/>
            <a:ext cx="3462727" cy="1648918"/>
          </a:xfrm>
          <a:prstGeom prst="diagStrip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A950F5C9-0E3A-A377-4AB8-D64DD2923E08}"/>
              </a:ext>
            </a:extLst>
          </p:cNvPr>
          <p:cNvSpPr txBox="1"/>
          <p:nvPr/>
        </p:nvSpPr>
        <p:spPr>
          <a:xfrm rot="1498546">
            <a:off x="9553731" y="424349"/>
            <a:ext cx="2653259" cy="400110"/>
          </a:xfrm>
          <a:prstGeom prst="rect">
            <a:avLst/>
          </a:prstGeom>
          <a:noFill/>
        </p:spPr>
        <p:txBody>
          <a:bodyPr wrap="square" rtlCol="0">
            <a:spAutoFit/>
          </a:bodyPr>
          <a:lstStyle/>
          <a:p>
            <a:pPr algn="ctr"/>
            <a:r>
              <a:rPr lang="sv-SE" sz="2000" b="1" dirty="0">
                <a:solidFill>
                  <a:schemeClr val="bg1"/>
                </a:solidFill>
              </a:rPr>
              <a:t>Nya SoL </a:t>
            </a:r>
          </a:p>
        </p:txBody>
      </p:sp>
    </p:spTree>
    <p:extLst>
      <p:ext uri="{BB962C8B-B14F-4D97-AF65-F5344CB8AC3E}">
        <p14:creationId xmlns:p14="http://schemas.microsoft.com/office/powerpoint/2010/main" val="1160477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FA89B-310A-1335-9D85-45545B7265A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7DF1217-84A7-A407-D5DF-7CE298B9D996}"/>
              </a:ext>
            </a:extLst>
          </p:cNvPr>
          <p:cNvSpPr>
            <a:spLocks noGrp="1"/>
          </p:cNvSpPr>
          <p:nvPr>
            <p:ph type="title"/>
          </p:nvPr>
        </p:nvSpPr>
        <p:spPr>
          <a:xfrm>
            <a:off x="661480" y="775122"/>
            <a:ext cx="5442123" cy="1649319"/>
          </a:xfrm>
        </p:spPr>
        <p:txBody>
          <a:bodyPr>
            <a:noAutofit/>
          </a:bodyPr>
          <a:lstStyle/>
          <a:p>
            <a:r>
              <a:rPr lang="sv-SE" sz="2800" b="1" dirty="0"/>
              <a:t>Exempel</a:t>
            </a:r>
            <a:r>
              <a:rPr lang="sv-SE" sz="2800" dirty="0"/>
              <a:t> på insatser som en kommun efter beslut </a:t>
            </a:r>
            <a:r>
              <a:rPr lang="sv-SE" sz="2800" b="1" dirty="0"/>
              <a:t>får tillhandahålla </a:t>
            </a:r>
            <a:r>
              <a:rPr lang="sv-SE" sz="2800" dirty="0"/>
              <a:t>utan individuell behovsprövning - IUB</a:t>
            </a:r>
            <a:br>
              <a:rPr lang="sv-SE" sz="2800" dirty="0"/>
            </a:br>
            <a:endParaRPr lang="sv-SE" sz="2800" dirty="0"/>
          </a:p>
        </p:txBody>
      </p:sp>
      <p:sp>
        <p:nvSpPr>
          <p:cNvPr id="3" name="Platshållare för innehåll 2">
            <a:extLst>
              <a:ext uri="{FF2B5EF4-FFF2-40B4-BE49-F238E27FC236}">
                <a16:creationId xmlns:a16="http://schemas.microsoft.com/office/drawing/2014/main" id="{53F1B618-F8BF-E7F8-3451-4DC7BE3FC15E}"/>
              </a:ext>
            </a:extLst>
          </p:cNvPr>
          <p:cNvSpPr>
            <a:spLocks noGrp="1"/>
          </p:cNvSpPr>
          <p:nvPr>
            <p:ph idx="1"/>
          </p:nvPr>
        </p:nvSpPr>
        <p:spPr>
          <a:xfrm>
            <a:off x="821348" y="2424441"/>
            <a:ext cx="11346055" cy="3092845"/>
          </a:xfrm>
        </p:spPr>
        <p:txBody>
          <a:bodyPr>
            <a:normAutofit fontScale="92500" lnSpcReduction="20000"/>
          </a:bodyPr>
          <a:lstStyle/>
          <a:p>
            <a:pPr marL="0" indent="0">
              <a:buNone/>
            </a:pPr>
            <a:endParaRPr lang="sv-SE" b="1" dirty="0"/>
          </a:p>
          <a:p>
            <a:pPr marL="457200" indent="-457200">
              <a:buAutoNum type="arabicPeriod"/>
            </a:pPr>
            <a:r>
              <a:rPr lang="sv-SE" dirty="0"/>
              <a:t>Boendestöd </a:t>
            </a:r>
          </a:p>
          <a:p>
            <a:pPr marL="457200" indent="-457200">
              <a:buAutoNum type="arabicPeriod"/>
            </a:pPr>
            <a:r>
              <a:rPr lang="sv-SE" dirty="0"/>
              <a:t>Hemtjänst</a:t>
            </a:r>
          </a:p>
          <a:p>
            <a:pPr marL="457200" indent="-457200">
              <a:buAutoNum type="arabicPeriod"/>
            </a:pPr>
            <a:r>
              <a:rPr lang="sv-SE" dirty="0"/>
              <a:t>Stödboende</a:t>
            </a:r>
          </a:p>
          <a:p>
            <a:pPr marL="457200" indent="-457200">
              <a:buAutoNum type="arabicPeriod"/>
            </a:pPr>
            <a:r>
              <a:rPr lang="sv-SE" dirty="0"/>
              <a:t>Akutboende</a:t>
            </a:r>
          </a:p>
          <a:p>
            <a:pPr marL="457200" indent="-457200">
              <a:buAutoNum type="arabicPeriod"/>
            </a:pPr>
            <a:r>
              <a:rPr lang="sv-SE" dirty="0"/>
              <a:t>HVB placering för vuxna</a:t>
            </a:r>
          </a:p>
          <a:p>
            <a:pPr marL="457200" indent="-457200">
              <a:buAutoNum type="arabicPeriod"/>
            </a:pPr>
            <a:r>
              <a:rPr lang="sv-SE" dirty="0"/>
              <a:t>Skyddat boende för vuxna</a:t>
            </a:r>
          </a:p>
          <a:p>
            <a:pPr marL="457200" indent="-457200">
              <a:buFontTx/>
              <a:buAutoNum type="arabicPeriod"/>
            </a:pPr>
            <a:r>
              <a:rPr lang="sv-SE" dirty="0"/>
              <a:t>Sysselsättning</a:t>
            </a:r>
          </a:p>
          <a:p>
            <a:pPr marL="0" indent="0">
              <a:buNone/>
            </a:pPr>
            <a:endParaRPr lang="sv-SE" sz="2400" b="1" dirty="0"/>
          </a:p>
        </p:txBody>
      </p:sp>
      <p:sp>
        <p:nvSpPr>
          <p:cNvPr id="6" name="Diagonal rand 5">
            <a:extLst>
              <a:ext uri="{FF2B5EF4-FFF2-40B4-BE49-F238E27FC236}">
                <a16:creationId xmlns:a16="http://schemas.microsoft.com/office/drawing/2014/main" id="{4CA98A2C-2C8F-6320-6DC9-5DCA14E58387}"/>
              </a:ext>
              <a:ext uri="{C183D7F6-B498-43B3-948B-1728B52AA6E4}">
                <adec:decorative xmlns:adec="http://schemas.microsoft.com/office/drawing/2017/decorative" val="1"/>
              </a:ext>
            </a:extLst>
          </p:cNvPr>
          <p:cNvSpPr/>
          <p:nvPr/>
        </p:nvSpPr>
        <p:spPr>
          <a:xfrm flipH="1">
            <a:off x="8729273" y="0"/>
            <a:ext cx="3462727" cy="1648918"/>
          </a:xfrm>
          <a:prstGeom prst="diagStripe">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248F42D9-7516-B974-E708-08CBAD8FC8E3}"/>
              </a:ext>
            </a:extLst>
          </p:cNvPr>
          <p:cNvSpPr txBox="1"/>
          <p:nvPr/>
        </p:nvSpPr>
        <p:spPr>
          <a:xfrm rot="1498546">
            <a:off x="9553731" y="424349"/>
            <a:ext cx="2653259" cy="400110"/>
          </a:xfrm>
          <a:prstGeom prst="rect">
            <a:avLst/>
          </a:prstGeom>
          <a:noFill/>
        </p:spPr>
        <p:txBody>
          <a:bodyPr wrap="square" rtlCol="0">
            <a:spAutoFit/>
          </a:bodyPr>
          <a:lstStyle/>
          <a:p>
            <a:pPr algn="ctr"/>
            <a:r>
              <a:rPr lang="sv-SE" sz="2000" b="1" dirty="0">
                <a:solidFill>
                  <a:schemeClr val="bg1"/>
                </a:solidFill>
              </a:rPr>
              <a:t>Nya SoL </a:t>
            </a:r>
          </a:p>
        </p:txBody>
      </p:sp>
    </p:spTree>
    <p:extLst>
      <p:ext uri="{BB962C8B-B14F-4D97-AF65-F5344CB8AC3E}">
        <p14:creationId xmlns:p14="http://schemas.microsoft.com/office/powerpoint/2010/main" val="12811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9"/>
            <a:ext cx="12193269" cy="6858459"/>
            <a:chOff x="0" y="-459"/>
            <a:chExt cx="12193269" cy="6858459"/>
          </a:xfrm>
        </p:grpSpPr>
        <p:sp>
          <p:nvSpPr>
            <p:cNvPr id="3" name="object 3"/>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dirty="0"/>
            </a:p>
          </p:txBody>
        </p:sp>
        <p:sp>
          <p:nvSpPr>
            <p:cNvPr id="6" name="object 6"/>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p:cNvSpPr txBox="1"/>
          <p:nvPr/>
        </p:nvSpPr>
        <p:spPr>
          <a:xfrm>
            <a:off x="918768" y="3088640"/>
            <a:ext cx="3637915" cy="998219"/>
          </a:xfrm>
          <a:prstGeom prst="rect">
            <a:avLst/>
          </a:prstGeom>
        </p:spPr>
        <p:txBody>
          <a:bodyPr vert="horz" wrap="square" lIns="0" tIns="68580" rIns="0" bIns="0" rtlCol="0">
            <a:spAutoFit/>
          </a:bodyPr>
          <a:lstStyle/>
          <a:p>
            <a:pPr marL="354965" indent="-342265">
              <a:lnSpc>
                <a:spcPct val="100000"/>
              </a:lnSpc>
              <a:spcBef>
                <a:spcPts val="540"/>
              </a:spcBef>
              <a:buClr>
                <a:srgbClr val="9A3323"/>
              </a:buClr>
              <a:buFont typeface="Arial"/>
              <a:buChar char="•"/>
              <a:tabLst>
                <a:tab pos="354965" algn="l"/>
              </a:tabLst>
            </a:pPr>
            <a:r>
              <a:rPr sz="1800" dirty="0">
                <a:solidFill>
                  <a:srgbClr val="9A3323"/>
                </a:solidFill>
                <a:latin typeface="Arial"/>
                <a:cs typeface="Arial"/>
              </a:rPr>
              <a:t>Medverka</a:t>
            </a:r>
            <a:r>
              <a:rPr sz="1800" spc="-20" dirty="0">
                <a:solidFill>
                  <a:srgbClr val="9A3323"/>
                </a:solidFill>
                <a:latin typeface="Arial"/>
                <a:cs typeface="Arial"/>
              </a:rPr>
              <a:t> </a:t>
            </a:r>
            <a:r>
              <a:rPr sz="1800" dirty="0">
                <a:solidFill>
                  <a:srgbClr val="9A3323"/>
                </a:solidFill>
                <a:latin typeface="Arial"/>
                <a:cs typeface="Arial"/>
              </a:rPr>
              <a:t>i</a:t>
            </a:r>
            <a:r>
              <a:rPr sz="1800" spc="-20" dirty="0">
                <a:solidFill>
                  <a:srgbClr val="9A3323"/>
                </a:solidFill>
                <a:latin typeface="Arial"/>
                <a:cs typeface="Arial"/>
              </a:rPr>
              <a:t> </a:t>
            </a:r>
            <a:r>
              <a:rPr sz="1800" spc="-10" dirty="0">
                <a:solidFill>
                  <a:srgbClr val="9A3323"/>
                </a:solidFill>
                <a:latin typeface="Arial"/>
                <a:cs typeface="Arial"/>
              </a:rPr>
              <a:t>samhällsplaneringen</a:t>
            </a:r>
            <a:endParaRPr sz="1800">
              <a:latin typeface="Arial"/>
              <a:cs typeface="Arial"/>
            </a:endParaRPr>
          </a:p>
          <a:p>
            <a:pPr marL="354965" indent="-342265">
              <a:lnSpc>
                <a:spcPct val="100000"/>
              </a:lnSpc>
              <a:spcBef>
                <a:spcPts val="445"/>
              </a:spcBef>
              <a:buChar char="•"/>
              <a:tabLst>
                <a:tab pos="354965" algn="l"/>
              </a:tabLst>
            </a:pPr>
            <a:r>
              <a:rPr sz="1800" dirty="0">
                <a:solidFill>
                  <a:srgbClr val="9A3323"/>
                </a:solidFill>
                <a:latin typeface="Arial"/>
                <a:cs typeface="Arial"/>
              </a:rPr>
              <a:t>Planera</a:t>
            </a:r>
            <a:r>
              <a:rPr sz="1800" spc="-30" dirty="0">
                <a:solidFill>
                  <a:srgbClr val="9A3323"/>
                </a:solidFill>
                <a:latin typeface="Arial"/>
                <a:cs typeface="Arial"/>
              </a:rPr>
              <a:t> </a:t>
            </a:r>
            <a:r>
              <a:rPr sz="1800" dirty="0">
                <a:solidFill>
                  <a:srgbClr val="9A3323"/>
                </a:solidFill>
                <a:latin typeface="Arial"/>
                <a:cs typeface="Arial"/>
              </a:rPr>
              <a:t>insatser</a:t>
            </a:r>
            <a:r>
              <a:rPr sz="1800" spc="-20" dirty="0">
                <a:solidFill>
                  <a:srgbClr val="9A3323"/>
                </a:solidFill>
                <a:latin typeface="Arial"/>
                <a:cs typeface="Arial"/>
              </a:rPr>
              <a:t> </a:t>
            </a:r>
            <a:r>
              <a:rPr sz="1800" dirty="0">
                <a:solidFill>
                  <a:srgbClr val="9A3323"/>
                </a:solidFill>
                <a:latin typeface="Arial"/>
                <a:cs typeface="Arial"/>
              </a:rPr>
              <a:t>för</a:t>
            </a:r>
            <a:r>
              <a:rPr sz="1800" spc="-30" dirty="0">
                <a:solidFill>
                  <a:srgbClr val="9A3323"/>
                </a:solidFill>
                <a:latin typeface="Arial"/>
                <a:cs typeface="Arial"/>
              </a:rPr>
              <a:t> </a:t>
            </a:r>
            <a:r>
              <a:rPr sz="1800" spc="-10" dirty="0">
                <a:solidFill>
                  <a:srgbClr val="9A3323"/>
                </a:solidFill>
                <a:latin typeface="Arial"/>
                <a:cs typeface="Arial"/>
              </a:rPr>
              <a:t>enskilda</a:t>
            </a:r>
            <a:endParaRPr sz="1800">
              <a:latin typeface="Arial"/>
              <a:cs typeface="Arial"/>
            </a:endParaRPr>
          </a:p>
          <a:p>
            <a:pPr marL="354965" indent="-342265">
              <a:lnSpc>
                <a:spcPct val="100000"/>
              </a:lnSpc>
              <a:spcBef>
                <a:spcPts val="290"/>
              </a:spcBef>
              <a:buChar char="•"/>
              <a:tabLst>
                <a:tab pos="354965" algn="l"/>
              </a:tabLst>
            </a:pPr>
            <a:r>
              <a:rPr sz="1800" dirty="0">
                <a:solidFill>
                  <a:srgbClr val="9A3323"/>
                </a:solidFill>
                <a:latin typeface="Arial"/>
                <a:cs typeface="Arial"/>
              </a:rPr>
              <a:t>Särskilt</a:t>
            </a:r>
            <a:r>
              <a:rPr sz="1800" spc="-25" dirty="0">
                <a:solidFill>
                  <a:srgbClr val="9A3323"/>
                </a:solidFill>
                <a:latin typeface="Arial"/>
                <a:cs typeface="Arial"/>
              </a:rPr>
              <a:t> </a:t>
            </a:r>
            <a:r>
              <a:rPr sz="1800" dirty="0">
                <a:solidFill>
                  <a:srgbClr val="9A3323"/>
                </a:solidFill>
                <a:latin typeface="Arial"/>
                <a:cs typeface="Arial"/>
              </a:rPr>
              <a:t>väga</a:t>
            </a:r>
            <a:r>
              <a:rPr sz="1800" spc="-20" dirty="0">
                <a:solidFill>
                  <a:srgbClr val="9A3323"/>
                </a:solidFill>
                <a:latin typeface="Arial"/>
                <a:cs typeface="Arial"/>
              </a:rPr>
              <a:t> </a:t>
            </a:r>
            <a:r>
              <a:rPr sz="1800" dirty="0">
                <a:solidFill>
                  <a:srgbClr val="9A3323"/>
                </a:solidFill>
                <a:latin typeface="Arial"/>
                <a:cs typeface="Arial"/>
              </a:rPr>
              <a:t>in</a:t>
            </a:r>
            <a:r>
              <a:rPr sz="1800" spc="-35" dirty="0">
                <a:solidFill>
                  <a:srgbClr val="9A3323"/>
                </a:solidFill>
                <a:latin typeface="Arial"/>
                <a:cs typeface="Arial"/>
              </a:rPr>
              <a:t> </a:t>
            </a:r>
            <a:r>
              <a:rPr sz="1800" dirty="0">
                <a:solidFill>
                  <a:srgbClr val="9A3323"/>
                </a:solidFill>
                <a:latin typeface="Arial"/>
                <a:cs typeface="Arial"/>
              </a:rPr>
              <a:t>behov</a:t>
            </a:r>
            <a:r>
              <a:rPr sz="1800" spc="-20" dirty="0">
                <a:solidFill>
                  <a:srgbClr val="9A3323"/>
                </a:solidFill>
                <a:latin typeface="Arial"/>
                <a:cs typeface="Arial"/>
              </a:rPr>
              <a:t> </a:t>
            </a:r>
            <a:r>
              <a:rPr sz="1800" dirty="0">
                <a:solidFill>
                  <a:srgbClr val="9A3323"/>
                </a:solidFill>
                <a:latin typeface="Arial"/>
                <a:cs typeface="Arial"/>
              </a:rPr>
              <a:t>av</a:t>
            </a:r>
            <a:r>
              <a:rPr sz="1800" spc="-25" dirty="0">
                <a:solidFill>
                  <a:srgbClr val="9A3323"/>
                </a:solidFill>
                <a:latin typeface="Arial"/>
                <a:cs typeface="Arial"/>
              </a:rPr>
              <a:t> </a:t>
            </a:r>
            <a:r>
              <a:rPr sz="1800" spc="-10" dirty="0">
                <a:solidFill>
                  <a:srgbClr val="9A3323"/>
                </a:solidFill>
                <a:latin typeface="Arial"/>
                <a:cs typeface="Arial"/>
              </a:rPr>
              <a:t>tidigt</a:t>
            </a:r>
            <a:endParaRPr sz="1800">
              <a:latin typeface="Arial"/>
              <a:cs typeface="Arial"/>
            </a:endParaRPr>
          </a:p>
        </p:txBody>
      </p:sp>
      <p:sp>
        <p:nvSpPr>
          <p:cNvPr id="8" name="object 8"/>
          <p:cNvSpPr txBox="1"/>
          <p:nvPr/>
        </p:nvSpPr>
        <p:spPr>
          <a:xfrm>
            <a:off x="1261617" y="3964940"/>
            <a:ext cx="228409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förebyggande</a:t>
            </a:r>
            <a:r>
              <a:rPr sz="1800" spc="-50" dirty="0">
                <a:solidFill>
                  <a:srgbClr val="9A3323"/>
                </a:solidFill>
                <a:latin typeface="Arial"/>
                <a:cs typeface="Arial"/>
              </a:rPr>
              <a:t> </a:t>
            </a:r>
            <a:r>
              <a:rPr sz="1800" spc="-10" dirty="0">
                <a:solidFill>
                  <a:srgbClr val="9A3323"/>
                </a:solidFill>
                <a:latin typeface="Arial"/>
                <a:cs typeface="Arial"/>
              </a:rPr>
              <a:t>insatser</a:t>
            </a:r>
            <a:endParaRPr sz="1800">
              <a:latin typeface="Arial"/>
              <a:cs typeface="Arial"/>
            </a:endParaRPr>
          </a:p>
        </p:txBody>
      </p:sp>
      <p:sp>
        <p:nvSpPr>
          <p:cNvPr id="9" name="object 9"/>
          <p:cNvSpPr txBox="1"/>
          <p:nvPr/>
        </p:nvSpPr>
        <p:spPr>
          <a:xfrm>
            <a:off x="918768" y="4269435"/>
            <a:ext cx="4709795" cy="300355"/>
          </a:xfrm>
          <a:prstGeom prst="rect">
            <a:avLst/>
          </a:prstGeom>
        </p:spPr>
        <p:txBody>
          <a:bodyPr vert="horz" wrap="square" lIns="0" tIns="12700" rIns="0" bIns="0" rtlCol="0">
            <a:spAutoFit/>
          </a:bodyPr>
          <a:lstStyle/>
          <a:p>
            <a:pPr marL="354965" indent="-342265">
              <a:lnSpc>
                <a:spcPct val="100000"/>
              </a:lnSpc>
              <a:spcBef>
                <a:spcPts val="100"/>
              </a:spcBef>
              <a:buChar char="•"/>
              <a:tabLst>
                <a:tab pos="354965" algn="l"/>
              </a:tabLst>
            </a:pPr>
            <a:r>
              <a:rPr sz="1800" dirty="0">
                <a:solidFill>
                  <a:srgbClr val="9A3323"/>
                </a:solidFill>
                <a:latin typeface="Arial"/>
                <a:cs typeface="Arial"/>
              </a:rPr>
              <a:t>Samverka</a:t>
            </a:r>
            <a:r>
              <a:rPr sz="1800" spc="-40" dirty="0">
                <a:solidFill>
                  <a:srgbClr val="9A3323"/>
                </a:solidFill>
                <a:latin typeface="Arial"/>
                <a:cs typeface="Arial"/>
              </a:rPr>
              <a:t> </a:t>
            </a:r>
            <a:r>
              <a:rPr sz="1800" dirty="0">
                <a:solidFill>
                  <a:srgbClr val="9A3323"/>
                </a:solidFill>
                <a:latin typeface="Arial"/>
                <a:cs typeface="Arial"/>
              </a:rPr>
              <a:t>med</a:t>
            </a:r>
            <a:r>
              <a:rPr sz="1800" spc="-40" dirty="0">
                <a:solidFill>
                  <a:srgbClr val="9A3323"/>
                </a:solidFill>
                <a:latin typeface="Arial"/>
                <a:cs typeface="Arial"/>
              </a:rPr>
              <a:t> </a:t>
            </a:r>
            <a:r>
              <a:rPr sz="1800" dirty="0">
                <a:solidFill>
                  <a:srgbClr val="9A3323"/>
                </a:solidFill>
                <a:latin typeface="Arial"/>
                <a:cs typeface="Arial"/>
              </a:rPr>
              <a:t>regionen</a:t>
            </a:r>
            <a:r>
              <a:rPr sz="1800" spc="-10" dirty="0">
                <a:solidFill>
                  <a:srgbClr val="9A3323"/>
                </a:solidFill>
                <a:latin typeface="Arial"/>
                <a:cs typeface="Arial"/>
              </a:rPr>
              <a:t> </a:t>
            </a:r>
            <a:r>
              <a:rPr sz="1800" dirty="0">
                <a:solidFill>
                  <a:srgbClr val="9A3323"/>
                </a:solidFill>
                <a:latin typeface="Arial"/>
                <a:cs typeface="Arial"/>
              </a:rPr>
              <a:t>och</a:t>
            </a:r>
            <a:r>
              <a:rPr sz="1800" spc="-45" dirty="0">
                <a:solidFill>
                  <a:srgbClr val="9A3323"/>
                </a:solidFill>
                <a:latin typeface="Arial"/>
                <a:cs typeface="Arial"/>
              </a:rPr>
              <a:t> </a:t>
            </a:r>
            <a:r>
              <a:rPr sz="1800" dirty="0">
                <a:solidFill>
                  <a:srgbClr val="9A3323"/>
                </a:solidFill>
                <a:latin typeface="Arial"/>
                <a:cs typeface="Arial"/>
              </a:rPr>
              <a:t>andra</a:t>
            </a:r>
            <a:r>
              <a:rPr sz="1800" spc="-25" dirty="0">
                <a:solidFill>
                  <a:srgbClr val="9A3323"/>
                </a:solidFill>
                <a:latin typeface="Arial"/>
                <a:cs typeface="Arial"/>
              </a:rPr>
              <a:t> </a:t>
            </a:r>
            <a:r>
              <a:rPr sz="1800" spc="-10" dirty="0">
                <a:solidFill>
                  <a:srgbClr val="9A3323"/>
                </a:solidFill>
                <a:latin typeface="Arial"/>
                <a:cs typeface="Arial"/>
              </a:rPr>
              <a:t>aktörer</a:t>
            </a:r>
            <a:endParaRPr sz="1800">
              <a:latin typeface="Arial"/>
              <a:cs typeface="Arial"/>
            </a:endParaRPr>
          </a:p>
        </p:txBody>
      </p:sp>
      <p:sp>
        <p:nvSpPr>
          <p:cNvPr id="10" name="object 10"/>
          <p:cNvSpPr txBox="1"/>
          <p:nvPr/>
        </p:nvSpPr>
        <p:spPr>
          <a:xfrm>
            <a:off x="1261617" y="4446219"/>
            <a:ext cx="1001394"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vid</a:t>
            </a:r>
            <a:r>
              <a:rPr sz="1800" spc="-25" dirty="0">
                <a:solidFill>
                  <a:srgbClr val="9A3323"/>
                </a:solidFill>
                <a:latin typeface="Arial"/>
                <a:cs typeface="Arial"/>
              </a:rPr>
              <a:t> </a:t>
            </a:r>
            <a:r>
              <a:rPr sz="1800" spc="-10" dirty="0">
                <a:solidFill>
                  <a:srgbClr val="9A3323"/>
                </a:solidFill>
                <a:latin typeface="Arial"/>
                <a:cs typeface="Arial"/>
              </a:rPr>
              <a:t>behov</a:t>
            </a:r>
            <a:endParaRPr sz="1800">
              <a:latin typeface="Arial"/>
              <a:cs typeface="Arial"/>
            </a:endParaRPr>
          </a:p>
        </p:txBody>
      </p:sp>
      <p:sp>
        <p:nvSpPr>
          <p:cNvPr id="11" name="object 11"/>
          <p:cNvSpPr txBox="1"/>
          <p:nvPr/>
        </p:nvSpPr>
        <p:spPr>
          <a:xfrm>
            <a:off x="918768" y="4751578"/>
            <a:ext cx="3934460" cy="299720"/>
          </a:xfrm>
          <a:prstGeom prst="rect">
            <a:avLst/>
          </a:prstGeom>
        </p:spPr>
        <p:txBody>
          <a:bodyPr vert="horz" wrap="square" lIns="0" tIns="12700" rIns="0" bIns="0" rtlCol="0">
            <a:spAutoFit/>
          </a:bodyPr>
          <a:lstStyle/>
          <a:p>
            <a:pPr marL="354965" indent="-342265">
              <a:lnSpc>
                <a:spcPct val="100000"/>
              </a:lnSpc>
              <a:spcBef>
                <a:spcPts val="100"/>
              </a:spcBef>
              <a:buChar char="•"/>
              <a:tabLst>
                <a:tab pos="354965" algn="l"/>
              </a:tabLst>
            </a:pPr>
            <a:r>
              <a:rPr sz="1800" dirty="0">
                <a:solidFill>
                  <a:srgbClr val="9A3323"/>
                </a:solidFill>
                <a:latin typeface="Arial"/>
                <a:cs typeface="Arial"/>
              </a:rPr>
              <a:t>Anpassa</a:t>
            </a:r>
            <a:r>
              <a:rPr sz="1800" spc="-40" dirty="0">
                <a:solidFill>
                  <a:srgbClr val="9A3323"/>
                </a:solidFill>
                <a:latin typeface="Arial"/>
                <a:cs typeface="Arial"/>
              </a:rPr>
              <a:t> </a:t>
            </a:r>
            <a:r>
              <a:rPr sz="1800" dirty="0">
                <a:solidFill>
                  <a:srgbClr val="9A3323"/>
                </a:solidFill>
                <a:latin typeface="Arial"/>
                <a:cs typeface="Arial"/>
              </a:rPr>
              <a:t>verksamheter</a:t>
            </a:r>
            <a:r>
              <a:rPr sz="1800" spc="-35" dirty="0">
                <a:solidFill>
                  <a:srgbClr val="9A3323"/>
                </a:solidFill>
                <a:latin typeface="Arial"/>
                <a:cs typeface="Arial"/>
              </a:rPr>
              <a:t> </a:t>
            </a:r>
            <a:r>
              <a:rPr sz="1800" dirty="0">
                <a:solidFill>
                  <a:srgbClr val="9A3323"/>
                </a:solidFill>
                <a:latin typeface="Arial"/>
                <a:cs typeface="Arial"/>
              </a:rPr>
              <a:t>utifrån</a:t>
            </a:r>
            <a:r>
              <a:rPr sz="1800" spc="-40" dirty="0">
                <a:solidFill>
                  <a:srgbClr val="9A3323"/>
                </a:solidFill>
                <a:latin typeface="Arial"/>
                <a:cs typeface="Arial"/>
              </a:rPr>
              <a:t> </a:t>
            </a:r>
            <a:r>
              <a:rPr sz="1800" spc="-10" dirty="0">
                <a:solidFill>
                  <a:srgbClr val="9A3323"/>
                </a:solidFill>
                <a:latin typeface="Arial"/>
                <a:cs typeface="Arial"/>
              </a:rPr>
              <a:t>olika</a:t>
            </a:r>
            <a:endParaRPr sz="1800">
              <a:latin typeface="Arial"/>
              <a:cs typeface="Arial"/>
            </a:endParaRPr>
          </a:p>
        </p:txBody>
      </p:sp>
      <p:sp>
        <p:nvSpPr>
          <p:cNvPr id="12" name="object 12"/>
          <p:cNvSpPr txBox="1"/>
          <p:nvPr/>
        </p:nvSpPr>
        <p:spPr>
          <a:xfrm>
            <a:off x="1261617" y="4929885"/>
            <a:ext cx="42729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invånares</a:t>
            </a:r>
            <a:r>
              <a:rPr sz="1800" spc="-40" dirty="0">
                <a:solidFill>
                  <a:srgbClr val="9A3323"/>
                </a:solidFill>
                <a:latin typeface="Arial"/>
                <a:cs typeface="Arial"/>
              </a:rPr>
              <a:t> </a:t>
            </a:r>
            <a:r>
              <a:rPr sz="1800" spc="-10" dirty="0">
                <a:solidFill>
                  <a:srgbClr val="9A3323"/>
                </a:solidFill>
                <a:latin typeface="Arial"/>
                <a:cs typeface="Arial"/>
              </a:rPr>
              <a:t>behov,</a:t>
            </a:r>
            <a:r>
              <a:rPr sz="1800" spc="-55" dirty="0">
                <a:solidFill>
                  <a:srgbClr val="9A3323"/>
                </a:solidFill>
                <a:latin typeface="Arial"/>
                <a:cs typeface="Arial"/>
              </a:rPr>
              <a:t> </a:t>
            </a:r>
            <a:r>
              <a:rPr sz="1800" dirty="0">
                <a:solidFill>
                  <a:srgbClr val="9A3323"/>
                </a:solidFill>
                <a:latin typeface="Arial"/>
                <a:cs typeface="Arial"/>
              </a:rPr>
              <a:t>även</a:t>
            </a:r>
            <a:r>
              <a:rPr sz="1800" spc="-50" dirty="0">
                <a:solidFill>
                  <a:srgbClr val="9A3323"/>
                </a:solidFill>
                <a:latin typeface="Arial"/>
                <a:cs typeface="Arial"/>
              </a:rPr>
              <a:t> </a:t>
            </a:r>
            <a:r>
              <a:rPr sz="1800" spc="-10" dirty="0">
                <a:solidFill>
                  <a:srgbClr val="9A3323"/>
                </a:solidFill>
                <a:latin typeface="Arial"/>
                <a:cs typeface="Arial"/>
              </a:rPr>
              <a:t>funktionsnedsattas</a:t>
            </a:r>
            <a:endParaRPr sz="1800">
              <a:latin typeface="Arial"/>
              <a:cs typeface="Arial"/>
            </a:endParaRPr>
          </a:p>
        </p:txBody>
      </p:sp>
      <p:sp>
        <p:nvSpPr>
          <p:cNvPr id="13" name="object 13"/>
          <p:cNvSpPr txBox="1">
            <a:spLocks noGrp="1"/>
          </p:cNvSpPr>
          <p:nvPr>
            <p:ph type="title"/>
          </p:nvPr>
        </p:nvSpPr>
        <p:spPr>
          <a:xfrm>
            <a:off x="918768" y="1746580"/>
            <a:ext cx="2502535" cy="1301115"/>
          </a:xfrm>
          <a:prstGeom prst="rect">
            <a:avLst/>
          </a:prstGeom>
        </p:spPr>
        <p:txBody>
          <a:bodyPr vert="horz" wrap="square" lIns="0" tIns="88265" rIns="0" bIns="0" rtlCol="0">
            <a:spAutoFit/>
          </a:bodyPr>
          <a:lstStyle/>
          <a:p>
            <a:pPr marL="12700" marR="5080">
              <a:lnSpc>
                <a:spcPts val="4760"/>
              </a:lnSpc>
              <a:spcBef>
                <a:spcPts val="695"/>
              </a:spcBef>
            </a:pPr>
            <a:r>
              <a:rPr sz="4400" b="0" spc="-10" dirty="0">
                <a:solidFill>
                  <a:srgbClr val="9A3323"/>
                </a:solidFill>
                <a:latin typeface="Arial Black"/>
                <a:cs typeface="Arial Black"/>
              </a:rPr>
              <a:t>Planera </a:t>
            </a:r>
            <a:r>
              <a:rPr sz="4400" b="0" spc="-20" dirty="0">
                <a:solidFill>
                  <a:srgbClr val="9A3323"/>
                </a:solidFill>
                <a:latin typeface="Arial Black"/>
                <a:cs typeface="Arial Black"/>
              </a:rPr>
              <a:t>insatser</a:t>
            </a:r>
            <a:endParaRPr sz="4400">
              <a:latin typeface="Arial Black"/>
              <a:cs typeface="Arial Black"/>
            </a:endParaRPr>
          </a:p>
        </p:txBody>
      </p:sp>
      <p:pic>
        <p:nvPicPr>
          <p:cNvPr id="14" name="object 14"/>
          <p:cNvPicPr/>
          <p:nvPr/>
        </p:nvPicPr>
        <p:blipFill>
          <a:blip r:embed="rId3" cstate="print"/>
          <a:stretch>
            <a:fillRect/>
          </a:stretch>
        </p:blipFill>
        <p:spPr>
          <a:xfrm>
            <a:off x="6949185" y="2158619"/>
            <a:ext cx="4457573" cy="2057399"/>
          </a:xfrm>
          <a:prstGeom prst="rect">
            <a:avLst/>
          </a:prstGeom>
        </p:spPr>
      </p:pic>
      <p:pic>
        <p:nvPicPr>
          <p:cNvPr id="15" name="Bildobjekt 14" descr="Logotyp för Region Stockholm och Norrtälje kommun, Sjukvård och omsorg i Norrtälje.">
            <a:extLst>
              <a:ext uri="{FF2B5EF4-FFF2-40B4-BE49-F238E27FC236}">
                <a16:creationId xmlns:a16="http://schemas.microsoft.com/office/drawing/2014/main" id="{E7949330-907B-3F1B-2015-2E5366FA62EA}"/>
              </a:ext>
            </a:extLst>
          </p:cNvPr>
          <p:cNvPicPr/>
          <p:nvPr/>
        </p:nvPicPr>
        <p:blipFill rotWithShape="1">
          <a:blip r:embed="rId4">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59"/>
            <a:ext cx="12193269" cy="6858459"/>
            <a:chOff x="0" y="-459"/>
            <a:chExt cx="12193269" cy="6858459"/>
          </a:xfrm>
        </p:grpSpPr>
        <p:sp>
          <p:nvSpPr>
            <p:cNvPr id="3" name="object 3"/>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p:cNvSpPr txBox="1"/>
          <p:nvPr/>
        </p:nvSpPr>
        <p:spPr>
          <a:xfrm>
            <a:off x="918768" y="3096260"/>
            <a:ext cx="3985260" cy="1244600"/>
          </a:xfrm>
          <a:prstGeom prst="rect">
            <a:avLst/>
          </a:prstGeom>
        </p:spPr>
        <p:txBody>
          <a:bodyPr vert="horz" wrap="square" lIns="0" tIns="43180" rIns="0" bIns="0" rtlCol="0">
            <a:spAutoFit/>
          </a:bodyPr>
          <a:lstStyle/>
          <a:p>
            <a:pPr marL="354965" indent="-342265">
              <a:lnSpc>
                <a:spcPct val="100000"/>
              </a:lnSpc>
              <a:spcBef>
                <a:spcPts val="340"/>
              </a:spcBef>
              <a:buClr>
                <a:srgbClr val="9A3323"/>
              </a:buClr>
              <a:buFont typeface="Arial"/>
              <a:buChar char="•"/>
              <a:tabLst>
                <a:tab pos="354965" algn="l"/>
              </a:tabLst>
            </a:pPr>
            <a:r>
              <a:rPr sz="1800" spc="-10" dirty="0">
                <a:solidFill>
                  <a:srgbClr val="9A3323"/>
                </a:solidFill>
                <a:latin typeface="Arial"/>
                <a:cs typeface="Arial"/>
              </a:rPr>
              <a:t>Vetenskap</a:t>
            </a:r>
            <a:r>
              <a:rPr sz="1800" spc="-35" dirty="0">
                <a:solidFill>
                  <a:srgbClr val="9A3323"/>
                </a:solidFill>
                <a:latin typeface="Arial"/>
                <a:cs typeface="Arial"/>
              </a:rPr>
              <a:t> </a:t>
            </a:r>
            <a:r>
              <a:rPr sz="1800" dirty="0">
                <a:solidFill>
                  <a:srgbClr val="9A3323"/>
                </a:solidFill>
                <a:latin typeface="Arial"/>
                <a:cs typeface="Arial"/>
              </a:rPr>
              <a:t>och</a:t>
            </a:r>
            <a:r>
              <a:rPr sz="1800" spc="-45" dirty="0">
                <a:solidFill>
                  <a:srgbClr val="9A3323"/>
                </a:solidFill>
                <a:latin typeface="Arial"/>
                <a:cs typeface="Arial"/>
              </a:rPr>
              <a:t> </a:t>
            </a:r>
            <a:r>
              <a:rPr sz="1800" dirty="0">
                <a:solidFill>
                  <a:srgbClr val="9A3323"/>
                </a:solidFill>
                <a:latin typeface="Arial"/>
                <a:cs typeface="Arial"/>
              </a:rPr>
              <a:t>beprövad</a:t>
            </a:r>
            <a:r>
              <a:rPr sz="1800" spc="-20" dirty="0">
                <a:solidFill>
                  <a:srgbClr val="9A3323"/>
                </a:solidFill>
                <a:latin typeface="Arial"/>
                <a:cs typeface="Arial"/>
              </a:rPr>
              <a:t> </a:t>
            </a:r>
            <a:r>
              <a:rPr sz="1800" spc="-10" dirty="0">
                <a:solidFill>
                  <a:srgbClr val="9A3323"/>
                </a:solidFill>
                <a:latin typeface="Arial"/>
                <a:cs typeface="Arial"/>
              </a:rPr>
              <a:t>erfarenhet</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Systematisk</a:t>
            </a:r>
            <a:r>
              <a:rPr sz="1800" spc="-30" dirty="0">
                <a:solidFill>
                  <a:srgbClr val="9A3323"/>
                </a:solidFill>
                <a:latin typeface="Arial"/>
                <a:cs typeface="Arial"/>
              </a:rPr>
              <a:t> </a:t>
            </a:r>
            <a:r>
              <a:rPr sz="1800" dirty="0">
                <a:solidFill>
                  <a:srgbClr val="9A3323"/>
                </a:solidFill>
                <a:latin typeface="Arial"/>
                <a:cs typeface="Arial"/>
              </a:rPr>
              <a:t>löpande</a:t>
            </a:r>
            <a:r>
              <a:rPr sz="1800" spc="-30" dirty="0">
                <a:solidFill>
                  <a:srgbClr val="9A3323"/>
                </a:solidFill>
                <a:latin typeface="Arial"/>
                <a:cs typeface="Arial"/>
              </a:rPr>
              <a:t> </a:t>
            </a:r>
            <a:r>
              <a:rPr sz="1800" spc="-10" dirty="0">
                <a:solidFill>
                  <a:srgbClr val="9A3323"/>
                </a:solidFill>
                <a:latin typeface="Arial"/>
                <a:cs typeface="Arial"/>
              </a:rPr>
              <a:t>uppföljning</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God</a:t>
            </a:r>
            <a:r>
              <a:rPr sz="1800" spc="-20" dirty="0">
                <a:solidFill>
                  <a:srgbClr val="9A3323"/>
                </a:solidFill>
                <a:latin typeface="Arial"/>
                <a:cs typeface="Arial"/>
              </a:rPr>
              <a:t> </a:t>
            </a:r>
            <a:r>
              <a:rPr sz="1800" dirty="0">
                <a:solidFill>
                  <a:srgbClr val="9A3323"/>
                </a:solidFill>
                <a:latin typeface="Arial"/>
                <a:cs typeface="Arial"/>
              </a:rPr>
              <a:t>kvalitet</a:t>
            </a:r>
            <a:r>
              <a:rPr sz="1800" spc="-5" dirty="0">
                <a:solidFill>
                  <a:srgbClr val="9A3323"/>
                </a:solidFill>
                <a:latin typeface="Arial"/>
                <a:cs typeface="Arial"/>
              </a:rPr>
              <a:t> </a:t>
            </a:r>
            <a:r>
              <a:rPr sz="1800" dirty="0">
                <a:solidFill>
                  <a:srgbClr val="9A3323"/>
                </a:solidFill>
                <a:latin typeface="Arial"/>
                <a:cs typeface="Arial"/>
              </a:rPr>
              <a:t>–</a:t>
            </a:r>
            <a:r>
              <a:rPr sz="1800" spc="-15" dirty="0">
                <a:solidFill>
                  <a:srgbClr val="9A3323"/>
                </a:solidFill>
                <a:latin typeface="Arial"/>
                <a:cs typeface="Arial"/>
              </a:rPr>
              <a:t> </a:t>
            </a:r>
            <a:r>
              <a:rPr sz="1800" dirty="0">
                <a:solidFill>
                  <a:srgbClr val="9A3323"/>
                </a:solidFill>
                <a:latin typeface="Arial"/>
                <a:cs typeface="Arial"/>
              </a:rPr>
              <a:t>som</a:t>
            </a:r>
            <a:r>
              <a:rPr sz="1800" spc="-10" dirty="0">
                <a:solidFill>
                  <a:srgbClr val="9A3323"/>
                </a:solidFill>
                <a:latin typeface="Arial"/>
                <a:cs typeface="Arial"/>
              </a:rPr>
              <a:t> tidigare</a:t>
            </a:r>
            <a:endParaRPr sz="1800">
              <a:latin typeface="Arial"/>
              <a:cs typeface="Arial"/>
            </a:endParaRPr>
          </a:p>
          <a:p>
            <a:pPr marL="354965" indent="-342265">
              <a:lnSpc>
                <a:spcPct val="100000"/>
              </a:lnSpc>
              <a:spcBef>
                <a:spcPts val="240"/>
              </a:spcBef>
              <a:buChar char="•"/>
              <a:tabLst>
                <a:tab pos="354965" algn="l"/>
              </a:tabLst>
            </a:pPr>
            <a:r>
              <a:rPr sz="1800" dirty="0">
                <a:solidFill>
                  <a:srgbClr val="9A3323"/>
                </a:solidFill>
                <a:latin typeface="Arial"/>
                <a:cs typeface="Arial"/>
              </a:rPr>
              <a:t>Rutiner</a:t>
            </a:r>
            <a:r>
              <a:rPr sz="1800" spc="-30" dirty="0">
                <a:solidFill>
                  <a:srgbClr val="9A3323"/>
                </a:solidFill>
                <a:latin typeface="Arial"/>
                <a:cs typeface="Arial"/>
              </a:rPr>
              <a:t> </a:t>
            </a:r>
            <a:r>
              <a:rPr sz="1800" dirty="0">
                <a:solidFill>
                  <a:srgbClr val="9A3323"/>
                </a:solidFill>
                <a:latin typeface="Arial"/>
                <a:cs typeface="Arial"/>
              </a:rPr>
              <a:t>mot</a:t>
            </a:r>
            <a:r>
              <a:rPr sz="1800" spc="-40" dirty="0">
                <a:solidFill>
                  <a:srgbClr val="9A3323"/>
                </a:solidFill>
                <a:latin typeface="Arial"/>
                <a:cs typeface="Arial"/>
              </a:rPr>
              <a:t> </a:t>
            </a:r>
            <a:r>
              <a:rPr sz="1800" dirty="0">
                <a:solidFill>
                  <a:srgbClr val="9A3323"/>
                </a:solidFill>
                <a:latin typeface="Arial"/>
                <a:cs typeface="Arial"/>
              </a:rPr>
              <a:t>missförhållanden –</a:t>
            </a:r>
            <a:r>
              <a:rPr sz="1800" spc="-40" dirty="0">
                <a:solidFill>
                  <a:srgbClr val="9A3323"/>
                </a:solidFill>
                <a:latin typeface="Arial"/>
                <a:cs typeface="Arial"/>
              </a:rPr>
              <a:t> </a:t>
            </a:r>
            <a:r>
              <a:rPr sz="1800" spc="-20" dirty="0">
                <a:solidFill>
                  <a:srgbClr val="9A3323"/>
                </a:solidFill>
                <a:latin typeface="Arial"/>
                <a:cs typeface="Arial"/>
              </a:rPr>
              <a:t>alla</a:t>
            </a:r>
            <a:endParaRPr sz="1800">
              <a:latin typeface="Arial"/>
              <a:cs typeface="Arial"/>
            </a:endParaRPr>
          </a:p>
        </p:txBody>
      </p:sp>
      <p:sp>
        <p:nvSpPr>
          <p:cNvPr id="8" name="object 8"/>
          <p:cNvSpPr txBox="1"/>
          <p:nvPr/>
        </p:nvSpPr>
        <p:spPr>
          <a:xfrm>
            <a:off x="1261617" y="4217619"/>
            <a:ext cx="4036060"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A3323"/>
                </a:solidFill>
                <a:latin typeface="Arial"/>
                <a:cs typeface="Arial"/>
              </a:rPr>
              <a:t>verksamheter</a:t>
            </a:r>
            <a:r>
              <a:rPr sz="1800" spc="-35" dirty="0">
                <a:solidFill>
                  <a:srgbClr val="9A3323"/>
                </a:solidFill>
                <a:latin typeface="Arial"/>
                <a:cs typeface="Arial"/>
              </a:rPr>
              <a:t> </a:t>
            </a:r>
            <a:r>
              <a:rPr sz="1800" dirty="0">
                <a:solidFill>
                  <a:srgbClr val="9A3323"/>
                </a:solidFill>
                <a:latin typeface="Arial"/>
                <a:cs typeface="Arial"/>
              </a:rPr>
              <a:t>(inte</a:t>
            </a:r>
            <a:r>
              <a:rPr sz="1800" spc="-30" dirty="0">
                <a:solidFill>
                  <a:srgbClr val="9A3323"/>
                </a:solidFill>
                <a:latin typeface="Arial"/>
                <a:cs typeface="Arial"/>
              </a:rPr>
              <a:t> </a:t>
            </a:r>
            <a:r>
              <a:rPr sz="1800" dirty="0">
                <a:solidFill>
                  <a:srgbClr val="9A3323"/>
                </a:solidFill>
                <a:latin typeface="Arial"/>
                <a:cs typeface="Arial"/>
              </a:rPr>
              <a:t>bara</a:t>
            </a:r>
            <a:r>
              <a:rPr sz="1800" spc="-30" dirty="0">
                <a:solidFill>
                  <a:srgbClr val="9A3323"/>
                </a:solidFill>
                <a:latin typeface="Arial"/>
                <a:cs typeface="Arial"/>
              </a:rPr>
              <a:t> </a:t>
            </a:r>
            <a:r>
              <a:rPr sz="1800" dirty="0">
                <a:solidFill>
                  <a:srgbClr val="9A3323"/>
                </a:solidFill>
                <a:latin typeface="Arial"/>
                <a:cs typeface="Arial"/>
              </a:rPr>
              <a:t>barn</a:t>
            </a:r>
            <a:r>
              <a:rPr sz="1800" spc="-25" dirty="0">
                <a:solidFill>
                  <a:srgbClr val="9A3323"/>
                </a:solidFill>
                <a:latin typeface="Arial"/>
                <a:cs typeface="Arial"/>
              </a:rPr>
              <a:t> </a:t>
            </a:r>
            <a:r>
              <a:rPr sz="1800" dirty="0">
                <a:solidFill>
                  <a:srgbClr val="9A3323"/>
                </a:solidFill>
                <a:latin typeface="Arial"/>
                <a:cs typeface="Arial"/>
              </a:rPr>
              <a:t>och</a:t>
            </a:r>
            <a:r>
              <a:rPr sz="1800" spc="-40" dirty="0">
                <a:solidFill>
                  <a:srgbClr val="9A3323"/>
                </a:solidFill>
                <a:latin typeface="Arial"/>
                <a:cs typeface="Arial"/>
              </a:rPr>
              <a:t> </a:t>
            </a:r>
            <a:r>
              <a:rPr sz="1800" spc="-10" dirty="0">
                <a:solidFill>
                  <a:srgbClr val="9A3323"/>
                </a:solidFill>
                <a:latin typeface="Arial"/>
                <a:cs typeface="Arial"/>
              </a:rPr>
              <a:t>unga)</a:t>
            </a:r>
            <a:endParaRPr sz="1800">
              <a:latin typeface="Arial"/>
              <a:cs typeface="Arial"/>
            </a:endParaRPr>
          </a:p>
        </p:txBody>
      </p:sp>
      <p:sp>
        <p:nvSpPr>
          <p:cNvPr id="9" name="object 9"/>
          <p:cNvSpPr txBox="1">
            <a:spLocks noGrp="1"/>
          </p:cNvSpPr>
          <p:nvPr>
            <p:ph type="title"/>
          </p:nvPr>
        </p:nvSpPr>
        <p:spPr>
          <a:xfrm>
            <a:off x="918768" y="1143381"/>
            <a:ext cx="3979545" cy="1904364"/>
          </a:xfrm>
          <a:prstGeom prst="rect">
            <a:avLst/>
          </a:prstGeom>
        </p:spPr>
        <p:txBody>
          <a:bodyPr vert="horz" wrap="square" lIns="0" tIns="80010" rIns="0" bIns="0" rtlCol="0">
            <a:spAutoFit/>
          </a:bodyPr>
          <a:lstStyle/>
          <a:p>
            <a:pPr marL="12700" marR="5080">
              <a:lnSpc>
                <a:spcPct val="90000"/>
              </a:lnSpc>
              <a:spcBef>
                <a:spcPts val="630"/>
              </a:spcBef>
            </a:pPr>
            <a:r>
              <a:rPr sz="4400" b="0" spc="-10" dirty="0">
                <a:solidFill>
                  <a:srgbClr val="9A3323"/>
                </a:solidFill>
                <a:latin typeface="Arial Black"/>
                <a:cs typeface="Arial Black"/>
              </a:rPr>
              <a:t>Kunskaps- </a:t>
            </a:r>
            <a:r>
              <a:rPr sz="4400" b="0" dirty="0">
                <a:solidFill>
                  <a:srgbClr val="9A3323"/>
                </a:solidFill>
                <a:latin typeface="Arial Black"/>
                <a:cs typeface="Arial Black"/>
              </a:rPr>
              <a:t>baserad,</a:t>
            </a:r>
            <a:r>
              <a:rPr sz="4400" b="0" spc="30" dirty="0">
                <a:solidFill>
                  <a:srgbClr val="9A3323"/>
                </a:solidFill>
                <a:latin typeface="Arial Black"/>
                <a:cs typeface="Arial Black"/>
              </a:rPr>
              <a:t> </a:t>
            </a:r>
            <a:r>
              <a:rPr sz="4400" b="0" spc="-25" dirty="0">
                <a:solidFill>
                  <a:srgbClr val="9A3323"/>
                </a:solidFill>
                <a:latin typeface="Arial Black"/>
                <a:cs typeface="Arial Black"/>
              </a:rPr>
              <a:t>god </a:t>
            </a:r>
            <a:r>
              <a:rPr sz="4400" b="0" spc="-10" dirty="0">
                <a:solidFill>
                  <a:srgbClr val="9A3323"/>
                </a:solidFill>
                <a:latin typeface="Arial Black"/>
                <a:cs typeface="Arial Black"/>
              </a:rPr>
              <a:t>kvalitet</a:t>
            </a:r>
            <a:endParaRPr sz="4400">
              <a:latin typeface="Arial Black"/>
              <a:cs typeface="Arial Black"/>
            </a:endParaRPr>
          </a:p>
        </p:txBody>
      </p:sp>
      <p:pic>
        <p:nvPicPr>
          <p:cNvPr id="10" name="object 10"/>
          <p:cNvPicPr/>
          <p:nvPr/>
        </p:nvPicPr>
        <p:blipFill>
          <a:blip r:embed="rId3" cstate="print"/>
          <a:stretch>
            <a:fillRect/>
          </a:stretch>
        </p:blipFill>
        <p:spPr>
          <a:xfrm>
            <a:off x="6636257" y="2068195"/>
            <a:ext cx="4849495" cy="2238247"/>
          </a:xfrm>
          <a:prstGeom prst="rect">
            <a:avLst/>
          </a:prstGeom>
        </p:spPr>
      </p:pic>
      <p:pic>
        <p:nvPicPr>
          <p:cNvPr id="11" name="Bildobjekt 10" descr="Logotyp för Region Stockholm och Norrtälje kommun, Sjukvård och omsorg i Norrtälje.">
            <a:extLst>
              <a:ext uri="{FF2B5EF4-FFF2-40B4-BE49-F238E27FC236}">
                <a16:creationId xmlns:a16="http://schemas.microsoft.com/office/drawing/2014/main" id="{BC1ED0B5-B668-C3FD-50D7-26D5BB8F38F3}"/>
              </a:ext>
            </a:extLst>
          </p:cNvPr>
          <p:cNvPicPr/>
          <p:nvPr/>
        </p:nvPicPr>
        <p:blipFill rotWithShape="1">
          <a:blip r:embed="rId4">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E1F1-226A-02C2-8769-5E800D571E6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AB2A333-B136-B3A5-DDC9-17298CB113C0}"/>
              </a:ext>
            </a:extLst>
          </p:cNvPr>
          <p:cNvSpPr>
            <a:spLocks noGrp="1"/>
          </p:cNvSpPr>
          <p:nvPr>
            <p:ph type="ctrTitle"/>
          </p:nvPr>
        </p:nvSpPr>
        <p:spPr>
          <a:xfrm>
            <a:off x="444322" y="495835"/>
            <a:ext cx="6413781" cy="5438342"/>
          </a:xfrm>
        </p:spPr>
        <p:txBody>
          <a:bodyPr/>
          <a:lstStyle/>
          <a:p>
            <a:pPr>
              <a:spcBef>
                <a:spcPts val="1000"/>
              </a:spcBef>
            </a:pPr>
            <a:r>
              <a:rPr lang="sv-SE" sz="2400" dirty="0">
                <a:cs typeface="Arial"/>
              </a:rPr>
              <a:t>Tack för inbjudan – </a:t>
            </a:r>
            <a:br>
              <a:rPr lang="sv-SE" sz="2400" dirty="0">
                <a:cs typeface="Arial"/>
              </a:rPr>
            </a:br>
            <a:r>
              <a:rPr lang="sv-SE" sz="2400" dirty="0">
                <a:cs typeface="Arial"/>
              </a:rPr>
              <a:t>Ny socialtjänstlag – nya möjligheter</a:t>
            </a:r>
            <a:br>
              <a:rPr lang="sv-SE" sz="2400" dirty="0"/>
            </a:br>
            <a:br>
              <a:rPr lang="sv-SE" sz="2400" dirty="0"/>
            </a:br>
            <a:r>
              <a:rPr lang="sv-SE" sz="2400" dirty="0">
                <a:cs typeface="Arial"/>
              </a:rPr>
              <a:t>Alexander Louhichi</a:t>
            </a:r>
            <a:br>
              <a:rPr lang="sv-SE" sz="2400" b="1" dirty="0">
                <a:cs typeface="Arial"/>
              </a:rPr>
            </a:br>
            <a:r>
              <a:rPr lang="sv-SE" sz="2400" dirty="0">
                <a:cs typeface="Arial"/>
              </a:rPr>
              <a:t>Avdelningschef </a:t>
            </a:r>
            <a:br>
              <a:rPr lang="sv-SE" sz="2400" dirty="0">
                <a:cs typeface="Arial"/>
              </a:rPr>
            </a:br>
            <a:br>
              <a:rPr lang="sv-SE" sz="2400" dirty="0">
                <a:cs typeface="Arial"/>
              </a:rPr>
            </a:br>
            <a:r>
              <a:rPr lang="sv-SE" sz="2400" dirty="0">
                <a:cs typeface="Arial"/>
              </a:rPr>
              <a:t>Suzanne Larsdotter Lindgren </a:t>
            </a:r>
            <a:br>
              <a:rPr lang="sv-SE" sz="2400" dirty="0">
                <a:cs typeface="Arial"/>
              </a:rPr>
            </a:br>
            <a:r>
              <a:rPr lang="sv-SE" sz="2400" dirty="0">
                <a:cs typeface="Arial"/>
              </a:rPr>
              <a:t>Processledare </a:t>
            </a:r>
            <a:br>
              <a:rPr lang="sv-SE" sz="2400" dirty="0">
                <a:cs typeface="Arial"/>
              </a:rPr>
            </a:br>
            <a:br>
              <a:rPr lang="sv-SE" sz="2400" dirty="0">
                <a:cs typeface="Arial"/>
              </a:rPr>
            </a:br>
            <a:r>
              <a:rPr lang="sv-SE" sz="2400" b="1" dirty="0">
                <a:cs typeface="Arial"/>
              </a:rPr>
              <a:t>Sjukvård och omsorg i Norrtälje (KSON)</a:t>
            </a:r>
            <a:r>
              <a:rPr lang="sv-SE" sz="2400" dirty="0">
                <a:cs typeface="Arial"/>
              </a:rPr>
              <a:t>               </a:t>
            </a:r>
            <a:br>
              <a:rPr lang="sv-SE" sz="2400" dirty="0">
                <a:cs typeface="Arial"/>
              </a:rPr>
            </a:br>
            <a:br>
              <a:rPr lang="sv-SE" sz="2400" dirty="0"/>
            </a:br>
            <a:br>
              <a:rPr lang="sv-SE" sz="2400" dirty="0"/>
            </a:br>
            <a:br>
              <a:rPr lang="sv-SE" sz="2400" dirty="0"/>
            </a:br>
            <a:br>
              <a:rPr lang="sv-SE" sz="2400" dirty="0"/>
            </a:br>
            <a:br>
              <a:rPr lang="sv-SE" sz="2400" dirty="0"/>
            </a:br>
            <a:br>
              <a:rPr lang="sv-SE" sz="4400" dirty="0"/>
            </a:br>
            <a:endParaRPr lang="sv-SE" sz="4000" dirty="0"/>
          </a:p>
        </p:txBody>
      </p:sp>
      <p:sp>
        <p:nvSpPr>
          <p:cNvPr id="3" name="Underrubrik 2">
            <a:extLst>
              <a:ext uri="{FF2B5EF4-FFF2-40B4-BE49-F238E27FC236}">
                <a16:creationId xmlns:a16="http://schemas.microsoft.com/office/drawing/2014/main" id="{7F4586A5-EDC7-F20D-D469-122309B66EBF}"/>
              </a:ext>
            </a:extLst>
          </p:cNvPr>
          <p:cNvSpPr>
            <a:spLocks noGrp="1"/>
          </p:cNvSpPr>
          <p:nvPr>
            <p:ph type="subTitle" idx="1"/>
          </p:nvPr>
        </p:nvSpPr>
        <p:spPr>
          <a:xfrm>
            <a:off x="444322" y="6001166"/>
            <a:ext cx="11387677" cy="45719"/>
          </a:xfrm>
        </p:spPr>
        <p:txBody>
          <a:bodyPr/>
          <a:lstStyle/>
          <a:p>
            <a:r>
              <a:rPr lang="sv-SE" dirty="0"/>
              <a:t> </a:t>
            </a:r>
          </a:p>
        </p:txBody>
      </p:sp>
      <p:sp>
        <p:nvSpPr>
          <p:cNvPr id="4" name="Platshållare för bildnummer 3">
            <a:extLst>
              <a:ext uri="{FF2B5EF4-FFF2-40B4-BE49-F238E27FC236}">
                <a16:creationId xmlns:a16="http://schemas.microsoft.com/office/drawing/2014/main" id="{1955BEDC-E2FB-772E-F8EB-6F0C76389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Bildobjekt 4" descr="Logotyp för Region Stockholm och Norrtälje kommun, Sjukvård och omsorg i Norrtälje.">
            <a:extLst>
              <a:ext uri="{FF2B5EF4-FFF2-40B4-BE49-F238E27FC236}">
                <a16:creationId xmlns:a16="http://schemas.microsoft.com/office/drawing/2014/main" id="{1730081A-F6CE-7736-302F-F8F0DFF75FF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extLst>
      <p:ext uri="{BB962C8B-B14F-4D97-AF65-F5344CB8AC3E}">
        <p14:creationId xmlns:p14="http://schemas.microsoft.com/office/powerpoint/2010/main" val="271431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DD12-2784-08F0-0C25-15A266D62D7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364C9CE-587F-04C0-6ACF-69D51D9B91AF}"/>
              </a:ext>
            </a:extLst>
          </p:cNvPr>
          <p:cNvGrpSpPr/>
          <p:nvPr/>
        </p:nvGrpSpPr>
        <p:grpSpPr>
          <a:xfrm>
            <a:off x="0" y="-459"/>
            <a:ext cx="12193269" cy="6858459"/>
            <a:chOff x="0" y="-459"/>
            <a:chExt cx="12193269" cy="6858459"/>
          </a:xfrm>
        </p:grpSpPr>
        <p:sp>
          <p:nvSpPr>
            <p:cNvPr id="3" name="object 3">
              <a:extLst>
                <a:ext uri="{FF2B5EF4-FFF2-40B4-BE49-F238E27FC236}">
                  <a16:creationId xmlns:a16="http://schemas.microsoft.com/office/drawing/2014/main" id="{EC505F19-05DA-C450-5941-DE0F6F56BA36}"/>
                </a:ext>
              </a:extLst>
            </p:cNvPr>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a:extLst>
                <a:ext uri="{FF2B5EF4-FFF2-40B4-BE49-F238E27FC236}">
                  <a16:creationId xmlns:a16="http://schemas.microsoft.com/office/drawing/2014/main" id="{57020530-FBBF-B13B-8CBE-C9D49A039267}"/>
                </a:ext>
              </a:extLst>
            </p:cNvPr>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a:extLst>
                <a:ext uri="{FF2B5EF4-FFF2-40B4-BE49-F238E27FC236}">
                  <a16:creationId xmlns:a16="http://schemas.microsoft.com/office/drawing/2014/main" id="{9554AEB2-09F1-B51A-DA7D-88F3FE0ACE07}"/>
                </a:ext>
              </a:extLst>
            </p:cNvPr>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a:extLst>
              <a:ext uri="{FF2B5EF4-FFF2-40B4-BE49-F238E27FC236}">
                <a16:creationId xmlns:a16="http://schemas.microsoft.com/office/drawing/2014/main" id="{75FB1DD6-2ED9-3D47-A5D7-90CBE969BB6A}"/>
              </a:ext>
            </a:extLst>
          </p:cNvPr>
          <p:cNvSpPr txBox="1"/>
          <p:nvPr/>
        </p:nvSpPr>
        <p:spPr>
          <a:xfrm>
            <a:off x="252919" y="2142448"/>
            <a:ext cx="4651109" cy="4237057"/>
          </a:xfrm>
          <a:prstGeom prst="rect">
            <a:avLst/>
          </a:prstGeom>
        </p:spPr>
        <p:txBody>
          <a:bodyPr vert="horz" wrap="square" lIns="0" tIns="43180" rIns="0" bIns="0" rtlCol="0">
            <a:spAutoFit/>
          </a:bodyPr>
          <a:lstStyle/>
          <a:p>
            <a:r>
              <a:rPr lang="sv-SE" sz="1400" dirty="0">
                <a:solidFill>
                  <a:srgbClr val="C00000"/>
                </a:solidFill>
              </a:rPr>
              <a:t>I nya socialtjänstlagen skrivs jämställdhet in som mål, så att socialtjänsten ska främja både jämlika och </a:t>
            </a:r>
            <a:r>
              <a:rPr lang="sv-SE" sz="1400" b="1" dirty="0">
                <a:solidFill>
                  <a:srgbClr val="C00000"/>
                </a:solidFill>
              </a:rPr>
              <a:t>jämställda </a:t>
            </a:r>
            <a:r>
              <a:rPr lang="sv-SE" sz="1400" dirty="0">
                <a:solidFill>
                  <a:srgbClr val="C00000"/>
                </a:solidFill>
              </a:rPr>
              <a:t>levnadsvillkor.  </a:t>
            </a:r>
          </a:p>
          <a:p>
            <a:endParaRPr lang="sv-SE" sz="1400" dirty="0">
              <a:solidFill>
                <a:srgbClr val="C00000"/>
              </a:solidFill>
            </a:endParaRPr>
          </a:p>
          <a:p>
            <a:r>
              <a:rPr lang="sv-SE" sz="1400" dirty="0">
                <a:solidFill>
                  <a:srgbClr val="C00000"/>
                </a:solidFill>
              </a:rPr>
              <a:t>Jämställdhet handlar om kön, och betyder att socialtjänsten ska främja jämställda levnadsvillkor för flickor, pojkar, kvinnor och män. </a:t>
            </a:r>
          </a:p>
          <a:p>
            <a:endParaRPr lang="sv-SE" sz="1400" dirty="0">
              <a:solidFill>
                <a:srgbClr val="C00000"/>
              </a:solidFill>
            </a:endParaRPr>
          </a:p>
          <a:p>
            <a:r>
              <a:rPr lang="sv-SE" sz="1400" dirty="0">
                <a:solidFill>
                  <a:srgbClr val="C00000"/>
                </a:solidFill>
              </a:rPr>
              <a:t>Jämlikhet handlar om att främja jämlika levnadsvillkor för alla invånare oavsett kön, ålder, bakgrund, religion, ekonomi eller funktionsnedsättning. </a:t>
            </a:r>
          </a:p>
          <a:p>
            <a:endParaRPr lang="sv-SE" sz="1400" dirty="0">
              <a:solidFill>
                <a:srgbClr val="C00000"/>
              </a:solidFill>
            </a:endParaRPr>
          </a:p>
          <a:p>
            <a:r>
              <a:rPr lang="sv-SE" sz="1400" dirty="0">
                <a:solidFill>
                  <a:srgbClr val="C00000"/>
                </a:solidFill>
              </a:rPr>
              <a:t>Jämställt och jämlik innebär inte att alla invånare ska ha samma insatser. Olika personer har olika behov, och kan behöva olika stöd för att det ska bli likvärdigt. Men skillnaderna måste bygga på personens faktiska behov. Skillnaderna får inte vara omotiverade, alltså bygga föreställningar om hur en viss grupp är. </a:t>
            </a:r>
          </a:p>
          <a:p>
            <a:pPr marL="354965" indent="-342265">
              <a:lnSpc>
                <a:spcPct val="100000"/>
              </a:lnSpc>
              <a:spcBef>
                <a:spcPts val="340"/>
              </a:spcBef>
              <a:buClr>
                <a:srgbClr val="9A3323"/>
              </a:buClr>
              <a:buFont typeface="Arial"/>
              <a:buChar char="•"/>
              <a:tabLst>
                <a:tab pos="354965" algn="l"/>
              </a:tabLst>
            </a:pPr>
            <a:endParaRPr sz="1800" dirty="0">
              <a:latin typeface="Arial"/>
              <a:cs typeface="Arial"/>
            </a:endParaRPr>
          </a:p>
        </p:txBody>
      </p:sp>
      <p:sp>
        <p:nvSpPr>
          <p:cNvPr id="9" name="object 9">
            <a:extLst>
              <a:ext uri="{FF2B5EF4-FFF2-40B4-BE49-F238E27FC236}">
                <a16:creationId xmlns:a16="http://schemas.microsoft.com/office/drawing/2014/main" id="{7311D383-AC34-250B-82EB-FC630B272CF5}"/>
              </a:ext>
            </a:extLst>
          </p:cNvPr>
          <p:cNvSpPr txBox="1">
            <a:spLocks noGrp="1"/>
          </p:cNvSpPr>
          <p:nvPr>
            <p:ph type="title"/>
          </p:nvPr>
        </p:nvSpPr>
        <p:spPr>
          <a:xfrm>
            <a:off x="252919" y="233464"/>
            <a:ext cx="4645394" cy="1908984"/>
          </a:xfrm>
          <a:prstGeom prst="rect">
            <a:avLst/>
          </a:prstGeom>
        </p:spPr>
        <p:txBody>
          <a:bodyPr vert="horz" wrap="square" lIns="0" tIns="80010" rIns="0" bIns="0" rtlCol="0">
            <a:spAutoFit/>
          </a:bodyPr>
          <a:lstStyle/>
          <a:p>
            <a:pPr marL="12700" marR="5080">
              <a:lnSpc>
                <a:spcPct val="90000"/>
              </a:lnSpc>
              <a:spcBef>
                <a:spcPts val="630"/>
              </a:spcBef>
            </a:pPr>
            <a:r>
              <a:rPr lang="sv-SE" spc="-10" dirty="0">
                <a:solidFill>
                  <a:srgbClr val="9A3323"/>
                </a:solidFill>
                <a:latin typeface="Arial Black"/>
                <a:cs typeface="Arial Black"/>
              </a:rPr>
              <a:t>Främja jämlikhet och  jämställdhet</a:t>
            </a:r>
            <a:endParaRPr sz="4400" dirty="0">
              <a:latin typeface="Arial Black"/>
              <a:cs typeface="Arial Black"/>
            </a:endParaRPr>
          </a:p>
        </p:txBody>
      </p:sp>
      <p:pic>
        <p:nvPicPr>
          <p:cNvPr id="11" name="Bildobjekt 10" descr="Logotyp för Region Stockholm och Norrtälje kommun, Sjukvård och omsorg i Norrtälje.">
            <a:extLst>
              <a:ext uri="{FF2B5EF4-FFF2-40B4-BE49-F238E27FC236}">
                <a16:creationId xmlns:a16="http://schemas.microsoft.com/office/drawing/2014/main" id="{ECE1477C-5C56-A273-8553-A76A1BC5D149}"/>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pic>
        <p:nvPicPr>
          <p:cNvPr id="4" name="Bildobjekt 3" descr="Två rosa kort. Illustration på två personer på en gungbräda där den ena väger tyngre. Text: omotiverade skillnader. Illustration där gungbrädan är i jämvikt, en person har ett ankare fäst i marken. Text Jämlik, jämställd ">
            <a:extLst>
              <a:ext uri="{FF2B5EF4-FFF2-40B4-BE49-F238E27FC236}">
                <a16:creationId xmlns:a16="http://schemas.microsoft.com/office/drawing/2014/main" id="{5486CA94-00B5-0947-78AF-572DE1CB5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09752" y="3191081"/>
            <a:ext cx="3763478" cy="1746584"/>
          </a:xfrm>
          <a:prstGeom prst="rect">
            <a:avLst/>
          </a:prstGeom>
          <a:noFill/>
        </p:spPr>
      </p:pic>
    </p:spTree>
    <p:extLst>
      <p:ext uri="{BB962C8B-B14F-4D97-AF65-F5344CB8AC3E}">
        <p14:creationId xmlns:p14="http://schemas.microsoft.com/office/powerpoint/2010/main" val="187377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8B5D-3359-F02F-76AD-9D213080010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9B76F648-0A16-F595-AFB6-A662D48E7321}"/>
              </a:ext>
            </a:extLst>
          </p:cNvPr>
          <p:cNvGrpSpPr/>
          <p:nvPr/>
        </p:nvGrpSpPr>
        <p:grpSpPr>
          <a:xfrm>
            <a:off x="0" y="-459"/>
            <a:ext cx="12193269" cy="6858459"/>
            <a:chOff x="0" y="-459"/>
            <a:chExt cx="12193269" cy="6858459"/>
          </a:xfrm>
        </p:grpSpPr>
        <p:sp>
          <p:nvSpPr>
            <p:cNvPr id="3" name="object 3">
              <a:extLst>
                <a:ext uri="{FF2B5EF4-FFF2-40B4-BE49-F238E27FC236}">
                  <a16:creationId xmlns:a16="http://schemas.microsoft.com/office/drawing/2014/main" id="{9D47F606-6D7F-C1A6-B0A6-E799A1120691}"/>
                </a:ext>
              </a:extLst>
            </p:cNvPr>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a:extLst>
                <a:ext uri="{FF2B5EF4-FFF2-40B4-BE49-F238E27FC236}">
                  <a16:creationId xmlns:a16="http://schemas.microsoft.com/office/drawing/2014/main" id="{A6C88942-03FF-6193-B43E-C985A11E7BC3}"/>
                </a:ext>
              </a:extLst>
            </p:cNvPr>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a:extLst>
                <a:ext uri="{FF2B5EF4-FFF2-40B4-BE49-F238E27FC236}">
                  <a16:creationId xmlns:a16="http://schemas.microsoft.com/office/drawing/2014/main" id="{24955682-53B2-CB5C-D677-DDBFB9F066AF}"/>
                </a:ext>
              </a:extLst>
            </p:cNvPr>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a:extLst>
              <a:ext uri="{FF2B5EF4-FFF2-40B4-BE49-F238E27FC236}">
                <a16:creationId xmlns:a16="http://schemas.microsoft.com/office/drawing/2014/main" id="{09BB7307-5781-84D8-DC9F-16B766E6A8C2}"/>
              </a:ext>
            </a:extLst>
          </p:cNvPr>
          <p:cNvSpPr txBox="1"/>
          <p:nvPr/>
        </p:nvSpPr>
        <p:spPr>
          <a:xfrm>
            <a:off x="252919" y="2583663"/>
            <a:ext cx="4645395" cy="2752035"/>
          </a:xfrm>
          <a:prstGeom prst="rect">
            <a:avLst/>
          </a:prstGeom>
        </p:spPr>
        <p:txBody>
          <a:bodyPr vert="horz" wrap="square" lIns="0" tIns="43180" rIns="0" bIns="0" rtlCol="0">
            <a:spAutoFit/>
          </a:bodyPr>
          <a:lstStyle/>
          <a:p>
            <a:r>
              <a:rPr lang="sv-SE" dirty="0">
                <a:solidFill>
                  <a:srgbClr val="C00000"/>
                </a:solidFill>
              </a:rPr>
              <a:t>Vi behöver göra en förflyttning från att tänka ”Det här är vår organisations roll och uppdrag” till ”vad är viktigt för våra invånare?” </a:t>
            </a:r>
          </a:p>
          <a:p>
            <a:endParaRPr lang="sv-SE" dirty="0">
              <a:solidFill>
                <a:srgbClr val="C00000"/>
              </a:solidFill>
            </a:endParaRPr>
          </a:p>
          <a:p>
            <a:r>
              <a:rPr lang="sv-SE" dirty="0">
                <a:solidFill>
                  <a:srgbClr val="C00000"/>
                </a:solidFill>
              </a:rPr>
              <a:t>För att få invånarnas perspektiv behöver vi på riktigt involvera dem i det vi gör. Ta till vara invånarnas kunskap, erfarenheter, behov, synpunkter och idéer när vi utvecklar våra verksamheter. </a:t>
            </a:r>
          </a:p>
          <a:p>
            <a:r>
              <a:rPr lang="sv-SE" sz="1400" b="1" dirty="0">
                <a:solidFill>
                  <a:srgbClr val="C00000"/>
                </a:solidFill>
              </a:rPr>
              <a:t> </a:t>
            </a:r>
            <a:r>
              <a:rPr lang="sv-SE" sz="1400" dirty="0">
                <a:solidFill>
                  <a:srgbClr val="C00000"/>
                </a:solidFill>
              </a:rPr>
              <a:t>l</a:t>
            </a:r>
            <a:endParaRPr sz="1800" dirty="0">
              <a:latin typeface="Arial"/>
              <a:cs typeface="Arial"/>
            </a:endParaRPr>
          </a:p>
        </p:txBody>
      </p:sp>
      <p:sp>
        <p:nvSpPr>
          <p:cNvPr id="9" name="object 9">
            <a:extLst>
              <a:ext uri="{FF2B5EF4-FFF2-40B4-BE49-F238E27FC236}">
                <a16:creationId xmlns:a16="http://schemas.microsoft.com/office/drawing/2014/main" id="{2AD8FE45-27A1-0AC7-B8F9-DA0EF70353D9}"/>
              </a:ext>
            </a:extLst>
          </p:cNvPr>
          <p:cNvSpPr txBox="1">
            <a:spLocks noGrp="1"/>
          </p:cNvSpPr>
          <p:nvPr>
            <p:ph type="title"/>
          </p:nvPr>
        </p:nvSpPr>
        <p:spPr>
          <a:xfrm>
            <a:off x="252919" y="233464"/>
            <a:ext cx="4645394" cy="1299587"/>
          </a:xfrm>
          <a:prstGeom prst="rect">
            <a:avLst/>
          </a:prstGeom>
        </p:spPr>
        <p:txBody>
          <a:bodyPr vert="horz" wrap="square" lIns="0" tIns="80010" rIns="0" bIns="0" rtlCol="0">
            <a:spAutoFit/>
          </a:bodyPr>
          <a:lstStyle/>
          <a:p>
            <a:pPr marL="12700" marR="5080">
              <a:lnSpc>
                <a:spcPct val="90000"/>
              </a:lnSpc>
              <a:spcBef>
                <a:spcPts val="630"/>
              </a:spcBef>
            </a:pPr>
            <a:r>
              <a:rPr lang="sv-SE" sz="4400" spc="-10" dirty="0">
                <a:solidFill>
                  <a:srgbClr val="9A3323"/>
                </a:solidFill>
                <a:latin typeface="Arial Black"/>
                <a:cs typeface="Arial Black"/>
              </a:rPr>
              <a:t>Invånarens pers</a:t>
            </a:r>
            <a:r>
              <a:rPr lang="sv-SE" spc="-10" dirty="0">
                <a:solidFill>
                  <a:srgbClr val="9A3323"/>
                </a:solidFill>
                <a:latin typeface="Arial Black"/>
                <a:cs typeface="Arial Black"/>
              </a:rPr>
              <a:t>pektiv</a:t>
            </a:r>
            <a:endParaRPr lang="sv-SE" sz="4400" dirty="0">
              <a:latin typeface="Arial Black"/>
              <a:cs typeface="Arial Black"/>
            </a:endParaRPr>
          </a:p>
        </p:txBody>
      </p:sp>
      <p:pic>
        <p:nvPicPr>
          <p:cNvPr id="11" name="Bildobjekt 10" descr="Logotyp för Region Stockholm och Norrtälje kommun, Sjukvård och omsorg i Norrtälje.">
            <a:extLst>
              <a:ext uri="{FF2B5EF4-FFF2-40B4-BE49-F238E27FC236}">
                <a16:creationId xmlns:a16="http://schemas.microsoft.com/office/drawing/2014/main" id="{333C7B10-D1AE-4774-B7EA-8089719FD448}"/>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pic>
        <p:nvPicPr>
          <p:cNvPr id="10" name="Bildobjekt 9" descr="Två rosa kort. Illustration går byggnad, text: organisationens funktion. Illustration på en pojkes ansikte, text invånarens perspektiv. ">
            <a:extLst>
              <a:ext uri="{FF2B5EF4-FFF2-40B4-BE49-F238E27FC236}">
                <a16:creationId xmlns:a16="http://schemas.microsoft.com/office/drawing/2014/main" id="{E9218E4C-9D74-9C88-B5E9-A1DD6A3D4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432" y="2583663"/>
            <a:ext cx="3920832" cy="1796951"/>
          </a:xfrm>
          <a:prstGeom prst="rect">
            <a:avLst/>
          </a:prstGeom>
        </p:spPr>
      </p:pic>
    </p:spTree>
    <p:extLst>
      <p:ext uri="{BB962C8B-B14F-4D97-AF65-F5344CB8AC3E}">
        <p14:creationId xmlns:p14="http://schemas.microsoft.com/office/powerpoint/2010/main" val="15476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79A30-2A76-30F6-FBA0-D7BF8149A4B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62F7D40-A6DD-8013-F7DB-7F6AD01D4A37}"/>
              </a:ext>
            </a:extLst>
          </p:cNvPr>
          <p:cNvGrpSpPr/>
          <p:nvPr/>
        </p:nvGrpSpPr>
        <p:grpSpPr>
          <a:xfrm>
            <a:off x="0" y="-459"/>
            <a:ext cx="12193269" cy="6858459"/>
            <a:chOff x="0" y="-459"/>
            <a:chExt cx="12193269" cy="6858459"/>
          </a:xfrm>
        </p:grpSpPr>
        <p:sp>
          <p:nvSpPr>
            <p:cNvPr id="3" name="object 3">
              <a:extLst>
                <a:ext uri="{FF2B5EF4-FFF2-40B4-BE49-F238E27FC236}">
                  <a16:creationId xmlns:a16="http://schemas.microsoft.com/office/drawing/2014/main" id="{1D72CBFE-E675-6563-1305-ED832091224E}"/>
                </a:ext>
              </a:extLst>
            </p:cNvPr>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a:extLst>
                <a:ext uri="{FF2B5EF4-FFF2-40B4-BE49-F238E27FC236}">
                  <a16:creationId xmlns:a16="http://schemas.microsoft.com/office/drawing/2014/main" id="{F065948E-DEDD-F16B-D32F-DFD00BC11E67}"/>
                </a:ext>
              </a:extLst>
            </p:cNvPr>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a:extLst>
                <a:ext uri="{FF2B5EF4-FFF2-40B4-BE49-F238E27FC236}">
                  <a16:creationId xmlns:a16="http://schemas.microsoft.com/office/drawing/2014/main" id="{1385518C-A438-366C-59D8-BA20A804D86E}"/>
                </a:ext>
              </a:extLst>
            </p:cNvPr>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a:extLst>
              <a:ext uri="{FF2B5EF4-FFF2-40B4-BE49-F238E27FC236}">
                <a16:creationId xmlns:a16="http://schemas.microsoft.com/office/drawing/2014/main" id="{8CB4C41F-99CA-A313-AB73-DBD464C24554}"/>
              </a:ext>
            </a:extLst>
          </p:cNvPr>
          <p:cNvSpPr txBox="1"/>
          <p:nvPr/>
        </p:nvSpPr>
        <p:spPr>
          <a:xfrm>
            <a:off x="252920" y="2665379"/>
            <a:ext cx="4645394" cy="3367589"/>
          </a:xfrm>
          <a:prstGeom prst="rect">
            <a:avLst/>
          </a:prstGeom>
        </p:spPr>
        <p:txBody>
          <a:bodyPr vert="horz" wrap="square" lIns="0" tIns="43180" rIns="0" bIns="0" rtlCol="0">
            <a:spAutoFit/>
          </a:bodyPr>
          <a:lstStyle/>
          <a:p>
            <a:r>
              <a:rPr lang="sv-SE" dirty="0">
                <a:solidFill>
                  <a:srgbClr val="C00000"/>
                </a:solidFill>
              </a:rPr>
              <a:t>Precis som med gamla socialtjänstlagen ska socialtjänsten rikta in sig på att stödja invånarna att stärka sina egna resurser, ta ansvar, och ha makt över sitt eget liv.</a:t>
            </a:r>
          </a:p>
          <a:p>
            <a:endParaRPr lang="sv-SE" dirty="0">
              <a:solidFill>
                <a:srgbClr val="C00000"/>
              </a:solidFill>
            </a:endParaRPr>
          </a:p>
          <a:p>
            <a:r>
              <a:rPr lang="sv-SE" dirty="0">
                <a:solidFill>
                  <a:srgbClr val="C00000"/>
                </a:solidFill>
              </a:rPr>
              <a:t>Det handlar om att gå från en syn på människan som passiv mottagare av stöd och insatser – till en syn där hen får vara delaktig och tillsammans med socialtjänsten (och andra verksamheter) hitta lösningar som fungerar. </a:t>
            </a:r>
          </a:p>
          <a:p>
            <a:endParaRPr sz="1800" dirty="0">
              <a:latin typeface="Arial"/>
              <a:cs typeface="Arial"/>
            </a:endParaRPr>
          </a:p>
        </p:txBody>
      </p:sp>
      <p:sp>
        <p:nvSpPr>
          <p:cNvPr id="9" name="object 9">
            <a:extLst>
              <a:ext uri="{FF2B5EF4-FFF2-40B4-BE49-F238E27FC236}">
                <a16:creationId xmlns:a16="http://schemas.microsoft.com/office/drawing/2014/main" id="{8788E51E-90D3-4BCC-D45C-B723DDEB673C}"/>
              </a:ext>
            </a:extLst>
          </p:cNvPr>
          <p:cNvSpPr txBox="1">
            <a:spLocks noGrp="1"/>
          </p:cNvSpPr>
          <p:nvPr>
            <p:ph type="title"/>
          </p:nvPr>
        </p:nvSpPr>
        <p:spPr>
          <a:xfrm>
            <a:off x="252919" y="233464"/>
            <a:ext cx="4645394" cy="1908984"/>
          </a:xfrm>
          <a:prstGeom prst="rect">
            <a:avLst/>
          </a:prstGeom>
        </p:spPr>
        <p:txBody>
          <a:bodyPr vert="horz" wrap="square" lIns="0" tIns="80010" rIns="0" bIns="0" rtlCol="0">
            <a:spAutoFit/>
          </a:bodyPr>
          <a:lstStyle/>
          <a:p>
            <a:pPr marL="12700" marR="5080">
              <a:lnSpc>
                <a:spcPct val="90000"/>
              </a:lnSpc>
              <a:spcBef>
                <a:spcPts val="630"/>
              </a:spcBef>
            </a:pPr>
            <a:r>
              <a:rPr lang="sv-SE" sz="4400" spc="-10" dirty="0">
                <a:solidFill>
                  <a:srgbClr val="9A3323"/>
                </a:solidFill>
                <a:latin typeface="Arial Black"/>
                <a:cs typeface="Arial Black"/>
              </a:rPr>
              <a:t>Delaktighet Tilltro till den egna förmågan</a:t>
            </a:r>
            <a:endParaRPr lang="sv-SE" sz="4400" dirty="0">
              <a:latin typeface="Arial Black"/>
              <a:cs typeface="Arial Black"/>
            </a:endParaRPr>
          </a:p>
        </p:txBody>
      </p:sp>
      <p:pic>
        <p:nvPicPr>
          <p:cNvPr id="11" name="Bildobjekt 10" descr="Logotyp för Region Stockholm och Norrtälje kommun, Sjukvård och omsorg i Norrtälje.">
            <a:extLst>
              <a:ext uri="{FF2B5EF4-FFF2-40B4-BE49-F238E27FC236}">
                <a16:creationId xmlns:a16="http://schemas.microsoft.com/office/drawing/2014/main" id="{A4EF161C-8C43-64DC-B6FA-27358543A462}"/>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pic>
        <p:nvPicPr>
          <p:cNvPr id="4" name="Bildobjekt 3" descr="Två rosa kort. Illustration, person med armarna i korts, text: passiva mottagare, illustration två personer som sätter ihop två pusselbitar, text: samskapande ">
            <a:extLst>
              <a:ext uri="{FF2B5EF4-FFF2-40B4-BE49-F238E27FC236}">
                <a16:creationId xmlns:a16="http://schemas.microsoft.com/office/drawing/2014/main" id="{94D89558-BEE7-5954-4AD4-1EB4E1011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460" y="2665379"/>
            <a:ext cx="4474723" cy="2272286"/>
          </a:xfrm>
          <a:prstGeom prst="rect">
            <a:avLst/>
          </a:prstGeom>
          <a:noFill/>
        </p:spPr>
      </p:pic>
    </p:spTree>
    <p:extLst>
      <p:ext uri="{BB962C8B-B14F-4D97-AF65-F5344CB8AC3E}">
        <p14:creationId xmlns:p14="http://schemas.microsoft.com/office/powerpoint/2010/main" val="4274188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1694-5B3E-F9C3-9E80-B76524DC87C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4A5E0CA-99C8-0B75-7780-02F500EA106B}"/>
              </a:ext>
            </a:extLst>
          </p:cNvPr>
          <p:cNvGrpSpPr/>
          <p:nvPr/>
        </p:nvGrpSpPr>
        <p:grpSpPr>
          <a:xfrm>
            <a:off x="0" y="-459"/>
            <a:ext cx="12193269" cy="6858459"/>
            <a:chOff x="0" y="-459"/>
            <a:chExt cx="12193269" cy="6858459"/>
          </a:xfrm>
        </p:grpSpPr>
        <p:sp>
          <p:nvSpPr>
            <p:cNvPr id="3" name="object 3">
              <a:extLst>
                <a:ext uri="{FF2B5EF4-FFF2-40B4-BE49-F238E27FC236}">
                  <a16:creationId xmlns:a16="http://schemas.microsoft.com/office/drawing/2014/main" id="{CDC447D1-7F31-B081-8A8D-C10719DEFCCB}"/>
                </a:ext>
              </a:extLst>
            </p:cNvPr>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a:extLst>
                <a:ext uri="{FF2B5EF4-FFF2-40B4-BE49-F238E27FC236}">
                  <a16:creationId xmlns:a16="http://schemas.microsoft.com/office/drawing/2014/main" id="{A1271D1A-F70C-24CB-CBA6-03332576D924}"/>
                </a:ext>
              </a:extLst>
            </p:cNvPr>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a:extLst>
                <a:ext uri="{FF2B5EF4-FFF2-40B4-BE49-F238E27FC236}">
                  <a16:creationId xmlns:a16="http://schemas.microsoft.com/office/drawing/2014/main" id="{EF666D01-6156-E89A-9B79-ACF823D08746}"/>
                </a:ext>
              </a:extLst>
            </p:cNvPr>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a:extLst>
              <a:ext uri="{FF2B5EF4-FFF2-40B4-BE49-F238E27FC236}">
                <a16:creationId xmlns:a16="http://schemas.microsoft.com/office/drawing/2014/main" id="{05C02B91-9800-128E-591D-26B9BE3EC8E3}"/>
              </a:ext>
            </a:extLst>
          </p:cNvPr>
          <p:cNvSpPr txBox="1"/>
          <p:nvPr/>
        </p:nvSpPr>
        <p:spPr>
          <a:xfrm>
            <a:off x="252919" y="2925018"/>
            <a:ext cx="5147904" cy="3644587"/>
          </a:xfrm>
          <a:prstGeom prst="rect">
            <a:avLst/>
          </a:prstGeom>
        </p:spPr>
        <p:txBody>
          <a:bodyPr vert="horz" wrap="square" lIns="0" tIns="43180" rIns="0" bIns="0" rtlCol="0">
            <a:spAutoFit/>
          </a:bodyPr>
          <a:lstStyle/>
          <a:p>
            <a:r>
              <a:rPr lang="sv-SE" dirty="0">
                <a:solidFill>
                  <a:srgbClr val="C00000"/>
                </a:solidFill>
              </a:rPr>
              <a:t>Gå från gamla analoga arbetssätt till nya digitala lösningar kan göra socialtjänsten mer tillgänglig och enklare att nå. </a:t>
            </a:r>
          </a:p>
          <a:p>
            <a:endParaRPr lang="sv-SE" dirty="0">
              <a:solidFill>
                <a:srgbClr val="C00000"/>
              </a:solidFill>
            </a:endParaRPr>
          </a:p>
          <a:p>
            <a:r>
              <a:rPr lang="sv-SE" dirty="0">
                <a:solidFill>
                  <a:srgbClr val="C00000"/>
                </a:solidFill>
              </a:rPr>
              <a:t>Det kan till exempel handla om att kunna ha kontakt med socialtjänsten digitalt. Eller att införa nya digitala lösningar som kan underlätta hemma för äldre och personer och funktionsnedsättning.</a:t>
            </a:r>
          </a:p>
          <a:p>
            <a:endParaRPr lang="sv-SE" dirty="0">
              <a:solidFill>
                <a:srgbClr val="C00000"/>
              </a:solidFill>
            </a:endParaRPr>
          </a:p>
          <a:p>
            <a:r>
              <a:rPr lang="sv-SE" dirty="0">
                <a:solidFill>
                  <a:srgbClr val="C00000"/>
                </a:solidFill>
              </a:rPr>
              <a:t>Digitala lösningar kan också spara tid och resurser. Det är ett viktigt verktyg för att möta utmaningen med kompetensförsörjningen</a:t>
            </a:r>
            <a:r>
              <a:rPr lang="sv-SE" dirty="0">
                <a:solidFill>
                  <a:srgbClr val="C00000"/>
                </a:solidFill>
                <a:highlight>
                  <a:srgbClr val="800000"/>
                </a:highlight>
              </a:rPr>
              <a:t>. </a:t>
            </a:r>
          </a:p>
          <a:p>
            <a:endParaRPr sz="1800" dirty="0">
              <a:solidFill>
                <a:schemeClr val="bg1"/>
              </a:solidFill>
              <a:latin typeface="Arial"/>
              <a:cs typeface="Arial"/>
            </a:endParaRPr>
          </a:p>
        </p:txBody>
      </p:sp>
      <p:sp>
        <p:nvSpPr>
          <p:cNvPr id="9" name="object 9">
            <a:extLst>
              <a:ext uri="{FF2B5EF4-FFF2-40B4-BE49-F238E27FC236}">
                <a16:creationId xmlns:a16="http://schemas.microsoft.com/office/drawing/2014/main" id="{88C346C3-2662-2D13-0B2F-45339AE31A81}"/>
              </a:ext>
            </a:extLst>
          </p:cNvPr>
          <p:cNvSpPr txBox="1">
            <a:spLocks noGrp="1"/>
          </p:cNvSpPr>
          <p:nvPr>
            <p:ph type="title"/>
          </p:nvPr>
        </p:nvSpPr>
        <p:spPr>
          <a:xfrm>
            <a:off x="252919" y="233464"/>
            <a:ext cx="4645394" cy="1908984"/>
          </a:xfrm>
          <a:prstGeom prst="rect">
            <a:avLst/>
          </a:prstGeom>
        </p:spPr>
        <p:txBody>
          <a:bodyPr vert="horz" wrap="square" lIns="0" tIns="80010" rIns="0" bIns="0" rtlCol="0">
            <a:spAutoFit/>
          </a:bodyPr>
          <a:lstStyle/>
          <a:p>
            <a:pPr marL="12700" marR="5080">
              <a:lnSpc>
                <a:spcPct val="90000"/>
              </a:lnSpc>
              <a:spcBef>
                <a:spcPts val="630"/>
              </a:spcBef>
            </a:pPr>
            <a:r>
              <a:rPr lang="sv-SE" sz="4400" spc="-10" dirty="0">
                <a:solidFill>
                  <a:srgbClr val="9A3323"/>
                </a:solidFill>
                <a:latin typeface="Arial Black"/>
                <a:cs typeface="Arial Black"/>
              </a:rPr>
              <a:t>Digitalt först – där det är möjligt</a:t>
            </a:r>
            <a:endParaRPr lang="sv-SE" sz="4400" dirty="0">
              <a:latin typeface="Arial Black"/>
              <a:cs typeface="Arial Black"/>
            </a:endParaRPr>
          </a:p>
        </p:txBody>
      </p:sp>
      <p:pic>
        <p:nvPicPr>
          <p:cNvPr id="11" name="Bildobjekt 10" descr="Logotyp för Region Stockholm och Norrtälje kommun, Sjukvård och omsorg i Norrtälje.">
            <a:extLst>
              <a:ext uri="{FF2B5EF4-FFF2-40B4-BE49-F238E27FC236}">
                <a16:creationId xmlns:a16="http://schemas.microsoft.com/office/drawing/2014/main" id="{BCB4C4A2-AEFD-2F10-5773-7E72B5A6D8B6}"/>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pic>
        <p:nvPicPr>
          <p:cNvPr id="8" name="Bildobjekt 7" descr="Två rosa kort. Illustration bergstoppar med röksignaler, text: Analoga arbetssätt. Illustration hand med mobiltelefon, text: Digitala lösningar ">
            <a:extLst>
              <a:ext uri="{FF2B5EF4-FFF2-40B4-BE49-F238E27FC236}">
                <a16:creationId xmlns:a16="http://schemas.microsoft.com/office/drawing/2014/main" id="{299B218E-C8D9-344B-0F75-379DAEA62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077" y="2925018"/>
            <a:ext cx="5000017" cy="2057350"/>
          </a:xfrm>
          <a:prstGeom prst="rect">
            <a:avLst/>
          </a:prstGeom>
        </p:spPr>
      </p:pic>
    </p:spTree>
    <p:extLst>
      <p:ext uri="{BB962C8B-B14F-4D97-AF65-F5344CB8AC3E}">
        <p14:creationId xmlns:p14="http://schemas.microsoft.com/office/powerpoint/2010/main" val="35770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57A79-0E1C-7544-CAFF-6B91E54E870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0E1C329-E8D5-920B-0293-9DDC0ED07F8A}"/>
              </a:ext>
            </a:extLst>
          </p:cNvPr>
          <p:cNvGrpSpPr/>
          <p:nvPr/>
        </p:nvGrpSpPr>
        <p:grpSpPr>
          <a:xfrm>
            <a:off x="0" y="-459"/>
            <a:ext cx="12193269" cy="6858459"/>
            <a:chOff x="0" y="-459"/>
            <a:chExt cx="12193269" cy="6858459"/>
          </a:xfrm>
        </p:grpSpPr>
        <p:sp>
          <p:nvSpPr>
            <p:cNvPr id="3" name="object 3">
              <a:extLst>
                <a:ext uri="{FF2B5EF4-FFF2-40B4-BE49-F238E27FC236}">
                  <a16:creationId xmlns:a16="http://schemas.microsoft.com/office/drawing/2014/main" id="{C8D9BB2E-05FA-6D38-09F3-9E947155EE0A}"/>
                </a:ext>
              </a:extLst>
            </p:cNvPr>
            <p:cNvSpPr/>
            <p:nvPr/>
          </p:nvSpPr>
          <p:spPr>
            <a:xfrm>
              <a:off x="0" y="0"/>
              <a:ext cx="6094730" cy="6858000"/>
            </a:xfrm>
            <a:custGeom>
              <a:avLst/>
              <a:gdLst/>
              <a:ahLst/>
              <a:cxnLst/>
              <a:rect l="l" t="t" r="r" b="b"/>
              <a:pathLst>
                <a:path w="6094730" h="6858000">
                  <a:moveTo>
                    <a:pt x="0" y="6858000"/>
                  </a:moveTo>
                  <a:lnTo>
                    <a:pt x="6094730" y="6858000"/>
                  </a:lnTo>
                  <a:lnTo>
                    <a:pt x="6094730" y="0"/>
                  </a:lnTo>
                  <a:lnTo>
                    <a:pt x="0" y="0"/>
                  </a:lnTo>
                  <a:lnTo>
                    <a:pt x="0" y="6858000"/>
                  </a:lnTo>
                  <a:close/>
                </a:path>
              </a:pathLst>
            </a:custGeom>
            <a:solidFill>
              <a:srgbClr val="FFEBE8"/>
            </a:solidFill>
          </p:spPr>
          <p:txBody>
            <a:bodyPr wrap="square" lIns="0" tIns="0" rIns="0" bIns="0" rtlCol="0"/>
            <a:lstStyle/>
            <a:p>
              <a:endParaRPr/>
            </a:p>
          </p:txBody>
        </p:sp>
        <p:sp>
          <p:nvSpPr>
            <p:cNvPr id="5" name="object 5">
              <a:extLst>
                <a:ext uri="{FF2B5EF4-FFF2-40B4-BE49-F238E27FC236}">
                  <a16:creationId xmlns:a16="http://schemas.microsoft.com/office/drawing/2014/main" id="{07B4AF2C-829D-462D-E8B5-71FD3161068B}"/>
                </a:ext>
              </a:extLst>
            </p:cNvPr>
            <p:cNvSpPr/>
            <p:nvPr/>
          </p:nvSpPr>
          <p:spPr>
            <a:xfrm>
              <a:off x="6094730" y="0"/>
              <a:ext cx="6097270" cy="6858000"/>
            </a:xfrm>
            <a:custGeom>
              <a:avLst/>
              <a:gdLst/>
              <a:ahLst/>
              <a:cxnLst/>
              <a:rect l="l" t="t" r="r" b="b"/>
              <a:pathLst>
                <a:path w="6097270" h="6858000">
                  <a:moveTo>
                    <a:pt x="6097269" y="6858000"/>
                  </a:moveTo>
                  <a:lnTo>
                    <a:pt x="0" y="6858000"/>
                  </a:lnTo>
                  <a:lnTo>
                    <a:pt x="0" y="0"/>
                  </a:lnTo>
                  <a:lnTo>
                    <a:pt x="6097269" y="0"/>
                  </a:lnTo>
                  <a:lnTo>
                    <a:pt x="6097269" y="6858000"/>
                  </a:lnTo>
                  <a:close/>
                </a:path>
              </a:pathLst>
            </a:custGeom>
            <a:solidFill>
              <a:srgbClr val="FFCAC3"/>
            </a:solidFill>
          </p:spPr>
          <p:txBody>
            <a:bodyPr wrap="square" lIns="0" tIns="0" rIns="0" bIns="0" rtlCol="0"/>
            <a:lstStyle/>
            <a:p>
              <a:endParaRPr/>
            </a:p>
          </p:txBody>
        </p:sp>
        <p:sp>
          <p:nvSpPr>
            <p:cNvPr id="6" name="object 6">
              <a:extLst>
                <a:ext uri="{FF2B5EF4-FFF2-40B4-BE49-F238E27FC236}">
                  <a16:creationId xmlns:a16="http://schemas.microsoft.com/office/drawing/2014/main" id="{F804638A-4067-140D-8573-6678FEBCE397}"/>
                </a:ext>
              </a:extLst>
            </p:cNvPr>
            <p:cNvSpPr/>
            <p:nvPr/>
          </p:nvSpPr>
          <p:spPr>
            <a:xfrm>
              <a:off x="6094729" y="-459"/>
              <a:ext cx="6098540" cy="5453380"/>
            </a:xfrm>
            <a:custGeom>
              <a:avLst/>
              <a:gdLst/>
              <a:ahLst/>
              <a:cxnLst/>
              <a:rect l="l" t="t" r="r" b="b"/>
              <a:pathLst>
                <a:path w="6098540" h="5453380">
                  <a:moveTo>
                    <a:pt x="6098501" y="5453083"/>
                  </a:moveTo>
                  <a:lnTo>
                    <a:pt x="6055475" y="5431843"/>
                  </a:lnTo>
                  <a:lnTo>
                    <a:pt x="6012629" y="5410167"/>
                  </a:lnTo>
                  <a:lnTo>
                    <a:pt x="5969965" y="5388058"/>
                  </a:lnTo>
                  <a:lnTo>
                    <a:pt x="5927483" y="5365518"/>
                  </a:lnTo>
                  <a:lnTo>
                    <a:pt x="5885186" y="5342547"/>
                  </a:lnTo>
                  <a:lnTo>
                    <a:pt x="5843075" y="5319147"/>
                  </a:lnTo>
                  <a:lnTo>
                    <a:pt x="5801152" y="5295320"/>
                  </a:lnTo>
                  <a:lnTo>
                    <a:pt x="5759417" y="5271068"/>
                  </a:lnTo>
                  <a:lnTo>
                    <a:pt x="5717874" y="5246393"/>
                  </a:lnTo>
                  <a:lnTo>
                    <a:pt x="5676522" y="5221295"/>
                  </a:lnTo>
                  <a:lnTo>
                    <a:pt x="5635365" y="5195777"/>
                  </a:lnTo>
                  <a:lnTo>
                    <a:pt x="5594402" y="5169840"/>
                  </a:lnTo>
                  <a:lnTo>
                    <a:pt x="5553637" y="5143486"/>
                  </a:lnTo>
                  <a:lnTo>
                    <a:pt x="5513069" y="5116717"/>
                  </a:lnTo>
                  <a:lnTo>
                    <a:pt x="5472702" y="5089534"/>
                  </a:lnTo>
                  <a:lnTo>
                    <a:pt x="5432536" y="5061938"/>
                  </a:lnTo>
                  <a:lnTo>
                    <a:pt x="5392573" y="5033933"/>
                  </a:lnTo>
                  <a:lnTo>
                    <a:pt x="5352815" y="5005518"/>
                  </a:lnTo>
                  <a:lnTo>
                    <a:pt x="5313262" y="4976697"/>
                  </a:lnTo>
                  <a:lnTo>
                    <a:pt x="5273917" y="4947469"/>
                  </a:lnTo>
                  <a:lnTo>
                    <a:pt x="5234782" y="4917838"/>
                  </a:lnTo>
                  <a:lnTo>
                    <a:pt x="5195856" y="4887805"/>
                  </a:lnTo>
                  <a:lnTo>
                    <a:pt x="5157143" y="4857371"/>
                  </a:lnTo>
                  <a:lnTo>
                    <a:pt x="5118644" y="4826538"/>
                  </a:lnTo>
                  <a:lnTo>
                    <a:pt x="5080360" y="4795307"/>
                  </a:lnTo>
                  <a:lnTo>
                    <a:pt x="5042293" y="4763682"/>
                  </a:lnTo>
                  <a:lnTo>
                    <a:pt x="5004444" y="4731662"/>
                  </a:lnTo>
                  <a:lnTo>
                    <a:pt x="4966815" y="4699249"/>
                  </a:lnTo>
                  <a:lnTo>
                    <a:pt x="4929407" y="4666446"/>
                  </a:lnTo>
                  <a:lnTo>
                    <a:pt x="4892223" y="4633254"/>
                  </a:lnTo>
                  <a:lnTo>
                    <a:pt x="4855263" y="4599675"/>
                  </a:lnTo>
                  <a:lnTo>
                    <a:pt x="4818528" y="4565710"/>
                  </a:lnTo>
                  <a:lnTo>
                    <a:pt x="4782022" y="4531360"/>
                  </a:lnTo>
                  <a:lnTo>
                    <a:pt x="4745744" y="4496628"/>
                  </a:lnTo>
                  <a:lnTo>
                    <a:pt x="4709697" y="4461516"/>
                  </a:lnTo>
                  <a:lnTo>
                    <a:pt x="4673882" y="4426024"/>
                  </a:lnTo>
                  <a:lnTo>
                    <a:pt x="4638301" y="4390155"/>
                  </a:lnTo>
                  <a:lnTo>
                    <a:pt x="4602955" y="4353910"/>
                  </a:lnTo>
                  <a:lnTo>
                    <a:pt x="4567846" y="4317290"/>
                  </a:lnTo>
                  <a:lnTo>
                    <a:pt x="4532975" y="4280298"/>
                  </a:lnTo>
                  <a:lnTo>
                    <a:pt x="4498343" y="4242935"/>
                  </a:lnTo>
                  <a:lnTo>
                    <a:pt x="4463954" y="4205203"/>
                  </a:lnTo>
                  <a:lnTo>
                    <a:pt x="4429807" y="4167103"/>
                  </a:lnTo>
                  <a:lnTo>
                    <a:pt x="4395904" y="4128637"/>
                  </a:lnTo>
                  <a:lnTo>
                    <a:pt x="4362248" y="4089807"/>
                  </a:lnTo>
                  <a:lnTo>
                    <a:pt x="4328839" y="4050614"/>
                  </a:lnTo>
                  <a:lnTo>
                    <a:pt x="4295679" y="4011060"/>
                  </a:lnTo>
                  <a:lnTo>
                    <a:pt x="4262770" y="3971147"/>
                  </a:lnTo>
                  <a:lnTo>
                    <a:pt x="4230112" y="3930876"/>
                  </a:lnTo>
                  <a:lnTo>
                    <a:pt x="4197709" y="3890249"/>
                  </a:lnTo>
                  <a:lnTo>
                    <a:pt x="4165560" y="3849267"/>
                  </a:lnTo>
                  <a:lnTo>
                    <a:pt x="4133669" y="3807933"/>
                  </a:lnTo>
                  <a:lnTo>
                    <a:pt x="4102035" y="3766248"/>
                  </a:lnTo>
                  <a:lnTo>
                    <a:pt x="4070662" y="3724213"/>
                  </a:lnTo>
                  <a:lnTo>
                    <a:pt x="4039549" y="3681830"/>
                  </a:lnTo>
                  <a:lnTo>
                    <a:pt x="4008700" y="3639101"/>
                  </a:lnTo>
                  <a:lnTo>
                    <a:pt x="3978115" y="3596027"/>
                  </a:lnTo>
                  <a:lnTo>
                    <a:pt x="3899681" y="3483605"/>
                  </a:lnTo>
                  <a:lnTo>
                    <a:pt x="3851744" y="3415811"/>
                  </a:lnTo>
                  <a:lnTo>
                    <a:pt x="3803984" y="3349221"/>
                  </a:lnTo>
                  <a:lnTo>
                    <a:pt x="3756404" y="3283827"/>
                  </a:lnTo>
                  <a:lnTo>
                    <a:pt x="3709002" y="3219621"/>
                  </a:lnTo>
                  <a:lnTo>
                    <a:pt x="3661782" y="3156595"/>
                  </a:lnTo>
                  <a:lnTo>
                    <a:pt x="3614743" y="3094742"/>
                  </a:lnTo>
                  <a:lnTo>
                    <a:pt x="3567885" y="3034054"/>
                  </a:lnTo>
                  <a:lnTo>
                    <a:pt x="3521211" y="2974522"/>
                  </a:lnTo>
                  <a:lnTo>
                    <a:pt x="3474721" y="2916138"/>
                  </a:lnTo>
                  <a:lnTo>
                    <a:pt x="3428416" y="2858896"/>
                  </a:lnTo>
                  <a:lnTo>
                    <a:pt x="3382297" y="2802786"/>
                  </a:lnTo>
                  <a:lnTo>
                    <a:pt x="3336364" y="2747802"/>
                  </a:lnTo>
                  <a:lnTo>
                    <a:pt x="3290618" y="2693935"/>
                  </a:lnTo>
                  <a:lnTo>
                    <a:pt x="3245061" y="2641177"/>
                  </a:lnTo>
                  <a:lnTo>
                    <a:pt x="3199693" y="2589520"/>
                  </a:lnTo>
                  <a:lnTo>
                    <a:pt x="3154515" y="2538957"/>
                  </a:lnTo>
                  <a:lnTo>
                    <a:pt x="3109527" y="2489480"/>
                  </a:lnTo>
                  <a:lnTo>
                    <a:pt x="3064732" y="2441080"/>
                  </a:lnTo>
                  <a:lnTo>
                    <a:pt x="3020129" y="2393750"/>
                  </a:lnTo>
                  <a:lnTo>
                    <a:pt x="2975720" y="2347482"/>
                  </a:lnTo>
                  <a:lnTo>
                    <a:pt x="2931505" y="2302268"/>
                  </a:lnTo>
                  <a:lnTo>
                    <a:pt x="2887485" y="2258100"/>
                  </a:lnTo>
                  <a:lnTo>
                    <a:pt x="2843661" y="2214971"/>
                  </a:lnTo>
                  <a:lnTo>
                    <a:pt x="2800035" y="2172872"/>
                  </a:lnTo>
                  <a:lnTo>
                    <a:pt x="2756606" y="2131795"/>
                  </a:lnTo>
                  <a:lnTo>
                    <a:pt x="2713375" y="2091733"/>
                  </a:lnTo>
                  <a:lnTo>
                    <a:pt x="2670345" y="2052678"/>
                  </a:lnTo>
                  <a:lnTo>
                    <a:pt x="2627515" y="2014621"/>
                  </a:lnTo>
                  <a:lnTo>
                    <a:pt x="2584886" y="1977556"/>
                  </a:lnTo>
                  <a:lnTo>
                    <a:pt x="2542459" y="1941473"/>
                  </a:lnTo>
                  <a:lnTo>
                    <a:pt x="2500235" y="1906366"/>
                  </a:lnTo>
                  <a:lnTo>
                    <a:pt x="2458215" y="1872226"/>
                  </a:lnTo>
                  <a:lnTo>
                    <a:pt x="2416400" y="1839045"/>
                  </a:lnTo>
                  <a:lnTo>
                    <a:pt x="2374790" y="1806816"/>
                  </a:lnTo>
                  <a:lnTo>
                    <a:pt x="2333387" y="1775530"/>
                  </a:lnTo>
                  <a:lnTo>
                    <a:pt x="2292192" y="1745181"/>
                  </a:lnTo>
                  <a:lnTo>
                    <a:pt x="2251204" y="1715759"/>
                  </a:lnTo>
                  <a:lnTo>
                    <a:pt x="2210426" y="1687256"/>
                  </a:lnTo>
                  <a:lnTo>
                    <a:pt x="2169857" y="1659666"/>
                  </a:lnTo>
                  <a:lnTo>
                    <a:pt x="2129500" y="1632980"/>
                  </a:lnTo>
                  <a:lnTo>
                    <a:pt x="2089354" y="1607191"/>
                  </a:lnTo>
                  <a:lnTo>
                    <a:pt x="2049421" y="1582290"/>
                  </a:lnTo>
                  <a:lnTo>
                    <a:pt x="2009701" y="1558269"/>
                  </a:lnTo>
                  <a:lnTo>
                    <a:pt x="1970195" y="1535121"/>
                  </a:lnTo>
                  <a:lnTo>
                    <a:pt x="1930905" y="1512837"/>
                  </a:lnTo>
                  <a:lnTo>
                    <a:pt x="1891830" y="1491410"/>
                  </a:lnTo>
                  <a:lnTo>
                    <a:pt x="1852973" y="1470833"/>
                  </a:lnTo>
                  <a:lnTo>
                    <a:pt x="1814333" y="1451096"/>
                  </a:lnTo>
                  <a:lnTo>
                    <a:pt x="1775912" y="1432193"/>
                  </a:lnTo>
                  <a:lnTo>
                    <a:pt x="1737710" y="1414114"/>
                  </a:lnTo>
                  <a:lnTo>
                    <a:pt x="1699729" y="1396853"/>
                  </a:lnTo>
                  <a:lnTo>
                    <a:pt x="1661969" y="1380402"/>
                  </a:lnTo>
                  <a:lnTo>
                    <a:pt x="1624431" y="1364752"/>
                  </a:lnTo>
                  <a:lnTo>
                    <a:pt x="1587116" y="1349896"/>
                  </a:lnTo>
                  <a:lnTo>
                    <a:pt x="1550024" y="1335826"/>
                  </a:lnTo>
                  <a:lnTo>
                    <a:pt x="1513158" y="1322533"/>
                  </a:lnTo>
                  <a:lnTo>
                    <a:pt x="1476517" y="1310011"/>
                  </a:lnTo>
                  <a:lnTo>
                    <a:pt x="1440102" y="1298251"/>
                  </a:lnTo>
                  <a:lnTo>
                    <a:pt x="1367956" y="1276985"/>
                  </a:lnTo>
                  <a:lnTo>
                    <a:pt x="1296726" y="1258673"/>
                  </a:lnTo>
                  <a:lnTo>
                    <a:pt x="1226419" y="1243253"/>
                  </a:lnTo>
                  <a:lnTo>
                    <a:pt x="1157042" y="1230659"/>
                  </a:lnTo>
                  <a:lnTo>
                    <a:pt x="1088601" y="1220831"/>
                  </a:lnTo>
                  <a:lnTo>
                    <a:pt x="1021105" y="1213704"/>
                  </a:lnTo>
                  <a:lnTo>
                    <a:pt x="954559" y="1209215"/>
                  </a:lnTo>
                  <a:lnTo>
                    <a:pt x="888971" y="1207301"/>
                  </a:lnTo>
                  <a:lnTo>
                    <a:pt x="856539" y="1207291"/>
                  </a:lnTo>
                  <a:lnTo>
                    <a:pt x="824348" y="1207900"/>
                  </a:lnTo>
                  <a:lnTo>
                    <a:pt x="760696" y="1210947"/>
                  </a:lnTo>
                  <a:lnTo>
                    <a:pt x="698023" y="1216381"/>
                  </a:lnTo>
                  <a:lnTo>
                    <a:pt x="636335" y="1224137"/>
                  </a:lnTo>
                  <a:lnTo>
                    <a:pt x="575640" y="1234153"/>
                  </a:lnTo>
                  <a:lnTo>
                    <a:pt x="515944" y="1246365"/>
                  </a:lnTo>
                  <a:lnTo>
                    <a:pt x="457254" y="1260711"/>
                  </a:lnTo>
                  <a:lnTo>
                    <a:pt x="399578" y="1277127"/>
                  </a:lnTo>
                  <a:lnTo>
                    <a:pt x="342921" y="1295550"/>
                  </a:lnTo>
                  <a:lnTo>
                    <a:pt x="287292" y="1315917"/>
                  </a:lnTo>
                  <a:lnTo>
                    <a:pt x="232697" y="1338165"/>
                  </a:lnTo>
                  <a:lnTo>
                    <a:pt x="179142" y="1362231"/>
                  </a:lnTo>
                  <a:lnTo>
                    <a:pt x="126636" y="1388052"/>
                  </a:lnTo>
                  <a:lnTo>
                    <a:pt x="75184" y="1415565"/>
                  </a:lnTo>
                  <a:lnTo>
                    <a:pt x="24794" y="1444706"/>
                  </a:lnTo>
                  <a:lnTo>
                    <a:pt x="0" y="1459867"/>
                  </a:lnTo>
                  <a:lnTo>
                    <a:pt x="0" y="0"/>
                  </a:lnTo>
                  <a:lnTo>
                    <a:pt x="6098502" y="0"/>
                  </a:lnTo>
                  <a:lnTo>
                    <a:pt x="6098501" y="5453083"/>
                  </a:lnTo>
                  <a:close/>
                </a:path>
              </a:pathLst>
            </a:custGeom>
            <a:solidFill>
              <a:srgbClr val="FF7152"/>
            </a:solidFill>
          </p:spPr>
          <p:txBody>
            <a:bodyPr wrap="square" lIns="0" tIns="0" rIns="0" bIns="0" rtlCol="0"/>
            <a:lstStyle/>
            <a:p>
              <a:endParaRPr/>
            </a:p>
          </p:txBody>
        </p:sp>
      </p:grpSp>
      <p:sp>
        <p:nvSpPr>
          <p:cNvPr id="7" name="object 7">
            <a:extLst>
              <a:ext uri="{FF2B5EF4-FFF2-40B4-BE49-F238E27FC236}">
                <a16:creationId xmlns:a16="http://schemas.microsoft.com/office/drawing/2014/main" id="{E5F38681-C07A-C91E-77E4-E19ED8E067C9}"/>
              </a:ext>
            </a:extLst>
          </p:cNvPr>
          <p:cNvSpPr txBox="1"/>
          <p:nvPr/>
        </p:nvSpPr>
        <p:spPr>
          <a:xfrm>
            <a:off x="466928" y="2587558"/>
            <a:ext cx="4437100" cy="2813591"/>
          </a:xfrm>
          <a:prstGeom prst="rect">
            <a:avLst/>
          </a:prstGeom>
        </p:spPr>
        <p:txBody>
          <a:bodyPr vert="horz" wrap="square" lIns="0" tIns="43180" rIns="0" bIns="0" rtlCol="0">
            <a:spAutoFit/>
          </a:bodyPr>
          <a:lstStyle/>
          <a:p>
            <a:r>
              <a:rPr lang="sv-SE" dirty="0">
                <a:solidFill>
                  <a:srgbClr val="C00000"/>
                </a:solidFill>
              </a:rPr>
              <a:t>Med nya lagen behöver vi utveckla nya insatser och arbetssätt. Men socialtjänsten kan inte bara lägga på mer. Vi måste också våga ta bort. </a:t>
            </a:r>
          </a:p>
          <a:p>
            <a:endParaRPr lang="sv-SE" dirty="0">
              <a:solidFill>
                <a:srgbClr val="C00000"/>
              </a:solidFill>
            </a:endParaRPr>
          </a:p>
          <a:p>
            <a:r>
              <a:rPr lang="sv-SE" dirty="0">
                <a:solidFill>
                  <a:srgbClr val="C00000"/>
                </a:solidFill>
              </a:rPr>
              <a:t>Det handlar både om att analysera och ta bort sånt som inte längre fungerar, och att ge verksamheten en utrymme och resurser att låta nya arbetssätt få rota sig och gro.  </a:t>
            </a:r>
          </a:p>
          <a:p>
            <a:endParaRPr sz="1800" dirty="0">
              <a:latin typeface="Arial"/>
              <a:cs typeface="Arial"/>
            </a:endParaRPr>
          </a:p>
        </p:txBody>
      </p:sp>
      <p:sp>
        <p:nvSpPr>
          <p:cNvPr id="9" name="object 9">
            <a:extLst>
              <a:ext uri="{FF2B5EF4-FFF2-40B4-BE49-F238E27FC236}">
                <a16:creationId xmlns:a16="http://schemas.microsoft.com/office/drawing/2014/main" id="{5EBFFCDE-3959-DA21-87A3-19C01BF9318F}"/>
              </a:ext>
            </a:extLst>
          </p:cNvPr>
          <p:cNvSpPr txBox="1">
            <a:spLocks noGrp="1"/>
          </p:cNvSpPr>
          <p:nvPr>
            <p:ph type="title"/>
          </p:nvPr>
        </p:nvSpPr>
        <p:spPr>
          <a:xfrm>
            <a:off x="622569" y="233464"/>
            <a:ext cx="4275743" cy="1908984"/>
          </a:xfrm>
          <a:prstGeom prst="rect">
            <a:avLst/>
          </a:prstGeom>
        </p:spPr>
        <p:txBody>
          <a:bodyPr vert="horz" wrap="square" lIns="0" tIns="80010" rIns="0" bIns="0" rtlCol="0">
            <a:spAutoFit/>
          </a:bodyPr>
          <a:lstStyle/>
          <a:p>
            <a:pPr marL="12700" marR="5080">
              <a:lnSpc>
                <a:spcPct val="90000"/>
              </a:lnSpc>
              <a:spcBef>
                <a:spcPts val="630"/>
              </a:spcBef>
            </a:pPr>
            <a:r>
              <a:rPr lang="sv-SE" sz="4400" spc="-10" dirty="0">
                <a:solidFill>
                  <a:srgbClr val="9A3323"/>
                </a:solidFill>
                <a:latin typeface="Arial Black"/>
                <a:cs typeface="Arial Black"/>
              </a:rPr>
              <a:t>Våga ta bort det som inte fungerar</a:t>
            </a:r>
            <a:endParaRPr lang="sv-SE" sz="4400" dirty="0">
              <a:latin typeface="Arial Black"/>
              <a:cs typeface="Arial Black"/>
            </a:endParaRPr>
          </a:p>
        </p:txBody>
      </p:sp>
      <p:pic>
        <p:nvPicPr>
          <p:cNvPr id="11" name="Bildobjekt 10" descr="Logotyp för Region Stockholm och Norrtälje kommun, Sjukvård och omsorg i Norrtälje.">
            <a:extLst>
              <a:ext uri="{FF2B5EF4-FFF2-40B4-BE49-F238E27FC236}">
                <a16:creationId xmlns:a16="http://schemas.microsoft.com/office/drawing/2014/main" id="{0C43DEE2-6672-CA53-8E8D-268A4D574636}"/>
              </a:ext>
            </a:extLst>
          </p:cNvPr>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pic>
        <p:nvPicPr>
          <p:cNvPr id="8" name="Bildobjekt 7" descr="Två rosa kort. Illustration våg med tegelstenar, text: Lägga på mer. Illustration hand som slänger ett papper i en papperskorg Text: våga ta bort">
            <a:extLst>
              <a:ext uri="{FF2B5EF4-FFF2-40B4-BE49-F238E27FC236}">
                <a16:creationId xmlns:a16="http://schemas.microsoft.com/office/drawing/2014/main" id="{94D6168B-AE09-BF59-92FF-34C8EB046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272" y="2587558"/>
            <a:ext cx="5026733" cy="2101174"/>
          </a:xfrm>
          <a:prstGeom prst="rect">
            <a:avLst/>
          </a:prstGeom>
        </p:spPr>
      </p:pic>
    </p:spTree>
    <p:extLst>
      <p:ext uri="{BB962C8B-B14F-4D97-AF65-F5344CB8AC3E}">
        <p14:creationId xmlns:p14="http://schemas.microsoft.com/office/powerpoint/2010/main" val="157607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AADB4-D6F6-06C3-5ABE-36D30660E4C5}"/>
              </a:ext>
            </a:extLst>
          </p:cNvPr>
          <p:cNvSpPr>
            <a:spLocks noGrp="1"/>
          </p:cNvSpPr>
          <p:nvPr>
            <p:ph type="title"/>
          </p:nvPr>
        </p:nvSpPr>
        <p:spPr>
          <a:xfrm>
            <a:off x="479640" y="382479"/>
            <a:ext cx="9894446" cy="1606659"/>
          </a:xfrm>
        </p:spPr>
        <p:txBody>
          <a:bodyPr anchor="t">
            <a:normAutofit/>
          </a:bodyPr>
          <a:lstStyle/>
          <a:p>
            <a:r>
              <a:rPr lang="sv-SE" sz="3400" dirty="0"/>
              <a:t>Hur märker våra invånare att omställning pågår inom sjukvård &amp; omsorg (KSON)?</a:t>
            </a:r>
          </a:p>
        </p:txBody>
      </p:sp>
      <p:sp>
        <p:nvSpPr>
          <p:cNvPr id="4" name="Platshållare för bildnummer 3">
            <a:extLst>
              <a:ext uri="{FF2B5EF4-FFF2-40B4-BE49-F238E27FC236}">
                <a16:creationId xmlns:a16="http://schemas.microsoft.com/office/drawing/2014/main" id="{FC91CBCA-E21B-70A8-60ED-790479DE8D4E}"/>
              </a:ext>
            </a:extLst>
          </p:cNvPr>
          <p:cNvSpPr>
            <a:spLocks noGrp="1"/>
          </p:cNvSpPr>
          <p:nvPr>
            <p:ph type="sldNum" sz="quarter" idx="12"/>
          </p:nvPr>
        </p:nvSpPr>
        <p:spPr>
          <a:xfrm>
            <a:off x="479641" y="6356350"/>
            <a:ext cx="448705" cy="365125"/>
          </a:xfrm>
        </p:spPr>
        <p:txBody>
          <a:bodyPr anchor="ctr">
            <a:normAutofit/>
          </a:bodyPr>
          <a:lstStyle/>
          <a:p>
            <a:pPr>
              <a:spcAft>
                <a:spcPts val="600"/>
              </a:spcAft>
            </a:pPr>
            <a:fld id="{DF12FE26-693D-4657-8CF4-E1D4E86C9D92}" type="slidenum">
              <a:rPr lang="sv-SE" smtClean="0"/>
              <a:pPr>
                <a:spcAft>
                  <a:spcPts val="600"/>
                </a:spcAft>
              </a:pPr>
              <a:t>25</a:t>
            </a:fld>
            <a:endParaRPr lang="sv-SE"/>
          </a:p>
        </p:txBody>
      </p:sp>
      <p:graphicFrame>
        <p:nvGraphicFramePr>
          <p:cNvPr id="6" name="Platshållare för innehåll 2">
            <a:extLst>
              <a:ext uri="{FF2B5EF4-FFF2-40B4-BE49-F238E27FC236}">
                <a16:creationId xmlns:a16="http://schemas.microsoft.com/office/drawing/2014/main" id="{0123B118-09A4-ACDC-9EBA-9C14A2F8B5B9}"/>
              </a:ext>
            </a:extLst>
          </p:cNvPr>
          <p:cNvGraphicFramePr>
            <a:graphicFrameLocks noGrp="1"/>
          </p:cNvGraphicFramePr>
          <p:nvPr>
            <p:ph sz="quarter" idx="14"/>
            <p:extLst>
              <p:ext uri="{D42A27DB-BD31-4B8C-83A1-F6EECF244321}">
                <p14:modId xmlns:p14="http://schemas.microsoft.com/office/powerpoint/2010/main" val="3327826414"/>
              </p:ext>
            </p:extLst>
          </p:nvPr>
        </p:nvGraphicFramePr>
        <p:xfrm>
          <a:off x="226343" y="2045870"/>
          <a:ext cx="11754951" cy="40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5982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47B91-1D04-19D2-EBC0-FE74C0AFB14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D43F868-9A4F-0AE1-C6D0-73A8B4FAA1C3}"/>
              </a:ext>
            </a:extLst>
          </p:cNvPr>
          <p:cNvSpPr>
            <a:spLocks noGrp="1"/>
          </p:cNvSpPr>
          <p:nvPr>
            <p:ph type="title"/>
          </p:nvPr>
        </p:nvSpPr>
        <p:spPr>
          <a:xfrm>
            <a:off x="479640" y="382479"/>
            <a:ext cx="9894446" cy="1606659"/>
          </a:xfrm>
        </p:spPr>
        <p:txBody>
          <a:bodyPr anchor="t">
            <a:normAutofit/>
          </a:bodyPr>
          <a:lstStyle/>
          <a:p>
            <a:r>
              <a:rPr lang="sv-SE" sz="3400" dirty="0"/>
              <a:t>Hur märker våra invånare att omställning pågår inom sjukvård &amp; omsorg (KSON)?</a:t>
            </a:r>
          </a:p>
        </p:txBody>
      </p:sp>
      <p:sp>
        <p:nvSpPr>
          <p:cNvPr id="4" name="Platshållare för bildnummer 3">
            <a:extLst>
              <a:ext uri="{FF2B5EF4-FFF2-40B4-BE49-F238E27FC236}">
                <a16:creationId xmlns:a16="http://schemas.microsoft.com/office/drawing/2014/main" id="{94B60087-B0B5-B68E-C3C7-8F2CD992B5B7}"/>
              </a:ext>
            </a:extLst>
          </p:cNvPr>
          <p:cNvSpPr>
            <a:spLocks noGrp="1"/>
          </p:cNvSpPr>
          <p:nvPr>
            <p:ph type="sldNum" sz="quarter" idx="12"/>
          </p:nvPr>
        </p:nvSpPr>
        <p:spPr>
          <a:xfrm>
            <a:off x="479641" y="6356350"/>
            <a:ext cx="448705" cy="365125"/>
          </a:xfrm>
        </p:spPr>
        <p:txBody>
          <a:bodyPr anchor="ctr">
            <a:normAutofit/>
          </a:bodyPr>
          <a:lstStyle/>
          <a:p>
            <a:pPr>
              <a:spcAft>
                <a:spcPts val="600"/>
              </a:spcAft>
            </a:pPr>
            <a:fld id="{DF12FE26-693D-4657-8CF4-E1D4E86C9D92}" type="slidenum">
              <a:rPr lang="sv-SE" smtClean="0"/>
              <a:pPr>
                <a:spcAft>
                  <a:spcPts val="600"/>
                </a:spcAft>
              </a:pPr>
              <a:t>26</a:t>
            </a:fld>
            <a:endParaRPr lang="sv-SE"/>
          </a:p>
        </p:txBody>
      </p:sp>
      <p:graphicFrame>
        <p:nvGraphicFramePr>
          <p:cNvPr id="6" name="Platshållare för innehåll 2">
            <a:extLst>
              <a:ext uri="{FF2B5EF4-FFF2-40B4-BE49-F238E27FC236}">
                <a16:creationId xmlns:a16="http://schemas.microsoft.com/office/drawing/2014/main" id="{B1F56E14-0C38-FE0E-3F18-8CA2CCD1DB2E}"/>
              </a:ext>
            </a:extLst>
          </p:cNvPr>
          <p:cNvGraphicFramePr>
            <a:graphicFrameLocks noGrp="1"/>
          </p:cNvGraphicFramePr>
          <p:nvPr>
            <p:ph sz="quarter" idx="14"/>
            <p:extLst>
              <p:ext uri="{D42A27DB-BD31-4B8C-83A1-F6EECF244321}">
                <p14:modId xmlns:p14="http://schemas.microsoft.com/office/powerpoint/2010/main" val="542785081"/>
              </p:ext>
            </p:extLst>
          </p:nvPr>
        </p:nvGraphicFramePr>
        <p:xfrm>
          <a:off x="226343" y="2045870"/>
          <a:ext cx="11754951" cy="40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2232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08FC-AC74-B1D0-F022-16262D592D38}"/>
              </a:ext>
            </a:extLst>
          </p:cNvPr>
          <p:cNvSpPr>
            <a:spLocks noGrp="1"/>
          </p:cNvSpPr>
          <p:nvPr>
            <p:ph type="title"/>
          </p:nvPr>
        </p:nvSpPr>
        <p:spPr>
          <a:xfrm>
            <a:off x="479640" y="382479"/>
            <a:ext cx="11199571" cy="1653122"/>
          </a:xfrm>
        </p:spPr>
        <p:txBody>
          <a:bodyPr>
            <a:normAutofit/>
          </a:bodyPr>
          <a:lstStyle/>
          <a:p>
            <a:r>
              <a:rPr lang="en-US" dirty="0" err="1"/>
              <a:t>Insatser</a:t>
            </a:r>
            <a:r>
              <a:rPr lang="en-US" dirty="0"/>
              <a:t> </a:t>
            </a:r>
            <a:r>
              <a:rPr lang="en-US" dirty="0" err="1"/>
              <a:t>utan</a:t>
            </a:r>
            <a:r>
              <a:rPr lang="en-US" dirty="0"/>
              <a:t> </a:t>
            </a:r>
            <a:r>
              <a:rPr lang="en-US" dirty="0" err="1"/>
              <a:t>individuell</a:t>
            </a:r>
            <a:r>
              <a:rPr lang="en-US" dirty="0"/>
              <a:t> </a:t>
            </a:r>
            <a:r>
              <a:rPr lang="en-US" dirty="0" err="1"/>
              <a:t>behovsprövning</a:t>
            </a:r>
            <a:r>
              <a:rPr lang="en-US" dirty="0"/>
              <a:t> (IUB) KSON </a:t>
            </a:r>
            <a:r>
              <a:rPr lang="en-US" dirty="0" err="1"/>
              <a:t>införs</a:t>
            </a:r>
            <a:r>
              <a:rPr lang="en-US" dirty="0"/>
              <a:t> under 2026</a:t>
            </a:r>
          </a:p>
        </p:txBody>
      </p:sp>
      <p:sp>
        <p:nvSpPr>
          <p:cNvPr id="3" name="Content Placeholder 2">
            <a:extLst>
              <a:ext uri="{FF2B5EF4-FFF2-40B4-BE49-F238E27FC236}">
                <a16:creationId xmlns:a16="http://schemas.microsoft.com/office/drawing/2014/main" id="{85CF5237-EF86-967F-34AC-24351A4C9067}"/>
              </a:ext>
            </a:extLst>
          </p:cNvPr>
          <p:cNvSpPr>
            <a:spLocks noGrp="1"/>
          </p:cNvSpPr>
          <p:nvPr>
            <p:ph sz="quarter" idx="14"/>
          </p:nvPr>
        </p:nvSpPr>
        <p:spPr/>
        <p:txBody>
          <a:bodyPr vert="horz" lIns="216000" tIns="180000" rIns="91440" bIns="45720" rtlCol="0" anchor="t">
            <a:normAutofit/>
          </a:bodyPr>
          <a:lstStyle/>
          <a:p>
            <a:r>
              <a:rPr lang="en-US" dirty="0">
                <a:ea typeface="+mn-lt"/>
                <a:cs typeface="+mn-lt"/>
              </a:rPr>
              <a:t>•</a:t>
            </a:r>
            <a:r>
              <a:rPr lang="en-US" dirty="0" err="1">
                <a:ea typeface="+mn-lt"/>
                <a:cs typeface="+mn-lt"/>
              </a:rPr>
              <a:t>Trygghetslarm</a:t>
            </a:r>
            <a:endParaRPr lang="en-US" dirty="0" err="1"/>
          </a:p>
          <a:p>
            <a:r>
              <a:rPr lang="en-US" dirty="0">
                <a:ea typeface="+mn-lt"/>
                <a:cs typeface="+mn-lt"/>
              </a:rPr>
              <a:t>•</a:t>
            </a:r>
            <a:r>
              <a:rPr lang="en-US" dirty="0" err="1">
                <a:ea typeface="+mn-lt"/>
                <a:cs typeface="+mn-lt"/>
              </a:rPr>
              <a:t>Städ</a:t>
            </a:r>
            <a:r>
              <a:rPr lang="en-US" dirty="0">
                <a:ea typeface="+mn-lt"/>
                <a:cs typeface="+mn-lt"/>
              </a:rPr>
              <a:t> (</a:t>
            </a:r>
            <a:r>
              <a:rPr lang="en-US" dirty="0" err="1">
                <a:ea typeface="+mn-lt"/>
                <a:cs typeface="+mn-lt"/>
              </a:rPr>
              <a:t>två</a:t>
            </a:r>
            <a:r>
              <a:rPr lang="en-US" dirty="0">
                <a:ea typeface="+mn-lt"/>
                <a:cs typeface="+mn-lt"/>
              </a:rPr>
              <a:t> rum </a:t>
            </a:r>
            <a:r>
              <a:rPr lang="en-US" dirty="0" err="1">
                <a:ea typeface="+mn-lt"/>
                <a:cs typeface="+mn-lt"/>
              </a:rPr>
              <a:t>och</a:t>
            </a:r>
            <a:r>
              <a:rPr lang="en-US" dirty="0">
                <a:ea typeface="+mn-lt"/>
                <a:cs typeface="+mn-lt"/>
              </a:rPr>
              <a:t> </a:t>
            </a:r>
            <a:r>
              <a:rPr lang="en-US" dirty="0" err="1">
                <a:ea typeface="+mn-lt"/>
                <a:cs typeface="+mn-lt"/>
              </a:rPr>
              <a:t>kök</a:t>
            </a:r>
            <a:r>
              <a:rPr lang="en-US" dirty="0">
                <a:ea typeface="+mn-lt"/>
                <a:cs typeface="+mn-lt"/>
              </a:rPr>
              <a:t> </a:t>
            </a:r>
            <a:r>
              <a:rPr lang="en-US" dirty="0" err="1">
                <a:ea typeface="+mn-lt"/>
                <a:cs typeface="+mn-lt"/>
              </a:rPr>
              <a:t>samt</a:t>
            </a:r>
            <a:r>
              <a:rPr lang="en-US" dirty="0">
                <a:ea typeface="+mn-lt"/>
                <a:cs typeface="+mn-lt"/>
              </a:rPr>
              <a:t> </a:t>
            </a:r>
            <a:r>
              <a:rPr lang="en-US" dirty="0" err="1">
                <a:ea typeface="+mn-lt"/>
                <a:cs typeface="+mn-lt"/>
              </a:rPr>
              <a:t>toalett</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gång</a:t>
            </a:r>
            <a:r>
              <a:rPr lang="en-US" dirty="0">
                <a:ea typeface="+mn-lt"/>
                <a:cs typeface="+mn-lt"/>
              </a:rPr>
              <a:t> var </a:t>
            </a:r>
            <a:r>
              <a:rPr lang="en-US" dirty="0" err="1">
                <a:ea typeface="+mn-lt"/>
                <a:cs typeface="+mn-lt"/>
              </a:rPr>
              <a:t>tredje</a:t>
            </a:r>
            <a:r>
              <a:rPr lang="en-US" dirty="0">
                <a:ea typeface="+mn-lt"/>
                <a:cs typeface="+mn-lt"/>
              </a:rPr>
              <a:t> </a:t>
            </a:r>
            <a:r>
              <a:rPr lang="en-US" dirty="0" err="1">
                <a:ea typeface="+mn-lt"/>
                <a:cs typeface="+mn-lt"/>
              </a:rPr>
              <a:t>vecka</a:t>
            </a:r>
            <a:r>
              <a:rPr lang="en-US" dirty="0">
                <a:ea typeface="+mn-lt"/>
                <a:cs typeface="+mn-lt"/>
              </a:rPr>
              <a:t>)</a:t>
            </a:r>
            <a:endParaRPr lang="en-US" dirty="0"/>
          </a:p>
          <a:p>
            <a:r>
              <a:rPr lang="en-US" dirty="0">
                <a:ea typeface="+mn-lt"/>
                <a:cs typeface="+mn-lt"/>
              </a:rPr>
              <a:t>•</a:t>
            </a:r>
            <a:r>
              <a:rPr lang="en-US" dirty="0" err="1">
                <a:ea typeface="+mn-lt"/>
                <a:cs typeface="+mn-lt"/>
              </a:rPr>
              <a:t>Tvätt</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gång</a:t>
            </a:r>
            <a:r>
              <a:rPr lang="en-US" dirty="0">
                <a:ea typeface="+mn-lt"/>
                <a:cs typeface="+mn-lt"/>
              </a:rPr>
              <a:t> </a:t>
            </a:r>
            <a:r>
              <a:rPr lang="en-US" dirty="0" err="1">
                <a:ea typeface="+mn-lt"/>
                <a:cs typeface="+mn-lt"/>
              </a:rPr>
              <a:t>varje</a:t>
            </a:r>
            <a:r>
              <a:rPr lang="en-US" dirty="0">
                <a:ea typeface="+mn-lt"/>
                <a:cs typeface="+mn-lt"/>
              </a:rPr>
              <a:t> </a:t>
            </a:r>
            <a:r>
              <a:rPr lang="en-US" dirty="0" err="1">
                <a:ea typeface="+mn-lt"/>
                <a:cs typeface="+mn-lt"/>
              </a:rPr>
              <a:t>vecka</a:t>
            </a:r>
            <a:r>
              <a:rPr lang="en-US" dirty="0">
                <a:ea typeface="+mn-lt"/>
                <a:cs typeface="+mn-lt"/>
              </a:rPr>
              <a:t>)</a:t>
            </a:r>
            <a:endParaRPr lang="en-US" dirty="0"/>
          </a:p>
          <a:p>
            <a:r>
              <a:rPr lang="en-US" dirty="0">
                <a:ea typeface="+mn-lt"/>
                <a:cs typeface="+mn-lt"/>
              </a:rPr>
              <a:t>•</a:t>
            </a:r>
            <a:r>
              <a:rPr lang="en-US" dirty="0" err="1">
                <a:ea typeface="+mn-lt"/>
                <a:cs typeface="+mn-lt"/>
              </a:rPr>
              <a:t>Inköp</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gång</a:t>
            </a:r>
            <a:r>
              <a:rPr lang="en-US" dirty="0">
                <a:ea typeface="+mn-lt"/>
                <a:cs typeface="+mn-lt"/>
              </a:rPr>
              <a:t> </a:t>
            </a:r>
            <a:r>
              <a:rPr lang="en-US" dirty="0" err="1">
                <a:ea typeface="+mn-lt"/>
                <a:cs typeface="+mn-lt"/>
              </a:rPr>
              <a:t>varje</a:t>
            </a:r>
            <a:r>
              <a:rPr lang="en-US" dirty="0">
                <a:ea typeface="+mn-lt"/>
                <a:cs typeface="+mn-lt"/>
              </a:rPr>
              <a:t> </a:t>
            </a:r>
            <a:r>
              <a:rPr lang="en-US" dirty="0" err="1">
                <a:ea typeface="+mn-lt"/>
                <a:cs typeface="+mn-lt"/>
              </a:rPr>
              <a:t>vecka</a:t>
            </a:r>
            <a:r>
              <a:rPr lang="en-US" dirty="0">
                <a:ea typeface="+mn-lt"/>
                <a:cs typeface="+mn-lt"/>
              </a:rPr>
              <a:t>)</a:t>
            </a:r>
            <a:endParaRPr lang="en-US" dirty="0"/>
          </a:p>
          <a:p>
            <a:r>
              <a:rPr lang="en-US" dirty="0">
                <a:ea typeface="+mn-lt"/>
                <a:cs typeface="+mn-lt"/>
              </a:rPr>
              <a:t>•</a:t>
            </a:r>
            <a:r>
              <a:rPr lang="en-US" dirty="0" err="1">
                <a:ea typeface="+mn-lt"/>
                <a:cs typeface="+mn-lt"/>
              </a:rPr>
              <a:t>Promenad</a:t>
            </a:r>
            <a:r>
              <a:rPr lang="en-US" dirty="0">
                <a:ea typeface="+mn-lt"/>
                <a:cs typeface="+mn-lt"/>
              </a:rPr>
              <a:t> (</a:t>
            </a:r>
            <a:r>
              <a:rPr lang="en-US" dirty="0" err="1">
                <a:ea typeface="+mn-lt"/>
                <a:cs typeface="+mn-lt"/>
              </a:rPr>
              <a:t>två</a:t>
            </a:r>
            <a:r>
              <a:rPr lang="en-US" dirty="0">
                <a:ea typeface="+mn-lt"/>
                <a:cs typeface="+mn-lt"/>
              </a:rPr>
              <a:t> </a:t>
            </a:r>
            <a:r>
              <a:rPr lang="en-US" dirty="0" err="1">
                <a:ea typeface="+mn-lt"/>
                <a:cs typeface="+mn-lt"/>
              </a:rPr>
              <a:t>timmar</a:t>
            </a:r>
            <a:r>
              <a:rPr lang="en-US" dirty="0">
                <a:ea typeface="+mn-lt"/>
                <a:cs typeface="+mn-lt"/>
              </a:rPr>
              <a:t> </a:t>
            </a:r>
            <a:r>
              <a:rPr lang="en-US" dirty="0" err="1">
                <a:ea typeface="+mn-lt"/>
                <a:cs typeface="+mn-lt"/>
              </a:rPr>
              <a:t>varje</a:t>
            </a:r>
            <a:r>
              <a:rPr lang="en-US" dirty="0">
                <a:ea typeface="+mn-lt"/>
                <a:cs typeface="+mn-lt"/>
              </a:rPr>
              <a:t> </a:t>
            </a:r>
            <a:r>
              <a:rPr lang="en-US" dirty="0" err="1">
                <a:ea typeface="+mn-lt"/>
                <a:cs typeface="+mn-lt"/>
              </a:rPr>
              <a:t>vecka</a:t>
            </a:r>
            <a:r>
              <a:rPr lang="en-US" dirty="0">
                <a:ea typeface="+mn-lt"/>
                <a:cs typeface="+mn-lt"/>
              </a:rPr>
              <a:t>)</a:t>
            </a:r>
            <a:endParaRPr lang="en-US" dirty="0"/>
          </a:p>
          <a:p>
            <a:r>
              <a:rPr lang="en-US" dirty="0">
                <a:ea typeface="+mn-lt"/>
                <a:cs typeface="+mn-lt"/>
              </a:rPr>
              <a:t>•</a:t>
            </a:r>
            <a:r>
              <a:rPr lang="en-US" dirty="0" err="1">
                <a:ea typeface="+mn-lt"/>
                <a:cs typeface="+mn-lt"/>
              </a:rPr>
              <a:t>Ledsagning</a:t>
            </a:r>
            <a:r>
              <a:rPr lang="en-US" dirty="0">
                <a:ea typeface="+mn-lt"/>
                <a:cs typeface="+mn-lt"/>
              </a:rPr>
              <a:t> (</a:t>
            </a:r>
            <a:r>
              <a:rPr lang="en-US" dirty="0" err="1">
                <a:ea typeface="+mn-lt"/>
                <a:cs typeface="+mn-lt"/>
              </a:rPr>
              <a:t>fyra</a:t>
            </a:r>
            <a:r>
              <a:rPr lang="en-US" dirty="0">
                <a:ea typeface="+mn-lt"/>
                <a:cs typeface="+mn-lt"/>
              </a:rPr>
              <a:t> </a:t>
            </a:r>
            <a:r>
              <a:rPr lang="en-US" dirty="0" err="1">
                <a:ea typeface="+mn-lt"/>
                <a:cs typeface="+mn-lt"/>
              </a:rPr>
              <a:t>timmar</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månaden</a:t>
            </a:r>
            <a:r>
              <a:rPr lang="en-US" dirty="0">
                <a:ea typeface="+mn-lt"/>
                <a:cs typeface="+mn-lt"/>
              </a:rPr>
              <a:t>)</a:t>
            </a:r>
            <a:endParaRPr lang="en-US" dirty="0"/>
          </a:p>
          <a:p>
            <a:r>
              <a:rPr lang="en-US" dirty="0">
                <a:ea typeface="+mn-lt"/>
                <a:cs typeface="+mn-lt"/>
              </a:rPr>
              <a:t>•</a:t>
            </a:r>
            <a:r>
              <a:rPr lang="en-US" dirty="0" err="1">
                <a:ea typeface="+mn-lt"/>
                <a:cs typeface="+mn-lt"/>
              </a:rPr>
              <a:t>Avlösning</a:t>
            </a:r>
            <a:r>
              <a:rPr lang="en-US" dirty="0">
                <a:ea typeface="+mn-lt"/>
                <a:cs typeface="+mn-lt"/>
              </a:rPr>
              <a:t> (</a:t>
            </a:r>
            <a:r>
              <a:rPr lang="en-US" dirty="0" err="1">
                <a:ea typeface="+mn-lt"/>
                <a:cs typeface="+mn-lt"/>
              </a:rPr>
              <a:t>tio</a:t>
            </a:r>
            <a:r>
              <a:rPr lang="en-US" dirty="0">
                <a:ea typeface="+mn-lt"/>
                <a:cs typeface="+mn-lt"/>
              </a:rPr>
              <a:t> </a:t>
            </a:r>
            <a:r>
              <a:rPr lang="en-US" dirty="0" err="1">
                <a:ea typeface="+mn-lt"/>
                <a:cs typeface="+mn-lt"/>
              </a:rPr>
              <a:t>timmar</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månaden</a:t>
            </a:r>
            <a:r>
              <a:rPr lang="en-US" dirty="0">
                <a:ea typeface="+mn-lt"/>
                <a:cs typeface="+mn-lt"/>
              </a:rPr>
              <a:t>)</a:t>
            </a:r>
          </a:p>
          <a:p>
            <a:r>
              <a:rPr lang="en-US" dirty="0"/>
              <a:t>•</a:t>
            </a:r>
            <a:r>
              <a:rPr lang="en-US" dirty="0" err="1"/>
              <a:t>Hemtjänst</a:t>
            </a:r>
            <a:r>
              <a:rPr lang="en-US" dirty="0"/>
              <a:t> 80+ </a:t>
            </a:r>
          </a:p>
        </p:txBody>
      </p:sp>
      <p:sp>
        <p:nvSpPr>
          <p:cNvPr id="4" name="TextBox 3">
            <a:extLst>
              <a:ext uri="{FF2B5EF4-FFF2-40B4-BE49-F238E27FC236}">
                <a16:creationId xmlns:a16="http://schemas.microsoft.com/office/drawing/2014/main" id="{E9CFBDD4-4A04-042B-9FC2-8295FD12986A}"/>
              </a:ext>
            </a:extLst>
          </p:cNvPr>
          <p:cNvSpPr txBox="1"/>
          <p:nvPr/>
        </p:nvSpPr>
        <p:spPr>
          <a:xfrm>
            <a:off x="8416912" y="2218384"/>
            <a:ext cx="27432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err="1">
                <a:solidFill>
                  <a:schemeClr val="bg1"/>
                </a:solidFill>
                <a:ea typeface="+mn-lt"/>
                <a:cs typeface="+mn-lt"/>
              </a:rPr>
              <a:t>Principer</a:t>
            </a:r>
            <a:r>
              <a:rPr lang="en-US" u="sng" dirty="0">
                <a:solidFill>
                  <a:schemeClr val="bg1"/>
                </a:solidFill>
                <a:ea typeface="+mn-lt"/>
                <a:cs typeface="+mn-lt"/>
              </a:rPr>
              <a:t> för </a:t>
            </a:r>
            <a:r>
              <a:rPr lang="en-US" u="sng" dirty="0" err="1">
                <a:solidFill>
                  <a:schemeClr val="bg1"/>
                </a:solidFill>
                <a:ea typeface="+mn-lt"/>
                <a:cs typeface="+mn-lt"/>
              </a:rPr>
              <a:t>insatsen</a:t>
            </a:r>
            <a:endParaRPr lang="en-US" u="sng" dirty="0">
              <a:solidFill>
                <a:schemeClr val="bg1"/>
              </a:solidFill>
              <a:ea typeface="+mn-lt"/>
              <a:cs typeface="+mn-lt"/>
            </a:endParaRPr>
          </a:p>
          <a:p>
            <a:endParaRPr lang="en-US" dirty="0">
              <a:solidFill>
                <a:schemeClr val="bg1"/>
              </a:solidFill>
              <a:ea typeface="+mn-lt"/>
              <a:cs typeface="+mn-lt"/>
            </a:endParaRPr>
          </a:p>
          <a:p>
            <a:r>
              <a:rPr lang="en-US" dirty="0">
                <a:solidFill>
                  <a:schemeClr val="bg1"/>
                </a:solidFill>
                <a:ea typeface="+mn-lt"/>
                <a:cs typeface="+mn-lt"/>
              </a:rPr>
              <a:t>• 80 </a:t>
            </a:r>
            <a:r>
              <a:rPr lang="en-US" dirty="0" err="1">
                <a:solidFill>
                  <a:schemeClr val="bg1"/>
                </a:solidFill>
                <a:ea typeface="+mn-lt"/>
                <a:cs typeface="+mn-lt"/>
              </a:rPr>
              <a:t>år</a:t>
            </a:r>
            <a:r>
              <a:rPr lang="en-US" dirty="0">
                <a:solidFill>
                  <a:schemeClr val="bg1"/>
                </a:solidFill>
                <a:ea typeface="+mn-lt"/>
                <a:cs typeface="+mn-lt"/>
              </a:rPr>
              <a:t> och </a:t>
            </a:r>
            <a:r>
              <a:rPr lang="en-US" dirty="0" err="1">
                <a:solidFill>
                  <a:schemeClr val="bg1"/>
                </a:solidFill>
                <a:ea typeface="+mn-lt"/>
                <a:cs typeface="+mn-lt"/>
              </a:rPr>
              <a:t>uppåt</a:t>
            </a:r>
            <a:endParaRPr lang="en-US" dirty="0">
              <a:solidFill>
                <a:schemeClr val="bg1"/>
              </a:solidFill>
            </a:endParaRPr>
          </a:p>
          <a:p>
            <a:r>
              <a:rPr lang="en-US" dirty="0">
                <a:solidFill>
                  <a:schemeClr val="bg1"/>
                </a:solidFill>
                <a:ea typeface="+mn-lt"/>
                <a:cs typeface="+mn-lt"/>
              </a:rPr>
              <a:t>• </a:t>
            </a:r>
            <a:r>
              <a:rPr lang="en-US" dirty="0" err="1">
                <a:solidFill>
                  <a:schemeClr val="bg1"/>
                </a:solidFill>
                <a:ea typeface="+mn-lt"/>
                <a:cs typeface="+mn-lt"/>
              </a:rPr>
              <a:t>Folkbokförd</a:t>
            </a:r>
            <a:r>
              <a:rPr lang="en-US" dirty="0">
                <a:solidFill>
                  <a:schemeClr val="bg1"/>
                </a:solidFill>
                <a:ea typeface="+mn-lt"/>
                <a:cs typeface="+mn-lt"/>
              </a:rPr>
              <a:t> i Norrtälje kommun</a:t>
            </a:r>
            <a:endParaRPr lang="en-US" dirty="0">
              <a:solidFill>
                <a:schemeClr val="bg1"/>
              </a:solidFill>
            </a:endParaRPr>
          </a:p>
          <a:p>
            <a:r>
              <a:rPr lang="en-US" dirty="0">
                <a:solidFill>
                  <a:schemeClr val="bg1"/>
                </a:solidFill>
                <a:ea typeface="+mn-lt"/>
                <a:cs typeface="+mn-lt"/>
              </a:rPr>
              <a:t>•Maka/make/</a:t>
            </a:r>
            <a:r>
              <a:rPr lang="en-US" dirty="0" err="1">
                <a:solidFill>
                  <a:schemeClr val="bg1"/>
                </a:solidFill>
                <a:ea typeface="+mn-lt"/>
                <a:cs typeface="+mn-lt"/>
              </a:rPr>
              <a:t>sammanboende</a:t>
            </a:r>
            <a:r>
              <a:rPr lang="en-US" dirty="0">
                <a:solidFill>
                  <a:schemeClr val="bg1"/>
                </a:solidFill>
                <a:ea typeface="+mn-lt"/>
                <a:cs typeface="+mn-lt"/>
              </a:rPr>
              <a:t> ska </a:t>
            </a:r>
            <a:r>
              <a:rPr lang="en-US" dirty="0" err="1">
                <a:solidFill>
                  <a:schemeClr val="bg1"/>
                </a:solidFill>
                <a:ea typeface="+mn-lt"/>
                <a:cs typeface="+mn-lt"/>
              </a:rPr>
              <a:t>också</a:t>
            </a:r>
            <a:r>
              <a:rPr lang="en-US" dirty="0">
                <a:solidFill>
                  <a:schemeClr val="bg1"/>
                </a:solidFill>
                <a:ea typeface="+mn-lt"/>
                <a:cs typeface="+mn-lt"/>
              </a:rPr>
              <a:t> </a:t>
            </a:r>
            <a:r>
              <a:rPr lang="en-US" dirty="0" err="1">
                <a:solidFill>
                  <a:schemeClr val="bg1"/>
                </a:solidFill>
                <a:ea typeface="+mn-lt"/>
                <a:cs typeface="+mn-lt"/>
              </a:rPr>
              <a:t>vara</a:t>
            </a:r>
            <a:r>
              <a:rPr lang="en-US" dirty="0">
                <a:solidFill>
                  <a:schemeClr val="bg1"/>
                </a:solidFill>
                <a:ea typeface="+mn-lt"/>
                <a:cs typeface="+mn-lt"/>
              </a:rPr>
              <a:t> 80 </a:t>
            </a:r>
            <a:r>
              <a:rPr lang="en-US" dirty="0" err="1">
                <a:solidFill>
                  <a:schemeClr val="bg1"/>
                </a:solidFill>
                <a:ea typeface="+mn-lt"/>
                <a:cs typeface="+mn-lt"/>
              </a:rPr>
              <a:t>år</a:t>
            </a:r>
            <a:r>
              <a:rPr lang="en-US" dirty="0">
                <a:solidFill>
                  <a:schemeClr val="bg1"/>
                </a:solidFill>
                <a:ea typeface="+mn-lt"/>
                <a:cs typeface="+mn-lt"/>
              </a:rPr>
              <a:t> </a:t>
            </a:r>
            <a:r>
              <a:rPr lang="en-US" dirty="0" err="1">
                <a:solidFill>
                  <a:schemeClr val="bg1"/>
                </a:solidFill>
                <a:ea typeface="+mn-lt"/>
                <a:cs typeface="+mn-lt"/>
              </a:rPr>
              <a:t>samt</a:t>
            </a:r>
            <a:r>
              <a:rPr lang="en-US" dirty="0">
                <a:solidFill>
                  <a:schemeClr val="bg1"/>
                </a:solidFill>
                <a:ea typeface="+mn-lt"/>
                <a:cs typeface="+mn-lt"/>
              </a:rPr>
              <a:t> </a:t>
            </a:r>
            <a:r>
              <a:rPr lang="en-US" dirty="0" err="1">
                <a:solidFill>
                  <a:schemeClr val="bg1"/>
                </a:solidFill>
                <a:ea typeface="+mn-lt"/>
                <a:cs typeface="+mn-lt"/>
              </a:rPr>
              <a:t>folkbokförd</a:t>
            </a:r>
            <a:r>
              <a:rPr lang="en-US" dirty="0">
                <a:solidFill>
                  <a:schemeClr val="bg1"/>
                </a:solidFill>
                <a:ea typeface="+mn-lt"/>
                <a:cs typeface="+mn-lt"/>
              </a:rPr>
              <a:t> i Norrtälje</a:t>
            </a:r>
            <a:endParaRPr lang="en-US" dirty="0">
              <a:solidFill>
                <a:schemeClr val="bg1"/>
              </a:solidFill>
            </a:endParaRPr>
          </a:p>
          <a:p>
            <a:r>
              <a:rPr lang="en-US" dirty="0">
                <a:solidFill>
                  <a:schemeClr val="bg1"/>
                </a:solidFill>
                <a:ea typeface="+mn-lt"/>
                <a:cs typeface="+mn-lt"/>
              </a:rPr>
              <a:t>• Inga </a:t>
            </a:r>
            <a:r>
              <a:rPr lang="en-US" dirty="0" err="1">
                <a:solidFill>
                  <a:schemeClr val="bg1"/>
                </a:solidFill>
                <a:ea typeface="+mn-lt"/>
                <a:cs typeface="+mn-lt"/>
              </a:rPr>
              <a:t>pågående</a:t>
            </a:r>
            <a:r>
              <a:rPr lang="en-US" dirty="0">
                <a:solidFill>
                  <a:schemeClr val="bg1"/>
                </a:solidFill>
                <a:ea typeface="+mn-lt"/>
                <a:cs typeface="+mn-lt"/>
              </a:rPr>
              <a:t> </a:t>
            </a:r>
            <a:r>
              <a:rPr lang="en-US" dirty="0" err="1">
                <a:solidFill>
                  <a:schemeClr val="bg1"/>
                </a:solidFill>
                <a:ea typeface="+mn-lt"/>
                <a:cs typeface="+mn-lt"/>
              </a:rPr>
              <a:t>hemtjänstinsatser</a:t>
            </a:r>
            <a:endParaRPr lang="en-US" dirty="0">
              <a:solidFill>
                <a:schemeClr val="bg1"/>
              </a:solidFill>
            </a:endParaRPr>
          </a:p>
          <a:p>
            <a:r>
              <a:rPr lang="en-US" dirty="0">
                <a:solidFill>
                  <a:schemeClr val="bg1"/>
                </a:solidFill>
                <a:ea typeface="+mn-lt"/>
                <a:cs typeface="+mn-lt"/>
              </a:rPr>
              <a:t>• Kan </a:t>
            </a:r>
            <a:r>
              <a:rPr lang="en-US" dirty="0" err="1">
                <a:solidFill>
                  <a:schemeClr val="bg1"/>
                </a:solidFill>
                <a:ea typeface="+mn-lt"/>
                <a:cs typeface="+mn-lt"/>
              </a:rPr>
              <a:t>själv</a:t>
            </a:r>
            <a:r>
              <a:rPr lang="en-US" dirty="0">
                <a:solidFill>
                  <a:schemeClr val="bg1"/>
                </a:solidFill>
                <a:ea typeface="+mn-lt"/>
                <a:cs typeface="+mn-lt"/>
              </a:rPr>
              <a:t> </a:t>
            </a:r>
            <a:r>
              <a:rPr lang="en-US" dirty="0" err="1">
                <a:solidFill>
                  <a:schemeClr val="bg1"/>
                </a:solidFill>
                <a:ea typeface="+mn-lt"/>
                <a:cs typeface="+mn-lt"/>
              </a:rPr>
              <a:t>vara</a:t>
            </a:r>
            <a:r>
              <a:rPr lang="en-US" dirty="0">
                <a:solidFill>
                  <a:schemeClr val="bg1"/>
                </a:solidFill>
                <a:ea typeface="+mn-lt"/>
                <a:cs typeface="+mn-lt"/>
              </a:rPr>
              <a:t> </a:t>
            </a:r>
            <a:r>
              <a:rPr lang="en-US" dirty="0" err="1">
                <a:solidFill>
                  <a:schemeClr val="bg1"/>
                </a:solidFill>
                <a:ea typeface="+mn-lt"/>
                <a:cs typeface="+mn-lt"/>
              </a:rPr>
              <a:t>delaktig</a:t>
            </a:r>
            <a:r>
              <a:rPr lang="en-US" dirty="0">
                <a:solidFill>
                  <a:schemeClr val="bg1"/>
                </a:solidFill>
                <a:ea typeface="+mn-lt"/>
                <a:cs typeface="+mn-lt"/>
              </a:rPr>
              <a:t> </a:t>
            </a:r>
            <a:r>
              <a:rPr lang="en-US" dirty="0" err="1">
                <a:solidFill>
                  <a:schemeClr val="bg1"/>
                </a:solidFill>
                <a:ea typeface="+mn-lt"/>
                <a:cs typeface="+mn-lt"/>
              </a:rPr>
              <a:t>i</a:t>
            </a:r>
            <a:r>
              <a:rPr lang="en-US" dirty="0">
                <a:solidFill>
                  <a:schemeClr val="bg1"/>
                </a:solidFill>
                <a:ea typeface="+mn-lt"/>
                <a:cs typeface="+mn-lt"/>
              </a:rPr>
              <a:t> </a:t>
            </a:r>
            <a:r>
              <a:rPr lang="en-US" dirty="0" err="1">
                <a:solidFill>
                  <a:schemeClr val="bg1"/>
                </a:solidFill>
                <a:ea typeface="+mn-lt"/>
                <a:cs typeface="+mn-lt"/>
              </a:rPr>
              <a:t>planeringen</a:t>
            </a:r>
            <a:r>
              <a:rPr lang="en-US" dirty="0">
                <a:solidFill>
                  <a:schemeClr val="bg1"/>
                </a:solidFill>
                <a:ea typeface="+mn-lt"/>
                <a:cs typeface="+mn-lt"/>
              </a:rPr>
              <a:t>.</a:t>
            </a:r>
            <a:endParaRPr lang="en-US" dirty="0">
              <a:solidFill>
                <a:schemeClr val="bg1"/>
              </a:solidFill>
            </a:endParaRPr>
          </a:p>
          <a:p>
            <a:pPr algn="l"/>
            <a:endParaRPr lang="en-US" dirty="0"/>
          </a:p>
        </p:txBody>
      </p:sp>
      <p:pic>
        <p:nvPicPr>
          <p:cNvPr id="6" name="Picture 5">
            <a:extLst>
              <a:ext uri="{FF2B5EF4-FFF2-40B4-BE49-F238E27FC236}">
                <a16:creationId xmlns:a16="http://schemas.microsoft.com/office/drawing/2014/main" id="{056F15A5-0152-5045-F243-5C26D2BBB97E}"/>
              </a:ext>
            </a:extLst>
          </p:cNvPr>
          <p:cNvPicPr>
            <a:picLocks noChangeAspect="1"/>
          </p:cNvPicPr>
          <p:nvPr/>
        </p:nvPicPr>
        <p:blipFill>
          <a:blip r:embed="rId3"/>
          <a:stretch>
            <a:fillRect/>
          </a:stretch>
        </p:blipFill>
        <p:spPr>
          <a:xfrm>
            <a:off x="10469084" y="6134796"/>
            <a:ext cx="1382055" cy="723204"/>
          </a:xfrm>
          <a:prstGeom prst="rect">
            <a:avLst/>
          </a:prstGeom>
        </p:spPr>
      </p:pic>
    </p:spTree>
    <p:extLst>
      <p:ext uri="{BB962C8B-B14F-4D97-AF65-F5344CB8AC3E}">
        <p14:creationId xmlns:p14="http://schemas.microsoft.com/office/powerpoint/2010/main" val="853860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8261B-8AAB-A386-4125-B76FE473639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8EFB239-3CAA-83F5-CA5D-68D19D77365B}"/>
              </a:ext>
            </a:extLst>
          </p:cNvPr>
          <p:cNvSpPr>
            <a:spLocks noGrp="1"/>
          </p:cNvSpPr>
          <p:nvPr>
            <p:ph type="title"/>
          </p:nvPr>
        </p:nvSpPr>
        <p:spPr>
          <a:xfrm>
            <a:off x="479640" y="382479"/>
            <a:ext cx="9894446" cy="1606659"/>
          </a:xfrm>
        </p:spPr>
        <p:txBody>
          <a:bodyPr anchor="t">
            <a:normAutofit/>
          </a:bodyPr>
          <a:lstStyle/>
          <a:p>
            <a:r>
              <a:rPr lang="sv-SE" sz="3400" dirty="0"/>
              <a:t>Hur märker våra invånare att omställning pågår på socialkontoret?</a:t>
            </a:r>
          </a:p>
        </p:txBody>
      </p:sp>
      <p:sp>
        <p:nvSpPr>
          <p:cNvPr id="4" name="Platshållare för bildnummer 3">
            <a:extLst>
              <a:ext uri="{FF2B5EF4-FFF2-40B4-BE49-F238E27FC236}">
                <a16:creationId xmlns:a16="http://schemas.microsoft.com/office/drawing/2014/main" id="{142C9E3B-9248-C4E1-6F83-C78BA441D0FF}"/>
              </a:ext>
            </a:extLst>
          </p:cNvPr>
          <p:cNvSpPr>
            <a:spLocks noGrp="1"/>
          </p:cNvSpPr>
          <p:nvPr>
            <p:ph type="sldNum" sz="quarter" idx="12"/>
          </p:nvPr>
        </p:nvSpPr>
        <p:spPr>
          <a:xfrm>
            <a:off x="479641" y="6356350"/>
            <a:ext cx="448705" cy="365125"/>
          </a:xfrm>
        </p:spPr>
        <p:txBody>
          <a:bodyPr anchor="ctr">
            <a:normAutofit/>
          </a:bodyPr>
          <a:lstStyle/>
          <a:p>
            <a:pPr>
              <a:spcAft>
                <a:spcPts val="600"/>
              </a:spcAft>
            </a:pPr>
            <a:fld id="{DF12FE26-693D-4657-8CF4-E1D4E86C9D92}" type="slidenum">
              <a:rPr lang="sv-SE" smtClean="0"/>
              <a:pPr>
                <a:spcAft>
                  <a:spcPts val="600"/>
                </a:spcAft>
              </a:pPr>
              <a:t>28</a:t>
            </a:fld>
            <a:endParaRPr lang="sv-SE"/>
          </a:p>
        </p:txBody>
      </p:sp>
      <p:graphicFrame>
        <p:nvGraphicFramePr>
          <p:cNvPr id="6" name="Platshållare för innehåll 2">
            <a:extLst>
              <a:ext uri="{FF2B5EF4-FFF2-40B4-BE49-F238E27FC236}">
                <a16:creationId xmlns:a16="http://schemas.microsoft.com/office/drawing/2014/main" id="{BCC2C121-31A4-C1A2-8BE6-4468E6CAA262}"/>
              </a:ext>
            </a:extLst>
          </p:cNvPr>
          <p:cNvGraphicFramePr>
            <a:graphicFrameLocks noGrp="1"/>
          </p:cNvGraphicFramePr>
          <p:nvPr>
            <p:ph sz="quarter" idx="14"/>
            <p:extLst>
              <p:ext uri="{D42A27DB-BD31-4B8C-83A1-F6EECF244321}">
                <p14:modId xmlns:p14="http://schemas.microsoft.com/office/powerpoint/2010/main" val="1002804708"/>
              </p:ext>
            </p:extLst>
          </p:nvPr>
        </p:nvGraphicFramePr>
        <p:xfrm>
          <a:off x="226343" y="2045870"/>
          <a:ext cx="11754951" cy="40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159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51E2-B626-5D0E-F785-680E64CCDE7E}"/>
              </a:ext>
            </a:extLst>
          </p:cNvPr>
          <p:cNvSpPr>
            <a:spLocks noGrp="1"/>
          </p:cNvSpPr>
          <p:nvPr>
            <p:ph type="title"/>
          </p:nvPr>
        </p:nvSpPr>
        <p:spPr>
          <a:xfrm>
            <a:off x="761803" y="350196"/>
            <a:ext cx="4646904" cy="1624520"/>
          </a:xfrm>
        </p:spPr>
        <p:txBody>
          <a:bodyPr anchor="ctr">
            <a:normAutofit/>
          </a:bodyPr>
          <a:lstStyle/>
          <a:p>
            <a:r>
              <a:rPr lang="en-US" sz="4000"/>
              <a:t>INVÅNARPANEL</a:t>
            </a:r>
          </a:p>
        </p:txBody>
      </p:sp>
      <p:sp>
        <p:nvSpPr>
          <p:cNvPr id="3" name="Content Placeholder 2">
            <a:extLst>
              <a:ext uri="{FF2B5EF4-FFF2-40B4-BE49-F238E27FC236}">
                <a16:creationId xmlns:a16="http://schemas.microsoft.com/office/drawing/2014/main" id="{5C22595B-25D5-6405-0B54-381EC629FF74}"/>
              </a:ext>
            </a:extLst>
          </p:cNvPr>
          <p:cNvSpPr>
            <a:spLocks noGrp="1"/>
          </p:cNvSpPr>
          <p:nvPr>
            <p:ph idx="1"/>
          </p:nvPr>
        </p:nvSpPr>
        <p:spPr>
          <a:xfrm>
            <a:off x="761802" y="1617044"/>
            <a:ext cx="4646905" cy="4739305"/>
          </a:xfrm>
        </p:spPr>
        <p:txBody>
          <a:bodyPr vert="horz" lIns="91440" tIns="45720" rIns="91440" bIns="45720" rtlCol="0" anchor="ctr">
            <a:normAutofit/>
          </a:bodyPr>
          <a:lstStyle/>
          <a:p>
            <a:pPr marL="0" indent="0">
              <a:buNone/>
            </a:pPr>
            <a:r>
              <a:rPr lang="en-US" sz="2000" b="1" dirty="0"/>
              <a:t>Kommer </a:t>
            </a:r>
            <a:r>
              <a:rPr lang="en-US" sz="2000" b="1" dirty="0" err="1"/>
              <a:t>svara</a:t>
            </a:r>
            <a:r>
              <a:rPr lang="en-US" sz="2000" b="1" dirty="0"/>
              <a:t> </a:t>
            </a:r>
            <a:r>
              <a:rPr lang="en-US" sz="2000" b="1" dirty="0" err="1"/>
              <a:t>på</a:t>
            </a:r>
            <a:r>
              <a:rPr lang="en-US" sz="2000" b="1" dirty="0"/>
              <a:t> </a:t>
            </a:r>
            <a:r>
              <a:rPr lang="en-US" sz="2000" b="1" dirty="0" err="1"/>
              <a:t>aktuella</a:t>
            </a:r>
            <a:r>
              <a:rPr lang="en-US" sz="2000" b="1" dirty="0"/>
              <a:t> </a:t>
            </a:r>
            <a:r>
              <a:rPr lang="en-US" sz="2000" b="1" dirty="0" err="1"/>
              <a:t>frågor</a:t>
            </a:r>
            <a:r>
              <a:rPr lang="en-US" sz="2000" b="1" dirty="0"/>
              <a:t>  &amp; </a:t>
            </a:r>
            <a:r>
              <a:rPr lang="en-US" sz="2000" b="1" dirty="0" err="1"/>
              <a:t>blir</a:t>
            </a:r>
            <a:r>
              <a:rPr lang="en-US" sz="2000" b="1" dirty="0"/>
              <a:t> </a:t>
            </a:r>
            <a:r>
              <a:rPr lang="en-US" sz="2000" b="1" dirty="0" err="1"/>
              <a:t>referenser</a:t>
            </a:r>
            <a:r>
              <a:rPr lang="en-US" sz="2000" b="1" dirty="0"/>
              <a:t> för </a:t>
            </a:r>
            <a:r>
              <a:rPr lang="en-US" sz="2000" b="1" dirty="0" err="1"/>
              <a:t>fortsatt</a:t>
            </a:r>
            <a:r>
              <a:rPr lang="en-US" sz="2000" b="1" dirty="0"/>
              <a:t> </a:t>
            </a:r>
            <a:r>
              <a:rPr lang="en-US" sz="2000" b="1" dirty="0" err="1"/>
              <a:t>arbete</a:t>
            </a:r>
            <a:r>
              <a:rPr lang="en-US" sz="2000" b="1" dirty="0"/>
              <a:t>.</a:t>
            </a:r>
            <a:endParaRPr lang="en-US" b="1" dirty="0"/>
          </a:p>
          <a:p>
            <a:pPr marL="0" indent="0">
              <a:buNone/>
            </a:pPr>
            <a:endParaRPr lang="en-US" sz="2000" dirty="0"/>
          </a:p>
          <a:p>
            <a:pPr marL="342900" indent="-342900"/>
            <a:r>
              <a:rPr lang="en-US" sz="2000" dirty="0"/>
              <a:t>Via </a:t>
            </a:r>
            <a:r>
              <a:rPr lang="en-US" sz="2000" dirty="0" err="1"/>
              <a:t>telefon</a:t>
            </a:r>
            <a:r>
              <a:rPr lang="en-US" sz="2000" dirty="0"/>
              <a:t> </a:t>
            </a:r>
            <a:endParaRPr lang="en-US" dirty="0"/>
          </a:p>
          <a:p>
            <a:pPr marL="342900" indent="-342900"/>
            <a:r>
              <a:rPr lang="en-US" sz="2000" dirty="0" err="1"/>
              <a:t>Fokusgrupper</a:t>
            </a:r>
            <a:r>
              <a:rPr lang="en-US" sz="2000" dirty="0"/>
              <a:t> (</a:t>
            </a:r>
            <a:r>
              <a:rPr lang="en-US" sz="2000" dirty="0" err="1"/>
              <a:t>en</a:t>
            </a:r>
            <a:r>
              <a:rPr lang="en-US" sz="2000" dirty="0"/>
              <a:t> </a:t>
            </a:r>
            <a:r>
              <a:rPr lang="en-US" sz="2000" dirty="0" err="1"/>
              <a:t>grupp</a:t>
            </a:r>
            <a:r>
              <a:rPr lang="en-US" sz="2000" dirty="0"/>
              <a:t> </a:t>
            </a:r>
            <a:r>
              <a:rPr lang="en-US" sz="2000" dirty="0" err="1"/>
              <a:t>som</a:t>
            </a:r>
            <a:r>
              <a:rPr lang="en-US" sz="2000" dirty="0"/>
              <a:t> </a:t>
            </a:r>
            <a:r>
              <a:rPr lang="en-US" sz="2000" dirty="0" err="1"/>
              <a:t>gemensamt</a:t>
            </a:r>
            <a:r>
              <a:rPr lang="en-US" sz="2000" dirty="0"/>
              <a:t> </a:t>
            </a:r>
            <a:r>
              <a:rPr lang="en-US" sz="2000" dirty="0" err="1"/>
              <a:t>pratar</a:t>
            </a:r>
            <a:r>
              <a:rPr lang="en-US" sz="2000" dirty="0"/>
              <a:t> om </a:t>
            </a:r>
            <a:r>
              <a:rPr lang="en-US" sz="2000" dirty="0" err="1"/>
              <a:t>teman</a:t>
            </a:r>
            <a:r>
              <a:rPr lang="en-US" sz="2000" dirty="0"/>
              <a:t>)</a:t>
            </a:r>
          </a:p>
          <a:p>
            <a:pPr marL="342900" indent="-342900"/>
            <a:r>
              <a:rPr lang="en-US" sz="2000" dirty="0" err="1"/>
              <a:t>Enkäter</a:t>
            </a:r>
            <a:endParaRPr lang="en-US" sz="2000" dirty="0"/>
          </a:p>
          <a:p>
            <a:pPr marL="342900" indent="-342900"/>
            <a:r>
              <a:rPr lang="en-US" sz="2000" dirty="0"/>
              <a:t>Olika </a:t>
            </a:r>
            <a:r>
              <a:rPr lang="en-US" sz="2000" dirty="0" err="1"/>
              <a:t>målgrupper</a:t>
            </a:r>
            <a:r>
              <a:rPr lang="en-US" sz="2000" dirty="0"/>
              <a:t>, barn, </a:t>
            </a:r>
            <a:r>
              <a:rPr lang="en-US" sz="2000" dirty="0" err="1"/>
              <a:t>unga</a:t>
            </a:r>
            <a:r>
              <a:rPr lang="en-US" sz="2000" dirty="0"/>
              <a:t>, </a:t>
            </a:r>
            <a:r>
              <a:rPr lang="en-US" sz="2000" dirty="0" err="1"/>
              <a:t>seniorer</a:t>
            </a:r>
            <a:r>
              <a:rPr lang="en-US" sz="2000" dirty="0"/>
              <a:t>, </a:t>
            </a:r>
            <a:r>
              <a:rPr lang="en-US" sz="2000" dirty="0" err="1"/>
              <a:t>funktionsnedsatta</a:t>
            </a:r>
            <a:endParaRPr lang="en-US" sz="2000" dirty="0"/>
          </a:p>
          <a:p>
            <a:pPr marL="342900" indent="-342900"/>
            <a:r>
              <a:rPr lang="en-US" sz="2000" dirty="0"/>
              <a:t>Representation </a:t>
            </a:r>
            <a:r>
              <a:rPr lang="en-US" sz="2000" dirty="0" err="1"/>
              <a:t>från</a:t>
            </a:r>
            <a:r>
              <a:rPr lang="en-US" sz="2000" dirty="0"/>
              <a:t> </a:t>
            </a:r>
            <a:r>
              <a:rPr lang="en-US" sz="2000" dirty="0" err="1"/>
              <a:t>hela</a:t>
            </a:r>
            <a:r>
              <a:rPr lang="en-US" sz="2000" dirty="0"/>
              <a:t> </a:t>
            </a:r>
            <a:r>
              <a:rPr lang="en-US" sz="2000" dirty="0" err="1"/>
              <a:t>kommunen</a:t>
            </a:r>
            <a:endParaRPr lang="en-US" sz="2000" dirty="0"/>
          </a:p>
          <a:p>
            <a:endParaRPr lang="en-US" sz="2000" dirty="0"/>
          </a:p>
        </p:txBody>
      </p:sp>
      <p:pic>
        <p:nvPicPr>
          <p:cNvPr id="4" name="Picture 3">
            <a:extLst>
              <a:ext uri="{FF2B5EF4-FFF2-40B4-BE49-F238E27FC236}">
                <a16:creationId xmlns:a16="http://schemas.microsoft.com/office/drawing/2014/main" id="{26C76AC2-F55A-6DC9-8012-E5F62B9705BB}"/>
              </a:ext>
            </a:extLst>
          </p:cNvPr>
          <p:cNvPicPr>
            <a:picLocks noChangeAspect="1"/>
          </p:cNvPicPr>
          <p:nvPr/>
        </p:nvPicPr>
        <p:blipFill>
          <a:blip r:embed="rId3">
            <a:extLst>
              <a:ext uri="{837473B0-CC2E-450A-ABE3-18F120FF3D39}">
                <a1611:picAttrSrcUrl xmlns:a1611="http://schemas.microsoft.com/office/drawing/2016/11/main" r:id="rId4"/>
              </a:ext>
            </a:extLst>
          </a:blip>
          <a:srcRect l="28039" r="25019" b="-1"/>
          <a:stretch>
            <a:fillRect/>
          </a:stretch>
        </p:blipFill>
        <p:spPr>
          <a:xfrm>
            <a:off x="6096000" y="1"/>
            <a:ext cx="6102825" cy="6858000"/>
          </a:xfrm>
          <a:prstGeom prst="rect">
            <a:avLst/>
          </a:prstGeom>
        </p:spPr>
      </p:pic>
    </p:spTree>
    <p:extLst>
      <p:ext uri="{BB962C8B-B14F-4D97-AF65-F5344CB8AC3E}">
        <p14:creationId xmlns:p14="http://schemas.microsoft.com/office/powerpoint/2010/main" val="131998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57E23F-46BB-C769-6C2B-26D63EDD0B81}"/>
              </a:ext>
            </a:extLst>
          </p:cNvPr>
          <p:cNvSpPr>
            <a:spLocks noGrp="1"/>
          </p:cNvSpPr>
          <p:nvPr>
            <p:ph type="ctrTitle"/>
          </p:nvPr>
        </p:nvSpPr>
        <p:spPr>
          <a:xfrm>
            <a:off x="444322" y="495835"/>
            <a:ext cx="6413781" cy="5438342"/>
          </a:xfrm>
        </p:spPr>
        <p:txBody>
          <a:bodyPr/>
          <a:lstStyle/>
          <a:p>
            <a:r>
              <a:rPr lang="sv-SE" sz="2800" dirty="0"/>
              <a:t>Sjukvård &amp; omsorg i Norrtälje KSON</a:t>
            </a:r>
            <a:br>
              <a:rPr lang="sv-SE" sz="3200" dirty="0"/>
            </a:br>
            <a:br>
              <a:rPr lang="sv-SE" sz="2000" dirty="0"/>
            </a:br>
            <a:r>
              <a:rPr lang="sv-SE" sz="2000" dirty="0"/>
              <a:t>Ägs till lika delar av </a:t>
            </a:r>
            <a:r>
              <a:rPr lang="sv-SE" sz="2000" b="1" dirty="0"/>
              <a:t>region Stockholm och Norrtälje kommun </a:t>
            </a:r>
            <a:r>
              <a:rPr lang="sv-SE" sz="1600" dirty="0"/>
              <a:t>Leds av politiker från både region o kommun</a:t>
            </a:r>
            <a:br>
              <a:rPr lang="sv-SE" sz="2000" dirty="0"/>
            </a:br>
            <a:br>
              <a:rPr lang="sv-SE" sz="2000" dirty="0"/>
            </a:br>
            <a:r>
              <a:rPr lang="sv-SE" sz="2000" dirty="0"/>
              <a:t>Äger vårdbolaget Tiohundra AB                             </a:t>
            </a:r>
            <a:r>
              <a:rPr lang="sv-SE" sz="1600" dirty="0"/>
              <a:t>Utförare av vård o omsorg ex sjukhuset, vårdcentraler, särskilda boenden, gruppboende osv</a:t>
            </a:r>
            <a:br>
              <a:rPr lang="sv-SE" sz="1600" dirty="0"/>
            </a:br>
            <a:br>
              <a:rPr lang="sv-SE" sz="2400" dirty="0"/>
            </a:br>
            <a:r>
              <a:rPr lang="sv-SE" sz="1800" dirty="0"/>
              <a:t>Ansvar för insatser med och utan beslut till personer över 65 år ex anhörigstöd, träffpunkter, seniorkollo, dagverksamhet, hemtjänst och särskilt boende</a:t>
            </a:r>
            <a:br>
              <a:rPr lang="sv-SE" sz="1800" dirty="0"/>
            </a:br>
            <a:br>
              <a:rPr lang="sv-SE" sz="1800" dirty="0"/>
            </a:br>
            <a:r>
              <a:rPr lang="sv-SE" sz="1800" dirty="0"/>
              <a:t>Ansvar för insatser med och utan beslut till personer med funktionshinder inom SoL &amp; LSS ex gruppbostad, serviceboende &amp; daglig verksamhet. </a:t>
            </a:r>
            <a:r>
              <a:rPr lang="sv-SE" sz="1400" dirty="0"/>
              <a:t>Inom LSS både barn o vuxna</a:t>
            </a:r>
            <a:br>
              <a:rPr lang="sv-SE" sz="1800" dirty="0"/>
            </a:br>
            <a:br>
              <a:rPr lang="sv-SE" sz="1800" dirty="0"/>
            </a:br>
            <a:r>
              <a:rPr lang="sv-SE" sz="1800" dirty="0"/>
              <a:t>Ansvar för insatser med och utan beslut inom socialpsykiatri  ex särskilt boende, boendestöd, sysselsättning &amp; träfflokal</a:t>
            </a:r>
            <a:br>
              <a:rPr lang="sv-SE" sz="1800" dirty="0"/>
            </a:br>
            <a:br>
              <a:rPr lang="sv-SE" sz="1800" dirty="0"/>
            </a:br>
            <a:br>
              <a:rPr lang="sv-SE" sz="2400" dirty="0"/>
            </a:br>
            <a:br>
              <a:rPr lang="sv-SE" sz="2400" dirty="0"/>
            </a:br>
            <a:br>
              <a:rPr lang="sv-SE" sz="4400" dirty="0"/>
            </a:br>
            <a:br>
              <a:rPr lang="sv-SE" sz="4400" dirty="0"/>
            </a:br>
            <a:endParaRPr lang="sv-SE" sz="4000" dirty="0"/>
          </a:p>
        </p:txBody>
      </p:sp>
      <p:sp>
        <p:nvSpPr>
          <p:cNvPr id="3" name="Underrubrik 2">
            <a:extLst>
              <a:ext uri="{FF2B5EF4-FFF2-40B4-BE49-F238E27FC236}">
                <a16:creationId xmlns:a16="http://schemas.microsoft.com/office/drawing/2014/main" id="{6C8382FE-40CD-64E2-4BD6-3A59A16D60FA}"/>
              </a:ext>
            </a:extLst>
          </p:cNvPr>
          <p:cNvSpPr>
            <a:spLocks noGrp="1"/>
          </p:cNvSpPr>
          <p:nvPr>
            <p:ph type="subTitle" idx="1"/>
          </p:nvPr>
        </p:nvSpPr>
        <p:spPr>
          <a:xfrm>
            <a:off x="444322" y="6001166"/>
            <a:ext cx="11387677" cy="45719"/>
          </a:xfrm>
        </p:spPr>
        <p:txBody>
          <a:bodyPr/>
          <a:lstStyle/>
          <a:p>
            <a:r>
              <a:rPr lang="sv-SE" dirty="0"/>
              <a:t> </a:t>
            </a:r>
          </a:p>
        </p:txBody>
      </p:sp>
      <p:sp>
        <p:nvSpPr>
          <p:cNvPr id="4" name="Platshållare för bildnummer 3">
            <a:extLst>
              <a:ext uri="{FF2B5EF4-FFF2-40B4-BE49-F238E27FC236}">
                <a16:creationId xmlns:a16="http://schemas.microsoft.com/office/drawing/2014/main" id="{6A3A520A-6D46-83FA-3258-3993C99481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Bildobjekt 4" descr="Logotyp för Region Stockholm och Norrtälje kommun, Sjukvård och omsorg i Norrtälje.">
            <a:extLst>
              <a:ext uri="{FF2B5EF4-FFF2-40B4-BE49-F238E27FC236}">
                <a16:creationId xmlns:a16="http://schemas.microsoft.com/office/drawing/2014/main" id="{B1E34B74-0156-E6C1-71AF-6FD407C58EA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571"/>
          <a:stretch/>
        </p:blipFill>
        <p:spPr>
          <a:xfrm>
            <a:off x="10369195" y="6113874"/>
            <a:ext cx="1505809" cy="744126"/>
          </a:xfrm>
          <a:prstGeom prst="rect">
            <a:avLst/>
          </a:prstGeom>
        </p:spPr>
      </p:pic>
    </p:spTree>
    <p:extLst>
      <p:ext uri="{BB962C8B-B14F-4D97-AF65-F5344CB8AC3E}">
        <p14:creationId xmlns:p14="http://schemas.microsoft.com/office/powerpoint/2010/main" val="272303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F8CA7FD-829E-43CB-3AFE-AE7DA9A3C6E3}"/>
              </a:ext>
            </a:extLst>
          </p:cNvPr>
          <p:cNvSpPr>
            <a:spLocks noGrp="1"/>
          </p:cNvSpPr>
          <p:nvPr>
            <p:ph type="title"/>
          </p:nvPr>
        </p:nvSpPr>
        <p:spPr>
          <a:xfrm>
            <a:off x="478800" y="381600"/>
            <a:ext cx="5624804" cy="2042841"/>
          </a:xfrm>
        </p:spPr>
        <p:txBody>
          <a:bodyPr anchor="t">
            <a:normAutofit/>
          </a:bodyPr>
          <a:lstStyle/>
          <a:p>
            <a:r>
              <a:rPr lang="sv-SE" sz="3400" dirty="0">
                <a:effectLst/>
              </a:rPr>
              <a:t>Frågor och funderingar ?</a:t>
            </a:r>
            <a:br>
              <a:rPr lang="sv-SE" sz="3400" dirty="0"/>
            </a:br>
            <a:endParaRPr lang="en-US" sz="3400" dirty="0"/>
          </a:p>
        </p:txBody>
      </p:sp>
      <p:pic>
        <p:nvPicPr>
          <p:cNvPr id="10" name="Platshållare för innehåll 9" descr="Hängande lampor med bara en glöd lampa påslagen">
            <a:extLst>
              <a:ext uri="{FF2B5EF4-FFF2-40B4-BE49-F238E27FC236}">
                <a16:creationId xmlns:a16="http://schemas.microsoft.com/office/drawing/2014/main" id="{32B65B88-85FC-2E88-7C55-2A6841D296E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3899" b="21583"/>
          <a:stretch/>
        </p:blipFill>
        <p:spPr>
          <a:xfrm>
            <a:off x="478800" y="2990033"/>
            <a:ext cx="11346055" cy="3092845"/>
          </a:xfrm>
          <a:noFill/>
        </p:spPr>
      </p:pic>
      <p:sp>
        <p:nvSpPr>
          <p:cNvPr id="2" name="Platshållare för bildnummer 1">
            <a:extLst>
              <a:ext uri="{FF2B5EF4-FFF2-40B4-BE49-F238E27FC236}">
                <a16:creationId xmlns:a16="http://schemas.microsoft.com/office/drawing/2014/main" id="{90EC8F66-B833-0D51-277B-DBF9FA564E75}"/>
              </a:ext>
            </a:extLst>
          </p:cNvPr>
          <p:cNvSpPr>
            <a:spLocks noGrp="1"/>
          </p:cNvSpPr>
          <p:nvPr>
            <p:ph type="sldNum" sz="quarter" idx="12"/>
          </p:nvPr>
        </p:nvSpPr>
        <p:spPr>
          <a:xfrm>
            <a:off x="479641" y="6356350"/>
            <a:ext cx="448705" cy="365125"/>
          </a:xfrm>
        </p:spPr>
        <p:txBody>
          <a:bodyPr vert="horz" lIns="91440" tIns="45720" rIns="91440" bIns="45720" rtlCol="0" anchor="ctr">
            <a:normAutofit/>
          </a:bodyPr>
          <a:lstStyle/>
          <a:p>
            <a:pPr>
              <a:spcAft>
                <a:spcPts val="600"/>
              </a:spcAft>
              <a:defRPr/>
            </a:pPr>
            <a:fld id="{7465F0E0-B5C3-4CD1-92D9-1861807167C1}" type="slidenum">
              <a:rPr lang="sv-SE" smtClean="0">
                <a:solidFill>
                  <a:prstClr val="black">
                    <a:tint val="75000"/>
                  </a:prstClr>
                </a:solidFill>
              </a:rPr>
              <a:pPr>
                <a:spcAft>
                  <a:spcPts val="600"/>
                </a:spcAft>
                <a:defRPr/>
              </a:pPr>
              <a:t>30</a:t>
            </a:fld>
            <a:endParaRPr lang="sv-SE">
              <a:solidFill>
                <a:prstClr val="black">
                  <a:tint val="75000"/>
                </a:prstClr>
              </a:solidFill>
            </a:endParaRPr>
          </a:p>
        </p:txBody>
      </p:sp>
      <p:sp>
        <p:nvSpPr>
          <p:cNvPr id="4" name="textruta 3">
            <a:extLst>
              <a:ext uri="{FF2B5EF4-FFF2-40B4-BE49-F238E27FC236}">
                <a16:creationId xmlns:a16="http://schemas.microsoft.com/office/drawing/2014/main" id="{C7F54BDB-B0CF-0E06-A930-CE00862629A1}"/>
              </a:ext>
              <a:ext uri="{C183D7F6-B498-43B3-948B-1728B52AA6E4}">
                <adec:decorative xmlns:adec="http://schemas.microsoft.com/office/drawing/2017/decorative" val="1"/>
              </a:ext>
            </a:extLst>
          </p:cNvPr>
          <p:cNvSpPr txBox="1"/>
          <p:nvPr/>
        </p:nvSpPr>
        <p:spPr>
          <a:xfrm>
            <a:off x="478801" y="2990033"/>
            <a:ext cx="5580000" cy="309284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endParaRPr lang="sv-SE" sz="2400">
              <a:solidFill>
                <a:schemeClr val="accent1"/>
              </a:solidFill>
            </a:endParaRPr>
          </a:p>
        </p:txBody>
      </p:sp>
    </p:spTree>
    <p:extLst>
      <p:ext uri="{BB962C8B-B14F-4D97-AF65-F5344CB8AC3E}">
        <p14:creationId xmlns:p14="http://schemas.microsoft.com/office/powerpoint/2010/main" val="2754401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B4CF71-2383-F76B-CD72-A4C85CBEFA65}"/>
              </a:ext>
            </a:extLst>
          </p:cNvPr>
          <p:cNvSpPr>
            <a:spLocks noGrp="1"/>
          </p:cNvSpPr>
          <p:nvPr>
            <p:ph type="title"/>
          </p:nvPr>
        </p:nvSpPr>
        <p:spPr>
          <a:xfrm>
            <a:off x="479640" y="382479"/>
            <a:ext cx="5623962" cy="1606659"/>
          </a:xfrm>
        </p:spPr>
        <p:txBody>
          <a:bodyPr vert="horz" lIns="91440" tIns="45720" rIns="91440" bIns="45720" rtlCol="0" anchor="t">
            <a:normAutofit/>
          </a:bodyPr>
          <a:lstStyle/>
          <a:p>
            <a:r>
              <a:rPr lang="sv-SE" sz="4100" dirty="0"/>
              <a:t>Gemensam dialog</a:t>
            </a:r>
            <a:r>
              <a:rPr lang="sv-SE" sz="4100" kern="1200" baseline="0" dirty="0">
                <a:latin typeface="+mj-lt"/>
                <a:ea typeface="+mj-ea"/>
                <a:cs typeface="+mj-cs"/>
              </a:rPr>
              <a:t> </a:t>
            </a:r>
            <a:br>
              <a:rPr lang="sv-SE" sz="4100" kern="1200" baseline="0" dirty="0">
                <a:latin typeface="+mj-lt"/>
                <a:ea typeface="+mj-ea"/>
                <a:cs typeface="+mj-cs"/>
              </a:rPr>
            </a:br>
            <a:endParaRPr lang="sv-SE" sz="4100" kern="1200" baseline="0" dirty="0">
              <a:latin typeface="+mj-lt"/>
              <a:ea typeface="+mj-ea"/>
              <a:cs typeface="+mj-cs"/>
            </a:endParaRPr>
          </a:p>
        </p:txBody>
      </p:sp>
      <p:pic>
        <p:nvPicPr>
          <p:cNvPr id="12" name="Platshållare för innehåll 11" descr="Klappande händer">
            <a:extLst>
              <a:ext uri="{FF2B5EF4-FFF2-40B4-BE49-F238E27FC236}">
                <a16:creationId xmlns:a16="http://schemas.microsoft.com/office/drawing/2014/main" id="{0665A966-A892-5A9A-5317-9B744269F0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831" r="18831"/>
          <a:stretch/>
        </p:blipFill>
        <p:spPr>
          <a:xfrm>
            <a:off x="226343" y="2045869"/>
            <a:ext cx="3776400" cy="4037009"/>
          </a:xfrm>
          <a:noFill/>
        </p:spPr>
      </p:pic>
      <p:sp>
        <p:nvSpPr>
          <p:cNvPr id="9" name="textruta 8">
            <a:extLst>
              <a:ext uri="{FF2B5EF4-FFF2-40B4-BE49-F238E27FC236}">
                <a16:creationId xmlns:a16="http://schemas.microsoft.com/office/drawing/2014/main" id="{9581CF6F-AFD3-0F18-615B-09DC1C98F414}"/>
              </a:ext>
            </a:extLst>
          </p:cNvPr>
          <p:cNvSpPr txBox="1"/>
          <p:nvPr/>
        </p:nvSpPr>
        <p:spPr>
          <a:xfrm>
            <a:off x="4208400" y="2045870"/>
            <a:ext cx="7772893" cy="4037008"/>
          </a:xfrm>
          <a:prstGeom prst="rect">
            <a:avLst/>
          </a:prstGeom>
          <a:noFill/>
          <a:ln>
            <a:noFill/>
          </a:ln>
        </p:spPr>
        <p:txBody>
          <a:bodyPr vert="horz" lIns="216000" tIns="180000" rIns="91440" bIns="45720" rtlCol="0">
            <a:normAutofit/>
          </a:bodyPr>
          <a:lstStyle/>
          <a:p>
            <a:pPr>
              <a:lnSpc>
                <a:spcPct val="90000"/>
              </a:lnSpc>
              <a:spcBef>
                <a:spcPts val="1000"/>
              </a:spcBef>
            </a:pPr>
            <a:r>
              <a:rPr lang="sv-SE" sz="1900" kern="1200" baseline="0" dirty="0">
                <a:solidFill>
                  <a:schemeClr val="bg1"/>
                </a:solidFill>
                <a:latin typeface="+mn-lt"/>
                <a:ea typeface="+mn-ea"/>
                <a:cs typeface="+mn-cs"/>
              </a:rPr>
              <a:t>Vilken insats/er utan individuell behovsprövning (IUB) önskar ni att vi kan erbjuda </a:t>
            </a:r>
            <a:r>
              <a:rPr lang="sv-SE" sz="1900" dirty="0">
                <a:solidFill>
                  <a:schemeClr val="bg1"/>
                </a:solidFill>
              </a:rPr>
              <a:t>invånare i Norrtälje</a:t>
            </a:r>
            <a:r>
              <a:rPr lang="sv-SE" sz="1900" kern="1200" baseline="0" dirty="0">
                <a:solidFill>
                  <a:schemeClr val="bg1"/>
                </a:solidFill>
                <a:latin typeface="+mn-lt"/>
                <a:ea typeface="+mn-ea"/>
                <a:cs typeface="+mn-cs"/>
              </a:rPr>
              <a:t>? </a:t>
            </a:r>
          </a:p>
          <a:p>
            <a:pPr>
              <a:lnSpc>
                <a:spcPct val="90000"/>
              </a:lnSpc>
              <a:spcBef>
                <a:spcPts val="1000"/>
              </a:spcBef>
            </a:pPr>
            <a:r>
              <a:rPr lang="sv-SE" sz="1900" kern="1200" baseline="0" dirty="0">
                <a:solidFill>
                  <a:schemeClr val="bg1"/>
                </a:solidFill>
                <a:latin typeface="+mn-lt"/>
                <a:ea typeface="+mn-ea"/>
                <a:cs typeface="+mn-cs"/>
              </a:rPr>
              <a:t>                                                                              </a:t>
            </a:r>
          </a:p>
          <a:p>
            <a:pPr>
              <a:lnSpc>
                <a:spcPct val="90000"/>
              </a:lnSpc>
              <a:spcBef>
                <a:spcPts val="1000"/>
              </a:spcBef>
            </a:pPr>
            <a:r>
              <a:rPr lang="sv-SE" sz="1900" kern="1200" baseline="0" dirty="0">
                <a:solidFill>
                  <a:schemeClr val="bg1"/>
                </a:solidFill>
                <a:latin typeface="+mn-lt"/>
                <a:ea typeface="+mn-ea"/>
                <a:cs typeface="+mn-cs"/>
              </a:rPr>
              <a:t>Saknas någon insats helt i Norrtälje för målgruppen seniorer?</a:t>
            </a:r>
          </a:p>
          <a:p>
            <a:pPr>
              <a:lnSpc>
                <a:spcPct val="90000"/>
              </a:lnSpc>
              <a:spcBef>
                <a:spcPts val="1000"/>
              </a:spcBef>
            </a:pPr>
            <a:endParaRPr lang="sv-SE" sz="1900" kern="1200" baseline="0" dirty="0">
              <a:solidFill>
                <a:schemeClr val="bg1"/>
              </a:solidFill>
              <a:latin typeface="+mn-lt"/>
              <a:ea typeface="+mn-ea"/>
              <a:cs typeface="+mn-cs"/>
            </a:endParaRPr>
          </a:p>
          <a:p>
            <a:pPr>
              <a:lnSpc>
                <a:spcPct val="90000"/>
              </a:lnSpc>
              <a:spcBef>
                <a:spcPts val="1000"/>
              </a:spcBef>
            </a:pPr>
            <a:r>
              <a:rPr lang="sv-SE" sz="1900" kern="1200" baseline="0" dirty="0">
                <a:solidFill>
                  <a:schemeClr val="bg1"/>
                </a:solidFill>
                <a:latin typeface="+mn-lt"/>
                <a:ea typeface="+mn-ea"/>
                <a:cs typeface="+mn-cs"/>
              </a:rPr>
              <a:t>Finns det förslag på föreningar som vi skulle kunna samverka med för att utveckla insatserna inom vård &amp; omsorg i Norrtälje?</a:t>
            </a:r>
          </a:p>
          <a:p>
            <a:pPr>
              <a:lnSpc>
                <a:spcPct val="90000"/>
              </a:lnSpc>
              <a:spcBef>
                <a:spcPts val="1000"/>
              </a:spcBef>
            </a:pPr>
            <a:endParaRPr lang="sv-SE" sz="1900" kern="1200" baseline="0" dirty="0">
              <a:solidFill>
                <a:schemeClr val="bg1"/>
              </a:solidFill>
              <a:latin typeface="+mn-lt"/>
              <a:ea typeface="+mn-ea"/>
              <a:cs typeface="+mn-cs"/>
            </a:endParaRPr>
          </a:p>
        </p:txBody>
      </p:sp>
      <p:sp>
        <p:nvSpPr>
          <p:cNvPr id="4" name="Platshållare för bildnummer 3">
            <a:extLst>
              <a:ext uri="{FF2B5EF4-FFF2-40B4-BE49-F238E27FC236}">
                <a16:creationId xmlns:a16="http://schemas.microsoft.com/office/drawing/2014/main" id="{0E27EF44-FA6F-930C-0273-DCF8387D7FF4}"/>
              </a:ext>
            </a:extLst>
          </p:cNvPr>
          <p:cNvSpPr>
            <a:spLocks noGrp="1"/>
          </p:cNvSpPr>
          <p:nvPr>
            <p:ph type="sldNum" sz="quarter" idx="12"/>
          </p:nvPr>
        </p:nvSpPr>
        <p:spPr>
          <a:xfrm>
            <a:off x="479641" y="6356350"/>
            <a:ext cx="448705" cy="365125"/>
          </a:xfrm>
        </p:spPr>
        <p:txBody>
          <a:bodyPr vert="horz" lIns="91440" tIns="45720" rIns="91440" bIns="45720" rtlCol="0" anchor="ctr">
            <a:normAutofit/>
          </a:bodyPr>
          <a:lstStyle/>
          <a:p>
            <a:pPr>
              <a:spcAft>
                <a:spcPts val="600"/>
              </a:spcAft>
              <a:defRPr/>
            </a:pPr>
            <a:fld id="{7465F0E0-B5C3-4CD1-92D9-1861807167C1}" type="slidenum">
              <a:rPr lang="sv-SE" smtClean="0">
                <a:solidFill>
                  <a:prstClr val="black">
                    <a:tint val="75000"/>
                  </a:prstClr>
                </a:solidFill>
                <a:latin typeface="Arial"/>
              </a:rPr>
              <a:pPr>
                <a:spcAft>
                  <a:spcPts val="600"/>
                </a:spcAft>
                <a:defRPr/>
              </a:pPr>
              <a:t>31</a:t>
            </a:fld>
            <a:endParaRPr lang="sv-SE">
              <a:solidFill>
                <a:prstClr val="black">
                  <a:tint val="75000"/>
                </a:prstClr>
              </a:solidFill>
              <a:latin typeface="Arial"/>
            </a:endParaRPr>
          </a:p>
        </p:txBody>
      </p:sp>
    </p:spTree>
    <p:extLst>
      <p:ext uri="{BB962C8B-B14F-4D97-AF65-F5344CB8AC3E}">
        <p14:creationId xmlns:p14="http://schemas.microsoft.com/office/powerpoint/2010/main" val="347580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F8CA7FD-829E-43CB-3AFE-AE7DA9A3C6E3}"/>
              </a:ext>
            </a:extLst>
          </p:cNvPr>
          <p:cNvSpPr>
            <a:spLocks noGrp="1"/>
          </p:cNvSpPr>
          <p:nvPr>
            <p:ph type="title"/>
          </p:nvPr>
        </p:nvSpPr>
        <p:spPr>
          <a:xfrm>
            <a:off x="478800" y="381600"/>
            <a:ext cx="5624804" cy="2042841"/>
          </a:xfrm>
        </p:spPr>
        <p:txBody>
          <a:bodyPr anchor="t">
            <a:normAutofit/>
          </a:bodyPr>
          <a:lstStyle/>
          <a:p>
            <a:r>
              <a:rPr lang="sv-SE" sz="3400" dirty="0">
                <a:effectLst/>
              </a:rPr>
              <a:t>Frågor och funderingar ? </a:t>
            </a:r>
            <a:br>
              <a:rPr lang="sv-SE" sz="3400" dirty="0"/>
            </a:br>
            <a:endParaRPr lang="en-US" sz="3400" dirty="0"/>
          </a:p>
        </p:txBody>
      </p:sp>
      <p:pic>
        <p:nvPicPr>
          <p:cNvPr id="10" name="Platshållare för innehåll 9" descr="Hängande lampor med bara en glöd lampa påslagen">
            <a:extLst>
              <a:ext uri="{FF2B5EF4-FFF2-40B4-BE49-F238E27FC236}">
                <a16:creationId xmlns:a16="http://schemas.microsoft.com/office/drawing/2014/main" id="{32B65B88-85FC-2E88-7C55-2A6841D296E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3899" b="21583"/>
          <a:stretch/>
        </p:blipFill>
        <p:spPr>
          <a:xfrm>
            <a:off x="478800" y="2990033"/>
            <a:ext cx="11346055" cy="3092845"/>
          </a:xfrm>
          <a:noFill/>
        </p:spPr>
      </p:pic>
      <p:sp>
        <p:nvSpPr>
          <p:cNvPr id="2" name="Platshållare för bildnummer 1">
            <a:extLst>
              <a:ext uri="{FF2B5EF4-FFF2-40B4-BE49-F238E27FC236}">
                <a16:creationId xmlns:a16="http://schemas.microsoft.com/office/drawing/2014/main" id="{90EC8F66-B833-0D51-277B-DBF9FA564E75}"/>
              </a:ext>
            </a:extLst>
          </p:cNvPr>
          <p:cNvSpPr>
            <a:spLocks noGrp="1"/>
          </p:cNvSpPr>
          <p:nvPr>
            <p:ph type="sldNum" sz="quarter" idx="12"/>
          </p:nvPr>
        </p:nvSpPr>
        <p:spPr>
          <a:xfrm>
            <a:off x="479641" y="6356350"/>
            <a:ext cx="448705" cy="365125"/>
          </a:xfrm>
        </p:spPr>
        <p:txBody>
          <a:bodyPr vert="horz" lIns="91440" tIns="45720" rIns="91440" bIns="45720" rtlCol="0" anchor="ctr">
            <a:normAutofit/>
          </a:bodyPr>
          <a:lstStyle/>
          <a:p>
            <a:pPr>
              <a:spcAft>
                <a:spcPts val="600"/>
              </a:spcAft>
              <a:defRPr/>
            </a:pPr>
            <a:fld id="{7465F0E0-B5C3-4CD1-92D9-1861807167C1}" type="slidenum">
              <a:rPr lang="sv-SE" smtClean="0">
                <a:solidFill>
                  <a:prstClr val="black">
                    <a:tint val="75000"/>
                  </a:prstClr>
                </a:solidFill>
              </a:rPr>
              <a:pPr>
                <a:spcAft>
                  <a:spcPts val="600"/>
                </a:spcAft>
                <a:defRPr/>
              </a:pPr>
              <a:t>32</a:t>
            </a:fld>
            <a:endParaRPr lang="sv-SE">
              <a:solidFill>
                <a:prstClr val="black">
                  <a:tint val="75000"/>
                </a:prstClr>
              </a:solidFill>
            </a:endParaRPr>
          </a:p>
        </p:txBody>
      </p:sp>
      <p:sp>
        <p:nvSpPr>
          <p:cNvPr id="4" name="textruta 3">
            <a:extLst>
              <a:ext uri="{FF2B5EF4-FFF2-40B4-BE49-F238E27FC236}">
                <a16:creationId xmlns:a16="http://schemas.microsoft.com/office/drawing/2014/main" id="{C7F54BDB-B0CF-0E06-A930-CE00862629A1}"/>
              </a:ext>
              <a:ext uri="{C183D7F6-B498-43B3-948B-1728B52AA6E4}">
                <adec:decorative xmlns:adec="http://schemas.microsoft.com/office/drawing/2017/decorative" val="1"/>
              </a:ext>
            </a:extLst>
          </p:cNvPr>
          <p:cNvSpPr txBox="1"/>
          <p:nvPr/>
        </p:nvSpPr>
        <p:spPr>
          <a:xfrm>
            <a:off x="478801" y="2990033"/>
            <a:ext cx="5580000" cy="309284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endParaRPr lang="sv-SE" sz="2400">
              <a:solidFill>
                <a:schemeClr val="accent1"/>
              </a:solidFill>
            </a:endParaRPr>
          </a:p>
        </p:txBody>
      </p:sp>
    </p:spTree>
    <p:extLst>
      <p:ext uri="{BB962C8B-B14F-4D97-AF65-F5344CB8AC3E}">
        <p14:creationId xmlns:p14="http://schemas.microsoft.com/office/powerpoint/2010/main" val="254993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E1282-218A-EDE9-FD85-7F096F542E6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32FCC4-C63D-D03F-7E7F-FF5C37A6B66A}"/>
              </a:ext>
            </a:extLst>
          </p:cNvPr>
          <p:cNvSpPr>
            <a:spLocks noGrp="1"/>
          </p:cNvSpPr>
          <p:nvPr>
            <p:ph type="title"/>
          </p:nvPr>
        </p:nvSpPr>
        <p:spPr>
          <a:xfrm>
            <a:off x="478800" y="381600"/>
            <a:ext cx="7761686" cy="2042841"/>
          </a:xfrm>
        </p:spPr>
        <p:txBody>
          <a:bodyPr anchor="t">
            <a:normAutofit/>
          </a:bodyPr>
          <a:lstStyle/>
          <a:p>
            <a:r>
              <a:rPr lang="sv-SE" dirty="0"/>
              <a:t>KSON:s </a:t>
            </a:r>
            <a:r>
              <a:rPr lang="sv-SE" dirty="0" err="1"/>
              <a:t>vison</a:t>
            </a:r>
            <a:r>
              <a:rPr lang="sv-SE" dirty="0"/>
              <a:t> och uppdrag </a:t>
            </a:r>
          </a:p>
        </p:txBody>
      </p:sp>
      <p:sp>
        <p:nvSpPr>
          <p:cNvPr id="8" name="Platshållare för innehåll 2">
            <a:extLst>
              <a:ext uri="{FF2B5EF4-FFF2-40B4-BE49-F238E27FC236}">
                <a16:creationId xmlns:a16="http://schemas.microsoft.com/office/drawing/2014/main" id="{4BFDF0DF-232E-9FC4-1817-C09EC37FE7B5}"/>
              </a:ext>
            </a:extLst>
          </p:cNvPr>
          <p:cNvSpPr>
            <a:spLocks noGrp="1"/>
          </p:cNvSpPr>
          <p:nvPr>
            <p:ph sz="half" idx="1"/>
          </p:nvPr>
        </p:nvSpPr>
        <p:spPr>
          <a:xfrm>
            <a:off x="478801" y="1188720"/>
            <a:ext cx="5580000" cy="5287680"/>
          </a:xfrm>
        </p:spPr>
        <p:txBody>
          <a:bodyPr>
            <a:normAutofit/>
          </a:bodyPr>
          <a:lstStyle/>
          <a:p>
            <a:pPr marL="0" indent="0">
              <a:buNone/>
            </a:pPr>
            <a:r>
              <a:rPr lang="sv-SE" sz="2000" dirty="0"/>
              <a:t>KSON har en gemensam vision:</a:t>
            </a:r>
          </a:p>
          <a:p>
            <a:pPr marL="0" indent="0">
              <a:buNone/>
            </a:pPr>
            <a:r>
              <a:rPr lang="sv-SE" sz="2000" i="1" dirty="0"/>
              <a:t>Invånaren har en god hälsa.</a:t>
            </a:r>
          </a:p>
          <a:p>
            <a:pPr marL="0" indent="0">
              <a:buNone/>
            </a:pPr>
            <a:endParaRPr lang="sv-SE" sz="2000" dirty="0"/>
          </a:p>
          <a:p>
            <a:pPr marL="0" indent="0">
              <a:buNone/>
            </a:pPr>
            <a:r>
              <a:rPr lang="sv-SE" sz="2000" dirty="0"/>
              <a:t>För dig som invånare innebär det att varje kontakt, varje beslut och varje insats ska bidra till:</a:t>
            </a:r>
          </a:p>
          <a:p>
            <a:r>
              <a:rPr lang="sv-SE" sz="2000" dirty="0"/>
              <a:t>rätt stöd till rätt person,</a:t>
            </a:r>
          </a:p>
          <a:p>
            <a:r>
              <a:rPr lang="sv-SE" sz="2000" dirty="0"/>
              <a:t>vid rätt tid,</a:t>
            </a:r>
          </a:p>
          <a:p>
            <a:r>
              <a:rPr lang="sv-SE" sz="2000" dirty="0"/>
              <a:t>med så låg tröskel som möjligt och med respekt för individens självbestämmande.</a:t>
            </a:r>
          </a:p>
          <a:p>
            <a:pPr marL="0" indent="0">
              <a:buNone/>
            </a:pPr>
            <a:r>
              <a:rPr lang="sv-SE" sz="2000" dirty="0"/>
              <a:t>Förbundets arbete är en viktig del av en större helhet, där socialtjänst, omsorg, hälso- och sjukvård och civilsamhälle samverkar.</a:t>
            </a:r>
          </a:p>
        </p:txBody>
      </p:sp>
      <p:sp>
        <p:nvSpPr>
          <p:cNvPr id="4" name="Platshållare för bildnummer 3">
            <a:extLst>
              <a:ext uri="{FF2B5EF4-FFF2-40B4-BE49-F238E27FC236}">
                <a16:creationId xmlns:a16="http://schemas.microsoft.com/office/drawing/2014/main" id="{10460290-6551-D197-6EAA-79738EB04D7A}"/>
              </a:ext>
            </a:extLst>
          </p:cNvPr>
          <p:cNvSpPr>
            <a:spLocks noGrp="1"/>
          </p:cNvSpPr>
          <p:nvPr>
            <p:ph type="sldNum" sz="quarter" idx="12"/>
          </p:nvPr>
        </p:nvSpPr>
        <p:spPr>
          <a:xfrm>
            <a:off x="479641" y="6356350"/>
            <a:ext cx="448705"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465F0E0-B5C3-4CD1-92D9-1861807167C1}" type="slidenum">
              <a:rPr kumimoji="0" lang="sv-SE" b="0" i="0" u="none" strike="noStrike" kern="1200" cap="none" spc="0" normalizeH="0" baseline="0" noProof="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4</a:t>
            </a:fld>
            <a:endParaRPr kumimoji="0" lang="sv-SE" b="0" i="0" u="none" strike="noStrike" kern="1200" cap="none" spc="0" normalizeH="0" baseline="0" noProof="0">
              <a:ln>
                <a:noFill/>
              </a:ln>
              <a:solidFill>
                <a:prstClr val="black">
                  <a:tint val="75000"/>
                </a:prstClr>
              </a:solidFill>
              <a:effectLst/>
              <a:uLnTx/>
              <a:uFillTx/>
            </a:endParaRPr>
          </a:p>
        </p:txBody>
      </p:sp>
      <p:pic>
        <p:nvPicPr>
          <p:cNvPr id="13" name="Platshållare för bild 7" descr="En bild som visar rita, clipart, tecknad serie, illustration&#10;&#10;Automatiskt genererad beskrivning">
            <a:extLst>
              <a:ext uri="{FF2B5EF4-FFF2-40B4-BE49-F238E27FC236}">
                <a16:creationId xmlns:a16="http://schemas.microsoft.com/office/drawing/2014/main" id="{D772B235-D26B-F063-275B-84C5CDC6D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477" y="1548234"/>
            <a:ext cx="4990678" cy="4990678"/>
          </a:xfrm>
          <a:prstGeom prst="rect">
            <a:avLst/>
          </a:prstGeom>
          <a:noFill/>
        </p:spPr>
      </p:pic>
    </p:spTree>
    <p:extLst>
      <p:ext uri="{BB962C8B-B14F-4D97-AF65-F5344CB8AC3E}">
        <p14:creationId xmlns:p14="http://schemas.microsoft.com/office/powerpoint/2010/main" val="168832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2306B8-7FDF-820F-3392-202176C25791}"/>
              </a:ext>
            </a:extLst>
          </p:cNvPr>
          <p:cNvSpPr>
            <a:spLocks noGrp="1"/>
          </p:cNvSpPr>
          <p:nvPr>
            <p:ph type="title"/>
          </p:nvPr>
        </p:nvSpPr>
        <p:spPr>
          <a:xfrm>
            <a:off x="478800" y="381600"/>
            <a:ext cx="6598894" cy="2042841"/>
          </a:xfrm>
        </p:spPr>
        <p:txBody>
          <a:bodyPr/>
          <a:lstStyle/>
          <a:p>
            <a:r>
              <a:rPr lang="sv-SE" dirty="0"/>
              <a:t>Befolkningsprognos 2025</a:t>
            </a:r>
          </a:p>
        </p:txBody>
      </p:sp>
      <p:sp>
        <p:nvSpPr>
          <p:cNvPr id="4" name="Platshållare för bildnummer 3">
            <a:extLst>
              <a:ext uri="{FF2B5EF4-FFF2-40B4-BE49-F238E27FC236}">
                <a16:creationId xmlns:a16="http://schemas.microsoft.com/office/drawing/2014/main" id="{38A3554D-E112-6146-B0D2-F5EB14F7A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0A81DC15-40CF-680E-E316-2094AEFC1E0C}"/>
              </a:ext>
            </a:extLst>
          </p:cNvPr>
          <p:cNvGraphicFramePr>
            <a:graphicFrameLocks/>
          </p:cNvGraphicFramePr>
          <p:nvPr/>
        </p:nvGraphicFramePr>
        <p:xfrm>
          <a:off x="928346" y="1248828"/>
          <a:ext cx="10400714" cy="5107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898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3E49-5D1C-7CE7-9B7E-1A5E173DF99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3C640B4-7600-F4B1-0A1B-E8385403B163}"/>
              </a:ext>
            </a:extLst>
          </p:cNvPr>
          <p:cNvSpPr>
            <a:spLocks noGrp="1"/>
          </p:cNvSpPr>
          <p:nvPr>
            <p:ph type="title"/>
          </p:nvPr>
        </p:nvSpPr>
        <p:spPr>
          <a:xfrm>
            <a:off x="478799" y="381600"/>
            <a:ext cx="7539045" cy="2042841"/>
          </a:xfrm>
        </p:spPr>
        <p:txBody>
          <a:bodyPr/>
          <a:lstStyle/>
          <a:p>
            <a:r>
              <a:rPr lang="sv-SE" dirty="0"/>
              <a:t>Befolkningsprognos 2025 </a:t>
            </a:r>
            <a:br>
              <a:rPr lang="sv-SE" dirty="0"/>
            </a:br>
            <a:r>
              <a:rPr lang="sv-SE" dirty="0"/>
              <a:t>per planeringsålder</a:t>
            </a:r>
          </a:p>
        </p:txBody>
      </p:sp>
      <p:sp>
        <p:nvSpPr>
          <p:cNvPr id="3" name="Platshållare för innehåll 2">
            <a:extLst>
              <a:ext uri="{FF2B5EF4-FFF2-40B4-BE49-F238E27FC236}">
                <a16:creationId xmlns:a16="http://schemas.microsoft.com/office/drawing/2014/main" id="{F8436BE9-1E2E-8B90-8762-1103B9F16A02}"/>
              </a:ext>
            </a:extLst>
          </p:cNvPr>
          <p:cNvSpPr>
            <a:spLocks noGrp="1"/>
          </p:cNvSpPr>
          <p:nvPr>
            <p:ph idx="1"/>
          </p:nvPr>
        </p:nvSpPr>
        <p:spPr>
          <a:xfrm>
            <a:off x="478800" y="2428926"/>
            <a:ext cx="5058935" cy="3707365"/>
          </a:xfrm>
        </p:spPr>
        <p:txBody>
          <a:bodyPr/>
          <a:lstStyle/>
          <a:p>
            <a:r>
              <a:rPr lang="sv-SE" dirty="0"/>
              <a:t>Prognosen indikerar stark tillväxt främst bland 30-49 år och 80+ år, såväl på kort som på lång sikt</a:t>
            </a:r>
          </a:p>
          <a:p>
            <a:r>
              <a:rPr lang="sv-SE" dirty="0"/>
              <a:t>Sett över hela prognosperioden förväntas samtliga planeringsåldrar växa</a:t>
            </a:r>
          </a:p>
        </p:txBody>
      </p:sp>
      <p:sp>
        <p:nvSpPr>
          <p:cNvPr id="4" name="Platshållare för bildnummer 3">
            <a:extLst>
              <a:ext uri="{FF2B5EF4-FFF2-40B4-BE49-F238E27FC236}">
                <a16:creationId xmlns:a16="http://schemas.microsoft.com/office/drawing/2014/main" id="{51E32A6E-BF82-BFDD-7755-9DABC770EB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5F0E0-B5C3-4CD1-92D9-1861807167C1}" type="slidenum">
              <a:rPr kumimoji="0" lang="sv-S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9" name="Bildobjekt 8">
            <a:extLst>
              <a:ext uri="{FF2B5EF4-FFF2-40B4-BE49-F238E27FC236}">
                <a16:creationId xmlns:a16="http://schemas.microsoft.com/office/drawing/2014/main" id="{CFA42D8D-A10E-5AF8-A6CB-990E54EE8D4F}"/>
              </a:ext>
            </a:extLst>
          </p:cNvPr>
          <p:cNvPicPr>
            <a:picLocks noChangeAspect="1"/>
          </p:cNvPicPr>
          <p:nvPr/>
        </p:nvPicPr>
        <p:blipFill>
          <a:blip r:embed="rId3"/>
          <a:stretch>
            <a:fillRect/>
          </a:stretch>
        </p:blipFill>
        <p:spPr>
          <a:xfrm>
            <a:off x="5537735" y="2419956"/>
            <a:ext cx="6175465" cy="3711849"/>
          </a:xfrm>
          <a:prstGeom prst="rect">
            <a:avLst/>
          </a:prstGeom>
        </p:spPr>
      </p:pic>
    </p:spTree>
    <p:extLst>
      <p:ext uri="{BB962C8B-B14F-4D97-AF65-F5344CB8AC3E}">
        <p14:creationId xmlns:p14="http://schemas.microsoft.com/office/powerpoint/2010/main" val="36219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F774D-1D68-5B48-504C-159A3FBC198C}"/>
            </a:ext>
          </a:extLst>
        </p:cNvPr>
        <p:cNvGrpSpPr/>
        <p:nvPr/>
      </p:nvGrpSpPr>
      <p:grpSpPr>
        <a:xfrm>
          <a:off x="0" y="0"/>
          <a:ext cx="0" cy="0"/>
          <a:chOff x="0" y="0"/>
          <a:chExt cx="0" cy="0"/>
        </a:xfrm>
      </p:grpSpPr>
      <p:pic>
        <p:nvPicPr>
          <p:cNvPr id="5" name="Picture Placeholder 4" descr="En bild som visar växt, blomma, solros, pollen&#10;&#10;AI-genererat innehåll kan vara felaktigt.">
            <a:extLst>
              <a:ext uri="{FF2B5EF4-FFF2-40B4-BE49-F238E27FC236}">
                <a16:creationId xmlns:a16="http://schemas.microsoft.com/office/drawing/2014/main" id="{E2771345-C106-7815-85A4-019396935EF0}"/>
              </a:ext>
            </a:extLst>
          </p:cNvPr>
          <p:cNvPicPr>
            <a:picLocks noGrp="1" noChangeAspect="1"/>
          </p:cNvPicPr>
          <p:nvPr>
            <p:ph type="pic" sz="quarter" idx="13"/>
          </p:nvPr>
        </p:nvPicPr>
        <p:blipFill>
          <a:blip r:embed="rId3"/>
          <a:srcRect l="24045" r="24044" b="-1"/>
          <a:stretch>
            <a:fillRect/>
          </a:stretch>
        </p:blipFill>
        <p:spPr>
          <a:xfrm>
            <a:off x="226343" y="2045869"/>
            <a:ext cx="3776400" cy="4092130"/>
          </a:xfrm>
          <a:prstGeom prst="rect">
            <a:avLst/>
          </a:prstGeom>
          <a:noFill/>
        </p:spPr>
      </p:pic>
      <p:sp>
        <p:nvSpPr>
          <p:cNvPr id="2" name="Title 1">
            <a:extLst>
              <a:ext uri="{FF2B5EF4-FFF2-40B4-BE49-F238E27FC236}">
                <a16:creationId xmlns:a16="http://schemas.microsoft.com/office/drawing/2014/main" id="{BD3CA390-3E80-033C-BDB5-1F6A2D9F9FD1}"/>
              </a:ext>
            </a:extLst>
          </p:cNvPr>
          <p:cNvSpPr>
            <a:spLocks noGrp="1"/>
          </p:cNvSpPr>
          <p:nvPr>
            <p:ph type="title"/>
          </p:nvPr>
        </p:nvSpPr>
        <p:spPr>
          <a:xfrm>
            <a:off x="479640" y="382479"/>
            <a:ext cx="10015640" cy="1606659"/>
          </a:xfrm>
        </p:spPr>
        <p:txBody>
          <a:bodyPr anchor="t">
            <a:normAutofit/>
          </a:bodyPr>
          <a:lstStyle/>
          <a:p>
            <a:r>
              <a:rPr lang="en-US" dirty="0" err="1"/>
              <a:t>Socialkontorets</a:t>
            </a:r>
            <a:r>
              <a:rPr lang="en-US" dirty="0"/>
              <a:t> </a:t>
            </a:r>
            <a:r>
              <a:rPr lang="en-US" dirty="0" err="1"/>
              <a:t>verksamhetsområden</a:t>
            </a:r>
            <a:endParaRPr lang="en-US" dirty="0"/>
          </a:p>
        </p:txBody>
      </p:sp>
      <p:sp>
        <p:nvSpPr>
          <p:cNvPr id="10" name="Slide Number Placeholder 3">
            <a:extLst>
              <a:ext uri="{FF2B5EF4-FFF2-40B4-BE49-F238E27FC236}">
                <a16:creationId xmlns:a16="http://schemas.microsoft.com/office/drawing/2014/main" id="{989BB273-40FA-270A-AE4A-024C2CD11728}"/>
              </a:ext>
            </a:extLst>
          </p:cNvPr>
          <p:cNvSpPr>
            <a:spLocks noGrp="1"/>
          </p:cNvSpPr>
          <p:nvPr>
            <p:ph type="sldNum" sz="quarter" idx="12"/>
          </p:nvPr>
        </p:nvSpPr>
        <p:spPr>
          <a:xfrm>
            <a:off x="479641" y="6356350"/>
            <a:ext cx="448705" cy="365125"/>
          </a:xfrm>
        </p:spPr>
        <p:txBody>
          <a:bodyPr/>
          <a:lstStyle/>
          <a:p>
            <a:pPr>
              <a:spcAft>
                <a:spcPts val="600"/>
              </a:spcAft>
            </a:pPr>
            <a:fld id="{DF12FE26-693D-4657-8CF4-E1D4E86C9D92}" type="slidenum">
              <a:rPr lang="sv-SE" smtClean="0"/>
              <a:pPr>
                <a:spcAft>
                  <a:spcPts val="600"/>
                </a:spcAft>
              </a:pPr>
              <a:t>7</a:t>
            </a:fld>
            <a:endParaRPr lang="sv-SE"/>
          </a:p>
        </p:txBody>
      </p:sp>
      <p:sp>
        <p:nvSpPr>
          <p:cNvPr id="3" name="Text Placeholder 2">
            <a:extLst>
              <a:ext uri="{FF2B5EF4-FFF2-40B4-BE49-F238E27FC236}">
                <a16:creationId xmlns:a16="http://schemas.microsoft.com/office/drawing/2014/main" id="{08D882F2-0461-9DB7-D054-7885B69C6DA5}"/>
              </a:ext>
            </a:extLst>
          </p:cNvPr>
          <p:cNvSpPr>
            <a:spLocks noGrp="1"/>
          </p:cNvSpPr>
          <p:nvPr>
            <p:ph sz="quarter" idx="14"/>
          </p:nvPr>
        </p:nvSpPr>
        <p:spPr>
          <a:xfrm>
            <a:off x="4208401" y="2045870"/>
            <a:ext cx="3776400" cy="4089600"/>
          </a:xfrm>
        </p:spPr>
        <p:txBody>
          <a:bodyPr vert="horz" lIns="91440" tIns="45720" rIns="91440" bIns="45720" rtlCol="0">
            <a:normAutofit/>
          </a:bodyPr>
          <a:lstStyle/>
          <a:p>
            <a:r>
              <a:rPr lang="en-US" dirty="0" err="1">
                <a:solidFill>
                  <a:schemeClr val="tx1"/>
                </a:solidFill>
              </a:rPr>
              <a:t>Mottagningen</a:t>
            </a:r>
            <a:endParaRPr lang="en-US" dirty="0">
              <a:solidFill>
                <a:schemeClr val="tx1"/>
              </a:solidFill>
            </a:endParaRPr>
          </a:p>
          <a:p>
            <a:r>
              <a:rPr lang="en-US" dirty="0" err="1">
                <a:solidFill>
                  <a:schemeClr val="tx1"/>
                </a:solidFill>
              </a:rPr>
              <a:t>Ekonomiskt</a:t>
            </a:r>
            <a:r>
              <a:rPr lang="en-US" dirty="0">
                <a:solidFill>
                  <a:schemeClr val="tx1"/>
                </a:solidFill>
              </a:rPr>
              <a:t> </a:t>
            </a:r>
            <a:r>
              <a:rPr lang="en-US" dirty="0" err="1">
                <a:solidFill>
                  <a:schemeClr val="tx1"/>
                </a:solidFill>
              </a:rPr>
              <a:t>bistånd</a:t>
            </a:r>
            <a:endParaRPr lang="en-US" dirty="0">
              <a:solidFill>
                <a:schemeClr val="tx1"/>
              </a:solidFill>
            </a:endParaRPr>
          </a:p>
          <a:p>
            <a:r>
              <a:rPr lang="en-US" dirty="0">
                <a:solidFill>
                  <a:schemeClr val="tx1"/>
                </a:solidFill>
              </a:rPr>
              <a:t>Budget och </a:t>
            </a:r>
            <a:r>
              <a:rPr lang="en-US" dirty="0" err="1">
                <a:solidFill>
                  <a:schemeClr val="tx1"/>
                </a:solidFill>
              </a:rPr>
              <a:t>skuldrådgivning</a:t>
            </a:r>
            <a:endParaRPr lang="en-US" dirty="0">
              <a:solidFill>
                <a:schemeClr val="tx1"/>
              </a:solidFill>
            </a:endParaRPr>
          </a:p>
          <a:p>
            <a:r>
              <a:rPr lang="en-US" dirty="0" err="1">
                <a:solidFill>
                  <a:schemeClr val="tx1"/>
                </a:solidFill>
              </a:rPr>
              <a:t>Skadligt</a:t>
            </a:r>
            <a:r>
              <a:rPr lang="en-US" dirty="0">
                <a:solidFill>
                  <a:schemeClr val="tx1"/>
                </a:solidFill>
              </a:rPr>
              <a:t> bruk och </a:t>
            </a:r>
            <a:r>
              <a:rPr lang="en-US" dirty="0" err="1">
                <a:solidFill>
                  <a:schemeClr val="tx1"/>
                </a:solidFill>
              </a:rPr>
              <a:t>beroende</a:t>
            </a:r>
            <a:endParaRPr lang="en-US" dirty="0">
              <a:solidFill>
                <a:schemeClr val="tx1"/>
              </a:solidFill>
            </a:endParaRPr>
          </a:p>
          <a:p>
            <a:r>
              <a:rPr lang="en-US" dirty="0">
                <a:solidFill>
                  <a:schemeClr val="tx1"/>
                </a:solidFill>
              </a:rPr>
              <a:t>Bostad </a:t>
            </a:r>
            <a:r>
              <a:rPr lang="en-US" dirty="0" err="1">
                <a:solidFill>
                  <a:schemeClr val="tx1"/>
                </a:solidFill>
              </a:rPr>
              <a:t>först</a:t>
            </a:r>
            <a:endParaRPr lang="en-US" dirty="0">
              <a:solidFill>
                <a:schemeClr val="tx1"/>
              </a:solidFill>
            </a:endParaRPr>
          </a:p>
          <a:p>
            <a:r>
              <a:rPr lang="en-US" dirty="0" err="1">
                <a:solidFill>
                  <a:schemeClr val="tx1"/>
                </a:solidFill>
              </a:rPr>
              <a:t>Öppen</a:t>
            </a:r>
            <a:r>
              <a:rPr lang="en-US" dirty="0">
                <a:solidFill>
                  <a:schemeClr val="tx1"/>
                </a:solidFill>
              </a:rPr>
              <a:t> </a:t>
            </a:r>
            <a:r>
              <a:rPr lang="en-US" dirty="0" err="1">
                <a:solidFill>
                  <a:schemeClr val="tx1"/>
                </a:solidFill>
              </a:rPr>
              <a:t>mötesplats</a:t>
            </a:r>
            <a:endParaRPr lang="en-US" dirty="0">
              <a:solidFill>
                <a:schemeClr val="tx1"/>
              </a:solidFill>
            </a:endParaRPr>
          </a:p>
          <a:p>
            <a:r>
              <a:rPr lang="en-US" dirty="0" err="1">
                <a:solidFill>
                  <a:schemeClr val="tx1"/>
                </a:solidFill>
              </a:rPr>
              <a:t>Akutboendet</a:t>
            </a:r>
            <a:endParaRPr lang="en-US" dirty="0">
              <a:solidFill>
                <a:schemeClr val="tx1"/>
              </a:solidFill>
            </a:endParaRPr>
          </a:p>
          <a:p>
            <a:r>
              <a:rPr lang="en-US" dirty="0" err="1">
                <a:solidFill>
                  <a:schemeClr val="tx1"/>
                </a:solidFill>
              </a:rPr>
              <a:t>Avhopparverksamhet</a:t>
            </a:r>
            <a:endParaRPr lang="en-US" dirty="0">
              <a:solidFill>
                <a:schemeClr val="tx1"/>
              </a:solidFill>
            </a:endParaRPr>
          </a:p>
          <a:p>
            <a:endParaRPr lang="en-US" sz="1300" dirty="0"/>
          </a:p>
          <a:p>
            <a:endParaRPr lang="en-US" sz="1300" dirty="0"/>
          </a:p>
        </p:txBody>
      </p:sp>
      <p:sp>
        <p:nvSpPr>
          <p:cNvPr id="4" name="textruta 3">
            <a:extLst>
              <a:ext uri="{FF2B5EF4-FFF2-40B4-BE49-F238E27FC236}">
                <a16:creationId xmlns:a16="http://schemas.microsoft.com/office/drawing/2014/main" id="{3EA06C48-D089-BFC1-B726-95A88CEAFE14}"/>
              </a:ext>
            </a:extLst>
          </p:cNvPr>
          <p:cNvSpPr txBox="1"/>
          <p:nvPr/>
        </p:nvSpPr>
        <p:spPr>
          <a:xfrm>
            <a:off x="7984801" y="2045869"/>
            <a:ext cx="3980855" cy="3266985"/>
          </a:xfrm>
          <a:prstGeom prst="rect">
            <a:avLst/>
          </a:prstGeom>
          <a:noFill/>
        </p:spPr>
        <p:txBody>
          <a:bodyPr wrap="square" rtlCol="0">
            <a:spAutoFit/>
          </a:bodyPr>
          <a:lstStyle/>
          <a:p>
            <a:pPr>
              <a:lnSpc>
                <a:spcPct val="150000"/>
              </a:lnSpc>
            </a:pPr>
            <a:r>
              <a:rPr lang="sv-SE" sz="2000" dirty="0"/>
              <a:t>Barn och unga</a:t>
            </a:r>
          </a:p>
          <a:p>
            <a:pPr>
              <a:lnSpc>
                <a:spcPct val="150000"/>
              </a:lnSpc>
            </a:pPr>
            <a:r>
              <a:rPr lang="en-US" sz="2000" dirty="0" err="1"/>
              <a:t>Familjerätt</a:t>
            </a:r>
            <a:endParaRPr lang="en-US" sz="2000" dirty="0"/>
          </a:p>
          <a:p>
            <a:pPr>
              <a:lnSpc>
                <a:spcPct val="150000"/>
              </a:lnSpc>
            </a:pPr>
            <a:r>
              <a:rPr lang="en-US" sz="2000" dirty="0" err="1"/>
              <a:t>Öppenvård</a:t>
            </a:r>
            <a:r>
              <a:rPr lang="en-US" sz="2000" dirty="0"/>
              <a:t> </a:t>
            </a:r>
            <a:r>
              <a:rPr lang="en-US" sz="2000" dirty="0" err="1"/>
              <a:t>i</a:t>
            </a:r>
            <a:r>
              <a:rPr lang="en-US" sz="2000" dirty="0"/>
              <a:t> </a:t>
            </a:r>
            <a:r>
              <a:rPr lang="en-US" sz="2000" dirty="0" err="1"/>
              <a:t>egen</a:t>
            </a:r>
            <a:r>
              <a:rPr lang="en-US" sz="2000" dirty="0"/>
              <a:t> </a:t>
            </a:r>
            <a:r>
              <a:rPr lang="en-US" sz="2000" dirty="0" err="1"/>
              <a:t>regi</a:t>
            </a:r>
            <a:endParaRPr lang="en-US" sz="2000" dirty="0"/>
          </a:p>
          <a:p>
            <a:pPr>
              <a:lnSpc>
                <a:spcPct val="150000"/>
              </a:lnSpc>
            </a:pPr>
            <a:r>
              <a:rPr lang="en-US" sz="2000" dirty="0" err="1"/>
              <a:t>Föräldraskapsstöd</a:t>
            </a:r>
            <a:endParaRPr lang="en-US" sz="2000" dirty="0"/>
          </a:p>
          <a:p>
            <a:pPr>
              <a:lnSpc>
                <a:spcPct val="150000"/>
              </a:lnSpc>
            </a:pPr>
            <a:r>
              <a:rPr lang="en-US" sz="2000" dirty="0" err="1"/>
              <a:t>Fältsamordnare</a:t>
            </a:r>
            <a:endParaRPr lang="en-US" sz="2000" dirty="0"/>
          </a:p>
          <a:p>
            <a:pPr>
              <a:lnSpc>
                <a:spcPct val="150000"/>
              </a:lnSpc>
            </a:pPr>
            <a:r>
              <a:rPr lang="sv-SE" sz="2000" dirty="0"/>
              <a:t>Våld i nära relation</a:t>
            </a:r>
          </a:p>
          <a:p>
            <a:pPr>
              <a:lnSpc>
                <a:spcPct val="150000"/>
              </a:lnSpc>
            </a:pPr>
            <a:r>
              <a:rPr lang="sv-SE" sz="2000" dirty="0"/>
              <a:t>Brottsofferstöd</a:t>
            </a:r>
          </a:p>
        </p:txBody>
      </p:sp>
    </p:spTree>
    <p:extLst>
      <p:ext uri="{BB962C8B-B14F-4D97-AF65-F5344CB8AC3E}">
        <p14:creationId xmlns:p14="http://schemas.microsoft.com/office/powerpoint/2010/main" val="105536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968431" y="264452"/>
            <a:ext cx="7297615" cy="1460816"/>
          </a:xfrm>
        </p:spPr>
        <p:txBody>
          <a:bodyPr anchor="t" anchorCtr="0"/>
          <a:lstStyle/>
          <a:p>
            <a:r>
              <a:rPr lang="sv-SE" dirty="0"/>
              <a:t>Varför behövdes en ny socialtjänstlag? </a:t>
            </a:r>
            <a:br>
              <a:rPr lang="sv-SE" dirty="0"/>
            </a:br>
            <a:br>
              <a:rPr lang="sv-SE" dirty="0"/>
            </a:br>
            <a:endParaRPr lang="sv-SE" dirty="0"/>
          </a:p>
        </p:txBody>
      </p:sp>
      <p:sp>
        <p:nvSpPr>
          <p:cNvPr id="6" name="textruta 5"/>
          <p:cNvSpPr txBox="1"/>
          <p:nvPr/>
        </p:nvSpPr>
        <p:spPr>
          <a:xfrm>
            <a:off x="623393" y="1725269"/>
            <a:ext cx="10784836" cy="5390706"/>
          </a:xfrm>
          <a:prstGeom prst="rect">
            <a:avLst/>
          </a:prstGeom>
          <a:noFill/>
        </p:spPr>
        <p:txBody>
          <a:bodyPr wrap="square" rtlCol="0">
            <a:spAutoFit/>
          </a:bodyPr>
          <a:lstStyle/>
          <a:p>
            <a:pPr marL="285750" indent="-285750">
              <a:buFont typeface="Arial" panose="020B0604020202020204" pitchFamily="34" charset="0"/>
              <a:buChar char="•"/>
            </a:pPr>
            <a:r>
              <a:rPr lang="sv-SE" sz="1600" b="1" dirty="0"/>
              <a:t>Den föregående lagen trädde i kraft 1982</a:t>
            </a:r>
          </a:p>
          <a:p>
            <a:endParaRPr lang="sv-SE" sz="1600" b="1" dirty="0"/>
          </a:p>
          <a:p>
            <a:pPr marL="285750" indent="-285750">
              <a:buFont typeface="Arial" panose="020B0604020202020204" pitchFamily="34" charset="0"/>
              <a:buChar char="•"/>
            </a:pPr>
            <a:r>
              <a:rPr lang="sv-SE" sz="1600" b="1" dirty="0"/>
              <a:t>Demografiska förändringar och nya samhällsutmaningar </a:t>
            </a:r>
          </a:p>
          <a:p>
            <a:endParaRPr lang="sv-SE" sz="1600" b="1" dirty="0"/>
          </a:p>
          <a:p>
            <a:pPr marL="285750" indent="-285750">
              <a:buFont typeface="Arial" panose="020B0604020202020204" pitchFamily="34" charset="0"/>
              <a:buChar char="•"/>
            </a:pPr>
            <a:r>
              <a:rPr lang="sv-SE" sz="1600" b="1" dirty="0"/>
              <a:t>Socialtjänsten har ansetts agera för reaktivt istället för proaktivt</a:t>
            </a:r>
          </a:p>
          <a:p>
            <a:endParaRPr lang="sv-SE" sz="1600" b="1" dirty="0"/>
          </a:p>
          <a:p>
            <a:pPr marL="285750" indent="-285750">
              <a:buFont typeface="Arial" panose="020B0604020202020204" pitchFamily="34" charset="0"/>
              <a:buChar char="•"/>
            </a:pPr>
            <a:r>
              <a:rPr lang="sv-SE" sz="1600" b="1" dirty="0"/>
              <a:t>Socialtjänsten är administrativt tyngd</a:t>
            </a:r>
          </a:p>
          <a:p>
            <a:r>
              <a:rPr lang="sv-SE" sz="1600" b="1" dirty="0"/>
              <a:t> </a:t>
            </a:r>
          </a:p>
          <a:p>
            <a:pPr marL="285750" indent="-285750">
              <a:buFont typeface="Arial" panose="020B0604020202020204" pitchFamily="34" charset="0"/>
              <a:buChar char="•"/>
            </a:pPr>
            <a:r>
              <a:rPr lang="sv-SE" sz="1600" b="1" dirty="0"/>
              <a:t>Bristande tillit till socialtjänsten</a:t>
            </a:r>
          </a:p>
          <a:p>
            <a:endParaRPr lang="sv-SE" sz="1600" b="1" dirty="0"/>
          </a:p>
          <a:p>
            <a:pPr marL="285750" indent="-285750">
              <a:buFont typeface="Arial" panose="020B0604020202020204" pitchFamily="34" charset="0"/>
              <a:buChar char="•"/>
            </a:pPr>
            <a:r>
              <a:rPr lang="sv-SE" sz="1600" b="1" dirty="0"/>
              <a:t>Målgrupper med ökad komplexitet och mer omfattande problematik</a:t>
            </a:r>
          </a:p>
          <a:p>
            <a:endParaRPr lang="sv-SE" sz="1600" b="1" dirty="0"/>
          </a:p>
          <a:p>
            <a:pPr marL="285750" indent="-285750">
              <a:buFont typeface="Arial" panose="020B0604020202020204" pitchFamily="34" charset="0"/>
              <a:buChar char="•"/>
            </a:pPr>
            <a:r>
              <a:rPr lang="sv-SE" sz="1600" b="1" dirty="0"/>
              <a:t>Brist på systematisk uppföljning och kunskapsbaserade insatser. </a:t>
            </a:r>
          </a:p>
          <a:p>
            <a:pPr marL="285750" indent="-285750">
              <a:buFont typeface="Arial" panose="020B0604020202020204" pitchFamily="34" charset="0"/>
              <a:buChar char="•"/>
            </a:pPr>
            <a:endParaRPr lang="sv-SE" sz="1600" b="1" dirty="0"/>
          </a:p>
          <a:p>
            <a:pPr marL="285750" indent="-285750">
              <a:spcAft>
                <a:spcPts val="600"/>
              </a:spcAft>
              <a:buFont typeface="Arial" panose="020B0604020202020204" pitchFamily="34" charset="0"/>
              <a:buChar char="•"/>
            </a:pPr>
            <a:r>
              <a:rPr lang="sv-SE" sz="1600" b="1" dirty="0"/>
              <a:t>Möjliggöra nya arbetssätt</a:t>
            </a:r>
          </a:p>
          <a:p>
            <a:pPr marL="285750" indent="-285750">
              <a:spcAft>
                <a:spcPts val="600"/>
              </a:spcAft>
              <a:buFont typeface="Arial" panose="020B0604020202020204" pitchFamily="34" charset="0"/>
              <a:buChar char="•"/>
            </a:pPr>
            <a:r>
              <a:rPr lang="sv-SE" sz="1600" b="1" dirty="0"/>
              <a:t>Kompetensutmaningen – färre ska göra mer</a:t>
            </a:r>
          </a:p>
          <a:p>
            <a:pPr marL="285750" indent="-285750">
              <a:spcAft>
                <a:spcPts val="600"/>
              </a:spcAft>
              <a:buFont typeface="Arial" panose="020B0604020202020204" pitchFamily="34" charset="0"/>
              <a:buChar char="•"/>
            </a:pPr>
            <a:r>
              <a:rPr lang="sv-SE" sz="1600" b="1" dirty="0"/>
              <a:t>Digitaliseringen – nya beteenden och möjligheter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sz="2130" dirty="0"/>
          </a:p>
        </p:txBody>
      </p:sp>
    </p:spTree>
    <p:extLst>
      <p:ext uri="{BB962C8B-B14F-4D97-AF65-F5344CB8AC3E}">
        <p14:creationId xmlns:p14="http://schemas.microsoft.com/office/powerpoint/2010/main" val="129124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932F-36DE-E2D8-875F-040CC6AB17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F916AC-AE0F-9AB1-EF9E-6C48FF8FEDE3}"/>
              </a:ext>
            </a:extLst>
          </p:cNvPr>
          <p:cNvSpPr txBox="1"/>
          <p:nvPr/>
        </p:nvSpPr>
        <p:spPr>
          <a:xfrm>
            <a:off x="1432561" y="274321"/>
            <a:ext cx="8320852" cy="461665"/>
          </a:xfrm>
          <a:prstGeom prst="rect">
            <a:avLst/>
          </a:prstGeom>
          <a:noFill/>
        </p:spPr>
        <p:txBody>
          <a:bodyPr wrap="square">
            <a:spAutoFit/>
          </a:bodyPr>
          <a:lstStyle/>
          <a:p>
            <a:pPr algn="ctr">
              <a:defRPr sz="2400" b="1"/>
            </a:pPr>
            <a:r>
              <a:rPr sz="2400" dirty="0"/>
              <a:t>En </a:t>
            </a:r>
            <a:r>
              <a:rPr sz="2400" dirty="0" err="1"/>
              <a:t>ny</a:t>
            </a:r>
            <a:r>
              <a:rPr sz="2400" dirty="0"/>
              <a:t> </a:t>
            </a:r>
            <a:r>
              <a:rPr sz="2400" dirty="0" err="1"/>
              <a:t>Socialtjänstlag</a:t>
            </a:r>
            <a:r>
              <a:rPr sz="2400" dirty="0"/>
              <a:t> </a:t>
            </a:r>
            <a:r>
              <a:rPr sz="2400" dirty="0" err="1"/>
              <a:t>tas</a:t>
            </a:r>
            <a:r>
              <a:rPr sz="2400" dirty="0"/>
              <a:t> </a:t>
            </a:r>
            <a:r>
              <a:rPr sz="2400" dirty="0" err="1"/>
              <a:t>fram</a:t>
            </a:r>
            <a:r>
              <a:rPr sz="2400" dirty="0"/>
              <a:t> under 8 </a:t>
            </a:r>
            <a:r>
              <a:rPr sz="2400" dirty="0" err="1"/>
              <a:t>års</a:t>
            </a:r>
            <a:r>
              <a:rPr sz="2400" dirty="0"/>
              <a:t> </a:t>
            </a:r>
            <a:r>
              <a:rPr sz="2400" dirty="0" err="1"/>
              <a:t>arbete</a:t>
            </a:r>
            <a:endParaRPr sz="2400" dirty="0"/>
          </a:p>
        </p:txBody>
      </p:sp>
      <p:sp>
        <p:nvSpPr>
          <p:cNvPr id="16" name="Rectangle 2">
            <a:extLst>
              <a:ext uri="{FF2B5EF4-FFF2-40B4-BE49-F238E27FC236}">
                <a16:creationId xmlns:a16="http://schemas.microsoft.com/office/drawing/2014/main" id="{54503B22-CC09-0B07-D2DC-A7070A820A45}"/>
              </a:ext>
            </a:extLst>
          </p:cNvPr>
          <p:cNvSpPr/>
          <p:nvPr/>
        </p:nvSpPr>
        <p:spPr>
          <a:xfrm>
            <a:off x="2076994" y="3040058"/>
            <a:ext cx="8229600" cy="5486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17" name="Oval 3">
            <a:extLst>
              <a:ext uri="{FF2B5EF4-FFF2-40B4-BE49-F238E27FC236}">
                <a16:creationId xmlns:a16="http://schemas.microsoft.com/office/drawing/2014/main" id="{3A8E9598-BBA0-6E08-D228-9AF74CCB1937}"/>
              </a:ext>
            </a:extLst>
          </p:cNvPr>
          <p:cNvSpPr/>
          <p:nvPr/>
        </p:nvSpPr>
        <p:spPr>
          <a:xfrm>
            <a:off x="2164080"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18" name="TextBox 4">
            <a:extLst>
              <a:ext uri="{FF2B5EF4-FFF2-40B4-BE49-F238E27FC236}">
                <a16:creationId xmlns:a16="http://schemas.microsoft.com/office/drawing/2014/main" id="{1F8C91EE-1FF6-B55F-72E3-47D49C5FAB81}"/>
              </a:ext>
            </a:extLst>
          </p:cNvPr>
          <p:cNvSpPr txBox="1"/>
          <p:nvPr/>
        </p:nvSpPr>
        <p:spPr>
          <a:xfrm>
            <a:off x="1169124" y="1737360"/>
            <a:ext cx="2011680" cy="1384995"/>
          </a:xfrm>
          <a:prstGeom prst="rect">
            <a:avLst/>
          </a:prstGeom>
          <a:noFill/>
        </p:spPr>
        <p:txBody>
          <a:bodyPr wrap="square">
            <a:spAutoFit/>
          </a:bodyPr>
          <a:lstStyle/>
          <a:p>
            <a:pPr algn="ctr">
              <a:defRPr sz="1100"/>
            </a:pPr>
            <a:r>
              <a:rPr sz="1400" dirty="0"/>
              <a:t>2017</a:t>
            </a:r>
          </a:p>
          <a:p>
            <a:pPr algn="ctr">
              <a:defRPr sz="900"/>
            </a:pPr>
            <a:r>
              <a:rPr sz="1400" dirty="0"/>
              <a:t>🧭 </a:t>
            </a:r>
            <a:r>
              <a:rPr sz="1400" dirty="0" err="1"/>
              <a:t>Utredning</a:t>
            </a:r>
            <a:endParaRPr sz="1400" dirty="0"/>
          </a:p>
          <a:p>
            <a:pPr algn="ctr">
              <a:defRPr sz="900"/>
            </a:pPr>
            <a:r>
              <a:rPr sz="1400" dirty="0" err="1"/>
              <a:t>Regeringen</a:t>
            </a:r>
            <a:r>
              <a:rPr sz="1400" dirty="0"/>
              <a:t> </a:t>
            </a:r>
            <a:r>
              <a:rPr sz="1400" dirty="0" err="1"/>
              <a:t>utser</a:t>
            </a:r>
            <a:r>
              <a:rPr sz="1400" dirty="0"/>
              <a:t> </a:t>
            </a:r>
            <a:r>
              <a:rPr sz="1400" dirty="0" err="1"/>
              <a:t>särskild</a:t>
            </a:r>
            <a:r>
              <a:rPr sz="1400" dirty="0"/>
              <a:t> </a:t>
            </a:r>
            <a:r>
              <a:rPr sz="1400" dirty="0" err="1"/>
              <a:t>utredare</a:t>
            </a:r>
            <a:endParaRPr sz="1400" dirty="0"/>
          </a:p>
          <a:p>
            <a:pPr algn="ctr">
              <a:defRPr sz="900"/>
            </a:pPr>
            <a:r>
              <a:rPr sz="1400" dirty="0"/>
              <a:t>SOU 2017:93</a:t>
            </a:r>
            <a:endParaRPr lang="sv-SE" sz="1400" dirty="0"/>
          </a:p>
          <a:p>
            <a:pPr algn="ctr">
              <a:defRPr sz="900"/>
            </a:pPr>
            <a:endParaRPr sz="1400" dirty="0"/>
          </a:p>
        </p:txBody>
      </p:sp>
      <p:sp>
        <p:nvSpPr>
          <p:cNvPr id="19" name="Oval 5">
            <a:extLst>
              <a:ext uri="{FF2B5EF4-FFF2-40B4-BE49-F238E27FC236}">
                <a16:creationId xmlns:a16="http://schemas.microsoft.com/office/drawing/2014/main" id="{9075175A-A01F-2512-1C80-AAF843D58696}"/>
              </a:ext>
            </a:extLst>
          </p:cNvPr>
          <p:cNvSpPr/>
          <p:nvPr/>
        </p:nvSpPr>
        <p:spPr>
          <a:xfrm>
            <a:off x="3627120"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0" name="TextBox 6">
            <a:extLst>
              <a:ext uri="{FF2B5EF4-FFF2-40B4-BE49-F238E27FC236}">
                <a16:creationId xmlns:a16="http://schemas.microsoft.com/office/drawing/2014/main" id="{A014C57A-163D-28AF-1C76-709AFCE86FAD}"/>
              </a:ext>
            </a:extLst>
          </p:cNvPr>
          <p:cNvSpPr txBox="1"/>
          <p:nvPr/>
        </p:nvSpPr>
        <p:spPr>
          <a:xfrm>
            <a:off x="2895599" y="1737360"/>
            <a:ext cx="2011680" cy="1169551"/>
          </a:xfrm>
          <a:prstGeom prst="rect">
            <a:avLst/>
          </a:prstGeom>
          <a:noFill/>
        </p:spPr>
        <p:txBody>
          <a:bodyPr wrap="square">
            <a:spAutoFit/>
          </a:bodyPr>
          <a:lstStyle/>
          <a:p>
            <a:pPr algn="ctr">
              <a:defRPr sz="1100"/>
            </a:pPr>
            <a:r>
              <a:rPr sz="1400" dirty="0"/>
              <a:t>2018</a:t>
            </a:r>
          </a:p>
          <a:p>
            <a:pPr algn="ctr">
              <a:defRPr sz="900"/>
            </a:pPr>
            <a:r>
              <a:rPr sz="1400" dirty="0"/>
              <a:t>📘 </a:t>
            </a:r>
            <a:r>
              <a:rPr sz="1400" dirty="0" err="1"/>
              <a:t>Delbetänkande</a:t>
            </a:r>
            <a:endParaRPr sz="1400" dirty="0"/>
          </a:p>
          <a:p>
            <a:pPr algn="ctr">
              <a:defRPr sz="900"/>
            </a:pPr>
            <a:r>
              <a:rPr sz="1400" dirty="0"/>
              <a:t>Ju </a:t>
            </a:r>
            <a:r>
              <a:rPr sz="1400" dirty="0" err="1"/>
              <a:t>förr</a:t>
            </a:r>
            <a:r>
              <a:rPr sz="1400" dirty="0"/>
              <a:t> </a:t>
            </a:r>
            <a:r>
              <a:rPr sz="1400" dirty="0" err="1"/>
              <a:t>desto</a:t>
            </a:r>
            <a:r>
              <a:rPr sz="1400" dirty="0"/>
              <a:t> </a:t>
            </a:r>
            <a:r>
              <a:rPr sz="1400" dirty="0" err="1"/>
              <a:t>bättre</a:t>
            </a:r>
            <a:endParaRPr sz="1400" dirty="0"/>
          </a:p>
          <a:p>
            <a:pPr algn="ctr">
              <a:defRPr sz="900"/>
            </a:pPr>
            <a:r>
              <a:rPr sz="1400" dirty="0"/>
              <a:t>SOU 2018:32</a:t>
            </a:r>
          </a:p>
          <a:p>
            <a:pPr algn="ctr">
              <a:defRPr sz="900"/>
            </a:pPr>
            <a:r>
              <a:rPr sz="1400" dirty="0"/>
              <a:t>🔁 Remiss</a:t>
            </a:r>
          </a:p>
        </p:txBody>
      </p:sp>
      <p:sp>
        <p:nvSpPr>
          <p:cNvPr id="21" name="Oval 7">
            <a:extLst>
              <a:ext uri="{FF2B5EF4-FFF2-40B4-BE49-F238E27FC236}">
                <a16:creationId xmlns:a16="http://schemas.microsoft.com/office/drawing/2014/main" id="{D71B09F3-FECE-1939-5632-D708DFD30FB9}"/>
              </a:ext>
            </a:extLst>
          </p:cNvPr>
          <p:cNvSpPr/>
          <p:nvPr/>
        </p:nvSpPr>
        <p:spPr>
          <a:xfrm>
            <a:off x="5273039"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2" name="TextBox 8">
            <a:extLst>
              <a:ext uri="{FF2B5EF4-FFF2-40B4-BE49-F238E27FC236}">
                <a16:creationId xmlns:a16="http://schemas.microsoft.com/office/drawing/2014/main" id="{0880E374-5ABB-0B45-70E0-5C3B2F0D6BED}"/>
              </a:ext>
            </a:extLst>
          </p:cNvPr>
          <p:cNvSpPr txBox="1"/>
          <p:nvPr/>
        </p:nvSpPr>
        <p:spPr>
          <a:xfrm>
            <a:off x="4541520" y="1737360"/>
            <a:ext cx="2011680" cy="1169551"/>
          </a:xfrm>
          <a:prstGeom prst="rect">
            <a:avLst/>
          </a:prstGeom>
          <a:noFill/>
        </p:spPr>
        <p:txBody>
          <a:bodyPr wrap="square">
            <a:spAutoFit/>
          </a:bodyPr>
          <a:lstStyle/>
          <a:p>
            <a:pPr algn="ctr">
              <a:defRPr sz="1100"/>
            </a:pPr>
            <a:r>
              <a:rPr sz="1400" dirty="0"/>
              <a:t>2020</a:t>
            </a:r>
          </a:p>
          <a:p>
            <a:pPr algn="ctr">
              <a:defRPr sz="900"/>
            </a:pPr>
            <a:r>
              <a:rPr sz="1400" dirty="0"/>
              <a:t>📗 </a:t>
            </a:r>
            <a:r>
              <a:rPr sz="1400" dirty="0" err="1"/>
              <a:t>Slutbetänkande</a:t>
            </a:r>
            <a:endParaRPr sz="1400" dirty="0"/>
          </a:p>
          <a:p>
            <a:pPr algn="ctr">
              <a:defRPr sz="900"/>
            </a:pPr>
            <a:r>
              <a:rPr sz="1400" dirty="0" err="1"/>
              <a:t>Hållbar</a:t>
            </a:r>
            <a:r>
              <a:rPr sz="1400" dirty="0"/>
              <a:t> </a:t>
            </a:r>
            <a:r>
              <a:rPr sz="1400" dirty="0" err="1"/>
              <a:t>socialtjänst</a:t>
            </a:r>
            <a:endParaRPr sz="1400" dirty="0"/>
          </a:p>
          <a:p>
            <a:pPr algn="ctr">
              <a:defRPr sz="900"/>
            </a:pPr>
            <a:r>
              <a:rPr sz="1400" dirty="0"/>
              <a:t>SOU 2020:47</a:t>
            </a:r>
          </a:p>
          <a:p>
            <a:pPr algn="ctr">
              <a:defRPr sz="900"/>
            </a:pPr>
            <a:r>
              <a:rPr sz="1400" dirty="0"/>
              <a:t>🔁 Remiss</a:t>
            </a:r>
          </a:p>
        </p:txBody>
      </p:sp>
      <p:sp>
        <p:nvSpPr>
          <p:cNvPr id="23" name="Oval 9">
            <a:extLst>
              <a:ext uri="{FF2B5EF4-FFF2-40B4-BE49-F238E27FC236}">
                <a16:creationId xmlns:a16="http://schemas.microsoft.com/office/drawing/2014/main" id="{F3A8A04C-FDF3-BB28-4BC4-6D5A8BBC9CF1}"/>
              </a:ext>
            </a:extLst>
          </p:cNvPr>
          <p:cNvSpPr/>
          <p:nvPr/>
        </p:nvSpPr>
        <p:spPr>
          <a:xfrm>
            <a:off x="7193280"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4" name="TextBox 10">
            <a:extLst>
              <a:ext uri="{FF2B5EF4-FFF2-40B4-BE49-F238E27FC236}">
                <a16:creationId xmlns:a16="http://schemas.microsoft.com/office/drawing/2014/main" id="{A97174D2-1E22-4DE5-35FD-6ECBCE0E53F7}"/>
              </a:ext>
            </a:extLst>
          </p:cNvPr>
          <p:cNvSpPr txBox="1"/>
          <p:nvPr/>
        </p:nvSpPr>
        <p:spPr>
          <a:xfrm>
            <a:off x="6461760" y="1737361"/>
            <a:ext cx="2011680" cy="738664"/>
          </a:xfrm>
          <a:prstGeom prst="rect">
            <a:avLst/>
          </a:prstGeom>
          <a:noFill/>
        </p:spPr>
        <p:txBody>
          <a:bodyPr wrap="square">
            <a:spAutoFit/>
          </a:bodyPr>
          <a:lstStyle/>
          <a:p>
            <a:pPr algn="ctr">
              <a:defRPr sz="1100"/>
            </a:pPr>
            <a:r>
              <a:rPr sz="1400"/>
              <a:t>2024</a:t>
            </a:r>
          </a:p>
          <a:p>
            <a:pPr algn="ctr">
              <a:defRPr sz="900"/>
            </a:pPr>
            <a:r>
              <a:rPr sz="1400"/>
              <a:t>⚖️ Lagrådsremiss</a:t>
            </a:r>
          </a:p>
          <a:p>
            <a:pPr algn="ctr">
              <a:defRPr sz="900"/>
            </a:pPr>
            <a:r>
              <a:rPr sz="1400"/>
              <a:t>4 juli 2024</a:t>
            </a:r>
          </a:p>
        </p:txBody>
      </p:sp>
      <p:sp>
        <p:nvSpPr>
          <p:cNvPr id="25" name="Oval 11">
            <a:extLst>
              <a:ext uri="{FF2B5EF4-FFF2-40B4-BE49-F238E27FC236}">
                <a16:creationId xmlns:a16="http://schemas.microsoft.com/office/drawing/2014/main" id="{E157C18F-1C80-0E86-ECA5-C17133F04744}"/>
              </a:ext>
            </a:extLst>
          </p:cNvPr>
          <p:cNvSpPr/>
          <p:nvPr/>
        </p:nvSpPr>
        <p:spPr>
          <a:xfrm>
            <a:off x="8564880"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6" name="TextBox 12">
            <a:extLst>
              <a:ext uri="{FF2B5EF4-FFF2-40B4-BE49-F238E27FC236}">
                <a16:creationId xmlns:a16="http://schemas.microsoft.com/office/drawing/2014/main" id="{C174E91E-3B13-9213-7503-03407EB538A6}"/>
              </a:ext>
            </a:extLst>
          </p:cNvPr>
          <p:cNvSpPr txBox="1"/>
          <p:nvPr/>
        </p:nvSpPr>
        <p:spPr>
          <a:xfrm>
            <a:off x="7833360" y="1737361"/>
            <a:ext cx="2011680" cy="738664"/>
          </a:xfrm>
          <a:prstGeom prst="rect">
            <a:avLst/>
          </a:prstGeom>
          <a:noFill/>
        </p:spPr>
        <p:txBody>
          <a:bodyPr wrap="square">
            <a:spAutoFit/>
          </a:bodyPr>
          <a:lstStyle/>
          <a:p>
            <a:pPr algn="ctr">
              <a:defRPr sz="1100"/>
            </a:pPr>
            <a:r>
              <a:rPr sz="1400"/>
              <a:t>2025</a:t>
            </a:r>
          </a:p>
          <a:p>
            <a:pPr algn="ctr">
              <a:defRPr sz="900"/>
            </a:pPr>
            <a:r>
              <a:rPr sz="1400"/>
              <a:t>🏛️ Proposition</a:t>
            </a:r>
          </a:p>
          <a:p>
            <a:pPr algn="ctr">
              <a:defRPr sz="900"/>
            </a:pPr>
            <a:r>
              <a:rPr sz="1400"/>
              <a:t>28 januari 2025</a:t>
            </a:r>
          </a:p>
        </p:txBody>
      </p:sp>
      <p:sp>
        <p:nvSpPr>
          <p:cNvPr id="27" name="Oval 13">
            <a:extLst>
              <a:ext uri="{FF2B5EF4-FFF2-40B4-BE49-F238E27FC236}">
                <a16:creationId xmlns:a16="http://schemas.microsoft.com/office/drawing/2014/main" id="{A0B54E52-F702-F27A-C947-27759E691795}"/>
              </a:ext>
            </a:extLst>
          </p:cNvPr>
          <p:cNvSpPr/>
          <p:nvPr/>
        </p:nvSpPr>
        <p:spPr>
          <a:xfrm>
            <a:off x="9753600" y="2788920"/>
            <a:ext cx="182880" cy="182880"/>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8" name="TextBox 14">
            <a:extLst>
              <a:ext uri="{FF2B5EF4-FFF2-40B4-BE49-F238E27FC236}">
                <a16:creationId xmlns:a16="http://schemas.microsoft.com/office/drawing/2014/main" id="{5ED5ACF9-B8C1-3C72-6F63-A0F8F866BC17}"/>
              </a:ext>
            </a:extLst>
          </p:cNvPr>
          <p:cNvSpPr txBox="1"/>
          <p:nvPr/>
        </p:nvSpPr>
        <p:spPr>
          <a:xfrm>
            <a:off x="9022079" y="1737361"/>
            <a:ext cx="2011680" cy="738664"/>
          </a:xfrm>
          <a:prstGeom prst="rect">
            <a:avLst/>
          </a:prstGeom>
          <a:noFill/>
        </p:spPr>
        <p:txBody>
          <a:bodyPr wrap="square">
            <a:spAutoFit/>
          </a:bodyPr>
          <a:lstStyle/>
          <a:p>
            <a:pPr algn="ctr">
              <a:defRPr sz="1100"/>
            </a:pPr>
            <a:r>
              <a:rPr sz="1400"/>
              <a:t>2025</a:t>
            </a:r>
          </a:p>
          <a:p>
            <a:pPr algn="ctr">
              <a:defRPr sz="900"/>
            </a:pPr>
            <a:r>
              <a:rPr sz="1400"/>
              <a:t>✅ Ikraftträdande</a:t>
            </a:r>
          </a:p>
          <a:p>
            <a:pPr algn="ctr">
              <a:defRPr sz="900"/>
            </a:pPr>
            <a:r>
              <a:rPr sz="1400"/>
              <a:t>1 juli 2025</a:t>
            </a:r>
          </a:p>
        </p:txBody>
      </p:sp>
    </p:spTree>
    <p:extLst>
      <p:ext uri="{BB962C8B-B14F-4D97-AF65-F5344CB8AC3E}">
        <p14:creationId xmlns:p14="http://schemas.microsoft.com/office/powerpoint/2010/main" val="1690353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SEWA" val="True"/>
  <p:tag name="DEFINEDWA" val="True"/>
  <p:tag name="TOP" val="235,4357"/>
  <p:tag name="LEFT" val="37,70079"/>
  <p:tag name="RIGHT" val="931,0909"/>
  <p:tag name="BOTTOM" val="478,9668"/>
</p:tagLst>
</file>

<file path=ppt/theme/theme1.xml><?xml version="1.0" encoding="utf-8"?>
<a:theme xmlns:a="http://schemas.openxmlformats.org/drawingml/2006/main" name="KSON turkos">
  <a:themeElements>
    <a:clrScheme name="KSON">
      <a:dk1>
        <a:sysClr val="windowText" lastClr="000000"/>
      </a:dk1>
      <a:lt1>
        <a:sysClr val="window" lastClr="FFFFFF"/>
      </a:lt1>
      <a:dk2>
        <a:srgbClr val="44546A"/>
      </a:dk2>
      <a:lt2>
        <a:srgbClr val="E7E6E6"/>
      </a:lt2>
      <a:accent1>
        <a:srgbClr val="253151"/>
      </a:accent1>
      <a:accent2>
        <a:srgbClr val="AEBD15"/>
      </a:accent2>
      <a:accent3>
        <a:srgbClr val="789F2E"/>
      </a:accent3>
      <a:accent4>
        <a:srgbClr val="B2DCD6"/>
      </a:accent4>
      <a:accent5>
        <a:srgbClr val="7C8397"/>
      </a:accent5>
      <a:accent6>
        <a:srgbClr val="CDC9D4"/>
      </a:accent6>
      <a:hlink>
        <a:srgbClr val="0563C1"/>
      </a:hlink>
      <a:folHlink>
        <a:srgbClr val="954F72"/>
      </a:folHlink>
    </a:clrScheme>
    <a:fontScheme name="K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undmall KSON.potx" id="{04CEC805-3A1C-471B-9CBB-4906B520A13B}" vid="{2302009D-7825-4100-A45C-DA99EDBE4253}"/>
    </a:ext>
  </a:extLst>
</a:theme>
</file>

<file path=ppt/theme/theme2.xml><?xml version="1.0" encoding="utf-8"?>
<a:theme xmlns:a="http://schemas.openxmlformats.org/drawingml/2006/main" name="KSON blå">
  <a:themeElements>
    <a:clrScheme name="Norrtälje blå">
      <a:dk1>
        <a:sysClr val="windowText" lastClr="000000"/>
      </a:dk1>
      <a:lt1>
        <a:sysClr val="window" lastClr="FFFFFF"/>
      </a:lt1>
      <a:dk2>
        <a:srgbClr val="44546A"/>
      </a:dk2>
      <a:lt2>
        <a:srgbClr val="E7E6E6"/>
      </a:lt2>
      <a:accent1>
        <a:srgbClr val="253151"/>
      </a:accent1>
      <a:accent2>
        <a:srgbClr val="AEBD15"/>
      </a:accent2>
      <a:accent3>
        <a:srgbClr val="58B0B7"/>
      </a:accent3>
      <a:accent4>
        <a:srgbClr val="C57EAE"/>
      </a:accent4>
      <a:accent5>
        <a:srgbClr val="E24F36"/>
      </a:accent5>
      <a:accent6>
        <a:srgbClr val="F2B700"/>
      </a:accent6>
      <a:hlink>
        <a:srgbClr val="0563C1"/>
      </a:hlink>
      <a:folHlink>
        <a:srgbClr val="954F72"/>
      </a:folHlink>
    </a:clrScheme>
    <a:fontScheme name="Norrtälj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undmall KSON.potx" id="{04CEC805-3A1C-471B-9CBB-4906B520A13B}" vid="{0E18D133-640E-4E8C-BC28-D8EAC4E51737}"/>
    </a:ext>
  </a:extLst>
</a:theme>
</file>

<file path=ppt/theme/theme3.xml><?xml version="1.0" encoding="utf-8"?>
<a:theme xmlns:a="http://schemas.openxmlformats.org/drawingml/2006/main" name="KSON orange">
  <a:themeElements>
    <a:clrScheme name="Norrtälje röd">
      <a:dk1>
        <a:sysClr val="windowText" lastClr="000000"/>
      </a:dk1>
      <a:lt1>
        <a:sysClr val="window" lastClr="FFFFFF"/>
      </a:lt1>
      <a:dk2>
        <a:srgbClr val="44546A"/>
      </a:dk2>
      <a:lt2>
        <a:srgbClr val="E7E6E6"/>
      </a:lt2>
      <a:accent1>
        <a:srgbClr val="253151"/>
      </a:accent1>
      <a:accent2>
        <a:srgbClr val="E24F36"/>
      </a:accent2>
      <a:accent3>
        <a:srgbClr val="C51A1B"/>
      </a:accent3>
      <a:accent4>
        <a:srgbClr val="FAC07E"/>
      </a:accent4>
      <a:accent5>
        <a:srgbClr val="7C8397"/>
      </a:accent5>
      <a:accent6>
        <a:srgbClr val="CDC9D4"/>
      </a:accent6>
      <a:hlink>
        <a:srgbClr val="0563C1"/>
      </a:hlink>
      <a:folHlink>
        <a:srgbClr val="954F72"/>
      </a:folHlink>
    </a:clrScheme>
    <a:fontScheme name="Norrtälj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undmall KSON.potx" id="{04CEC805-3A1C-471B-9CBB-4906B520A13B}" vid="{26214C88-8105-4AB7-A3D1-931CBAA967BC}"/>
    </a:ext>
  </a:extLst>
</a:theme>
</file>

<file path=ppt/theme/theme4.xml><?xml version="1.0" encoding="utf-8"?>
<a:theme xmlns:a="http://schemas.openxmlformats.org/drawingml/2006/main" name="KSON turkos">
  <a:themeElements>
    <a:clrScheme name="KSON">
      <a:dk1>
        <a:sysClr val="windowText" lastClr="000000"/>
      </a:dk1>
      <a:lt1>
        <a:sysClr val="window" lastClr="FFFFFF"/>
      </a:lt1>
      <a:dk2>
        <a:srgbClr val="44546A"/>
      </a:dk2>
      <a:lt2>
        <a:srgbClr val="E7E6E6"/>
      </a:lt2>
      <a:accent1>
        <a:srgbClr val="253151"/>
      </a:accent1>
      <a:accent2>
        <a:srgbClr val="AEBD15"/>
      </a:accent2>
      <a:accent3>
        <a:srgbClr val="789F2E"/>
      </a:accent3>
      <a:accent4>
        <a:srgbClr val="B2DCD6"/>
      </a:accent4>
      <a:accent5>
        <a:srgbClr val="7C8397"/>
      </a:accent5>
      <a:accent6>
        <a:srgbClr val="CDC9D4"/>
      </a:accent6>
      <a:hlink>
        <a:srgbClr val="0563C1"/>
      </a:hlink>
      <a:folHlink>
        <a:srgbClr val="954F72"/>
      </a:folHlink>
    </a:clrScheme>
    <a:fontScheme name="K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undmall KSON.potx" id="{E4062146-8A37-4C3A-BE4A-1D199EA3FBBD}" vid="{01AA5F7D-5883-495A-95A9-45BDE7CD3869}"/>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Grundmall, Sjukvård och omsorg</Template>
  <TotalTime>866</TotalTime>
  <Words>1906</Words>
  <Application>Microsoft Office PowerPoint</Application>
  <PresentationFormat>Bredbild</PresentationFormat>
  <Paragraphs>325</Paragraphs>
  <Slides>32</Slides>
  <Notes>32</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32</vt:i4>
      </vt:variant>
    </vt:vector>
  </HeadingPairs>
  <TitlesOfParts>
    <vt:vector size="40" baseType="lpstr">
      <vt:lpstr>Arial</vt:lpstr>
      <vt:lpstr>Arial Black</vt:lpstr>
      <vt:lpstr>AvenirNext LT Pro Bold</vt:lpstr>
      <vt:lpstr>Calibri</vt:lpstr>
      <vt:lpstr>KSON turkos</vt:lpstr>
      <vt:lpstr>KSON blå</vt:lpstr>
      <vt:lpstr>KSON orange</vt:lpstr>
      <vt:lpstr>KSON turkos</vt:lpstr>
      <vt:lpstr>Tack för att vi fick er tid &amp; uppmärksamhet idag, kontakta oss gärna</vt:lpstr>
      <vt:lpstr>Tack för inbjudan –  Ny socialtjänstlag – nya möjligheter  Alexander Louhichi Avdelningschef   Suzanne Larsdotter Lindgren  Processledare   Sjukvård och omsorg i Norrtälje (KSON)                      </vt:lpstr>
      <vt:lpstr>Sjukvård &amp; omsorg i Norrtälje KSON  Ägs till lika delar av region Stockholm och Norrtälje kommun Leds av politiker från både region o kommun  Äger vårdbolaget Tiohundra AB                             Utförare av vård o omsorg ex sjukhuset, vårdcentraler, särskilda boenden, gruppboende osv  Ansvar för insatser med och utan beslut till personer över 65 år ex anhörigstöd, träffpunkter, seniorkollo, dagverksamhet, hemtjänst och särskilt boende  Ansvar för insatser med och utan beslut till personer med funktionshinder inom SoL &amp; LSS ex gruppbostad, serviceboende &amp; daglig verksamhet. Inom LSS både barn o vuxna  Ansvar för insatser med och utan beslut inom socialpsykiatri  ex särskilt boende, boendestöd, sysselsättning &amp; träfflokal      </vt:lpstr>
      <vt:lpstr>KSON:s vison och uppdrag </vt:lpstr>
      <vt:lpstr>Befolkningsprognos 2025</vt:lpstr>
      <vt:lpstr>Befolkningsprognos 2025  per planeringsålder</vt:lpstr>
      <vt:lpstr>Socialkontorets verksamhetsområden</vt:lpstr>
      <vt:lpstr>Varför behövdes en ny socialtjänstlag?   </vt:lpstr>
      <vt:lpstr>PowerPoint-presentation</vt:lpstr>
      <vt:lpstr>Övergripande </vt:lpstr>
      <vt:lpstr>Förebyggande</vt:lpstr>
      <vt:lpstr>Förflyttningsbilder</vt:lpstr>
      <vt:lpstr>Förebyggande</vt:lpstr>
      <vt:lpstr>Lätt tillgänglig</vt:lpstr>
      <vt:lpstr>Insatser utan behovsprövning</vt:lpstr>
      <vt:lpstr>Insatser som fortsatt kräver individuell behovsprövning - IUB </vt:lpstr>
      <vt:lpstr>Exempel på insatser som en kommun efter beslut får tillhandahålla utan individuell behovsprövning - IUB </vt:lpstr>
      <vt:lpstr>Planera insatser</vt:lpstr>
      <vt:lpstr>Kunskaps- baserad, god kvalitet</vt:lpstr>
      <vt:lpstr>Främja jämlikhet och  jämställdhet</vt:lpstr>
      <vt:lpstr>Invånarens perspektiv</vt:lpstr>
      <vt:lpstr>Delaktighet Tilltro till den egna förmågan</vt:lpstr>
      <vt:lpstr>Digitalt först – där det är möjligt</vt:lpstr>
      <vt:lpstr>Våga ta bort det som inte fungerar</vt:lpstr>
      <vt:lpstr>Hur märker våra invånare att omställning pågår inom sjukvård &amp; omsorg (KSON)?</vt:lpstr>
      <vt:lpstr>Hur märker våra invånare att omställning pågår inom sjukvård &amp; omsorg (KSON)?</vt:lpstr>
      <vt:lpstr>Insatser utan individuell behovsprövning (IUB) KSON införs under 2026</vt:lpstr>
      <vt:lpstr>Hur märker våra invånare att omställning pågår på socialkontoret?</vt:lpstr>
      <vt:lpstr>INVÅNARPANEL</vt:lpstr>
      <vt:lpstr>Frågor och funderingar ? </vt:lpstr>
      <vt:lpstr>Gemensam dialog  </vt:lpstr>
      <vt:lpstr>Frågor och funderingar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Uppstartsmöte formeringsledare</dc:title>
  <dc:creator>Suzanne Lindgren</dc:creator>
  <cp:lastModifiedBy>Jan Grönlund</cp:lastModifiedBy>
  <cp:revision>2</cp:revision>
  <dcterms:created xsi:type="dcterms:W3CDTF">2024-08-30T13:40:19Z</dcterms:created>
  <dcterms:modified xsi:type="dcterms:W3CDTF">2026-02-05T16:18:04Z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8d6304a-1c2b-429b-a6dd-ad4974a9fab1_Enabled">
    <vt:lpwstr>true</vt:lpwstr>
  </property>
  <property fmtid="{D5CDD505-2E9C-101B-9397-08002B2CF9AE}" pid="3" name="MSIP_Label_28d6304a-1c2b-429b-a6dd-ad4974a9fab1_SetDate">
    <vt:lpwstr>2024-08-30T13:42:55Z</vt:lpwstr>
  </property>
  <property fmtid="{D5CDD505-2E9C-101B-9397-08002B2CF9AE}" pid="4" name="MSIP_Label_28d6304a-1c2b-429b-a6dd-ad4974a9fab1_Method">
    <vt:lpwstr>Standard</vt:lpwstr>
  </property>
  <property fmtid="{D5CDD505-2E9C-101B-9397-08002B2CF9AE}" pid="5" name="MSIP_Label_28d6304a-1c2b-429b-a6dd-ad4974a9fab1_Name">
    <vt:lpwstr>Öppen</vt:lpwstr>
  </property>
  <property fmtid="{D5CDD505-2E9C-101B-9397-08002B2CF9AE}" pid="6" name="MSIP_Label_28d6304a-1c2b-429b-a6dd-ad4974a9fab1_SiteId">
    <vt:lpwstr>31b3021d-00ad-4df1-b2ee-3eca7c4987ed</vt:lpwstr>
  </property>
  <property fmtid="{D5CDD505-2E9C-101B-9397-08002B2CF9AE}" pid="7" name="MSIP_Label_28d6304a-1c2b-429b-a6dd-ad4974a9fab1_ActionId">
    <vt:lpwstr>12360293-5dab-45d7-ad30-28b5fa7a5adb</vt:lpwstr>
  </property>
  <property fmtid="{D5CDD505-2E9C-101B-9397-08002B2CF9AE}" pid="8" name="MSIP_Label_28d6304a-1c2b-429b-a6dd-ad4974a9fab1_ContentBits">
    <vt:lpwstr>0</vt:lpwstr>
  </property>
</Properties>
</file>