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5"/>
  </p:notesMasterIdLst>
  <p:sldIdLst>
    <p:sldId id="256" r:id="rId4"/>
    <p:sldId id="573" r:id="rId5"/>
    <p:sldId id="570" r:id="rId6"/>
    <p:sldId id="572" r:id="rId7"/>
    <p:sldId id="540" r:id="rId8"/>
    <p:sldId id="560" r:id="rId9"/>
    <p:sldId id="577" r:id="rId10"/>
    <p:sldId id="568" r:id="rId11"/>
    <p:sldId id="576" r:id="rId12"/>
    <p:sldId id="578" r:id="rId13"/>
    <p:sldId id="284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4944" autoAdjust="0"/>
  </p:normalViewPr>
  <p:slideViewPr>
    <p:cSldViewPr snapToGrid="0" snapToObjects="1">
      <p:cViewPr varScale="1">
        <p:scale>
          <a:sx n="55" d="100"/>
          <a:sy n="55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710A-2A8D-A04B-9B68-60639C1048D4}" type="datetimeFigureOut">
              <a:rPr lang="sv-SE" smtClean="0"/>
              <a:t>2023-11-13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90FC8-C76D-5F46-B3A7-70A3D168B8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7027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0FC8-C76D-5F46-B3A7-70A3D168B81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899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90FC8-C76D-5F46-B3A7-70A3D168B81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61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E3D87D-ECDD-8146-B7FD-B27C3AD21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85E0EF6-1BCF-8144-89F6-5D8BCAA4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8B2372-9FC4-A34A-97A2-BD5C631E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6234-9EF2-3B44-954C-3CDF70C02029}" type="datetimeFigureOut">
              <a:rPr lang="sv-SE" smtClean="0"/>
              <a:t>2023-11-13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F8FF57-85A0-1542-9287-C8B905D4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552643-5171-9B4F-8DBC-3A5CC5B6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26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904560-04C5-2340-8368-6AC069D6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A778EEA-9C60-A040-BE96-A15ADBF6A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8794AD-DBA0-0F4A-8470-6288119F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6234-9EF2-3B44-954C-3CDF70C02029}" type="datetimeFigureOut">
              <a:rPr lang="sv-SE" smtClean="0"/>
              <a:t>2023-11-13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28EA58-6ABB-6A44-828E-29174BA0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3FF33C-5964-1A45-BBF1-B4C577C7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053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EC8CCE0-2E85-BA4E-96CA-46FCAB628C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22EF89B-D863-244A-85E8-EDD35A563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E5EF50-B0AC-6B49-B668-F5B9DE90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6234-9EF2-3B44-954C-3CDF70C02029}" type="datetimeFigureOut">
              <a:rPr lang="sv-SE" smtClean="0"/>
              <a:t>2023-11-13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2DC34F-5410-4D4A-B4B9-69FC6260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47CB67F-9E26-6D47-AE2C-AD91479FA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989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bakgrunderD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23746"/>
            <a:ext cx="12192000" cy="734255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9604" y="636474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2063FA-F158-B145-A53C-EFD7E6C84CF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/>
          </p:nvPr>
        </p:nvSpPr>
        <p:spPr>
          <a:xfrm>
            <a:off x="1721999" y="1337842"/>
            <a:ext cx="9038280" cy="7258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spcBef>
                <a:spcPts val="672"/>
              </a:spcBef>
              <a:defRPr/>
            </a:lvl1pPr>
          </a:lstStyle>
          <a:p>
            <a:r>
              <a:rPr lang="sv-SE"/>
              <a:t>Klicka här för att ändra format</a:t>
            </a:r>
            <a:endParaRPr lang="nn-NO"/>
          </a:p>
        </p:txBody>
      </p:sp>
      <p:sp>
        <p:nvSpPr>
          <p:cNvPr id="11" name="Platshållare för innehåll 9"/>
          <p:cNvSpPr>
            <a:spLocks noGrp="1"/>
          </p:cNvSpPr>
          <p:nvPr>
            <p:ph sz="quarter" idx="13"/>
          </p:nvPr>
        </p:nvSpPr>
        <p:spPr>
          <a:xfrm>
            <a:off x="1721999" y="2547955"/>
            <a:ext cx="9038280" cy="335789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919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33A60D-01CB-A04C-964F-DAF4147C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8DD50D-FAD7-F34F-BB3F-3E466C59E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A94FA3-8F15-E543-9284-43E949A0A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6234-9EF2-3B44-954C-3CDF70C02029}" type="datetimeFigureOut">
              <a:rPr lang="sv-SE" smtClean="0"/>
              <a:t>2023-11-13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9642E0-B37F-0C46-9BBB-1BAE37822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A878E00-8740-F04B-A807-A39441554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72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CDE914-CC92-D24F-9544-4089FBDF3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F4AB74-0AF1-9C48-A1E9-DD4CC5DE9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7ADBAE-3BF1-C345-98D7-965BA79C7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6234-9EF2-3B44-954C-3CDF70C02029}" type="datetimeFigureOut">
              <a:rPr lang="sv-SE" smtClean="0"/>
              <a:t>2023-11-13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77EEC31-5C6E-DB46-8634-29718C452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E52CCB-3D7C-3744-B642-1096E7C1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231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4A893-7789-2545-B3B0-C41A9B29C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11F352-9E7A-A240-9860-06232DE5D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FBE6AC3-7C1B-4946-9B6A-81349A997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1125758-5F9E-D646-BAEC-46FB5925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6234-9EF2-3B44-954C-3CDF70C02029}" type="datetimeFigureOut">
              <a:rPr lang="sv-SE" smtClean="0"/>
              <a:t>2023-11-13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0DA06D6-E7E7-6B4C-AA41-094354F1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37429C7-2C10-2746-A31A-71D6EBC7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20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07C324-B53C-BE44-983D-3B6218354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166118-E2BD-C043-B019-D81907219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FB9E2A2-52F9-B442-9E2A-4C65D9481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62A1279-AD05-324F-8BD1-8C28D40D4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FE6729B-5A1F-6A43-A9B6-1F4B9B283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5A3236A-C57C-A940-81EC-3E1B0D84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6234-9EF2-3B44-954C-3CDF70C02029}" type="datetimeFigureOut">
              <a:rPr lang="sv-SE" smtClean="0"/>
              <a:t>2023-11-13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50CB7D7-8465-DA42-AE02-B3FE36C3B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6533403-5184-0242-A5A9-72343D08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010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743568-4776-3B46-A7AF-1E7F30F2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35E13E-1001-CC4A-847A-7F648BBF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6234-9EF2-3B44-954C-3CDF70C02029}" type="datetimeFigureOut">
              <a:rPr lang="sv-SE" smtClean="0"/>
              <a:t>2023-11-13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6635F68-B59F-4248-AFF8-C403C4FA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27499CB-734B-244C-8649-22C02D27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42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978B28C-A67C-C04D-9DA3-179CEFBEA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6234-9EF2-3B44-954C-3CDF70C02029}" type="datetimeFigureOut">
              <a:rPr lang="sv-SE" smtClean="0"/>
              <a:t>2023-11-13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47631F1-4D44-D44C-BD87-C1839787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E18DE6-5DB9-254A-B4CC-66BDE29C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04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DED320-E736-E84D-B55D-2880069D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B50041-6CF5-0042-8D8C-3C82C4C43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EA81F8-27D0-DC4F-8769-85FEA67AA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558C14-A937-A942-9782-7AC14CD0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6234-9EF2-3B44-954C-3CDF70C02029}" type="datetimeFigureOut">
              <a:rPr lang="sv-SE" smtClean="0"/>
              <a:t>2023-11-13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FFCBF5E-BB02-3848-BAE2-75FCFF42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28266F7-5957-364D-80B5-959B8C7C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507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445F1-DB7F-C449-8562-8E9861B2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B6394AC-8282-0541-AE81-E753EB596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5EBD9E-DBBA-EA4E-931D-658D46459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D275735-FBE8-2E45-9C07-F60CEE58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6234-9EF2-3B44-954C-3CDF70C02029}" type="datetimeFigureOut">
              <a:rPr lang="sv-SE" smtClean="0"/>
              <a:t>2023-11-13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D9F5BB1-6FF7-2344-B799-1320D4EB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9E9CEEF-0619-BE44-9EFF-DB4C1B80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418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0E8EABF-189F-8646-87C8-C3E355025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B69F389-3F4F-7C45-8ABA-1D2E8145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4D23B2-D62C-EA4A-8E37-AF24EFD1C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F6234-9EF2-3B44-954C-3CDF70C02029}" type="datetimeFigureOut">
              <a:rPr lang="sv-SE" smtClean="0"/>
              <a:t>2023-11-13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3F6C1B-7FDD-8144-8602-E76E01155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5B5877-0652-5A42-857A-16885B196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78332-4E53-304F-8CD4-1D2C72D9F1E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161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D75F1F2-78DD-DC40-8DB6-A1D89F1C4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2604"/>
            <a:ext cx="9144000" cy="728663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ENKLA, SMARTA HJÄLPMEDEL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B4F518B5-53FC-DE4F-A704-32EABEB7A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8580"/>
            <a:ext cx="9144000" cy="1655762"/>
          </a:xfrm>
        </p:spPr>
        <p:txBody>
          <a:bodyPr/>
          <a:lstStyle/>
          <a:p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8AA59EA-C725-2649-B881-E0B71DBE0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769" y="1307681"/>
            <a:ext cx="1958461" cy="11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1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 bild som visar text&#10;&#10;">
            <a:extLst>
              <a:ext uri="{FF2B5EF4-FFF2-40B4-BE49-F238E27FC236}">
                <a16:creationId xmlns:a16="http://schemas.microsoft.com/office/drawing/2014/main" id="{F8303F27-AE76-140B-1BD0-A60A639E1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9" y="355392"/>
            <a:ext cx="1339298" cy="791233"/>
          </a:xfrm>
          <a:prstGeom prst="rect">
            <a:avLst/>
          </a:prstGeom>
        </p:spPr>
      </p:pic>
      <p:pic>
        <p:nvPicPr>
          <p:cNvPr id="8" name="Bildobjekt 7" descr="En bild som visar klädsel, person, Människoansikte, leende&#10;&#10;Automatiskt genererad beskrivning">
            <a:extLst>
              <a:ext uri="{FF2B5EF4-FFF2-40B4-BE49-F238E27FC236}">
                <a16:creationId xmlns:a16="http://schemas.microsoft.com/office/drawing/2014/main" id="{5DB875EA-6FC2-63D0-298F-26F4471D59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338754" y="1055871"/>
            <a:ext cx="7514492" cy="501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D75F1F2-78DD-DC40-8DB6-A1D89F1C4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44630"/>
            <a:ext cx="9144000" cy="728663"/>
          </a:xfrm>
        </p:spPr>
        <p:txBody>
          <a:bodyPr>
            <a:normAutofit fontScale="90000"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Har du någon</a:t>
            </a:r>
            <a:b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favoritfunktion?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8AA59EA-C725-2649-B881-E0B71DBE0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1117971"/>
            <a:ext cx="2184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D75F1F2-78DD-DC40-8DB6-A1D89F1C4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2604"/>
            <a:ext cx="9144000" cy="728663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ENKLA, SMARTA HJÄLPMEDEL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B4F518B5-53FC-DE4F-A704-32EABEB7A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8580"/>
            <a:ext cx="9144000" cy="1655762"/>
          </a:xfrm>
        </p:spPr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och rena nöjesfunktioner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8AA59EA-C725-2649-B881-E0B71DBE0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769" y="1307681"/>
            <a:ext cx="1958461" cy="11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7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 bild som visar text&#10;&#10;">
            <a:extLst>
              <a:ext uri="{FF2B5EF4-FFF2-40B4-BE49-F238E27FC236}">
                <a16:creationId xmlns:a16="http://schemas.microsoft.com/office/drawing/2014/main" id="{F8303F27-AE76-140B-1BD0-A60A639E1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9" y="355392"/>
            <a:ext cx="1339298" cy="791233"/>
          </a:xfrm>
          <a:prstGeom prst="rect">
            <a:avLst/>
          </a:prstGeom>
        </p:spPr>
      </p:pic>
      <p:pic>
        <p:nvPicPr>
          <p:cNvPr id="10" name="Platshållare för innehåll 9" descr="En bild som visar utomhus, gräs, klädsel, fotbeklädnader&#10;&#10;Automatiskt genererad beskrivning">
            <a:extLst>
              <a:ext uri="{FF2B5EF4-FFF2-40B4-BE49-F238E27FC236}">
                <a16:creationId xmlns:a16="http://schemas.microsoft.com/office/drawing/2014/main" id="{80CA1496-102D-43BB-B1C3-C89D470ECA8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979333" y="355392"/>
            <a:ext cx="3894667" cy="5851144"/>
          </a:xfrm>
        </p:spPr>
      </p:pic>
    </p:spTree>
    <p:extLst>
      <p:ext uri="{BB962C8B-B14F-4D97-AF65-F5344CB8AC3E}">
        <p14:creationId xmlns:p14="http://schemas.microsoft.com/office/powerpoint/2010/main" val="33491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 bild som visar text&#10;&#10;">
            <a:extLst>
              <a:ext uri="{FF2B5EF4-FFF2-40B4-BE49-F238E27FC236}">
                <a16:creationId xmlns:a16="http://schemas.microsoft.com/office/drawing/2014/main" id="{F8303F27-AE76-140B-1BD0-A60A639E1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9" y="355392"/>
            <a:ext cx="1339298" cy="791233"/>
          </a:xfrm>
          <a:prstGeom prst="rect">
            <a:avLst/>
          </a:prstGeom>
        </p:spPr>
      </p:pic>
      <p:pic>
        <p:nvPicPr>
          <p:cNvPr id="8" name="Bildobjekt 7" descr="En bild som visar mikrofon, Ljudutrustning, musik&#10;&#10;Automatiskt genererad beskrivning">
            <a:extLst>
              <a:ext uri="{FF2B5EF4-FFF2-40B4-BE49-F238E27FC236}">
                <a16:creationId xmlns:a16="http://schemas.microsoft.com/office/drawing/2014/main" id="{5791F36E-CA96-A02A-75C2-BDBF8E728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599" y="887015"/>
            <a:ext cx="8045173" cy="536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 bild som visar text&#10;&#10;">
            <a:extLst>
              <a:ext uri="{FF2B5EF4-FFF2-40B4-BE49-F238E27FC236}">
                <a16:creationId xmlns:a16="http://schemas.microsoft.com/office/drawing/2014/main" id="{F8303F27-AE76-140B-1BD0-A60A639E1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9" y="355392"/>
            <a:ext cx="1339298" cy="791233"/>
          </a:xfrm>
          <a:prstGeom prst="rect">
            <a:avLst/>
          </a:prstGeom>
        </p:spPr>
      </p:pic>
      <p:pic>
        <p:nvPicPr>
          <p:cNvPr id="6" name="Platshållare för innehåll 5" descr="En bild som visar klocka, tid, ur, väckarklocka&#10;&#10;Automatiskt genererad beskrivning">
            <a:extLst>
              <a:ext uri="{FF2B5EF4-FFF2-40B4-BE49-F238E27FC236}">
                <a16:creationId xmlns:a16="http://schemas.microsoft.com/office/drawing/2014/main" id="{AFF14653-BB0F-C752-5950-6DEEFF7C073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478984" y="918937"/>
            <a:ext cx="7524310" cy="5020126"/>
          </a:xfrm>
        </p:spPr>
      </p:pic>
    </p:spTree>
    <p:extLst>
      <p:ext uri="{BB962C8B-B14F-4D97-AF65-F5344CB8AC3E}">
        <p14:creationId xmlns:p14="http://schemas.microsoft.com/office/powerpoint/2010/main" val="154161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 bild som visar text&#10;&#10;">
            <a:extLst>
              <a:ext uri="{FF2B5EF4-FFF2-40B4-BE49-F238E27FC236}">
                <a16:creationId xmlns:a16="http://schemas.microsoft.com/office/drawing/2014/main" id="{F8303F27-AE76-140B-1BD0-A60A639E1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9" y="355392"/>
            <a:ext cx="1339298" cy="791233"/>
          </a:xfrm>
          <a:prstGeom prst="rect">
            <a:avLst/>
          </a:prstGeom>
        </p:spPr>
      </p:pic>
      <p:pic>
        <p:nvPicPr>
          <p:cNvPr id="6" name="Platshållare för innehåll 5" descr="En bild som visar ljus, natt, bil&#10;&#10;Automatiskt genererad beskrivning">
            <a:extLst>
              <a:ext uri="{FF2B5EF4-FFF2-40B4-BE49-F238E27FC236}">
                <a16:creationId xmlns:a16="http://schemas.microsoft.com/office/drawing/2014/main" id="{F2F8579E-EFE2-28FD-C5E2-96C813CAF5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506134" y="829734"/>
            <a:ext cx="7900308" cy="5270988"/>
          </a:xfrm>
        </p:spPr>
      </p:pic>
    </p:spTree>
    <p:extLst>
      <p:ext uri="{BB962C8B-B14F-4D97-AF65-F5344CB8AC3E}">
        <p14:creationId xmlns:p14="http://schemas.microsoft.com/office/powerpoint/2010/main" val="211284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 bild som visar text&#10;&#10;">
            <a:extLst>
              <a:ext uri="{FF2B5EF4-FFF2-40B4-BE49-F238E27FC236}">
                <a16:creationId xmlns:a16="http://schemas.microsoft.com/office/drawing/2014/main" id="{F8303F27-AE76-140B-1BD0-A60A639E1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9" y="355392"/>
            <a:ext cx="1339298" cy="791233"/>
          </a:xfrm>
          <a:prstGeom prst="rect">
            <a:avLst/>
          </a:prstGeom>
        </p:spPr>
      </p:pic>
      <p:pic>
        <p:nvPicPr>
          <p:cNvPr id="3" name="Bildobjekt 2" descr="En bild som visar utomhus, gräs, moln, växt&#10;&#10;Automatiskt genererad beskrivning">
            <a:extLst>
              <a:ext uri="{FF2B5EF4-FFF2-40B4-BE49-F238E27FC236}">
                <a16:creationId xmlns:a16="http://schemas.microsoft.com/office/drawing/2014/main" id="{8CD2D757-846A-EC5F-5A19-697247E4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199" y="1182501"/>
            <a:ext cx="7704668" cy="47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6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 bild som visar text&#10;&#10;">
            <a:extLst>
              <a:ext uri="{FF2B5EF4-FFF2-40B4-BE49-F238E27FC236}">
                <a16:creationId xmlns:a16="http://schemas.microsoft.com/office/drawing/2014/main" id="{F8303F27-AE76-140B-1BD0-A60A639E1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9" y="355392"/>
            <a:ext cx="1339298" cy="791233"/>
          </a:xfrm>
          <a:prstGeom prst="rect">
            <a:avLst/>
          </a:prstGeom>
        </p:spPr>
      </p:pic>
      <p:pic>
        <p:nvPicPr>
          <p:cNvPr id="8" name="Bildobjekt 7" descr="En bild som visar person, nagel, text, ur&#10;&#10;Automatiskt genererad beskrivning">
            <a:extLst>
              <a:ext uri="{FF2B5EF4-FFF2-40B4-BE49-F238E27FC236}">
                <a16:creationId xmlns:a16="http://schemas.microsoft.com/office/drawing/2014/main" id="{6B8311CF-306B-571A-A25E-59B056700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626" y="1389423"/>
            <a:ext cx="6879571" cy="456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 bild som visar text&#10;&#10;">
            <a:extLst>
              <a:ext uri="{FF2B5EF4-FFF2-40B4-BE49-F238E27FC236}">
                <a16:creationId xmlns:a16="http://schemas.microsoft.com/office/drawing/2014/main" id="{F8303F27-AE76-140B-1BD0-A60A639E1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29" y="355392"/>
            <a:ext cx="1339298" cy="791233"/>
          </a:xfrm>
          <a:prstGeom prst="rect">
            <a:avLst/>
          </a:prstGeom>
        </p:spPr>
      </p:pic>
      <p:pic>
        <p:nvPicPr>
          <p:cNvPr id="6" name="Bildobjekt 5" descr="En bild som visar cirkel, inomhus, konst&#10;&#10;Automatiskt genererad beskrivning">
            <a:extLst>
              <a:ext uri="{FF2B5EF4-FFF2-40B4-BE49-F238E27FC236}">
                <a16:creationId xmlns:a16="http://schemas.microsoft.com/office/drawing/2014/main" id="{7F43AFC6-C1AA-FB0F-BC38-CCC150EE9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639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F9AD60E1247754ABECC6CE8B1A6D0FF" ma:contentTypeVersion="9" ma:contentTypeDescription="Skapa ett nytt dokument." ma:contentTypeScope="" ma:versionID="8e09a690b0f11971a39e1392a93d5635">
  <xsd:schema xmlns:xsd="http://www.w3.org/2001/XMLSchema" xmlns:xs="http://www.w3.org/2001/XMLSchema" xmlns:p="http://schemas.microsoft.com/office/2006/metadata/properties" xmlns:ns2="24445911-0813-43ef-8600-bb87ebe269b4" xmlns:ns3="823fc176-156e-443a-9d51-d3f85ecea366" targetNamespace="http://schemas.microsoft.com/office/2006/metadata/properties" ma:root="true" ma:fieldsID="02d2fdfbb2aca1fd37357698e6bdc4e4" ns2:_="" ns3:_="">
    <xsd:import namespace="24445911-0813-43ef-8600-bb87ebe269b4"/>
    <xsd:import namespace="823fc176-156e-443a-9d51-d3f85ecea3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45911-0813-43ef-8600-bb87ebe269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3fc176-156e-443a-9d51-d3f85ecea3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C97591-7195-4088-B06F-273C2830E3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53DCF5-1BE6-4321-9A46-951EE2AE27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445911-0813-43ef-8600-bb87ebe269b4"/>
    <ds:schemaRef ds:uri="823fc176-156e-443a-9d51-d3f85ecea3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19</Words>
  <Application>Microsoft Office PowerPoint</Application>
  <PresentationFormat>Bredbild</PresentationFormat>
  <Paragraphs>6</Paragraphs>
  <Slides>11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Impact</vt:lpstr>
      <vt:lpstr>Office-tema</vt:lpstr>
      <vt:lpstr>ENKLA, SMARTA HJÄLPMEDEL</vt:lpstr>
      <vt:lpstr>ENKLA, SMARTA HJÄLPMEDEL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Har du någon favoritfunktion?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Digitalisering</dc:title>
  <dc:creator>ulf Rhodin</dc:creator>
  <cp:lastModifiedBy>Frida</cp:lastModifiedBy>
  <cp:revision>79</cp:revision>
  <dcterms:created xsi:type="dcterms:W3CDTF">2023-09-13T11:53:23Z</dcterms:created>
  <dcterms:modified xsi:type="dcterms:W3CDTF">2023-11-13T07:47:29Z</dcterms:modified>
</cp:coreProperties>
</file>