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7" r:id="rId2"/>
    <p:sldId id="259" r:id="rId3"/>
    <p:sldId id="267" r:id="rId4"/>
    <p:sldId id="268" r:id="rId5"/>
    <p:sldId id="269" r:id="rId6"/>
    <p:sldId id="266" r:id="rId7"/>
    <p:sldId id="270" r:id="rId8"/>
    <p:sldId id="271" r:id="rId9"/>
    <p:sldId id="260" r:id="rId10"/>
    <p:sldId id="272" r:id="rId11"/>
    <p:sldId id="261" r:id="rId12"/>
    <p:sldId id="263" r:id="rId13"/>
    <p:sldId id="265" r:id="rId14"/>
  </p:sldIdLst>
  <p:sldSz cx="9144000" cy="5143500" type="screen16x9"/>
  <p:notesSz cx="6858000" cy="9144000"/>
  <p:custDataLst>
    <p:tags r:id="rId16"/>
  </p:custDataLst>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468"/>
    <a:srgbClr val="E9E3D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591" autoAdjust="0"/>
    <p:restoredTop sz="94660"/>
  </p:normalViewPr>
  <p:slideViewPr>
    <p:cSldViewPr>
      <p:cViewPr varScale="1">
        <p:scale>
          <a:sx n="113" d="100"/>
          <a:sy n="113" d="100"/>
        </p:scale>
        <p:origin x="725" y="91"/>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tags" Target="tags/tag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Platshållare fö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CD08B13-1E7C-4E5C-8FCB-41B2BDE8E2F2}" type="datetimeFigureOut">
              <a:rPr lang="en-GB" smtClean="0"/>
              <a:t>14/12/2023</a:t>
            </a:fld>
            <a:endParaRPr lang="en-GB"/>
          </a:p>
        </p:txBody>
      </p:sp>
      <p:sp>
        <p:nvSpPr>
          <p:cNvPr id="4" name="Platshållare för bildobjekt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Platshållare för anteckninga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GB"/>
          </a:p>
        </p:txBody>
      </p:sp>
      <p:sp>
        <p:nvSpPr>
          <p:cNvPr id="6" name="Platshållare för sidfo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Platshållare för bild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A6BFB87-3981-4C08-83D3-C4C2DDA4CB01}" type="slidenum">
              <a:rPr lang="en-GB" smtClean="0"/>
              <a:t>‹#›</a:t>
            </a:fld>
            <a:endParaRPr lang="en-GB"/>
          </a:p>
        </p:txBody>
      </p:sp>
    </p:spTree>
    <p:extLst>
      <p:ext uri="{BB962C8B-B14F-4D97-AF65-F5344CB8AC3E}">
        <p14:creationId xmlns:p14="http://schemas.microsoft.com/office/powerpoint/2010/main" val="27740003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717550" y="1597819"/>
            <a:ext cx="7715250" cy="1102519"/>
          </a:xfrm>
        </p:spPr>
        <p:txBody>
          <a:bodyPr/>
          <a:lstStyle>
            <a:lvl1pPr algn="ctr">
              <a:defRPr/>
            </a:lvl1pPr>
          </a:lstStyle>
          <a:p>
            <a:r>
              <a:rPr lang="sv-SE"/>
              <a:t>Klicka här för att ändra format</a:t>
            </a:r>
            <a:endParaRPr lang="sv-SE" dirty="0"/>
          </a:p>
        </p:txBody>
      </p:sp>
      <p:sp>
        <p:nvSpPr>
          <p:cNvPr id="3" name="Underrubrik 2"/>
          <p:cNvSpPr>
            <a:spLocks noGrp="1"/>
          </p:cNvSpPr>
          <p:nvPr>
            <p:ph type="subTitle" idx="1"/>
          </p:nvPr>
        </p:nvSpPr>
        <p:spPr>
          <a:xfrm>
            <a:off x="723569" y="2914649"/>
            <a:ext cx="7709231" cy="1657351"/>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a:t>Klicka om du vill redigera mall för underrubrikformat</a:t>
            </a:r>
            <a:endParaRPr lang="sv-SE" dirty="0"/>
          </a:p>
        </p:txBody>
      </p:sp>
      <p:sp>
        <p:nvSpPr>
          <p:cNvPr id="4" name="Platshållare för datum 3"/>
          <p:cNvSpPr>
            <a:spLocks noGrp="1"/>
          </p:cNvSpPr>
          <p:nvPr>
            <p:ph type="dt" sz="half" idx="10"/>
          </p:nvPr>
        </p:nvSpPr>
        <p:spPr/>
        <p:txBody>
          <a:bodyPr/>
          <a:lstStyle/>
          <a:p>
            <a:fld id="{6E2F516E-D76F-4935-A0B0-C4179BE095C9}" type="datetime1">
              <a:rPr lang="sv-SE" smtClean="0"/>
              <a:t>2023-12-14</a:t>
            </a:fld>
            <a:endParaRPr lang="sv-SE"/>
          </a:p>
        </p:txBody>
      </p:sp>
      <p:sp>
        <p:nvSpPr>
          <p:cNvPr id="5" name="Platshållare för sidfot 4"/>
          <p:cNvSpPr>
            <a:spLocks noGrp="1"/>
          </p:cNvSpPr>
          <p:nvPr>
            <p:ph type="ftr" sz="quarter" idx="11"/>
          </p:nvPr>
        </p:nvSpPr>
        <p:spPr/>
        <p:txBody>
          <a:bodyPr/>
          <a:lstStyle/>
          <a:p>
            <a:r>
              <a:rPr lang="sv-SE"/>
              <a:t>Trafikförvaltningen</a:t>
            </a:r>
          </a:p>
        </p:txBody>
      </p:sp>
      <p:sp>
        <p:nvSpPr>
          <p:cNvPr id="6" name="Platshållare för bildnummer 5"/>
          <p:cNvSpPr>
            <a:spLocks noGrp="1"/>
          </p:cNvSpPr>
          <p:nvPr>
            <p:ph type="sldNum" sz="quarter" idx="12"/>
          </p:nvPr>
        </p:nvSpPr>
        <p:spPr/>
        <p:txBody>
          <a:bodyPr/>
          <a:lstStyle/>
          <a:p>
            <a:fld id="{7EAC591F-9B7B-4B2A-8448-D862FAA8C939}" type="slidenum">
              <a:rPr lang="sv-SE" smtClean="0"/>
              <a:t>‹#›</a:t>
            </a:fld>
            <a:endParaRPr lang="sv-SE"/>
          </a:p>
        </p:txBody>
      </p:sp>
    </p:spTree>
    <p:extLst>
      <p:ext uri="{BB962C8B-B14F-4D97-AF65-F5344CB8AC3E}">
        <p14:creationId xmlns:p14="http://schemas.microsoft.com/office/powerpoint/2010/main" val="25671148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reserve="1">
  <p:cSld name="Rubrikbild - blå">
    <p:bg>
      <p:bgPr>
        <a:solidFill>
          <a:srgbClr val="003468"/>
        </a:solidFill>
        <a:effectLst/>
      </p:bgPr>
    </p:bg>
    <p:spTree>
      <p:nvGrpSpPr>
        <p:cNvPr id="1" name=""/>
        <p:cNvGrpSpPr/>
        <p:nvPr/>
      </p:nvGrpSpPr>
      <p:grpSpPr>
        <a:xfrm>
          <a:off x="0" y="0"/>
          <a:ext cx="0" cy="0"/>
          <a:chOff x="0" y="0"/>
          <a:chExt cx="0" cy="0"/>
        </a:xfrm>
      </p:grpSpPr>
      <p:sp>
        <p:nvSpPr>
          <p:cNvPr id="2" name="Rubrik 1"/>
          <p:cNvSpPr>
            <a:spLocks noGrp="1"/>
          </p:cNvSpPr>
          <p:nvPr>
            <p:ph type="ctrTitle"/>
          </p:nvPr>
        </p:nvSpPr>
        <p:spPr>
          <a:xfrm>
            <a:off x="716890" y="1597819"/>
            <a:ext cx="7710220" cy="1102519"/>
          </a:xfrm>
        </p:spPr>
        <p:txBody>
          <a:bodyPr/>
          <a:lstStyle>
            <a:lvl1pPr algn="ctr">
              <a:defRPr>
                <a:solidFill>
                  <a:schemeClr val="bg1"/>
                </a:solidFill>
              </a:defRPr>
            </a:lvl1pPr>
          </a:lstStyle>
          <a:p>
            <a:r>
              <a:rPr lang="sv-SE"/>
              <a:t>Klicka här för att ändra format</a:t>
            </a:r>
            <a:endParaRPr lang="sv-SE" dirty="0"/>
          </a:p>
        </p:txBody>
      </p:sp>
      <p:sp>
        <p:nvSpPr>
          <p:cNvPr id="3" name="Underrubrik 2"/>
          <p:cNvSpPr>
            <a:spLocks noGrp="1"/>
          </p:cNvSpPr>
          <p:nvPr>
            <p:ph type="subTitle" idx="1"/>
          </p:nvPr>
        </p:nvSpPr>
        <p:spPr>
          <a:xfrm>
            <a:off x="717551" y="2914649"/>
            <a:ext cx="7708899" cy="1657351"/>
          </a:xfrm>
        </p:spPr>
        <p:txBody>
          <a:bodyPr/>
          <a:lstStyle>
            <a:lvl1pPr marL="0" indent="0" algn="ctr">
              <a:buNone/>
              <a:defRPr>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a:t>Klicka om du vill redigera mall för underrubrikformat</a:t>
            </a:r>
            <a:endParaRPr lang="sv-SE" dirty="0"/>
          </a:p>
        </p:txBody>
      </p:sp>
      <p:sp>
        <p:nvSpPr>
          <p:cNvPr id="4" name="Platshållare för datum 3"/>
          <p:cNvSpPr>
            <a:spLocks noGrp="1"/>
          </p:cNvSpPr>
          <p:nvPr>
            <p:ph type="dt" sz="half" idx="10"/>
          </p:nvPr>
        </p:nvSpPr>
        <p:spPr/>
        <p:txBody>
          <a:bodyPr/>
          <a:lstStyle/>
          <a:p>
            <a:fld id="{AE975D09-9BFC-4E3A-8246-C16B71AB09FB}" type="datetime1">
              <a:rPr lang="sv-SE" smtClean="0"/>
              <a:t>2023-12-14</a:t>
            </a:fld>
            <a:endParaRPr lang="sv-SE"/>
          </a:p>
        </p:txBody>
      </p:sp>
      <p:sp>
        <p:nvSpPr>
          <p:cNvPr id="5" name="Platshållare för sidfot 4"/>
          <p:cNvSpPr>
            <a:spLocks noGrp="1"/>
          </p:cNvSpPr>
          <p:nvPr>
            <p:ph type="ftr" sz="quarter" idx="11"/>
          </p:nvPr>
        </p:nvSpPr>
        <p:spPr/>
        <p:txBody>
          <a:bodyPr/>
          <a:lstStyle/>
          <a:p>
            <a:r>
              <a:rPr lang="sv-SE"/>
              <a:t>Trafikförvaltningen</a:t>
            </a:r>
          </a:p>
        </p:txBody>
      </p:sp>
      <p:sp>
        <p:nvSpPr>
          <p:cNvPr id="6" name="Platshållare för bildnummer 5"/>
          <p:cNvSpPr>
            <a:spLocks noGrp="1"/>
          </p:cNvSpPr>
          <p:nvPr>
            <p:ph type="sldNum" sz="quarter" idx="12"/>
          </p:nvPr>
        </p:nvSpPr>
        <p:spPr/>
        <p:txBody>
          <a:bodyPr/>
          <a:lstStyle/>
          <a:p>
            <a:fld id="{7EAC591F-9B7B-4B2A-8448-D862FAA8C939}" type="slidenum">
              <a:rPr lang="sv-SE" smtClean="0"/>
              <a:t>‹#›</a:t>
            </a:fld>
            <a:endParaRPr lang="sv-SE"/>
          </a:p>
        </p:txBody>
      </p:sp>
    </p:spTree>
    <p:extLst>
      <p:ext uri="{BB962C8B-B14F-4D97-AF65-F5344CB8AC3E}">
        <p14:creationId xmlns:p14="http://schemas.microsoft.com/office/powerpoint/2010/main" val="5248065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Rubrik och innehåll - blå">
    <p:bg>
      <p:bgPr>
        <a:solidFill>
          <a:srgbClr val="003468"/>
        </a:solidFill>
        <a:effectLst/>
      </p:bgPr>
    </p:bg>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a:solidFill>
                  <a:schemeClr val="bg1"/>
                </a:solidFill>
              </a:defRPr>
            </a:lvl1pPr>
          </a:lstStyle>
          <a:p>
            <a:r>
              <a:rPr lang="sv-SE"/>
              <a:t>Klicka här för att ändra format</a:t>
            </a:r>
          </a:p>
        </p:txBody>
      </p:sp>
      <p:sp>
        <p:nvSpPr>
          <p:cNvPr id="3" name="Platshållare för innehåll 2"/>
          <p:cNvSpPr>
            <a:spLocks noGrp="1"/>
          </p:cNvSpPr>
          <p:nvPr>
            <p:ph idx="1"/>
          </p:nvPr>
        </p:nvSpPr>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fld id="{4CA09740-F3BB-4F8F-AF44-1E0C014980D2}" type="datetime1">
              <a:rPr lang="sv-SE" smtClean="0"/>
              <a:t>2023-12-14</a:t>
            </a:fld>
            <a:endParaRPr lang="sv-SE"/>
          </a:p>
        </p:txBody>
      </p:sp>
      <p:sp>
        <p:nvSpPr>
          <p:cNvPr id="5" name="Platshållare för sidfot 4"/>
          <p:cNvSpPr>
            <a:spLocks noGrp="1"/>
          </p:cNvSpPr>
          <p:nvPr>
            <p:ph type="ftr" sz="quarter" idx="11"/>
          </p:nvPr>
        </p:nvSpPr>
        <p:spPr/>
        <p:txBody>
          <a:bodyPr/>
          <a:lstStyle/>
          <a:p>
            <a:r>
              <a:rPr lang="sv-SE"/>
              <a:t>Trafikförvaltningen</a:t>
            </a:r>
            <a:endParaRPr lang="sv-SE" dirty="0"/>
          </a:p>
        </p:txBody>
      </p:sp>
      <p:sp>
        <p:nvSpPr>
          <p:cNvPr id="6" name="Platshållare för bildnummer 5"/>
          <p:cNvSpPr>
            <a:spLocks noGrp="1"/>
          </p:cNvSpPr>
          <p:nvPr>
            <p:ph type="sldNum" sz="quarter" idx="12"/>
          </p:nvPr>
        </p:nvSpPr>
        <p:spPr/>
        <p:txBody>
          <a:bodyPr/>
          <a:lstStyle/>
          <a:p>
            <a:fld id="{7EAC591F-9B7B-4B2A-8448-D862FAA8C939}" type="slidenum">
              <a:rPr lang="sv-SE" smtClean="0"/>
              <a:t>‹#›</a:t>
            </a:fld>
            <a:endParaRPr lang="sv-SE"/>
          </a:p>
        </p:txBody>
      </p:sp>
    </p:spTree>
    <p:extLst>
      <p:ext uri="{BB962C8B-B14F-4D97-AF65-F5344CB8AC3E}">
        <p14:creationId xmlns:p14="http://schemas.microsoft.com/office/powerpoint/2010/main" val="3216561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secHead" preserve="1">
  <p:cSld name="Avsnittsrubrik - blå">
    <p:bg>
      <p:bgPr>
        <a:solidFill>
          <a:srgbClr val="003468"/>
        </a:solidFill>
        <a:effectLst/>
      </p:bgPr>
    </p:bg>
    <p:spTree>
      <p:nvGrpSpPr>
        <p:cNvPr id="1" name=""/>
        <p:cNvGrpSpPr/>
        <p:nvPr/>
      </p:nvGrpSpPr>
      <p:grpSpPr>
        <a:xfrm>
          <a:off x="0" y="0"/>
          <a:ext cx="0" cy="0"/>
          <a:chOff x="0" y="0"/>
          <a:chExt cx="0" cy="0"/>
        </a:xfrm>
      </p:grpSpPr>
      <p:sp>
        <p:nvSpPr>
          <p:cNvPr id="2" name="Rubrik 1"/>
          <p:cNvSpPr>
            <a:spLocks noGrp="1"/>
          </p:cNvSpPr>
          <p:nvPr>
            <p:ph type="title"/>
          </p:nvPr>
        </p:nvSpPr>
        <p:spPr>
          <a:xfrm>
            <a:off x="722313" y="3305176"/>
            <a:ext cx="7704797" cy="1266824"/>
          </a:xfrm>
        </p:spPr>
        <p:txBody>
          <a:bodyPr anchor="t"/>
          <a:lstStyle>
            <a:lvl1pPr algn="l">
              <a:defRPr sz="4000" b="1" cap="all">
                <a:solidFill>
                  <a:schemeClr val="bg1"/>
                </a:solidFill>
              </a:defRPr>
            </a:lvl1pPr>
          </a:lstStyle>
          <a:p>
            <a:r>
              <a:rPr lang="sv-SE"/>
              <a:t>Klicka här för att ändra format</a:t>
            </a:r>
            <a:endParaRPr lang="sv-SE" dirty="0"/>
          </a:p>
        </p:txBody>
      </p:sp>
      <p:sp>
        <p:nvSpPr>
          <p:cNvPr id="3" name="Platshållare för text 2"/>
          <p:cNvSpPr>
            <a:spLocks noGrp="1"/>
          </p:cNvSpPr>
          <p:nvPr>
            <p:ph type="body" idx="1"/>
          </p:nvPr>
        </p:nvSpPr>
        <p:spPr>
          <a:xfrm>
            <a:off x="722313" y="2180035"/>
            <a:ext cx="7704797" cy="1125140"/>
          </a:xfrm>
        </p:spPr>
        <p:txBody>
          <a:bodyPr anchor="b"/>
          <a:lstStyle>
            <a:lvl1pPr marL="0" indent="0">
              <a:buNone/>
              <a:defRPr sz="200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Redigera format för bakgrundstext</a:t>
            </a:r>
          </a:p>
        </p:txBody>
      </p:sp>
      <p:sp>
        <p:nvSpPr>
          <p:cNvPr id="4" name="Platshållare för datum 3"/>
          <p:cNvSpPr>
            <a:spLocks noGrp="1"/>
          </p:cNvSpPr>
          <p:nvPr>
            <p:ph type="dt" sz="half" idx="10"/>
          </p:nvPr>
        </p:nvSpPr>
        <p:spPr/>
        <p:txBody>
          <a:bodyPr/>
          <a:lstStyle/>
          <a:p>
            <a:fld id="{FB38B14A-D35A-4B42-A0E6-91F155D525D5}" type="datetime1">
              <a:rPr lang="sv-SE" smtClean="0"/>
              <a:t>2023-12-14</a:t>
            </a:fld>
            <a:endParaRPr lang="sv-SE"/>
          </a:p>
        </p:txBody>
      </p:sp>
      <p:sp>
        <p:nvSpPr>
          <p:cNvPr id="5" name="Platshållare för sidfot 4"/>
          <p:cNvSpPr>
            <a:spLocks noGrp="1"/>
          </p:cNvSpPr>
          <p:nvPr>
            <p:ph type="ftr" sz="quarter" idx="11"/>
          </p:nvPr>
        </p:nvSpPr>
        <p:spPr/>
        <p:txBody>
          <a:bodyPr/>
          <a:lstStyle/>
          <a:p>
            <a:r>
              <a:rPr lang="sv-SE"/>
              <a:t>Trafikförvaltningen</a:t>
            </a:r>
          </a:p>
        </p:txBody>
      </p:sp>
      <p:sp>
        <p:nvSpPr>
          <p:cNvPr id="6" name="Platshållare för bildnummer 5"/>
          <p:cNvSpPr>
            <a:spLocks noGrp="1"/>
          </p:cNvSpPr>
          <p:nvPr>
            <p:ph type="sldNum" sz="quarter" idx="12"/>
          </p:nvPr>
        </p:nvSpPr>
        <p:spPr/>
        <p:txBody>
          <a:bodyPr/>
          <a:lstStyle/>
          <a:p>
            <a:fld id="{7EAC591F-9B7B-4B2A-8448-D862FAA8C939}" type="slidenum">
              <a:rPr lang="sv-SE" smtClean="0"/>
              <a:t>‹#›</a:t>
            </a:fld>
            <a:endParaRPr lang="sv-SE"/>
          </a:p>
        </p:txBody>
      </p:sp>
    </p:spTree>
    <p:extLst>
      <p:ext uri="{BB962C8B-B14F-4D97-AF65-F5344CB8AC3E}">
        <p14:creationId xmlns:p14="http://schemas.microsoft.com/office/powerpoint/2010/main" val="849821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Två innehållsdelar - blå">
    <p:bg>
      <p:bgPr>
        <a:solidFill>
          <a:srgbClr val="003468"/>
        </a:solidFill>
        <a:effectLst/>
      </p:bgPr>
    </p:bg>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a:solidFill>
                  <a:schemeClr val="bg1"/>
                </a:solidFill>
              </a:defRPr>
            </a:lvl1pPr>
          </a:lstStyle>
          <a:p>
            <a:r>
              <a:rPr lang="sv-SE"/>
              <a:t>Klicka här för att ändra format</a:t>
            </a:r>
          </a:p>
        </p:txBody>
      </p:sp>
      <p:sp>
        <p:nvSpPr>
          <p:cNvPr id="3" name="Platshållare för innehåll 2"/>
          <p:cNvSpPr>
            <a:spLocks noGrp="1"/>
          </p:cNvSpPr>
          <p:nvPr>
            <p:ph sz="half" idx="1"/>
          </p:nvPr>
        </p:nvSpPr>
        <p:spPr>
          <a:xfrm>
            <a:off x="719951" y="1620001"/>
            <a:ext cx="3780000" cy="2952000"/>
          </a:xfrm>
        </p:spPr>
        <p:txBody>
          <a:bodyPr/>
          <a:lstStyle>
            <a:lvl1pPr>
              <a:defRPr sz="2400">
                <a:solidFill>
                  <a:schemeClr val="bg1"/>
                </a:solidFill>
              </a:defRPr>
            </a:lvl1pPr>
            <a:lvl2pPr>
              <a:defRPr sz="2000">
                <a:solidFill>
                  <a:schemeClr val="bg1"/>
                </a:solidFill>
              </a:defRPr>
            </a:lvl2pPr>
            <a:lvl3pPr>
              <a:defRPr sz="1800">
                <a:solidFill>
                  <a:schemeClr val="bg1"/>
                </a:solidFill>
              </a:defRPr>
            </a:lvl3pPr>
            <a:lvl4pPr>
              <a:defRPr sz="1600">
                <a:solidFill>
                  <a:schemeClr val="bg1"/>
                </a:solidFill>
              </a:defRPr>
            </a:lvl4pPr>
            <a:lvl5pPr>
              <a:defRPr sz="1600">
                <a:solidFill>
                  <a:schemeClr val="bg1"/>
                </a:solidFill>
              </a:defRPr>
            </a:lvl5pPr>
            <a:lvl6pPr>
              <a:defRPr sz="1800"/>
            </a:lvl6pPr>
            <a:lvl7pPr>
              <a:defRPr sz="1800"/>
            </a:lvl7pPr>
            <a:lvl8pPr>
              <a:defRPr sz="1800"/>
            </a:lvl8pPr>
            <a:lvl9pPr>
              <a:defRPr sz="1800"/>
            </a:lvl9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
        <p:nvSpPr>
          <p:cNvPr id="4" name="Platshållare för innehåll 3"/>
          <p:cNvSpPr>
            <a:spLocks noGrp="1"/>
          </p:cNvSpPr>
          <p:nvPr>
            <p:ph sz="half" idx="2"/>
          </p:nvPr>
        </p:nvSpPr>
        <p:spPr>
          <a:xfrm>
            <a:off x="4644008" y="1620000"/>
            <a:ext cx="3780000" cy="2952000"/>
          </a:xfrm>
        </p:spPr>
        <p:txBody>
          <a:bodyPr/>
          <a:lstStyle>
            <a:lvl1pPr>
              <a:defRPr sz="2400">
                <a:solidFill>
                  <a:schemeClr val="bg1"/>
                </a:solidFill>
              </a:defRPr>
            </a:lvl1pPr>
            <a:lvl2pPr>
              <a:defRPr sz="2000">
                <a:solidFill>
                  <a:schemeClr val="bg1"/>
                </a:solidFill>
              </a:defRPr>
            </a:lvl2pPr>
            <a:lvl3pPr>
              <a:defRPr sz="1800">
                <a:solidFill>
                  <a:schemeClr val="bg1"/>
                </a:solidFill>
              </a:defRPr>
            </a:lvl3pPr>
            <a:lvl4pPr>
              <a:defRPr sz="1600">
                <a:solidFill>
                  <a:schemeClr val="bg1"/>
                </a:solidFill>
              </a:defRPr>
            </a:lvl4pPr>
            <a:lvl5pPr>
              <a:defRPr sz="1600">
                <a:solidFill>
                  <a:schemeClr val="bg1"/>
                </a:solidFill>
              </a:defRPr>
            </a:lvl5pPr>
            <a:lvl6pPr>
              <a:defRPr sz="1800"/>
            </a:lvl6pPr>
            <a:lvl7pPr>
              <a:defRPr sz="1800"/>
            </a:lvl7pPr>
            <a:lvl8pPr>
              <a:defRPr sz="1800"/>
            </a:lvl8pPr>
            <a:lvl9pPr>
              <a:defRPr sz="1800"/>
            </a:lvl9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
        <p:nvSpPr>
          <p:cNvPr id="5" name="Platshållare för datum 4"/>
          <p:cNvSpPr>
            <a:spLocks noGrp="1"/>
          </p:cNvSpPr>
          <p:nvPr>
            <p:ph type="dt" sz="half" idx="10"/>
          </p:nvPr>
        </p:nvSpPr>
        <p:spPr/>
        <p:txBody>
          <a:bodyPr/>
          <a:lstStyle/>
          <a:p>
            <a:fld id="{52F80109-597C-47C3-9CBE-22E930A8D39F}" type="datetime1">
              <a:rPr lang="sv-SE" smtClean="0"/>
              <a:t>2023-12-14</a:t>
            </a:fld>
            <a:endParaRPr lang="sv-SE"/>
          </a:p>
        </p:txBody>
      </p:sp>
      <p:sp>
        <p:nvSpPr>
          <p:cNvPr id="6" name="Platshållare för sidfot 5"/>
          <p:cNvSpPr>
            <a:spLocks noGrp="1"/>
          </p:cNvSpPr>
          <p:nvPr>
            <p:ph type="ftr" sz="quarter" idx="11"/>
          </p:nvPr>
        </p:nvSpPr>
        <p:spPr/>
        <p:txBody>
          <a:bodyPr/>
          <a:lstStyle/>
          <a:p>
            <a:r>
              <a:rPr lang="sv-SE"/>
              <a:t>Trafikförvaltningen</a:t>
            </a:r>
          </a:p>
        </p:txBody>
      </p:sp>
      <p:sp>
        <p:nvSpPr>
          <p:cNvPr id="7" name="Platshållare för bildnummer 6"/>
          <p:cNvSpPr>
            <a:spLocks noGrp="1"/>
          </p:cNvSpPr>
          <p:nvPr>
            <p:ph type="sldNum" sz="quarter" idx="12"/>
          </p:nvPr>
        </p:nvSpPr>
        <p:spPr/>
        <p:txBody>
          <a:bodyPr/>
          <a:lstStyle/>
          <a:p>
            <a:fld id="{7EAC591F-9B7B-4B2A-8448-D862FAA8C939}" type="slidenum">
              <a:rPr lang="sv-SE" smtClean="0"/>
              <a:t>‹#›</a:t>
            </a:fld>
            <a:endParaRPr lang="sv-SE"/>
          </a:p>
        </p:txBody>
      </p:sp>
    </p:spTree>
    <p:extLst>
      <p:ext uri="{BB962C8B-B14F-4D97-AF65-F5344CB8AC3E}">
        <p14:creationId xmlns:p14="http://schemas.microsoft.com/office/powerpoint/2010/main" val="186639030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TxTwoObj" preserve="1">
  <p:cSld name="Jämförelse - blå">
    <p:bg>
      <p:bgPr>
        <a:solidFill>
          <a:srgbClr val="003468"/>
        </a:solidFill>
        <a:effectLst/>
      </p:bgPr>
    </p:bg>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a:solidFill>
                  <a:schemeClr val="bg1"/>
                </a:solidFill>
              </a:defRPr>
            </a:lvl1pPr>
          </a:lstStyle>
          <a:p>
            <a:r>
              <a:rPr lang="sv-SE"/>
              <a:t>Klicka här för att ändra format</a:t>
            </a:r>
          </a:p>
        </p:txBody>
      </p:sp>
      <p:sp>
        <p:nvSpPr>
          <p:cNvPr id="3" name="Platshållare för text 2"/>
          <p:cNvSpPr>
            <a:spLocks noGrp="1"/>
          </p:cNvSpPr>
          <p:nvPr>
            <p:ph type="body" idx="1"/>
          </p:nvPr>
        </p:nvSpPr>
        <p:spPr>
          <a:xfrm>
            <a:off x="720391" y="1473817"/>
            <a:ext cx="3780000" cy="479822"/>
          </a:xfrm>
        </p:spPr>
        <p:txBody>
          <a:bodyPr anchor="ctr">
            <a:noAutofit/>
          </a:bodyPr>
          <a:lstStyle>
            <a:lvl1pPr marL="0" indent="0">
              <a:buNone/>
              <a:defRPr sz="18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4" name="Platshållare för innehåll 3"/>
          <p:cNvSpPr>
            <a:spLocks noGrp="1"/>
          </p:cNvSpPr>
          <p:nvPr>
            <p:ph sz="half" idx="2"/>
          </p:nvPr>
        </p:nvSpPr>
        <p:spPr>
          <a:xfrm>
            <a:off x="720391" y="2025001"/>
            <a:ext cx="3780000" cy="2547000"/>
          </a:xfrm>
        </p:spPr>
        <p:txBody>
          <a:bodyPr/>
          <a:lstStyle>
            <a:lvl1pPr>
              <a:defRPr sz="2400">
                <a:solidFill>
                  <a:schemeClr val="bg1"/>
                </a:solidFill>
              </a:defRPr>
            </a:lvl1pPr>
            <a:lvl2pPr>
              <a:defRPr sz="2000">
                <a:solidFill>
                  <a:schemeClr val="bg1"/>
                </a:solidFill>
              </a:defRPr>
            </a:lvl2pPr>
            <a:lvl3pPr>
              <a:defRPr sz="1800">
                <a:solidFill>
                  <a:schemeClr val="bg1"/>
                </a:solidFill>
              </a:defRPr>
            </a:lvl3pPr>
            <a:lvl4pPr>
              <a:defRPr sz="1600">
                <a:solidFill>
                  <a:schemeClr val="bg1"/>
                </a:solidFill>
              </a:defRPr>
            </a:lvl4pPr>
            <a:lvl5pPr>
              <a:defRPr sz="1600">
                <a:solidFill>
                  <a:schemeClr val="bg1"/>
                </a:solidFill>
              </a:defRPr>
            </a:lvl5pPr>
            <a:lvl6pPr>
              <a:defRPr sz="1600"/>
            </a:lvl6pPr>
            <a:lvl7pPr>
              <a:defRPr sz="1600"/>
            </a:lvl7pPr>
            <a:lvl8pPr>
              <a:defRPr sz="1600"/>
            </a:lvl8pPr>
            <a:lvl9pPr>
              <a:defRPr sz="1600"/>
            </a:lvl9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
        <p:nvSpPr>
          <p:cNvPr id="5" name="Platshållare för text 4"/>
          <p:cNvSpPr>
            <a:spLocks noGrp="1"/>
          </p:cNvSpPr>
          <p:nvPr>
            <p:ph type="body" sz="quarter" idx="3"/>
          </p:nvPr>
        </p:nvSpPr>
        <p:spPr>
          <a:xfrm>
            <a:off x="4645025" y="1480050"/>
            <a:ext cx="3780000" cy="479822"/>
          </a:xfrm>
        </p:spPr>
        <p:txBody>
          <a:bodyPr anchor="ctr">
            <a:noAutofit/>
          </a:bodyPr>
          <a:lstStyle>
            <a:lvl1pPr marL="0" indent="0">
              <a:buNone/>
              <a:defRPr sz="18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6" name="Platshållare för innehåll 5"/>
          <p:cNvSpPr>
            <a:spLocks noGrp="1"/>
          </p:cNvSpPr>
          <p:nvPr>
            <p:ph sz="quarter" idx="4"/>
          </p:nvPr>
        </p:nvSpPr>
        <p:spPr>
          <a:xfrm>
            <a:off x="4645025" y="2025001"/>
            <a:ext cx="3780000" cy="2547000"/>
          </a:xfrm>
        </p:spPr>
        <p:txBody>
          <a:bodyPr/>
          <a:lstStyle>
            <a:lvl1pPr>
              <a:defRPr sz="2400">
                <a:solidFill>
                  <a:schemeClr val="bg1"/>
                </a:solidFill>
              </a:defRPr>
            </a:lvl1pPr>
            <a:lvl2pPr>
              <a:defRPr sz="2000">
                <a:solidFill>
                  <a:schemeClr val="bg1"/>
                </a:solidFill>
              </a:defRPr>
            </a:lvl2pPr>
            <a:lvl3pPr>
              <a:defRPr sz="1800">
                <a:solidFill>
                  <a:schemeClr val="bg1"/>
                </a:solidFill>
              </a:defRPr>
            </a:lvl3pPr>
            <a:lvl4pPr>
              <a:defRPr sz="1600">
                <a:solidFill>
                  <a:schemeClr val="bg1"/>
                </a:solidFill>
              </a:defRPr>
            </a:lvl4pPr>
            <a:lvl5pPr>
              <a:defRPr sz="1600">
                <a:solidFill>
                  <a:schemeClr val="bg1"/>
                </a:solidFill>
              </a:defRPr>
            </a:lvl5pPr>
            <a:lvl6pPr>
              <a:defRPr sz="1600"/>
            </a:lvl6pPr>
            <a:lvl7pPr>
              <a:defRPr sz="1600"/>
            </a:lvl7pPr>
            <a:lvl8pPr>
              <a:defRPr sz="1600"/>
            </a:lvl8pPr>
            <a:lvl9pPr>
              <a:defRPr sz="1600"/>
            </a:lvl9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
        <p:nvSpPr>
          <p:cNvPr id="7" name="Platshållare för datum 6"/>
          <p:cNvSpPr>
            <a:spLocks noGrp="1"/>
          </p:cNvSpPr>
          <p:nvPr>
            <p:ph type="dt" sz="half" idx="10"/>
          </p:nvPr>
        </p:nvSpPr>
        <p:spPr/>
        <p:txBody>
          <a:bodyPr/>
          <a:lstStyle/>
          <a:p>
            <a:fld id="{53BB4C71-28D6-487A-9B41-237B7C0240C8}" type="datetime1">
              <a:rPr lang="sv-SE" smtClean="0"/>
              <a:t>2023-12-14</a:t>
            </a:fld>
            <a:endParaRPr lang="sv-SE"/>
          </a:p>
        </p:txBody>
      </p:sp>
      <p:sp>
        <p:nvSpPr>
          <p:cNvPr id="8" name="Platshållare för sidfot 7"/>
          <p:cNvSpPr>
            <a:spLocks noGrp="1"/>
          </p:cNvSpPr>
          <p:nvPr>
            <p:ph type="ftr" sz="quarter" idx="11"/>
          </p:nvPr>
        </p:nvSpPr>
        <p:spPr/>
        <p:txBody>
          <a:bodyPr/>
          <a:lstStyle/>
          <a:p>
            <a:r>
              <a:rPr lang="sv-SE"/>
              <a:t>Trafikförvaltningen</a:t>
            </a:r>
          </a:p>
        </p:txBody>
      </p:sp>
      <p:sp>
        <p:nvSpPr>
          <p:cNvPr id="9" name="Platshållare för bildnummer 8"/>
          <p:cNvSpPr>
            <a:spLocks noGrp="1"/>
          </p:cNvSpPr>
          <p:nvPr>
            <p:ph type="sldNum" sz="quarter" idx="12"/>
          </p:nvPr>
        </p:nvSpPr>
        <p:spPr/>
        <p:txBody>
          <a:bodyPr/>
          <a:lstStyle/>
          <a:p>
            <a:fld id="{7EAC591F-9B7B-4B2A-8448-D862FAA8C939}" type="slidenum">
              <a:rPr lang="sv-SE" smtClean="0"/>
              <a:t>‹#›</a:t>
            </a:fld>
            <a:endParaRPr lang="sv-SE"/>
          </a:p>
        </p:txBody>
      </p:sp>
    </p:spTree>
    <p:extLst>
      <p:ext uri="{BB962C8B-B14F-4D97-AF65-F5344CB8AC3E}">
        <p14:creationId xmlns:p14="http://schemas.microsoft.com/office/powerpoint/2010/main" val="334080816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Endast rubrik - blå">
    <p:bg>
      <p:bgPr>
        <a:solidFill>
          <a:srgbClr val="003468"/>
        </a:solidFill>
        <a:effectLst/>
      </p:bgPr>
    </p:bg>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a:solidFill>
                  <a:schemeClr val="bg1"/>
                </a:solidFill>
              </a:defRPr>
            </a:lvl1pPr>
          </a:lstStyle>
          <a:p>
            <a:r>
              <a:rPr lang="sv-SE"/>
              <a:t>Klicka här för att ändra format</a:t>
            </a:r>
          </a:p>
        </p:txBody>
      </p:sp>
      <p:sp>
        <p:nvSpPr>
          <p:cNvPr id="3" name="Platshållare för datum 2"/>
          <p:cNvSpPr>
            <a:spLocks noGrp="1"/>
          </p:cNvSpPr>
          <p:nvPr>
            <p:ph type="dt" sz="half" idx="10"/>
          </p:nvPr>
        </p:nvSpPr>
        <p:spPr/>
        <p:txBody>
          <a:bodyPr/>
          <a:lstStyle/>
          <a:p>
            <a:fld id="{FF3A4D2C-A260-4AE7-B1FA-D606745E9DA6}" type="datetime1">
              <a:rPr lang="sv-SE" smtClean="0"/>
              <a:t>2023-12-14</a:t>
            </a:fld>
            <a:endParaRPr lang="sv-SE"/>
          </a:p>
        </p:txBody>
      </p:sp>
      <p:sp>
        <p:nvSpPr>
          <p:cNvPr id="4" name="Platshållare för sidfot 3"/>
          <p:cNvSpPr>
            <a:spLocks noGrp="1"/>
          </p:cNvSpPr>
          <p:nvPr>
            <p:ph type="ftr" sz="quarter" idx="11"/>
          </p:nvPr>
        </p:nvSpPr>
        <p:spPr/>
        <p:txBody>
          <a:bodyPr/>
          <a:lstStyle/>
          <a:p>
            <a:r>
              <a:rPr lang="sv-SE"/>
              <a:t>Trafikförvaltningen</a:t>
            </a:r>
          </a:p>
        </p:txBody>
      </p:sp>
      <p:sp>
        <p:nvSpPr>
          <p:cNvPr id="5" name="Platshållare för bildnummer 4"/>
          <p:cNvSpPr>
            <a:spLocks noGrp="1"/>
          </p:cNvSpPr>
          <p:nvPr>
            <p:ph type="sldNum" sz="quarter" idx="12"/>
          </p:nvPr>
        </p:nvSpPr>
        <p:spPr/>
        <p:txBody>
          <a:bodyPr/>
          <a:lstStyle/>
          <a:p>
            <a:fld id="{7EAC591F-9B7B-4B2A-8448-D862FAA8C939}" type="slidenum">
              <a:rPr lang="sv-SE" smtClean="0"/>
              <a:t>‹#›</a:t>
            </a:fld>
            <a:endParaRPr lang="sv-SE"/>
          </a:p>
        </p:txBody>
      </p:sp>
    </p:spTree>
    <p:extLst>
      <p:ext uri="{BB962C8B-B14F-4D97-AF65-F5344CB8AC3E}">
        <p14:creationId xmlns:p14="http://schemas.microsoft.com/office/powerpoint/2010/main" val="8806245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Tom - blå">
    <p:bg>
      <p:bgPr>
        <a:solidFill>
          <a:srgbClr val="003468"/>
        </a:solidFill>
        <a:effectLst/>
      </p:bgPr>
    </p:bg>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53237D5D-EE26-438A-805C-752274B1143F}" type="datetime1">
              <a:rPr lang="sv-SE" smtClean="0"/>
              <a:t>2023-12-14</a:t>
            </a:fld>
            <a:endParaRPr lang="sv-SE"/>
          </a:p>
        </p:txBody>
      </p:sp>
      <p:sp>
        <p:nvSpPr>
          <p:cNvPr id="3" name="Platshållare för sidfot 2"/>
          <p:cNvSpPr>
            <a:spLocks noGrp="1"/>
          </p:cNvSpPr>
          <p:nvPr>
            <p:ph type="ftr" sz="quarter" idx="11"/>
          </p:nvPr>
        </p:nvSpPr>
        <p:spPr/>
        <p:txBody>
          <a:bodyPr/>
          <a:lstStyle/>
          <a:p>
            <a:r>
              <a:rPr lang="sv-SE"/>
              <a:t>Trafikförvaltningen</a:t>
            </a:r>
          </a:p>
        </p:txBody>
      </p:sp>
      <p:sp>
        <p:nvSpPr>
          <p:cNvPr id="4" name="Platshållare för bildnummer 3"/>
          <p:cNvSpPr>
            <a:spLocks noGrp="1"/>
          </p:cNvSpPr>
          <p:nvPr>
            <p:ph type="sldNum" sz="quarter" idx="12"/>
          </p:nvPr>
        </p:nvSpPr>
        <p:spPr/>
        <p:txBody>
          <a:bodyPr/>
          <a:lstStyle/>
          <a:p>
            <a:fld id="{7EAC591F-9B7B-4B2A-8448-D862FAA8C939}" type="slidenum">
              <a:rPr lang="sv-SE" smtClean="0"/>
              <a:t>‹#›</a:t>
            </a:fld>
            <a:endParaRPr lang="sv-SE"/>
          </a:p>
        </p:txBody>
      </p:sp>
    </p:spTree>
    <p:extLst>
      <p:ext uri="{BB962C8B-B14F-4D97-AF65-F5344CB8AC3E}">
        <p14:creationId xmlns:p14="http://schemas.microsoft.com/office/powerpoint/2010/main" val="325754000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Tx" preserve="1">
  <p:cSld name="Innehåll med bildtext - blå">
    <p:bg>
      <p:bgPr>
        <a:solidFill>
          <a:srgbClr val="003468"/>
        </a:solidFill>
        <a:effectLst/>
      </p:bgPr>
    </p:bg>
    <p:spTree>
      <p:nvGrpSpPr>
        <p:cNvPr id="1" name=""/>
        <p:cNvGrpSpPr/>
        <p:nvPr/>
      </p:nvGrpSpPr>
      <p:grpSpPr>
        <a:xfrm>
          <a:off x="0" y="0"/>
          <a:ext cx="0" cy="0"/>
          <a:chOff x="0" y="0"/>
          <a:chExt cx="0" cy="0"/>
        </a:xfrm>
      </p:grpSpPr>
      <p:sp>
        <p:nvSpPr>
          <p:cNvPr id="2" name="Rubrik 1"/>
          <p:cNvSpPr>
            <a:spLocks noGrp="1"/>
          </p:cNvSpPr>
          <p:nvPr>
            <p:ph type="title"/>
          </p:nvPr>
        </p:nvSpPr>
        <p:spPr>
          <a:xfrm>
            <a:off x="723569" y="836116"/>
            <a:ext cx="2741945" cy="871538"/>
          </a:xfrm>
        </p:spPr>
        <p:txBody>
          <a:bodyPr anchor="b"/>
          <a:lstStyle>
            <a:lvl1pPr algn="l">
              <a:defRPr sz="2000" b="1">
                <a:solidFill>
                  <a:schemeClr val="bg1"/>
                </a:solidFill>
              </a:defRPr>
            </a:lvl1pPr>
          </a:lstStyle>
          <a:p>
            <a:r>
              <a:rPr lang="sv-SE"/>
              <a:t>Klicka här för att ändra format</a:t>
            </a:r>
            <a:endParaRPr lang="sv-SE" dirty="0"/>
          </a:p>
        </p:txBody>
      </p:sp>
      <p:sp>
        <p:nvSpPr>
          <p:cNvPr id="3" name="Platshållare för innehåll 2"/>
          <p:cNvSpPr>
            <a:spLocks noGrp="1"/>
          </p:cNvSpPr>
          <p:nvPr>
            <p:ph idx="1"/>
          </p:nvPr>
        </p:nvSpPr>
        <p:spPr>
          <a:xfrm>
            <a:off x="3575050" y="843558"/>
            <a:ext cx="4845381" cy="3728441"/>
          </a:xfrm>
        </p:spPr>
        <p:txBody>
          <a:bodyPr/>
          <a:lstStyle>
            <a:lvl1pPr>
              <a:defRPr sz="2400">
                <a:solidFill>
                  <a:schemeClr val="bg1"/>
                </a:solidFill>
              </a:defRPr>
            </a:lvl1pPr>
            <a:lvl2pPr>
              <a:defRPr sz="2000">
                <a:solidFill>
                  <a:schemeClr val="bg1"/>
                </a:solidFill>
              </a:defRPr>
            </a:lvl2pPr>
            <a:lvl3pPr>
              <a:defRPr sz="1800">
                <a:solidFill>
                  <a:schemeClr val="bg1"/>
                </a:solidFill>
              </a:defRPr>
            </a:lvl3pPr>
            <a:lvl4pPr>
              <a:defRPr sz="1600">
                <a:solidFill>
                  <a:schemeClr val="bg1"/>
                </a:solidFill>
              </a:defRPr>
            </a:lvl4pPr>
            <a:lvl5pPr>
              <a:defRPr sz="1600">
                <a:solidFill>
                  <a:schemeClr val="bg1"/>
                </a:solidFill>
              </a:defRPr>
            </a:lvl5pPr>
            <a:lvl6pPr>
              <a:defRPr sz="2000"/>
            </a:lvl6pPr>
            <a:lvl7pPr>
              <a:defRPr sz="2000"/>
            </a:lvl7pPr>
            <a:lvl8pPr>
              <a:defRPr sz="2000"/>
            </a:lvl8pPr>
            <a:lvl9pPr>
              <a:defRPr sz="2000"/>
            </a:lvl9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
        <p:nvSpPr>
          <p:cNvPr id="4" name="Platshållare för text 3"/>
          <p:cNvSpPr>
            <a:spLocks noGrp="1"/>
          </p:cNvSpPr>
          <p:nvPr>
            <p:ph type="body" sz="half" idx="2"/>
          </p:nvPr>
        </p:nvSpPr>
        <p:spPr>
          <a:xfrm>
            <a:off x="723569" y="1707655"/>
            <a:ext cx="2741945" cy="2864345"/>
          </a:xfrm>
        </p:spPr>
        <p:txBody>
          <a:bodyPr/>
          <a:lstStyle>
            <a:lvl1pPr marL="0" indent="0">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Redigera format för bakgrundstext</a:t>
            </a:r>
          </a:p>
        </p:txBody>
      </p:sp>
      <p:sp>
        <p:nvSpPr>
          <p:cNvPr id="5" name="Platshållare för datum 4"/>
          <p:cNvSpPr>
            <a:spLocks noGrp="1"/>
          </p:cNvSpPr>
          <p:nvPr>
            <p:ph type="dt" sz="half" idx="10"/>
          </p:nvPr>
        </p:nvSpPr>
        <p:spPr/>
        <p:txBody>
          <a:bodyPr/>
          <a:lstStyle/>
          <a:p>
            <a:fld id="{0AE47A0D-B99E-4B0A-96C0-2D46B5A9FF39}" type="datetime1">
              <a:rPr lang="sv-SE" smtClean="0"/>
              <a:t>2023-12-14</a:t>
            </a:fld>
            <a:endParaRPr lang="sv-SE"/>
          </a:p>
        </p:txBody>
      </p:sp>
      <p:sp>
        <p:nvSpPr>
          <p:cNvPr id="6" name="Platshållare för sidfot 5"/>
          <p:cNvSpPr>
            <a:spLocks noGrp="1"/>
          </p:cNvSpPr>
          <p:nvPr>
            <p:ph type="ftr" sz="quarter" idx="11"/>
          </p:nvPr>
        </p:nvSpPr>
        <p:spPr/>
        <p:txBody>
          <a:bodyPr/>
          <a:lstStyle/>
          <a:p>
            <a:r>
              <a:rPr lang="sv-SE"/>
              <a:t>Trafikförvaltningen</a:t>
            </a:r>
          </a:p>
        </p:txBody>
      </p:sp>
      <p:sp>
        <p:nvSpPr>
          <p:cNvPr id="7" name="Platshållare för bildnummer 6"/>
          <p:cNvSpPr>
            <a:spLocks noGrp="1"/>
          </p:cNvSpPr>
          <p:nvPr>
            <p:ph type="sldNum" sz="quarter" idx="12"/>
          </p:nvPr>
        </p:nvSpPr>
        <p:spPr/>
        <p:txBody>
          <a:bodyPr/>
          <a:lstStyle/>
          <a:p>
            <a:fld id="{7EAC591F-9B7B-4B2A-8448-D862FAA8C939}" type="slidenum">
              <a:rPr lang="sv-SE" smtClean="0"/>
              <a:t>‹#›</a:t>
            </a:fld>
            <a:endParaRPr lang="sv-SE"/>
          </a:p>
        </p:txBody>
      </p:sp>
    </p:spTree>
    <p:extLst>
      <p:ext uri="{BB962C8B-B14F-4D97-AF65-F5344CB8AC3E}">
        <p14:creationId xmlns:p14="http://schemas.microsoft.com/office/powerpoint/2010/main" val="13932090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idx="1"/>
          </p:nvPr>
        </p:nvSpPr>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
        <p:nvSpPr>
          <p:cNvPr id="4" name="Platshållare för datum 3"/>
          <p:cNvSpPr>
            <a:spLocks noGrp="1"/>
          </p:cNvSpPr>
          <p:nvPr>
            <p:ph type="dt" sz="half" idx="10"/>
          </p:nvPr>
        </p:nvSpPr>
        <p:spPr/>
        <p:txBody>
          <a:bodyPr/>
          <a:lstStyle/>
          <a:p>
            <a:fld id="{1D41A06D-0B1F-42C8-AD64-4310C5656309}" type="datetime1">
              <a:rPr lang="sv-SE" smtClean="0"/>
              <a:t>2023-12-14</a:t>
            </a:fld>
            <a:endParaRPr lang="sv-SE"/>
          </a:p>
        </p:txBody>
      </p:sp>
      <p:sp>
        <p:nvSpPr>
          <p:cNvPr id="5" name="Platshållare för sidfot 4"/>
          <p:cNvSpPr>
            <a:spLocks noGrp="1"/>
          </p:cNvSpPr>
          <p:nvPr>
            <p:ph type="ftr" sz="quarter" idx="11"/>
          </p:nvPr>
        </p:nvSpPr>
        <p:spPr/>
        <p:txBody>
          <a:bodyPr/>
          <a:lstStyle/>
          <a:p>
            <a:r>
              <a:rPr lang="sv-SE"/>
              <a:t>Trafikförvaltningen</a:t>
            </a:r>
            <a:endParaRPr lang="sv-SE" dirty="0"/>
          </a:p>
        </p:txBody>
      </p:sp>
      <p:sp>
        <p:nvSpPr>
          <p:cNvPr id="6" name="Platshållare för bildnummer 5"/>
          <p:cNvSpPr>
            <a:spLocks noGrp="1"/>
          </p:cNvSpPr>
          <p:nvPr>
            <p:ph type="sldNum" sz="quarter" idx="12"/>
          </p:nvPr>
        </p:nvSpPr>
        <p:spPr/>
        <p:txBody>
          <a:bodyPr/>
          <a:lstStyle/>
          <a:p>
            <a:fld id="{7EAC591F-9B7B-4B2A-8448-D862FAA8C939}" type="slidenum">
              <a:rPr lang="sv-SE" smtClean="0"/>
              <a:t>‹#›</a:t>
            </a:fld>
            <a:endParaRPr lang="sv-SE"/>
          </a:p>
        </p:txBody>
      </p:sp>
    </p:spTree>
    <p:extLst>
      <p:ext uri="{BB962C8B-B14F-4D97-AF65-F5344CB8AC3E}">
        <p14:creationId xmlns:p14="http://schemas.microsoft.com/office/powerpoint/2010/main" val="14018300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724841" y="3305176"/>
            <a:ext cx="7704000" cy="1266824"/>
          </a:xfrm>
        </p:spPr>
        <p:txBody>
          <a:bodyPr anchor="t"/>
          <a:lstStyle>
            <a:lvl1pPr algn="l">
              <a:defRPr sz="4000" b="1" cap="all"/>
            </a:lvl1pPr>
          </a:lstStyle>
          <a:p>
            <a:r>
              <a:rPr lang="sv-SE"/>
              <a:t>Klicka här för att ändra format</a:t>
            </a:r>
            <a:endParaRPr lang="sv-SE" dirty="0"/>
          </a:p>
        </p:txBody>
      </p:sp>
      <p:sp>
        <p:nvSpPr>
          <p:cNvPr id="3" name="Platshållare för text 2"/>
          <p:cNvSpPr>
            <a:spLocks noGrp="1"/>
          </p:cNvSpPr>
          <p:nvPr>
            <p:ph type="body" idx="1"/>
          </p:nvPr>
        </p:nvSpPr>
        <p:spPr>
          <a:xfrm>
            <a:off x="723569" y="2180035"/>
            <a:ext cx="77040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Redigera format för bakgrundstext</a:t>
            </a:r>
          </a:p>
        </p:txBody>
      </p:sp>
      <p:sp>
        <p:nvSpPr>
          <p:cNvPr id="4" name="Platshållare för datum 3"/>
          <p:cNvSpPr>
            <a:spLocks noGrp="1"/>
          </p:cNvSpPr>
          <p:nvPr>
            <p:ph type="dt" sz="half" idx="10"/>
          </p:nvPr>
        </p:nvSpPr>
        <p:spPr/>
        <p:txBody>
          <a:bodyPr/>
          <a:lstStyle/>
          <a:p>
            <a:fld id="{44598FAE-A38B-4577-B8F0-EB47FDAF4FD5}" type="datetime1">
              <a:rPr lang="sv-SE" smtClean="0"/>
              <a:t>2023-12-14</a:t>
            </a:fld>
            <a:endParaRPr lang="sv-SE"/>
          </a:p>
        </p:txBody>
      </p:sp>
      <p:sp>
        <p:nvSpPr>
          <p:cNvPr id="5" name="Platshållare för sidfot 4"/>
          <p:cNvSpPr>
            <a:spLocks noGrp="1"/>
          </p:cNvSpPr>
          <p:nvPr>
            <p:ph type="ftr" sz="quarter" idx="11"/>
          </p:nvPr>
        </p:nvSpPr>
        <p:spPr/>
        <p:txBody>
          <a:bodyPr/>
          <a:lstStyle/>
          <a:p>
            <a:r>
              <a:rPr lang="sv-SE"/>
              <a:t>Trafikförvaltningen</a:t>
            </a:r>
          </a:p>
        </p:txBody>
      </p:sp>
      <p:sp>
        <p:nvSpPr>
          <p:cNvPr id="6" name="Platshållare för bildnummer 5"/>
          <p:cNvSpPr>
            <a:spLocks noGrp="1"/>
          </p:cNvSpPr>
          <p:nvPr>
            <p:ph type="sldNum" sz="quarter" idx="12"/>
          </p:nvPr>
        </p:nvSpPr>
        <p:spPr/>
        <p:txBody>
          <a:bodyPr/>
          <a:lstStyle/>
          <a:p>
            <a:fld id="{7EAC591F-9B7B-4B2A-8448-D862FAA8C939}" type="slidenum">
              <a:rPr lang="sv-SE" smtClean="0"/>
              <a:t>‹#›</a:t>
            </a:fld>
            <a:endParaRPr lang="sv-SE"/>
          </a:p>
        </p:txBody>
      </p:sp>
    </p:spTree>
    <p:extLst>
      <p:ext uri="{BB962C8B-B14F-4D97-AF65-F5344CB8AC3E}">
        <p14:creationId xmlns:p14="http://schemas.microsoft.com/office/powerpoint/2010/main" val="35126570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sz="half" idx="1"/>
          </p:nvPr>
        </p:nvSpPr>
        <p:spPr>
          <a:xfrm>
            <a:off x="719951" y="1620000"/>
            <a:ext cx="3780000" cy="2951999"/>
          </a:xfrm>
        </p:spPr>
        <p:txBody>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
        <p:nvSpPr>
          <p:cNvPr id="4" name="Platshållare för innehåll 3"/>
          <p:cNvSpPr>
            <a:spLocks noGrp="1"/>
          </p:cNvSpPr>
          <p:nvPr>
            <p:ph sz="half" idx="2"/>
          </p:nvPr>
        </p:nvSpPr>
        <p:spPr>
          <a:xfrm>
            <a:off x="4644008" y="1620000"/>
            <a:ext cx="3780000" cy="2952000"/>
          </a:xfrm>
        </p:spPr>
        <p:txBody>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
        <p:nvSpPr>
          <p:cNvPr id="5" name="Platshållare för datum 4"/>
          <p:cNvSpPr>
            <a:spLocks noGrp="1"/>
          </p:cNvSpPr>
          <p:nvPr>
            <p:ph type="dt" sz="half" idx="10"/>
          </p:nvPr>
        </p:nvSpPr>
        <p:spPr/>
        <p:txBody>
          <a:bodyPr/>
          <a:lstStyle/>
          <a:p>
            <a:fld id="{5C27541E-1AAB-456B-9E54-8D6E8FD18C7C}" type="datetime1">
              <a:rPr lang="sv-SE" smtClean="0"/>
              <a:t>2023-12-14</a:t>
            </a:fld>
            <a:endParaRPr lang="sv-SE"/>
          </a:p>
        </p:txBody>
      </p:sp>
      <p:sp>
        <p:nvSpPr>
          <p:cNvPr id="6" name="Platshållare för sidfot 5"/>
          <p:cNvSpPr>
            <a:spLocks noGrp="1"/>
          </p:cNvSpPr>
          <p:nvPr>
            <p:ph type="ftr" sz="quarter" idx="11"/>
          </p:nvPr>
        </p:nvSpPr>
        <p:spPr/>
        <p:txBody>
          <a:bodyPr/>
          <a:lstStyle/>
          <a:p>
            <a:r>
              <a:rPr lang="sv-SE"/>
              <a:t>Trafikförvaltningen</a:t>
            </a:r>
          </a:p>
        </p:txBody>
      </p:sp>
      <p:sp>
        <p:nvSpPr>
          <p:cNvPr id="7" name="Platshållare för bildnummer 6"/>
          <p:cNvSpPr>
            <a:spLocks noGrp="1"/>
          </p:cNvSpPr>
          <p:nvPr>
            <p:ph type="sldNum" sz="quarter" idx="12"/>
          </p:nvPr>
        </p:nvSpPr>
        <p:spPr/>
        <p:txBody>
          <a:bodyPr/>
          <a:lstStyle/>
          <a:p>
            <a:fld id="{7EAC591F-9B7B-4B2A-8448-D862FAA8C939}" type="slidenum">
              <a:rPr lang="sv-SE" smtClean="0"/>
              <a:t>‹#›</a:t>
            </a:fld>
            <a:endParaRPr lang="sv-SE"/>
          </a:p>
        </p:txBody>
      </p:sp>
    </p:spTree>
    <p:extLst>
      <p:ext uri="{BB962C8B-B14F-4D97-AF65-F5344CB8AC3E}">
        <p14:creationId xmlns:p14="http://schemas.microsoft.com/office/powerpoint/2010/main" val="36299714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a:lvl1pPr>
          </a:lstStyle>
          <a:p>
            <a:r>
              <a:rPr lang="sv-SE"/>
              <a:t>Klicka här för att ändra format</a:t>
            </a:r>
          </a:p>
        </p:txBody>
      </p:sp>
      <p:sp>
        <p:nvSpPr>
          <p:cNvPr id="3" name="Platshållare för text 2"/>
          <p:cNvSpPr>
            <a:spLocks noGrp="1"/>
          </p:cNvSpPr>
          <p:nvPr>
            <p:ph type="body" idx="1"/>
          </p:nvPr>
        </p:nvSpPr>
        <p:spPr>
          <a:xfrm>
            <a:off x="720391" y="1473817"/>
            <a:ext cx="3780000" cy="479822"/>
          </a:xfrm>
        </p:spPr>
        <p:txBody>
          <a:bodyPr anchor="ctr">
            <a:noAutofit/>
          </a:bodyPr>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4" name="Platshållare för innehåll 3"/>
          <p:cNvSpPr>
            <a:spLocks noGrp="1"/>
          </p:cNvSpPr>
          <p:nvPr>
            <p:ph sz="half" idx="2"/>
          </p:nvPr>
        </p:nvSpPr>
        <p:spPr>
          <a:xfrm>
            <a:off x="720391" y="2025000"/>
            <a:ext cx="3780000" cy="25470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
        <p:nvSpPr>
          <p:cNvPr id="5" name="Platshållare för text 4"/>
          <p:cNvSpPr>
            <a:spLocks noGrp="1"/>
          </p:cNvSpPr>
          <p:nvPr>
            <p:ph type="body" sz="quarter" idx="3"/>
          </p:nvPr>
        </p:nvSpPr>
        <p:spPr>
          <a:xfrm>
            <a:off x="4645025" y="1480050"/>
            <a:ext cx="3780000" cy="479822"/>
          </a:xfrm>
        </p:spPr>
        <p:txBody>
          <a:bodyPr anchor="ctr">
            <a:noAutofit/>
          </a:bodyPr>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6" name="Platshållare för innehåll 5"/>
          <p:cNvSpPr>
            <a:spLocks noGrp="1"/>
          </p:cNvSpPr>
          <p:nvPr>
            <p:ph sz="quarter" idx="4"/>
          </p:nvPr>
        </p:nvSpPr>
        <p:spPr>
          <a:xfrm>
            <a:off x="4645025" y="2025000"/>
            <a:ext cx="3780000" cy="25470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
        <p:nvSpPr>
          <p:cNvPr id="7" name="Platshållare för datum 6"/>
          <p:cNvSpPr>
            <a:spLocks noGrp="1"/>
          </p:cNvSpPr>
          <p:nvPr>
            <p:ph type="dt" sz="half" idx="10"/>
          </p:nvPr>
        </p:nvSpPr>
        <p:spPr/>
        <p:txBody>
          <a:bodyPr/>
          <a:lstStyle/>
          <a:p>
            <a:fld id="{C459F870-E717-48A5-A515-998B79D6B4ED}" type="datetime1">
              <a:rPr lang="sv-SE" smtClean="0"/>
              <a:t>2023-12-14</a:t>
            </a:fld>
            <a:endParaRPr lang="sv-SE"/>
          </a:p>
        </p:txBody>
      </p:sp>
      <p:sp>
        <p:nvSpPr>
          <p:cNvPr id="8" name="Platshållare för sidfot 7"/>
          <p:cNvSpPr>
            <a:spLocks noGrp="1"/>
          </p:cNvSpPr>
          <p:nvPr>
            <p:ph type="ftr" sz="quarter" idx="11"/>
          </p:nvPr>
        </p:nvSpPr>
        <p:spPr/>
        <p:txBody>
          <a:bodyPr/>
          <a:lstStyle/>
          <a:p>
            <a:r>
              <a:rPr lang="sv-SE"/>
              <a:t>Trafikförvaltningen</a:t>
            </a:r>
          </a:p>
        </p:txBody>
      </p:sp>
      <p:sp>
        <p:nvSpPr>
          <p:cNvPr id="9" name="Platshållare för bildnummer 8"/>
          <p:cNvSpPr>
            <a:spLocks noGrp="1"/>
          </p:cNvSpPr>
          <p:nvPr>
            <p:ph type="sldNum" sz="quarter" idx="12"/>
          </p:nvPr>
        </p:nvSpPr>
        <p:spPr/>
        <p:txBody>
          <a:bodyPr/>
          <a:lstStyle/>
          <a:p>
            <a:fld id="{7EAC591F-9B7B-4B2A-8448-D862FAA8C939}" type="slidenum">
              <a:rPr lang="sv-SE" smtClean="0"/>
              <a:t>‹#›</a:t>
            </a:fld>
            <a:endParaRPr lang="sv-SE"/>
          </a:p>
        </p:txBody>
      </p:sp>
    </p:spTree>
    <p:extLst>
      <p:ext uri="{BB962C8B-B14F-4D97-AF65-F5344CB8AC3E}">
        <p14:creationId xmlns:p14="http://schemas.microsoft.com/office/powerpoint/2010/main" val="8748557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datum 2"/>
          <p:cNvSpPr>
            <a:spLocks noGrp="1"/>
          </p:cNvSpPr>
          <p:nvPr>
            <p:ph type="dt" sz="half" idx="10"/>
          </p:nvPr>
        </p:nvSpPr>
        <p:spPr/>
        <p:txBody>
          <a:bodyPr/>
          <a:lstStyle/>
          <a:p>
            <a:fld id="{CDE890DC-E6E3-4A5D-9311-A9ACE513ED3B}" type="datetime1">
              <a:rPr lang="sv-SE" smtClean="0"/>
              <a:t>2023-12-14</a:t>
            </a:fld>
            <a:endParaRPr lang="sv-SE"/>
          </a:p>
        </p:txBody>
      </p:sp>
      <p:sp>
        <p:nvSpPr>
          <p:cNvPr id="4" name="Platshållare för sidfot 3"/>
          <p:cNvSpPr>
            <a:spLocks noGrp="1"/>
          </p:cNvSpPr>
          <p:nvPr>
            <p:ph type="ftr" sz="quarter" idx="11"/>
          </p:nvPr>
        </p:nvSpPr>
        <p:spPr/>
        <p:txBody>
          <a:bodyPr/>
          <a:lstStyle/>
          <a:p>
            <a:r>
              <a:rPr lang="sv-SE"/>
              <a:t>Trafikförvaltningen</a:t>
            </a:r>
          </a:p>
        </p:txBody>
      </p:sp>
      <p:sp>
        <p:nvSpPr>
          <p:cNvPr id="5" name="Platshållare för bildnummer 4"/>
          <p:cNvSpPr>
            <a:spLocks noGrp="1"/>
          </p:cNvSpPr>
          <p:nvPr>
            <p:ph type="sldNum" sz="quarter" idx="12"/>
          </p:nvPr>
        </p:nvSpPr>
        <p:spPr/>
        <p:txBody>
          <a:bodyPr/>
          <a:lstStyle/>
          <a:p>
            <a:fld id="{7EAC591F-9B7B-4B2A-8448-D862FAA8C939}" type="slidenum">
              <a:rPr lang="sv-SE" smtClean="0"/>
              <a:t>‹#›</a:t>
            </a:fld>
            <a:endParaRPr lang="sv-SE"/>
          </a:p>
        </p:txBody>
      </p:sp>
    </p:spTree>
    <p:extLst>
      <p:ext uri="{BB962C8B-B14F-4D97-AF65-F5344CB8AC3E}">
        <p14:creationId xmlns:p14="http://schemas.microsoft.com/office/powerpoint/2010/main" val="6058753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E16976C0-D4DF-4268-BD47-6BE69D39CEF8}" type="datetime1">
              <a:rPr lang="sv-SE" smtClean="0"/>
              <a:t>2023-12-14</a:t>
            </a:fld>
            <a:endParaRPr lang="sv-SE"/>
          </a:p>
        </p:txBody>
      </p:sp>
      <p:sp>
        <p:nvSpPr>
          <p:cNvPr id="3" name="Platshållare för sidfot 2"/>
          <p:cNvSpPr>
            <a:spLocks noGrp="1"/>
          </p:cNvSpPr>
          <p:nvPr>
            <p:ph type="ftr" sz="quarter" idx="11"/>
          </p:nvPr>
        </p:nvSpPr>
        <p:spPr/>
        <p:txBody>
          <a:bodyPr/>
          <a:lstStyle/>
          <a:p>
            <a:r>
              <a:rPr lang="sv-SE"/>
              <a:t>Trafikförvaltningen</a:t>
            </a:r>
          </a:p>
        </p:txBody>
      </p:sp>
      <p:sp>
        <p:nvSpPr>
          <p:cNvPr id="4" name="Platshållare för bildnummer 3"/>
          <p:cNvSpPr>
            <a:spLocks noGrp="1"/>
          </p:cNvSpPr>
          <p:nvPr>
            <p:ph type="sldNum" sz="quarter" idx="12"/>
          </p:nvPr>
        </p:nvSpPr>
        <p:spPr/>
        <p:txBody>
          <a:bodyPr/>
          <a:lstStyle/>
          <a:p>
            <a:fld id="{7EAC591F-9B7B-4B2A-8448-D862FAA8C939}" type="slidenum">
              <a:rPr lang="sv-SE" smtClean="0"/>
              <a:t>‹#›</a:t>
            </a:fld>
            <a:endParaRPr lang="sv-SE"/>
          </a:p>
        </p:txBody>
      </p:sp>
    </p:spTree>
    <p:extLst>
      <p:ext uri="{BB962C8B-B14F-4D97-AF65-F5344CB8AC3E}">
        <p14:creationId xmlns:p14="http://schemas.microsoft.com/office/powerpoint/2010/main" val="33861720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723569" y="836116"/>
            <a:ext cx="2741945" cy="871538"/>
          </a:xfrm>
        </p:spPr>
        <p:txBody>
          <a:bodyPr anchor="b"/>
          <a:lstStyle>
            <a:lvl1pPr algn="l">
              <a:defRPr sz="2000" b="1"/>
            </a:lvl1pPr>
          </a:lstStyle>
          <a:p>
            <a:r>
              <a:rPr lang="sv-SE"/>
              <a:t>Klicka här för att ändra format</a:t>
            </a:r>
            <a:endParaRPr lang="sv-SE" dirty="0"/>
          </a:p>
        </p:txBody>
      </p:sp>
      <p:sp>
        <p:nvSpPr>
          <p:cNvPr id="3" name="Platshållare för innehåll 2"/>
          <p:cNvSpPr>
            <a:spLocks noGrp="1"/>
          </p:cNvSpPr>
          <p:nvPr>
            <p:ph idx="1"/>
          </p:nvPr>
        </p:nvSpPr>
        <p:spPr>
          <a:xfrm>
            <a:off x="3575049" y="843559"/>
            <a:ext cx="4845381" cy="3728441"/>
          </a:xfrm>
        </p:spPr>
        <p:txBody>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
        <p:nvSpPr>
          <p:cNvPr id="4" name="Platshållare för text 3"/>
          <p:cNvSpPr>
            <a:spLocks noGrp="1"/>
          </p:cNvSpPr>
          <p:nvPr>
            <p:ph type="body" sz="half" idx="2"/>
          </p:nvPr>
        </p:nvSpPr>
        <p:spPr>
          <a:xfrm>
            <a:off x="723569" y="1707655"/>
            <a:ext cx="2741945" cy="286434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Redigera format för bakgrundstext</a:t>
            </a:r>
          </a:p>
        </p:txBody>
      </p:sp>
      <p:sp>
        <p:nvSpPr>
          <p:cNvPr id="5" name="Platshållare för datum 4"/>
          <p:cNvSpPr>
            <a:spLocks noGrp="1"/>
          </p:cNvSpPr>
          <p:nvPr>
            <p:ph type="dt" sz="half" idx="10"/>
          </p:nvPr>
        </p:nvSpPr>
        <p:spPr/>
        <p:txBody>
          <a:bodyPr/>
          <a:lstStyle/>
          <a:p>
            <a:fld id="{E5038E38-8600-4888-9947-7CADDDE7C9B7}" type="datetime1">
              <a:rPr lang="sv-SE" smtClean="0"/>
              <a:t>2023-12-14</a:t>
            </a:fld>
            <a:endParaRPr lang="sv-SE"/>
          </a:p>
        </p:txBody>
      </p:sp>
      <p:sp>
        <p:nvSpPr>
          <p:cNvPr id="6" name="Platshållare för sidfot 5"/>
          <p:cNvSpPr>
            <a:spLocks noGrp="1"/>
          </p:cNvSpPr>
          <p:nvPr>
            <p:ph type="ftr" sz="quarter" idx="11"/>
          </p:nvPr>
        </p:nvSpPr>
        <p:spPr/>
        <p:txBody>
          <a:bodyPr/>
          <a:lstStyle/>
          <a:p>
            <a:r>
              <a:rPr lang="sv-SE"/>
              <a:t>Trafikförvaltningen</a:t>
            </a:r>
          </a:p>
        </p:txBody>
      </p:sp>
      <p:sp>
        <p:nvSpPr>
          <p:cNvPr id="7" name="Platshållare för bildnummer 6"/>
          <p:cNvSpPr>
            <a:spLocks noGrp="1"/>
          </p:cNvSpPr>
          <p:nvPr>
            <p:ph type="sldNum" sz="quarter" idx="12"/>
          </p:nvPr>
        </p:nvSpPr>
        <p:spPr/>
        <p:txBody>
          <a:bodyPr/>
          <a:lstStyle/>
          <a:p>
            <a:fld id="{7EAC591F-9B7B-4B2A-8448-D862FAA8C939}" type="slidenum">
              <a:rPr lang="sv-SE" smtClean="0"/>
              <a:t>‹#›</a:t>
            </a:fld>
            <a:endParaRPr lang="sv-SE"/>
          </a:p>
        </p:txBody>
      </p:sp>
    </p:spTree>
    <p:extLst>
      <p:ext uri="{BB962C8B-B14F-4D97-AF65-F5344CB8AC3E}">
        <p14:creationId xmlns:p14="http://schemas.microsoft.com/office/powerpoint/2010/main" val="4497949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tort innehåll">
    <p:spTree>
      <p:nvGrpSpPr>
        <p:cNvPr id="1" name=""/>
        <p:cNvGrpSpPr/>
        <p:nvPr/>
      </p:nvGrpSpPr>
      <p:grpSpPr>
        <a:xfrm>
          <a:off x="0" y="0"/>
          <a:ext cx="0" cy="0"/>
          <a:chOff x="0" y="0"/>
          <a:chExt cx="0" cy="0"/>
        </a:xfrm>
      </p:grpSpPr>
      <p:sp>
        <p:nvSpPr>
          <p:cNvPr id="3" name="Platshållare för datum 2"/>
          <p:cNvSpPr>
            <a:spLocks noGrp="1"/>
          </p:cNvSpPr>
          <p:nvPr>
            <p:ph type="dt" sz="half" idx="10"/>
          </p:nvPr>
        </p:nvSpPr>
        <p:spPr/>
        <p:txBody>
          <a:bodyPr/>
          <a:lstStyle/>
          <a:p>
            <a:fld id="{29D9155C-BDC2-4469-ADA4-0D06CF938FD7}" type="datetime1">
              <a:rPr lang="sv-SE" smtClean="0"/>
              <a:t>2023-12-14</a:t>
            </a:fld>
            <a:endParaRPr lang="sv-SE"/>
          </a:p>
        </p:txBody>
      </p:sp>
      <p:sp>
        <p:nvSpPr>
          <p:cNvPr id="4" name="Platshållare för sidfot 3"/>
          <p:cNvSpPr>
            <a:spLocks noGrp="1"/>
          </p:cNvSpPr>
          <p:nvPr>
            <p:ph type="ftr" sz="quarter" idx="11"/>
          </p:nvPr>
        </p:nvSpPr>
        <p:spPr/>
        <p:txBody>
          <a:bodyPr/>
          <a:lstStyle/>
          <a:p>
            <a:r>
              <a:rPr lang="sv-SE"/>
              <a:t>Trafikförvaltningen</a:t>
            </a:r>
            <a:endParaRPr lang="sv-SE" dirty="0"/>
          </a:p>
        </p:txBody>
      </p:sp>
      <p:sp>
        <p:nvSpPr>
          <p:cNvPr id="5" name="Platshållare för bildnummer 4"/>
          <p:cNvSpPr>
            <a:spLocks noGrp="1"/>
          </p:cNvSpPr>
          <p:nvPr>
            <p:ph type="sldNum" sz="quarter" idx="12"/>
          </p:nvPr>
        </p:nvSpPr>
        <p:spPr/>
        <p:txBody>
          <a:bodyPr/>
          <a:lstStyle/>
          <a:p>
            <a:fld id="{7EAC591F-9B7B-4B2A-8448-D862FAA8C939}" type="slidenum">
              <a:rPr lang="sv-SE" smtClean="0"/>
              <a:pPr/>
              <a:t>‹#›</a:t>
            </a:fld>
            <a:endParaRPr lang="sv-SE" dirty="0"/>
          </a:p>
        </p:txBody>
      </p:sp>
      <p:sp>
        <p:nvSpPr>
          <p:cNvPr id="7" name="Platshållare för innehåll 6"/>
          <p:cNvSpPr>
            <a:spLocks noGrp="1"/>
          </p:cNvSpPr>
          <p:nvPr>
            <p:ph sz="quarter" idx="13"/>
          </p:nvPr>
        </p:nvSpPr>
        <p:spPr>
          <a:xfrm>
            <a:off x="0" y="709038"/>
            <a:ext cx="9144000" cy="4428000"/>
          </a:xfrm>
        </p:spPr>
        <p:txBody>
          <a:bodyPr lIns="432000" tIns="432000" rIns="432000" bIns="432000"/>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GB" dirty="0"/>
          </a:p>
        </p:txBody>
      </p:sp>
    </p:spTree>
    <p:extLst>
      <p:ext uri="{BB962C8B-B14F-4D97-AF65-F5344CB8AC3E}">
        <p14:creationId xmlns:p14="http://schemas.microsoft.com/office/powerpoint/2010/main" val="24381331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Rektangel 7"/>
          <p:cNvSpPr/>
          <p:nvPr/>
        </p:nvSpPr>
        <p:spPr>
          <a:xfrm>
            <a:off x="0" y="-2823"/>
            <a:ext cx="9144000" cy="729000"/>
          </a:xfrm>
          <a:prstGeom prst="rect">
            <a:avLst/>
          </a:prstGeom>
          <a:solidFill>
            <a:srgbClr val="E9E3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Platshållare för rubrik 1"/>
          <p:cNvSpPr>
            <a:spLocks noGrp="1"/>
          </p:cNvSpPr>
          <p:nvPr>
            <p:ph type="title"/>
          </p:nvPr>
        </p:nvSpPr>
        <p:spPr>
          <a:xfrm>
            <a:off x="720000" y="789552"/>
            <a:ext cx="7704000" cy="621000"/>
          </a:xfrm>
          <a:prstGeom prst="rect">
            <a:avLst/>
          </a:prstGeom>
        </p:spPr>
        <p:txBody>
          <a:bodyPr vert="horz" lIns="91440" tIns="45720" rIns="91440" bIns="45720" rtlCol="0" anchor="b">
            <a:normAutofit/>
          </a:bodyPr>
          <a:lstStyle/>
          <a:p>
            <a:r>
              <a:rPr lang="sv-SE" dirty="0"/>
              <a:t>Klicka här för att ändra format</a:t>
            </a:r>
          </a:p>
        </p:txBody>
      </p:sp>
      <p:sp>
        <p:nvSpPr>
          <p:cNvPr id="3" name="Platshållare för text 2"/>
          <p:cNvSpPr>
            <a:spLocks noGrp="1"/>
          </p:cNvSpPr>
          <p:nvPr>
            <p:ph type="body" idx="1"/>
          </p:nvPr>
        </p:nvSpPr>
        <p:spPr>
          <a:xfrm>
            <a:off x="720000" y="1599642"/>
            <a:ext cx="7704000" cy="2970000"/>
          </a:xfrm>
          <a:prstGeom prst="rect">
            <a:avLst/>
          </a:prstGeom>
        </p:spPr>
        <p:txBody>
          <a:bodyPr vert="horz" lIns="91440" tIns="45720" rIns="91440" bIns="45720" rtlCol="0">
            <a:normAutofit/>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4" name="Platshållare för datum 3"/>
          <p:cNvSpPr>
            <a:spLocks noGrp="1"/>
          </p:cNvSpPr>
          <p:nvPr>
            <p:ph type="dt" sz="half" idx="2"/>
          </p:nvPr>
        </p:nvSpPr>
        <p:spPr>
          <a:xfrm>
            <a:off x="6084168" y="147801"/>
            <a:ext cx="2880000" cy="136922"/>
          </a:xfrm>
          <a:prstGeom prst="rect">
            <a:avLst/>
          </a:prstGeom>
        </p:spPr>
        <p:txBody>
          <a:bodyPr vert="horz" lIns="91440" tIns="45720" rIns="91440" bIns="45720" rtlCol="0" anchor="ctr"/>
          <a:lstStyle>
            <a:lvl1pPr algn="r">
              <a:defRPr sz="900">
                <a:solidFill>
                  <a:schemeClr val="tx1">
                    <a:tint val="75000"/>
                  </a:schemeClr>
                </a:solidFill>
              </a:defRPr>
            </a:lvl1pPr>
          </a:lstStyle>
          <a:p>
            <a:fld id="{C7D10585-7076-4F2C-B865-A0E9E0874D18}" type="datetime1">
              <a:rPr lang="sv-SE" smtClean="0"/>
              <a:t>2023-12-14</a:t>
            </a:fld>
            <a:endParaRPr lang="sv-SE"/>
          </a:p>
        </p:txBody>
      </p:sp>
      <p:sp>
        <p:nvSpPr>
          <p:cNvPr id="5" name="Platshållare för sidfot 4"/>
          <p:cNvSpPr>
            <a:spLocks noGrp="1"/>
          </p:cNvSpPr>
          <p:nvPr>
            <p:ph type="ftr" sz="quarter" idx="3"/>
          </p:nvPr>
        </p:nvSpPr>
        <p:spPr>
          <a:xfrm>
            <a:off x="6080634" y="471424"/>
            <a:ext cx="2880000" cy="136922"/>
          </a:xfrm>
          <a:prstGeom prst="rect">
            <a:avLst/>
          </a:prstGeom>
        </p:spPr>
        <p:txBody>
          <a:bodyPr vert="horz" lIns="91440" tIns="45720" rIns="91440" bIns="45720" rtlCol="0" anchor="ctr"/>
          <a:lstStyle>
            <a:lvl1pPr algn="r">
              <a:defRPr sz="900">
                <a:solidFill>
                  <a:schemeClr val="tx1">
                    <a:tint val="75000"/>
                  </a:schemeClr>
                </a:solidFill>
              </a:defRPr>
            </a:lvl1pPr>
          </a:lstStyle>
          <a:p>
            <a:r>
              <a:rPr lang="sv-SE"/>
              <a:t>Trafikförvaltningen</a:t>
            </a:r>
            <a:endParaRPr lang="sv-SE" dirty="0"/>
          </a:p>
        </p:txBody>
      </p:sp>
      <p:sp>
        <p:nvSpPr>
          <p:cNvPr id="6" name="Platshållare för bildnummer 5"/>
          <p:cNvSpPr>
            <a:spLocks noGrp="1"/>
          </p:cNvSpPr>
          <p:nvPr>
            <p:ph type="sldNum" sz="quarter" idx="4"/>
          </p:nvPr>
        </p:nvSpPr>
        <p:spPr>
          <a:xfrm>
            <a:off x="6085589" y="310266"/>
            <a:ext cx="2880000" cy="136922"/>
          </a:xfrm>
          <a:prstGeom prst="rect">
            <a:avLst/>
          </a:prstGeom>
        </p:spPr>
        <p:txBody>
          <a:bodyPr vert="horz" lIns="91440" tIns="45720" rIns="91440" bIns="45720" rtlCol="0" anchor="ctr"/>
          <a:lstStyle>
            <a:lvl1pPr algn="r">
              <a:defRPr sz="900">
                <a:solidFill>
                  <a:schemeClr val="tx1">
                    <a:tint val="75000"/>
                  </a:schemeClr>
                </a:solidFill>
              </a:defRPr>
            </a:lvl1pPr>
          </a:lstStyle>
          <a:p>
            <a:fld id="{7EAC591F-9B7B-4B2A-8448-D862FAA8C939}" type="slidenum">
              <a:rPr lang="sv-SE" smtClean="0"/>
              <a:pPr/>
              <a:t>‹#›</a:t>
            </a:fld>
            <a:endParaRPr lang="sv-SE" dirty="0"/>
          </a:p>
        </p:txBody>
      </p:sp>
      <p:sp>
        <p:nvSpPr>
          <p:cNvPr id="9" name="Rektangel 8"/>
          <p:cNvSpPr/>
          <p:nvPr/>
        </p:nvSpPr>
        <p:spPr>
          <a:xfrm>
            <a:off x="8999984" y="485879"/>
            <a:ext cx="144016" cy="1080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0" name="Rektangel 9"/>
          <p:cNvSpPr/>
          <p:nvPr/>
        </p:nvSpPr>
        <p:spPr>
          <a:xfrm>
            <a:off x="8999984" y="324721"/>
            <a:ext cx="144016" cy="10801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1" name="Rektangel 10"/>
          <p:cNvSpPr/>
          <p:nvPr/>
        </p:nvSpPr>
        <p:spPr>
          <a:xfrm>
            <a:off x="8999984" y="158898"/>
            <a:ext cx="144016" cy="1080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2" name="Rektangel 11"/>
          <p:cNvSpPr/>
          <p:nvPr/>
        </p:nvSpPr>
        <p:spPr>
          <a:xfrm>
            <a:off x="8999984" y="-2823"/>
            <a:ext cx="144016" cy="1080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3" name="Frihandsfigur: Form 12">
            <a:extLst>
              <a:ext uri="{FF2B5EF4-FFF2-40B4-BE49-F238E27FC236}">
                <a16:creationId xmlns:a16="http://schemas.microsoft.com/office/drawing/2014/main" id="{5CB92573-C38C-6CD2-04A2-6B0198D8311A}"/>
              </a:ext>
            </a:extLst>
          </p:cNvPr>
          <p:cNvSpPr/>
          <p:nvPr/>
        </p:nvSpPr>
        <p:spPr>
          <a:xfrm>
            <a:off x="525999" y="173927"/>
            <a:ext cx="183422" cy="314430"/>
          </a:xfrm>
          <a:custGeom>
            <a:avLst/>
            <a:gdLst>
              <a:gd name="connsiteX0" fmla="*/ 183417 w 183422"/>
              <a:gd name="connsiteY0" fmla="*/ 283455 h 314430"/>
              <a:gd name="connsiteX1" fmla="*/ 113919 w 183422"/>
              <a:gd name="connsiteY1" fmla="*/ 283455 h 314430"/>
              <a:gd name="connsiteX2" fmla="*/ 31148 w 183422"/>
              <a:gd name="connsiteY2" fmla="*/ 200684 h 314430"/>
              <a:gd name="connsiteX3" fmla="*/ 31148 w 183422"/>
              <a:gd name="connsiteY3" fmla="*/ 200561 h 314430"/>
              <a:gd name="connsiteX4" fmla="*/ 31148 w 183422"/>
              <a:gd name="connsiteY4" fmla="*/ -6 h 314430"/>
              <a:gd name="connsiteX5" fmla="*/ -6 w 183422"/>
              <a:gd name="connsiteY5" fmla="*/ -6 h 314430"/>
              <a:gd name="connsiteX6" fmla="*/ -6 w 183422"/>
              <a:gd name="connsiteY6" fmla="*/ 200561 h 314430"/>
              <a:gd name="connsiteX7" fmla="*/ 113734 w 183422"/>
              <a:gd name="connsiteY7" fmla="*/ 314425 h 314430"/>
              <a:gd name="connsiteX8" fmla="*/ 113919 w 183422"/>
              <a:gd name="connsiteY8" fmla="*/ 314425 h 314430"/>
              <a:gd name="connsiteX9" fmla="*/ 183417 w 183422"/>
              <a:gd name="connsiteY9" fmla="*/ 314425 h 314430"/>
              <a:gd name="connsiteX10" fmla="*/ 183417 w 183422"/>
              <a:gd name="connsiteY10" fmla="*/ 314425 h 314430"/>
              <a:gd name="connsiteX11" fmla="*/ 183417 w 183422"/>
              <a:gd name="connsiteY11" fmla="*/ 283701 h 3144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83422" h="314430">
                <a:moveTo>
                  <a:pt x="183417" y="283455"/>
                </a:moveTo>
                <a:lnTo>
                  <a:pt x="113919" y="283455"/>
                </a:lnTo>
                <a:cubicBezTo>
                  <a:pt x="68205" y="283455"/>
                  <a:pt x="31148" y="246397"/>
                  <a:pt x="31148" y="200684"/>
                </a:cubicBezTo>
                <a:cubicBezTo>
                  <a:pt x="31148" y="200643"/>
                  <a:pt x="31148" y="200602"/>
                  <a:pt x="31148" y="200561"/>
                </a:cubicBezTo>
                <a:lnTo>
                  <a:pt x="31148" y="-6"/>
                </a:lnTo>
                <a:lnTo>
                  <a:pt x="-6" y="-6"/>
                </a:lnTo>
                <a:cubicBezTo>
                  <a:pt x="-6" y="66973"/>
                  <a:pt x="-6" y="130203"/>
                  <a:pt x="-6" y="200561"/>
                </a:cubicBezTo>
                <a:cubicBezTo>
                  <a:pt x="-40" y="263412"/>
                  <a:pt x="50883" y="314391"/>
                  <a:pt x="113734" y="314425"/>
                </a:cubicBezTo>
                <a:cubicBezTo>
                  <a:pt x="113796" y="314425"/>
                  <a:pt x="113857" y="314425"/>
                  <a:pt x="113919" y="314425"/>
                </a:cubicBezTo>
                <a:cubicBezTo>
                  <a:pt x="136839" y="314425"/>
                  <a:pt x="163077" y="314425"/>
                  <a:pt x="183417" y="314425"/>
                </a:cubicBezTo>
                <a:lnTo>
                  <a:pt x="183417" y="314425"/>
                </a:lnTo>
                <a:lnTo>
                  <a:pt x="183417" y="283701"/>
                </a:lnTo>
                <a:close/>
              </a:path>
            </a:pathLst>
          </a:custGeom>
          <a:solidFill>
            <a:srgbClr val="0076BA"/>
          </a:solidFill>
          <a:ln w="6144" cap="flat">
            <a:noFill/>
            <a:prstDash val="solid"/>
            <a:miter/>
          </a:ln>
        </p:spPr>
        <p:txBody>
          <a:bodyPr rtlCol="0" anchor="ctr"/>
          <a:lstStyle/>
          <a:p>
            <a:endParaRPr lang="en-GB"/>
          </a:p>
        </p:txBody>
      </p:sp>
      <p:sp>
        <p:nvSpPr>
          <p:cNvPr id="15" name="Frihandsfigur: Form 14">
            <a:extLst>
              <a:ext uri="{FF2B5EF4-FFF2-40B4-BE49-F238E27FC236}">
                <a16:creationId xmlns:a16="http://schemas.microsoft.com/office/drawing/2014/main" id="{0CCDDF92-BD74-8B79-D032-7F0AA61E1670}"/>
              </a:ext>
            </a:extLst>
          </p:cNvPr>
          <p:cNvSpPr/>
          <p:nvPr/>
        </p:nvSpPr>
        <p:spPr>
          <a:xfrm>
            <a:off x="576817" y="173927"/>
            <a:ext cx="132605" cy="263858"/>
          </a:xfrm>
          <a:custGeom>
            <a:avLst/>
            <a:gdLst>
              <a:gd name="connsiteX0" fmla="*/ 132599 w 132605"/>
              <a:gd name="connsiteY0" fmla="*/ 233129 h 263858"/>
              <a:gd name="connsiteX1" fmla="*/ 62794 w 132605"/>
              <a:gd name="connsiteY1" fmla="*/ 233129 h 263858"/>
              <a:gd name="connsiteX2" fmla="*/ 30718 w 132605"/>
              <a:gd name="connsiteY2" fmla="*/ 200807 h 263858"/>
              <a:gd name="connsiteX3" fmla="*/ 30718 w 132605"/>
              <a:gd name="connsiteY3" fmla="*/ -6 h 263858"/>
              <a:gd name="connsiteX4" fmla="*/ -6 w 132605"/>
              <a:gd name="connsiteY4" fmla="*/ -6 h 263858"/>
              <a:gd name="connsiteX5" fmla="*/ -6 w 132605"/>
              <a:gd name="connsiteY5" fmla="*/ 200561 h 263858"/>
              <a:gd name="connsiteX6" fmla="*/ 63040 w 132605"/>
              <a:gd name="connsiteY6" fmla="*/ 263853 h 263858"/>
              <a:gd name="connsiteX7" fmla="*/ 63101 w 132605"/>
              <a:gd name="connsiteY7" fmla="*/ 263853 h 263858"/>
              <a:gd name="connsiteX8" fmla="*/ 132599 w 132605"/>
              <a:gd name="connsiteY8" fmla="*/ 263853 h 263858"/>
              <a:gd name="connsiteX9" fmla="*/ 132599 w 132605"/>
              <a:gd name="connsiteY9" fmla="*/ 233129 h 2638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32605" h="263858">
                <a:moveTo>
                  <a:pt x="132599" y="233129"/>
                </a:moveTo>
                <a:lnTo>
                  <a:pt x="62794" y="233129"/>
                </a:lnTo>
                <a:cubicBezTo>
                  <a:pt x="45025" y="233027"/>
                  <a:pt x="30683" y="218576"/>
                  <a:pt x="30718" y="200807"/>
                </a:cubicBezTo>
                <a:lnTo>
                  <a:pt x="30718" y="-6"/>
                </a:lnTo>
                <a:lnTo>
                  <a:pt x="-6" y="-6"/>
                </a:lnTo>
                <a:lnTo>
                  <a:pt x="-6" y="200561"/>
                </a:lnTo>
                <a:cubicBezTo>
                  <a:pt x="-74" y="235448"/>
                  <a:pt x="28152" y="263785"/>
                  <a:pt x="63040" y="263853"/>
                </a:cubicBezTo>
                <a:cubicBezTo>
                  <a:pt x="63060" y="263853"/>
                  <a:pt x="63081" y="263853"/>
                  <a:pt x="63101" y="263853"/>
                </a:cubicBezTo>
                <a:lnTo>
                  <a:pt x="132599" y="263853"/>
                </a:lnTo>
                <a:lnTo>
                  <a:pt x="132599" y="233129"/>
                </a:lnTo>
                <a:close/>
              </a:path>
            </a:pathLst>
          </a:custGeom>
          <a:solidFill>
            <a:srgbClr val="0076BA"/>
          </a:solidFill>
          <a:ln w="6144" cap="flat">
            <a:noFill/>
            <a:prstDash val="solid"/>
            <a:miter/>
          </a:ln>
        </p:spPr>
        <p:txBody>
          <a:bodyPr rtlCol="0" anchor="ctr"/>
          <a:lstStyle/>
          <a:p>
            <a:endParaRPr lang="en-GB"/>
          </a:p>
        </p:txBody>
      </p:sp>
      <p:sp>
        <p:nvSpPr>
          <p:cNvPr id="16" name="Frihandsfigur: Form 15">
            <a:extLst>
              <a:ext uri="{FF2B5EF4-FFF2-40B4-BE49-F238E27FC236}">
                <a16:creationId xmlns:a16="http://schemas.microsoft.com/office/drawing/2014/main" id="{71B95203-E6ED-6B4B-BBCD-8F90EF8789FB}"/>
              </a:ext>
            </a:extLst>
          </p:cNvPr>
          <p:cNvSpPr/>
          <p:nvPr/>
        </p:nvSpPr>
        <p:spPr>
          <a:xfrm>
            <a:off x="323528" y="173927"/>
            <a:ext cx="182931" cy="314430"/>
          </a:xfrm>
          <a:custGeom>
            <a:avLst/>
            <a:gdLst>
              <a:gd name="connsiteX0" fmla="*/ -6 w 182931"/>
              <a:gd name="connsiteY0" fmla="*/ 283455 h 314430"/>
              <a:gd name="connsiteX1" fmla="*/ 69492 w 182931"/>
              <a:gd name="connsiteY1" fmla="*/ 283455 h 314430"/>
              <a:gd name="connsiteX2" fmla="*/ 152201 w 182931"/>
              <a:gd name="connsiteY2" fmla="*/ 200745 h 314430"/>
              <a:gd name="connsiteX3" fmla="*/ 152201 w 182931"/>
              <a:gd name="connsiteY3" fmla="*/ 200561 h 314430"/>
              <a:gd name="connsiteX4" fmla="*/ 152201 w 182931"/>
              <a:gd name="connsiteY4" fmla="*/ -6 h 314430"/>
              <a:gd name="connsiteX5" fmla="*/ 182925 w 182931"/>
              <a:gd name="connsiteY5" fmla="*/ -6 h 314430"/>
              <a:gd name="connsiteX6" fmla="*/ 182925 w 182931"/>
              <a:gd name="connsiteY6" fmla="*/ 200561 h 314430"/>
              <a:gd name="connsiteX7" fmla="*/ 69184 w 182931"/>
              <a:gd name="connsiteY7" fmla="*/ 314425 h 314430"/>
              <a:gd name="connsiteX8" fmla="*/ -6 w 182931"/>
              <a:gd name="connsiteY8" fmla="*/ 314425 h 314430"/>
              <a:gd name="connsiteX9" fmla="*/ -6 w 182931"/>
              <a:gd name="connsiteY9" fmla="*/ 314425 h 314430"/>
              <a:gd name="connsiteX10" fmla="*/ -6 w 182931"/>
              <a:gd name="connsiteY10" fmla="*/ 283701 h 3144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82931" h="314430">
                <a:moveTo>
                  <a:pt x="-6" y="283455"/>
                </a:moveTo>
                <a:lnTo>
                  <a:pt x="69492" y="283455"/>
                </a:lnTo>
                <a:cubicBezTo>
                  <a:pt x="115171" y="283455"/>
                  <a:pt x="152201" y="246425"/>
                  <a:pt x="152201" y="200745"/>
                </a:cubicBezTo>
                <a:cubicBezTo>
                  <a:pt x="152201" y="200684"/>
                  <a:pt x="152201" y="200623"/>
                  <a:pt x="152201" y="200561"/>
                </a:cubicBezTo>
                <a:lnTo>
                  <a:pt x="152201" y="-6"/>
                </a:lnTo>
                <a:lnTo>
                  <a:pt x="182925" y="-6"/>
                </a:lnTo>
                <a:lnTo>
                  <a:pt x="182925" y="200561"/>
                </a:lnTo>
                <a:cubicBezTo>
                  <a:pt x="182959" y="263412"/>
                  <a:pt x="132035" y="314391"/>
                  <a:pt x="69184" y="314425"/>
                </a:cubicBezTo>
                <a:cubicBezTo>
                  <a:pt x="46571" y="314425"/>
                  <a:pt x="20026" y="314425"/>
                  <a:pt x="-6" y="314425"/>
                </a:cubicBezTo>
                <a:lnTo>
                  <a:pt x="-6" y="314425"/>
                </a:lnTo>
                <a:lnTo>
                  <a:pt x="-6" y="283701"/>
                </a:lnTo>
                <a:close/>
              </a:path>
            </a:pathLst>
          </a:custGeom>
          <a:solidFill>
            <a:srgbClr val="0076BA"/>
          </a:solidFill>
          <a:ln w="6144" cap="flat">
            <a:noFill/>
            <a:prstDash val="solid"/>
            <a:miter/>
          </a:ln>
        </p:spPr>
        <p:txBody>
          <a:bodyPr rtlCol="0" anchor="ctr"/>
          <a:lstStyle/>
          <a:p>
            <a:endParaRPr lang="en-GB"/>
          </a:p>
        </p:txBody>
      </p:sp>
      <p:sp>
        <p:nvSpPr>
          <p:cNvPr id="17" name="Frihandsfigur: Form 16">
            <a:extLst>
              <a:ext uri="{FF2B5EF4-FFF2-40B4-BE49-F238E27FC236}">
                <a16:creationId xmlns:a16="http://schemas.microsoft.com/office/drawing/2014/main" id="{379931B8-4AAD-256E-E647-22F1407998CE}"/>
              </a:ext>
            </a:extLst>
          </p:cNvPr>
          <p:cNvSpPr/>
          <p:nvPr/>
        </p:nvSpPr>
        <p:spPr>
          <a:xfrm>
            <a:off x="323528" y="173927"/>
            <a:ext cx="132728" cy="263858"/>
          </a:xfrm>
          <a:custGeom>
            <a:avLst/>
            <a:gdLst>
              <a:gd name="connsiteX0" fmla="*/ -6 w 132728"/>
              <a:gd name="connsiteY0" fmla="*/ 233129 h 263858"/>
              <a:gd name="connsiteX1" fmla="*/ 69492 w 132728"/>
              <a:gd name="connsiteY1" fmla="*/ 233129 h 263858"/>
              <a:gd name="connsiteX2" fmla="*/ 101998 w 132728"/>
              <a:gd name="connsiteY2" fmla="*/ 200992 h 263858"/>
              <a:gd name="connsiteX3" fmla="*/ 101998 w 132728"/>
              <a:gd name="connsiteY3" fmla="*/ 200561 h 263858"/>
              <a:gd name="connsiteX4" fmla="*/ 101998 w 132728"/>
              <a:gd name="connsiteY4" fmla="*/ -6 h 263858"/>
              <a:gd name="connsiteX5" fmla="*/ 132722 w 132728"/>
              <a:gd name="connsiteY5" fmla="*/ -6 h 263858"/>
              <a:gd name="connsiteX6" fmla="*/ 132722 w 132728"/>
              <a:gd name="connsiteY6" fmla="*/ 200561 h 263858"/>
              <a:gd name="connsiteX7" fmla="*/ 69553 w 132728"/>
              <a:gd name="connsiteY7" fmla="*/ 263853 h 263858"/>
              <a:gd name="connsiteX8" fmla="*/ 69492 w 132728"/>
              <a:gd name="connsiteY8" fmla="*/ 263853 h 263858"/>
              <a:gd name="connsiteX9" fmla="*/ -6 w 132728"/>
              <a:gd name="connsiteY9" fmla="*/ 263853 h 263858"/>
              <a:gd name="connsiteX10" fmla="*/ -6 w 132728"/>
              <a:gd name="connsiteY10" fmla="*/ 233129 h 2638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32728" h="263858">
                <a:moveTo>
                  <a:pt x="-6" y="233129"/>
                </a:moveTo>
                <a:lnTo>
                  <a:pt x="69492" y="233129"/>
                </a:lnTo>
                <a:cubicBezTo>
                  <a:pt x="87342" y="233231"/>
                  <a:pt x="101896" y="218843"/>
                  <a:pt x="101998" y="200992"/>
                </a:cubicBezTo>
                <a:cubicBezTo>
                  <a:pt x="101999" y="200849"/>
                  <a:pt x="101999" y="200705"/>
                  <a:pt x="101998" y="200561"/>
                </a:cubicBezTo>
                <a:lnTo>
                  <a:pt x="101998" y="-6"/>
                </a:lnTo>
                <a:lnTo>
                  <a:pt x="132722" y="-6"/>
                </a:lnTo>
                <a:cubicBezTo>
                  <a:pt x="132722" y="37170"/>
                  <a:pt x="132722" y="161357"/>
                  <a:pt x="132722" y="200561"/>
                </a:cubicBezTo>
                <a:cubicBezTo>
                  <a:pt x="132756" y="235482"/>
                  <a:pt x="104474" y="263819"/>
                  <a:pt x="69553" y="263853"/>
                </a:cubicBezTo>
                <a:cubicBezTo>
                  <a:pt x="69533" y="263853"/>
                  <a:pt x="69512" y="263853"/>
                  <a:pt x="69492" y="263853"/>
                </a:cubicBezTo>
                <a:lnTo>
                  <a:pt x="-6" y="263853"/>
                </a:lnTo>
                <a:lnTo>
                  <a:pt x="-6" y="233129"/>
                </a:lnTo>
                <a:close/>
              </a:path>
            </a:pathLst>
          </a:custGeom>
          <a:solidFill>
            <a:srgbClr val="0076BA"/>
          </a:solidFill>
          <a:ln w="6144" cap="flat">
            <a:noFill/>
            <a:prstDash val="solid"/>
            <a:miter/>
          </a:ln>
        </p:spPr>
        <p:txBody>
          <a:bodyPr rtlCol="0" anchor="ctr"/>
          <a:lstStyle/>
          <a:p>
            <a:endParaRPr lang="en-GB"/>
          </a:p>
        </p:txBody>
      </p:sp>
      <p:sp>
        <p:nvSpPr>
          <p:cNvPr id="18" name="Frihandsfigur: Form 17">
            <a:extLst>
              <a:ext uri="{FF2B5EF4-FFF2-40B4-BE49-F238E27FC236}">
                <a16:creationId xmlns:a16="http://schemas.microsoft.com/office/drawing/2014/main" id="{425B8BB2-AA97-B680-9DB7-FC2362D7F0C9}"/>
              </a:ext>
            </a:extLst>
          </p:cNvPr>
          <p:cNvSpPr/>
          <p:nvPr/>
        </p:nvSpPr>
        <p:spPr>
          <a:xfrm>
            <a:off x="780579" y="364602"/>
            <a:ext cx="99669" cy="123879"/>
          </a:xfrm>
          <a:custGeom>
            <a:avLst/>
            <a:gdLst>
              <a:gd name="connsiteX0" fmla="*/ 68140 w 99669"/>
              <a:gd name="connsiteY0" fmla="*/ 123874 h 123879"/>
              <a:gd name="connsiteX1" fmla="*/ 57816 w 99669"/>
              <a:gd name="connsiteY1" fmla="*/ 94932 h 123879"/>
              <a:gd name="connsiteX2" fmla="*/ 37047 w 99669"/>
              <a:gd name="connsiteY2" fmla="*/ 73793 h 123879"/>
              <a:gd name="connsiteX3" fmla="*/ 29612 w 99669"/>
              <a:gd name="connsiteY3" fmla="*/ 73793 h 123879"/>
              <a:gd name="connsiteX4" fmla="*/ 29612 w 99669"/>
              <a:gd name="connsiteY4" fmla="*/ 123874 h 123879"/>
              <a:gd name="connsiteX5" fmla="*/ -6 w 99669"/>
              <a:gd name="connsiteY5" fmla="*/ 123874 h 123879"/>
              <a:gd name="connsiteX6" fmla="*/ -6 w 99669"/>
              <a:gd name="connsiteY6" fmla="*/ -6 h 123879"/>
              <a:gd name="connsiteX7" fmla="*/ 45957 w 99669"/>
              <a:gd name="connsiteY7" fmla="*/ -6 h 123879"/>
              <a:gd name="connsiteX8" fmla="*/ 93333 w 99669"/>
              <a:gd name="connsiteY8" fmla="*/ 32070 h 123879"/>
              <a:gd name="connsiteX9" fmla="*/ 68754 w 99669"/>
              <a:gd name="connsiteY9" fmla="*/ 62425 h 123879"/>
              <a:gd name="connsiteX10" fmla="*/ 68754 w 99669"/>
              <a:gd name="connsiteY10" fmla="*/ 62794 h 123879"/>
              <a:gd name="connsiteX11" fmla="*/ 84546 w 99669"/>
              <a:gd name="connsiteY11" fmla="*/ 84301 h 123879"/>
              <a:gd name="connsiteX12" fmla="*/ 99663 w 99669"/>
              <a:gd name="connsiteY12" fmla="*/ 123874 h 123879"/>
              <a:gd name="connsiteX13" fmla="*/ 38214 w 99669"/>
              <a:gd name="connsiteY13" fmla="*/ 21808 h 123879"/>
              <a:gd name="connsiteX14" fmla="*/ 29612 w 99669"/>
              <a:gd name="connsiteY14" fmla="*/ 21808 h 123879"/>
              <a:gd name="connsiteX15" fmla="*/ 29612 w 99669"/>
              <a:gd name="connsiteY15" fmla="*/ 51979 h 123879"/>
              <a:gd name="connsiteX16" fmla="*/ 38214 w 99669"/>
              <a:gd name="connsiteY16" fmla="*/ 51979 h 123879"/>
              <a:gd name="connsiteX17" fmla="*/ 63224 w 99669"/>
              <a:gd name="connsiteY17" fmla="*/ 36556 h 123879"/>
              <a:gd name="connsiteX18" fmla="*/ 38214 w 99669"/>
              <a:gd name="connsiteY18" fmla="*/ 21808 h 123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99669" h="123879">
                <a:moveTo>
                  <a:pt x="68140" y="123874"/>
                </a:moveTo>
                <a:lnTo>
                  <a:pt x="57816" y="94932"/>
                </a:lnTo>
                <a:cubicBezTo>
                  <a:pt x="51672" y="78586"/>
                  <a:pt x="48599" y="73793"/>
                  <a:pt x="37047" y="73793"/>
                </a:cubicBezTo>
                <a:lnTo>
                  <a:pt x="29612" y="73793"/>
                </a:lnTo>
                <a:lnTo>
                  <a:pt x="29612" y="123874"/>
                </a:lnTo>
                <a:lnTo>
                  <a:pt x="-6" y="123874"/>
                </a:lnTo>
                <a:lnTo>
                  <a:pt x="-6" y="-6"/>
                </a:lnTo>
                <a:lnTo>
                  <a:pt x="45957" y="-6"/>
                </a:lnTo>
                <a:cubicBezTo>
                  <a:pt x="69737" y="-6"/>
                  <a:pt x="93333" y="5463"/>
                  <a:pt x="93333" y="32070"/>
                </a:cubicBezTo>
                <a:cubicBezTo>
                  <a:pt x="94414" y="47083"/>
                  <a:pt x="83664" y="60360"/>
                  <a:pt x="68754" y="62425"/>
                </a:cubicBezTo>
                <a:lnTo>
                  <a:pt x="68754" y="62794"/>
                </a:lnTo>
                <a:cubicBezTo>
                  <a:pt x="77848" y="64760"/>
                  <a:pt x="80306" y="72933"/>
                  <a:pt x="84546" y="84301"/>
                </a:cubicBezTo>
                <a:lnTo>
                  <a:pt x="99663" y="123874"/>
                </a:lnTo>
                <a:close/>
                <a:moveTo>
                  <a:pt x="38214" y="21808"/>
                </a:moveTo>
                <a:lnTo>
                  <a:pt x="29612" y="21808"/>
                </a:lnTo>
                <a:lnTo>
                  <a:pt x="29612" y="51979"/>
                </a:lnTo>
                <a:lnTo>
                  <a:pt x="38214" y="51979"/>
                </a:lnTo>
                <a:cubicBezTo>
                  <a:pt x="49521" y="51979"/>
                  <a:pt x="63224" y="51119"/>
                  <a:pt x="63224" y="36556"/>
                </a:cubicBezTo>
                <a:cubicBezTo>
                  <a:pt x="63162" y="23590"/>
                  <a:pt x="50504" y="21808"/>
                  <a:pt x="38214" y="21808"/>
                </a:cubicBezTo>
                <a:close/>
              </a:path>
            </a:pathLst>
          </a:custGeom>
          <a:solidFill>
            <a:srgbClr val="1A161A"/>
          </a:solidFill>
          <a:ln w="6144" cap="flat">
            <a:noFill/>
            <a:prstDash val="solid"/>
            <a:miter/>
          </a:ln>
        </p:spPr>
        <p:txBody>
          <a:bodyPr rtlCol="0" anchor="ctr"/>
          <a:lstStyle/>
          <a:p>
            <a:endParaRPr lang="en-GB"/>
          </a:p>
        </p:txBody>
      </p:sp>
      <p:sp>
        <p:nvSpPr>
          <p:cNvPr id="19" name="Frihandsfigur: Form 18">
            <a:extLst>
              <a:ext uri="{FF2B5EF4-FFF2-40B4-BE49-F238E27FC236}">
                <a16:creationId xmlns:a16="http://schemas.microsoft.com/office/drawing/2014/main" id="{7AA762D5-9B2E-CEEF-2D65-91E6A009ECF1}"/>
              </a:ext>
            </a:extLst>
          </p:cNvPr>
          <p:cNvSpPr/>
          <p:nvPr/>
        </p:nvSpPr>
        <p:spPr>
          <a:xfrm>
            <a:off x="883321" y="393974"/>
            <a:ext cx="92110" cy="96395"/>
          </a:xfrm>
          <a:custGeom>
            <a:avLst/>
            <a:gdLst>
              <a:gd name="connsiteX0" fmla="*/ 28383 w 92110"/>
              <a:gd name="connsiteY0" fmla="*/ 57018 h 96395"/>
              <a:gd name="connsiteX1" fmla="*/ 55236 w 92110"/>
              <a:gd name="connsiteY1" fmla="*/ 76927 h 96395"/>
              <a:gd name="connsiteX2" fmla="*/ 84301 w 92110"/>
              <a:gd name="connsiteY2" fmla="*/ 68939 h 96395"/>
              <a:gd name="connsiteX3" fmla="*/ 84301 w 92110"/>
              <a:gd name="connsiteY3" fmla="*/ 90200 h 96395"/>
              <a:gd name="connsiteX4" fmla="*/ 51303 w 92110"/>
              <a:gd name="connsiteY4" fmla="*/ 96345 h 96395"/>
              <a:gd name="connsiteX5" fmla="*/ -6 w 92110"/>
              <a:gd name="connsiteY5" fmla="*/ 48292 h 96395"/>
              <a:gd name="connsiteX6" fmla="*/ 46694 w 92110"/>
              <a:gd name="connsiteY6" fmla="*/ -6 h 96395"/>
              <a:gd name="connsiteX7" fmla="*/ 92104 w 92110"/>
              <a:gd name="connsiteY7" fmla="*/ 50935 h 96395"/>
              <a:gd name="connsiteX8" fmla="*/ 92104 w 92110"/>
              <a:gd name="connsiteY8" fmla="*/ 56772 h 96395"/>
              <a:gd name="connsiteX9" fmla="*/ 47370 w 92110"/>
              <a:gd name="connsiteY9" fmla="*/ 19227 h 96395"/>
              <a:gd name="connsiteX10" fmla="*/ 28260 w 92110"/>
              <a:gd name="connsiteY10" fmla="*/ 39444 h 96395"/>
              <a:gd name="connsiteX11" fmla="*/ 65682 w 92110"/>
              <a:gd name="connsiteY11" fmla="*/ 39444 h 96395"/>
              <a:gd name="connsiteX12" fmla="*/ 47370 w 92110"/>
              <a:gd name="connsiteY12" fmla="*/ 19227 h 963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2110" h="96395">
                <a:moveTo>
                  <a:pt x="28383" y="57018"/>
                </a:moveTo>
                <a:cubicBezTo>
                  <a:pt x="29796" y="70537"/>
                  <a:pt x="39935" y="76927"/>
                  <a:pt x="55236" y="76927"/>
                </a:cubicBezTo>
                <a:cubicBezTo>
                  <a:pt x="65442" y="76772"/>
                  <a:pt x="75446" y="74023"/>
                  <a:pt x="84301" y="68939"/>
                </a:cubicBezTo>
                <a:lnTo>
                  <a:pt x="84301" y="90200"/>
                </a:lnTo>
                <a:cubicBezTo>
                  <a:pt x="73879" y="94633"/>
                  <a:pt x="62622" y="96730"/>
                  <a:pt x="51303" y="96345"/>
                </a:cubicBezTo>
                <a:cubicBezTo>
                  <a:pt x="20947" y="96345"/>
                  <a:pt x="-6" y="78648"/>
                  <a:pt x="-6" y="48292"/>
                </a:cubicBezTo>
                <a:cubicBezTo>
                  <a:pt x="-6" y="19350"/>
                  <a:pt x="18428" y="-6"/>
                  <a:pt x="46694" y="-6"/>
                </a:cubicBezTo>
                <a:cubicBezTo>
                  <a:pt x="80061" y="-6"/>
                  <a:pt x="92104" y="22914"/>
                  <a:pt x="92104" y="50935"/>
                </a:cubicBezTo>
                <a:lnTo>
                  <a:pt x="92104" y="56772"/>
                </a:lnTo>
                <a:close/>
                <a:moveTo>
                  <a:pt x="47370" y="19227"/>
                </a:moveTo>
                <a:cubicBezTo>
                  <a:pt x="35081" y="19227"/>
                  <a:pt x="28936" y="28076"/>
                  <a:pt x="28260" y="39444"/>
                </a:cubicBezTo>
                <a:lnTo>
                  <a:pt x="65682" y="39444"/>
                </a:lnTo>
                <a:cubicBezTo>
                  <a:pt x="65313" y="28629"/>
                  <a:pt x="60336" y="19227"/>
                  <a:pt x="47370" y="19227"/>
                </a:cubicBezTo>
                <a:close/>
              </a:path>
            </a:pathLst>
          </a:custGeom>
          <a:solidFill>
            <a:srgbClr val="1A161A"/>
          </a:solidFill>
          <a:ln w="6144" cap="flat">
            <a:noFill/>
            <a:prstDash val="solid"/>
            <a:miter/>
          </a:ln>
        </p:spPr>
        <p:txBody>
          <a:bodyPr rtlCol="0" anchor="ctr"/>
          <a:lstStyle/>
          <a:p>
            <a:endParaRPr lang="en-GB"/>
          </a:p>
        </p:txBody>
      </p:sp>
      <p:sp>
        <p:nvSpPr>
          <p:cNvPr id="20" name="Frihandsfigur: Form 19">
            <a:extLst>
              <a:ext uri="{FF2B5EF4-FFF2-40B4-BE49-F238E27FC236}">
                <a16:creationId xmlns:a16="http://schemas.microsoft.com/office/drawing/2014/main" id="{53200F77-446F-043C-052E-ED4A38CC0415}"/>
              </a:ext>
            </a:extLst>
          </p:cNvPr>
          <p:cNvSpPr/>
          <p:nvPr/>
        </p:nvSpPr>
        <p:spPr>
          <a:xfrm>
            <a:off x="986124" y="394094"/>
            <a:ext cx="97154" cy="133776"/>
          </a:xfrm>
          <a:custGeom>
            <a:avLst/>
            <a:gdLst>
              <a:gd name="connsiteX0" fmla="*/ 44544 w 97154"/>
              <a:gd name="connsiteY0" fmla="*/ 133770 h 133776"/>
              <a:gd name="connsiteX1" fmla="*/ 10808 w 97154"/>
              <a:gd name="connsiteY1" fmla="*/ 127625 h 133776"/>
              <a:gd name="connsiteX2" fmla="*/ 12590 w 97154"/>
              <a:gd name="connsiteY2" fmla="*/ 104336 h 133776"/>
              <a:gd name="connsiteX3" fmla="*/ 41901 w 97154"/>
              <a:gd name="connsiteY3" fmla="*/ 112140 h 133776"/>
              <a:gd name="connsiteX4" fmla="*/ 69922 w 97154"/>
              <a:gd name="connsiteY4" fmla="*/ 83935 h 133776"/>
              <a:gd name="connsiteX5" fmla="*/ 69922 w 97154"/>
              <a:gd name="connsiteY5" fmla="*/ 78958 h 133776"/>
              <a:gd name="connsiteX6" fmla="*/ 69553 w 97154"/>
              <a:gd name="connsiteY6" fmla="*/ 78958 h 133776"/>
              <a:gd name="connsiteX7" fmla="*/ 39566 w 97154"/>
              <a:gd name="connsiteY7" fmla="*/ 94258 h 133776"/>
              <a:gd name="connsiteX8" fmla="*/ -6 w 97154"/>
              <a:gd name="connsiteY8" fmla="*/ 47926 h 133776"/>
              <a:gd name="connsiteX9" fmla="*/ 40488 w 97154"/>
              <a:gd name="connsiteY9" fmla="*/ -3 h 133776"/>
              <a:gd name="connsiteX10" fmla="*/ 70659 w 97154"/>
              <a:gd name="connsiteY10" fmla="*/ 17202 h 133776"/>
              <a:gd name="connsiteX11" fmla="*/ 70659 w 97154"/>
              <a:gd name="connsiteY11" fmla="*/ 17202 h 133776"/>
              <a:gd name="connsiteX12" fmla="*/ 70659 w 97154"/>
              <a:gd name="connsiteY12" fmla="*/ 2270 h 133776"/>
              <a:gd name="connsiteX13" fmla="*/ 97143 w 97154"/>
              <a:gd name="connsiteY13" fmla="*/ 2270 h 133776"/>
              <a:gd name="connsiteX14" fmla="*/ 97143 w 97154"/>
              <a:gd name="connsiteY14" fmla="*/ 84242 h 133776"/>
              <a:gd name="connsiteX15" fmla="*/ 44544 w 97154"/>
              <a:gd name="connsiteY15" fmla="*/ 133770 h 133776"/>
              <a:gd name="connsiteX16" fmla="*/ 49152 w 97154"/>
              <a:gd name="connsiteY16" fmla="*/ 22302 h 133776"/>
              <a:gd name="connsiteX17" fmla="*/ 29796 w 97154"/>
              <a:gd name="connsiteY17" fmla="*/ 47681 h 133776"/>
              <a:gd name="connsiteX18" fmla="*/ 48599 w 97154"/>
              <a:gd name="connsiteY18" fmla="*/ 72260 h 133776"/>
              <a:gd name="connsiteX19" fmla="*/ 69369 w 97154"/>
              <a:gd name="connsiteY19" fmla="*/ 46697 h 133776"/>
              <a:gd name="connsiteX20" fmla="*/ 49152 w 97154"/>
              <a:gd name="connsiteY20" fmla="*/ 22302 h 1337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97154" h="133776">
                <a:moveTo>
                  <a:pt x="44544" y="133770"/>
                </a:moveTo>
                <a:cubicBezTo>
                  <a:pt x="33016" y="133812"/>
                  <a:pt x="21580" y="131729"/>
                  <a:pt x="10808" y="127625"/>
                </a:cubicBezTo>
                <a:lnTo>
                  <a:pt x="12590" y="104336"/>
                </a:lnTo>
                <a:cubicBezTo>
                  <a:pt x="21580" y="109277"/>
                  <a:pt x="31646" y="111956"/>
                  <a:pt x="41901" y="112140"/>
                </a:cubicBezTo>
                <a:cubicBezTo>
                  <a:pt x="62302" y="112140"/>
                  <a:pt x="69922" y="100649"/>
                  <a:pt x="69922" y="83935"/>
                </a:cubicBezTo>
                <a:lnTo>
                  <a:pt x="69922" y="78958"/>
                </a:lnTo>
                <a:lnTo>
                  <a:pt x="69553" y="78958"/>
                </a:lnTo>
                <a:cubicBezTo>
                  <a:pt x="62843" y="88860"/>
                  <a:pt x="51524" y="94634"/>
                  <a:pt x="39566" y="94258"/>
                </a:cubicBezTo>
                <a:cubicBezTo>
                  <a:pt x="13512" y="94258"/>
                  <a:pt x="-6" y="74165"/>
                  <a:pt x="-6" y="47926"/>
                </a:cubicBezTo>
                <a:cubicBezTo>
                  <a:pt x="-6" y="21688"/>
                  <a:pt x="12283" y="-3"/>
                  <a:pt x="40488" y="-3"/>
                </a:cubicBezTo>
                <a:cubicBezTo>
                  <a:pt x="52919" y="-162"/>
                  <a:pt x="64465" y="6421"/>
                  <a:pt x="70659" y="17202"/>
                </a:cubicBezTo>
                <a:lnTo>
                  <a:pt x="70659" y="17202"/>
                </a:lnTo>
                <a:lnTo>
                  <a:pt x="70659" y="2270"/>
                </a:lnTo>
                <a:lnTo>
                  <a:pt x="97143" y="2270"/>
                </a:lnTo>
                <a:lnTo>
                  <a:pt x="97143" y="84242"/>
                </a:lnTo>
                <a:cubicBezTo>
                  <a:pt x="97450" y="116933"/>
                  <a:pt x="82150" y="133770"/>
                  <a:pt x="44544" y="133770"/>
                </a:cubicBezTo>
                <a:close/>
                <a:moveTo>
                  <a:pt x="49152" y="22302"/>
                </a:moveTo>
                <a:cubicBezTo>
                  <a:pt x="35511" y="22302"/>
                  <a:pt x="29796" y="34592"/>
                  <a:pt x="29796" y="47681"/>
                </a:cubicBezTo>
                <a:cubicBezTo>
                  <a:pt x="29796" y="60769"/>
                  <a:pt x="37416" y="72260"/>
                  <a:pt x="48599" y="72260"/>
                </a:cubicBezTo>
                <a:cubicBezTo>
                  <a:pt x="61380" y="72260"/>
                  <a:pt x="69369" y="61261"/>
                  <a:pt x="69369" y="46697"/>
                </a:cubicBezTo>
                <a:cubicBezTo>
                  <a:pt x="69369" y="34408"/>
                  <a:pt x="63347" y="22302"/>
                  <a:pt x="49152" y="22302"/>
                </a:cubicBezTo>
                <a:close/>
              </a:path>
            </a:pathLst>
          </a:custGeom>
          <a:solidFill>
            <a:srgbClr val="1A161A"/>
          </a:solidFill>
          <a:ln w="6144" cap="flat">
            <a:noFill/>
            <a:prstDash val="solid"/>
            <a:miter/>
          </a:ln>
        </p:spPr>
        <p:txBody>
          <a:bodyPr rtlCol="0" anchor="ctr"/>
          <a:lstStyle/>
          <a:p>
            <a:endParaRPr lang="en-GB"/>
          </a:p>
        </p:txBody>
      </p:sp>
      <p:sp>
        <p:nvSpPr>
          <p:cNvPr id="21" name="Frihandsfigur: Form 20">
            <a:extLst>
              <a:ext uri="{FF2B5EF4-FFF2-40B4-BE49-F238E27FC236}">
                <a16:creationId xmlns:a16="http://schemas.microsoft.com/office/drawing/2014/main" id="{EBF6904F-92DA-BD07-AE66-C38B4FE53E8F}"/>
              </a:ext>
            </a:extLst>
          </p:cNvPr>
          <p:cNvSpPr/>
          <p:nvPr/>
        </p:nvSpPr>
        <p:spPr>
          <a:xfrm>
            <a:off x="1105763" y="357474"/>
            <a:ext cx="28757" cy="131007"/>
          </a:xfrm>
          <a:custGeom>
            <a:avLst/>
            <a:gdLst>
              <a:gd name="connsiteX0" fmla="*/ -6 w 28757"/>
              <a:gd name="connsiteY0" fmla="*/ 23283 h 131007"/>
              <a:gd name="connsiteX1" fmla="*/ -6 w 28757"/>
              <a:gd name="connsiteY1" fmla="*/ -6 h 131007"/>
              <a:gd name="connsiteX2" fmla="*/ 28751 w 28757"/>
              <a:gd name="connsiteY2" fmla="*/ -6 h 131007"/>
              <a:gd name="connsiteX3" fmla="*/ 28751 w 28757"/>
              <a:gd name="connsiteY3" fmla="*/ 23283 h 131007"/>
              <a:gd name="connsiteX4" fmla="*/ -6 w 28757"/>
              <a:gd name="connsiteY4" fmla="*/ 131002 h 131007"/>
              <a:gd name="connsiteX5" fmla="*/ -6 w 28757"/>
              <a:gd name="connsiteY5" fmla="*/ 38829 h 131007"/>
              <a:gd name="connsiteX6" fmla="*/ 28751 w 28757"/>
              <a:gd name="connsiteY6" fmla="*/ 38829 h 131007"/>
              <a:gd name="connsiteX7" fmla="*/ 28751 w 28757"/>
              <a:gd name="connsiteY7" fmla="*/ 131002 h 1310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757" h="131007">
                <a:moveTo>
                  <a:pt x="-6" y="23283"/>
                </a:moveTo>
                <a:lnTo>
                  <a:pt x="-6" y="-6"/>
                </a:lnTo>
                <a:lnTo>
                  <a:pt x="28751" y="-6"/>
                </a:lnTo>
                <a:lnTo>
                  <a:pt x="28751" y="23283"/>
                </a:lnTo>
                <a:close/>
                <a:moveTo>
                  <a:pt x="-6" y="131002"/>
                </a:moveTo>
                <a:lnTo>
                  <a:pt x="-6" y="38829"/>
                </a:lnTo>
                <a:lnTo>
                  <a:pt x="28751" y="38829"/>
                </a:lnTo>
                <a:lnTo>
                  <a:pt x="28751" y="131002"/>
                </a:lnTo>
                <a:close/>
              </a:path>
            </a:pathLst>
          </a:custGeom>
          <a:solidFill>
            <a:srgbClr val="1A161A"/>
          </a:solidFill>
          <a:ln w="6144" cap="flat">
            <a:noFill/>
            <a:prstDash val="solid"/>
            <a:miter/>
          </a:ln>
        </p:spPr>
        <p:txBody>
          <a:bodyPr rtlCol="0" anchor="ctr"/>
          <a:lstStyle/>
          <a:p>
            <a:endParaRPr lang="en-GB"/>
          </a:p>
        </p:txBody>
      </p:sp>
      <p:sp>
        <p:nvSpPr>
          <p:cNvPr id="22" name="Frihandsfigur: Form 21">
            <a:extLst>
              <a:ext uri="{FF2B5EF4-FFF2-40B4-BE49-F238E27FC236}">
                <a16:creationId xmlns:a16="http://schemas.microsoft.com/office/drawing/2014/main" id="{39EAB46F-A66B-FEEC-9E28-F6E274E008A2}"/>
              </a:ext>
            </a:extLst>
          </p:cNvPr>
          <p:cNvSpPr/>
          <p:nvPr/>
        </p:nvSpPr>
        <p:spPr>
          <a:xfrm>
            <a:off x="1150006" y="394220"/>
            <a:ext cx="102741" cy="96350"/>
          </a:xfrm>
          <a:custGeom>
            <a:avLst/>
            <a:gdLst>
              <a:gd name="connsiteX0" fmla="*/ 51241 w 102741"/>
              <a:gd name="connsiteY0" fmla="*/ 96345 h 96350"/>
              <a:gd name="connsiteX1" fmla="*/ -6 w 102741"/>
              <a:gd name="connsiteY1" fmla="*/ 48477 h 96350"/>
              <a:gd name="connsiteX2" fmla="*/ 51241 w 102741"/>
              <a:gd name="connsiteY2" fmla="*/ -6 h 96350"/>
              <a:gd name="connsiteX3" fmla="*/ 102735 w 102741"/>
              <a:gd name="connsiteY3" fmla="*/ 48477 h 96350"/>
              <a:gd name="connsiteX4" fmla="*/ 51241 w 102741"/>
              <a:gd name="connsiteY4" fmla="*/ 96345 h 96350"/>
              <a:gd name="connsiteX5" fmla="*/ 51241 w 102741"/>
              <a:gd name="connsiteY5" fmla="*/ 20948 h 96350"/>
              <a:gd name="connsiteX6" fmla="*/ 29796 w 102741"/>
              <a:gd name="connsiteY6" fmla="*/ 47371 h 96350"/>
              <a:gd name="connsiteX7" fmla="*/ 51241 w 102741"/>
              <a:gd name="connsiteY7" fmla="*/ 75575 h 96350"/>
              <a:gd name="connsiteX8" fmla="*/ 73117 w 102741"/>
              <a:gd name="connsiteY8" fmla="*/ 47371 h 96350"/>
              <a:gd name="connsiteX9" fmla="*/ 51241 w 102741"/>
              <a:gd name="connsiteY9" fmla="*/ 20948 h 96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2741" h="96350">
                <a:moveTo>
                  <a:pt x="51241" y="96345"/>
                </a:moveTo>
                <a:cubicBezTo>
                  <a:pt x="20886" y="96345"/>
                  <a:pt x="-6" y="77173"/>
                  <a:pt x="-6" y="48477"/>
                </a:cubicBezTo>
                <a:cubicBezTo>
                  <a:pt x="-6" y="17752"/>
                  <a:pt x="22176" y="-6"/>
                  <a:pt x="51241" y="-6"/>
                </a:cubicBezTo>
                <a:cubicBezTo>
                  <a:pt x="80306" y="-6"/>
                  <a:pt x="102735" y="17937"/>
                  <a:pt x="102735" y="48477"/>
                </a:cubicBezTo>
                <a:cubicBezTo>
                  <a:pt x="102735" y="77173"/>
                  <a:pt x="81781" y="96345"/>
                  <a:pt x="51241" y="96345"/>
                </a:cubicBezTo>
                <a:close/>
                <a:moveTo>
                  <a:pt x="51241" y="20948"/>
                </a:moveTo>
                <a:cubicBezTo>
                  <a:pt x="36187" y="20948"/>
                  <a:pt x="29796" y="33237"/>
                  <a:pt x="29796" y="47371"/>
                </a:cubicBezTo>
                <a:cubicBezTo>
                  <a:pt x="29796" y="61504"/>
                  <a:pt x="35081" y="75575"/>
                  <a:pt x="51241" y="75575"/>
                </a:cubicBezTo>
                <a:cubicBezTo>
                  <a:pt x="67402" y="75575"/>
                  <a:pt x="73117" y="61749"/>
                  <a:pt x="73117" y="47371"/>
                </a:cubicBezTo>
                <a:cubicBezTo>
                  <a:pt x="73117" y="32992"/>
                  <a:pt x="66358" y="20948"/>
                  <a:pt x="51241" y="20948"/>
                </a:cubicBezTo>
                <a:close/>
              </a:path>
            </a:pathLst>
          </a:custGeom>
          <a:solidFill>
            <a:srgbClr val="1A161A"/>
          </a:solidFill>
          <a:ln w="6144" cap="flat">
            <a:noFill/>
            <a:prstDash val="solid"/>
            <a:miter/>
          </a:ln>
        </p:spPr>
        <p:txBody>
          <a:bodyPr rtlCol="0" anchor="ctr"/>
          <a:lstStyle/>
          <a:p>
            <a:endParaRPr lang="en-GB"/>
          </a:p>
        </p:txBody>
      </p:sp>
      <p:sp>
        <p:nvSpPr>
          <p:cNvPr id="23" name="Frihandsfigur: Form 22">
            <a:extLst>
              <a:ext uri="{FF2B5EF4-FFF2-40B4-BE49-F238E27FC236}">
                <a16:creationId xmlns:a16="http://schemas.microsoft.com/office/drawing/2014/main" id="{7DEEA29E-1DE1-1853-7C42-753D8845854E}"/>
              </a:ext>
            </a:extLst>
          </p:cNvPr>
          <p:cNvSpPr/>
          <p:nvPr/>
        </p:nvSpPr>
        <p:spPr>
          <a:xfrm>
            <a:off x="1268540" y="394021"/>
            <a:ext cx="92663" cy="94644"/>
          </a:xfrm>
          <a:custGeom>
            <a:avLst/>
            <a:gdLst>
              <a:gd name="connsiteX0" fmla="*/ 64084 w 92663"/>
              <a:gd name="connsiteY0" fmla="*/ 94454 h 94644"/>
              <a:gd name="connsiteX1" fmla="*/ 64084 w 92663"/>
              <a:gd name="connsiteY1" fmla="*/ 48122 h 94644"/>
              <a:gd name="connsiteX2" fmla="*/ 49029 w 92663"/>
              <a:gd name="connsiteY2" fmla="*/ 23543 h 94644"/>
              <a:gd name="connsiteX3" fmla="*/ 28751 w 92663"/>
              <a:gd name="connsiteY3" fmla="*/ 53038 h 94644"/>
              <a:gd name="connsiteX4" fmla="*/ 28751 w 92663"/>
              <a:gd name="connsiteY4" fmla="*/ 94393 h 94644"/>
              <a:gd name="connsiteX5" fmla="*/ -6 w 92663"/>
              <a:gd name="connsiteY5" fmla="*/ 94393 h 94644"/>
              <a:gd name="connsiteX6" fmla="*/ -6 w 92663"/>
              <a:gd name="connsiteY6" fmla="*/ 2220 h 94644"/>
              <a:gd name="connsiteX7" fmla="*/ 26478 w 92663"/>
              <a:gd name="connsiteY7" fmla="*/ 2220 h 94644"/>
              <a:gd name="connsiteX8" fmla="*/ 26478 w 92663"/>
              <a:gd name="connsiteY8" fmla="*/ 17459 h 94644"/>
              <a:gd name="connsiteX9" fmla="*/ 26846 w 92663"/>
              <a:gd name="connsiteY9" fmla="*/ 17459 h 94644"/>
              <a:gd name="connsiteX10" fmla="*/ 59107 w 92663"/>
              <a:gd name="connsiteY10" fmla="*/ 69 h 94644"/>
              <a:gd name="connsiteX11" fmla="*/ 92658 w 92663"/>
              <a:gd name="connsiteY11" fmla="*/ 36938 h 94644"/>
              <a:gd name="connsiteX12" fmla="*/ 92658 w 92663"/>
              <a:gd name="connsiteY12" fmla="*/ 94638 h 946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2663" h="94644">
                <a:moveTo>
                  <a:pt x="64084" y="94454"/>
                </a:moveTo>
                <a:lnTo>
                  <a:pt x="64084" y="48122"/>
                </a:lnTo>
                <a:cubicBezTo>
                  <a:pt x="64084" y="33190"/>
                  <a:pt x="60336" y="23543"/>
                  <a:pt x="49029" y="23543"/>
                </a:cubicBezTo>
                <a:cubicBezTo>
                  <a:pt x="34282" y="23543"/>
                  <a:pt x="28751" y="36324"/>
                  <a:pt x="28751" y="53038"/>
                </a:cubicBezTo>
                <a:lnTo>
                  <a:pt x="28751" y="94393"/>
                </a:lnTo>
                <a:lnTo>
                  <a:pt x="-6" y="94393"/>
                </a:lnTo>
                <a:lnTo>
                  <a:pt x="-6" y="2220"/>
                </a:lnTo>
                <a:lnTo>
                  <a:pt x="26478" y="2220"/>
                </a:lnTo>
                <a:lnTo>
                  <a:pt x="26478" y="17459"/>
                </a:lnTo>
                <a:lnTo>
                  <a:pt x="26846" y="17459"/>
                </a:lnTo>
                <a:cubicBezTo>
                  <a:pt x="33372" y="5953"/>
                  <a:pt x="45908" y="-804"/>
                  <a:pt x="59107" y="69"/>
                </a:cubicBezTo>
                <a:cubicBezTo>
                  <a:pt x="82887" y="69"/>
                  <a:pt x="92658" y="16906"/>
                  <a:pt x="92658" y="36938"/>
                </a:cubicBezTo>
                <a:lnTo>
                  <a:pt x="92658" y="94638"/>
                </a:lnTo>
                <a:close/>
              </a:path>
            </a:pathLst>
          </a:custGeom>
          <a:solidFill>
            <a:srgbClr val="1A161A"/>
          </a:solidFill>
          <a:ln w="6144" cap="flat">
            <a:noFill/>
            <a:prstDash val="solid"/>
            <a:miter/>
          </a:ln>
        </p:spPr>
        <p:txBody>
          <a:bodyPr rtlCol="0" anchor="ctr"/>
          <a:lstStyle/>
          <a:p>
            <a:endParaRPr lang="en-GB"/>
          </a:p>
        </p:txBody>
      </p:sp>
      <p:sp>
        <p:nvSpPr>
          <p:cNvPr id="24" name="Frihandsfigur: Form 23">
            <a:extLst>
              <a:ext uri="{FF2B5EF4-FFF2-40B4-BE49-F238E27FC236}">
                <a16:creationId xmlns:a16="http://schemas.microsoft.com/office/drawing/2014/main" id="{E771C1A9-E8E9-3F11-0C15-94736BE0B77C}"/>
              </a:ext>
            </a:extLst>
          </p:cNvPr>
          <p:cNvSpPr/>
          <p:nvPr/>
        </p:nvSpPr>
        <p:spPr>
          <a:xfrm>
            <a:off x="1421791" y="362450"/>
            <a:ext cx="87441" cy="128120"/>
          </a:xfrm>
          <a:custGeom>
            <a:avLst/>
            <a:gdLst>
              <a:gd name="connsiteX0" fmla="*/ 36371 w 87441"/>
              <a:gd name="connsiteY0" fmla="*/ 128114 h 128120"/>
              <a:gd name="connsiteX1" fmla="*/ 1407 w 87441"/>
              <a:gd name="connsiteY1" fmla="*/ 123014 h 128120"/>
              <a:gd name="connsiteX2" fmla="*/ 4049 w 87441"/>
              <a:gd name="connsiteY2" fmla="*/ 97636 h 128120"/>
              <a:gd name="connsiteX3" fmla="*/ 35633 w 87441"/>
              <a:gd name="connsiteY3" fmla="*/ 105624 h 128120"/>
              <a:gd name="connsiteX4" fmla="*/ 56772 w 87441"/>
              <a:gd name="connsiteY4" fmla="*/ 91921 h 128120"/>
              <a:gd name="connsiteX5" fmla="*/ -6 w 87441"/>
              <a:gd name="connsiteY5" fmla="*/ 37969 h 128120"/>
              <a:gd name="connsiteX6" fmla="*/ 49644 w 87441"/>
              <a:gd name="connsiteY6" fmla="*/ -6 h 128120"/>
              <a:gd name="connsiteX7" fmla="*/ 80368 w 87441"/>
              <a:gd name="connsiteY7" fmla="*/ 4603 h 128120"/>
              <a:gd name="connsiteX8" fmla="*/ 78217 w 87441"/>
              <a:gd name="connsiteY8" fmla="*/ 28015 h 128120"/>
              <a:gd name="connsiteX9" fmla="*/ 51610 w 87441"/>
              <a:gd name="connsiteY9" fmla="*/ 22546 h 128120"/>
              <a:gd name="connsiteX10" fmla="*/ 30472 w 87441"/>
              <a:gd name="connsiteY10" fmla="*/ 36372 h 128120"/>
              <a:gd name="connsiteX11" fmla="*/ 87434 w 87441"/>
              <a:gd name="connsiteY11" fmla="*/ 88726 h 128120"/>
              <a:gd name="connsiteX12" fmla="*/ 36371 w 87441"/>
              <a:gd name="connsiteY12" fmla="*/ 128114 h 128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7441" h="128120">
                <a:moveTo>
                  <a:pt x="36371" y="128114"/>
                </a:moveTo>
                <a:cubicBezTo>
                  <a:pt x="24530" y="128135"/>
                  <a:pt x="12750" y="126417"/>
                  <a:pt x="1407" y="123014"/>
                </a:cubicBezTo>
                <a:lnTo>
                  <a:pt x="4049" y="97636"/>
                </a:lnTo>
                <a:cubicBezTo>
                  <a:pt x="13764" y="102848"/>
                  <a:pt x="24610" y="105592"/>
                  <a:pt x="35633" y="105624"/>
                </a:cubicBezTo>
                <a:cubicBezTo>
                  <a:pt x="45772" y="105624"/>
                  <a:pt x="56772" y="102429"/>
                  <a:pt x="56772" y="91921"/>
                </a:cubicBezTo>
                <a:cubicBezTo>
                  <a:pt x="56772" y="68694"/>
                  <a:pt x="-6" y="81475"/>
                  <a:pt x="-6" y="37969"/>
                </a:cubicBezTo>
                <a:cubicBezTo>
                  <a:pt x="-6" y="9027"/>
                  <a:pt x="26048" y="-6"/>
                  <a:pt x="49644" y="-6"/>
                </a:cubicBezTo>
                <a:cubicBezTo>
                  <a:pt x="60059" y="-39"/>
                  <a:pt x="70419" y="1515"/>
                  <a:pt x="80368" y="4603"/>
                </a:cubicBezTo>
                <a:lnTo>
                  <a:pt x="78217" y="28015"/>
                </a:lnTo>
                <a:cubicBezTo>
                  <a:pt x="69823" y="24358"/>
                  <a:pt x="60766" y="22495"/>
                  <a:pt x="51610" y="22546"/>
                </a:cubicBezTo>
                <a:cubicBezTo>
                  <a:pt x="43253" y="22546"/>
                  <a:pt x="30472" y="24512"/>
                  <a:pt x="30472" y="36372"/>
                </a:cubicBezTo>
                <a:cubicBezTo>
                  <a:pt x="30472" y="56957"/>
                  <a:pt x="87434" y="45282"/>
                  <a:pt x="87434" y="88726"/>
                </a:cubicBezTo>
                <a:cubicBezTo>
                  <a:pt x="87619" y="118897"/>
                  <a:pt x="62794" y="128114"/>
                  <a:pt x="36371" y="128114"/>
                </a:cubicBezTo>
                <a:close/>
              </a:path>
            </a:pathLst>
          </a:custGeom>
          <a:solidFill>
            <a:srgbClr val="1A161A"/>
          </a:solidFill>
          <a:ln w="6144" cap="flat">
            <a:noFill/>
            <a:prstDash val="solid"/>
            <a:miter/>
          </a:ln>
        </p:spPr>
        <p:txBody>
          <a:bodyPr rtlCol="0" anchor="ctr"/>
          <a:lstStyle/>
          <a:p>
            <a:endParaRPr lang="en-GB"/>
          </a:p>
        </p:txBody>
      </p:sp>
      <p:sp>
        <p:nvSpPr>
          <p:cNvPr id="25" name="Frihandsfigur: Form 24">
            <a:extLst>
              <a:ext uri="{FF2B5EF4-FFF2-40B4-BE49-F238E27FC236}">
                <a16:creationId xmlns:a16="http://schemas.microsoft.com/office/drawing/2014/main" id="{AE0D8408-A9AA-FF91-51B5-A5FA49FA063D}"/>
              </a:ext>
            </a:extLst>
          </p:cNvPr>
          <p:cNvSpPr/>
          <p:nvPr/>
        </p:nvSpPr>
        <p:spPr>
          <a:xfrm>
            <a:off x="1513964" y="367797"/>
            <a:ext cx="70296" cy="122773"/>
          </a:xfrm>
          <a:custGeom>
            <a:avLst/>
            <a:gdLst>
              <a:gd name="connsiteX0" fmla="*/ 50750 w 70296"/>
              <a:gd name="connsiteY0" fmla="*/ 122768 h 122773"/>
              <a:gd name="connsiteX1" fmla="*/ 17875 w 70296"/>
              <a:gd name="connsiteY1" fmla="*/ 90139 h 122773"/>
              <a:gd name="connsiteX2" fmla="*/ 17875 w 70296"/>
              <a:gd name="connsiteY2" fmla="*/ 48968 h 122773"/>
              <a:gd name="connsiteX3" fmla="*/ -6 w 70296"/>
              <a:gd name="connsiteY3" fmla="*/ 48968 h 122773"/>
              <a:gd name="connsiteX4" fmla="*/ -6 w 70296"/>
              <a:gd name="connsiteY4" fmla="*/ 28567 h 122773"/>
              <a:gd name="connsiteX5" fmla="*/ 18428 w 70296"/>
              <a:gd name="connsiteY5" fmla="*/ 28567 h 122773"/>
              <a:gd name="connsiteX6" fmla="*/ 18428 w 70296"/>
              <a:gd name="connsiteY6" fmla="*/ 8842 h 122773"/>
              <a:gd name="connsiteX7" fmla="*/ 46817 w 70296"/>
              <a:gd name="connsiteY7" fmla="*/ -6 h 122773"/>
              <a:gd name="connsiteX8" fmla="*/ 46817 w 70296"/>
              <a:gd name="connsiteY8" fmla="*/ 28567 h 122773"/>
              <a:gd name="connsiteX9" fmla="*/ 68693 w 70296"/>
              <a:gd name="connsiteY9" fmla="*/ 28567 h 122773"/>
              <a:gd name="connsiteX10" fmla="*/ 68693 w 70296"/>
              <a:gd name="connsiteY10" fmla="*/ 48968 h 122773"/>
              <a:gd name="connsiteX11" fmla="*/ 46817 w 70296"/>
              <a:gd name="connsiteY11" fmla="*/ 48968 h 122773"/>
              <a:gd name="connsiteX12" fmla="*/ 46817 w 70296"/>
              <a:gd name="connsiteY12" fmla="*/ 86390 h 122773"/>
              <a:gd name="connsiteX13" fmla="*/ 59107 w 70296"/>
              <a:gd name="connsiteY13" fmla="*/ 102551 h 122773"/>
              <a:gd name="connsiteX14" fmla="*/ 69184 w 70296"/>
              <a:gd name="connsiteY14" fmla="*/ 100953 h 122773"/>
              <a:gd name="connsiteX15" fmla="*/ 70290 w 70296"/>
              <a:gd name="connsiteY15" fmla="*/ 120863 h 122773"/>
              <a:gd name="connsiteX16" fmla="*/ 50750 w 70296"/>
              <a:gd name="connsiteY16" fmla="*/ 122768 h 1227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70296" h="122773">
                <a:moveTo>
                  <a:pt x="50750" y="122768"/>
                </a:moveTo>
                <a:cubicBezTo>
                  <a:pt x="26171" y="122768"/>
                  <a:pt x="17875" y="110478"/>
                  <a:pt x="17875" y="90139"/>
                </a:cubicBezTo>
                <a:lnTo>
                  <a:pt x="17875" y="48968"/>
                </a:lnTo>
                <a:lnTo>
                  <a:pt x="-6" y="48968"/>
                </a:lnTo>
                <a:lnTo>
                  <a:pt x="-6" y="28567"/>
                </a:lnTo>
                <a:lnTo>
                  <a:pt x="18428" y="28567"/>
                </a:lnTo>
                <a:lnTo>
                  <a:pt x="18428" y="8842"/>
                </a:lnTo>
                <a:lnTo>
                  <a:pt x="46817" y="-6"/>
                </a:lnTo>
                <a:lnTo>
                  <a:pt x="46817" y="28567"/>
                </a:lnTo>
                <a:lnTo>
                  <a:pt x="68693" y="28567"/>
                </a:lnTo>
                <a:lnTo>
                  <a:pt x="68693" y="48968"/>
                </a:lnTo>
                <a:lnTo>
                  <a:pt x="46817" y="48968"/>
                </a:lnTo>
                <a:lnTo>
                  <a:pt x="46817" y="86390"/>
                </a:lnTo>
                <a:cubicBezTo>
                  <a:pt x="46817" y="96160"/>
                  <a:pt x="49152" y="102551"/>
                  <a:pt x="59107" y="102551"/>
                </a:cubicBezTo>
                <a:cubicBezTo>
                  <a:pt x="62529" y="102524"/>
                  <a:pt x="65921" y="101986"/>
                  <a:pt x="69184" y="100953"/>
                </a:cubicBezTo>
                <a:lnTo>
                  <a:pt x="70290" y="120863"/>
                </a:lnTo>
                <a:cubicBezTo>
                  <a:pt x="63857" y="122133"/>
                  <a:pt x="57312" y="122772"/>
                  <a:pt x="50750" y="122768"/>
                </a:cubicBezTo>
                <a:close/>
              </a:path>
            </a:pathLst>
          </a:custGeom>
          <a:solidFill>
            <a:srgbClr val="1A161A"/>
          </a:solidFill>
          <a:ln w="6144" cap="flat">
            <a:noFill/>
            <a:prstDash val="solid"/>
            <a:miter/>
          </a:ln>
        </p:spPr>
        <p:txBody>
          <a:bodyPr rtlCol="0" anchor="ctr"/>
          <a:lstStyle/>
          <a:p>
            <a:endParaRPr lang="en-GB"/>
          </a:p>
        </p:txBody>
      </p:sp>
      <p:sp>
        <p:nvSpPr>
          <p:cNvPr id="26" name="Frihandsfigur: Form 25">
            <a:extLst>
              <a:ext uri="{FF2B5EF4-FFF2-40B4-BE49-F238E27FC236}">
                <a16:creationId xmlns:a16="http://schemas.microsoft.com/office/drawing/2014/main" id="{42C270E4-D384-2018-E497-F02AB40EC97C}"/>
              </a:ext>
            </a:extLst>
          </p:cNvPr>
          <p:cNvSpPr/>
          <p:nvPr/>
        </p:nvSpPr>
        <p:spPr>
          <a:xfrm>
            <a:off x="1590282" y="394220"/>
            <a:ext cx="102741" cy="96350"/>
          </a:xfrm>
          <a:custGeom>
            <a:avLst/>
            <a:gdLst>
              <a:gd name="connsiteX0" fmla="*/ 51303 w 102741"/>
              <a:gd name="connsiteY0" fmla="*/ 96345 h 96350"/>
              <a:gd name="connsiteX1" fmla="*/ -6 w 102741"/>
              <a:gd name="connsiteY1" fmla="*/ 48477 h 96350"/>
              <a:gd name="connsiteX2" fmla="*/ 51303 w 102741"/>
              <a:gd name="connsiteY2" fmla="*/ -6 h 96350"/>
              <a:gd name="connsiteX3" fmla="*/ 102735 w 102741"/>
              <a:gd name="connsiteY3" fmla="*/ 48477 h 96350"/>
              <a:gd name="connsiteX4" fmla="*/ 51303 w 102741"/>
              <a:gd name="connsiteY4" fmla="*/ 96345 h 96350"/>
              <a:gd name="connsiteX5" fmla="*/ 51303 w 102741"/>
              <a:gd name="connsiteY5" fmla="*/ 20948 h 96350"/>
              <a:gd name="connsiteX6" fmla="*/ 29796 w 102741"/>
              <a:gd name="connsiteY6" fmla="*/ 47371 h 96350"/>
              <a:gd name="connsiteX7" fmla="*/ 51303 w 102741"/>
              <a:gd name="connsiteY7" fmla="*/ 75575 h 96350"/>
              <a:gd name="connsiteX8" fmla="*/ 73117 w 102741"/>
              <a:gd name="connsiteY8" fmla="*/ 47371 h 96350"/>
              <a:gd name="connsiteX9" fmla="*/ 51303 w 102741"/>
              <a:gd name="connsiteY9" fmla="*/ 20948 h 96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2741" h="96350">
                <a:moveTo>
                  <a:pt x="51303" y="96345"/>
                </a:moveTo>
                <a:cubicBezTo>
                  <a:pt x="20947" y="96345"/>
                  <a:pt x="-6" y="77173"/>
                  <a:pt x="-6" y="48477"/>
                </a:cubicBezTo>
                <a:cubicBezTo>
                  <a:pt x="-6" y="17752"/>
                  <a:pt x="22176" y="-6"/>
                  <a:pt x="51303" y="-6"/>
                </a:cubicBezTo>
                <a:cubicBezTo>
                  <a:pt x="80429" y="-6"/>
                  <a:pt x="102735" y="17937"/>
                  <a:pt x="102735" y="48477"/>
                </a:cubicBezTo>
                <a:cubicBezTo>
                  <a:pt x="102735" y="77173"/>
                  <a:pt x="81781" y="96345"/>
                  <a:pt x="51303" y="96345"/>
                </a:cubicBezTo>
                <a:close/>
                <a:moveTo>
                  <a:pt x="51303" y="20948"/>
                </a:moveTo>
                <a:cubicBezTo>
                  <a:pt x="36187" y="20948"/>
                  <a:pt x="29796" y="33237"/>
                  <a:pt x="29796" y="47371"/>
                </a:cubicBezTo>
                <a:cubicBezTo>
                  <a:pt x="29796" y="61504"/>
                  <a:pt x="35142" y="75575"/>
                  <a:pt x="51303" y="75575"/>
                </a:cubicBezTo>
                <a:cubicBezTo>
                  <a:pt x="67464" y="75575"/>
                  <a:pt x="73117" y="61749"/>
                  <a:pt x="73117" y="47371"/>
                </a:cubicBezTo>
                <a:cubicBezTo>
                  <a:pt x="73117" y="32992"/>
                  <a:pt x="66358" y="20948"/>
                  <a:pt x="51303" y="20948"/>
                </a:cubicBezTo>
                <a:close/>
              </a:path>
            </a:pathLst>
          </a:custGeom>
          <a:solidFill>
            <a:srgbClr val="1A161A"/>
          </a:solidFill>
          <a:ln w="6144" cap="flat">
            <a:noFill/>
            <a:prstDash val="solid"/>
            <a:miter/>
          </a:ln>
        </p:spPr>
        <p:txBody>
          <a:bodyPr rtlCol="0" anchor="ctr"/>
          <a:lstStyle/>
          <a:p>
            <a:endParaRPr lang="en-GB"/>
          </a:p>
        </p:txBody>
      </p:sp>
      <p:sp>
        <p:nvSpPr>
          <p:cNvPr id="27" name="Frihandsfigur: Form 26">
            <a:extLst>
              <a:ext uri="{FF2B5EF4-FFF2-40B4-BE49-F238E27FC236}">
                <a16:creationId xmlns:a16="http://schemas.microsoft.com/office/drawing/2014/main" id="{DA88B4A0-8B2A-F0F6-1A0F-A06FBD60C84F}"/>
              </a:ext>
            </a:extLst>
          </p:cNvPr>
          <p:cNvSpPr/>
          <p:nvPr/>
        </p:nvSpPr>
        <p:spPr>
          <a:xfrm>
            <a:off x="1703900" y="394208"/>
            <a:ext cx="75274" cy="96366"/>
          </a:xfrm>
          <a:custGeom>
            <a:avLst/>
            <a:gdLst>
              <a:gd name="connsiteX0" fmla="*/ 50197 w 75274"/>
              <a:gd name="connsiteY0" fmla="*/ 96357 h 96366"/>
              <a:gd name="connsiteX1" fmla="*/ -6 w 75274"/>
              <a:gd name="connsiteY1" fmla="*/ 48120 h 96366"/>
              <a:gd name="connsiteX2" fmla="*/ 49890 w 75274"/>
              <a:gd name="connsiteY2" fmla="*/ 6 h 96366"/>
              <a:gd name="connsiteX3" fmla="*/ 74469 w 75274"/>
              <a:gd name="connsiteY3" fmla="*/ 4430 h 96366"/>
              <a:gd name="connsiteX4" fmla="*/ 72318 w 75274"/>
              <a:gd name="connsiteY4" fmla="*/ 25937 h 96366"/>
              <a:gd name="connsiteX5" fmla="*/ 54252 w 75274"/>
              <a:gd name="connsiteY5" fmla="*/ 21513 h 96366"/>
              <a:gd name="connsiteX6" fmla="*/ 29673 w 75274"/>
              <a:gd name="connsiteY6" fmla="*/ 48489 h 96366"/>
              <a:gd name="connsiteX7" fmla="*/ 52962 w 75274"/>
              <a:gd name="connsiteY7" fmla="*/ 74874 h 96366"/>
              <a:gd name="connsiteX8" fmla="*/ 55236 w 75274"/>
              <a:gd name="connsiteY8" fmla="*/ 74911 h 96366"/>
              <a:gd name="connsiteX9" fmla="*/ 74407 w 75274"/>
              <a:gd name="connsiteY9" fmla="*/ 70671 h 96366"/>
              <a:gd name="connsiteX10" fmla="*/ 75268 w 75274"/>
              <a:gd name="connsiteY10" fmla="*/ 92670 h 96366"/>
              <a:gd name="connsiteX11" fmla="*/ 50197 w 75274"/>
              <a:gd name="connsiteY11" fmla="*/ 96357 h 963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75274" h="96366">
                <a:moveTo>
                  <a:pt x="50197" y="96357"/>
                </a:moveTo>
                <a:cubicBezTo>
                  <a:pt x="19841" y="96357"/>
                  <a:pt x="-6" y="77554"/>
                  <a:pt x="-6" y="48120"/>
                </a:cubicBezTo>
                <a:cubicBezTo>
                  <a:pt x="-6" y="18686"/>
                  <a:pt x="20026" y="6"/>
                  <a:pt x="49890" y="6"/>
                </a:cubicBezTo>
                <a:cubicBezTo>
                  <a:pt x="58296" y="-157"/>
                  <a:pt x="66646" y="1347"/>
                  <a:pt x="74469" y="4430"/>
                </a:cubicBezTo>
                <a:lnTo>
                  <a:pt x="72318" y="25937"/>
                </a:lnTo>
                <a:cubicBezTo>
                  <a:pt x="66800" y="22878"/>
                  <a:pt x="60563" y="21351"/>
                  <a:pt x="54252" y="21513"/>
                </a:cubicBezTo>
                <a:cubicBezTo>
                  <a:pt x="40058" y="21513"/>
                  <a:pt x="29673" y="31959"/>
                  <a:pt x="29673" y="48489"/>
                </a:cubicBezTo>
                <a:cubicBezTo>
                  <a:pt x="28819" y="62206"/>
                  <a:pt x="39247" y="74020"/>
                  <a:pt x="52962" y="74874"/>
                </a:cubicBezTo>
                <a:cubicBezTo>
                  <a:pt x="53718" y="74921"/>
                  <a:pt x="54480" y="74933"/>
                  <a:pt x="55236" y="74911"/>
                </a:cubicBezTo>
                <a:cubicBezTo>
                  <a:pt x="61860" y="74940"/>
                  <a:pt x="68410" y="73491"/>
                  <a:pt x="74407" y="70671"/>
                </a:cubicBezTo>
                <a:lnTo>
                  <a:pt x="75268" y="92670"/>
                </a:lnTo>
                <a:cubicBezTo>
                  <a:pt x="67150" y="95189"/>
                  <a:pt x="58695" y="96433"/>
                  <a:pt x="50197" y="96357"/>
                </a:cubicBezTo>
                <a:close/>
              </a:path>
            </a:pathLst>
          </a:custGeom>
          <a:solidFill>
            <a:srgbClr val="1A161A"/>
          </a:solidFill>
          <a:ln w="6144" cap="flat">
            <a:noFill/>
            <a:prstDash val="solid"/>
            <a:miter/>
          </a:ln>
        </p:spPr>
        <p:txBody>
          <a:bodyPr rtlCol="0" anchor="ctr"/>
          <a:lstStyle/>
          <a:p>
            <a:endParaRPr lang="en-GB"/>
          </a:p>
        </p:txBody>
      </p:sp>
      <p:sp>
        <p:nvSpPr>
          <p:cNvPr id="28" name="Frihandsfigur: Form 27">
            <a:extLst>
              <a:ext uri="{FF2B5EF4-FFF2-40B4-BE49-F238E27FC236}">
                <a16:creationId xmlns:a16="http://schemas.microsoft.com/office/drawing/2014/main" id="{4303E2C7-89EF-A0D3-CEB1-D9E6B18708EC}"/>
              </a:ext>
            </a:extLst>
          </p:cNvPr>
          <p:cNvSpPr/>
          <p:nvPr/>
        </p:nvSpPr>
        <p:spPr>
          <a:xfrm>
            <a:off x="1793000" y="355384"/>
            <a:ext cx="92233" cy="133096"/>
          </a:xfrm>
          <a:custGeom>
            <a:avLst/>
            <a:gdLst>
              <a:gd name="connsiteX0" fmla="*/ 56649 w 92233"/>
              <a:gd name="connsiteY0" fmla="*/ 133091 h 133096"/>
              <a:gd name="connsiteX1" fmla="*/ 29120 w 92233"/>
              <a:gd name="connsiteY1" fmla="*/ 87804 h 133096"/>
              <a:gd name="connsiteX2" fmla="*/ 28751 w 92233"/>
              <a:gd name="connsiteY2" fmla="*/ 87804 h 133096"/>
              <a:gd name="connsiteX3" fmla="*/ 28751 w 92233"/>
              <a:gd name="connsiteY3" fmla="*/ 133091 h 133096"/>
              <a:gd name="connsiteX4" fmla="*/ -6 w 92233"/>
              <a:gd name="connsiteY4" fmla="*/ 133091 h 133096"/>
              <a:gd name="connsiteX5" fmla="*/ -6 w 92233"/>
              <a:gd name="connsiteY5" fmla="*/ -6 h 133096"/>
              <a:gd name="connsiteX6" fmla="*/ 28751 w 92233"/>
              <a:gd name="connsiteY6" fmla="*/ -6 h 133096"/>
              <a:gd name="connsiteX7" fmla="*/ 28751 w 92233"/>
              <a:gd name="connsiteY7" fmla="*/ 78955 h 133096"/>
              <a:gd name="connsiteX8" fmla="*/ 29120 w 92233"/>
              <a:gd name="connsiteY8" fmla="*/ 78955 h 133096"/>
              <a:gd name="connsiteX9" fmla="*/ 56465 w 92233"/>
              <a:gd name="connsiteY9" fmla="*/ 40980 h 133096"/>
              <a:gd name="connsiteX10" fmla="*/ 88848 w 92233"/>
              <a:gd name="connsiteY10" fmla="*/ 40980 h 133096"/>
              <a:gd name="connsiteX11" fmla="*/ 56034 w 92233"/>
              <a:gd name="connsiteY11" fmla="*/ 82826 h 133096"/>
              <a:gd name="connsiteX12" fmla="*/ 92227 w 92233"/>
              <a:gd name="connsiteY12" fmla="*/ 133091 h 1330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2233" h="133096">
                <a:moveTo>
                  <a:pt x="56649" y="133091"/>
                </a:moveTo>
                <a:lnTo>
                  <a:pt x="29120" y="87804"/>
                </a:lnTo>
                <a:lnTo>
                  <a:pt x="28751" y="87804"/>
                </a:lnTo>
                <a:lnTo>
                  <a:pt x="28751" y="133091"/>
                </a:lnTo>
                <a:lnTo>
                  <a:pt x="-6" y="133091"/>
                </a:lnTo>
                <a:lnTo>
                  <a:pt x="-6" y="-6"/>
                </a:lnTo>
                <a:lnTo>
                  <a:pt x="28751" y="-6"/>
                </a:lnTo>
                <a:lnTo>
                  <a:pt x="28751" y="78955"/>
                </a:lnTo>
                <a:lnTo>
                  <a:pt x="29120" y="78955"/>
                </a:lnTo>
                <a:lnTo>
                  <a:pt x="56465" y="40980"/>
                </a:lnTo>
                <a:lnTo>
                  <a:pt x="88848" y="40980"/>
                </a:lnTo>
                <a:lnTo>
                  <a:pt x="56034" y="82826"/>
                </a:lnTo>
                <a:lnTo>
                  <a:pt x="92227" y="133091"/>
                </a:lnTo>
                <a:close/>
              </a:path>
            </a:pathLst>
          </a:custGeom>
          <a:solidFill>
            <a:srgbClr val="1A161A"/>
          </a:solidFill>
          <a:ln w="6144" cap="flat">
            <a:noFill/>
            <a:prstDash val="solid"/>
            <a:miter/>
          </a:ln>
        </p:spPr>
        <p:txBody>
          <a:bodyPr rtlCol="0" anchor="ctr"/>
          <a:lstStyle/>
          <a:p>
            <a:endParaRPr lang="en-GB"/>
          </a:p>
        </p:txBody>
      </p:sp>
      <p:sp>
        <p:nvSpPr>
          <p:cNvPr id="29" name="Frihandsfigur: Form 28">
            <a:extLst>
              <a:ext uri="{FF2B5EF4-FFF2-40B4-BE49-F238E27FC236}">
                <a16:creationId xmlns:a16="http://schemas.microsoft.com/office/drawing/2014/main" id="{4C5BB4CC-4261-9BFD-B21E-9546E2F7A482}"/>
              </a:ext>
            </a:extLst>
          </p:cNvPr>
          <p:cNvSpPr/>
          <p:nvPr/>
        </p:nvSpPr>
        <p:spPr>
          <a:xfrm>
            <a:off x="1894758" y="355384"/>
            <a:ext cx="92602" cy="133404"/>
          </a:xfrm>
          <a:custGeom>
            <a:avLst/>
            <a:gdLst>
              <a:gd name="connsiteX0" fmla="*/ 64023 w 92602"/>
              <a:gd name="connsiteY0" fmla="*/ 133091 h 133404"/>
              <a:gd name="connsiteX1" fmla="*/ 64023 w 92602"/>
              <a:gd name="connsiteY1" fmla="*/ 86759 h 133404"/>
              <a:gd name="connsiteX2" fmla="*/ 48968 w 92602"/>
              <a:gd name="connsiteY2" fmla="*/ 62180 h 133404"/>
              <a:gd name="connsiteX3" fmla="*/ 28751 w 92602"/>
              <a:gd name="connsiteY3" fmla="*/ 91675 h 133404"/>
              <a:gd name="connsiteX4" fmla="*/ 28751 w 92602"/>
              <a:gd name="connsiteY4" fmla="*/ 133029 h 133404"/>
              <a:gd name="connsiteX5" fmla="*/ -6 w 92602"/>
              <a:gd name="connsiteY5" fmla="*/ 133029 h 133404"/>
              <a:gd name="connsiteX6" fmla="*/ -6 w 92602"/>
              <a:gd name="connsiteY6" fmla="*/ -6 h 133404"/>
              <a:gd name="connsiteX7" fmla="*/ 28751 w 92602"/>
              <a:gd name="connsiteY7" fmla="*/ -6 h 133404"/>
              <a:gd name="connsiteX8" fmla="*/ 28751 w 92602"/>
              <a:gd name="connsiteY8" fmla="*/ 54253 h 133404"/>
              <a:gd name="connsiteX9" fmla="*/ 29058 w 92602"/>
              <a:gd name="connsiteY9" fmla="*/ 54253 h 133404"/>
              <a:gd name="connsiteX10" fmla="*/ 59045 w 92602"/>
              <a:gd name="connsiteY10" fmla="*/ 38829 h 133404"/>
              <a:gd name="connsiteX11" fmla="*/ 92596 w 92602"/>
              <a:gd name="connsiteY11" fmla="*/ 75698 h 133404"/>
              <a:gd name="connsiteX12" fmla="*/ 92596 w 92602"/>
              <a:gd name="connsiteY12" fmla="*/ 133398 h 1334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2602" h="133404">
                <a:moveTo>
                  <a:pt x="64023" y="133091"/>
                </a:moveTo>
                <a:lnTo>
                  <a:pt x="64023" y="86759"/>
                </a:lnTo>
                <a:cubicBezTo>
                  <a:pt x="64023" y="71827"/>
                  <a:pt x="60336" y="62180"/>
                  <a:pt x="48968" y="62180"/>
                </a:cubicBezTo>
                <a:cubicBezTo>
                  <a:pt x="34220" y="62180"/>
                  <a:pt x="28751" y="74961"/>
                  <a:pt x="28751" y="91675"/>
                </a:cubicBezTo>
                <a:lnTo>
                  <a:pt x="28751" y="133029"/>
                </a:lnTo>
                <a:lnTo>
                  <a:pt x="-6" y="133029"/>
                </a:lnTo>
                <a:lnTo>
                  <a:pt x="-6" y="-6"/>
                </a:lnTo>
                <a:lnTo>
                  <a:pt x="28751" y="-6"/>
                </a:lnTo>
                <a:lnTo>
                  <a:pt x="28751" y="54253"/>
                </a:lnTo>
                <a:lnTo>
                  <a:pt x="29058" y="54253"/>
                </a:lnTo>
                <a:cubicBezTo>
                  <a:pt x="35842" y="44417"/>
                  <a:pt x="47100" y="38628"/>
                  <a:pt x="59045" y="38829"/>
                </a:cubicBezTo>
                <a:cubicBezTo>
                  <a:pt x="82826" y="38829"/>
                  <a:pt x="92596" y="55666"/>
                  <a:pt x="92596" y="75698"/>
                </a:cubicBezTo>
                <a:lnTo>
                  <a:pt x="92596" y="133398"/>
                </a:lnTo>
                <a:close/>
              </a:path>
            </a:pathLst>
          </a:custGeom>
          <a:solidFill>
            <a:srgbClr val="1A161A"/>
          </a:solidFill>
          <a:ln w="6144" cap="flat">
            <a:noFill/>
            <a:prstDash val="solid"/>
            <a:miter/>
          </a:ln>
        </p:spPr>
        <p:txBody>
          <a:bodyPr rtlCol="0" anchor="ctr"/>
          <a:lstStyle/>
          <a:p>
            <a:endParaRPr lang="en-GB"/>
          </a:p>
        </p:txBody>
      </p:sp>
      <p:sp>
        <p:nvSpPr>
          <p:cNvPr id="30" name="Frihandsfigur: Form 29">
            <a:extLst>
              <a:ext uri="{FF2B5EF4-FFF2-40B4-BE49-F238E27FC236}">
                <a16:creationId xmlns:a16="http://schemas.microsoft.com/office/drawing/2014/main" id="{CA83392F-9D56-997A-AB37-5D40692B54E8}"/>
              </a:ext>
            </a:extLst>
          </p:cNvPr>
          <p:cNvSpPr/>
          <p:nvPr/>
        </p:nvSpPr>
        <p:spPr>
          <a:xfrm>
            <a:off x="2001678" y="394220"/>
            <a:ext cx="102741" cy="96350"/>
          </a:xfrm>
          <a:custGeom>
            <a:avLst/>
            <a:gdLst>
              <a:gd name="connsiteX0" fmla="*/ 51241 w 102741"/>
              <a:gd name="connsiteY0" fmla="*/ 96345 h 96350"/>
              <a:gd name="connsiteX1" fmla="*/ -6 w 102741"/>
              <a:gd name="connsiteY1" fmla="*/ 48477 h 96350"/>
              <a:gd name="connsiteX2" fmla="*/ 51241 w 102741"/>
              <a:gd name="connsiteY2" fmla="*/ -6 h 96350"/>
              <a:gd name="connsiteX3" fmla="*/ 102735 w 102741"/>
              <a:gd name="connsiteY3" fmla="*/ 48477 h 96350"/>
              <a:gd name="connsiteX4" fmla="*/ 51241 w 102741"/>
              <a:gd name="connsiteY4" fmla="*/ 96345 h 96350"/>
              <a:gd name="connsiteX5" fmla="*/ 51241 w 102741"/>
              <a:gd name="connsiteY5" fmla="*/ 20948 h 96350"/>
              <a:gd name="connsiteX6" fmla="*/ 29796 w 102741"/>
              <a:gd name="connsiteY6" fmla="*/ 47371 h 96350"/>
              <a:gd name="connsiteX7" fmla="*/ 51241 w 102741"/>
              <a:gd name="connsiteY7" fmla="*/ 75575 h 96350"/>
              <a:gd name="connsiteX8" fmla="*/ 73117 w 102741"/>
              <a:gd name="connsiteY8" fmla="*/ 47371 h 96350"/>
              <a:gd name="connsiteX9" fmla="*/ 51241 w 102741"/>
              <a:gd name="connsiteY9" fmla="*/ 20948 h 96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2741" h="96350">
                <a:moveTo>
                  <a:pt x="51241" y="96345"/>
                </a:moveTo>
                <a:cubicBezTo>
                  <a:pt x="20886" y="96345"/>
                  <a:pt x="-6" y="77173"/>
                  <a:pt x="-6" y="48477"/>
                </a:cubicBezTo>
                <a:cubicBezTo>
                  <a:pt x="-6" y="17752"/>
                  <a:pt x="22176" y="-6"/>
                  <a:pt x="51241" y="-6"/>
                </a:cubicBezTo>
                <a:cubicBezTo>
                  <a:pt x="80306" y="-6"/>
                  <a:pt x="102735" y="17937"/>
                  <a:pt x="102735" y="48477"/>
                </a:cubicBezTo>
                <a:cubicBezTo>
                  <a:pt x="102735" y="77173"/>
                  <a:pt x="81781" y="96345"/>
                  <a:pt x="51241" y="96345"/>
                </a:cubicBezTo>
                <a:close/>
                <a:moveTo>
                  <a:pt x="51241" y="20948"/>
                </a:moveTo>
                <a:cubicBezTo>
                  <a:pt x="36187" y="20948"/>
                  <a:pt x="29796" y="33237"/>
                  <a:pt x="29796" y="47371"/>
                </a:cubicBezTo>
                <a:cubicBezTo>
                  <a:pt x="29796" y="61504"/>
                  <a:pt x="35080" y="75575"/>
                  <a:pt x="51241" y="75575"/>
                </a:cubicBezTo>
                <a:cubicBezTo>
                  <a:pt x="67402" y="75575"/>
                  <a:pt x="73117" y="61749"/>
                  <a:pt x="73117" y="47371"/>
                </a:cubicBezTo>
                <a:cubicBezTo>
                  <a:pt x="73117" y="32992"/>
                  <a:pt x="66358" y="20948"/>
                  <a:pt x="51241" y="20948"/>
                </a:cubicBezTo>
                <a:close/>
              </a:path>
            </a:pathLst>
          </a:custGeom>
          <a:solidFill>
            <a:srgbClr val="1A161A"/>
          </a:solidFill>
          <a:ln w="6144" cap="flat">
            <a:noFill/>
            <a:prstDash val="solid"/>
            <a:miter/>
          </a:ln>
        </p:spPr>
        <p:txBody>
          <a:bodyPr rtlCol="0" anchor="ctr"/>
          <a:lstStyle/>
          <a:p>
            <a:endParaRPr lang="en-GB"/>
          </a:p>
        </p:txBody>
      </p:sp>
      <p:sp>
        <p:nvSpPr>
          <p:cNvPr id="31" name="Frihandsfigur: Form 30">
            <a:extLst>
              <a:ext uri="{FF2B5EF4-FFF2-40B4-BE49-F238E27FC236}">
                <a16:creationId xmlns:a16="http://schemas.microsoft.com/office/drawing/2014/main" id="{055B986C-585F-F8AD-E411-B2520A1580FA}"/>
              </a:ext>
            </a:extLst>
          </p:cNvPr>
          <p:cNvSpPr/>
          <p:nvPr/>
        </p:nvSpPr>
        <p:spPr>
          <a:xfrm>
            <a:off x="2118368" y="355384"/>
            <a:ext cx="28757" cy="133096"/>
          </a:xfrm>
          <a:custGeom>
            <a:avLst/>
            <a:gdLst>
              <a:gd name="connsiteX0" fmla="*/ -6 w 28757"/>
              <a:gd name="connsiteY0" fmla="*/ 133091 h 133096"/>
              <a:gd name="connsiteX1" fmla="*/ -6 w 28757"/>
              <a:gd name="connsiteY1" fmla="*/ -6 h 133096"/>
              <a:gd name="connsiteX2" fmla="*/ 28752 w 28757"/>
              <a:gd name="connsiteY2" fmla="*/ -6 h 133096"/>
              <a:gd name="connsiteX3" fmla="*/ 28752 w 28757"/>
              <a:gd name="connsiteY3" fmla="*/ 133091 h 133096"/>
            </a:gdLst>
            <a:ahLst/>
            <a:cxnLst>
              <a:cxn ang="0">
                <a:pos x="connsiteX0" y="connsiteY0"/>
              </a:cxn>
              <a:cxn ang="0">
                <a:pos x="connsiteX1" y="connsiteY1"/>
              </a:cxn>
              <a:cxn ang="0">
                <a:pos x="connsiteX2" y="connsiteY2"/>
              </a:cxn>
              <a:cxn ang="0">
                <a:pos x="connsiteX3" y="connsiteY3"/>
              </a:cxn>
            </a:cxnLst>
            <a:rect l="l" t="t" r="r" b="b"/>
            <a:pathLst>
              <a:path w="28757" h="133096">
                <a:moveTo>
                  <a:pt x="-6" y="133091"/>
                </a:moveTo>
                <a:lnTo>
                  <a:pt x="-6" y="-6"/>
                </a:lnTo>
                <a:lnTo>
                  <a:pt x="28752" y="-6"/>
                </a:lnTo>
                <a:lnTo>
                  <a:pt x="28752" y="133091"/>
                </a:lnTo>
                <a:close/>
              </a:path>
            </a:pathLst>
          </a:custGeom>
          <a:solidFill>
            <a:srgbClr val="1A161A"/>
          </a:solidFill>
          <a:ln w="6144" cap="flat">
            <a:noFill/>
            <a:prstDash val="solid"/>
            <a:miter/>
          </a:ln>
        </p:spPr>
        <p:txBody>
          <a:bodyPr rtlCol="0" anchor="ctr"/>
          <a:lstStyle/>
          <a:p>
            <a:endParaRPr lang="en-GB"/>
          </a:p>
        </p:txBody>
      </p:sp>
      <p:sp>
        <p:nvSpPr>
          <p:cNvPr id="32" name="Frihandsfigur: Form 31">
            <a:extLst>
              <a:ext uri="{FF2B5EF4-FFF2-40B4-BE49-F238E27FC236}">
                <a16:creationId xmlns:a16="http://schemas.microsoft.com/office/drawing/2014/main" id="{A309FC92-121E-F7D3-5643-1FF4D0CC6331}"/>
              </a:ext>
            </a:extLst>
          </p:cNvPr>
          <p:cNvSpPr/>
          <p:nvPr/>
        </p:nvSpPr>
        <p:spPr>
          <a:xfrm>
            <a:off x="2168879" y="394080"/>
            <a:ext cx="148028" cy="94401"/>
          </a:xfrm>
          <a:custGeom>
            <a:avLst/>
            <a:gdLst>
              <a:gd name="connsiteX0" fmla="*/ 119633 w 148028"/>
              <a:gd name="connsiteY0" fmla="*/ 94395 h 94401"/>
              <a:gd name="connsiteX1" fmla="*/ 119633 w 148028"/>
              <a:gd name="connsiteY1" fmla="*/ 42717 h 94401"/>
              <a:gd name="connsiteX2" fmla="*/ 106483 w 148028"/>
              <a:gd name="connsiteY2" fmla="*/ 23545 h 94401"/>
              <a:gd name="connsiteX3" fmla="*/ 88540 w 148028"/>
              <a:gd name="connsiteY3" fmla="*/ 53225 h 94401"/>
              <a:gd name="connsiteX4" fmla="*/ 88540 w 148028"/>
              <a:gd name="connsiteY4" fmla="*/ 94395 h 94401"/>
              <a:gd name="connsiteX5" fmla="*/ 59783 w 148028"/>
              <a:gd name="connsiteY5" fmla="*/ 94395 h 94401"/>
              <a:gd name="connsiteX6" fmla="*/ 59783 w 148028"/>
              <a:gd name="connsiteY6" fmla="*/ 42717 h 94401"/>
              <a:gd name="connsiteX7" fmla="*/ 46633 w 148028"/>
              <a:gd name="connsiteY7" fmla="*/ 23545 h 94401"/>
              <a:gd name="connsiteX8" fmla="*/ 28752 w 148028"/>
              <a:gd name="connsiteY8" fmla="*/ 53225 h 94401"/>
              <a:gd name="connsiteX9" fmla="*/ 28752 w 148028"/>
              <a:gd name="connsiteY9" fmla="*/ 94395 h 94401"/>
              <a:gd name="connsiteX10" fmla="*/ -6 w 148028"/>
              <a:gd name="connsiteY10" fmla="*/ 94395 h 94401"/>
              <a:gd name="connsiteX11" fmla="*/ -6 w 148028"/>
              <a:gd name="connsiteY11" fmla="*/ 2223 h 94401"/>
              <a:gd name="connsiteX12" fmla="*/ 26355 w 148028"/>
              <a:gd name="connsiteY12" fmla="*/ 2223 h 94401"/>
              <a:gd name="connsiteX13" fmla="*/ 26355 w 148028"/>
              <a:gd name="connsiteY13" fmla="*/ 17646 h 94401"/>
              <a:gd name="connsiteX14" fmla="*/ 26724 w 148028"/>
              <a:gd name="connsiteY14" fmla="*/ 17646 h 94401"/>
              <a:gd name="connsiteX15" fmla="*/ 57755 w 148028"/>
              <a:gd name="connsiteY15" fmla="*/ 72 h 94401"/>
              <a:gd name="connsiteX16" fmla="*/ 86021 w 148028"/>
              <a:gd name="connsiteY16" fmla="*/ 17278 h 94401"/>
              <a:gd name="connsiteX17" fmla="*/ 116745 w 148028"/>
              <a:gd name="connsiteY17" fmla="*/ 72 h 94401"/>
              <a:gd name="connsiteX18" fmla="*/ 148022 w 148028"/>
              <a:gd name="connsiteY18" fmla="*/ 38600 h 94401"/>
              <a:gd name="connsiteX19" fmla="*/ 148022 w 148028"/>
              <a:gd name="connsiteY19" fmla="*/ 94334 h 944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48028" h="94401">
                <a:moveTo>
                  <a:pt x="119633" y="94395"/>
                </a:moveTo>
                <a:lnTo>
                  <a:pt x="119633" y="42717"/>
                </a:lnTo>
                <a:cubicBezTo>
                  <a:pt x="119633" y="32947"/>
                  <a:pt x="117298" y="23545"/>
                  <a:pt x="106483" y="23545"/>
                </a:cubicBezTo>
                <a:cubicBezTo>
                  <a:pt x="93333" y="23545"/>
                  <a:pt x="88540" y="36511"/>
                  <a:pt x="88540" y="53225"/>
                </a:cubicBezTo>
                <a:lnTo>
                  <a:pt x="88540" y="94395"/>
                </a:lnTo>
                <a:lnTo>
                  <a:pt x="59783" y="94395"/>
                </a:lnTo>
                <a:lnTo>
                  <a:pt x="59783" y="42717"/>
                </a:lnTo>
                <a:cubicBezTo>
                  <a:pt x="59783" y="32947"/>
                  <a:pt x="57509" y="23545"/>
                  <a:pt x="46633" y="23545"/>
                </a:cubicBezTo>
                <a:cubicBezTo>
                  <a:pt x="33544" y="23545"/>
                  <a:pt x="28752" y="36511"/>
                  <a:pt x="28752" y="53225"/>
                </a:cubicBezTo>
                <a:lnTo>
                  <a:pt x="28752" y="94395"/>
                </a:lnTo>
                <a:lnTo>
                  <a:pt x="-6" y="94395"/>
                </a:lnTo>
                <a:lnTo>
                  <a:pt x="-6" y="2223"/>
                </a:lnTo>
                <a:lnTo>
                  <a:pt x="26355" y="2223"/>
                </a:lnTo>
                <a:lnTo>
                  <a:pt x="26355" y="17646"/>
                </a:lnTo>
                <a:lnTo>
                  <a:pt x="26724" y="17646"/>
                </a:lnTo>
                <a:cubicBezTo>
                  <a:pt x="32905" y="6385"/>
                  <a:pt x="44918" y="-419"/>
                  <a:pt x="57755" y="72"/>
                </a:cubicBezTo>
                <a:cubicBezTo>
                  <a:pt x="69885" y="-826"/>
                  <a:pt x="81247" y="6089"/>
                  <a:pt x="86021" y="17278"/>
                </a:cubicBezTo>
                <a:cubicBezTo>
                  <a:pt x="92332" y="6340"/>
                  <a:pt x="104124" y="-264"/>
                  <a:pt x="116745" y="72"/>
                </a:cubicBezTo>
                <a:cubicBezTo>
                  <a:pt x="141755" y="72"/>
                  <a:pt x="148022" y="15311"/>
                  <a:pt x="148022" y="38600"/>
                </a:cubicBezTo>
                <a:lnTo>
                  <a:pt x="148022" y="94334"/>
                </a:lnTo>
                <a:close/>
              </a:path>
            </a:pathLst>
          </a:custGeom>
          <a:solidFill>
            <a:srgbClr val="1A161A"/>
          </a:solidFill>
          <a:ln w="6144" cap="flat">
            <a:noFill/>
            <a:prstDash val="solid"/>
            <a:miter/>
          </a:ln>
        </p:spPr>
        <p:txBody>
          <a:bodyPr rtlCol="0" anchor="ctr"/>
          <a:lstStyle/>
          <a:p>
            <a:endParaRPr lang="en-GB"/>
          </a:p>
        </p:txBody>
      </p:sp>
    </p:spTree>
    <p:extLst>
      <p:ext uri="{BB962C8B-B14F-4D97-AF65-F5344CB8AC3E}">
        <p14:creationId xmlns:p14="http://schemas.microsoft.com/office/powerpoint/2010/main" val="2527095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5"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Lst>
  <p:hf hdr="0"/>
  <p:txStyles>
    <p:titleStyle>
      <a:lvl1pPr algn="l" defTabSz="914400" rtl="0" eaLnBrk="1" latinLnBrk="0" hangingPunct="1">
        <a:spcBef>
          <a:spcPct val="0"/>
        </a:spcBef>
        <a:buNone/>
        <a:defRPr sz="30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Wingdings" pitchFamily="2" charset="2"/>
        <a:buChar char="§"/>
        <a:defRPr sz="24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Wingdings" pitchFamily="2" charset="2"/>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59" userDrawn="1">
          <p15:clr>
            <a:srgbClr val="F26B43"/>
          </p15:clr>
        </p15:guide>
        <p15:guide id="2" pos="288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p:txBody>
          <a:bodyPr/>
          <a:lstStyle/>
          <a:p>
            <a:r>
              <a:rPr lang="sv-SE" dirty="0"/>
              <a:t>Samverkansråd</a:t>
            </a:r>
          </a:p>
        </p:txBody>
      </p:sp>
      <p:sp>
        <p:nvSpPr>
          <p:cNvPr id="3" name="Underrubrik 2"/>
          <p:cNvSpPr>
            <a:spLocks noGrp="1"/>
          </p:cNvSpPr>
          <p:nvPr>
            <p:ph type="subTitle" idx="1"/>
          </p:nvPr>
        </p:nvSpPr>
        <p:spPr/>
        <p:txBody>
          <a:bodyPr/>
          <a:lstStyle/>
          <a:p>
            <a:r>
              <a:rPr lang="sv-SE" dirty="0"/>
              <a:t>2023-12-14</a:t>
            </a:r>
          </a:p>
        </p:txBody>
      </p:sp>
      <p:sp>
        <p:nvSpPr>
          <p:cNvPr id="4" name="Platshållare för datum 3"/>
          <p:cNvSpPr>
            <a:spLocks noGrp="1"/>
          </p:cNvSpPr>
          <p:nvPr>
            <p:ph type="dt" sz="half" idx="10"/>
          </p:nvPr>
        </p:nvSpPr>
        <p:spPr/>
        <p:txBody>
          <a:bodyPr/>
          <a:lstStyle/>
          <a:p>
            <a:fld id="{65905734-AC70-4FA4-8413-D8F85C7B8859}" type="datetime1">
              <a:rPr lang="sv-SE" smtClean="0"/>
              <a:t>2023-12-14</a:t>
            </a:fld>
            <a:endParaRPr lang="sv-SE"/>
          </a:p>
        </p:txBody>
      </p:sp>
      <p:sp>
        <p:nvSpPr>
          <p:cNvPr id="5" name="Platshållare för bildnummer 4"/>
          <p:cNvSpPr>
            <a:spLocks noGrp="1"/>
          </p:cNvSpPr>
          <p:nvPr>
            <p:ph type="sldNum" sz="quarter" idx="12"/>
          </p:nvPr>
        </p:nvSpPr>
        <p:spPr/>
        <p:txBody>
          <a:bodyPr/>
          <a:lstStyle/>
          <a:p>
            <a:fld id="{7EAC591F-9B7B-4B2A-8448-D862FAA8C939}" type="slidenum">
              <a:rPr lang="sv-SE" smtClean="0"/>
              <a:t>1</a:t>
            </a:fld>
            <a:endParaRPr lang="sv-SE"/>
          </a:p>
        </p:txBody>
      </p:sp>
      <p:sp>
        <p:nvSpPr>
          <p:cNvPr id="6" name="Platshållare för sidfot 5"/>
          <p:cNvSpPr>
            <a:spLocks noGrp="1"/>
          </p:cNvSpPr>
          <p:nvPr>
            <p:ph type="ftr" sz="quarter" idx="11"/>
          </p:nvPr>
        </p:nvSpPr>
        <p:spPr/>
        <p:txBody>
          <a:bodyPr/>
          <a:lstStyle/>
          <a:p>
            <a:r>
              <a:rPr lang="sv-SE"/>
              <a:t>Trafikförvaltningen</a:t>
            </a:r>
          </a:p>
        </p:txBody>
      </p:sp>
    </p:spTree>
    <p:extLst>
      <p:ext uri="{BB962C8B-B14F-4D97-AF65-F5344CB8AC3E}">
        <p14:creationId xmlns:p14="http://schemas.microsoft.com/office/powerpoint/2010/main" val="28790464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Trafikförvaltningens förslag</a:t>
            </a:r>
          </a:p>
        </p:txBody>
      </p:sp>
      <p:sp>
        <p:nvSpPr>
          <p:cNvPr id="3" name="Platshållare för innehåll 2"/>
          <p:cNvSpPr>
            <a:spLocks noGrp="1"/>
          </p:cNvSpPr>
          <p:nvPr>
            <p:ph idx="1"/>
          </p:nvPr>
        </p:nvSpPr>
        <p:spPr/>
        <p:txBody>
          <a:bodyPr/>
          <a:lstStyle/>
          <a:p>
            <a:r>
              <a:rPr lang="sv-SE" dirty="0"/>
              <a:t>Att den nya samverkansorganisationen sjösätts den 1 januari 2024</a:t>
            </a:r>
          </a:p>
          <a:p>
            <a:pPr lvl="1"/>
            <a:r>
              <a:rPr lang="sv-SE" dirty="0"/>
              <a:t>Fyra årliga möten gällande Färdtjänst</a:t>
            </a:r>
          </a:p>
          <a:p>
            <a:pPr lvl="1"/>
            <a:r>
              <a:rPr lang="sv-SE" dirty="0"/>
              <a:t>Fyra årliga möten gällande Allmän kollektivtrafik</a:t>
            </a:r>
          </a:p>
          <a:p>
            <a:pPr lvl="1"/>
            <a:r>
              <a:rPr lang="sv-SE" dirty="0"/>
              <a:t>Att den nya organisationen utvärderas under år 2025</a:t>
            </a:r>
          </a:p>
        </p:txBody>
      </p:sp>
      <p:sp>
        <p:nvSpPr>
          <p:cNvPr id="4" name="Platshållare för datum 3"/>
          <p:cNvSpPr>
            <a:spLocks noGrp="1"/>
          </p:cNvSpPr>
          <p:nvPr>
            <p:ph type="dt" sz="half" idx="10"/>
          </p:nvPr>
        </p:nvSpPr>
        <p:spPr/>
        <p:txBody>
          <a:bodyPr/>
          <a:lstStyle/>
          <a:p>
            <a:fld id="{1D41A06D-0B1F-42C8-AD64-4310C5656309}" type="datetime1">
              <a:rPr lang="sv-SE" smtClean="0"/>
              <a:t>2023-12-14</a:t>
            </a:fld>
            <a:endParaRPr lang="sv-SE"/>
          </a:p>
        </p:txBody>
      </p:sp>
      <p:sp>
        <p:nvSpPr>
          <p:cNvPr id="5" name="Platshållare för sidfot 4"/>
          <p:cNvSpPr>
            <a:spLocks noGrp="1"/>
          </p:cNvSpPr>
          <p:nvPr>
            <p:ph type="ftr" sz="quarter" idx="11"/>
          </p:nvPr>
        </p:nvSpPr>
        <p:spPr/>
        <p:txBody>
          <a:bodyPr/>
          <a:lstStyle/>
          <a:p>
            <a:r>
              <a:rPr lang="sv-SE"/>
              <a:t>Trafikförvaltningen</a:t>
            </a:r>
            <a:endParaRPr lang="sv-SE" dirty="0"/>
          </a:p>
        </p:txBody>
      </p:sp>
      <p:sp>
        <p:nvSpPr>
          <p:cNvPr id="6" name="Platshållare för bildnummer 5"/>
          <p:cNvSpPr>
            <a:spLocks noGrp="1"/>
          </p:cNvSpPr>
          <p:nvPr>
            <p:ph type="sldNum" sz="quarter" idx="12"/>
          </p:nvPr>
        </p:nvSpPr>
        <p:spPr/>
        <p:txBody>
          <a:bodyPr/>
          <a:lstStyle/>
          <a:p>
            <a:fld id="{7EAC591F-9B7B-4B2A-8448-D862FAA8C939}" type="slidenum">
              <a:rPr lang="sv-SE" smtClean="0"/>
              <a:t>10</a:t>
            </a:fld>
            <a:endParaRPr lang="sv-SE"/>
          </a:p>
        </p:txBody>
      </p:sp>
    </p:spTree>
    <p:extLst>
      <p:ext uri="{BB962C8B-B14F-4D97-AF65-F5344CB8AC3E}">
        <p14:creationId xmlns:p14="http://schemas.microsoft.com/office/powerpoint/2010/main" val="34973044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Organisationerna har svarat</a:t>
            </a:r>
          </a:p>
        </p:txBody>
      </p:sp>
      <p:sp>
        <p:nvSpPr>
          <p:cNvPr id="3" name="Platshållare för innehåll 2"/>
          <p:cNvSpPr>
            <a:spLocks noGrp="1"/>
          </p:cNvSpPr>
          <p:nvPr>
            <p:ph idx="1"/>
          </p:nvPr>
        </p:nvSpPr>
        <p:spPr/>
        <p:txBody>
          <a:bodyPr>
            <a:normAutofit fontScale="92500" lnSpcReduction="10000"/>
          </a:bodyPr>
          <a:lstStyle/>
          <a:p>
            <a:r>
              <a:rPr lang="sv-SE" dirty="0"/>
              <a:t>Ja</a:t>
            </a:r>
          </a:p>
          <a:p>
            <a:pPr lvl="1"/>
            <a:r>
              <a:rPr lang="sv-SE" dirty="0"/>
              <a:t>Funktionsrätt</a:t>
            </a:r>
          </a:p>
          <a:p>
            <a:pPr lvl="1"/>
            <a:r>
              <a:rPr lang="sv-SE" dirty="0"/>
              <a:t>Pensionärsorganisationerna (samtliga)</a:t>
            </a:r>
          </a:p>
          <a:p>
            <a:pPr lvl="1"/>
            <a:r>
              <a:rPr lang="sv-SE" dirty="0"/>
              <a:t>SRF</a:t>
            </a:r>
          </a:p>
          <a:p>
            <a:r>
              <a:rPr lang="sv-SE" dirty="0"/>
              <a:t>Nej</a:t>
            </a:r>
          </a:p>
          <a:p>
            <a:pPr lvl="1"/>
            <a:r>
              <a:rPr lang="sv-SE" dirty="0"/>
              <a:t>DHR</a:t>
            </a:r>
          </a:p>
          <a:p>
            <a:pPr lvl="2"/>
            <a:r>
              <a:rPr lang="sv-SE" sz="1400" dirty="0"/>
              <a:t>Vi anser det principiellt viktigt att inte separera färdtjänst från övrig kollektivtrafik. </a:t>
            </a:r>
          </a:p>
          <a:p>
            <a:pPr lvl="2"/>
            <a:r>
              <a:rPr lang="sv-SE" sz="1400" dirty="0"/>
              <a:t>Allmän kollektivtrafik är inte en ersättning för färdtjänst. Färdtjänst ska inte ses som en ersättning för allmän kollektivtrafik. </a:t>
            </a:r>
          </a:p>
          <a:p>
            <a:pPr lvl="1"/>
            <a:endParaRPr lang="sv-SE" dirty="0"/>
          </a:p>
        </p:txBody>
      </p:sp>
      <p:sp>
        <p:nvSpPr>
          <p:cNvPr id="4" name="Platshållare för datum 3"/>
          <p:cNvSpPr>
            <a:spLocks noGrp="1"/>
          </p:cNvSpPr>
          <p:nvPr>
            <p:ph type="dt" sz="half" idx="10"/>
          </p:nvPr>
        </p:nvSpPr>
        <p:spPr/>
        <p:txBody>
          <a:bodyPr/>
          <a:lstStyle/>
          <a:p>
            <a:fld id="{6BE3C1F3-436E-4F9F-AC22-7AB12F248DD7}" type="datetime1">
              <a:rPr lang="sv-SE" smtClean="0"/>
              <a:t>2023-12-14</a:t>
            </a:fld>
            <a:endParaRPr lang="sv-SE"/>
          </a:p>
        </p:txBody>
      </p:sp>
      <p:sp>
        <p:nvSpPr>
          <p:cNvPr id="5" name="Platshållare för bildnummer 4"/>
          <p:cNvSpPr>
            <a:spLocks noGrp="1"/>
          </p:cNvSpPr>
          <p:nvPr>
            <p:ph type="sldNum" sz="quarter" idx="12"/>
          </p:nvPr>
        </p:nvSpPr>
        <p:spPr/>
        <p:txBody>
          <a:bodyPr/>
          <a:lstStyle/>
          <a:p>
            <a:fld id="{7EAC591F-9B7B-4B2A-8448-D862FAA8C939}" type="slidenum">
              <a:rPr lang="sv-SE" smtClean="0"/>
              <a:t>11</a:t>
            </a:fld>
            <a:endParaRPr lang="sv-SE"/>
          </a:p>
        </p:txBody>
      </p:sp>
      <p:sp>
        <p:nvSpPr>
          <p:cNvPr id="6" name="Platshållare för sidfot 5"/>
          <p:cNvSpPr>
            <a:spLocks noGrp="1"/>
          </p:cNvSpPr>
          <p:nvPr>
            <p:ph type="ftr" sz="quarter" idx="11"/>
          </p:nvPr>
        </p:nvSpPr>
        <p:spPr/>
        <p:txBody>
          <a:bodyPr/>
          <a:lstStyle/>
          <a:p>
            <a:r>
              <a:rPr lang="sv-SE"/>
              <a:t>Trafikförvaltningen</a:t>
            </a:r>
            <a:endParaRPr lang="sv-SE" dirty="0"/>
          </a:p>
        </p:txBody>
      </p:sp>
    </p:spTree>
    <p:extLst>
      <p:ext uri="{BB962C8B-B14F-4D97-AF65-F5344CB8AC3E}">
        <p14:creationId xmlns:p14="http://schemas.microsoft.com/office/powerpoint/2010/main" val="6558715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Trafikförvaltningens beslut</a:t>
            </a:r>
          </a:p>
        </p:txBody>
      </p:sp>
      <p:sp>
        <p:nvSpPr>
          <p:cNvPr id="3" name="Platshållare för innehåll 2"/>
          <p:cNvSpPr>
            <a:spLocks noGrp="1"/>
          </p:cNvSpPr>
          <p:nvPr>
            <p:ph idx="1"/>
          </p:nvPr>
        </p:nvSpPr>
        <p:spPr/>
        <p:txBody>
          <a:bodyPr>
            <a:normAutofit fontScale="92500"/>
          </a:bodyPr>
          <a:lstStyle/>
          <a:p>
            <a:r>
              <a:rPr lang="sv-SE" dirty="0"/>
              <a:t>Att den nya samverkansorganisationen sjösätts den 1 januari 2024</a:t>
            </a:r>
          </a:p>
          <a:p>
            <a:pPr lvl="1"/>
            <a:r>
              <a:rPr lang="sv-SE" dirty="0"/>
              <a:t>Fyra årliga möten gällande Färdtjänst</a:t>
            </a:r>
          </a:p>
          <a:p>
            <a:pPr lvl="1"/>
            <a:r>
              <a:rPr lang="sv-SE" dirty="0"/>
              <a:t>Fyra årliga möten gällande Allmän kollektivtrafik</a:t>
            </a:r>
          </a:p>
          <a:p>
            <a:pPr lvl="1"/>
            <a:r>
              <a:rPr lang="sv-SE" dirty="0"/>
              <a:t>Att den nya organisationen utvärderas under år 2025</a:t>
            </a:r>
          </a:p>
          <a:p>
            <a:r>
              <a:rPr lang="sv-SE" dirty="0"/>
              <a:t>Att vi om behov uppstår gör ”gränsöverskridande inbjudningar”</a:t>
            </a:r>
          </a:p>
          <a:p>
            <a:pPr lvl="1"/>
            <a:r>
              <a:rPr lang="sv-SE" dirty="0"/>
              <a:t>Vilket ex kan gälla Närtrafik</a:t>
            </a:r>
          </a:p>
          <a:p>
            <a:pPr lvl="1"/>
            <a:endParaRPr lang="sv-SE" dirty="0"/>
          </a:p>
        </p:txBody>
      </p:sp>
      <p:sp>
        <p:nvSpPr>
          <p:cNvPr id="4" name="Platshållare för datum 3"/>
          <p:cNvSpPr>
            <a:spLocks noGrp="1"/>
          </p:cNvSpPr>
          <p:nvPr>
            <p:ph type="dt" sz="half" idx="10"/>
          </p:nvPr>
        </p:nvSpPr>
        <p:spPr/>
        <p:txBody>
          <a:bodyPr/>
          <a:lstStyle/>
          <a:p>
            <a:fld id="{1D41A06D-0B1F-42C8-AD64-4310C5656309}" type="datetime1">
              <a:rPr lang="sv-SE" smtClean="0"/>
              <a:t>2023-12-14</a:t>
            </a:fld>
            <a:endParaRPr lang="sv-SE"/>
          </a:p>
        </p:txBody>
      </p:sp>
      <p:sp>
        <p:nvSpPr>
          <p:cNvPr id="5" name="Platshållare för sidfot 4"/>
          <p:cNvSpPr>
            <a:spLocks noGrp="1"/>
          </p:cNvSpPr>
          <p:nvPr>
            <p:ph type="ftr" sz="quarter" idx="11"/>
          </p:nvPr>
        </p:nvSpPr>
        <p:spPr/>
        <p:txBody>
          <a:bodyPr/>
          <a:lstStyle/>
          <a:p>
            <a:r>
              <a:rPr lang="sv-SE"/>
              <a:t>Trafikförvaltningen</a:t>
            </a:r>
            <a:endParaRPr lang="sv-SE" dirty="0"/>
          </a:p>
        </p:txBody>
      </p:sp>
      <p:sp>
        <p:nvSpPr>
          <p:cNvPr id="6" name="Platshållare för bildnummer 5"/>
          <p:cNvSpPr>
            <a:spLocks noGrp="1"/>
          </p:cNvSpPr>
          <p:nvPr>
            <p:ph type="sldNum" sz="quarter" idx="12"/>
          </p:nvPr>
        </p:nvSpPr>
        <p:spPr/>
        <p:txBody>
          <a:bodyPr/>
          <a:lstStyle/>
          <a:p>
            <a:fld id="{7EAC591F-9B7B-4B2A-8448-D862FAA8C939}" type="slidenum">
              <a:rPr lang="sv-SE" smtClean="0"/>
              <a:t>12</a:t>
            </a:fld>
            <a:endParaRPr lang="sv-SE"/>
          </a:p>
        </p:txBody>
      </p:sp>
    </p:spTree>
    <p:extLst>
      <p:ext uri="{BB962C8B-B14F-4D97-AF65-F5344CB8AC3E}">
        <p14:creationId xmlns:p14="http://schemas.microsoft.com/office/powerpoint/2010/main" val="22597241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Trafikförvaltningens beslut</a:t>
            </a:r>
          </a:p>
        </p:txBody>
      </p:sp>
      <p:sp>
        <p:nvSpPr>
          <p:cNvPr id="3" name="Platshållare för innehåll 2"/>
          <p:cNvSpPr>
            <a:spLocks noGrp="1"/>
          </p:cNvSpPr>
          <p:nvPr>
            <p:ph idx="1"/>
          </p:nvPr>
        </p:nvSpPr>
        <p:spPr/>
        <p:txBody>
          <a:bodyPr>
            <a:normAutofit/>
          </a:bodyPr>
          <a:lstStyle/>
          <a:p>
            <a:r>
              <a:rPr lang="sv-SE" dirty="0"/>
              <a:t>Respektive organisation väljer själva huruvida man vill välja att helt eller delvis ha samma representanter</a:t>
            </a:r>
          </a:p>
          <a:p>
            <a:r>
              <a:rPr lang="sv-SE" dirty="0"/>
              <a:t>Politiker är i flera fall representerade i såväl Färdtjänstutskottet och Trafiknämnden</a:t>
            </a:r>
          </a:p>
          <a:p>
            <a:pPr lvl="1"/>
            <a:r>
              <a:rPr lang="sv-SE" dirty="0"/>
              <a:t>Ovanstående borgar för att såväl den politiska- som organisationernas representanter kan bevaka båda frågorna, Allmän kollektivtrafik och Färdtjänst</a:t>
            </a:r>
          </a:p>
        </p:txBody>
      </p:sp>
      <p:sp>
        <p:nvSpPr>
          <p:cNvPr id="4" name="Platshållare för datum 3"/>
          <p:cNvSpPr>
            <a:spLocks noGrp="1"/>
          </p:cNvSpPr>
          <p:nvPr>
            <p:ph type="dt" sz="half" idx="10"/>
          </p:nvPr>
        </p:nvSpPr>
        <p:spPr/>
        <p:txBody>
          <a:bodyPr/>
          <a:lstStyle/>
          <a:p>
            <a:fld id="{1D41A06D-0B1F-42C8-AD64-4310C5656309}" type="datetime1">
              <a:rPr lang="sv-SE" smtClean="0"/>
              <a:t>2023-12-14</a:t>
            </a:fld>
            <a:endParaRPr lang="sv-SE"/>
          </a:p>
        </p:txBody>
      </p:sp>
      <p:sp>
        <p:nvSpPr>
          <p:cNvPr id="5" name="Platshållare för sidfot 4"/>
          <p:cNvSpPr>
            <a:spLocks noGrp="1"/>
          </p:cNvSpPr>
          <p:nvPr>
            <p:ph type="ftr" sz="quarter" idx="11"/>
          </p:nvPr>
        </p:nvSpPr>
        <p:spPr/>
        <p:txBody>
          <a:bodyPr/>
          <a:lstStyle/>
          <a:p>
            <a:r>
              <a:rPr lang="sv-SE"/>
              <a:t>Trafikförvaltningen</a:t>
            </a:r>
            <a:endParaRPr lang="sv-SE" dirty="0"/>
          </a:p>
        </p:txBody>
      </p:sp>
      <p:sp>
        <p:nvSpPr>
          <p:cNvPr id="6" name="Platshållare för bildnummer 5"/>
          <p:cNvSpPr>
            <a:spLocks noGrp="1"/>
          </p:cNvSpPr>
          <p:nvPr>
            <p:ph type="sldNum" sz="quarter" idx="12"/>
          </p:nvPr>
        </p:nvSpPr>
        <p:spPr/>
        <p:txBody>
          <a:bodyPr/>
          <a:lstStyle/>
          <a:p>
            <a:fld id="{7EAC591F-9B7B-4B2A-8448-D862FAA8C939}" type="slidenum">
              <a:rPr lang="sv-SE" smtClean="0"/>
              <a:t>13</a:t>
            </a:fld>
            <a:endParaRPr lang="sv-SE"/>
          </a:p>
        </p:txBody>
      </p:sp>
    </p:spTree>
    <p:extLst>
      <p:ext uri="{BB962C8B-B14F-4D97-AF65-F5344CB8AC3E}">
        <p14:creationId xmlns:p14="http://schemas.microsoft.com/office/powerpoint/2010/main" val="6872569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CECB337-1ED5-BC9E-513C-D309BCE73D1D}"/>
              </a:ext>
            </a:extLst>
          </p:cNvPr>
          <p:cNvSpPr>
            <a:spLocks noGrp="1"/>
          </p:cNvSpPr>
          <p:nvPr>
            <p:ph type="title"/>
          </p:nvPr>
        </p:nvSpPr>
        <p:spPr/>
        <p:txBody>
          <a:bodyPr>
            <a:normAutofit/>
          </a:bodyPr>
          <a:lstStyle/>
          <a:p>
            <a:r>
              <a:rPr lang="sv-SE" dirty="0"/>
              <a:t>Funktionsrättskonsekvensbeskrivning</a:t>
            </a:r>
          </a:p>
        </p:txBody>
      </p:sp>
      <p:sp>
        <p:nvSpPr>
          <p:cNvPr id="3" name="Platshållare för innehåll 2">
            <a:extLst>
              <a:ext uri="{FF2B5EF4-FFF2-40B4-BE49-F238E27FC236}">
                <a16:creationId xmlns:a16="http://schemas.microsoft.com/office/drawing/2014/main" id="{650AAF44-3271-F24B-941C-A91F86F885D1}"/>
              </a:ext>
            </a:extLst>
          </p:cNvPr>
          <p:cNvSpPr>
            <a:spLocks noGrp="1"/>
          </p:cNvSpPr>
          <p:nvPr>
            <p:ph idx="1"/>
          </p:nvPr>
        </p:nvSpPr>
        <p:spPr/>
        <p:txBody>
          <a:bodyPr>
            <a:normAutofit fontScale="92500"/>
          </a:bodyPr>
          <a:lstStyle/>
          <a:p>
            <a:r>
              <a:rPr lang="sv-SE" dirty="0"/>
              <a:t>Budgetuppdrag</a:t>
            </a:r>
          </a:p>
          <a:p>
            <a:pPr lvl="1"/>
            <a:r>
              <a:rPr lang="sv-SE" sz="1800" i="1" dirty="0">
                <a:solidFill>
                  <a:srgbClr val="7F7F7F"/>
                </a:solidFill>
                <a:effectLst/>
                <a:latin typeface="Georgia" panose="02040502050405020303" pitchFamily="18" charset="0"/>
                <a:ea typeface="Calibri" panose="020F0502020204030204" pitchFamily="34" charset="0"/>
              </a:rPr>
              <a:t>För att säkra att Region Stockholms folkvalda kan fatta välgrundade beslut är det viktigt att de underlag som ligger till grund för besluten belyser alla relevanta aspekter. </a:t>
            </a:r>
            <a:r>
              <a:rPr lang="sv-SE" sz="1800" b="1" i="1" dirty="0">
                <a:solidFill>
                  <a:srgbClr val="7F7F7F"/>
                </a:solidFill>
                <a:effectLst/>
                <a:latin typeface="Georgia" panose="02040502050405020303" pitchFamily="18" charset="0"/>
                <a:ea typeface="Calibri" panose="020F0502020204030204" pitchFamily="34" charset="0"/>
              </a:rPr>
              <a:t>Regionstyrelsen</a:t>
            </a:r>
            <a:r>
              <a:rPr lang="sv-SE" sz="1800" i="1" dirty="0">
                <a:solidFill>
                  <a:srgbClr val="7F7F7F"/>
                </a:solidFill>
                <a:effectLst/>
                <a:latin typeface="Georgia" panose="02040502050405020303" pitchFamily="18" charset="0"/>
                <a:ea typeface="Calibri" panose="020F0502020204030204" pitchFamily="34" charset="0"/>
              </a:rPr>
              <a:t> får i uppdrag att införa funktionsrättskonsekvens i alla relevanta beslut, exempelvis vid större organisatoriska förändringar. </a:t>
            </a:r>
          </a:p>
          <a:p>
            <a:pPr lvl="2"/>
            <a:r>
              <a:rPr lang="sv-SE" sz="1600" b="1" dirty="0">
                <a:effectLst/>
                <a:latin typeface="Georgia" panose="02040502050405020303" pitchFamily="18" charset="0"/>
                <a:ea typeface="Calibri" panose="020F0502020204030204" pitchFamily="34" charset="0"/>
              </a:rPr>
              <a:t>Från sidan 57 i budgeten för 2024</a:t>
            </a:r>
          </a:p>
          <a:p>
            <a:pPr lvl="2"/>
            <a:r>
              <a:rPr lang="sv-SE" dirty="0"/>
              <a:t>Kommer sannolikt påverka kommande investeringsprojekt </a:t>
            </a:r>
            <a:r>
              <a:rPr lang="sv-SE" dirty="0" err="1"/>
              <a:t>etc</a:t>
            </a:r>
            <a:r>
              <a:rPr lang="sv-SE" dirty="0"/>
              <a:t>, i vilken omfattningen är dock inte känt i dagsläget</a:t>
            </a:r>
          </a:p>
          <a:p>
            <a:pPr lvl="1"/>
            <a:r>
              <a:rPr lang="sv-SE" sz="2000" dirty="0"/>
              <a:t>Samråd sker med Regionstyrelsens samverkansråd</a:t>
            </a:r>
            <a:endParaRPr lang="sv-SE" sz="1800" dirty="0">
              <a:effectLst/>
              <a:latin typeface="Calibri" panose="020F0502020204030204" pitchFamily="34" charset="0"/>
              <a:ea typeface="Calibri" panose="020F0502020204030204" pitchFamily="34" charset="0"/>
            </a:endParaRPr>
          </a:p>
          <a:p>
            <a:pPr lvl="1"/>
            <a:endParaRPr lang="sv-SE" dirty="0"/>
          </a:p>
        </p:txBody>
      </p:sp>
      <p:sp>
        <p:nvSpPr>
          <p:cNvPr id="4" name="Platshållare för datum 3">
            <a:extLst>
              <a:ext uri="{FF2B5EF4-FFF2-40B4-BE49-F238E27FC236}">
                <a16:creationId xmlns:a16="http://schemas.microsoft.com/office/drawing/2014/main" id="{B4FB4086-1AB6-8BE4-A1D4-8C1C6A19B260}"/>
              </a:ext>
            </a:extLst>
          </p:cNvPr>
          <p:cNvSpPr>
            <a:spLocks noGrp="1"/>
          </p:cNvSpPr>
          <p:nvPr>
            <p:ph type="dt" sz="half" idx="10"/>
          </p:nvPr>
        </p:nvSpPr>
        <p:spPr/>
        <p:txBody>
          <a:bodyPr/>
          <a:lstStyle/>
          <a:p>
            <a:fld id="{1D41A06D-0B1F-42C8-AD64-4310C5656309}" type="datetime1">
              <a:rPr lang="sv-SE" smtClean="0"/>
              <a:t>2023-12-14</a:t>
            </a:fld>
            <a:endParaRPr lang="sv-SE"/>
          </a:p>
        </p:txBody>
      </p:sp>
      <p:sp>
        <p:nvSpPr>
          <p:cNvPr id="5" name="Platshållare för sidfot 4">
            <a:extLst>
              <a:ext uri="{FF2B5EF4-FFF2-40B4-BE49-F238E27FC236}">
                <a16:creationId xmlns:a16="http://schemas.microsoft.com/office/drawing/2014/main" id="{12205BA7-BAF6-E2F8-FC28-86B8E3D461C8}"/>
              </a:ext>
            </a:extLst>
          </p:cNvPr>
          <p:cNvSpPr>
            <a:spLocks noGrp="1"/>
          </p:cNvSpPr>
          <p:nvPr>
            <p:ph type="ftr" sz="quarter" idx="11"/>
          </p:nvPr>
        </p:nvSpPr>
        <p:spPr/>
        <p:txBody>
          <a:bodyPr/>
          <a:lstStyle/>
          <a:p>
            <a:r>
              <a:rPr lang="sv-SE"/>
              <a:t>Trafikförvaltningen</a:t>
            </a:r>
            <a:endParaRPr lang="sv-SE" dirty="0"/>
          </a:p>
        </p:txBody>
      </p:sp>
      <p:sp>
        <p:nvSpPr>
          <p:cNvPr id="6" name="Platshållare för bildnummer 5">
            <a:extLst>
              <a:ext uri="{FF2B5EF4-FFF2-40B4-BE49-F238E27FC236}">
                <a16:creationId xmlns:a16="http://schemas.microsoft.com/office/drawing/2014/main" id="{7918BF91-5BF4-957F-B09D-9990E9487AF2}"/>
              </a:ext>
            </a:extLst>
          </p:cNvPr>
          <p:cNvSpPr>
            <a:spLocks noGrp="1"/>
          </p:cNvSpPr>
          <p:nvPr>
            <p:ph type="sldNum" sz="quarter" idx="12"/>
          </p:nvPr>
        </p:nvSpPr>
        <p:spPr/>
        <p:txBody>
          <a:bodyPr/>
          <a:lstStyle/>
          <a:p>
            <a:fld id="{7EAC591F-9B7B-4B2A-8448-D862FAA8C939}" type="slidenum">
              <a:rPr lang="sv-SE" smtClean="0"/>
              <a:t>2</a:t>
            </a:fld>
            <a:endParaRPr lang="sv-SE"/>
          </a:p>
        </p:txBody>
      </p:sp>
    </p:spTree>
    <p:extLst>
      <p:ext uri="{BB962C8B-B14F-4D97-AF65-F5344CB8AC3E}">
        <p14:creationId xmlns:p14="http://schemas.microsoft.com/office/powerpoint/2010/main" val="11190238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29553267-BC6E-051A-215F-AAA5A39540BC}"/>
              </a:ext>
            </a:extLst>
          </p:cNvPr>
          <p:cNvSpPr>
            <a:spLocks noGrp="1"/>
          </p:cNvSpPr>
          <p:nvPr>
            <p:ph type="ctrTitle"/>
          </p:nvPr>
        </p:nvSpPr>
        <p:spPr/>
        <p:txBody>
          <a:bodyPr/>
          <a:lstStyle/>
          <a:p>
            <a:r>
              <a:rPr lang="sv-SE" dirty="0"/>
              <a:t>Hållplats- och linjeutrop</a:t>
            </a:r>
          </a:p>
        </p:txBody>
      </p:sp>
      <p:sp>
        <p:nvSpPr>
          <p:cNvPr id="3" name="Platshållare för innehåll 2">
            <a:extLst>
              <a:ext uri="{FF2B5EF4-FFF2-40B4-BE49-F238E27FC236}">
                <a16:creationId xmlns:a16="http://schemas.microsoft.com/office/drawing/2014/main" id="{650AAF44-3271-F24B-941C-A91F86F885D1}"/>
              </a:ext>
            </a:extLst>
          </p:cNvPr>
          <p:cNvSpPr>
            <a:spLocks noGrp="1"/>
          </p:cNvSpPr>
          <p:nvPr>
            <p:ph type="subTitle" idx="1"/>
          </p:nvPr>
        </p:nvSpPr>
        <p:spPr/>
        <p:txBody>
          <a:bodyPr>
            <a:normAutofit/>
          </a:bodyPr>
          <a:lstStyle/>
          <a:p>
            <a:pPr lvl="1"/>
            <a:r>
              <a:rPr lang="sv-SE" dirty="0">
                <a:solidFill>
                  <a:schemeClr val="tx1"/>
                </a:solidFill>
              </a:rPr>
              <a:t>Hållplats- och linjeutrop på bussar, konsekvenser av dessa är avstängda eller trasiga</a:t>
            </a:r>
          </a:p>
        </p:txBody>
      </p:sp>
      <p:sp>
        <p:nvSpPr>
          <p:cNvPr id="4" name="Platshållare för datum 3">
            <a:extLst>
              <a:ext uri="{FF2B5EF4-FFF2-40B4-BE49-F238E27FC236}">
                <a16:creationId xmlns:a16="http://schemas.microsoft.com/office/drawing/2014/main" id="{B4FB4086-1AB6-8BE4-A1D4-8C1C6A19B260}"/>
              </a:ext>
            </a:extLst>
          </p:cNvPr>
          <p:cNvSpPr>
            <a:spLocks noGrp="1"/>
          </p:cNvSpPr>
          <p:nvPr>
            <p:ph type="dt" sz="half" idx="10"/>
          </p:nvPr>
        </p:nvSpPr>
        <p:spPr/>
        <p:txBody>
          <a:bodyPr/>
          <a:lstStyle/>
          <a:p>
            <a:fld id="{1D41A06D-0B1F-42C8-AD64-4310C5656309}" type="datetime1">
              <a:rPr lang="sv-SE" smtClean="0"/>
              <a:t>2023-12-14</a:t>
            </a:fld>
            <a:endParaRPr lang="sv-SE"/>
          </a:p>
        </p:txBody>
      </p:sp>
      <p:sp>
        <p:nvSpPr>
          <p:cNvPr id="5" name="Platshållare för sidfot 4">
            <a:extLst>
              <a:ext uri="{FF2B5EF4-FFF2-40B4-BE49-F238E27FC236}">
                <a16:creationId xmlns:a16="http://schemas.microsoft.com/office/drawing/2014/main" id="{12205BA7-BAF6-E2F8-FC28-86B8E3D461C8}"/>
              </a:ext>
            </a:extLst>
          </p:cNvPr>
          <p:cNvSpPr>
            <a:spLocks noGrp="1"/>
          </p:cNvSpPr>
          <p:nvPr>
            <p:ph type="ftr" sz="quarter" idx="11"/>
          </p:nvPr>
        </p:nvSpPr>
        <p:spPr/>
        <p:txBody>
          <a:bodyPr/>
          <a:lstStyle/>
          <a:p>
            <a:r>
              <a:rPr lang="sv-SE"/>
              <a:t>Trafikförvaltningen</a:t>
            </a:r>
            <a:endParaRPr lang="sv-SE" dirty="0"/>
          </a:p>
        </p:txBody>
      </p:sp>
      <p:sp>
        <p:nvSpPr>
          <p:cNvPr id="6" name="Platshållare för bildnummer 5">
            <a:extLst>
              <a:ext uri="{FF2B5EF4-FFF2-40B4-BE49-F238E27FC236}">
                <a16:creationId xmlns:a16="http://schemas.microsoft.com/office/drawing/2014/main" id="{7918BF91-5BF4-957F-B09D-9990E9487AF2}"/>
              </a:ext>
            </a:extLst>
          </p:cNvPr>
          <p:cNvSpPr>
            <a:spLocks noGrp="1"/>
          </p:cNvSpPr>
          <p:nvPr>
            <p:ph type="sldNum" sz="quarter" idx="12"/>
          </p:nvPr>
        </p:nvSpPr>
        <p:spPr/>
        <p:txBody>
          <a:bodyPr/>
          <a:lstStyle/>
          <a:p>
            <a:fld id="{7EAC591F-9B7B-4B2A-8448-D862FAA8C939}" type="slidenum">
              <a:rPr lang="sv-SE" smtClean="0"/>
              <a:t>3</a:t>
            </a:fld>
            <a:endParaRPr lang="sv-SE"/>
          </a:p>
        </p:txBody>
      </p:sp>
    </p:spTree>
    <p:extLst>
      <p:ext uri="{BB962C8B-B14F-4D97-AF65-F5344CB8AC3E}">
        <p14:creationId xmlns:p14="http://schemas.microsoft.com/office/powerpoint/2010/main" val="4396113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BE54126-A304-B96D-E40C-345A32AC5100}"/>
              </a:ext>
            </a:extLst>
          </p:cNvPr>
          <p:cNvSpPr>
            <a:spLocks noGrp="1"/>
          </p:cNvSpPr>
          <p:nvPr>
            <p:ph type="title"/>
          </p:nvPr>
        </p:nvSpPr>
        <p:spPr/>
        <p:txBody>
          <a:bodyPr/>
          <a:lstStyle/>
          <a:p>
            <a:r>
              <a:rPr lang="sv-SE" b="1" i="0" dirty="0">
                <a:solidFill>
                  <a:srgbClr val="202122"/>
                </a:solidFill>
                <a:effectLst/>
                <a:latin typeface="Arial" panose="020B0604020202020204" pitchFamily="34" charset="0"/>
              </a:rPr>
              <a:t>Brist på reservdelar (obsolescens)</a:t>
            </a:r>
            <a:endParaRPr lang="sv-SE" dirty="0"/>
          </a:p>
        </p:txBody>
      </p:sp>
      <p:sp>
        <p:nvSpPr>
          <p:cNvPr id="3" name="Platshållare för innehåll 2">
            <a:extLst>
              <a:ext uri="{FF2B5EF4-FFF2-40B4-BE49-F238E27FC236}">
                <a16:creationId xmlns:a16="http://schemas.microsoft.com/office/drawing/2014/main" id="{53B48A7F-7036-7984-CD8E-722C78B2F135}"/>
              </a:ext>
            </a:extLst>
          </p:cNvPr>
          <p:cNvSpPr>
            <a:spLocks noGrp="1"/>
          </p:cNvSpPr>
          <p:nvPr>
            <p:ph idx="1"/>
          </p:nvPr>
        </p:nvSpPr>
        <p:spPr/>
        <p:txBody>
          <a:bodyPr>
            <a:normAutofit/>
          </a:bodyPr>
          <a:lstStyle/>
          <a:p>
            <a:r>
              <a:rPr lang="sv-SE" dirty="0"/>
              <a:t>Exempel</a:t>
            </a:r>
          </a:p>
          <a:p>
            <a:pPr lvl="1"/>
            <a:r>
              <a:rPr lang="sv-SE" dirty="0"/>
              <a:t>När en produkt blir oanvändbar på grund av förändringar i andra system.</a:t>
            </a:r>
          </a:p>
          <a:p>
            <a:pPr lvl="2"/>
            <a:r>
              <a:rPr lang="sv-SE" dirty="0"/>
              <a:t>Exempelvis mobilnäten för 2G och 3G stängs ner 2025</a:t>
            </a:r>
          </a:p>
          <a:p>
            <a:pPr lvl="1"/>
            <a:r>
              <a:rPr lang="sv-SE" dirty="0"/>
              <a:t>När reservdelar blir dyra eller omöjliga att uppbringa</a:t>
            </a:r>
          </a:p>
          <a:p>
            <a:pPr lvl="1"/>
            <a:r>
              <a:rPr lang="sv-SE" dirty="0"/>
              <a:t>När komponenter inte längre finns tillgängliga för att tillverka en produkt</a:t>
            </a:r>
          </a:p>
          <a:p>
            <a:pPr lvl="1"/>
            <a:r>
              <a:rPr lang="sv-SE" dirty="0"/>
              <a:t>Efterfrågan minskar</a:t>
            </a:r>
          </a:p>
        </p:txBody>
      </p:sp>
      <p:sp>
        <p:nvSpPr>
          <p:cNvPr id="4" name="Platshållare för datum 3">
            <a:extLst>
              <a:ext uri="{FF2B5EF4-FFF2-40B4-BE49-F238E27FC236}">
                <a16:creationId xmlns:a16="http://schemas.microsoft.com/office/drawing/2014/main" id="{D08E334D-B0D5-7D8D-4D4A-5075939AE165}"/>
              </a:ext>
            </a:extLst>
          </p:cNvPr>
          <p:cNvSpPr>
            <a:spLocks noGrp="1"/>
          </p:cNvSpPr>
          <p:nvPr>
            <p:ph type="dt" sz="half" idx="10"/>
          </p:nvPr>
        </p:nvSpPr>
        <p:spPr/>
        <p:txBody>
          <a:bodyPr/>
          <a:lstStyle/>
          <a:p>
            <a:fld id="{1D41A06D-0B1F-42C8-AD64-4310C5656309}" type="datetime1">
              <a:rPr lang="sv-SE" smtClean="0"/>
              <a:t>2023-12-14</a:t>
            </a:fld>
            <a:endParaRPr lang="sv-SE"/>
          </a:p>
        </p:txBody>
      </p:sp>
      <p:sp>
        <p:nvSpPr>
          <p:cNvPr id="5" name="Platshållare för sidfot 4">
            <a:extLst>
              <a:ext uri="{FF2B5EF4-FFF2-40B4-BE49-F238E27FC236}">
                <a16:creationId xmlns:a16="http://schemas.microsoft.com/office/drawing/2014/main" id="{7A2D8A95-2E59-476A-D686-DCC36C149140}"/>
              </a:ext>
            </a:extLst>
          </p:cNvPr>
          <p:cNvSpPr>
            <a:spLocks noGrp="1"/>
          </p:cNvSpPr>
          <p:nvPr>
            <p:ph type="ftr" sz="quarter" idx="11"/>
          </p:nvPr>
        </p:nvSpPr>
        <p:spPr/>
        <p:txBody>
          <a:bodyPr/>
          <a:lstStyle/>
          <a:p>
            <a:r>
              <a:rPr lang="sv-SE"/>
              <a:t>Trafikförvaltningen</a:t>
            </a:r>
            <a:endParaRPr lang="sv-SE" dirty="0"/>
          </a:p>
        </p:txBody>
      </p:sp>
      <p:sp>
        <p:nvSpPr>
          <p:cNvPr id="6" name="Platshållare för bildnummer 5">
            <a:extLst>
              <a:ext uri="{FF2B5EF4-FFF2-40B4-BE49-F238E27FC236}">
                <a16:creationId xmlns:a16="http://schemas.microsoft.com/office/drawing/2014/main" id="{74409235-1589-37E5-7573-8ED24E64BA41}"/>
              </a:ext>
            </a:extLst>
          </p:cNvPr>
          <p:cNvSpPr>
            <a:spLocks noGrp="1"/>
          </p:cNvSpPr>
          <p:nvPr>
            <p:ph type="sldNum" sz="quarter" idx="12"/>
          </p:nvPr>
        </p:nvSpPr>
        <p:spPr/>
        <p:txBody>
          <a:bodyPr/>
          <a:lstStyle/>
          <a:p>
            <a:fld id="{7EAC591F-9B7B-4B2A-8448-D862FAA8C939}" type="slidenum">
              <a:rPr lang="sv-SE" smtClean="0"/>
              <a:t>4</a:t>
            </a:fld>
            <a:endParaRPr lang="sv-SE"/>
          </a:p>
        </p:txBody>
      </p:sp>
    </p:spTree>
    <p:extLst>
      <p:ext uri="{BB962C8B-B14F-4D97-AF65-F5344CB8AC3E}">
        <p14:creationId xmlns:p14="http://schemas.microsoft.com/office/powerpoint/2010/main" val="38330266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BE54126-A304-B96D-E40C-345A32AC5100}"/>
              </a:ext>
            </a:extLst>
          </p:cNvPr>
          <p:cNvSpPr>
            <a:spLocks noGrp="1"/>
          </p:cNvSpPr>
          <p:nvPr>
            <p:ph type="title"/>
          </p:nvPr>
        </p:nvSpPr>
        <p:spPr/>
        <p:txBody>
          <a:bodyPr/>
          <a:lstStyle/>
          <a:p>
            <a:r>
              <a:rPr lang="sv-SE" b="1" i="0" dirty="0">
                <a:solidFill>
                  <a:srgbClr val="202122"/>
                </a:solidFill>
                <a:effectLst/>
                <a:latin typeface="Arial" panose="020B0604020202020204" pitchFamily="34" charset="0"/>
              </a:rPr>
              <a:t>Brist på reservdelar</a:t>
            </a:r>
            <a:endParaRPr lang="sv-SE" dirty="0"/>
          </a:p>
        </p:txBody>
      </p:sp>
      <p:sp>
        <p:nvSpPr>
          <p:cNvPr id="3" name="Platshållare för innehåll 2">
            <a:extLst>
              <a:ext uri="{FF2B5EF4-FFF2-40B4-BE49-F238E27FC236}">
                <a16:creationId xmlns:a16="http://schemas.microsoft.com/office/drawing/2014/main" id="{53B48A7F-7036-7984-CD8E-722C78B2F135}"/>
              </a:ext>
            </a:extLst>
          </p:cNvPr>
          <p:cNvSpPr>
            <a:spLocks noGrp="1"/>
          </p:cNvSpPr>
          <p:nvPr>
            <p:ph idx="1"/>
          </p:nvPr>
        </p:nvSpPr>
        <p:spPr/>
        <p:txBody>
          <a:bodyPr>
            <a:normAutofit lnSpcReduction="10000"/>
          </a:bodyPr>
          <a:lstStyle/>
          <a:p>
            <a:r>
              <a:rPr lang="sv-SE" dirty="0"/>
              <a:t>Bygga upp ett lager?</a:t>
            </a:r>
          </a:p>
          <a:p>
            <a:pPr lvl="1"/>
            <a:r>
              <a:rPr lang="sv-SE" dirty="0"/>
              <a:t>Svårt att över tid veta vad som kommer behövas</a:t>
            </a:r>
          </a:p>
          <a:p>
            <a:pPr lvl="2"/>
            <a:r>
              <a:rPr lang="sv-SE" dirty="0"/>
              <a:t>Vilka komponenter blir felkällan efter 10 - 15 år?</a:t>
            </a:r>
          </a:p>
          <a:p>
            <a:pPr lvl="2"/>
            <a:r>
              <a:rPr lang="sv-SE" dirty="0"/>
              <a:t>Stora lager av komponenter som kanske aldrig används innebär en stor kostnad</a:t>
            </a:r>
          </a:p>
          <a:p>
            <a:pPr lvl="1"/>
            <a:r>
              <a:rPr lang="sv-SE" dirty="0"/>
              <a:t>IT relaterade komponenter alltmer förekommande, snabb utveckling – snabb utfasning</a:t>
            </a:r>
          </a:p>
          <a:p>
            <a:pPr lvl="2"/>
            <a:r>
              <a:rPr lang="sv-SE" dirty="0"/>
              <a:t>Många komponenter behöver </a:t>
            </a:r>
            <a:r>
              <a:rPr lang="sv-SE" dirty="0" err="1"/>
              <a:t>nytillverkas</a:t>
            </a:r>
            <a:r>
              <a:rPr lang="sv-SE" dirty="0"/>
              <a:t> ex kretskort</a:t>
            </a:r>
          </a:p>
          <a:p>
            <a:pPr lvl="3"/>
            <a:r>
              <a:rPr lang="sv-SE" dirty="0"/>
              <a:t>Långa leveranstider</a:t>
            </a:r>
          </a:p>
        </p:txBody>
      </p:sp>
      <p:sp>
        <p:nvSpPr>
          <p:cNvPr id="4" name="Platshållare för datum 3">
            <a:extLst>
              <a:ext uri="{FF2B5EF4-FFF2-40B4-BE49-F238E27FC236}">
                <a16:creationId xmlns:a16="http://schemas.microsoft.com/office/drawing/2014/main" id="{D08E334D-B0D5-7D8D-4D4A-5075939AE165}"/>
              </a:ext>
            </a:extLst>
          </p:cNvPr>
          <p:cNvSpPr>
            <a:spLocks noGrp="1"/>
          </p:cNvSpPr>
          <p:nvPr>
            <p:ph type="dt" sz="half" idx="10"/>
          </p:nvPr>
        </p:nvSpPr>
        <p:spPr/>
        <p:txBody>
          <a:bodyPr/>
          <a:lstStyle/>
          <a:p>
            <a:fld id="{1D41A06D-0B1F-42C8-AD64-4310C5656309}" type="datetime1">
              <a:rPr lang="sv-SE" smtClean="0"/>
              <a:t>2023-12-14</a:t>
            </a:fld>
            <a:endParaRPr lang="sv-SE"/>
          </a:p>
        </p:txBody>
      </p:sp>
      <p:sp>
        <p:nvSpPr>
          <p:cNvPr id="5" name="Platshållare för sidfot 4">
            <a:extLst>
              <a:ext uri="{FF2B5EF4-FFF2-40B4-BE49-F238E27FC236}">
                <a16:creationId xmlns:a16="http://schemas.microsoft.com/office/drawing/2014/main" id="{7A2D8A95-2E59-476A-D686-DCC36C149140}"/>
              </a:ext>
            </a:extLst>
          </p:cNvPr>
          <p:cNvSpPr>
            <a:spLocks noGrp="1"/>
          </p:cNvSpPr>
          <p:nvPr>
            <p:ph type="ftr" sz="quarter" idx="11"/>
          </p:nvPr>
        </p:nvSpPr>
        <p:spPr/>
        <p:txBody>
          <a:bodyPr/>
          <a:lstStyle/>
          <a:p>
            <a:r>
              <a:rPr lang="sv-SE"/>
              <a:t>Trafikförvaltningen</a:t>
            </a:r>
            <a:endParaRPr lang="sv-SE" dirty="0"/>
          </a:p>
        </p:txBody>
      </p:sp>
      <p:sp>
        <p:nvSpPr>
          <p:cNvPr id="6" name="Platshållare för bildnummer 5">
            <a:extLst>
              <a:ext uri="{FF2B5EF4-FFF2-40B4-BE49-F238E27FC236}">
                <a16:creationId xmlns:a16="http://schemas.microsoft.com/office/drawing/2014/main" id="{74409235-1589-37E5-7573-8ED24E64BA41}"/>
              </a:ext>
            </a:extLst>
          </p:cNvPr>
          <p:cNvSpPr>
            <a:spLocks noGrp="1"/>
          </p:cNvSpPr>
          <p:nvPr>
            <p:ph type="sldNum" sz="quarter" idx="12"/>
          </p:nvPr>
        </p:nvSpPr>
        <p:spPr/>
        <p:txBody>
          <a:bodyPr/>
          <a:lstStyle/>
          <a:p>
            <a:fld id="{7EAC591F-9B7B-4B2A-8448-D862FAA8C939}" type="slidenum">
              <a:rPr lang="sv-SE" smtClean="0"/>
              <a:t>5</a:t>
            </a:fld>
            <a:endParaRPr lang="sv-SE"/>
          </a:p>
        </p:txBody>
      </p:sp>
    </p:spTree>
    <p:extLst>
      <p:ext uri="{BB962C8B-B14F-4D97-AF65-F5344CB8AC3E}">
        <p14:creationId xmlns:p14="http://schemas.microsoft.com/office/powerpoint/2010/main" val="27974809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CECB337-1ED5-BC9E-513C-D309BCE73D1D}"/>
              </a:ext>
            </a:extLst>
          </p:cNvPr>
          <p:cNvSpPr>
            <a:spLocks noGrp="1"/>
          </p:cNvSpPr>
          <p:nvPr>
            <p:ph type="title"/>
          </p:nvPr>
        </p:nvSpPr>
        <p:spPr/>
        <p:txBody>
          <a:bodyPr>
            <a:normAutofit/>
          </a:bodyPr>
          <a:lstStyle/>
          <a:p>
            <a:r>
              <a:rPr lang="sv-SE" dirty="0"/>
              <a:t>SJs övertagande av pendeltågstrafiken</a:t>
            </a:r>
          </a:p>
        </p:txBody>
      </p:sp>
      <p:sp>
        <p:nvSpPr>
          <p:cNvPr id="3" name="Platshållare för innehåll 2">
            <a:extLst>
              <a:ext uri="{FF2B5EF4-FFF2-40B4-BE49-F238E27FC236}">
                <a16:creationId xmlns:a16="http://schemas.microsoft.com/office/drawing/2014/main" id="{650AAF44-3271-F24B-941C-A91F86F885D1}"/>
              </a:ext>
            </a:extLst>
          </p:cNvPr>
          <p:cNvSpPr>
            <a:spLocks noGrp="1"/>
          </p:cNvSpPr>
          <p:nvPr>
            <p:ph idx="1"/>
          </p:nvPr>
        </p:nvSpPr>
        <p:spPr>
          <a:xfrm>
            <a:off x="720000" y="1599642"/>
            <a:ext cx="7704000" cy="3233592"/>
          </a:xfrm>
        </p:spPr>
        <p:txBody>
          <a:bodyPr>
            <a:normAutofit fontScale="85000" lnSpcReduction="20000"/>
          </a:bodyPr>
          <a:lstStyle/>
          <a:p>
            <a:pPr lvl="1"/>
            <a:r>
              <a:rPr lang="sv-SE" dirty="0"/>
              <a:t>Övertagandet från MTR sker den 3 mars 2024</a:t>
            </a:r>
          </a:p>
          <a:p>
            <a:pPr lvl="1"/>
            <a:r>
              <a:rPr lang="sv-SE" dirty="0"/>
              <a:t>SJ tar i princip över </a:t>
            </a:r>
            <a:r>
              <a:rPr lang="sv-SE" dirty="0" err="1"/>
              <a:t>MTRs</a:t>
            </a:r>
            <a:r>
              <a:rPr lang="sv-SE" dirty="0"/>
              <a:t> avtal</a:t>
            </a:r>
          </a:p>
          <a:p>
            <a:pPr lvl="1"/>
            <a:r>
              <a:rPr lang="sv-SE" dirty="0"/>
              <a:t>EU </a:t>
            </a:r>
            <a:r>
              <a:rPr lang="sv-SE" dirty="0" err="1"/>
              <a:t>Nödlag</a:t>
            </a:r>
            <a:r>
              <a:rPr lang="sv-SE" dirty="0"/>
              <a:t> tillämpas, samhällsviktig service</a:t>
            </a:r>
          </a:p>
          <a:p>
            <a:pPr lvl="2"/>
            <a:r>
              <a:rPr lang="sv-SE" dirty="0"/>
              <a:t>Passageraröppnade dörrar sommartid tillämpades redan på SJs (Stockholmstågs tid)</a:t>
            </a:r>
          </a:p>
          <a:p>
            <a:pPr lvl="2"/>
            <a:r>
              <a:rPr lang="sv-SE" dirty="0"/>
              <a:t>Sedan månadsskiftet september/oktober tillämpas förarövervakad dörrstängning, påverkas ej av SJs övertagande</a:t>
            </a:r>
          </a:p>
          <a:p>
            <a:pPr lvl="1"/>
            <a:r>
              <a:rPr lang="sv-SE" dirty="0"/>
              <a:t>75 miljoner extra i budgeten från och med 2024 för att finansiera insatser för en tryggare, säkrare och bättre fungerande pendeltågstrafik. Det kan exempelvis handla om personal som rör sig ombord på tåg vissa tider </a:t>
            </a:r>
          </a:p>
          <a:p>
            <a:pPr lvl="2"/>
            <a:r>
              <a:rPr lang="sv-SE" dirty="0"/>
              <a:t>Mer om SJs övertagandet på nästkommande samverkansråd</a:t>
            </a:r>
          </a:p>
          <a:p>
            <a:pPr lvl="3"/>
            <a:r>
              <a:rPr lang="sv-SE" dirty="0"/>
              <a:t>Grupp Pendel bjuds in</a:t>
            </a:r>
          </a:p>
          <a:p>
            <a:pPr lvl="3"/>
            <a:r>
              <a:rPr lang="sv-SE" dirty="0"/>
              <a:t>Möte med SJ i mellandagarna</a:t>
            </a:r>
          </a:p>
        </p:txBody>
      </p:sp>
      <p:sp>
        <p:nvSpPr>
          <p:cNvPr id="4" name="Platshållare för datum 3">
            <a:extLst>
              <a:ext uri="{FF2B5EF4-FFF2-40B4-BE49-F238E27FC236}">
                <a16:creationId xmlns:a16="http://schemas.microsoft.com/office/drawing/2014/main" id="{B4FB4086-1AB6-8BE4-A1D4-8C1C6A19B260}"/>
              </a:ext>
            </a:extLst>
          </p:cNvPr>
          <p:cNvSpPr>
            <a:spLocks noGrp="1"/>
          </p:cNvSpPr>
          <p:nvPr>
            <p:ph type="dt" sz="half" idx="10"/>
          </p:nvPr>
        </p:nvSpPr>
        <p:spPr/>
        <p:txBody>
          <a:bodyPr/>
          <a:lstStyle/>
          <a:p>
            <a:fld id="{1D41A06D-0B1F-42C8-AD64-4310C5656309}" type="datetime1">
              <a:rPr lang="sv-SE" smtClean="0"/>
              <a:t>2023-12-14</a:t>
            </a:fld>
            <a:endParaRPr lang="sv-SE"/>
          </a:p>
        </p:txBody>
      </p:sp>
      <p:sp>
        <p:nvSpPr>
          <p:cNvPr id="5" name="Platshållare för sidfot 4">
            <a:extLst>
              <a:ext uri="{FF2B5EF4-FFF2-40B4-BE49-F238E27FC236}">
                <a16:creationId xmlns:a16="http://schemas.microsoft.com/office/drawing/2014/main" id="{12205BA7-BAF6-E2F8-FC28-86B8E3D461C8}"/>
              </a:ext>
            </a:extLst>
          </p:cNvPr>
          <p:cNvSpPr>
            <a:spLocks noGrp="1"/>
          </p:cNvSpPr>
          <p:nvPr>
            <p:ph type="ftr" sz="quarter" idx="11"/>
          </p:nvPr>
        </p:nvSpPr>
        <p:spPr/>
        <p:txBody>
          <a:bodyPr/>
          <a:lstStyle/>
          <a:p>
            <a:r>
              <a:rPr lang="sv-SE"/>
              <a:t>Trafikförvaltningen</a:t>
            </a:r>
            <a:endParaRPr lang="sv-SE" dirty="0"/>
          </a:p>
        </p:txBody>
      </p:sp>
      <p:sp>
        <p:nvSpPr>
          <p:cNvPr id="6" name="Platshållare för bildnummer 5">
            <a:extLst>
              <a:ext uri="{FF2B5EF4-FFF2-40B4-BE49-F238E27FC236}">
                <a16:creationId xmlns:a16="http://schemas.microsoft.com/office/drawing/2014/main" id="{7918BF91-5BF4-957F-B09D-9990E9487AF2}"/>
              </a:ext>
            </a:extLst>
          </p:cNvPr>
          <p:cNvSpPr>
            <a:spLocks noGrp="1"/>
          </p:cNvSpPr>
          <p:nvPr>
            <p:ph type="sldNum" sz="quarter" idx="12"/>
          </p:nvPr>
        </p:nvSpPr>
        <p:spPr/>
        <p:txBody>
          <a:bodyPr/>
          <a:lstStyle/>
          <a:p>
            <a:fld id="{7EAC591F-9B7B-4B2A-8448-D862FAA8C939}" type="slidenum">
              <a:rPr lang="sv-SE" smtClean="0"/>
              <a:t>6</a:t>
            </a:fld>
            <a:endParaRPr lang="sv-SE"/>
          </a:p>
        </p:txBody>
      </p:sp>
    </p:spTree>
    <p:extLst>
      <p:ext uri="{BB962C8B-B14F-4D97-AF65-F5344CB8AC3E}">
        <p14:creationId xmlns:p14="http://schemas.microsoft.com/office/powerpoint/2010/main" val="29871272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CECB337-1ED5-BC9E-513C-D309BCE73D1D}"/>
              </a:ext>
            </a:extLst>
          </p:cNvPr>
          <p:cNvSpPr>
            <a:spLocks noGrp="1"/>
          </p:cNvSpPr>
          <p:nvPr>
            <p:ph type="title"/>
          </p:nvPr>
        </p:nvSpPr>
        <p:spPr/>
        <p:txBody>
          <a:bodyPr>
            <a:normAutofit/>
          </a:bodyPr>
          <a:lstStyle/>
          <a:p>
            <a:r>
              <a:rPr lang="sv-SE" dirty="0"/>
              <a:t>SJs övertagande av pendeltågstrafiken</a:t>
            </a:r>
          </a:p>
        </p:txBody>
      </p:sp>
      <p:sp>
        <p:nvSpPr>
          <p:cNvPr id="3" name="Platshållare för innehåll 2">
            <a:extLst>
              <a:ext uri="{FF2B5EF4-FFF2-40B4-BE49-F238E27FC236}">
                <a16:creationId xmlns:a16="http://schemas.microsoft.com/office/drawing/2014/main" id="{650AAF44-3271-F24B-941C-A91F86F885D1}"/>
              </a:ext>
            </a:extLst>
          </p:cNvPr>
          <p:cNvSpPr>
            <a:spLocks noGrp="1"/>
          </p:cNvSpPr>
          <p:nvPr>
            <p:ph idx="1"/>
          </p:nvPr>
        </p:nvSpPr>
        <p:spPr>
          <a:xfrm>
            <a:off x="720000" y="1599642"/>
            <a:ext cx="7704000" cy="3233592"/>
          </a:xfrm>
        </p:spPr>
        <p:txBody>
          <a:bodyPr>
            <a:normAutofit/>
          </a:bodyPr>
          <a:lstStyle/>
          <a:p>
            <a:r>
              <a:rPr lang="sv-SE" dirty="0"/>
              <a:t>I fokus att säkra driften</a:t>
            </a:r>
          </a:p>
          <a:p>
            <a:pPr lvl="1"/>
            <a:r>
              <a:rPr lang="sv-SE" dirty="0"/>
              <a:t>Personal</a:t>
            </a:r>
          </a:p>
          <a:p>
            <a:pPr lvl="2"/>
            <a:r>
              <a:rPr lang="sv-SE" dirty="0"/>
              <a:t>Nyckelgrupper</a:t>
            </a:r>
          </a:p>
          <a:p>
            <a:pPr lvl="2"/>
            <a:r>
              <a:rPr lang="sv-SE" dirty="0"/>
              <a:t>Bibehålla</a:t>
            </a:r>
          </a:p>
          <a:p>
            <a:pPr lvl="2"/>
            <a:r>
              <a:rPr lang="sv-SE" dirty="0"/>
              <a:t>Utbilda</a:t>
            </a:r>
          </a:p>
          <a:p>
            <a:pPr lvl="1"/>
            <a:r>
              <a:rPr lang="sv-SE" dirty="0"/>
              <a:t>Fordonsunderhållet</a:t>
            </a:r>
          </a:p>
          <a:p>
            <a:r>
              <a:rPr lang="sv-SE" dirty="0"/>
              <a:t>Undvika inställda avgångar med kort varsel</a:t>
            </a:r>
          </a:p>
        </p:txBody>
      </p:sp>
      <p:sp>
        <p:nvSpPr>
          <p:cNvPr id="4" name="Platshållare för datum 3">
            <a:extLst>
              <a:ext uri="{FF2B5EF4-FFF2-40B4-BE49-F238E27FC236}">
                <a16:creationId xmlns:a16="http://schemas.microsoft.com/office/drawing/2014/main" id="{B4FB4086-1AB6-8BE4-A1D4-8C1C6A19B260}"/>
              </a:ext>
            </a:extLst>
          </p:cNvPr>
          <p:cNvSpPr>
            <a:spLocks noGrp="1"/>
          </p:cNvSpPr>
          <p:nvPr>
            <p:ph type="dt" sz="half" idx="10"/>
          </p:nvPr>
        </p:nvSpPr>
        <p:spPr/>
        <p:txBody>
          <a:bodyPr/>
          <a:lstStyle/>
          <a:p>
            <a:fld id="{1D41A06D-0B1F-42C8-AD64-4310C5656309}" type="datetime1">
              <a:rPr lang="sv-SE" smtClean="0"/>
              <a:t>2023-12-14</a:t>
            </a:fld>
            <a:endParaRPr lang="sv-SE"/>
          </a:p>
        </p:txBody>
      </p:sp>
      <p:sp>
        <p:nvSpPr>
          <p:cNvPr id="5" name="Platshållare för sidfot 4">
            <a:extLst>
              <a:ext uri="{FF2B5EF4-FFF2-40B4-BE49-F238E27FC236}">
                <a16:creationId xmlns:a16="http://schemas.microsoft.com/office/drawing/2014/main" id="{12205BA7-BAF6-E2F8-FC28-86B8E3D461C8}"/>
              </a:ext>
            </a:extLst>
          </p:cNvPr>
          <p:cNvSpPr>
            <a:spLocks noGrp="1"/>
          </p:cNvSpPr>
          <p:nvPr>
            <p:ph type="ftr" sz="quarter" idx="11"/>
          </p:nvPr>
        </p:nvSpPr>
        <p:spPr/>
        <p:txBody>
          <a:bodyPr/>
          <a:lstStyle/>
          <a:p>
            <a:r>
              <a:rPr lang="sv-SE"/>
              <a:t>Trafikförvaltningen</a:t>
            </a:r>
            <a:endParaRPr lang="sv-SE" dirty="0"/>
          </a:p>
        </p:txBody>
      </p:sp>
      <p:sp>
        <p:nvSpPr>
          <p:cNvPr id="6" name="Platshållare för bildnummer 5">
            <a:extLst>
              <a:ext uri="{FF2B5EF4-FFF2-40B4-BE49-F238E27FC236}">
                <a16:creationId xmlns:a16="http://schemas.microsoft.com/office/drawing/2014/main" id="{7918BF91-5BF4-957F-B09D-9990E9487AF2}"/>
              </a:ext>
            </a:extLst>
          </p:cNvPr>
          <p:cNvSpPr>
            <a:spLocks noGrp="1"/>
          </p:cNvSpPr>
          <p:nvPr>
            <p:ph type="sldNum" sz="quarter" idx="12"/>
          </p:nvPr>
        </p:nvSpPr>
        <p:spPr/>
        <p:txBody>
          <a:bodyPr/>
          <a:lstStyle/>
          <a:p>
            <a:fld id="{7EAC591F-9B7B-4B2A-8448-D862FAA8C939}" type="slidenum">
              <a:rPr lang="sv-SE" smtClean="0"/>
              <a:t>7</a:t>
            </a:fld>
            <a:endParaRPr lang="sv-SE"/>
          </a:p>
        </p:txBody>
      </p:sp>
    </p:spTree>
    <p:extLst>
      <p:ext uri="{BB962C8B-B14F-4D97-AF65-F5344CB8AC3E}">
        <p14:creationId xmlns:p14="http://schemas.microsoft.com/office/powerpoint/2010/main" val="13399620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CECB337-1ED5-BC9E-513C-D309BCE73D1D}"/>
              </a:ext>
            </a:extLst>
          </p:cNvPr>
          <p:cNvSpPr>
            <a:spLocks noGrp="1"/>
          </p:cNvSpPr>
          <p:nvPr>
            <p:ph type="title"/>
          </p:nvPr>
        </p:nvSpPr>
        <p:spPr>
          <a:xfrm>
            <a:off x="720000" y="789552"/>
            <a:ext cx="7704000" cy="846094"/>
          </a:xfrm>
        </p:spPr>
        <p:txBody>
          <a:bodyPr>
            <a:normAutofit fontScale="90000"/>
          </a:bodyPr>
          <a:lstStyle/>
          <a:p>
            <a:r>
              <a:rPr lang="sv-SE" dirty="0"/>
              <a:t>Hur ska en resenär veta vem de ska sända frågan till?</a:t>
            </a:r>
          </a:p>
        </p:txBody>
      </p:sp>
      <p:sp>
        <p:nvSpPr>
          <p:cNvPr id="3" name="Platshållare för innehåll 2">
            <a:extLst>
              <a:ext uri="{FF2B5EF4-FFF2-40B4-BE49-F238E27FC236}">
                <a16:creationId xmlns:a16="http://schemas.microsoft.com/office/drawing/2014/main" id="{650AAF44-3271-F24B-941C-A91F86F885D1}"/>
              </a:ext>
            </a:extLst>
          </p:cNvPr>
          <p:cNvSpPr>
            <a:spLocks noGrp="1"/>
          </p:cNvSpPr>
          <p:nvPr>
            <p:ph idx="1"/>
          </p:nvPr>
        </p:nvSpPr>
        <p:spPr>
          <a:xfrm>
            <a:off x="720000" y="1707654"/>
            <a:ext cx="7704000" cy="3125580"/>
          </a:xfrm>
        </p:spPr>
        <p:txBody>
          <a:bodyPr>
            <a:normAutofit/>
          </a:bodyPr>
          <a:lstStyle/>
          <a:p>
            <a:r>
              <a:rPr lang="sv-SE" dirty="0"/>
              <a:t>Resenärer ska alltid ställa frågan till SL Kundtjänst</a:t>
            </a:r>
          </a:p>
          <a:p>
            <a:pPr lvl="1"/>
            <a:r>
              <a:rPr lang="sv-SE" dirty="0"/>
              <a:t>En resenär förväntas inte hålla rätt på hur SL Trafiken är organiserad och vem som ansvarar för vad</a:t>
            </a:r>
          </a:p>
          <a:p>
            <a:pPr lvl="2"/>
            <a:r>
              <a:rPr lang="sv-SE" dirty="0"/>
              <a:t>Entreprenörer kan använda underentreprenörer</a:t>
            </a:r>
          </a:p>
          <a:p>
            <a:pPr lvl="2"/>
            <a:r>
              <a:rPr lang="sv-SE" dirty="0"/>
              <a:t>En entreprenör bedriver trafiken, men inte underhållet av ex spärrar och digitala skyltar</a:t>
            </a:r>
          </a:p>
          <a:p>
            <a:pPr lvl="1"/>
            <a:r>
              <a:rPr lang="sv-SE" dirty="0"/>
              <a:t>En utmaning även för SL Kundtjänst</a:t>
            </a:r>
          </a:p>
        </p:txBody>
      </p:sp>
      <p:sp>
        <p:nvSpPr>
          <p:cNvPr id="4" name="Platshållare för datum 3">
            <a:extLst>
              <a:ext uri="{FF2B5EF4-FFF2-40B4-BE49-F238E27FC236}">
                <a16:creationId xmlns:a16="http://schemas.microsoft.com/office/drawing/2014/main" id="{B4FB4086-1AB6-8BE4-A1D4-8C1C6A19B260}"/>
              </a:ext>
            </a:extLst>
          </p:cNvPr>
          <p:cNvSpPr>
            <a:spLocks noGrp="1"/>
          </p:cNvSpPr>
          <p:nvPr>
            <p:ph type="dt" sz="half" idx="10"/>
          </p:nvPr>
        </p:nvSpPr>
        <p:spPr/>
        <p:txBody>
          <a:bodyPr/>
          <a:lstStyle/>
          <a:p>
            <a:fld id="{1D41A06D-0B1F-42C8-AD64-4310C5656309}" type="datetime1">
              <a:rPr lang="sv-SE" smtClean="0"/>
              <a:t>2023-12-14</a:t>
            </a:fld>
            <a:endParaRPr lang="sv-SE"/>
          </a:p>
        </p:txBody>
      </p:sp>
      <p:sp>
        <p:nvSpPr>
          <p:cNvPr id="5" name="Platshållare för sidfot 4">
            <a:extLst>
              <a:ext uri="{FF2B5EF4-FFF2-40B4-BE49-F238E27FC236}">
                <a16:creationId xmlns:a16="http://schemas.microsoft.com/office/drawing/2014/main" id="{12205BA7-BAF6-E2F8-FC28-86B8E3D461C8}"/>
              </a:ext>
            </a:extLst>
          </p:cNvPr>
          <p:cNvSpPr>
            <a:spLocks noGrp="1"/>
          </p:cNvSpPr>
          <p:nvPr>
            <p:ph type="ftr" sz="quarter" idx="11"/>
          </p:nvPr>
        </p:nvSpPr>
        <p:spPr/>
        <p:txBody>
          <a:bodyPr/>
          <a:lstStyle/>
          <a:p>
            <a:r>
              <a:rPr lang="sv-SE"/>
              <a:t>Trafikförvaltningen</a:t>
            </a:r>
            <a:endParaRPr lang="sv-SE" dirty="0"/>
          </a:p>
        </p:txBody>
      </p:sp>
      <p:sp>
        <p:nvSpPr>
          <p:cNvPr id="6" name="Platshållare för bildnummer 5">
            <a:extLst>
              <a:ext uri="{FF2B5EF4-FFF2-40B4-BE49-F238E27FC236}">
                <a16:creationId xmlns:a16="http://schemas.microsoft.com/office/drawing/2014/main" id="{7918BF91-5BF4-957F-B09D-9990E9487AF2}"/>
              </a:ext>
            </a:extLst>
          </p:cNvPr>
          <p:cNvSpPr>
            <a:spLocks noGrp="1"/>
          </p:cNvSpPr>
          <p:nvPr>
            <p:ph type="sldNum" sz="quarter" idx="12"/>
          </p:nvPr>
        </p:nvSpPr>
        <p:spPr/>
        <p:txBody>
          <a:bodyPr/>
          <a:lstStyle/>
          <a:p>
            <a:fld id="{7EAC591F-9B7B-4B2A-8448-D862FAA8C939}" type="slidenum">
              <a:rPr lang="sv-SE" smtClean="0"/>
              <a:t>8</a:t>
            </a:fld>
            <a:endParaRPr lang="sv-SE"/>
          </a:p>
        </p:txBody>
      </p:sp>
    </p:spTree>
    <p:extLst>
      <p:ext uri="{BB962C8B-B14F-4D97-AF65-F5344CB8AC3E}">
        <p14:creationId xmlns:p14="http://schemas.microsoft.com/office/powerpoint/2010/main" val="9805162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p:txBody>
          <a:bodyPr/>
          <a:lstStyle/>
          <a:p>
            <a:r>
              <a:rPr lang="sv-SE" dirty="0"/>
              <a:t>Förändring av samverkansrådet</a:t>
            </a:r>
          </a:p>
        </p:txBody>
      </p:sp>
      <p:sp>
        <p:nvSpPr>
          <p:cNvPr id="3" name="Underrubrik 2"/>
          <p:cNvSpPr>
            <a:spLocks noGrp="1"/>
          </p:cNvSpPr>
          <p:nvPr>
            <p:ph type="subTitle" idx="1"/>
          </p:nvPr>
        </p:nvSpPr>
        <p:spPr/>
        <p:txBody>
          <a:bodyPr/>
          <a:lstStyle/>
          <a:p>
            <a:endParaRPr lang="sv-SE"/>
          </a:p>
        </p:txBody>
      </p:sp>
      <p:sp>
        <p:nvSpPr>
          <p:cNvPr id="4" name="Platshållare för datum 3"/>
          <p:cNvSpPr>
            <a:spLocks noGrp="1"/>
          </p:cNvSpPr>
          <p:nvPr>
            <p:ph type="dt" sz="half" idx="10"/>
          </p:nvPr>
        </p:nvSpPr>
        <p:spPr/>
        <p:txBody>
          <a:bodyPr/>
          <a:lstStyle/>
          <a:p>
            <a:fld id="{65905734-AC70-4FA4-8413-D8F85C7B8859}" type="datetime1">
              <a:rPr lang="sv-SE" smtClean="0"/>
              <a:t>2023-12-14</a:t>
            </a:fld>
            <a:endParaRPr lang="sv-SE"/>
          </a:p>
        </p:txBody>
      </p:sp>
      <p:sp>
        <p:nvSpPr>
          <p:cNvPr id="5" name="Platshållare för bildnummer 4"/>
          <p:cNvSpPr>
            <a:spLocks noGrp="1"/>
          </p:cNvSpPr>
          <p:nvPr>
            <p:ph type="sldNum" sz="quarter" idx="12"/>
          </p:nvPr>
        </p:nvSpPr>
        <p:spPr/>
        <p:txBody>
          <a:bodyPr/>
          <a:lstStyle/>
          <a:p>
            <a:fld id="{7EAC591F-9B7B-4B2A-8448-D862FAA8C939}" type="slidenum">
              <a:rPr lang="sv-SE" smtClean="0"/>
              <a:t>9</a:t>
            </a:fld>
            <a:endParaRPr lang="sv-SE"/>
          </a:p>
        </p:txBody>
      </p:sp>
      <p:sp>
        <p:nvSpPr>
          <p:cNvPr id="6" name="Platshållare för sidfot 5"/>
          <p:cNvSpPr>
            <a:spLocks noGrp="1"/>
          </p:cNvSpPr>
          <p:nvPr>
            <p:ph type="ftr" sz="quarter" idx="11"/>
          </p:nvPr>
        </p:nvSpPr>
        <p:spPr/>
        <p:txBody>
          <a:bodyPr/>
          <a:lstStyle/>
          <a:p>
            <a:r>
              <a:rPr lang="sv-SE"/>
              <a:t>Trafikförvaltningen</a:t>
            </a:r>
          </a:p>
        </p:txBody>
      </p:sp>
    </p:spTree>
    <p:extLst>
      <p:ext uri="{BB962C8B-B14F-4D97-AF65-F5344CB8AC3E}">
        <p14:creationId xmlns:p14="http://schemas.microsoft.com/office/powerpoint/2010/main" val="66249838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EMPMENUOPEN" val="True"/>
</p:tagLst>
</file>

<file path=ppt/theme/theme1.xml><?xml version="1.0" encoding="utf-8"?>
<a:theme xmlns:a="http://schemas.openxmlformats.org/drawingml/2006/main" name="PowerPoint grundmall Trafikförvaltningen">
  <a:themeElements>
    <a:clrScheme name="Trafikförvaltningen">
      <a:dk1>
        <a:sysClr val="windowText" lastClr="000000"/>
      </a:dk1>
      <a:lt1>
        <a:sysClr val="window" lastClr="FFFFFF"/>
      </a:lt1>
      <a:dk2>
        <a:srgbClr val="0074BC"/>
      </a:dk2>
      <a:lt2>
        <a:srgbClr val="EEECE1"/>
      </a:lt2>
      <a:accent1>
        <a:srgbClr val="00AEEF"/>
      </a:accent1>
      <a:accent2>
        <a:srgbClr val="B30538"/>
      </a:accent2>
      <a:accent3>
        <a:srgbClr val="4F6F17"/>
      </a:accent3>
      <a:accent4>
        <a:srgbClr val="F8971C"/>
      </a:accent4>
      <a:accent5>
        <a:srgbClr val="003468"/>
      </a:accent5>
      <a:accent6>
        <a:srgbClr val="BAB0A5"/>
      </a:accent6>
      <a:hlink>
        <a:srgbClr val="0090FF"/>
      </a:hlink>
      <a:folHlink>
        <a:srgbClr val="800080"/>
      </a:folHlink>
    </a:clrScheme>
    <a:fontScheme name="Trafikförvaltningen PowerPoint">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TF-mall widescreen.potx" id="{7B853796-5397-42B0-B21A-7BB5003A1689}" vid="{0BB8F034-87CC-44CE-B3A4-62820969A144}"/>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TF-mall widescreen</Template>
  <TotalTime>2470</TotalTime>
  <Words>596</Words>
  <Application>Microsoft Office PowerPoint</Application>
  <PresentationFormat>Bildspel på skärmen (16:9)</PresentationFormat>
  <Paragraphs>114</Paragraphs>
  <Slides>13</Slides>
  <Notes>0</Notes>
  <HiddenSlides>0</HiddenSlides>
  <MMClips>0</MMClips>
  <ScaleCrop>false</ScaleCrop>
  <HeadingPairs>
    <vt:vector size="6" baseType="variant">
      <vt:variant>
        <vt:lpstr>Använt teckensnitt</vt:lpstr>
      </vt:variant>
      <vt:variant>
        <vt:i4>5</vt:i4>
      </vt:variant>
      <vt:variant>
        <vt:lpstr>Tema</vt:lpstr>
      </vt:variant>
      <vt:variant>
        <vt:i4>1</vt:i4>
      </vt:variant>
      <vt:variant>
        <vt:lpstr>Bildrubriker</vt:lpstr>
      </vt:variant>
      <vt:variant>
        <vt:i4>13</vt:i4>
      </vt:variant>
    </vt:vector>
  </HeadingPairs>
  <TitlesOfParts>
    <vt:vector size="19" baseType="lpstr">
      <vt:lpstr>Arial</vt:lpstr>
      <vt:lpstr>Calibri</vt:lpstr>
      <vt:lpstr>Georgia</vt:lpstr>
      <vt:lpstr>Verdana</vt:lpstr>
      <vt:lpstr>Wingdings</vt:lpstr>
      <vt:lpstr>PowerPoint grundmall Trafikförvaltningen</vt:lpstr>
      <vt:lpstr>Samverkansråd</vt:lpstr>
      <vt:lpstr>Funktionsrättskonsekvensbeskrivning</vt:lpstr>
      <vt:lpstr>Hållplats- och linjeutrop</vt:lpstr>
      <vt:lpstr>Brist på reservdelar (obsolescens)</vt:lpstr>
      <vt:lpstr>Brist på reservdelar</vt:lpstr>
      <vt:lpstr>SJs övertagande av pendeltågstrafiken</vt:lpstr>
      <vt:lpstr>SJs övertagande av pendeltågstrafiken</vt:lpstr>
      <vt:lpstr>Hur ska en resenär veta vem de ska sända frågan till?</vt:lpstr>
      <vt:lpstr>Förändring av samverkansrådet</vt:lpstr>
      <vt:lpstr>Trafikförvaltningens förslag</vt:lpstr>
      <vt:lpstr>Organisationerna har svarat</vt:lpstr>
      <vt:lpstr>Trafikförvaltningens beslut</vt:lpstr>
      <vt:lpstr>Trafikförvaltningens beslut</vt:lpstr>
    </vt:vector>
  </TitlesOfParts>
  <Company>Trafikförvaltningen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Samverkansråd från 2024</dc:title>
  <dc:creator>Larsson Melker</dc:creator>
  <cp:lastModifiedBy>Larsson Melker</cp:lastModifiedBy>
  <cp:revision>27</cp:revision>
  <dcterms:created xsi:type="dcterms:W3CDTF">2023-10-16T16:59:04Z</dcterms:created>
  <dcterms:modified xsi:type="dcterms:W3CDTF">2023-12-14T11:35:08Z</dcterms:modified>
</cp:coreProperties>
</file>