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1929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479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365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5636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6296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634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721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4206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8819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59368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85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CC860-64DA-4889-8161-520A75A7621B}" type="datetimeFigureOut">
              <a:rPr lang="sv-SE" smtClean="0"/>
              <a:t>2023-03-03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DD272-5610-4310-A679-2BE3371083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0070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806954"/>
          </a:xfrm>
        </p:spPr>
        <p:txBody>
          <a:bodyPr/>
          <a:lstStyle/>
          <a:p>
            <a:r>
              <a:rPr lang="sv-SE" dirty="0" smtClean="0">
                <a:solidFill>
                  <a:srgbClr val="FF0000"/>
                </a:solidFill>
                <a:latin typeface="Rockwell Extra Bold" panose="02060903040505020403" pitchFamily="18" charset="0"/>
              </a:rPr>
              <a:t>HJÄRTA OCH SMÄRTA</a:t>
            </a:r>
            <a:endParaRPr lang="sv-SE" dirty="0">
              <a:solidFill>
                <a:srgbClr val="FF0000"/>
              </a:solidFill>
              <a:latin typeface="Rockwell Extra Bold" panose="02060903040505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586" y="1816127"/>
            <a:ext cx="11730490" cy="3066352"/>
          </a:xfrm>
        </p:spPr>
        <p:txBody>
          <a:bodyPr>
            <a:noAutofit/>
          </a:bodyPr>
          <a:lstStyle/>
          <a:p>
            <a:r>
              <a:rPr lang="sv-SE" sz="1800" dirty="0" smtClean="0">
                <a:latin typeface="Rockwell Extra Bold" panose="02060903040505020403" pitchFamily="18" charset="0"/>
              </a:rPr>
              <a:t>Kardiolog Thomas Pettersson berättar om nya rön i </a:t>
            </a:r>
            <a:r>
              <a:rPr lang="sv-SE" sz="1800" dirty="0" err="1" smtClean="0">
                <a:latin typeface="Rockwell Extra Bold" panose="02060903040505020403" pitchFamily="18" charset="0"/>
              </a:rPr>
              <a:t>hjärtforskningen</a:t>
            </a:r>
            <a:r>
              <a:rPr lang="sv-SE" sz="1800" dirty="0" smtClean="0">
                <a:latin typeface="Rockwell Extra Bold" panose="02060903040505020403" pitchFamily="18" charset="0"/>
              </a:rPr>
              <a:t>.</a:t>
            </a:r>
          </a:p>
          <a:p>
            <a:r>
              <a:rPr lang="sv-SE" sz="1800" dirty="0" smtClean="0">
                <a:latin typeface="Rockwell Extra Bold" panose="02060903040505020403" pitchFamily="18" charset="0"/>
              </a:rPr>
              <a:t>Han och </a:t>
            </a:r>
            <a:r>
              <a:rPr lang="sv-SE" sz="1800" dirty="0" err="1" smtClean="0">
                <a:latin typeface="Rockwell Extra Bold" panose="02060903040505020403" pitchFamily="18" charset="0"/>
              </a:rPr>
              <a:t>Dönabergamusikern</a:t>
            </a:r>
            <a:r>
              <a:rPr lang="sv-SE" sz="1800" dirty="0" smtClean="0">
                <a:latin typeface="Rockwell Extra Bold" panose="02060903040505020403" pitchFamily="18" charset="0"/>
              </a:rPr>
              <a:t> Ingemar Nilsson bjuder på smittande musik!</a:t>
            </a:r>
          </a:p>
          <a:p>
            <a:r>
              <a:rPr lang="sv-SE" sz="1800" dirty="0" smtClean="0">
                <a:latin typeface="Rockwell Extra Bold" panose="02060903040505020403" pitchFamily="18" charset="0"/>
              </a:rPr>
              <a:t>Tid för frågor och funderingar</a:t>
            </a:r>
          </a:p>
          <a:p>
            <a:r>
              <a:rPr lang="sv-SE" sz="1800" dirty="0" smtClean="0">
                <a:latin typeface="Rockwell Extra Bold" panose="02060903040505020403" pitchFamily="18" charset="0"/>
              </a:rPr>
              <a:t>Kaffepaus med fika ingår</a:t>
            </a:r>
          </a:p>
          <a:p>
            <a:r>
              <a:rPr lang="sv-SE" sz="1800" dirty="0" smtClean="0">
                <a:latin typeface="Rockwell Extra Bold" panose="02060903040505020403" pitchFamily="18" charset="0"/>
              </a:rPr>
              <a:t>Lokal:  Ådalskyrkan i Mörrum torsdagen den 11 maj klockan 14.00</a:t>
            </a:r>
          </a:p>
          <a:p>
            <a:r>
              <a:rPr lang="sv-SE" sz="1800" dirty="0" smtClean="0">
                <a:latin typeface="Rockwell Extra Bold" panose="02060903040505020403" pitchFamily="18" charset="0"/>
              </a:rPr>
              <a:t>ALLA VÄLKOMNA!               ENTRÈ 70 kronor</a:t>
            </a:r>
          </a:p>
          <a:p>
            <a:pPr algn="l"/>
            <a:r>
              <a:rPr lang="sv-SE" sz="1800" dirty="0" smtClean="0">
                <a:latin typeface="Rockwell Extra Bold" panose="02060903040505020403" pitchFamily="18" charset="0"/>
              </a:rPr>
              <a:t>Ett arrangemang i SPF Seniorerna Mörrums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586" y="58189"/>
            <a:ext cx="2350498" cy="781396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1428" y="4024193"/>
            <a:ext cx="2939432" cy="284207"/>
          </a:xfrm>
          <a:prstGeom prst="rect">
            <a:avLst/>
          </a:prstGeom>
        </p:spPr>
      </p:pic>
      <p:sp>
        <p:nvSpPr>
          <p:cNvPr id="7" name="Heart 6"/>
          <p:cNvSpPr/>
          <p:nvPr/>
        </p:nvSpPr>
        <p:spPr>
          <a:xfrm rot="1829240">
            <a:off x="10106952" y="356685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Heart 7"/>
          <p:cNvSpPr/>
          <p:nvPr/>
        </p:nvSpPr>
        <p:spPr>
          <a:xfrm rot="2145807">
            <a:off x="10844939" y="1255271"/>
            <a:ext cx="914400" cy="90052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Heart 8"/>
          <p:cNvSpPr/>
          <p:nvPr/>
        </p:nvSpPr>
        <p:spPr>
          <a:xfrm rot="2689195">
            <a:off x="11114013" y="336058"/>
            <a:ext cx="914400" cy="91440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0860" y="3860538"/>
            <a:ext cx="2821140" cy="29328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54006">
            <a:off x="402099" y="5047317"/>
            <a:ext cx="1950720" cy="129844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5185652"/>
            <a:ext cx="2729345" cy="16723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0272" y="4448712"/>
            <a:ext cx="1463385" cy="117070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777">
            <a:off x="6989110" y="4460433"/>
            <a:ext cx="1082730" cy="114726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3970" y="4993073"/>
            <a:ext cx="2082840" cy="188757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5580">
            <a:off x="11318169" y="1913783"/>
            <a:ext cx="729350" cy="126499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752" y="5437306"/>
            <a:ext cx="2032562" cy="142069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41438">
            <a:off x="2700752" y="4599674"/>
            <a:ext cx="2213217" cy="700988"/>
          </a:xfrm>
          <a:prstGeom prst="rect">
            <a:avLst/>
          </a:prstGeom>
        </p:spPr>
      </p:pic>
      <p:pic>
        <p:nvPicPr>
          <p:cNvPr id="19" name="Picture 18" descr="C:\Users\ingag\OneDrive\Bilder\SPF\Vuxenskolan\sv2pos_75svart.png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84" y="850933"/>
            <a:ext cx="2350499" cy="4103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7556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 Extra Bold</vt:lpstr>
      <vt:lpstr>Office Theme</vt:lpstr>
      <vt:lpstr>HJÄRTA OCH SMÄRTA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HJÄRTA OCH SMÄRTA</dc:title>
  <dc:creator>familyg familyg</dc:creator>
  <cp:lastModifiedBy>familyg familyg</cp:lastModifiedBy>
  <cp:revision>15</cp:revision>
  <cp:lastPrinted>2023-03-03T14:53:56Z</cp:lastPrinted>
  <dcterms:created xsi:type="dcterms:W3CDTF">2023-02-01T15:14:14Z</dcterms:created>
  <dcterms:modified xsi:type="dcterms:W3CDTF">2023-03-03T14:55:19Z</dcterms:modified>
</cp:coreProperties>
</file>