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0812-DA5C-4171-988C-800474441D2F}" type="datetimeFigureOut">
              <a:rPr lang="sv-SE" smtClean="0"/>
              <a:t>2022-09-30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FF7B-0EE0-4F43-9C69-1D1429F2A26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0812-DA5C-4171-988C-800474441D2F}" type="datetimeFigureOut">
              <a:rPr lang="sv-SE" smtClean="0"/>
              <a:t>2022-09-30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FF7B-0EE0-4F43-9C69-1D1429F2A26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0812-DA5C-4171-988C-800474441D2F}" type="datetimeFigureOut">
              <a:rPr lang="sv-SE" smtClean="0"/>
              <a:t>2022-09-30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FF7B-0EE0-4F43-9C69-1D1429F2A26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0812-DA5C-4171-988C-800474441D2F}" type="datetimeFigureOut">
              <a:rPr lang="sv-SE" smtClean="0"/>
              <a:t>2022-09-30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FF7B-0EE0-4F43-9C69-1D1429F2A26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0812-DA5C-4171-988C-800474441D2F}" type="datetimeFigureOut">
              <a:rPr lang="sv-SE" smtClean="0"/>
              <a:t>2022-09-30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FF7B-0EE0-4F43-9C69-1D1429F2A26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0812-DA5C-4171-988C-800474441D2F}" type="datetimeFigureOut">
              <a:rPr lang="sv-SE" smtClean="0"/>
              <a:t>2022-09-30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FF7B-0EE0-4F43-9C69-1D1429F2A26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0812-DA5C-4171-988C-800474441D2F}" type="datetimeFigureOut">
              <a:rPr lang="sv-SE" smtClean="0"/>
              <a:t>2022-09-30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FF7B-0EE0-4F43-9C69-1D1429F2A26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0812-DA5C-4171-988C-800474441D2F}" type="datetimeFigureOut">
              <a:rPr lang="sv-SE" smtClean="0"/>
              <a:t>2022-09-30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FF7B-0EE0-4F43-9C69-1D1429F2A26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0812-DA5C-4171-988C-800474441D2F}" type="datetimeFigureOut">
              <a:rPr lang="sv-SE" smtClean="0"/>
              <a:t>2022-09-30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FF7B-0EE0-4F43-9C69-1D1429F2A26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0812-DA5C-4171-988C-800474441D2F}" type="datetimeFigureOut">
              <a:rPr lang="sv-SE" smtClean="0"/>
              <a:t>2022-09-30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FF7B-0EE0-4F43-9C69-1D1429F2A26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0812-DA5C-4171-988C-800474441D2F}" type="datetimeFigureOut">
              <a:rPr lang="sv-SE" smtClean="0"/>
              <a:t>2022-09-30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FF7B-0EE0-4F43-9C69-1D1429F2A26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B0812-DA5C-4171-988C-800474441D2F}" type="datetimeFigureOut">
              <a:rPr lang="sv-SE" smtClean="0"/>
              <a:t>2022-09-30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2FF7B-0EE0-4F43-9C69-1D1429F2A265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Boulereportage i ÖC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November 2018</a:t>
            </a:r>
            <a:endParaRPr lang="sv-S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boulerepor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5555"/>
            <a:ext cx="9144000" cy="63468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bull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5904656" cy="64980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bull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7988005" cy="67413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bull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8414164" cy="67413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bull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3" y="0"/>
            <a:ext cx="9036497" cy="60110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</Words>
  <Application>Microsoft Office PowerPoint</Application>
  <PresentationFormat>Bildspel på skärmen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7" baseType="lpstr">
      <vt:lpstr>Office-tema</vt:lpstr>
      <vt:lpstr>Boulereportage i ÖC</vt:lpstr>
      <vt:lpstr>Bild 2</vt:lpstr>
      <vt:lpstr>Bild 3</vt:lpstr>
      <vt:lpstr>Bild 4</vt:lpstr>
      <vt:lpstr>Bild 5</vt:lpstr>
      <vt:lpstr>Bild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Boulereportage i ÖC</dc:title>
  <dc:creator>Robert Ekinge</dc:creator>
  <cp:lastModifiedBy>Robert Ekinge</cp:lastModifiedBy>
  <cp:revision>1</cp:revision>
  <dcterms:created xsi:type="dcterms:W3CDTF">2022-09-29T22:27:32Z</dcterms:created>
  <dcterms:modified xsi:type="dcterms:W3CDTF">2022-09-29T22:33:32Z</dcterms:modified>
</cp:coreProperties>
</file>